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D5"/>
    <a:srgbClr val="335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434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CE3D43-0221-4DC6-9D9F-1C0973AA05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3227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5770EDF-32E6-46A2-AFC4-B8555A691DC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93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73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4AC4A2-DD7A-4DD4-BFBF-1AF5A0CE9AB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081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624459D-1F52-4880-B093-3E8B4471BE6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5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422D97D-7D56-4C01-A704-85DBDC75BC7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2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A1FAA-10CA-43A3-BA32-ADECB5682A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804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B74E-8F5D-4F55-AEEB-DD821D11A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001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FF732-6CB4-45C7-B1CF-5391D2790F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126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2E1E9-857D-4765-977C-F9096AED73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716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80493-17F4-42CD-BC66-A6469CCC1D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71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D7BA1-0B67-4732-A1C6-6D0D6E0A72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1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2F4B9-FC81-48AA-8DD2-08A5CDD3B8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028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17B2A-BA02-43F5-9799-91F18E590A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73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DA65-5659-4225-962E-EB8A7B1491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204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DE1BE-9B01-42BC-B7FB-AA04A43DB2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85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ED461-F9C2-48B8-A419-D702DF9FD3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213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A0D60-7F98-4EEE-AD9C-F261F29943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68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3AEF5-99AD-4DAE-A72C-3734C4B5B4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048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4F11DA5-D19C-4F2F-8C6B-F1DEA2D172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1965325" y="449263"/>
            <a:ext cx="5326063" cy="655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Valentines Clip Art</a:t>
            </a:r>
          </a:p>
        </p:txBody>
      </p:sp>
      <p:sp>
        <p:nvSpPr>
          <p:cNvPr id="3075" name="Freeform 5"/>
          <p:cNvSpPr>
            <a:spLocks/>
          </p:cNvSpPr>
          <p:nvPr/>
        </p:nvSpPr>
        <p:spPr bwMode="auto">
          <a:xfrm>
            <a:off x="701675" y="4897438"/>
            <a:ext cx="1060450" cy="585787"/>
          </a:xfrm>
          <a:custGeom>
            <a:avLst/>
            <a:gdLst>
              <a:gd name="T0" fmla="*/ 642938 w 668"/>
              <a:gd name="T1" fmla="*/ 6350 h 369"/>
              <a:gd name="T2" fmla="*/ 728663 w 668"/>
              <a:gd name="T3" fmla="*/ 20637 h 369"/>
              <a:gd name="T4" fmla="*/ 808038 w 668"/>
              <a:gd name="T5" fmla="*/ 42862 h 369"/>
              <a:gd name="T6" fmla="*/ 877888 w 668"/>
              <a:gd name="T7" fmla="*/ 73025 h 369"/>
              <a:gd name="T8" fmla="*/ 939800 w 668"/>
              <a:gd name="T9" fmla="*/ 106362 h 369"/>
              <a:gd name="T10" fmla="*/ 968375 w 668"/>
              <a:gd name="T11" fmla="*/ 127000 h 369"/>
              <a:gd name="T12" fmla="*/ 990600 w 668"/>
              <a:gd name="T13" fmla="*/ 149225 h 369"/>
              <a:gd name="T14" fmla="*/ 1012825 w 668"/>
              <a:gd name="T15" fmla="*/ 171450 h 369"/>
              <a:gd name="T16" fmla="*/ 1027113 w 668"/>
              <a:gd name="T17" fmla="*/ 193675 h 369"/>
              <a:gd name="T18" fmla="*/ 1042988 w 668"/>
              <a:gd name="T19" fmla="*/ 215900 h 369"/>
              <a:gd name="T20" fmla="*/ 1052513 w 668"/>
              <a:gd name="T21" fmla="*/ 241300 h 369"/>
              <a:gd name="T22" fmla="*/ 1057275 w 668"/>
              <a:gd name="T23" fmla="*/ 266700 h 369"/>
              <a:gd name="T24" fmla="*/ 1060450 w 668"/>
              <a:gd name="T25" fmla="*/ 295275 h 369"/>
              <a:gd name="T26" fmla="*/ 1060450 w 668"/>
              <a:gd name="T27" fmla="*/ 309562 h 369"/>
              <a:gd name="T28" fmla="*/ 1054100 w 668"/>
              <a:gd name="T29" fmla="*/ 339725 h 369"/>
              <a:gd name="T30" fmla="*/ 1042988 w 668"/>
              <a:gd name="T31" fmla="*/ 368300 h 369"/>
              <a:gd name="T32" fmla="*/ 1027113 w 668"/>
              <a:gd name="T33" fmla="*/ 395287 h 369"/>
              <a:gd name="T34" fmla="*/ 1006475 w 668"/>
              <a:gd name="T35" fmla="*/ 420687 h 369"/>
              <a:gd name="T36" fmla="*/ 984250 w 668"/>
              <a:gd name="T37" fmla="*/ 446087 h 369"/>
              <a:gd name="T38" fmla="*/ 955675 w 668"/>
              <a:gd name="T39" fmla="*/ 468312 h 369"/>
              <a:gd name="T40" fmla="*/ 922338 w 668"/>
              <a:gd name="T41" fmla="*/ 490537 h 369"/>
              <a:gd name="T42" fmla="*/ 885825 w 668"/>
              <a:gd name="T43" fmla="*/ 511175 h 369"/>
              <a:gd name="T44" fmla="*/ 847725 w 668"/>
              <a:gd name="T45" fmla="*/ 530225 h 369"/>
              <a:gd name="T46" fmla="*/ 804863 w 668"/>
              <a:gd name="T47" fmla="*/ 544512 h 369"/>
              <a:gd name="T48" fmla="*/ 760413 w 668"/>
              <a:gd name="T49" fmla="*/ 558800 h 369"/>
              <a:gd name="T50" fmla="*/ 712788 w 668"/>
              <a:gd name="T51" fmla="*/ 569912 h 369"/>
              <a:gd name="T52" fmla="*/ 661988 w 668"/>
              <a:gd name="T53" fmla="*/ 577850 h 369"/>
              <a:gd name="T54" fmla="*/ 611188 w 668"/>
              <a:gd name="T55" fmla="*/ 584200 h 369"/>
              <a:gd name="T56" fmla="*/ 558800 w 668"/>
              <a:gd name="T57" fmla="*/ 585787 h 369"/>
              <a:gd name="T58" fmla="*/ 530225 w 668"/>
              <a:gd name="T59" fmla="*/ 585787 h 369"/>
              <a:gd name="T60" fmla="*/ 476250 w 668"/>
              <a:gd name="T61" fmla="*/ 585787 h 369"/>
              <a:gd name="T62" fmla="*/ 423863 w 668"/>
              <a:gd name="T63" fmla="*/ 581025 h 369"/>
              <a:gd name="T64" fmla="*/ 373063 w 668"/>
              <a:gd name="T65" fmla="*/ 574675 h 369"/>
              <a:gd name="T66" fmla="*/ 322263 w 668"/>
              <a:gd name="T67" fmla="*/ 563562 h 369"/>
              <a:gd name="T68" fmla="*/ 277813 w 668"/>
              <a:gd name="T69" fmla="*/ 552450 h 369"/>
              <a:gd name="T70" fmla="*/ 233363 w 668"/>
              <a:gd name="T71" fmla="*/ 536575 h 369"/>
              <a:gd name="T72" fmla="*/ 193675 w 668"/>
              <a:gd name="T73" fmla="*/ 519112 h 369"/>
              <a:gd name="T74" fmla="*/ 153988 w 668"/>
              <a:gd name="T75" fmla="*/ 501650 h 369"/>
              <a:gd name="T76" fmla="*/ 120650 w 668"/>
              <a:gd name="T77" fmla="*/ 479425 h 369"/>
              <a:gd name="T78" fmla="*/ 90488 w 668"/>
              <a:gd name="T79" fmla="*/ 457200 h 369"/>
              <a:gd name="T80" fmla="*/ 61913 w 668"/>
              <a:gd name="T81" fmla="*/ 431800 h 369"/>
              <a:gd name="T82" fmla="*/ 39688 w 668"/>
              <a:gd name="T83" fmla="*/ 406400 h 369"/>
              <a:gd name="T84" fmla="*/ 22225 w 668"/>
              <a:gd name="T85" fmla="*/ 382587 h 369"/>
              <a:gd name="T86" fmla="*/ 9525 w 668"/>
              <a:gd name="T87" fmla="*/ 354012 h 369"/>
              <a:gd name="T88" fmla="*/ 3175 w 668"/>
              <a:gd name="T89" fmla="*/ 322262 h 369"/>
              <a:gd name="T90" fmla="*/ 0 w 668"/>
              <a:gd name="T91" fmla="*/ 295275 h 369"/>
              <a:gd name="T92" fmla="*/ 0 w 668"/>
              <a:gd name="T93" fmla="*/ 280987 h 369"/>
              <a:gd name="T94" fmla="*/ 6350 w 668"/>
              <a:gd name="T95" fmla="*/ 252412 h 369"/>
              <a:gd name="T96" fmla="*/ 11113 w 668"/>
              <a:gd name="T97" fmla="*/ 227012 h 369"/>
              <a:gd name="T98" fmla="*/ 25400 w 668"/>
              <a:gd name="T99" fmla="*/ 204787 h 369"/>
              <a:gd name="T100" fmla="*/ 39688 w 668"/>
              <a:gd name="T101" fmla="*/ 179387 h 369"/>
              <a:gd name="T102" fmla="*/ 61913 w 668"/>
              <a:gd name="T103" fmla="*/ 157162 h 369"/>
              <a:gd name="T104" fmla="*/ 80963 w 668"/>
              <a:gd name="T105" fmla="*/ 138112 h 369"/>
              <a:gd name="T106" fmla="*/ 109538 w 668"/>
              <a:gd name="T107" fmla="*/ 119062 h 369"/>
              <a:gd name="T108" fmla="*/ 153988 w 668"/>
              <a:gd name="T109" fmla="*/ 90487 h 369"/>
              <a:gd name="T110" fmla="*/ 222250 w 668"/>
              <a:gd name="T111" fmla="*/ 57150 h 369"/>
              <a:gd name="T112" fmla="*/ 300038 w 668"/>
              <a:gd name="T113" fmla="*/ 31750 h 369"/>
              <a:gd name="T114" fmla="*/ 384175 w 668"/>
              <a:gd name="T115" fmla="*/ 11112 h 369"/>
              <a:gd name="T116" fmla="*/ 428625 w 668"/>
              <a:gd name="T117" fmla="*/ 6350 h 369"/>
              <a:gd name="T118" fmla="*/ 485775 w 668"/>
              <a:gd name="T119" fmla="*/ 0 h 369"/>
              <a:gd name="T120" fmla="*/ 555625 w 668"/>
              <a:gd name="T121" fmla="*/ 3175 h 369"/>
              <a:gd name="T122" fmla="*/ 642938 w 668"/>
              <a:gd name="T123" fmla="*/ 6350 h 36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68"/>
              <a:gd name="T187" fmla="*/ 0 h 369"/>
              <a:gd name="T188" fmla="*/ 668 w 668"/>
              <a:gd name="T189" fmla="*/ 369 h 36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68" h="369">
                <a:moveTo>
                  <a:pt x="405" y="4"/>
                </a:moveTo>
                <a:lnTo>
                  <a:pt x="405" y="4"/>
                </a:lnTo>
                <a:lnTo>
                  <a:pt x="431" y="7"/>
                </a:lnTo>
                <a:lnTo>
                  <a:pt x="459" y="13"/>
                </a:lnTo>
                <a:lnTo>
                  <a:pt x="484" y="20"/>
                </a:lnTo>
                <a:lnTo>
                  <a:pt x="509" y="27"/>
                </a:lnTo>
                <a:lnTo>
                  <a:pt x="532" y="36"/>
                </a:lnTo>
                <a:lnTo>
                  <a:pt x="553" y="46"/>
                </a:lnTo>
                <a:lnTo>
                  <a:pt x="574" y="55"/>
                </a:lnTo>
                <a:lnTo>
                  <a:pt x="592" y="67"/>
                </a:lnTo>
                <a:lnTo>
                  <a:pt x="601" y="75"/>
                </a:lnTo>
                <a:lnTo>
                  <a:pt x="610" y="80"/>
                </a:lnTo>
                <a:lnTo>
                  <a:pt x="617" y="87"/>
                </a:lnTo>
                <a:lnTo>
                  <a:pt x="624" y="94"/>
                </a:lnTo>
                <a:lnTo>
                  <a:pt x="631" y="101"/>
                </a:lnTo>
                <a:lnTo>
                  <a:pt x="638" y="108"/>
                </a:lnTo>
                <a:lnTo>
                  <a:pt x="643" y="113"/>
                </a:lnTo>
                <a:lnTo>
                  <a:pt x="647" y="122"/>
                </a:lnTo>
                <a:lnTo>
                  <a:pt x="652" y="129"/>
                </a:lnTo>
                <a:lnTo>
                  <a:pt x="657" y="136"/>
                </a:lnTo>
                <a:lnTo>
                  <a:pt x="661" y="145"/>
                </a:lnTo>
                <a:lnTo>
                  <a:pt x="663" y="152"/>
                </a:lnTo>
                <a:lnTo>
                  <a:pt x="664" y="159"/>
                </a:lnTo>
                <a:lnTo>
                  <a:pt x="666" y="168"/>
                </a:lnTo>
                <a:lnTo>
                  <a:pt x="668" y="177"/>
                </a:lnTo>
                <a:lnTo>
                  <a:pt x="668" y="186"/>
                </a:lnTo>
                <a:lnTo>
                  <a:pt x="668" y="195"/>
                </a:lnTo>
                <a:lnTo>
                  <a:pt x="666" y="203"/>
                </a:lnTo>
                <a:lnTo>
                  <a:pt x="664" y="214"/>
                </a:lnTo>
                <a:lnTo>
                  <a:pt x="661" y="223"/>
                </a:lnTo>
                <a:lnTo>
                  <a:pt x="657" y="232"/>
                </a:lnTo>
                <a:lnTo>
                  <a:pt x="654" y="241"/>
                </a:lnTo>
                <a:lnTo>
                  <a:pt x="647" y="249"/>
                </a:lnTo>
                <a:lnTo>
                  <a:pt x="641" y="256"/>
                </a:lnTo>
                <a:lnTo>
                  <a:pt x="634" y="265"/>
                </a:lnTo>
                <a:lnTo>
                  <a:pt x="627" y="272"/>
                </a:lnTo>
                <a:lnTo>
                  <a:pt x="620" y="281"/>
                </a:lnTo>
                <a:lnTo>
                  <a:pt x="611" y="288"/>
                </a:lnTo>
                <a:lnTo>
                  <a:pt x="602" y="295"/>
                </a:lnTo>
                <a:lnTo>
                  <a:pt x="592" y="302"/>
                </a:lnTo>
                <a:lnTo>
                  <a:pt x="581" y="309"/>
                </a:lnTo>
                <a:lnTo>
                  <a:pt x="569" y="316"/>
                </a:lnTo>
                <a:lnTo>
                  <a:pt x="558" y="322"/>
                </a:lnTo>
                <a:lnTo>
                  <a:pt x="546" y="327"/>
                </a:lnTo>
                <a:lnTo>
                  <a:pt x="534" y="334"/>
                </a:lnTo>
                <a:lnTo>
                  <a:pt x="521" y="338"/>
                </a:lnTo>
                <a:lnTo>
                  <a:pt x="507" y="343"/>
                </a:lnTo>
                <a:lnTo>
                  <a:pt x="493" y="348"/>
                </a:lnTo>
                <a:lnTo>
                  <a:pt x="479" y="352"/>
                </a:lnTo>
                <a:lnTo>
                  <a:pt x="463" y="355"/>
                </a:lnTo>
                <a:lnTo>
                  <a:pt x="449" y="359"/>
                </a:lnTo>
                <a:lnTo>
                  <a:pt x="433" y="362"/>
                </a:lnTo>
                <a:lnTo>
                  <a:pt x="417" y="364"/>
                </a:lnTo>
                <a:lnTo>
                  <a:pt x="401" y="366"/>
                </a:lnTo>
                <a:lnTo>
                  <a:pt x="385" y="368"/>
                </a:lnTo>
                <a:lnTo>
                  <a:pt x="368" y="369"/>
                </a:lnTo>
                <a:lnTo>
                  <a:pt x="352" y="369"/>
                </a:lnTo>
                <a:lnTo>
                  <a:pt x="334" y="369"/>
                </a:lnTo>
                <a:lnTo>
                  <a:pt x="316" y="369"/>
                </a:lnTo>
                <a:lnTo>
                  <a:pt x="300" y="369"/>
                </a:lnTo>
                <a:lnTo>
                  <a:pt x="283" y="368"/>
                </a:lnTo>
                <a:lnTo>
                  <a:pt x="267" y="366"/>
                </a:lnTo>
                <a:lnTo>
                  <a:pt x="249" y="364"/>
                </a:lnTo>
                <a:lnTo>
                  <a:pt x="235" y="362"/>
                </a:lnTo>
                <a:lnTo>
                  <a:pt x="219" y="359"/>
                </a:lnTo>
                <a:lnTo>
                  <a:pt x="203" y="355"/>
                </a:lnTo>
                <a:lnTo>
                  <a:pt x="189" y="352"/>
                </a:lnTo>
                <a:lnTo>
                  <a:pt x="175" y="348"/>
                </a:lnTo>
                <a:lnTo>
                  <a:pt x="161" y="343"/>
                </a:lnTo>
                <a:lnTo>
                  <a:pt x="147" y="338"/>
                </a:lnTo>
                <a:lnTo>
                  <a:pt x="134" y="334"/>
                </a:lnTo>
                <a:lnTo>
                  <a:pt x="122" y="327"/>
                </a:lnTo>
                <a:lnTo>
                  <a:pt x="110" y="322"/>
                </a:lnTo>
                <a:lnTo>
                  <a:pt x="97" y="316"/>
                </a:lnTo>
                <a:lnTo>
                  <a:pt x="87" y="309"/>
                </a:lnTo>
                <a:lnTo>
                  <a:pt x="76" y="302"/>
                </a:lnTo>
                <a:lnTo>
                  <a:pt x="66" y="295"/>
                </a:lnTo>
                <a:lnTo>
                  <a:pt x="57" y="288"/>
                </a:lnTo>
                <a:lnTo>
                  <a:pt x="48" y="281"/>
                </a:lnTo>
                <a:lnTo>
                  <a:pt x="39" y="272"/>
                </a:lnTo>
                <a:lnTo>
                  <a:pt x="32" y="265"/>
                </a:lnTo>
                <a:lnTo>
                  <a:pt x="25" y="256"/>
                </a:lnTo>
                <a:lnTo>
                  <a:pt x="20" y="249"/>
                </a:lnTo>
                <a:lnTo>
                  <a:pt x="14" y="241"/>
                </a:lnTo>
                <a:lnTo>
                  <a:pt x="11" y="232"/>
                </a:lnTo>
                <a:lnTo>
                  <a:pt x="6" y="223"/>
                </a:lnTo>
                <a:lnTo>
                  <a:pt x="4" y="214"/>
                </a:lnTo>
                <a:lnTo>
                  <a:pt x="2" y="203"/>
                </a:lnTo>
                <a:lnTo>
                  <a:pt x="0" y="195"/>
                </a:lnTo>
                <a:lnTo>
                  <a:pt x="0" y="186"/>
                </a:lnTo>
                <a:lnTo>
                  <a:pt x="0" y="177"/>
                </a:lnTo>
                <a:lnTo>
                  <a:pt x="0" y="168"/>
                </a:lnTo>
                <a:lnTo>
                  <a:pt x="4" y="159"/>
                </a:lnTo>
                <a:lnTo>
                  <a:pt x="6" y="152"/>
                </a:lnTo>
                <a:lnTo>
                  <a:pt x="7" y="143"/>
                </a:lnTo>
                <a:lnTo>
                  <a:pt x="11" y="136"/>
                </a:lnTo>
                <a:lnTo>
                  <a:pt x="16" y="129"/>
                </a:lnTo>
                <a:lnTo>
                  <a:pt x="20" y="120"/>
                </a:lnTo>
                <a:lnTo>
                  <a:pt x="25" y="113"/>
                </a:lnTo>
                <a:lnTo>
                  <a:pt x="32" y="108"/>
                </a:lnTo>
                <a:lnTo>
                  <a:pt x="39" y="99"/>
                </a:lnTo>
                <a:lnTo>
                  <a:pt x="44" y="94"/>
                </a:lnTo>
                <a:lnTo>
                  <a:pt x="51" y="87"/>
                </a:lnTo>
                <a:lnTo>
                  <a:pt x="60" y="80"/>
                </a:lnTo>
                <a:lnTo>
                  <a:pt x="69" y="75"/>
                </a:lnTo>
                <a:lnTo>
                  <a:pt x="78" y="67"/>
                </a:lnTo>
                <a:lnTo>
                  <a:pt x="97" y="57"/>
                </a:lnTo>
                <a:lnTo>
                  <a:pt x="117" y="46"/>
                </a:lnTo>
                <a:lnTo>
                  <a:pt x="140" y="36"/>
                </a:lnTo>
                <a:lnTo>
                  <a:pt x="164" y="27"/>
                </a:lnTo>
                <a:lnTo>
                  <a:pt x="189" y="20"/>
                </a:lnTo>
                <a:lnTo>
                  <a:pt x="216" y="13"/>
                </a:lnTo>
                <a:lnTo>
                  <a:pt x="242" y="7"/>
                </a:lnTo>
                <a:lnTo>
                  <a:pt x="270" y="4"/>
                </a:lnTo>
                <a:lnTo>
                  <a:pt x="286" y="2"/>
                </a:lnTo>
                <a:lnTo>
                  <a:pt x="306" y="0"/>
                </a:lnTo>
                <a:lnTo>
                  <a:pt x="327" y="0"/>
                </a:lnTo>
                <a:lnTo>
                  <a:pt x="350" y="2"/>
                </a:lnTo>
                <a:lnTo>
                  <a:pt x="389" y="4"/>
                </a:lnTo>
                <a:lnTo>
                  <a:pt x="405" y="4"/>
                </a:lnTo>
              </a:path>
            </a:pathLst>
          </a:custGeom>
          <a:noFill/>
          <a:ln w="7">
            <a:solidFill>
              <a:srgbClr val="01010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88950" y="1460500"/>
            <a:ext cx="2108200" cy="4849813"/>
          </a:xfrm>
          <a:prstGeom prst="rect">
            <a:avLst/>
          </a:prstGeom>
          <a:solidFill>
            <a:srgbClr val="FFED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5675313" y="1468438"/>
            <a:ext cx="2886075" cy="3152775"/>
          </a:xfrm>
          <a:prstGeom prst="rect">
            <a:avLst/>
          </a:prstGeom>
          <a:solidFill>
            <a:srgbClr val="FCDF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78" name="Group 2242"/>
          <p:cNvGrpSpPr>
            <a:grpSpLocks/>
          </p:cNvGrpSpPr>
          <p:nvPr/>
        </p:nvGrpSpPr>
        <p:grpSpPr bwMode="auto">
          <a:xfrm>
            <a:off x="709613" y="1676400"/>
            <a:ext cx="1060450" cy="3822700"/>
            <a:chOff x="0" y="1818180"/>
            <a:chExt cx="1060450" cy="3822701"/>
          </a:xfrm>
        </p:grpSpPr>
        <p:sp>
          <p:nvSpPr>
            <p:cNvPr id="3282" name="Freeform 7"/>
            <p:cNvSpPr>
              <a:spLocks/>
            </p:cNvSpPr>
            <p:nvPr/>
          </p:nvSpPr>
          <p:spPr bwMode="auto">
            <a:xfrm>
              <a:off x="0" y="5055093"/>
              <a:ext cx="1060450" cy="585788"/>
            </a:xfrm>
            <a:custGeom>
              <a:avLst/>
              <a:gdLst>
                <a:gd name="T0" fmla="*/ 642938 w 668"/>
                <a:gd name="T1" fmla="*/ 6350 h 369"/>
                <a:gd name="T2" fmla="*/ 728663 w 668"/>
                <a:gd name="T3" fmla="*/ 20638 h 369"/>
                <a:gd name="T4" fmla="*/ 808038 w 668"/>
                <a:gd name="T5" fmla="*/ 42863 h 369"/>
                <a:gd name="T6" fmla="*/ 877888 w 668"/>
                <a:gd name="T7" fmla="*/ 73025 h 369"/>
                <a:gd name="T8" fmla="*/ 939800 w 668"/>
                <a:gd name="T9" fmla="*/ 106363 h 369"/>
                <a:gd name="T10" fmla="*/ 968375 w 668"/>
                <a:gd name="T11" fmla="*/ 127000 h 369"/>
                <a:gd name="T12" fmla="*/ 990600 w 668"/>
                <a:gd name="T13" fmla="*/ 149225 h 369"/>
                <a:gd name="T14" fmla="*/ 1012825 w 668"/>
                <a:gd name="T15" fmla="*/ 171450 h 369"/>
                <a:gd name="T16" fmla="*/ 1027113 w 668"/>
                <a:gd name="T17" fmla="*/ 193675 h 369"/>
                <a:gd name="T18" fmla="*/ 1042988 w 668"/>
                <a:gd name="T19" fmla="*/ 215900 h 369"/>
                <a:gd name="T20" fmla="*/ 1052513 w 668"/>
                <a:gd name="T21" fmla="*/ 241300 h 369"/>
                <a:gd name="T22" fmla="*/ 1057275 w 668"/>
                <a:gd name="T23" fmla="*/ 266700 h 369"/>
                <a:gd name="T24" fmla="*/ 1060450 w 668"/>
                <a:gd name="T25" fmla="*/ 295275 h 369"/>
                <a:gd name="T26" fmla="*/ 1060450 w 668"/>
                <a:gd name="T27" fmla="*/ 309563 h 369"/>
                <a:gd name="T28" fmla="*/ 1054100 w 668"/>
                <a:gd name="T29" fmla="*/ 339725 h 369"/>
                <a:gd name="T30" fmla="*/ 1042988 w 668"/>
                <a:gd name="T31" fmla="*/ 368300 h 369"/>
                <a:gd name="T32" fmla="*/ 1027113 w 668"/>
                <a:gd name="T33" fmla="*/ 395288 h 369"/>
                <a:gd name="T34" fmla="*/ 1006475 w 668"/>
                <a:gd name="T35" fmla="*/ 420688 h 369"/>
                <a:gd name="T36" fmla="*/ 984250 w 668"/>
                <a:gd name="T37" fmla="*/ 446088 h 369"/>
                <a:gd name="T38" fmla="*/ 955675 w 668"/>
                <a:gd name="T39" fmla="*/ 468313 h 369"/>
                <a:gd name="T40" fmla="*/ 922338 w 668"/>
                <a:gd name="T41" fmla="*/ 490538 h 369"/>
                <a:gd name="T42" fmla="*/ 885825 w 668"/>
                <a:gd name="T43" fmla="*/ 511175 h 369"/>
                <a:gd name="T44" fmla="*/ 847725 w 668"/>
                <a:gd name="T45" fmla="*/ 530225 h 369"/>
                <a:gd name="T46" fmla="*/ 804863 w 668"/>
                <a:gd name="T47" fmla="*/ 544513 h 369"/>
                <a:gd name="T48" fmla="*/ 760413 w 668"/>
                <a:gd name="T49" fmla="*/ 558800 h 369"/>
                <a:gd name="T50" fmla="*/ 712788 w 668"/>
                <a:gd name="T51" fmla="*/ 569913 h 369"/>
                <a:gd name="T52" fmla="*/ 661988 w 668"/>
                <a:gd name="T53" fmla="*/ 577850 h 369"/>
                <a:gd name="T54" fmla="*/ 611188 w 668"/>
                <a:gd name="T55" fmla="*/ 584200 h 369"/>
                <a:gd name="T56" fmla="*/ 558800 w 668"/>
                <a:gd name="T57" fmla="*/ 585788 h 369"/>
                <a:gd name="T58" fmla="*/ 530225 w 668"/>
                <a:gd name="T59" fmla="*/ 585788 h 369"/>
                <a:gd name="T60" fmla="*/ 476250 w 668"/>
                <a:gd name="T61" fmla="*/ 585788 h 369"/>
                <a:gd name="T62" fmla="*/ 423863 w 668"/>
                <a:gd name="T63" fmla="*/ 581025 h 369"/>
                <a:gd name="T64" fmla="*/ 373063 w 668"/>
                <a:gd name="T65" fmla="*/ 574675 h 369"/>
                <a:gd name="T66" fmla="*/ 322263 w 668"/>
                <a:gd name="T67" fmla="*/ 563563 h 369"/>
                <a:gd name="T68" fmla="*/ 277813 w 668"/>
                <a:gd name="T69" fmla="*/ 552450 h 369"/>
                <a:gd name="T70" fmla="*/ 233363 w 668"/>
                <a:gd name="T71" fmla="*/ 536575 h 369"/>
                <a:gd name="T72" fmla="*/ 193675 w 668"/>
                <a:gd name="T73" fmla="*/ 519113 h 369"/>
                <a:gd name="T74" fmla="*/ 153988 w 668"/>
                <a:gd name="T75" fmla="*/ 501650 h 369"/>
                <a:gd name="T76" fmla="*/ 120650 w 668"/>
                <a:gd name="T77" fmla="*/ 479425 h 369"/>
                <a:gd name="T78" fmla="*/ 90488 w 668"/>
                <a:gd name="T79" fmla="*/ 457200 h 369"/>
                <a:gd name="T80" fmla="*/ 61913 w 668"/>
                <a:gd name="T81" fmla="*/ 431800 h 369"/>
                <a:gd name="T82" fmla="*/ 39688 w 668"/>
                <a:gd name="T83" fmla="*/ 406400 h 369"/>
                <a:gd name="T84" fmla="*/ 22225 w 668"/>
                <a:gd name="T85" fmla="*/ 382588 h 369"/>
                <a:gd name="T86" fmla="*/ 9525 w 668"/>
                <a:gd name="T87" fmla="*/ 354013 h 369"/>
                <a:gd name="T88" fmla="*/ 3175 w 668"/>
                <a:gd name="T89" fmla="*/ 322263 h 369"/>
                <a:gd name="T90" fmla="*/ 0 w 668"/>
                <a:gd name="T91" fmla="*/ 295275 h 369"/>
                <a:gd name="T92" fmla="*/ 0 w 668"/>
                <a:gd name="T93" fmla="*/ 280988 h 369"/>
                <a:gd name="T94" fmla="*/ 6350 w 668"/>
                <a:gd name="T95" fmla="*/ 252413 h 369"/>
                <a:gd name="T96" fmla="*/ 11113 w 668"/>
                <a:gd name="T97" fmla="*/ 227013 h 369"/>
                <a:gd name="T98" fmla="*/ 25400 w 668"/>
                <a:gd name="T99" fmla="*/ 204788 h 369"/>
                <a:gd name="T100" fmla="*/ 39688 w 668"/>
                <a:gd name="T101" fmla="*/ 179388 h 369"/>
                <a:gd name="T102" fmla="*/ 61913 w 668"/>
                <a:gd name="T103" fmla="*/ 157163 h 369"/>
                <a:gd name="T104" fmla="*/ 80963 w 668"/>
                <a:gd name="T105" fmla="*/ 138113 h 369"/>
                <a:gd name="T106" fmla="*/ 109538 w 668"/>
                <a:gd name="T107" fmla="*/ 119063 h 369"/>
                <a:gd name="T108" fmla="*/ 153988 w 668"/>
                <a:gd name="T109" fmla="*/ 90488 h 369"/>
                <a:gd name="T110" fmla="*/ 222250 w 668"/>
                <a:gd name="T111" fmla="*/ 57150 h 369"/>
                <a:gd name="T112" fmla="*/ 300038 w 668"/>
                <a:gd name="T113" fmla="*/ 31750 h 369"/>
                <a:gd name="T114" fmla="*/ 384175 w 668"/>
                <a:gd name="T115" fmla="*/ 11113 h 369"/>
                <a:gd name="T116" fmla="*/ 428625 w 668"/>
                <a:gd name="T117" fmla="*/ 6350 h 369"/>
                <a:gd name="T118" fmla="*/ 485775 w 668"/>
                <a:gd name="T119" fmla="*/ 0 h 369"/>
                <a:gd name="T120" fmla="*/ 555625 w 668"/>
                <a:gd name="T121" fmla="*/ 3175 h 369"/>
                <a:gd name="T122" fmla="*/ 642938 w 668"/>
                <a:gd name="T123" fmla="*/ 6350 h 36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68"/>
                <a:gd name="T187" fmla="*/ 0 h 369"/>
                <a:gd name="T188" fmla="*/ 668 w 668"/>
                <a:gd name="T189" fmla="*/ 369 h 36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68" h="369">
                  <a:moveTo>
                    <a:pt x="405" y="4"/>
                  </a:moveTo>
                  <a:lnTo>
                    <a:pt x="405" y="4"/>
                  </a:lnTo>
                  <a:lnTo>
                    <a:pt x="431" y="7"/>
                  </a:lnTo>
                  <a:lnTo>
                    <a:pt x="459" y="13"/>
                  </a:lnTo>
                  <a:lnTo>
                    <a:pt x="484" y="20"/>
                  </a:lnTo>
                  <a:lnTo>
                    <a:pt x="509" y="27"/>
                  </a:lnTo>
                  <a:lnTo>
                    <a:pt x="532" y="36"/>
                  </a:lnTo>
                  <a:lnTo>
                    <a:pt x="553" y="46"/>
                  </a:lnTo>
                  <a:lnTo>
                    <a:pt x="574" y="55"/>
                  </a:lnTo>
                  <a:lnTo>
                    <a:pt x="592" y="67"/>
                  </a:lnTo>
                  <a:lnTo>
                    <a:pt x="601" y="75"/>
                  </a:lnTo>
                  <a:lnTo>
                    <a:pt x="610" y="80"/>
                  </a:lnTo>
                  <a:lnTo>
                    <a:pt x="617" y="87"/>
                  </a:lnTo>
                  <a:lnTo>
                    <a:pt x="624" y="94"/>
                  </a:lnTo>
                  <a:lnTo>
                    <a:pt x="631" y="101"/>
                  </a:lnTo>
                  <a:lnTo>
                    <a:pt x="638" y="108"/>
                  </a:lnTo>
                  <a:lnTo>
                    <a:pt x="643" y="113"/>
                  </a:lnTo>
                  <a:lnTo>
                    <a:pt x="647" y="122"/>
                  </a:lnTo>
                  <a:lnTo>
                    <a:pt x="652" y="129"/>
                  </a:lnTo>
                  <a:lnTo>
                    <a:pt x="657" y="136"/>
                  </a:lnTo>
                  <a:lnTo>
                    <a:pt x="661" y="145"/>
                  </a:lnTo>
                  <a:lnTo>
                    <a:pt x="663" y="152"/>
                  </a:lnTo>
                  <a:lnTo>
                    <a:pt x="664" y="159"/>
                  </a:lnTo>
                  <a:lnTo>
                    <a:pt x="666" y="168"/>
                  </a:lnTo>
                  <a:lnTo>
                    <a:pt x="668" y="177"/>
                  </a:lnTo>
                  <a:lnTo>
                    <a:pt x="668" y="186"/>
                  </a:lnTo>
                  <a:lnTo>
                    <a:pt x="668" y="195"/>
                  </a:lnTo>
                  <a:lnTo>
                    <a:pt x="666" y="203"/>
                  </a:lnTo>
                  <a:lnTo>
                    <a:pt x="664" y="214"/>
                  </a:lnTo>
                  <a:lnTo>
                    <a:pt x="661" y="223"/>
                  </a:lnTo>
                  <a:lnTo>
                    <a:pt x="657" y="232"/>
                  </a:lnTo>
                  <a:lnTo>
                    <a:pt x="654" y="241"/>
                  </a:lnTo>
                  <a:lnTo>
                    <a:pt x="647" y="249"/>
                  </a:lnTo>
                  <a:lnTo>
                    <a:pt x="641" y="256"/>
                  </a:lnTo>
                  <a:lnTo>
                    <a:pt x="634" y="265"/>
                  </a:lnTo>
                  <a:lnTo>
                    <a:pt x="627" y="272"/>
                  </a:lnTo>
                  <a:lnTo>
                    <a:pt x="620" y="281"/>
                  </a:lnTo>
                  <a:lnTo>
                    <a:pt x="611" y="288"/>
                  </a:lnTo>
                  <a:lnTo>
                    <a:pt x="602" y="295"/>
                  </a:lnTo>
                  <a:lnTo>
                    <a:pt x="592" y="302"/>
                  </a:lnTo>
                  <a:lnTo>
                    <a:pt x="581" y="309"/>
                  </a:lnTo>
                  <a:lnTo>
                    <a:pt x="569" y="316"/>
                  </a:lnTo>
                  <a:lnTo>
                    <a:pt x="558" y="322"/>
                  </a:lnTo>
                  <a:lnTo>
                    <a:pt x="546" y="327"/>
                  </a:lnTo>
                  <a:lnTo>
                    <a:pt x="534" y="334"/>
                  </a:lnTo>
                  <a:lnTo>
                    <a:pt x="521" y="338"/>
                  </a:lnTo>
                  <a:lnTo>
                    <a:pt x="507" y="343"/>
                  </a:lnTo>
                  <a:lnTo>
                    <a:pt x="493" y="348"/>
                  </a:lnTo>
                  <a:lnTo>
                    <a:pt x="479" y="352"/>
                  </a:lnTo>
                  <a:lnTo>
                    <a:pt x="463" y="355"/>
                  </a:lnTo>
                  <a:lnTo>
                    <a:pt x="449" y="359"/>
                  </a:lnTo>
                  <a:lnTo>
                    <a:pt x="433" y="362"/>
                  </a:lnTo>
                  <a:lnTo>
                    <a:pt x="417" y="364"/>
                  </a:lnTo>
                  <a:lnTo>
                    <a:pt x="401" y="366"/>
                  </a:lnTo>
                  <a:lnTo>
                    <a:pt x="385" y="368"/>
                  </a:lnTo>
                  <a:lnTo>
                    <a:pt x="368" y="369"/>
                  </a:lnTo>
                  <a:lnTo>
                    <a:pt x="352" y="369"/>
                  </a:lnTo>
                  <a:lnTo>
                    <a:pt x="334" y="369"/>
                  </a:lnTo>
                  <a:lnTo>
                    <a:pt x="316" y="369"/>
                  </a:lnTo>
                  <a:lnTo>
                    <a:pt x="300" y="369"/>
                  </a:lnTo>
                  <a:lnTo>
                    <a:pt x="283" y="368"/>
                  </a:lnTo>
                  <a:lnTo>
                    <a:pt x="267" y="366"/>
                  </a:lnTo>
                  <a:lnTo>
                    <a:pt x="249" y="364"/>
                  </a:lnTo>
                  <a:lnTo>
                    <a:pt x="235" y="362"/>
                  </a:lnTo>
                  <a:lnTo>
                    <a:pt x="219" y="359"/>
                  </a:lnTo>
                  <a:lnTo>
                    <a:pt x="203" y="355"/>
                  </a:lnTo>
                  <a:lnTo>
                    <a:pt x="189" y="352"/>
                  </a:lnTo>
                  <a:lnTo>
                    <a:pt x="175" y="348"/>
                  </a:lnTo>
                  <a:lnTo>
                    <a:pt x="161" y="343"/>
                  </a:lnTo>
                  <a:lnTo>
                    <a:pt x="147" y="338"/>
                  </a:lnTo>
                  <a:lnTo>
                    <a:pt x="134" y="334"/>
                  </a:lnTo>
                  <a:lnTo>
                    <a:pt x="122" y="327"/>
                  </a:lnTo>
                  <a:lnTo>
                    <a:pt x="110" y="322"/>
                  </a:lnTo>
                  <a:lnTo>
                    <a:pt x="97" y="316"/>
                  </a:lnTo>
                  <a:lnTo>
                    <a:pt x="87" y="309"/>
                  </a:lnTo>
                  <a:lnTo>
                    <a:pt x="76" y="302"/>
                  </a:lnTo>
                  <a:lnTo>
                    <a:pt x="66" y="295"/>
                  </a:lnTo>
                  <a:lnTo>
                    <a:pt x="57" y="288"/>
                  </a:lnTo>
                  <a:lnTo>
                    <a:pt x="48" y="281"/>
                  </a:lnTo>
                  <a:lnTo>
                    <a:pt x="39" y="272"/>
                  </a:lnTo>
                  <a:lnTo>
                    <a:pt x="32" y="265"/>
                  </a:lnTo>
                  <a:lnTo>
                    <a:pt x="25" y="256"/>
                  </a:lnTo>
                  <a:lnTo>
                    <a:pt x="20" y="249"/>
                  </a:lnTo>
                  <a:lnTo>
                    <a:pt x="14" y="241"/>
                  </a:lnTo>
                  <a:lnTo>
                    <a:pt x="11" y="232"/>
                  </a:lnTo>
                  <a:lnTo>
                    <a:pt x="6" y="223"/>
                  </a:lnTo>
                  <a:lnTo>
                    <a:pt x="4" y="214"/>
                  </a:lnTo>
                  <a:lnTo>
                    <a:pt x="2" y="203"/>
                  </a:lnTo>
                  <a:lnTo>
                    <a:pt x="0" y="195"/>
                  </a:lnTo>
                  <a:lnTo>
                    <a:pt x="0" y="186"/>
                  </a:lnTo>
                  <a:lnTo>
                    <a:pt x="0" y="177"/>
                  </a:lnTo>
                  <a:lnTo>
                    <a:pt x="0" y="168"/>
                  </a:lnTo>
                  <a:lnTo>
                    <a:pt x="4" y="159"/>
                  </a:lnTo>
                  <a:lnTo>
                    <a:pt x="6" y="152"/>
                  </a:lnTo>
                  <a:lnTo>
                    <a:pt x="7" y="143"/>
                  </a:lnTo>
                  <a:lnTo>
                    <a:pt x="11" y="136"/>
                  </a:lnTo>
                  <a:lnTo>
                    <a:pt x="16" y="129"/>
                  </a:lnTo>
                  <a:lnTo>
                    <a:pt x="20" y="120"/>
                  </a:lnTo>
                  <a:lnTo>
                    <a:pt x="25" y="113"/>
                  </a:lnTo>
                  <a:lnTo>
                    <a:pt x="32" y="108"/>
                  </a:lnTo>
                  <a:lnTo>
                    <a:pt x="39" y="99"/>
                  </a:lnTo>
                  <a:lnTo>
                    <a:pt x="44" y="94"/>
                  </a:lnTo>
                  <a:lnTo>
                    <a:pt x="51" y="87"/>
                  </a:lnTo>
                  <a:lnTo>
                    <a:pt x="60" y="80"/>
                  </a:lnTo>
                  <a:lnTo>
                    <a:pt x="69" y="75"/>
                  </a:lnTo>
                  <a:lnTo>
                    <a:pt x="78" y="67"/>
                  </a:lnTo>
                  <a:lnTo>
                    <a:pt x="97" y="57"/>
                  </a:lnTo>
                  <a:lnTo>
                    <a:pt x="117" y="46"/>
                  </a:lnTo>
                  <a:lnTo>
                    <a:pt x="140" y="36"/>
                  </a:lnTo>
                  <a:lnTo>
                    <a:pt x="164" y="27"/>
                  </a:lnTo>
                  <a:lnTo>
                    <a:pt x="189" y="20"/>
                  </a:lnTo>
                  <a:lnTo>
                    <a:pt x="216" y="13"/>
                  </a:lnTo>
                  <a:lnTo>
                    <a:pt x="242" y="7"/>
                  </a:lnTo>
                  <a:lnTo>
                    <a:pt x="270" y="4"/>
                  </a:lnTo>
                  <a:lnTo>
                    <a:pt x="286" y="2"/>
                  </a:lnTo>
                  <a:lnTo>
                    <a:pt x="306" y="0"/>
                  </a:lnTo>
                  <a:lnTo>
                    <a:pt x="327" y="0"/>
                  </a:lnTo>
                  <a:lnTo>
                    <a:pt x="350" y="2"/>
                  </a:lnTo>
                  <a:lnTo>
                    <a:pt x="389" y="4"/>
                  </a:lnTo>
                  <a:lnTo>
                    <a:pt x="405" y="4"/>
                  </a:lnTo>
                  <a:close/>
                </a:path>
              </a:pathLst>
            </a:custGeom>
            <a:solidFill>
              <a:srgbClr val="FCF3E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83" name="Freeform 10"/>
            <p:cNvSpPr>
              <a:spLocks noEditPoints="1"/>
            </p:cNvSpPr>
            <p:nvPr/>
          </p:nvSpPr>
          <p:spPr bwMode="auto">
            <a:xfrm>
              <a:off x="127000" y="1818180"/>
              <a:ext cx="919163" cy="3459163"/>
            </a:xfrm>
            <a:custGeom>
              <a:avLst/>
              <a:gdLst>
                <a:gd name="T0" fmla="*/ 911225 w 579"/>
                <a:gd name="T1" fmla="*/ 52388 h 2179"/>
                <a:gd name="T2" fmla="*/ 901700 w 579"/>
                <a:gd name="T3" fmla="*/ 41275 h 2179"/>
                <a:gd name="T4" fmla="*/ 835025 w 579"/>
                <a:gd name="T5" fmla="*/ 22225 h 2179"/>
                <a:gd name="T6" fmla="*/ 638175 w 579"/>
                <a:gd name="T7" fmla="*/ 1588 h 2179"/>
                <a:gd name="T8" fmla="*/ 290513 w 579"/>
                <a:gd name="T9" fmla="*/ 1588 h 2179"/>
                <a:gd name="T10" fmla="*/ 95250 w 579"/>
                <a:gd name="T11" fmla="*/ 22225 h 2179"/>
                <a:gd name="T12" fmla="*/ 30163 w 579"/>
                <a:gd name="T13" fmla="*/ 41275 h 2179"/>
                <a:gd name="T14" fmla="*/ 19050 w 579"/>
                <a:gd name="T15" fmla="*/ 52388 h 2179"/>
                <a:gd name="T16" fmla="*/ 0 w 579"/>
                <a:gd name="T17" fmla="*/ 582613 h 2179"/>
                <a:gd name="T18" fmla="*/ 14288 w 579"/>
                <a:gd name="T19" fmla="*/ 1006475 h 2179"/>
                <a:gd name="T20" fmla="*/ 47625 w 579"/>
                <a:gd name="T21" fmla="*/ 1333500 h 2179"/>
                <a:gd name="T22" fmla="*/ 95250 w 579"/>
                <a:gd name="T23" fmla="*/ 1574800 h 2179"/>
                <a:gd name="T24" fmla="*/ 147638 w 579"/>
                <a:gd name="T25" fmla="*/ 1746250 h 2179"/>
                <a:gd name="T26" fmla="*/ 198438 w 579"/>
                <a:gd name="T27" fmla="*/ 1855788 h 2179"/>
                <a:gd name="T28" fmla="*/ 242888 w 579"/>
                <a:gd name="T29" fmla="*/ 1925638 h 2179"/>
                <a:gd name="T30" fmla="*/ 293688 w 579"/>
                <a:gd name="T31" fmla="*/ 2036763 h 2179"/>
                <a:gd name="T32" fmla="*/ 341313 w 579"/>
                <a:gd name="T33" fmla="*/ 2265363 h 2179"/>
                <a:gd name="T34" fmla="*/ 366713 w 579"/>
                <a:gd name="T35" fmla="*/ 2522538 h 2179"/>
                <a:gd name="T36" fmla="*/ 363538 w 579"/>
                <a:gd name="T37" fmla="*/ 2763838 h 2179"/>
                <a:gd name="T38" fmla="*/ 344488 w 579"/>
                <a:gd name="T39" fmla="*/ 2984500 h 2179"/>
                <a:gd name="T40" fmla="*/ 304800 w 579"/>
                <a:gd name="T41" fmla="*/ 3209925 h 2179"/>
                <a:gd name="T42" fmla="*/ 254000 w 579"/>
                <a:gd name="T43" fmla="*/ 3414713 h 2179"/>
                <a:gd name="T44" fmla="*/ 312738 w 579"/>
                <a:gd name="T45" fmla="*/ 3441700 h 2179"/>
                <a:gd name="T46" fmla="*/ 366713 w 579"/>
                <a:gd name="T47" fmla="*/ 3455988 h 2179"/>
                <a:gd name="T48" fmla="*/ 458788 w 579"/>
                <a:gd name="T49" fmla="*/ 3452813 h 2179"/>
                <a:gd name="T50" fmla="*/ 520700 w 579"/>
                <a:gd name="T51" fmla="*/ 3433763 h 2179"/>
                <a:gd name="T52" fmla="*/ 517525 w 579"/>
                <a:gd name="T53" fmla="*/ 3232150 h 2179"/>
                <a:gd name="T54" fmla="*/ 481013 w 579"/>
                <a:gd name="T55" fmla="*/ 2878138 h 2179"/>
                <a:gd name="T56" fmla="*/ 469900 w 579"/>
                <a:gd name="T57" fmla="*/ 2592388 h 2179"/>
                <a:gd name="T58" fmla="*/ 484188 w 579"/>
                <a:gd name="T59" fmla="*/ 2371725 h 2179"/>
                <a:gd name="T60" fmla="*/ 506413 w 579"/>
                <a:gd name="T61" fmla="*/ 2200275 h 2179"/>
                <a:gd name="T62" fmla="*/ 541338 w 579"/>
                <a:gd name="T63" fmla="*/ 2079625 h 2179"/>
                <a:gd name="T64" fmla="*/ 571500 w 579"/>
                <a:gd name="T65" fmla="*/ 1998663 h 2179"/>
                <a:gd name="T66" fmla="*/ 601663 w 579"/>
                <a:gd name="T67" fmla="*/ 1944688 h 2179"/>
                <a:gd name="T68" fmla="*/ 633413 w 579"/>
                <a:gd name="T69" fmla="*/ 1905000 h 2179"/>
                <a:gd name="T70" fmla="*/ 685800 w 579"/>
                <a:gd name="T71" fmla="*/ 1816100 h 2179"/>
                <a:gd name="T72" fmla="*/ 739775 w 579"/>
                <a:gd name="T73" fmla="*/ 1698625 h 2179"/>
                <a:gd name="T74" fmla="*/ 784225 w 579"/>
                <a:gd name="T75" fmla="*/ 1566863 h 2179"/>
                <a:gd name="T76" fmla="*/ 846138 w 579"/>
                <a:gd name="T77" fmla="*/ 1314450 h 2179"/>
                <a:gd name="T78" fmla="*/ 889000 w 579"/>
                <a:gd name="T79" fmla="*/ 1006475 h 2179"/>
                <a:gd name="T80" fmla="*/ 911225 w 579"/>
                <a:gd name="T81" fmla="*/ 706438 h 2179"/>
                <a:gd name="T82" fmla="*/ 919163 w 579"/>
                <a:gd name="T83" fmla="*/ 374650 h 2179"/>
                <a:gd name="T84" fmla="*/ 22225 w 579"/>
                <a:gd name="T85" fmla="*/ 58738 h 2179"/>
                <a:gd name="T86" fmla="*/ 66675 w 579"/>
                <a:gd name="T87" fmla="*/ 92075 h 2179"/>
                <a:gd name="T88" fmla="*/ 268288 w 579"/>
                <a:gd name="T89" fmla="*/ 136525 h 2179"/>
                <a:gd name="T90" fmla="*/ 582613 w 579"/>
                <a:gd name="T91" fmla="*/ 147638 h 2179"/>
                <a:gd name="T92" fmla="*/ 820738 w 579"/>
                <a:gd name="T93" fmla="*/ 111125 h 2179"/>
                <a:gd name="T94" fmla="*/ 900113 w 579"/>
                <a:gd name="T95" fmla="*/ 66675 h 2179"/>
                <a:gd name="T96" fmla="*/ 908050 w 579"/>
                <a:gd name="T97" fmla="*/ 63500 h 2179"/>
                <a:gd name="T98" fmla="*/ 876300 w 579"/>
                <a:gd name="T99" fmla="*/ 106363 h 2179"/>
                <a:gd name="T100" fmla="*/ 717550 w 579"/>
                <a:gd name="T101" fmla="*/ 150813 h 2179"/>
                <a:gd name="T102" fmla="*/ 468313 w 579"/>
                <a:gd name="T103" fmla="*/ 168275 h 2179"/>
                <a:gd name="T104" fmla="*/ 150813 w 579"/>
                <a:gd name="T105" fmla="*/ 133350 h 2179"/>
                <a:gd name="T106" fmla="*/ 38100 w 579"/>
                <a:gd name="T107" fmla="*/ 85725 h 2179"/>
                <a:gd name="T108" fmla="*/ 19050 w 579"/>
                <a:gd name="T109" fmla="*/ 52388 h 2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79"/>
                <a:gd name="T166" fmla="*/ 0 h 2179"/>
                <a:gd name="T167" fmla="*/ 579 w 579"/>
                <a:gd name="T168" fmla="*/ 2179 h 2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79" h="2179">
                  <a:moveTo>
                    <a:pt x="577" y="169"/>
                  </a:moveTo>
                  <a:lnTo>
                    <a:pt x="577" y="113"/>
                  </a:lnTo>
                  <a:lnTo>
                    <a:pt x="575" y="70"/>
                  </a:lnTo>
                  <a:lnTo>
                    <a:pt x="574" y="33"/>
                  </a:lnTo>
                  <a:lnTo>
                    <a:pt x="574" y="31"/>
                  </a:lnTo>
                  <a:lnTo>
                    <a:pt x="572" y="30"/>
                  </a:lnTo>
                  <a:lnTo>
                    <a:pt x="570" y="28"/>
                  </a:lnTo>
                  <a:lnTo>
                    <a:pt x="568" y="26"/>
                  </a:lnTo>
                  <a:lnTo>
                    <a:pt x="561" y="23"/>
                  </a:lnTo>
                  <a:lnTo>
                    <a:pt x="552" y="19"/>
                  </a:lnTo>
                  <a:lnTo>
                    <a:pt x="540" y="17"/>
                  </a:lnTo>
                  <a:lnTo>
                    <a:pt x="526" y="14"/>
                  </a:lnTo>
                  <a:lnTo>
                    <a:pt x="510" y="12"/>
                  </a:lnTo>
                  <a:lnTo>
                    <a:pt x="492" y="8"/>
                  </a:lnTo>
                  <a:lnTo>
                    <a:pt x="450" y="5"/>
                  </a:lnTo>
                  <a:lnTo>
                    <a:pt x="402" y="1"/>
                  </a:lnTo>
                  <a:lnTo>
                    <a:pt x="349" y="0"/>
                  </a:lnTo>
                  <a:lnTo>
                    <a:pt x="293" y="0"/>
                  </a:lnTo>
                  <a:lnTo>
                    <a:pt x="236" y="0"/>
                  </a:lnTo>
                  <a:lnTo>
                    <a:pt x="183" y="1"/>
                  </a:lnTo>
                  <a:lnTo>
                    <a:pt x="137" y="5"/>
                  </a:lnTo>
                  <a:lnTo>
                    <a:pt x="95" y="8"/>
                  </a:lnTo>
                  <a:lnTo>
                    <a:pt x="77" y="12"/>
                  </a:lnTo>
                  <a:lnTo>
                    <a:pt x="60" y="14"/>
                  </a:lnTo>
                  <a:lnTo>
                    <a:pt x="47" y="17"/>
                  </a:lnTo>
                  <a:lnTo>
                    <a:pt x="35" y="19"/>
                  </a:lnTo>
                  <a:lnTo>
                    <a:pt x="24" y="23"/>
                  </a:lnTo>
                  <a:lnTo>
                    <a:pt x="19" y="26"/>
                  </a:lnTo>
                  <a:lnTo>
                    <a:pt x="16" y="28"/>
                  </a:lnTo>
                  <a:lnTo>
                    <a:pt x="14" y="30"/>
                  </a:lnTo>
                  <a:lnTo>
                    <a:pt x="14" y="31"/>
                  </a:lnTo>
                  <a:lnTo>
                    <a:pt x="12" y="33"/>
                  </a:lnTo>
                  <a:lnTo>
                    <a:pt x="9" y="123"/>
                  </a:lnTo>
                  <a:lnTo>
                    <a:pt x="3" y="210"/>
                  </a:lnTo>
                  <a:lnTo>
                    <a:pt x="1" y="291"/>
                  </a:lnTo>
                  <a:lnTo>
                    <a:pt x="0" y="367"/>
                  </a:lnTo>
                  <a:lnTo>
                    <a:pt x="0" y="439"/>
                  </a:lnTo>
                  <a:lnTo>
                    <a:pt x="1" y="508"/>
                  </a:lnTo>
                  <a:lnTo>
                    <a:pt x="5" y="572"/>
                  </a:lnTo>
                  <a:lnTo>
                    <a:pt x="9" y="634"/>
                  </a:lnTo>
                  <a:lnTo>
                    <a:pt x="12" y="690"/>
                  </a:lnTo>
                  <a:lnTo>
                    <a:pt x="17" y="743"/>
                  </a:lnTo>
                  <a:lnTo>
                    <a:pt x="23" y="793"/>
                  </a:lnTo>
                  <a:lnTo>
                    <a:pt x="30" y="840"/>
                  </a:lnTo>
                  <a:lnTo>
                    <a:pt x="37" y="883"/>
                  </a:lnTo>
                  <a:lnTo>
                    <a:pt x="44" y="923"/>
                  </a:lnTo>
                  <a:lnTo>
                    <a:pt x="53" y="960"/>
                  </a:lnTo>
                  <a:lnTo>
                    <a:pt x="60" y="992"/>
                  </a:lnTo>
                  <a:lnTo>
                    <a:pt x="69" y="1024"/>
                  </a:lnTo>
                  <a:lnTo>
                    <a:pt x="76" y="1052"/>
                  </a:lnTo>
                  <a:lnTo>
                    <a:pt x="86" y="1077"/>
                  </a:lnTo>
                  <a:lnTo>
                    <a:pt x="93" y="1100"/>
                  </a:lnTo>
                  <a:lnTo>
                    <a:pt x="102" y="1121"/>
                  </a:lnTo>
                  <a:lnTo>
                    <a:pt x="109" y="1139"/>
                  </a:lnTo>
                  <a:lnTo>
                    <a:pt x="118" y="1155"/>
                  </a:lnTo>
                  <a:lnTo>
                    <a:pt x="125" y="1169"/>
                  </a:lnTo>
                  <a:lnTo>
                    <a:pt x="130" y="1181"/>
                  </a:lnTo>
                  <a:lnTo>
                    <a:pt x="137" y="1190"/>
                  </a:lnTo>
                  <a:lnTo>
                    <a:pt x="148" y="1204"/>
                  </a:lnTo>
                  <a:lnTo>
                    <a:pt x="153" y="1213"/>
                  </a:lnTo>
                  <a:lnTo>
                    <a:pt x="164" y="1225"/>
                  </a:lnTo>
                  <a:lnTo>
                    <a:pt x="171" y="1245"/>
                  </a:lnTo>
                  <a:lnTo>
                    <a:pt x="178" y="1264"/>
                  </a:lnTo>
                  <a:lnTo>
                    <a:pt x="185" y="1283"/>
                  </a:lnTo>
                  <a:lnTo>
                    <a:pt x="190" y="1305"/>
                  </a:lnTo>
                  <a:lnTo>
                    <a:pt x="201" y="1345"/>
                  </a:lnTo>
                  <a:lnTo>
                    <a:pt x="208" y="1386"/>
                  </a:lnTo>
                  <a:lnTo>
                    <a:pt x="215" y="1427"/>
                  </a:lnTo>
                  <a:lnTo>
                    <a:pt x="222" y="1467"/>
                  </a:lnTo>
                  <a:lnTo>
                    <a:pt x="226" y="1508"/>
                  </a:lnTo>
                  <a:lnTo>
                    <a:pt x="229" y="1548"/>
                  </a:lnTo>
                  <a:lnTo>
                    <a:pt x="231" y="1589"/>
                  </a:lnTo>
                  <a:lnTo>
                    <a:pt x="231" y="1628"/>
                  </a:lnTo>
                  <a:lnTo>
                    <a:pt x="231" y="1667"/>
                  </a:lnTo>
                  <a:lnTo>
                    <a:pt x="231" y="1704"/>
                  </a:lnTo>
                  <a:lnTo>
                    <a:pt x="229" y="1741"/>
                  </a:lnTo>
                  <a:lnTo>
                    <a:pt x="228" y="1776"/>
                  </a:lnTo>
                  <a:lnTo>
                    <a:pt x="224" y="1812"/>
                  </a:lnTo>
                  <a:lnTo>
                    <a:pt x="220" y="1847"/>
                  </a:lnTo>
                  <a:lnTo>
                    <a:pt x="217" y="1880"/>
                  </a:lnTo>
                  <a:lnTo>
                    <a:pt x="212" y="1910"/>
                  </a:lnTo>
                  <a:lnTo>
                    <a:pt x="208" y="1940"/>
                  </a:lnTo>
                  <a:lnTo>
                    <a:pt x="203" y="1969"/>
                  </a:lnTo>
                  <a:lnTo>
                    <a:pt x="192" y="2022"/>
                  </a:lnTo>
                  <a:lnTo>
                    <a:pt x="183" y="2066"/>
                  </a:lnTo>
                  <a:lnTo>
                    <a:pt x="175" y="2101"/>
                  </a:lnTo>
                  <a:lnTo>
                    <a:pt x="167" y="2128"/>
                  </a:lnTo>
                  <a:lnTo>
                    <a:pt x="160" y="2151"/>
                  </a:lnTo>
                  <a:lnTo>
                    <a:pt x="169" y="2156"/>
                  </a:lnTo>
                  <a:lnTo>
                    <a:pt x="180" y="2161"/>
                  </a:lnTo>
                  <a:lnTo>
                    <a:pt x="189" y="2165"/>
                  </a:lnTo>
                  <a:lnTo>
                    <a:pt x="197" y="2168"/>
                  </a:lnTo>
                  <a:lnTo>
                    <a:pt x="206" y="2172"/>
                  </a:lnTo>
                  <a:lnTo>
                    <a:pt x="215" y="2174"/>
                  </a:lnTo>
                  <a:lnTo>
                    <a:pt x="222" y="2175"/>
                  </a:lnTo>
                  <a:lnTo>
                    <a:pt x="231" y="2177"/>
                  </a:lnTo>
                  <a:lnTo>
                    <a:pt x="247" y="2179"/>
                  </a:lnTo>
                  <a:lnTo>
                    <a:pt x="263" y="2179"/>
                  </a:lnTo>
                  <a:lnTo>
                    <a:pt x="277" y="2177"/>
                  </a:lnTo>
                  <a:lnTo>
                    <a:pt x="289" y="2175"/>
                  </a:lnTo>
                  <a:lnTo>
                    <a:pt x="302" y="2174"/>
                  </a:lnTo>
                  <a:lnTo>
                    <a:pt x="312" y="2170"/>
                  </a:lnTo>
                  <a:lnTo>
                    <a:pt x="321" y="2167"/>
                  </a:lnTo>
                  <a:lnTo>
                    <a:pt x="328" y="2163"/>
                  </a:lnTo>
                  <a:lnTo>
                    <a:pt x="341" y="2158"/>
                  </a:lnTo>
                  <a:lnTo>
                    <a:pt x="344" y="2154"/>
                  </a:lnTo>
                  <a:lnTo>
                    <a:pt x="333" y="2094"/>
                  </a:lnTo>
                  <a:lnTo>
                    <a:pt x="326" y="2036"/>
                  </a:lnTo>
                  <a:lnTo>
                    <a:pt x="319" y="1976"/>
                  </a:lnTo>
                  <a:lnTo>
                    <a:pt x="312" y="1919"/>
                  </a:lnTo>
                  <a:lnTo>
                    <a:pt x="307" y="1865"/>
                  </a:lnTo>
                  <a:lnTo>
                    <a:pt x="303" y="1813"/>
                  </a:lnTo>
                  <a:lnTo>
                    <a:pt x="300" y="1766"/>
                  </a:lnTo>
                  <a:lnTo>
                    <a:pt x="298" y="1720"/>
                  </a:lnTo>
                  <a:lnTo>
                    <a:pt x="296" y="1676"/>
                  </a:lnTo>
                  <a:lnTo>
                    <a:pt x="296" y="1633"/>
                  </a:lnTo>
                  <a:lnTo>
                    <a:pt x="298" y="1594"/>
                  </a:lnTo>
                  <a:lnTo>
                    <a:pt x="300" y="1559"/>
                  </a:lnTo>
                  <a:lnTo>
                    <a:pt x="302" y="1525"/>
                  </a:lnTo>
                  <a:lnTo>
                    <a:pt x="305" y="1494"/>
                  </a:lnTo>
                  <a:lnTo>
                    <a:pt x="309" y="1464"/>
                  </a:lnTo>
                  <a:lnTo>
                    <a:pt x="312" y="1435"/>
                  </a:lnTo>
                  <a:lnTo>
                    <a:pt x="316" y="1411"/>
                  </a:lnTo>
                  <a:lnTo>
                    <a:pt x="319" y="1386"/>
                  </a:lnTo>
                  <a:lnTo>
                    <a:pt x="325" y="1365"/>
                  </a:lnTo>
                  <a:lnTo>
                    <a:pt x="330" y="1344"/>
                  </a:lnTo>
                  <a:lnTo>
                    <a:pt x="335" y="1326"/>
                  </a:lnTo>
                  <a:lnTo>
                    <a:pt x="341" y="1310"/>
                  </a:lnTo>
                  <a:lnTo>
                    <a:pt x="344" y="1294"/>
                  </a:lnTo>
                  <a:lnTo>
                    <a:pt x="349" y="1282"/>
                  </a:lnTo>
                  <a:lnTo>
                    <a:pt x="355" y="1269"/>
                  </a:lnTo>
                  <a:lnTo>
                    <a:pt x="360" y="1259"/>
                  </a:lnTo>
                  <a:lnTo>
                    <a:pt x="367" y="1243"/>
                  </a:lnTo>
                  <a:lnTo>
                    <a:pt x="374" y="1232"/>
                  </a:lnTo>
                  <a:lnTo>
                    <a:pt x="379" y="1227"/>
                  </a:lnTo>
                  <a:lnTo>
                    <a:pt x="379" y="1225"/>
                  </a:lnTo>
                  <a:lnTo>
                    <a:pt x="379" y="1227"/>
                  </a:lnTo>
                  <a:lnTo>
                    <a:pt x="385" y="1220"/>
                  </a:lnTo>
                  <a:lnTo>
                    <a:pt x="394" y="1209"/>
                  </a:lnTo>
                  <a:lnTo>
                    <a:pt x="399" y="1200"/>
                  </a:lnTo>
                  <a:lnTo>
                    <a:pt x="402" y="1192"/>
                  </a:lnTo>
                  <a:lnTo>
                    <a:pt x="413" y="1176"/>
                  </a:lnTo>
                  <a:lnTo>
                    <a:pt x="424" y="1160"/>
                  </a:lnTo>
                  <a:lnTo>
                    <a:pt x="432" y="1144"/>
                  </a:lnTo>
                  <a:lnTo>
                    <a:pt x="441" y="1125"/>
                  </a:lnTo>
                  <a:lnTo>
                    <a:pt x="450" y="1107"/>
                  </a:lnTo>
                  <a:lnTo>
                    <a:pt x="459" y="1089"/>
                  </a:lnTo>
                  <a:lnTo>
                    <a:pt x="466" y="1070"/>
                  </a:lnTo>
                  <a:lnTo>
                    <a:pt x="475" y="1049"/>
                  </a:lnTo>
                  <a:lnTo>
                    <a:pt x="480" y="1029"/>
                  </a:lnTo>
                  <a:lnTo>
                    <a:pt x="487" y="1008"/>
                  </a:lnTo>
                  <a:lnTo>
                    <a:pt x="494" y="987"/>
                  </a:lnTo>
                  <a:lnTo>
                    <a:pt x="501" y="966"/>
                  </a:lnTo>
                  <a:lnTo>
                    <a:pt x="514" y="920"/>
                  </a:lnTo>
                  <a:lnTo>
                    <a:pt x="522" y="874"/>
                  </a:lnTo>
                  <a:lnTo>
                    <a:pt x="533" y="828"/>
                  </a:lnTo>
                  <a:lnTo>
                    <a:pt x="540" y="780"/>
                  </a:lnTo>
                  <a:lnTo>
                    <a:pt x="547" y="731"/>
                  </a:lnTo>
                  <a:lnTo>
                    <a:pt x="554" y="683"/>
                  </a:lnTo>
                  <a:lnTo>
                    <a:pt x="560" y="634"/>
                  </a:lnTo>
                  <a:lnTo>
                    <a:pt x="565" y="586"/>
                  </a:lnTo>
                  <a:lnTo>
                    <a:pt x="568" y="538"/>
                  </a:lnTo>
                  <a:lnTo>
                    <a:pt x="572" y="491"/>
                  </a:lnTo>
                  <a:lnTo>
                    <a:pt x="574" y="445"/>
                  </a:lnTo>
                  <a:lnTo>
                    <a:pt x="575" y="400"/>
                  </a:lnTo>
                  <a:lnTo>
                    <a:pt x="577" y="356"/>
                  </a:lnTo>
                  <a:lnTo>
                    <a:pt x="577" y="314"/>
                  </a:lnTo>
                  <a:lnTo>
                    <a:pt x="579" y="236"/>
                  </a:lnTo>
                  <a:lnTo>
                    <a:pt x="577" y="169"/>
                  </a:lnTo>
                  <a:close/>
                  <a:moveTo>
                    <a:pt x="14" y="30"/>
                  </a:moveTo>
                  <a:lnTo>
                    <a:pt x="14" y="30"/>
                  </a:lnTo>
                  <a:lnTo>
                    <a:pt x="14" y="37"/>
                  </a:lnTo>
                  <a:lnTo>
                    <a:pt x="17" y="42"/>
                  </a:lnTo>
                  <a:lnTo>
                    <a:pt x="23" y="47"/>
                  </a:lnTo>
                  <a:lnTo>
                    <a:pt x="31" y="54"/>
                  </a:lnTo>
                  <a:lnTo>
                    <a:pt x="42" y="58"/>
                  </a:lnTo>
                  <a:lnTo>
                    <a:pt x="54" y="63"/>
                  </a:lnTo>
                  <a:lnTo>
                    <a:pt x="86" y="72"/>
                  </a:lnTo>
                  <a:lnTo>
                    <a:pt x="125" y="81"/>
                  </a:lnTo>
                  <a:lnTo>
                    <a:pt x="169" y="86"/>
                  </a:lnTo>
                  <a:lnTo>
                    <a:pt x="217" y="91"/>
                  </a:lnTo>
                  <a:lnTo>
                    <a:pt x="266" y="93"/>
                  </a:lnTo>
                  <a:lnTo>
                    <a:pt x="316" y="95"/>
                  </a:lnTo>
                  <a:lnTo>
                    <a:pt x="367" y="93"/>
                  </a:lnTo>
                  <a:lnTo>
                    <a:pt x="415" y="90"/>
                  </a:lnTo>
                  <a:lnTo>
                    <a:pt x="459" y="84"/>
                  </a:lnTo>
                  <a:lnTo>
                    <a:pt x="500" y="76"/>
                  </a:lnTo>
                  <a:lnTo>
                    <a:pt x="517" y="70"/>
                  </a:lnTo>
                  <a:lnTo>
                    <a:pt x="533" y="65"/>
                  </a:lnTo>
                  <a:lnTo>
                    <a:pt x="545" y="58"/>
                  </a:lnTo>
                  <a:lnTo>
                    <a:pt x="558" y="51"/>
                  </a:lnTo>
                  <a:lnTo>
                    <a:pt x="567" y="42"/>
                  </a:lnTo>
                  <a:lnTo>
                    <a:pt x="574" y="33"/>
                  </a:lnTo>
                  <a:lnTo>
                    <a:pt x="572" y="40"/>
                  </a:lnTo>
                  <a:lnTo>
                    <a:pt x="572" y="47"/>
                  </a:lnTo>
                  <a:lnTo>
                    <a:pt x="568" y="53"/>
                  </a:lnTo>
                  <a:lnTo>
                    <a:pt x="561" y="60"/>
                  </a:lnTo>
                  <a:lnTo>
                    <a:pt x="552" y="67"/>
                  </a:lnTo>
                  <a:lnTo>
                    <a:pt x="542" y="72"/>
                  </a:lnTo>
                  <a:lnTo>
                    <a:pt x="528" y="77"/>
                  </a:lnTo>
                  <a:lnTo>
                    <a:pt x="492" y="86"/>
                  </a:lnTo>
                  <a:lnTo>
                    <a:pt x="452" y="95"/>
                  </a:lnTo>
                  <a:lnTo>
                    <a:pt x="404" y="100"/>
                  </a:lnTo>
                  <a:lnTo>
                    <a:pt x="351" y="106"/>
                  </a:lnTo>
                  <a:lnTo>
                    <a:pt x="295" y="106"/>
                  </a:lnTo>
                  <a:lnTo>
                    <a:pt x="236" y="104"/>
                  </a:lnTo>
                  <a:lnTo>
                    <a:pt x="183" y="100"/>
                  </a:lnTo>
                  <a:lnTo>
                    <a:pt x="136" y="93"/>
                  </a:lnTo>
                  <a:lnTo>
                    <a:pt x="95" y="84"/>
                  </a:lnTo>
                  <a:lnTo>
                    <a:pt x="60" y="72"/>
                  </a:lnTo>
                  <a:lnTo>
                    <a:pt x="46" y="67"/>
                  </a:lnTo>
                  <a:lnTo>
                    <a:pt x="35" y="60"/>
                  </a:lnTo>
                  <a:lnTo>
                    <a:pt x="24" y="54"/>
                  </a:lnTo>
                  <a:lnTo>
                    <a:pt x="19" y="47"/>
                  </a:lnTo>
                  <a:lnTo>
                    <a:pt x="14" y="40"/>
                  </a:lnTo>
                  <a:lnTo>
                    <a:pt x="12" y="33"/>
                  </a:lnTo>
                  <a:lnTo>
                    <a:pt x="14" y="30"/>
                  </a:lnTo>
                  <a:close/>
                </a:path>
              </a:pathLst>
            </a:custGeom>
            <a:solidFill>
              <a:srgbClr val="FCF3EF"/>
            </a:solidFill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2747963" y="1481138"/>
            <a:ext cx="2757487" cy="1449387"/>
          </a:xfrm>
          <a:prstGeom prst="rect">
            <a:avLst/>
          </a:pr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80" name="Group 2237"/>
          <p:cNvGrpSpPr>
            <a:grpSpLocks/>
          </p:cNvGrpSpPr>
          <p:nvPr/>
        </p:nvGrpSpPr>
        <p:grpSpPr bwMode="auto">
          <a:xfrm>
            <a:off x="3435350" y="1924050"/>
            <a:ext cx="1360488" cy="744538"/>
            <a:chOff x="3435350" y="1924050"/>
            <a:chExt cx="1360488" cy="744538"/>
          </a:xfrm>
        </p:grpSpPr>
        <p:sp>
          <p:nvSpPr>
            <p:cNvPr id="3278" name="Freeform 12"/>
            <p:cNvSpPr>
              <a:spLocks/>
            </p:cNvSpPr>
            <p:nvPr/>
          </p:nvSpPr>
          <p:spPr bwMode="auto">
            <a:xfrm>
              <a:off x="3435350" y="2133600"/>
              <a:ext cx="117475" cy="139700"/>
            </a:xfrm>
            <a:custGeom>
              <a:avLst/>
              <a:gdLst>
                <a:gd name="T0" fmla="*/ 0 w 74"/>
                <a:gd name="T1" fmla="*/ 139700 h 88"/>
                <a:gd name="T2" fmla="*/ 0 w 74"/>
                <a:gd name="T3" fmla="*/ 139700 h 88"/>
                <a:gd name="T4" fmla="*/ 25400 w 74"/>
                <a:gd name="T5" fmla="*/ 127000 h 88"/>
                <a:gd name="T6" fmla="*/ 50800 w 74"/>
                <a:gd name="T7" fmla="*/ 109538 h 88"/>
                <a:gd name="T8" fmla="*/ 76200 w 74"/>
                <a:gd name="T9" fmla="*/ 90488 h 88"/>
                <a:gd name="T10" fmla="*/ 98425 w 74"/>
                <a:gd name="T11" fmla="*/ 66675 h 88"/>
                <a:gd name="T12" fmla="*/ 106363 w 74"/>
                <a:gd name="T13" fmla="*/ 55563 h 88"/>
                <a:gd name="T14" fmla="*/ 112713 w 74"/>
                <a:gd name="T15" fmla="*/ 44450 h 88"/>
                <a:gd name="T16" fmla="*/ 115888 w 74"/>
                <a:gd name="T17" fmla="*/ 33338 h 88"/>
                <a:gd name="T18" fmla="*/ 115888 w 74"/>
                <a:gd name="T19" fmla="*/ 22225 h 88"/>
                <a:gd name="T20" fmla="*/ 109538 w 74"/>
                <a:gd name="T21" fmla="*/ 11113 h 88"/>
                <a:gd name="T22" fmla="*/ 98425 w 74"/>
                <a:gd name="T23" fmla="*/ 0 h 88"/>
                <a:gd name="T24" fmla="*/ 98425 w 74"/>
                <a:gd name="T25" fmla="*/ 0 h 88"/>
                <a:gd name="T26" fmla="*/ 80963 w 74"/>
                <a:gd name="T27" fmla="*/ 17463 h 88"/>
                <a:gd name="T28" fmla="*/ 65088 w 74"/>
                <a:gd name="T29" fmla="*/ 33338 h 88"/>
                <a:gd name="T30" fmla="*/ 50800 w 74"/>
                <a:gd name="T31" fmla="*/ 53975 h 88"/>
                <a:gd name="T32" fmla="*/ 44450 w 74"/>
                <a:gd name="T33" fmla="*/ 65088 h 88"/>
                <a:gd name="T34" fmla="*/ 44450 w 74"/>
                <a:gd name="T35" fmla="*/ 76200 h 88"/>
                <a:gd name="T36" fmla="*/ 44450 w 74"/>
                <a:gd name="T37" fmla="*/ 87313 h 88"/>
                <a:gd name="T38" fmla="*/ 50800 w 74"/>
                <a:gd name="T39" fmla="*/ 101600 h 88"/>
                <a:gd name="T40" fmla="*/ 58738 w 74"/>
                <a:gd name="T41" fmla="*/ 112713 h 88"/>
                <a:gd name="T42" fmla="*/ 73025 w 74"/>
                <a:gd name="T43" fmla="*/ 120650 h 88"/>
                <a:gd name="T44" fmla="*/ 92075 w 74"/>
                <a:gd name="T45" fmla="*/ 131763 h 88"/>
                <a:gd name="T46" fmla="*/ 117475 w 74"/>
                <a:gd name="T47" fmla="*/ 139700 h 8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4"/>
                <a:gd name="T73" fmla="*/ 0 h 88"/>
                <a:gd name="T74" fmla="*/ 74 w 74"/>
                <a:gd name="T75" fmla="*/ 88 h 8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4" h="88">
                  <a:moveTo>
                    <a:pt x="0" y="88"/>
                  </a:moveTo>
                  <a:lnTo>
                    <a:pt x="0" y="88"/>
                  </a:lnTo>
                  <a:lnTo>
                    <a:pt x="16" y="80"/>
                  </a:lnTo>
                  <a:lnTo>
                    <a:pt x="32" y="69"/>
                  </a:lnTo>
                  <a:lnTo>
                    <a:pt x="48" y="57"/>
                  </a:lnTo>
                  <a:lnTo>
                    <a:pt x="62" y="42"/>
                  </a:lnTo>
                  <a:lnTo>
                    <a:pt x="67" y="35"/>
                  </a:lnTo>
                  <a:lnTo>
                    <a:pt x="71" y="28"/>
                  </a:lnTo>
                  <a:lnTo>
                    <a:pt x="73" y="21"/>
                  </a:lnTo>
                  <a:lnTo>
                    <a:pt x="73" y="14"/>
                  </a:lnTo>
                  <a:lnTo>
                    <a:pt x="69" y="7"/>
                  </a:lnTo>
                  <a:lnTo>
                    <a:pt x="62" y="0"/>
                  </a:lnTo>
                  <a:lnTo>
                    <a:pt x="51" y="11"/>
                  </a:lnTo>
                  <a:lnTo>
                    <a:pt x="41" y="21"/>
                  </a:lnTo>
                  <a:lnTo>
                    <a:pt x="32" y="34"/>
                  </a:lnTo>
                  <a:lnTo>
                    <a:pt x="28" y="41"/>
                  </a:lnTo>
                  <a:lnTo>
                    <a:pt x="28" y="48"/>
                  </a:lnTo>
                  <a:lnTo>
                    <a:pt x="28" y="55"/>
                  </a:lnTo>
                  <a:lnTo>
                    <a:pt x="32" y="64"/>
                  </a:lnTo>
                  <a:lnTo>
                    <a:pt x="37" y="71"/>
                  </a:lnTo>
                  <a:lnTo>
                    <a:pt x="46" y="76"/>
                  </a:lnTo>
                  <a:lnTo>
                    <a:pt x="58" y="83"/>
                  </a:lnTo>
                  <a:lnTo>
                    <a:pt x="74" y="88"/>
                  </a:lnTo>
                </a:path>
              </a:pathLst>
            </a:custGeom>
            <a:noFill/>
            <a:ln w="3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Freeform 13"/>
            <p:cNvSpPr>
              <a:spLocks/>
            </p:cNvSpPr>
            <p:nvPr/>
          </p:nvSpPr>
          <p:spPr bwMode="auto">
            <a:xfrm>
              <a:off x="3625850" y="1924050"/>
              <a:ext cx="617538" cy="374650"/>
            </a:xfrm>
            <a:custGeom>
              <a:avLst/>
              <a:gdLst>
                <a:gd name="T0" fmla="*/ 31750 w 389"/>
                <a:gd name="T1" fmla="*/ 290513 h 236"/>
                <a:gd name="T2" fmla="*/ 134938 w 389"/>
                <a:gd name="T3" fmla="*/ 19050 h 236"/>
                <a:gd name="T4" fmla="*/ 134938 w 389"/>
                <a:gd name="T5" fmla="*/ 0 h 236"/>
                <a:gd name="T6" fmla="*/ 109538 w 389"/>
                <a:gd name="T7" fmla="*/ 26988 h 236"/>
                <a:gd name="T8" fmla="*/ 47625 w 389"/>
                <a:gd name="T9" fmla="*/ 128588 h 236"/>
                <a:gd name="T10" fmla="*/ 22225 w 389"/>
                <a:gd name="T11" fmla="*/ 206375 h 236"/>
                <a:gd name="T12" fmla="*/ 22225 w 389"/>
                <a:gd name="T13" fmla="*/ 290513 h 236"/>
                <a:gd name="T14" fmla="*/ 58738 w 389"/>
                <a:gd name="T15" fmla="*/ 352425 h 236"/>
                <a:gd name="T16" fmla="*/ 79375 w 389"/>
                <a:gd name="T17" fmla="*/ 363538 h 236"/>
                <a:gd name="T18" fmla="*/ 106363 w 389"/>
                <a:gd name="T19" fmla="*/ 349250 h 236"/>
                <a:gd name="T20" fmla="*/ 149225 w 389"/>
                <a:gd name="T21" fmla="*/ 285750 h 236"/>
                <a:gd name="T22" fmla="*/ 153988 w 389"/>
                <a:gd name="T23" fmla="*/ 263525 h 236"/>
                <a:gd name="T24" fmla="*/ 182563 w 389"/>
                <a:gd name="T25" fmla="*/ 220663 h 236"/>
                <a:gd name="T26" fmla="*/ 211138 w 389"/>
                <a:gd name="T27" fmla="*/ 209550 h 236"/>
                <a:gd name="T28" fmla="*/ 241300 w 389"/>
                <a:gd name="T29" fmla="*/ 217488 h 236"/>
                <a:gd name="T30" fmla="*/ 273050 w 389"/>
                <a:gd name="T31" fmla="*/ 254000 h 236"/>
                <a:gd name="T32" fmla="*/ 273050 w 389"/>
                <a:gd name="T33" fmla="*/ 290513 h 236"/>
                <a:gd name="T34" fmla="*/ 244475 w 389"/>
                <a:gd name="T35" fmla="*/ 344488 h 236"/>
                <a:gd name="T36" fmla="*/ 204788 w 389"/>
                <a:gd name="T37" fmla="*/ 363538 h 236"/>
                <a:gd name="T38" fmla="*/ 163513 w 389"/>
                <a:gd name="T39" fmla="*/ 344488 h 236"/>
                <a:gd name="T40" fmla="*/ 146050 w 389"/>
                <a:gd name="T41" fmla="*/ 312738 h 236"/>
                <a:gd name="T42" fmla="*/ 157163 w 389"/>
                <a:gd name="T43" fmla="*/ 263525 h 236"/>
                <a:gd name="T44" fmla="*/ 185738 w 389"/>
                <a:gd name="T45" fmla="*/ 260350 h 236"/>
                <a:gd name="T46" fmla="*/ 238125 w 389"/>
                <a:gd name="T47" fmla="*/ 296863 h 236"/>
                <a:gd name="T48" fmla="*/ 277813 w 389"/>
                <a:gd name="T49" fmla="*/ 293688 h 236"/>
                <a:gd name="T50" fmla="*/ 320675 w 389"/>
                <a:gd name="T51" fmla="*/ 254000 h 236"/>
                <a:gd name="T52" fmla="*/ 331788 w 389"/>
                <a:gd name="T53" fmla="*/ 215900 h 236"/>
                <a:gd name="T54" fmla="*/ 350838 w 389"/>
                <a:gd name="T55" fmla="*/ 347663 h 236"/>
                <a:gd name="T56" fmla="*/ 368300 w 389"/>
                <a:gd name="T57" fmla="*/ 374650 h 236"/>
                <a:gd name="T58" fmla="*/ 379413 w 389"/>
                <a:gd name="T59" fmla="*/ 371475 h 236"/>
                <a:gd name="T60" fmla="*/ 409575 w 389"/>
                <a:gd name="T61" fmla="*/ 293688 h 236"/>
                <a:gd name="T62" fmla="*/ 441325 w 389"/>
                <a:gd name="T63" fmla="*/ 252413 h 236"/>
                <a:gd name="T64" fmla="*/ 525463 w 389"/>
                <a:gd name="T65" fmla="*/ 296863 h 236"/>
                <a:gd name="T66" fmla="*/ 555625 w 389"/>
                <a:gd name="T67" fmla="*/ 296863 h 236"/>
                <a:gd name="T68" fmla="*/ 577850 w 389"/>
                <a:gd name="T69" fmla="*/ 274638 h 236"/>
                <a:gd name="T70" fmla="*/ 588963 w 389"/>
                <a:gd name="T71" fmla="*/ 234950 h 236"/>
                <a:gd name="T72" fmla="*/ 573088 w 389"/>
                <a:gd name="T73" fmla="*/ 212725 h 236"/>
                <a:gd name="T74" fmla="*/ 544513 w 389"/>
                <a:gd name="T75" fmla="*/ 201613 h 236"/>
                <a:gd name="T76" fmla="*/ 504825 w 389"/>
                <a:gd name="T77" fmla="*/ 215900 h 236"/>
                <a:gd name="T78" fmla="*/ 485775 w 389"/>
                <a:gd name="T79" fmla="*/ 249238 h 236"/>
                <a:gd name="T80" fmla="*/ 482600 w 389"/>
                <a:gd name="T81" fmla="*/ 293688 h 236"/>
                <a:gd name="T82" fmla="*/ 493713 w 389"/>
                <a:gd name="T83" fmla="*/ 333375 h 236"/>
                <a:gd name="T84" fmla="*/ 525463 w 389"/>
                <a:gd name="T85" fmla="*/ 371475 h 236"/>
                <a:gd name="T86" fmla="*/ 558800 w 389"/>
                <a:gd name="T87" fmla="*/ 371475 h 236"/>
                <a:gd name="T88" fmla="*/ 600075 w 389"/>
                <a:gd name="T89" fmla="*/ 338138 h 2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89"/>
                <a:gd name="T136" fmla="*/ 0 h 236"/>
                <a:gd name="T137" fmla="*/ 389 w 389"/>
                <a:gd name="T138" fmla="*/ 236 h 2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89" h="236">
                  <a:moveTo>
                    <a:pt x="0" y="229"/>
                  </a:moveTo>
                  <a:lnTo>
                    <a:pt x="0" y="229"/>
                  </a:lnTo>
                  <a:lnTo>
                    <a:pt x="20" y="183"/>
                  </a:lnTo>
                  <a:lnTo>
                    <a:pt x="59" y="88"/>
                  </a:lnTo>
                  <a:lnTo>
                    <a:pt x="76" y="44"/>
                  </a:lnTo>
                  <a:lnTo>
                    <a:pt x="85" y="12"/>
                  </a:lnTo>
                  <a:lnTo>
                    <a:pt x="87" y="3"/>
                  </a:lnTo>
                  <a:lnTo>
                    <a:pt x="85" y="0"/>
                  </a:lnTo>
                  <a:lnTo>
                    <a:pt x="78" y="3"/>
                  </a:lnTo>
                  <a:lnTo>
                    <a:pt x="69" y="17"/>
                  </a:lnTo>
                  <a:lnTo>
                    <a:pt x="51" y="40"/>
                  </a:lnTo>
                  <a:lnTo>
                    <a:pt x="37" y="65"/>
                  </a:lnTo>
                  <a:lnTo>
                    <a:pt x="30" y="81"/>
                  </a:lnTo>
                  <a:lnTo>
                    <a:pt x="23" y="97"/>
                  </a:lnTo>
                  <a:lnTo>
                    <a:pt x="18" y="114"/>
                  </a:lnTo>
                  <a:lnTo>
                    <a:pt x="14" y="130"/>
                  </a:lnTo>
                  <a:lnTo>
                    <a:pt x="13" y="150"/>
                  </a:lnTo>
                  <a:lnTo>
                    <a:pt x="13" y="166"/>
                  </a:lnTo>
                  <a:lnTo>
                    <a:pt x="14" y="183"/>
                  </a:lnTo>
                  <a:lnTo>
                    <a:pt x="21" y="199"/>
                  </a:lnTo>
                  <a:lnTo>
                    <a:pt x="32" y="215"/>
                  </a:lnTo>
                  <a:lnTo>
                    <a:pt x="37" y="222"/>
                  </a:lnTo>
                  <a:lnTo>
                    <a:pt x="46" y="229"/>
                  </a:lnTo>
                  <a:lnTo>
                    <a:pt x="50" y="229"/>
                  </a:lnTo>
                  <a:lnTo>
                    <a:pt x="55" y="229"/>
                  </a:lnTo>
                  <a:lnTo>
                    <a:pt x="60" y="226"/>
                  </a:lnTo>
                  <a:lnTo>
                    <a:pt x="67" y="220"/>
                  </a:lnTo>
                  <a:lnTo>
                    <a:pt x="76" y="212"/>
                  </a:lnTo>
                  <a:lnTo>
                    <a:pt x="85" y="199"/>
                  </a:lnTo>
                  <a:lnTo>
                    <a:pt x="94" y="180"/>
                  </a:lnTo>
                  <a:lnTo>
                    <a:pt x="96" y="173"/>
                  </a:lnTo>
                  <a:lnTo>
                    <a:pt x="97" y="166"/>
                  </a:lnTo>
                  <a:lnTo>
                    <a:pt x="101" y="157"/>
                  </a:lnTo>
                  <a:lnTo>
                    <a:pt x="106" y="148"/>
                  </a:lnTo>
                  <a:lnTo>
                    <a:pt x="115" y="139"/>
                  </a:lnTo>
                  <a:lnTo>
                    <a:pt x="120" y="137"/>
                  </a:lnTo>
                  <a:lnTo>
                    <a:pt x="126" y="134"/>
                  </a:lnTo>
                  <a:lnTo>
                    <a:pt x="133" y="132"/>
                  </a:lnTo>
                  <a:lnTo>
                    <a:pt x="142" y="132"/>
                  </a:lnTo>
                  <a:lnTo>
                    <a:pt x="152" y="137"/>
                  </a:lnTo>
                  <a:lnTo>
                    <a:pt x="161" y="144"/>
                  </a:lnTo>
                  <a:lnTo>
                    <a:pt x="168" y="153"/>
                  </a:lnTo>
                  <a:lnTo>
                    <a:pt x="172" y="160"/>
                  </a:lnTo>
                  <a:lnTo>
                    <a:pt x="173" y="167"/>
                  </a:lnTo>
                  <a:lnTo>
                    <a:pt x="173" y="174"/>
                  </a:lnTo>
                  <a:lnTo>
                    <a:pt x="172" y="183"/>
                  </a:lnTo>
                  <a:lnTo>
                    <a:pt x="168" y="194"/>
                  </a:lnTo>
                  <a:lnTo>
                    <a:pt x="163" y="204"/>
                  </a:lnTo>
                  <a:lnTo>
                    <a:pt x="154" y="217"/>
                  </a:lnTo>
                  <a:lnTo>
                    <a:pt x="142" y="229"/>
                  </a:lnTo>
                  <a:lnTo>
                    <a:pt x="129" y="229"/>
                  </a:lnTo>
                  <a:lnTo>
                    <a:pt x="119" y="226"/>
                  </a:lnTo>
                  <a:lnTo>
                    <a:pt x="106" y="220"/>
                  </a:lnTo>
                  <a:lnTo>
                    <a:pt x="103" y="217"/>
                  </a:lnTo>
                  <a:lnTo>
                    <a:pt x="97" y="212"/>
                  </a:lnTo>
                  <a:lnTo>
                    <a:pt x="94" y="204"/>
                  </a:lnTo>
                  <a:lnTo>
                    <a:pt x="92" y="197"/>
                  </a:lnTo>
                  <a:lnTo>
                    <a:pt x="94" y="189"/>
                  </a:lnTo>
                  <a:lnTo>
                    <a:pt x="96" y="178"/>
                  </a:lnTo>
                  <a:lnTo>
                    <a:pt x="99" y="166"/>
                  </a:lnTo>
                  <a:lnTo>
                    <a:pt x="106" y="151"/>
                  </a:lnTo>
                  <a:lnTo>
                    <a:pt x="117" y="164"/>
                  </a:lnTo>
                  <a:lnTo>
                    <a:pt x="129" y="174"/>
                  </a:lnTo>
                  <a:lnTo>
                    <a:pt x="143" y="183"/>
                  </a:lnTo>
                  <a:lnTo>
                    <a:pt x="150" y="187"/>
                  </a:lnTo>
                  <a:lnTo>
                    <a:pt x="159" y="189"/>
                  </a:lnTo>
                  <a:lnTo>
                    <a:pt x="168" y="189"/>
                  </a:lnTo>
                  <a:lnTo>
                    <a:pt x="175" y="185"/>
                  </a:lnTo>
                  <a:lnTo>
                    <a:pt x="184" y="180"/>
                  </a:lnTo>
                  <a:lnTo>
                    <a:pt x="193" y="171"/>
                  </a:lnTo>
                  <a:lnTo>
                    <a:pt x="202" y="160"/>
                  </a:lnTo>
                  <a:lnTo>
                    <a:pt x="209" y="144"/>
                  </a:lnTo>
                  <a:lnTo>
                    <a:pt x="209" y="136"/>
                  </a:lnTo>
                  <a:lnTo>
                    <a:pt x="212" y="167"/>
                  </a:lnTo>
                  <a:lnTo>
                    <a:pt x="216" y="194"/>
                  </a:lnTo>
                  <a:lnTo>
                    <a:pt x="221" y="219"/>
                  </a:lnTo>
                  <a:lnTo>
                    <a:pt x="225" y="229"/>
                  </a:lnTo>
                  <a:lnTo>
                    <a:pt x="228" y="234"/>
                  </a:lnTo>
                  <a:lnTo>
                    <a:pt x="232" y="236"/>
                  </a:lnTo>
                  <a:lnTo>
                    <a:pt x="233" y="236"/>
                  </a:lnTo>
                  <a:lnTo>
                    <a:pt x="235" y="236"/>
                  </a:lnTo>
                  <a:lnTo>
                    <a:pt x="239" y="234"/>
                  </a:lnTo>
                  <a:lnTo>
                    <a:pt x="244" y="226"/>
                  </a:lnTo>
                  <a:lnTo>
                    <a:pt x="251" y="208"/>
                  </a:lnTo>
                  <a:lnTo>
                    <a:pt x="258" y="185"/>
                  </a:lnTo>
                  <a:lnTo>
                    <a:pt x="267" y="151"/>
                  </a:lnTo>
                  <a:lnTo>
                    <a:pt x="278" y="159"/>
                  </a:lnTo>
                  <a:lnTo>
                    <a:pt x="302" y="174"/>
                  </a:lnTo>
                  <a:lnTo>
                    <a:pt x="316" y="181"/>
                  </a:lnTo>
                  <a:lnTo>
                    <a:pt x="331" y="187"/>
                  </a:lnTo>
                  <a:lnTo>
                    <a:pt x="341" y="189"/>
                  </a:lnTo>
                  <a:lnTo>
                    <a:pt x="346" y="189"/>
                  </a:lnTo>
                  <a:lnTo>
                    <a:pt x="350" y="187"/>
                  </a:lnTo>
                  <a:lnTo>
                    <a:pt x="357" y="180"/>
                  </a:lnTo>
                  <a:lnTo>
                    <a:pt x="364" y="173"/>
                  </a:lnTo>
                  <a:lnTo>
                    <a:pt x="369" y="164"/>
                  </a:lnTo>
                  <a:lnTo>
                    <a:pt x="371" y="153"/>
                  </a:lnTo>
                  <a:lnTo>
                    <a:pt x="371" y="148"/>
                  </a:lnTo>
                  <a:lnTo>
                    <a:pt x="369" y="143"/>
                  </a:lnTo>
                  <a:lnTo>
                    <a:pt x="366" y="139"/>
                  </a:lnTo>
                  <a:lnTo>
                    <a:pt x="361" y="134"/>
                  </a:lnTo>
                  <a:lnTo>
                    <a:pt x="353" y="130"/>
                  </a:lnTo>
                  <a:lnTo>
                    <a:pt x="343" y="127"/>
                  </a:lnTo>
                  <a:lnTo>
                    <a:pt x="334" y="128"/>
                  </a:lnTo>
                  <a:lnTo>
                    <a:pt x="327" y="130"/>
                  </a:lnTo>
                  <a:lnTo>
                    <a:pt x="318" y="136"/>
                  </a:lnTo>
                  <a:lnTo>
                    <a:pt x="311" y="144"/>
                  </a:lnTo>
                  <a:lnTo>
                    <a:pt x="308" y="150"/>
                  </a:lnTo>
                  <a:lnTo>
                    <a:pt x="306" y="157"/>
                  </a:lnTo>
                  <a:lnTo>
                    <a:pt x="304" y="166"/>
                  </a:lnTo>
                  <a:lnTo>
                    <a:pt x="304" y="174"/>
                  </a:lnTo>
                  <a:lnTo>
                    <a:pt x="304" y="185"/>
                  </a:lnTo>
                  <a:lnTo>
                    <a:pt x="308" y="197"/>
                  </a:lnTo>
                  <a:lnTo>
                    <a:pt x="311" y="210"/>
                  </a:lnTo>
                  <a:lnTo>
                    <a:pt x="316" y="220"/>
                  </a:lnTo>
                  <a:lnTo>
                    <a:pt x="325" y="231"/>
                  </a:lnTo>
                  <a:lnTo>
                    <a:pt x="331" y="234"/>
                  </a:lnTo>
                  <a:lnTo>
                    <a:pt x="338" y="236"/>
                  </a:lnTo>
                  <a:lnTo>
                    <a:pt x="343" y="236"/>
                  </a:lnTo>
                  <a:lnTo>
                    <a:pt x="352" y="234"/>
                  </a:lnTo>
                  <a:lnTo>
                    <a:pt x="359" y="231"/>
                  </a:lnTo>
                  <a:lnTo>
                    <a:pt x="369" y="224"/>
                  </a:lnTo>
                  <a:lnTo>
                    <a:pt x="378" y="213"/>
                  </a:lnTo>
                  <a:lnTo>
                    <a:pt x="389" y="199"/>
                  </a:lnTo>
                </a:path>
              </a:pathLst>
            </a:custGeom>
            <a:noFill/>
            <a:ln w="3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" name="Freeform 14"/>
            <p:cNvSpPr>
              <a:spLocks/>
            </p:cNvSpPr>
            <p:nvPr/>
          </p:nvSpPr>
          <p:spPr bwMode="auto">
            <a:xfrm>
              <a:off x="4321175" y="2114550"/>
              <a:ext cx="474663" cy="554038"/>
            </a:xfrm>
            <a:custGeom>
              <a:avLst/>
              <a:gdLst>
                <a:gd name="T0" fmla="*/ 6350 w 299"/>
                <a:gd name="T1" fmla="*/ 38100 h 349"/>
                <a:gd name="T2" fmla="*/ 3175 w 299"/>
                <a:gd name="T3" fmla="*/ 128588 h 349"/>
                <a:gd name="T4" fmla="*/ 20638 w 299"/>
                <a:gd name="T5" fmla="*/ 168275 h 349"/>
                <a:gd name="T6" fmla="*/ 58738 w 299"/>
                <a:gd name="T7" fmla="*/ 184150 h 349"/>
                <a:gd name="T8" fmla="*/ 80963 w 299"/>
                <a:gd name="T9" fmla="*/ 168275 h 349"/>
                <a:gd name="T10" fmla="*/ 115888 w 299"/>
                <a:gd name="T11" fmla="*/ 95250 h 349"/>
                <a:gd name="T12" fmla="*/ 120650 w 299"/>
                <a:gd name="T13" fmla="*/ 11113 h 349"/>
                <a:gd name="T14" fmla="*/ 134938 w 299"/>
                <a:gd name="T15" fmla="*/ 209550 h 349"/>
                <a:gd name="T16" fmla="*/ 138113 w 299"/>
                <a:gd name="T17" fmla="*/ 425450 h 349"/>
                <a:gd name="T18" fmla="*/ 120650 w 299"/>
                <a:gd name="T19" fmla="*/ 523875 h 349"/>
                <a:gd name="T20" fmla="*/ 101600 w 299"/>
                <a:gd name="T21" fmla="*/ 552450 h 349"/>
                <a:gd name="T22" fmla="*/ 73025 w 299"/>
                <a:gd name="T23" fmla="*/ 549275 h 349"/>
                <a:gd name="T24" fmla="*/ 53975 w 299"/>
                <a:gd name="T25" fmla="*/ 531813 h 349"/>
                <a:gd name="T26" fmla="*/ 20638 w 299"/>
                <a:gd name="T27" fmla="*/ 469900 h 349"/>
                <a:gd name="T28" fmla="*/ 3175 w 299"/>
                <a:gd name="T29" fmla="*/ 388938 h 349"/>
                <a:gd name="T30" fmla="*/ 22225 w 299"/>
                <a:gd name="T31" fmla="*/ 288925 h 349"/>
                <a:gd name="T32" fmla="*/ 104775 w 299"/>
                <a:gd name="T33" fmla="*/ 173038 h 349"/>
                <a:gd name="T34" fmla="*/ 157163 w 299"/>
                <a:gd name="T35" fmla="*/ 111125 h 349"/>
                <a:gd name="T36" fmla="*/ 200025 w 299"/>
                <a:gd name="T37" fmla="*/ 41275 h 349"/>
                <a:gd name="T38" fmla="*/ 233363 w 299"/>
                <a:gd name="T39" fmla="*/ 15875 h 349"/>
                <a:gd name="T40" fmla="*/ 249238 w 299"/>
                <a:gd name="T41" fmla="*/ 19050 h 349"/>
                <a:gd name="T42" fmla="*/ 273050 w 299"/>
                <a:gd name="T43" fmla="*/ 38100 h 349"/>
                <a:gd name="T44" fmla="*/ 277813 w 299"/>
                <a:gd name="T45" fmla="*/ 95250 h 349"/>
                <a:gd name="T46" fmla="*/ 258763 w 299"/>
                <a:gd name="T47" fmla="*/ 139700 h 349"/>
                <a:gd name="T48" fmla="*/ 225425 w 299"/>
                <a:gd name="T49" fmla="*/ 169863 h 349"/>
                <a:gd name="T50" fmla="*/ 201613 w 299"/>
                <a:gd name="T51" fmla="*/ 169863 h 349"/>
                <a:gd name="T52" fmla="*/ 177800 w 299"/>
                <a:gd name="T53" fmla="*/ 142875 h 349"/>
                <a:gd name="T54" fmla="*/ 174625 w 299"/>
                <a:gd name="T55" fmla="*/ 114300 h 349"/>
                <a:gd name="T56" fmla="*/ 196850 w 299"/>
                <a:gd name="T57" fmla="*/ 47625 h 349"/>
                <a:gd name="T58" fmla="*/ 211138 w 299"/>
                <a:gd name="T59" fmla="*/ 52388 h 349"/>
                <a:gd name="T60" fmla="*/ 241300 w 299"/>
                <a:gd name="T61" fmla="*/ 85725 h 349"/>
                <a:gd name="T62" fmla="*/ 269875 w 299"/>
                <a:gd name="T63" fmla="*/ 88900 h 349"/>
                <a:gd name="T64" fmla="*/ 309563 w 299"/>
                <a:gd name="T65" fmla="*/ 61913 h 349"/>
                <a:gd name="T66" fmla="*/ 331788 w 299"/>
                <a:gd name="T67" fmla="*/ 33338 h 349"/>
                <a:gd name="T68" fmla="*/ 336550 w 299"/>
                <a:gd name="T69" fmla="*/ 0 h 349"/>
                <a:gd name="T70" fmla="*/ 322263 w 299"/>
                <a:gd name="T71" fmla="*/ 84138 h 349"/>
                <a:gd name="T72" fmla="*/ 331788 w 299"/>
                <a:gd name="T73" fmla="*/ 139700 h 349"/>
                <a:gd name="T74" fmla="*/ 354013 w 299"/>
                <a:gd name="T75" fmla="*/ 158750 h 349"/>
                <a:gd name="T76" fmla="*/ 373063 w 299"/>
                <a:gd name="T77" fmla="*/ 158750 h 349"/>
                <a:gd name="T78" fmla="*/ 401638 w 299"/>
                <a:gd name="T79" fmla="*/ 125413 h 349"/>
                <a:gd name="T80" fmla="*/ 406400 w 299"/>
                <a:gd name="T81" fmla="*/ 19050 h 349"/>
                <a:gd name="T82" fmla="*/ 409575 w 299"/>
                <a:gd name="T83" fmla="*/ 114300 h 349"/>
                <a:gd name="T84" fmla="*/ 428625 w 299"/>
                <a:gd name="T85" fmla="*/ 157163 h 349"/>
                <a:gd name="T86" fmla="*/ 474663 w 299"/>
                <a:gd name="T87" fmla="*/ 184150 h 34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99"/>
                <a:gd name="T133" fmla="*/ 0 h 349"/>
                <a:gd name="T134" fmla="*/ 299 w 299"/>
                <a:gd name="T135" fmla="*/ 349 h 34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99" h="349">
                  <a:moveTo>
                    <a:pt x="7" y="7"/>
                  </a:moveTo>
                  <a:lnTo>
                    <a:pt x="7" y="7"/>
                  </a:lnTo>
                  <a:lnTo>
                    <a:pt x="4" y="24"/>
                  </a:lnTo>
                  <a:lnTo>
                    <a:pt x="2" y="40"/>
                  </a:lnTo>
                  <a:lnTo>
                    <a:pt x="0" y="61"/>
                  </a:lnTo>
                  <a:lnTo>
                    <a:pt x="2" y="81"/>
                  </a:lnTo>
                  <a:lnTo>
                    <a:pt x="4" y="90"/>
                  </a:lnTo>
                  <a:lnTo>
                    <a:pt x="7" y="99"/>
                  </a:lnTo>
                  <a:lnTo>
                    <a:pt x="13" y="106"/>
                  </a:lnTo>
                  <a:lnTo>
                    <a:pt x="20" y="111"/>
                  </a:lnTo>
                  <a:lnTo>
                    <a:pt x="27" y="114"/>
                  </a:lnTo>
                  <a:lnTo>
                    <a:pt x="37" y="116"/>
                  </a:lnTo>
                  <a:lnTo>
                    <a:pt x="44" y="113"/>
                  </a:lnTo>
                  <a:lnTo>
                    <a:pt x="51" y="106"/>
                  </a:lnTo>
                  <a:lnTo>
                    <a:pt x="59" y="95"/>
                  </a:lnTo>
                  <a:lnTo>
                    <a:pt x="66" y="79"/>
                  </a:lnTo>
                  <a:lnTo>
                    <a:pt x="73" y="60"/>
                  </a:lnTo>
                  <a:lnTo>
                    <a:pt x="76" y="37"/>
                  </a:lnTo>
                  <a:lnTo>
                    <a:pt x="76" y="23"/>
                  </a:lnTo>
                  <a:lnTo>
                    <a:pt x="76" y="7"/>
                  </a:lnTo>
                  <a:lnTo>
                    <a:pt x="81" y="69"/>
                  </a:lnTo>
                  <a:lnTo>
                    <a:pt x="85" y="132"/>
                  </a:lnTo>
                  <a:lnTo>
                    <a:pt x="87" y="201"/>
                  </a:lnTo>
                  <a:lnTo>
                    <a:pt x="87" y="235"/>
                  </a:lnTo>
                  <a:lnTo>
                    <a:pt x="87" y="268"/>
                  </a:lnTo>
                  <a:lnTo>
                    <a:pt x="83" y="296"/>
                  </a:lnTo>
                  <a:lnTo>
                    <a:pt x="78" y="319"/>
                  </a:lnTo>
                  <a:lnTo>
                    <a:pt x="76" y="330"/>
                  </a:lnTo>
                  <a:lnTo>
                    <a:pt x="73" y="337"/>
                  </a:lnTo>
                  <a:lnTo>
                    <a:pt x="67" y="344"/>
                  </a:lnTo>
                  <a:lnTo>
                    <a:pt x="64" y="348"/>
                  </a:lnTo>
                  <a:lnTo>
                    <a:pt x="59" y="349"/>
                  </a:lnTo>
                  <a:lnTo>
                    <a:pt x="51" y="349"/>
                  </a:lnTo>
                  <a:lnTo>
                    <a:pt x="46" y="346"/>
                  </a:lnTo>
                  <a:lnTo>
                    <a:pt x="39" y="341"/>
                  </a:lnTo>
                  <a:lnTo>
                    <a:pt x="34" y="335"/>
                  </a:lnTo>
                  <a:lnTo>
                    <a:pt x="23" y="319"/>
                  </a:lnTo>
                  <a:lnTo>
                    <a:pt x="18" y="309"/>
                  </a:lnTo>
                  <a:lnTo>
                    <a:pt x="13" y="296"/>
                  </a:lnTo>
                  <a:lnTo>
                    <a:pt x="7" y="280"/>
                  </a:lnTo>
                  <a:lnTo>
                    <a:pt x="4" y="263"/>
                  </a:lnTo>
                  <a:lnTo>
                    <a:pt x="2" y="245"/>
                  </a:lnTo>
                  <a:lnTo>
                    <a:pt x="2" y="226"/>
                  </a:lnTo>
                  <a:lnTo>
                    <a:pt x="7" y="205"/>
                  </a:lnTo>
                  <a:lnTo>
                    <a:pt x="14" y="182"/>
                  </a:lnTo>
                  <a:lnTo>
                    <a:pt x="27" y="159"/>
                  </a:lnTo>
                  <a:lnTo>
                    <a:pt x="43" y="134"/>
                  </a:lnTo>
                  <a:lnTo>
                    <a:pt x="66" y="109"/>
                  </a:lnTo>
                  <a:lnTo>
                    <a:pt x="92" y="84"/>
                  </a:lnTo>
                  <a:lnTo>
                    <a:pt x="99" y="70"/>
                  </a:lnTo>
                  <a:lnTo>
                    <a:pt x="106" y="56"/>
                  </a:lnTo>
                  <a:lnTo>
                    <a:pt x="115" y="40"/>
                  </a:lnTo>
                  <a:lnTo>
                    <a:pt x="126" y="26"/>
                  </a:lnTo>
                  <a:lnTo>
                    <a:pt x="136" y="16"/>
                  </a:lnTo>
                  <a:lnTo>
                    <a:pt x="142" y="12"/>
                  </a:lnTo>
                  <a:lnTo>
                    <a:pt x="147" y="10"/>
                  </a:lnTo>
                  <a:lnTo>
                    <a:pt x="152" y="10"/>
                  </a:lnTo>
                  <a:lnTo>
                    <a:pt x="157" y="12"/>
                  </a:lnTo>
                  <a:lnTo>
                    <a:pt x="163" y="16"/>
                  </a:lnTo>
                  <a:lnTo>
                    <a:pt x="166" y="19"/>
                  </a:lnTo>
                  <a:lnTo>
                    <a:pt x="172" y="24"/>
                  </a:lnTo>
                  <a:lnTo>
                    <a:pt x="175" y="33"/>
                  </a:lnTo>
                  <a:lnTo>
                    <a:pt x="177" y="46"/>
                  </a:lnTo>
                  <a:lnTo>
                    <a:pt x="175" y="60"/>
                  </a:lnTo>
                  <a:lnTo>
                    <a:pt x="170" y="79"/>
                  </a:lnTo>
                  <a:lnTo>
                    <a:pt x="163" y="88"/>
                  </a:lnTo>
                  <a:lnTo>
                    <a:pt x="156" y="97"/>
                  </a:lnTo>
                  <a:lnTo>
                    <a:pt x="147" y="104"/>
                  </a:lnTo>
                  <a:lnTo>
                    <a:pt x="142" y="107"/>
                  </a:lnTo>
                  <a:lnTo>
                    <a:pt x="136" y="109"/>
                  </a:lnTo>
                  <a:lnTo>
                    <a:pt x="131" y="109"/>
                  </a:lnTo>
                  <a:lnTo>
                    <a:pt x="127" y="107"/>
                  </a:lnTo>
                  <a:lnTo>
                    <a:pt x="122" y="104"/>
                  </a:lnTo>
                  <a:lnTo>
                    <a:pt x="117" y="99"/>
                  </a:lnTo>
                  <a:lnTo>
                    <a:pt x="112" y="90"/>
                  </a:lnTo>
                  <a:lnTo>
                    <a:pt x="108" y="79"/>
                  </a:lnTo>
                  <a:lnTo>
                    <a:pt x="110" y="72"/>
                  </a:lnTo>
                  <a:lnTo>
                    <a:pt x="113" y="58"/>
                  </a:lnTo>
                  <a:lnTo>
                    <a:pt x="119" y="39"/>
                  </a:lnTo>
                  <a:lnTo>
                    <a:pt x="124" y="30"/>
                  </a:lnTo>
                  <a:lnTo>
                    <a:pt x="129" y="23"/>
                  </a:lnTo>
                  <a:lnTo>
                    <a:pt x="133" y="33"/>
                  </a:lnTo>
                  <a:lnTo>
                    <a:pt x="138" y="44"/>
                  </a:lnTo>
                  <a:lnTo>
                    <a:pt x="147" y="53"/>
                  </a:lnTo>
                  <a:lnTo>
                    <a:pt x="152" y="54"/>
                  </a:lnTo>
                  <a:lnTo>
                    <a:pt x="157" y="58"/>
                  </a:lnTo>
                  <a:lnTo>
                    <a:pt x="163" y="58"/>
                  </a:lnTo>
                  <a:lnTo>
                    <a:pt x="170" y="56"/>
                  </a:lnTo>
                  <a:lnTo>
                    <a:pt x="177" y="54"/>
                  </a:lnTo>
                  <a:lnTo>
                    <a:pt x="186" y="47"/>
                  </a:lnTo>
                  <a:lnTo>
                    <a:pt x="195" y="39"/>
                  </a:lnTo>
                  <a:lnTo>
                    <a:pt x="203" y="28"/>
                  </a:lnTo>
                  <a:lnTo>
                    <a:pt x="209" y="21"/>
                  </a:lnTo>
                  <a:lnTo>
                    <a:pt x="210" y="12"/>
                  </a:lnTo>
                  <a:lnTo>
                    <a:pt x="212" y="0"/>
                  </a:lnTo>
                  <a:lnTo>
                    <a:pt x="209" y="16"/>
                  </a:lnTo>
                  <a:lnTo>
                    <a:pt x="205" y="33"/>
                  </a:lnTo>
                  <a:lnTo>
                    <a:pt x="203" y="53"/>
                  </a:lnTo>
                  <a:lnTo>
                    <a:pt x="205" y="72"/>
                  </a:lnTo>
                  <a:lnTo>
                    <a:pt x="205" y="79"/>
                  </a:lnTo>
                  <a:lnTo>
                    <a:pt x="209" y="88"/>
                  </a:lnTo>
                  <a:lnTo>
                    <a:pt x="212" y="93"/>
                  </a:lnTo>
                  <a:lnTo>
                    <a:pt x="216" y="99"/>
                  </a:lnTo>
                  <a:lnTo>
                    <a:pt x="223" y="100"/>
                  </a:lnTo>
                  <a:lnTo>
                    <a:pt x="230" y="100"/>
                  </a:lnTo>
                  <a:lnTo>
                    <a:pt x="235" y="100"/>
                  </a:lnTo>
                  <a:lnTo>
                    <a:pt x="240" y="97"/>
                  </a:lnTo>
                  <a:lnTo>
                    <a:pt x="247" y="90"/>
                  </a:lnTo>
                  <a:lnTo>
                    <a:pt x="253" y="79"/>
                  </a:lnTo>
                  <a:lnTo>
                    <a:pt x="256" y="63"/>
                  </a:lnTo>
                  <a:lnTo>
                    <a:pt x="258" y="42"/>
                  </a:lnTo>
                  <a:lnTo>
                    <a:pt x="256" y="12"/>
                  </a:lnTo>
                  <a:lnTo>
                    <a:pt x="255" y="0"/>
                  </a:lnTo>
                  <a:lnTo>
                    <a:pt x="258" y="72"/>
                  </a:lnTo>
                  <a:lnTo>
                    <a:pt x="260" y="77"/>
                  </a:lnTo>
                  <a:lnTo>
                    <a:pt x="265" y="90"/>
                  </a:lnTo>
                  <a:lnTo>
                    <a:pt x="270" y="99"/>
                  </a:lnTo>
                  <a:lnTo>
                    <a:pt x="278" y="106"/>
                  </a:lnTo>
                  <a:lnTo>
                    <a:pt x="286" y="113"/>
                  </a:lnTo>
                  <a:lnTo>
                    <a:pt x="299" y="116"/>
                  </a:lnTo>
                </a:path>
              </a:pathLst>
            </a:custGeom>
            <a:noFill/>
            <a:ln w="3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Freeform 15"/>
            <p:cNvSpPr>
              <a:spLocks/>
            </p:cNvSpPr>
            <p:nvPr/>
          </p:nvSpPr>
          <p:spPr bwMode="auto">
            <a:xfrm>
              <a:off x="3530600" y="2016125"/>
              <a:ext cx="44450" cy="44450"/>
            </a:xfrm>
            <a:custGeom>
              <a:avLst/>
              <a:gdLst>
                <a:gd name="T0" fmla="*/ 42863 w 28"/>
                <a:gd name="T1" fmla="*/ 11113 h 28"/>
                <a:gd name="T2" fmla="*/ 42863 w 28"/>
                <a:gd name="T3" fmla="*/ 11113 h 28"/>
                <a:gd name="T4" fmla="*/ 44450 w 28"/>
                <a:gd name="T5" fmla="*/ 19050 h 28"/>
                <a:gd name="T6" fmla="*/ 44450 w 28"/>
                <a:gd name="T7" fmla="*/ 28575 h 28"/>
                <a:gd name="T8" fmla="*/ 42863 w 28"/>
                <a:gd name="T9" fmla="*/ 36513 h 28"/>
                <a:gd name="T10" fmla="*/ 33338 w 28"/>
                <a:gd name="T11" fmla="*/ 41275 h 28"/>
                <a:gd name="T12" fmla="*/ 33338 w 28"/>
                <a:gd name="T13" fmla="*/ 41275 h 28"/>
                <a:gd name="T14" fmla="*/ 25400 w 28"/>
                <a:gd name="T15" fmla="*/ 44450 h 28"/>
                <a:gd name="T16" fmla="*/ 17463 w 28"/>
                <a:gd name="T17" fmla="*/ 44450 h 28"/>
                <a:gd name="T18" fmla="*/ 11113 w 28"/>
                <a:gd name="T19" fmla="*/ 39688 h 28"/>
                <a:gd name="T20" fmla="*/ 6350 w 28"/>
                <a:gd name="T21" fmla="*/ 33338 h 28"/>
                <a:gd name="T22" fmla="*/ 6350 w 28"/>
                <a:gd name="T23" fmla="*/ 33338 h 28"/>
                <a:gd name="T24" fmla="*/ 0 w 28"/>
                <a:gd name="T25" fmla="*/ 25400 h 28"/>
                <a:gd name="T26" fmla="*/ 3175 w 28"/>
                <a:gd name="T27" fmla="*/ 15875 h 28"/>
                <a:gd name="T28" fmla="*/ 6350 w 28"/>
                <a:gd name="T29" fmla="*/ 7938 h 28"/>
                <a:gd name="T30" fmla="*/ 11113 w 28"/>
                <a:gd name="T31" fmla="*/ 3175 h 28"/>
                <a:gd name="T32" fmla="*/ 11113 w 28"/>
                <a:gd name="T33" fmla="*/ 3175 h 28"/>
                <a:gd name="T34" fmla="*/ 20638 w 28"/>
                <a:gd name="T35" fmla="*/ 0 h 28"/>
                <a:gd name="T36" fmla="*/ 28575 w 28"/>
                <a:gd name="T37" fmla="*/ 0 h 28"/>
                <a:gd name="T38" fmla="*/ 36513 w 28"/>
                <a:gd name="T39" fmla="*/ 4763 h 28"/>
                <a:gd name="T40" fmla="*/ 42863 w 28"/>
                <a:gd name="T41" fmla="*/ 11113 h 28"/>
                <a:gd name="T42" fmla="*/ 42863 w 28"/>
                <a:gd name="T43" fmla="*/ 11113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28"/>
                <a:gd name="T68" fmla="*/ 28 w 28"/>
                <a:gd name="T69" fmla="*/ 28 h 2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28">
                  <a:moveTo>
                    <a:pt x="27" y="7"/>
                  </a:moveTo>
                  <a:lnTo>
                    <a:pt x="27" y="7"/>
                  </a:lnTo>
                  <a:lnTo>
                    <a:pt x="28" y="12"/>
                  </a:lnTo>
                  <a:lnTo>
                    <a:pt x="28" y="18"/>
                  </a:lnTo>
                  <a:lnTo>
                    <a:pt x="27" y="23"/>
                  </a:lnTo>
                  <a:lnTo>
                    <a:pt x="21" y="26"/>
                  </a:lnTo>
                  <a:lnTo>
                    <a:pt x="16" y="28"/>
                  </a:lnTo>
                  <a:lnTo>
                    <a:pt x="11" y="28"/>
                  </a:lnTo>
                  <a:lnTo>
                    <a:pt x="7" y="25"/>
                  </a:lnTo>
                  <a:lnTo>
                    <a:pt x="4" y="21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5"/>
                  </a:lnTo>
                  <a:lnTo>
                    <a:pt x="7" y="2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23" y="3"/>
                  </a:lnTo>
                  <a:lnTo>
                    <a:pt x="27" y="7"/>
                  </a:lnTo>
                  <a:close/>
                </a:path>
              </a:pathLst>
            </a:custGeom>
            <a:noFill/>
            <a:ln w="3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2238"/>
          <p:cNvGrpSpPr>
            <a:grpSpLocks/>
          </p:cNvGrpSpPr>
          <p:nvPr/>
        </p:nvGrpSpPr>
        <p:grpSpPr bwMode="auto">
          <a:xfrm>
            <a:off x="2747963" y="3170238"/>
            <a:ext cx="2757487" cy="1450975"/>
            <a:chOff x="2747963" y="3170238"/>
            <a:chExt cx="2757488" cy="1450975"/>
          </a:xfrm>
        </p:grpSpPr>
        <p:sp>
          <p:nvSpPr>
            <p:cNvPr id="3274" name="Freeform 16"/>
            <p:cNvSpPr>
              <a:spLocks/>
            </p:cNvSpPr>
            <p:nvPr/>
          </p:nvSpPr>
          <p:spPr bwMode="auto">
            <a:xfrm>
              <a:off x="2747963" y="3170238"/>
              <a:ext cx="2757488" cy="957263"/>
            </a:xfrm>
            <a:custGeom>
              <a:avLst/>
              <a:gdLst>
                <a:gd name="T0" fmla="*/ 0 w 1737"/>
                <a:gd name="T1" fmla="*/ 0 h 603"/>
                <a:gd name="T2" fmla="*/ 0 w 1737"/>
                <a:gd name="T3" fmla="*/ 96838 h 603"/>
                <a:gd name="T4" fmla="*/ 1250950 w 1737"/>
                <a:gd name="T5" fmla="*/ 925513 h 603"/>
                <a:gd name="T6" fmla="*/ 1250950 w 1737"/>
                <a:gd name="T7" fmla="*/ 925513 h 603"/>
                <a:gd name="T8" fmla="*/ 1271588 w 1737"/>
                <a:gd name="T9" fmla="*/ 935038 h 603"/>
                <a:gd name="T10" fmla="*/ 1293813 w 1737"/>
                <a:gd name="T11" fmla="*/ 946150 h 603"/>
                <a:gd name="T12" fmla="*/ 1327150 w 1737"/>
                <a:gd name="T13" fmla="*/ 950913 h 603"/>
                <a:gd name="T14" fmla="*/ 1363663 w 1737"/>
                <a:gd name="T15" fmla="*/ 957263 h 603"/>
                <a:gd name="T16" fmla="*/ 1385888 w 1737"/>
                <a:gd name="T17" fmla="*/ 957263 h 603"/>
                <a:gd name="T18" fmla="*/ 1408113 w 1737"/>
                <a:gd name="T19" fmla="*/ 957263 h 603"/>
                <a:gd name="T20" fmla="*/ 1433513 w 1737"/>
                <a:gd name="T21" fmla="*/ 950913 h 603"/>
                <a:gd name="T22" fmla="*/ 1458913 w 1737"/>
                <a:gd name="T23" fmla="*/ 946150 h 603"/>
                <a:gd name="T24" fmla="*/ 1485900 w 1737"/>
                <a:gd name="T25" fmla="*/ 936625 h 603"/>
                <a:gd name="T26" fmla="*/ 1514475 w 1737"/>
                <a:gd name="T27" fmla="*/ 925513 h 603"/>
                <a:gd name="T28" fmla="*/ 2757488 w 1737"/>
                <a:gd name="T29" fmla="*/ 87313 h 603"/>
                <a:gd name="T30" fmla="*/ 2757488 w 1737"/>
                <a:gd name="T31" fmla="*/ 0 h 603"/>
                <a:gd name="T32" fmla="*/ 0 w 1737"/>
                <a:gd name="T33" fmla="*/ 0 h 60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37"/>
                <a:gd name="T52" fmla="*/ 0 h 603"/>
                <a:gd name="T53" fmla="*/ 1737 w 1737"/>
                <a:gd name="T54" fmla="*/ 603 h 60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37" h="603">
                  <a:moveTo>
                    <a:pt x="0" y="0"/>
                  </a:moveTo>
                  <a:lnTo>
                    <a:pt x="0" y="61"/>
                  </a:lnTo>
                  <a:lnTo>
                    <a:pt x="788" y="583"/>
                  </a:lnTo>
                  <a:lnTo>
                    <a:pt x="801" y="589"/>
                  </a:lnTo>
                  <a:lnTo>
                    <a:pt x="815" y="596"/>
                  </a:lnTo>
                  <a:lnTo>
                    <a:pt x="836" y="599"/>
                  </a:lnTo>
                  <a:lnTo>
                    <a:pt x="859" y="603"/>
                  </a:lnTo>
                  <a:lnTo>
                    <a:pt x="873" y="603"/>
                  </a:lnTo>
                  <a:lnTo>
                    <a:pt x="887" y="603"/>
                  </a:lnTo>
                  <a:lnTo>
                    <a:pt x="903" y="599"/>
                  </a:lnTo>
                  <a:lnTo>
                    <a:pt x="919" y="596"/>
                  </a:lnTo>
                  <a:lnTo>
                    <a:pt x="936" y="590"/>
                  </a:lnTo>
                  <a:lnTo>
                    <a:pt x="954" y="583"/>
                  </a:lnTo>
                  <a:lnTo>
                    <a:pt x="1737" y="55"/>
                  </a:lnTo>
                  <a:lnTo>
                    <a:pt x="17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Freeform 17"/>
            <p:cNvSpPr>
              <a:spLocks/>
            </p:cNvSpPr>
            <p:nvPr/>
          </p:nvSpPr>
          <p:spPr bwMode="auto">
            <a:xfrm>
              <a:off x="2747963" y="3289300"/>
              <a:ext cx="936625" cy="1314450"/>
            </a:xfrm>
            <a:custGeom>
              <a:avLst/>
              <a:gdLst>
                <a:gd name="T0" fmla="*/ 0 w 590"/>
                <a:gd name="T1" fmla="*/ 0 h 828"/>
                <a:gd name="T2" fmla="*/ 936625 w 590"/>
                <a:gd name="T3" fmla="*/ 627063 h 828"/>
                <a:gd name="T4" fmla="*/ 0 w 590"/>
                <a:gd name="T5" fmla="*/ 1314450 h 828"/>
                <a:gd name="T6" fmla="*/ 0 w 590"/>
                <a:gd name="T7" fmla="*/ 0 h 8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90"/>
                <a:gd name="T13" fmla="*/ 0 h 828"/>
                <a:gd name="T14" fmla="*/ 590 w 590"/>
                <a:gd name="T15" fmla="*/ 828 h 8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90" h="828">
                  <a:moveTo>
                    <a:pt x="0" y="0"/>
                  </a:moveTo>
                  <a:lnTo>
                    <a:pt x="590" y="395"/>
                  </a:lnTo>
                  <a:lnTo>
                    <a:pt x="0" y="8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Freeform 18"/>
            <p:cNvSpPr>
              <a:spLocks/>
            </p:cNvSpPr>
            <p:nvPr/>
          </p:nvSpPr>
          <p:spPr bwMode="auto">
            <a:xfrm>
              <a:off x="2747963" y="3927475"/>
              <a:ext cx="2757488" cy="693738"/>
            </a:xfrm>
            <a:custGeom>
              <a:avLst/>
              <a:gdLst>
                <a:gd name="T0" fmla="*/ 954088 w 1737"/>
                <a:gd name="T1" fmla="*/ 0 h 437"/>
                <a:gd name="T2" fmla="*/ 1265238 w 1737"/>
                <a:gd name="T3" fmla="*/ 200025 h 437"/>
                <a:gd name="T4" fmla="*/ 1265238 w 1737"/>
                <a:gd name="T5" fmla="*/ 200025 h 437"/>
                <a:gd name="T6" fmla="*/ 1284288 w 1737"/>
                <a:gd name="T7" fmla="*/ 207963 h 437"/>
                <a:gd name="T8" fmla="*/ 1306513 w 1737"/>
                <a:gd name="T9" fmla="*/ 214313 h 437"/>
                <a:gd name="T10" fmla="*/ 1335088 w 1737"/>
                <a:gd name="T11" fmla="*/ 219075 h 437"/>
                <a:gd name="T12" fmla="*/ 1371600 w 1737"/>
                <a:gd name="T13" fmla="*/ 222250 h 437"/>
                <a:gd name="T14" fmla="*/ 1408113 w 1737"/>
                <a:gd name="T15" fmla="*/ 222250 h 437"/>
                <a:gd name="T16" fmla="*/ 1450975 w 1737"/>
                <a:gd name="T17" fmla="*/ 214313 h 437"/>
                <a:gd name="T18" fmla="*/ 1470025 w 1737"/>
                <a:gd name="T19" fmla="*/ 207963 h 437"/>
                <a:gd name="T20" fmla="*/ 1492250 w 1737"/>
                <a:gd name="T21" fmla="*/ 200025 h 437"/>
                <a:gd name="T22" fmla="*/ 1770063 w 1737"/>
                <a:gd name="T23" fmla="*/ 17463 h 437"/>
                <a:gd name="T24" fmla="*/ 2757488 w 1737"/>
                <a:gd name="T25" fmla="*/ 693738 h 437"/>
                <a:gd name="T26" fmla="*/ 0 w 1737"/>
                <a:gd name="T27" fmla="*/ 693738 h 437"/>
                <a:gd name="T28" fmla="*/ 954088 w 1737"/>
                <a:gd name="T29" fmla="*/ 0 h 4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37"/>
                <a:gd name="T46" fmla="*/ 0 h 437"/>
                <a:gd name="T47" fmla="*/ 1737 w 1737"/>
                <a:gd name="T48" fmla="*/ 437 h 4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37" h="437">
                  <a:moveTo>
                    <a:pt x="601" y="0"/>
                  </a:moveTo>
                  <a:lnTo>
                    <a:pt x="797" y="126"/>
                  </a:lnTo>
                  <a:lnTo>
                    <a:pt x="809" y="131"/>
                  </a:lnTo>
                  <a:lnTo>
                    <a:pt x="823" y="135"/>
                  </a:lnTo>
                  <a:lnTo>
                    <a:pt x="841" y="138"/>
                  </a:lnTo>
                  <a:lnTo>
                    <a:pt x="864" y="140"/>
                  </a:lnTo>
                  <a:lnTo>
                    <a:pt x="887" y="140"/>
                  </a:lnTo>
                  <a:lnTo>
                    <a:pt x="914" y="135"/>
                  </a:lnTo>
                  <a:lnTo>
                    <a:pt x="926" y="131"/>
                  </a:lnTo>
                  <a:lnTo>
                    <a:pt x="940" y="126"/>
                  </a:lnTo>
                  <a:lnTo>
                    <a:pt x="1115" y="11"/>
                  </a:lnTo>
                  <a:lnTo>
                    <a:pt x="1737" y="437"/>
                  </a:lnTo>
                  <a:lnTo>
                    <a:pt x="0" y="437"/>
                  </a:lnTo>
                  <a:lnTo>
                    <a:pt x="601" y="0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Freeform 19"/>
            <p:cNvSpPr>
              <a:spLocks/>
            </p:cNvSpPr>
            <p:nvPr/>
          </p:nvSpPr>
          <p:spPr bwMode="auto">
            <a:xfrm>
              <a:off x="4551363" y="3275013"/>
              <a:ext cx="954088" cy="1328738"/>
            </a:xfrm>
            <a:custGeom>
              <a:avLst/>
              <a:gdLst>
                <a:gd name="T0" fmla="*/ 954088 w 601"/>
                <a:gd name="T1" fmla="*/ 0 h 837"/>
                <a:gd name="T2" fmla="*/ 0 w 601"/>
                <a:gd name="T3" fmla="*/ 652463 h 837"/>
                <a:gd name="T4" fmla="*/ 954088 w 601"/>
                <a:gd name="T5" fmla="*/ 1328738 h 837"/>
                <a:gd name="T6" fmla="*/ 954088 w 601"/>
                <a:gd name="T7" fmla="*/ 0 h 8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1"/>
                <a:gd name="T13" fmla="*/ 0 h 837"/>
                <a:gd name="T14" fmla="*/ 601 w 601"/>
                <a:gd name="T15" fmla="*/ 837 h 8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1" h="837">
                  <a:moveTo>
                    <a:pt x="601" y="0"/>
                  </a:moveTo>
                  <a:lnTo>
                    <a:pt x="0" y="411"/>
                  </a:lnTo>
                  <a:lnTo>
                    <a:pt x="601" y="837"/>
                  </a:lnTo>
                  <a:lnTo>
                    <a:pt x="601" y="0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2" name="Freeform 20"/>
          <p:cNvSpPr>
            <a:spLocks noEditPoints="1"/>
          </p:cNvSpPr>
          <p:nvPr/>
        </p:nvSpPr>
        <p:spPr bwMode="auto">
          <a:xfrm>
            <a:off x="7189788" y="4914900"/>
            <a:ext cx="1401762" cy="1401763"/>
          </a:xfrm>
          <a:custGeom>
            <a:avLst/>
            <a:gdLst>
              <a:gd name="T0" fmla="*/ 860425 w 883"/>
              <a:gd name="T1" fmla="*/ 138113 h 883"/>
              <a:gd name="T2" fmla="*/ 911225 w 883"/>
              <a:gd name="T3" fmla="*/ 168275 h 883"/>
              <a:gd name="T4" fmla="*/ 930275 w 883"/>
              <a:gd name="T5" fmla="*/ 171450 h 883"/>
              <a:gd name="T6" fmla="*/ 881062 w 883"/>
              <a:gd name="T7" fmla="*/ 227013 h 883"/>
              <a:gd name="T8" fmla="*/ 981075 w 883"/>
              <a:gd name="T9" fmla="*/ 198438 h 883"/>
              <a:gd name="T10" fmla="*/ 992187 w 883"/>
              <a:gd name="T11" fmla="*/ 282575 h 883"/>
              <a:gd name="T12" fmla="*/ 762000 w 883"/>
              <a:gd name="T13" fmla="*/ 252413 h 883"/>
              <a:gd name="T14" fmla="*/ 684212 w 883"/>
              <a:gd name="T15" fmla="*/ 204788 h 883"/>
              <a:gd name="T16" fmla="*/ 633412 w 883"/>
              <a:gd name="T17" fmla="*/ 179388 h 883"/>
              <a:gd name="T18" fmla="*/ 630237 w 883"/>
              <a:gd name="T19" fmla="*/ 220663 h 883"/>
              <a:gd name="T20" fmla="*/ 604837 w 883"/>
              <a:gd name="T21" fmla="*/ 249238 h 883"/>
              <a:gd name="T22" fmla="*/ 636587 w 883"/>
              <a:gd name="T23" fmla="*/ 131763 h 883"/>
              <a:gd name="T24" fmla="*/ 388937 w 883"/>
              <a:gd name="T25" fmla="*/ 317500 h 883"/>
              <a:gd name="T26" fmla="*/ 384175 w 883"/>
              <a:gd name="T27" fmla="*/ 220663 h 883"/>
              <a:gd name="T28" fmla="*/ 388937 w 883"/>
              <a:gd name="T29" fmla="*/ 238125 h 883"/>
              <a:gd name="T30" fmla="*/ 414337 w 883"/>
              <a:gd name="T31" fmla="*/ 263525 h 883"/>
              <a:gd name="T32" fmla="*/ 325437 w 883"/>
              <a:gd name="T33" fmla="*/ 282575 h 883"/>
              <a:gd name="T34" fmla="*/ 454025 w 883"/>
              <a:gd name="T35" fmla="*/ 282575 h 883"/>
              <a:gd name="T36" fmla="*/ 449262 w 883"/>
              <a:gd name="T37" fmla="*/ 171450 h 883"/>
              <a:gd name="T38" fmla="*/ 476250 w 883"/>
              <a:gd name="T39" fmla="*/ 395288 h 883"/>
              <a:gd name="T40" fmla="*/ 457200 w 883"/>
              <a:gd name="T41" fmla="*/ 439738 h 883"/>
              <a:gd name="T42" fmla="*/ 442912 w 883"/>
              <a:gd name="T43" fmla="*/ 454025 h 883"/>
              <a:gd name="T44" fmla="*/ 403225 w 883"/>
              <a:gd name="T45" fmla="*/ 395288 h 883"/>
              <a:gd name="T46" fmla="*/ 414337 w 883"/>
              <a:gd name="T47" fmla="*/ 508000 h 883"/>
              <a:gd name="T48" fmla="*/ 336550 w 883"/>
              <a:gd name="T49" fmla="*/ 520700 h 883"/>
              <a:gd name="T50" fmla="*/ 361950 w 883"/>
              <a:gd name="T51" fmla="*/ 771525 h 883"/>
              <a:gd name="T52" fmla="*/ 417512 w 883"/>
              <a:gd name="T53" fmla="*/ 698500 h 883"/>
              <a:gd name="T54" fmla="*/ 446087 w 883"/>
              <a:gd name="T55" fmla="*/ 647700 h 883"/>
              <a:gd name="T56" fmla="*/ 401637 w 883"/>
              <a:gd name="T57" fmla="*/ 650875 h 883"/>
              <a:gd name="T58" fmla="*/ 376237 w 883"/>
              <a:gd name="T59" fmla="*/ 619125 h 883"/>
              <a:gd name="T60" fmla="*/ 490537 w 883"/>
              <a:gd name="T61" fmla="*/ 650875 h 883"/>
              <a:gd name="T62" fmla="*/ 304800 w 883"/>
              <a:gd name="T63" fmla="*/ 908050 h 883"/>
              <a:gd name="T64" fmla="*/ 401637 w 883"/>
              <a:gd name="T65" fmla="*/ 915988 h 883"/>
              <a:gd name="T66" fmla="*/ 384175 w 883"/>
              <a:gd name="T67" fmla="*/ 904875 h 883"/>
              <a:gd name="T68" fmla="*/ 361950 w 883"/>
              <a:gd name="T69" fmla="*/ 939800 h 883"/>
              <a:gd name="T70" fmla="*/ 339725 w 883"/>
              <a:gd name="T71" fmla="*/ 849313 h 883"/>
              <a:gd name="T72" fmla="*/ 339725 w 883"/>
              <a:gd name="T73" fmla="*/ 981075 h 883"/>
              <a:gd name="T74" fmla="*/ 450850 w 883"/>
              <a:gd name="T75" fmla="*/ 976313 h 883"/>
              <a:gd name="T76" fmla="*/ 784225 w 883"/>
              <a:gd name="T77" fmla="*/ 596900 h 883"/>
              <a:gd name="T78" fmla="*/ 768350 w 883"/>
              <a:gd name="T79" fmla="*/ 641350 h 883"/>
              <a:gd name="T80" fmla="*/ 750887 w 883"/>
              <a:gd name="T81" fmla="*/ 655638 h 883"/>
              <a:gd name="T82" fmla="*/ 712787 w 883"/>
              <a:gd name="T83" fmla="*/ 596900 h 883"/>
              <a:gd name="T84" fmla="*/ 720725 w 883"/>
              <a:gd name="T85" fmla="*/ 700088 h 883"/>
              <a:gd name="T86" fmla="*/ 644525 w 883"/>
              <a:gd name="T87" fmla="*/ 723900 h 883"/>
              <a:gd name="T88" fmla="*/ 358775 w 883"/>
              <a:gd name="T89" fmla="*/ 1239838 h 883"/>
              <a:gd name="T90" fmla="*/ 434975 w 883"/>
              <a:gd name="T91" fmla="*/ 1189038 h 883"/>
              <a:gd name="T92" fmla="*/ 457200 w 883"/>
              <a:gd name="T93" fmla="*/ 1130300 h 883"/>
              <a:gd name="T94" fmla="*/ 423862 w 883"/>
              <a:gd name="T95" fmla="*/ 1144588 h 883"/>
              <a:gd name="T96" fmla="*/ 395287 w 883"/>
              <a:gd name="T97" fmla="*/ 1116013 h 883"/>
              <a:gd name="T98" fmla="*/ 482600 w 883"/>
              <a:gd name="T99" fmla="*/ 1112838 h 883"/>
              <a:gd name="T100" fmla="*/ 630237 w 883"/>
              <a:gd name="T101" fmla="*/ 1116013 h 883"/>
              <a:gd name="T102" fmla="*/ 665162 w 883"/>
              <a:gd name="T103" fmla="*/ 1250950 h 883"/>
              <a:gd name="T104" fmla="*/ 661987 w 883"/>
              <a:gd name="T105" fmla="*/ 1146175 h 883"/>
              <a:gd name="T106" fmla="*/ 665162 w 883"/>
              <a:gd name="T107" fmla="*/ 1171575 h 883"/>
              <a:gd name="T108" fmla="*/ 652462 w 883"/>
              <a:gd name="T109" fmla="*/ 1095375 h 883"/>
              <a:gd name="T110" fmla="*/ 614362 w 883"/>
              <a:gd name="T111" fmla="*/ 1239838 h 883"/>
              <a:gd name="T112" fmla="*/ 782637 w 883"/>
              <a:gd name="T113" fmla="*/ 1177925 h 883"/>
              <a:gd name="T114" fmla="*/ 998537 w 883"/>
              <a:gd name="T115" fmla="*/ 1266825 h 883"/>
              <a:gd name="T116" fmla="*/ 919162 w 883"/>
              <a:gd name="T117" fmla="*/ 1216025 h 883"/>
              <a:gd name="T118" fmla="*/ 963612 w 883"/>
              <a:gd name="T119" fmla="*/ 1230313 h 883"/>
              <a:gd name="T120" fmla="*/ 952500 w 883"/>
              <a:gd name="T121" fmla="*/ 1152525 h 883"/>
              <a:gd name="T122" fmla="*/ 962025 w 883"/>
              <a:gd name="T123" fmla="*/ 1193800 h 883"/>
              <a:gd name="T124" fmla="*/ 1046162 w 883"/>
              <a:gd name="T125" fmla="*/ 1189038 h 88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883"/>
              <a:gd name="T191" fmla="*/ 883 w 883"/>
              <a:gd name="T192" fmla="*/ 883 h 88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883">
                <a:moveTo>
                  <a:pt x="883" y="883"/>
                </a:moveTo>
                <a:lnTo>
                  <a:pt x="0" y="883"/>
                </a:lnTo>
                <a:lnTo>
                  <a:pt x="0" y="0"/>
                </a:lnTo>
                <a:lnTo>
                  <a:pt x="883" y="0"/>
                </a:lnTo>
                <a:lnTo>
                  <a:pt x="883" y="883"/>
                </a:lnTo>
                <a:close/>
                <a:moveTo>
                  <a:pt x="339" y="673"/>
                </a:moveTo>
                <a:lnTo>
                  <a:pt x="339" y="489"/>
                </a:lnTo>
                <a:lnTo>
                  <a:pt x="574" y="489"/>
                </a:lnTo>
                <a:lnTo>
                  <a:pt x="574" y="344"/>
                </a:lnTo>
                <a:lnTo>
                  <a:pt x="339" y="344"/>
                </a:lnTo>
                <a:lnTo>
                  <a:pt x="339" y="210"/>
                </a:lnTo>
                <a:lnTo>
                  <a:pt x="682" y="210"/>
                </a:lnTo>
                <a:lnTo>
                  <a:pt x="682" y="65"/>
                </a:lnTo>
                <a:lnTo>
                  <a:pt x="339" y="65"/>
                </a:lnTo>
                <a:lnTo>
                  <a:pt x="175" y="65"/>
                </a:lnTo>
                <a:lnTo>
                  <a:pt x="175" y="210"/>
                </a:lnTo>
                <a:lnTo>
                  <a:pt x="175" y="344"/>
                </a:lnTo>
                <a:lnTo>
                  <a:pt x="175" y="489"/>
                </a:lnTo>
                <a:lnTo>
                  <a:pt x="175" y="818"/>
                </a:lnTo>
                <a:lnTo>
                  <a:pt x="184" y="818"/>
                </a:lnTo>
                <a:lnTo>
                  <a:pt x="339" y="818"/>
                </a:lnTo>
                <a:lnTo>
                  <a:pt x="708" y="818"/>
                </a:lnTo>
                <a:lnTo>
                  <a:pt x="708" y="673"/>
                </a:lnTo>
                <a:lnTo>
                  <a:pt x="339" y="673"/>
                </a:lnTo>
                <a:close/>
                <a:moveTo>
                  <a:pt x="565" y="85"/>
                </a:moveTo>
                <a:lnTo>
                  <a:pt x="565" y="85"/>
                </a:lnTo>
                <a:lnTo>
                  <a:pt x="574" y="79"/>
                </a:lnTo>
                <a:lnTo>
                  <a:pt x="581" y="76"/>
                </a:lnTo>
                <a:lnTo>
                  <a:pt x="585" y="76"/>
                </a:lnTo>
                <a:lnTo>
                  <a:pt x="585" y="78"/>
                </a:lnTo>
                <a:lnTo>
                  <a:pt x="590" y="79"/>
                </a:lnTo>
                <a:lnTo>
                  <a:pt x="597" y="79"/>
                </a:lnTo>
                <a:lnTo>
                  <a:pt x="602" y="81"/>
                </a:lnTo>
                <a:lnTo>
                  <a:pt x="606" y="83"/>
                </a:lnTo>
                <a:lnTo>
                  <a:pt x="607" y="88"/>
                </a:lnTo>
                <a:lnTo>
                  <a:pt x="620" y="90"/>
                </a:lnTo>
                <a:lnTo>
                  <a:pt x="629" y="94"/>
                </a:lnTo>
                <a:lnTo>
                  <a:pt x="632" y="97"/>
                </a:lnTo>
                <a:lnTo>
                  <a:pt x="634" y="99"/>
                </a:lnTo>
                <a:lnTo>
                  <a:pt x="639" y="99"/>
                </a:lnTo>
                <a:lnTo>
                  <a:pt x="645" y="101"/>
                </a:lnTo>
                <a:lnTo>
                  <a:pt x="648" y="106"/>
                </a:lnTo>
                <a:lnTo>
                  <a:pt x="648" y="108"/>
                </a:lnTo>
                <a:lnTo>
                  <a:pt x="650" y="113"/>
                </a:lnTo>
                <a:lnTo>
                  <a:pt x="650" y="122"/>
                </a:lnTo>
                <a:lnTo>
                  <a:pt x="645" y="134"/>
                </a:lnTo>
                <a:lnTo>
                  <a:pt x="645" y="145"/>
                </a:lnTo>
                <a:lnTo>
                  <a:pt x="645" y="150"/>
                </a:lnTo>
                <a:lnTo>
                  <a:pt x="645" y="155"/>
                </a:lnTo>
                <a:lnTo>
                  <a:pt x="643" y="161"/>
                </a:lnTo>
                <a:lnTo>
                  <a:pt x="638" y="170"/>
                </a:lnTo>
                <a:lnTo>
                  <a:pt x="632" y="177"/>
                </a:lnTo>
                <a:lnTo>
                  <a:pt x="622" y="184"/>
                </a:lnTo>
                <a:lnTo>
                  <a:pt x="609" y="189"/>
                </a:lnTo>
                <a:lnTo>
                  <a:pt x="607" y="191"/>
                </a:lnTo>
                <a:lnTo>
                  <a:pt x="602" y="194"/>
                </a:lnTo>
                <a:lnTo>
                  <a:pt x="593" y="198"/>
                </a:lnTo>
                <a:lnTo>
                  <a:pt x="586" y="200"/>
                </a:lnTo>
                <a:lnTo>
                  <a:pt x="577" y="200"/>
                </a:lnTo>
                <a:lnTo>
                  <a:pt x="574" y="198"/>
                </a:lnTo>
                <a:lnTo>
                  <a:pt x="565" y="194"/>
                </a:lnTo>
                <a:lnTo>
                  <a:pt x="560" y="191"/>
                </a:lnTo>
                <a:lnTo>
                  <a:pt x="555" y="184"/>
                </a:lnTo>
                <a:lnTo>
                  <a:pt x="549" y="177"/>
                </a:lnTo>
                <a:lnTo>
                  <a:pt x="546" y="166"/>
                </a:lnTo>
                <a:lnTo>
                  <a:pt x="535" y="159"/>
                </a:lnTo>
                <a:lnTo>
                  <a:pt x="532" y="154"/>
                </a:lnTo>
                <a:lnTo>
                  <a:pt x="528" y="148"/>
                </a:lnTo>
                <a:lnTo>
                  <a:pt x="526" y="138"/>
                </a:lnTo>
                <a:lnTo>
                  <a:pt x="526" y="131"/>
                </a:lnTo>
                <a:lnTo>
                  <a:pt x="526" y="127"/>
                </a:lnTo>
                <a:lnTo>
                  <a:pt x="524" y="124"/>
                </a:lnTo>
                <a:lnTo>
                  <a:pt x="524" y="120"/>
                </a:lnTo>
                <a:lnTo>
                  <a:pt x="524" y="118"/>
                </a:lnTo>
                <a:lnTo>
                  <a:pt x="526" y="117"/>
                </a:lnTo>
                <a:lnTo>
                  <a:pt x="528" y="115"/>
                </a:lnTo>
                <a:lnTo>
                  <a:pt x="530" y="115"/>
                </a:lnTo>
                <a:lnTo>
                  <a:pt x="532" y="115"/>
                </a:lnTo>
                <a:lnTo>
                  <a:pt x="532" y="113"/>
                </a:lnTo>
                <a:lnTo>
                  <a:pt x="533" y="113"/>
                </a:lnTo>
                <a:lnTo>
                  <a:pt x="535" y="104"/>
                </a:lnTo>
                <a:lnTo>
                  <a:pt x="535" y="97"/>
                </a:lnTo>
                <a:lnTo>
                  <a:pt x="539" y="92"/>
                </a:lnTo>
                <a:lnTo>
                  <a:pt x="539" y="90"/>
                </a:lnTo>
                <a:lnTo>
                  <a:pt x="542" y="87"/>
                </a:lnTo>
                <a:lnTo>
                  <a:pt x="546" y="87"/>
                </a:lnTo>
                <a:lnTo>
                  <a:pt x="549" y="87"/>
                </a:lnTo>
                <a:lnTo>
                  <a:pt x="553" y="83"/>
                </a:lnTo>
                <a:lnTo>
                  <a:pt x="558" y="79"/>
                </a:lnTo>
                <a:lnTo>
                  <a:pt x="562" y="79"/>
                </a:lnTo>
                <a:lnTo>
                  <a:pt x="563" y="81"/>
                </a:lnTo>
                <a:lnTo>
                  <a:pt x="565" y="85"/>
                </a:lnTo>
                <a:close/>
                <a:moveTo>
                  <a:pt x="611" y="92"/>
                </a:moveTo>
                <a:lnTo>
                  <a:pt x="611" y="92"/>
                </a:lnTo>
                <a:lnTo>
                  <a:pt x="613" y="95"/>
                </a:lnTo>
                <a:lnTo>
                  <a:pt x="618" y="101"/>
                </a:lnTo>
                <a:lnTo>
                  <a:pt x="622" y="109"/>
                </a:lnTo>
                <a:lnTo>
                  <a:pt x="623" y="115"/>
                </a:lnTo>
                <a:lnTo>
                  <a:pt x="622" y="118"/>
                </a:lnTo>
                <a:lnTo>
                  <a:pt x="620" y="124"/>
                </a:lnTo>
                <a:lnTo>
                  <a:pt x="623" y="122"/>
                </a:lnTo>
                <a:lnTo>
                  <a:pt x="625" y="117"/>
                </a:lnTo>
                <a:lnTo>
                  <a:pt x="627" y="111"/>
                </a:lnTo>
                <a:lnTo>
                  <a:pt x="627" y="109"/>
                </a:lnTo>
                <a:lnTo>
                  <a:pt x="625" y="104"/>
                </a:lnTo>
                <a:lnTo>
                  <a:pt x="620" y="99"/>
                </a:lnTo>
                <a:lnTo>
                  <a:pt x="611" y="92"/>
                </a:lnTo>
                <a:close/>
                <a:moveTo>
                  <a:pt x="630" y="122"/>
                </a:moveTo>
                <a:lnTo>
                  <a:pt x="630" y="122"/>
                </a:lnTo>
                <a:lnTo>
                  <a:pt x="613" y="132"/>
                </a:lnTo>
                <a:lnTo>
                  <a:pt x="606" y="136"/>
                </a:lnTo>
                <a:lnTo>
                  <a:pt x="600" y="139"/>
                </a:lnTo>
                <a:lnTo>
                  <a:pt x="597" y="139"/>
                </a:lnTo>
                <a:lnTo>
                  <a:pt x="583" y="134"/>
                </a:lnTo>
                <a:lnTo>
                  <a:pt x="565" y="131"/>
                </a:lnTo>
                <a:lnTo>
                  <a:pt x="549" y="120"/>
                </a:lnTo>
                <a:lnTo>
                  <a:pt x="546" y="117"/>
                </a:lnTo>
                <a:lnTo>
                  <a:pt x="540" y="106"/>
                </a:lnTo>
                <a:lnTo>
                  <a:pt x="540" y="101"/>
                </a:lnTo>
                <a:lnTo>
                  <a:pt x="540" y="95"/>
                </a:lnTo>
                <a:lnTo>
                  <a:pt x="544" y="92"/>
                </a:lnTo>
                <a:lnTo>
                  <a:pt x="553" y="92"/>
                </a:lnTo>
                <a:lnTo>
                  <a:pt x="553" y="90"/>
                </a:lnTo>
                <a:lnTo>
                  <a:pt x="546" y="88"/>
                </a:lnTo>
                <a:lnTo>
                  <a:pt x="542" y="90"/>
                </a:lnTo>
                <a:lnTo>
                  <a:pt x="540" y="92"/>
                </a:lnTo>
                <a:lnTo>
                  <a:pt x="539" y="95"/>
                </a:lnTo>
                <a:lnTo>
                  <a:pt x="537" y="95"/>
                </a:lnTo>
                <a:lnTo>
                  <a:pt x="537" y="101"/>
                </a:lnTo>
                <a:lnTo>
                  <a:pt x="537" y="108"/>
                </a:lnTo>
                <a:lnTo>
                  <a:pt x="544" y="118"/>
                </a:lnTo>
                <a:lnTo>
                  <a:pt x="544" y="120"/>
                </a:lnTo>
                <a:lnTo>
                  <a:pt x="547" y="124"/>
                </a:lnTo>
                <a:lnTo>
                  <a:pt x="556" y="127"/>
                </a:lnTo>
                <a:lnTo>
                  <a:pt x="570" y="136"/>
                </a:lnTo>
                <a:lnTo>
                  <a:pt x="579" y="138"/>
                </a:lnTo>
                <a:lnTo>
                  <a:pt x="588" y="139"/>
                </a:lnTo>
                <a:lnTo>
                  <a:pt x="595" y="143"/>
                </a:lnTo>
                <a:lnTo>
                  <a:pt x="597" y="145"/>
                </a:lnTo>
                <a:lnTo>
                  <a:pt x="600" y="145"/>
                </a:lnTo>
                <a:lnTo>
                  <a:pt x="606" y="143"/>
                </a:lnTo>
                <a:lnTo>
                  <a:pt x="618" y="134"/>
                </a:lnTo>
                <a:lnTo>
                  <a:pt x="627" y="125"/>
                </a:lnTo>
                <a:lnTo>
                  <a:pt x="630" y="122"/>
                </a:lnTo>
                <a:close/>
                <a:moveTo>
                  <a:pt x="567" y="90"/>
                </a:moveTo>
                <a:lnTo>
                  <a:pt x="567" y="92"/>
                </a:lnTo>
                <a:lnTo>
                  <a:pt x="570" y="90"/>
                </a:lnTo>
                <a:lnTo>
                  <a:pt x="579" y="87"/>
                </a:lnTo>
                <a:lnTo>
                  <a:pt x="592" y="85"/>
                </a:lnTo>
                <a:lnTo>
                  <a:pt x="599" y="87"/>
                </a:lnTo>
                <a:lnTo>
                  <a:pt x="606" y="88"/>
                </a:lnTo>
                <a:lnTo>
                  <a:pt x="606" y="87"/>
                </a:lnTo>
                <a:lnTo>
                  <a:pt x="602" y="85"/>
                </a:lnTo>
                <a:lnTo>
                  <a:pt x="597" y="83"/>
                </a:lnTo>
                <a:lnTo>
                  <a:pt x="592" y="83"/>
                </a:lnTo>
                <a:lnTo>
                  <a:pt x="588" y="83"/>
                </a:lnTo>
                <a:lnTo>
                  <a:pt x="585" y="81"/>
                </a:lnTo>
                <a:lnTo>
                  <a:pt x="583" y="81"/>
                </a:lnTo>
                <a:lnTo>
                  <a:pt x="579" y="81"/>
                </a:lnTo>
                <a:lnTo>
                  <a:pt x="567" y="90"/>
                </a:lnTo>
                <a:close/>
                <a:moveTo>
                  <a:pt x="574" y="109"/>
                </a:moveTo>
                <a:lnTo>
                  <a:pt x="574" y="109"/>
                </a:lnTo>
                <a:lnTo>
                  <a:pt x="574" y="106"/>
                </a:lnTo>
                <a:lnTo>
                  <a:pt x="574" y="102"/>
                </a:lnTo>
                <a:lnTo>
                  <a:pt x="577" y="99"/>
                </a:lnTo>
                <a:lnTo>
                  <a:pt x="572" y="102"/>
                </a:lnTo>
                <a:lnTo>
                  <a:pt x="572" y="106"/>
                </a:lnTo>
                <a:lnTo>
                  <a:pt x="574" y="109"/>
                </a:lnTo>
                <a:close/>
                <a:moveTo>
                  <a:pt x="615" y="117"/>
                </a:moveTo>
                <a:lnTo>
                  <a:pt x="615" y="117"/>
                </a:lnTo>
                <a:lnTo>
                  <a:pt x="611" y="122"/>
                </a:lnTo>
                <a:lnTo>
                  <a:pt x="607" y="124"/>
                </a:lnTo>
                <a:lnTo>
                  <a:pt x="599" y="127"/>
                </a:lnTo>
                <a:lnTo>
                  <a:pt x="590" y="127"/>
                </a:lnTo>
                <a:lnTo>
                  <a:pt x="581" y="125"/>
                </a:lnTo>
                <a:lnTo>
                  <a:pt x="590" y="125"/>
                </a:lnTo>
                <a:lnTo>
                  <a:pt x="585" y="122"/>
                </a:lnTo>
                <a:lnTo>
                  <a:pt x="581" y="118"/>
                </a:lnTo>
                <a:lnTo>
                  <a:pt x="579" y="117"/>
                </a:lnTo>
                <a:lnTo>
                  <a:pt x="579" y="113"/>
                </a:lnTo>
                <a:lnTo>
                  <a:pt x="577" y="111"/>
                </a:lnTo>
                <a:lnTo>
                  <a:pt x="572" y="111"/>
                </a:lnTo>
                <a:lnTo>
                  <a:pt x="570" y="108"/>
                </a:lnTo>
                <a:lnTo>
                  <a:pt x="569" y="111"/>
                </a:lnTo>
                <a:lnTo>
                  <a:pt x="567" y="113"/>
                </a:lnTo>
                <a:lnTo>
                  <a:pt x="570" y="122"/>
                </a:lnTo>
                <a:lnTo>
                  <a:pt x="572" y="124"/>
                </a:lnTo>
                <a:lnTo>
                  <a:pt x="581" y="129"/>
                </a:lnTo>
                <a:lnTo>
                  <a:pt x="590" y="131"/>
                </a:lnTo>
                <a:lnTo>
                  <a:pt x="597" y="131"/>
                </a:lnTo>
                <a:lnTo>
                  <a:pt x="602" y="129"/>
                </a:lnTo>
                <a:lnTo>
                  <a:pt x="611" y="125"/>
                </a:lnTo>
                <a:lnTo>
                  <a:pt x="613" y="124"/>
                </a:lnTo>
                <a:lnTo>
                  <a:pt x="616" y="122"/>
                </a:lnTo>
                <a:lnTo>
                  <a:pt x="616" y="120"/>
                </a:lnTo>
                <a:lnTo>
                  <a:pt x="615" y="117"/>
                </a:lnTo>
                <a:close/>
                <a:moveTo>
                  <a:pt x="604" y="117"/>
                </a:moveTo>
                <a:lnTo>
                  <a:pt x="604" y="117"/>
                </a:lnTo>
                <a:lnTo>
                  <a:pt x="607" y="117"/>
                </a:lnTo>
                <a:lnTo>
                  <a:pt x="611" y="113"/>
                </a:lnTo>
                <a:lnTo>
                  <a:pt x="609" y="113"/>
                </a:lnTo>
                <a:lnTo>
                  <a:pt x="606" y="108"/>
                </a:lnTo>
                <a:lnTo>
                  <a:pt x="599" y="102"/>
                </a:lnTo>
                <a:lnTo>
                  <a:pt x="595" y="101"/>
                </a:lnTo>
                <a:lnTo>
                  <a:pt x="593" y="99"/>
                </a:lnTo>
                <a:lnTo>
                  <a:pt x="588" y="99"/>
                </a:lnTo>
                <a:lnTo>
                  <a:pt x="585" y="101"/>
                </a:lnTo>
                <a:lnTo>
                  <a:pt x="588" y="102"/>
                </a:lnTo>
                <a:lnTo>
                  <a:pt x="597" y="104"/>
                </a:lnTo>
                <a:lnTo>
                  <a:pt x="602" y="108"/>
                </a:lnTo>
                <a:lnTo>
                  <a:pt x="604" y="109"/>
                </a:lnTo>
                <a:lnTo>
                  <a:pt x="606" y="113"/>
                </a:lnTo>
                <a:lnTo>
                  <a:pt x="604" y="117"/>
                </a:lnTo>
                <a:close/>
                <a:moveTo>
                  <a:pt x="600" y="101"/>
                </a:moveTo>
                <a:lnTo>
                  <a:pt x="600" y="102"/>
                </a:lnTo>
                <a:lnTo>
                  <a:pt x="611" y="113"/>
                </a:lnTo>
                <a:lnTo>
                  <a:pt x="613" y="111"/>
                </a:lnTo>
                <a:lnTo>
                  <a:pt x="613" y="108"/>
                </a:lnTo>
                <a:lnTo>
                  <a:pt x="609" y="104"/>
                </a:lnTo>
                <a:lnTo>
                  <a:pt x="607" y="101"/>
                </a:lnTo>
                <a:lnTo>
                  <a:pt x="604" y="101"/>
                </a:lnTo>
                <a:lnTo>
                  <a:pt x="600" y="101"/>
                </a:lnTo>
                <a:close/>
                <a:moveTo>
                  <a:pt x="583" y="99"/>
                </a:moveTo>
                <a:lnTo>
                  <a:pt x="583" y="99"/>
                </a:lnTo>
                <a:lnTo>
                  <a:pt x="579" y="102"/>
                </a:lnTo>
                <a:lnTo>
                  <a:pt x="579" y="104"/>
                </a:lnTo>
                <a:lnTo>
                  <a:pt x="579" y="106"/>
                </a:lnTo>
                <a:lnTo>
                  <a:pt x="577" y="108"/>
                </a:lnTo>
                <a:lnTo>
                  <a:pt x="576" y="111"/>
                </a:lnTo>
                <a:lnTo>
                  <a:pt x="579" y="111"/>
                </a:lnTo>
                <a:lnTo>
                  <a:pt x="581" y="106"/>
                </a:lnTo>
                <a:lnTo>
                  <a:pt x="583" y="101"/>
                </a:lnTo>
                <a:lnTo>
                  <a:pt x="585" y="99"/>
                </a:lnTo>
                <a:lnTo>
                  <a:pt x="588" y="99"/>
                </a:lnTo>
                <a:lnTo>
                  <a:pt x="586" y="97"/>
                </a:lnTo>
                <a:lnTo>
                  <a:pt x="585" y="97"/>
                </a:lnTo>
                <a:lnTo>
                  <a:pt x="583" y="99"/>
                </a:lnTo>
                <a:close/>
                <a:moveTo>
                  <a:pt x="586" y="108"/>
                </a:moveTo>
                <a:lnTo>
                  <a:pt x="586" y="108"/>
                </a:lnTo>
                <a:close/>
                <a:moveTo>
                  <a:pt x="586" y="108"/>
                </a:moveTo>
                <a:lnTo>
                  <a:pt x="586" y="108"/>
                </a:lnTo>
                <a:close/>
                <a:moveTo>
                  <a:pt x="586" y="108"/>
                </a:moveTo>
                <a:lnTo>
                  <a:pt x="586" y="108"/>
                </a:lnTo>
                <a:lnTo>
                  <a:pt x="585" y="108"/>
                </a:lnTo>
                <a:lnTo>
                  <a:pt x="586" y="108"/>
                </a:lnTo>
                <a:close/>
                <a:moveTo>
                  <a:pt x="586" y="108"/>
                </a:moveTo>
                <a:lnTo>
                  <a:pt x="586" y="108"/>
                </a:lnTo>
                <a:close/>
                <a:moveTo>
                  <a:pt x="586" y="108"/>
                </a:moveTo>
                <a:lnTo>
                  <a:pt x="586" y="108"/>
                </a:lnTo>
                <a:close/>
                <a:moveTo>
                  <a:pt x="590" y="118"/>
                </a:moveTo>
                <a:lnTo>
                  <a:pt x="590" y="118"/>
                </a:lnTo>
                <a:lnTo>
                  <a:pt x="581" y="115"/>
                </a:lnTo>
                <a:lnTo>
                  <a:pt x="583" y="111"/>
                </a:lnTo>
                <a:lnTo>
                  <a:pt x="585" y="108"/>
                </a:lnTo>
                <a:lnTo>
                  <a:pt x="583" y="109"/>
                </a:lnTo>
                <a:lnTo>
                  <a:pt x="581" y="111"/>
                </a:lnTo>
                <a:lnTo>
                  <a:pt x="579" y="113"/>
                </a:lnTo>
                <a:lnTo>
                  <a:pt x="583" y="117"/>
                </a:lnTo>
                <a:lnTo>
                  <a:pt x="583" y="118"/>
                </a:lnTo>
                <a:lnTo>
                  <a:pt x="588" y="124"/>
                </a:lnTo>
                <a:lnTo>
                  <a:pt x="593" y="122"/>
                </a:lnTo>
                <a:lnTo>
                  <a:pt x="599" y="120"/>
                </a:lnTo>
                <a:lnTo>
                  <a:pt x="590" y="118"/>
                </a:lnTo>
                <a:close/>
                <a:moveTo>
                  <a:pt x="590" y="115"/>
                </a:moveTo>
                <a:lnTo>
                  <a:pt x="590" y="115"/>
                </a:lnTo>
                <a:lnTo>
                  <a:pt x="590" y="111"/>
                </a:lnTo>
                <a:lnTo>
                  <a:pt x="592" y="111"/>
                </a:lnTo>
                <a:lnTo>
                  <a:pt x="593" y="109"/>
                </a:lnTo>
                <a:lnTo>
                  <a:pt x="592" y="109"/>
                </a:lnTo>
                <a:lnTo>
                  <a:pt x="590" y="111"/>
                </a:lnTo>
                <a:lnTo>
                  <a:pt x="588" y="111"/>
                </a:lnTo>
                <a:lnTo>
                  <a:pt x="588" y="109"/>
                </a:lnTo>
                <a:lnTo>
                  <a:pt x="590" y="109"/>
                </a:lnTo>
                <a:lnTo>
                  <a:pt x="593" y="108"/>
                </a:lnTo>
                <a:lnTo>
                  <a:pt x="599" y="108"/>
                </a:lnTo>
                <a:lnTo>
                  <a:pt x="592" y="106"/>
                </a:lnTo>
                <a:lnTo>
                  <a:pt x="590" y="108"/>
                </a:lnTo>
                <a:lnTo>
                  <a:pt x="586" y="111"/>
                </a:lnTo>
                <a:lnTo>
                  <a:pt x="585" y="111"/>
                </a:lnTo>
                <a:lnTo>
                  <a:pt x="585" y="115"/>
                </a:lnTo>
                <a:lnTo>
                  <a:pt x="586" y="117"/>
                </a:lnTo>
                <a:lnTo>
                  <a:pt x="588" y="118"/>
                </a:lnTo>
                <a:lnTo>
                  <a:pt x="593" y="117"/>
                </a:lnTo>
                <a:lnTo>
                  <a:pt x="592" y="117"/>
                </a:lnTo>
                <a:lnTo>
                  <a:pt x="590" y="115"/>
                </a:lnTo>
                <a:close/>
                <a:moveTo>
                  <a:pt x="604" y="117"/>
                </a:moveTo>
                <a:lnTo>
                  <a:pt x="604" y="117"/>
                </a:lnTo>
                <a:lnTo>
                  <a:pt x="602" y="115"/>
                </a:lnTo>
                <a:lnTo>
                  <a:pt x="599" y="109"/>
                </a:lnTo>
                <a:lnTo>
                  <a:pt x="599" y="111"/>
                </a:lnTo>
                <a:lnTo>
                  <a:pt x="599" y="113"/>
                </a:lnTo>
                <a:lnTo>
                  <a:pt x="597" y="115"/>
                </a:lnTo>
                <a:lnTo>
                  <a:pt x="595" y="117"/>
                </a:lnTo>
                <a:lnTo>
                  <a:pt x="593" y="118"/>
                </a:lnTo>
                <a:lnTo>
                  <a:pt x="592" y="118"/>
                </a:lnTo>
                <a:lnTo>
                  <a:pt x="599" y="120"/>
                </a:lnTo>
                <a:lnTo>
                  <a:pt x="600" y="118"/>
                </a:lnTo>
                <a:lnTo>
                  <a:pt x="604" y="117"/>
                </a:lnTo>
                <a:close/>
                <a:moveTo>
                  <a:pt x="590" y="150"/>
                </a:moveTo>
                <a:lnTo>
                  <a:pt x="590" y="150"/>
                </a:lnTo>
                <a:lnTo>
                  <a:pt x="586" y="150"/>
                </a:lnTo>
                <a:lnTo>
                  <a:pt x="577" y="152"/>
                </a:lnTo>
                <a:lnTo>
                  <a:pt x="567" y="150"/>
                </a:lnTo>
                <a:lnTo>
                  <a:pt x="560" y="148"/>
                </a:lnTo>
                <a:lnTo>
                  <a:pt x="555" y="143"/>
                </a:lnTo>
                <a:lnTo>
                  <a:pt x="549" y="132"/>
                </a:lnTo>
                <a:lnTo>
                  <a:pt x="546" y="125"/>
                </a:lnTo>
                <a:lnTo>
                  <a:pt x="546" y="129"/>
                </a:lnTo>
                <a:lnTo>
                  <a:pt x="547" y="134"/>
                </a:lnTo>
                <a:lnTo>
                  <a:pt x="553" y="145"/>
                </a:lnTo>
                <a:lnTo>
                  <a:pt x="562" y="155"/>
                </a:lnTo>
                <a:lnTo>
                  <a:pt x="570" y="157"/>
                </a:lnTo>
                <a:lnTo>
                  <a:pt x="581" y="157"/>
                </a:lnTo>
                <a:lnTo>
                  <a:pt x="592" y="157"/>
                </a:lnTo>
                <a:lnTo>
                  <a:pt x="604" y="154"/>
                </a:lnTo>
                <a:lnTo>
                  <a:pt x="615" y="148"/>
                </a:lnTo>
                <a:lnTo>
                  <a:pt x="620" y="145"/>
                </a:lnTo>
                <a:lnTo>
                  <a:pt x="625" y="139"/>
                </a:lnTo>
                <a:lnTo>
                  <a:pt x="629" y="134"/>
                </a:lnTo>
                <a:lnTo>
                  <a:pt x="632" y="127"/>
                </a:lnTo>
                <a:lnTo>
                  <a:pt x="623" y="138"/>
                </a:lnTo>
                <a:lnTo>
                  <a:pt x="613" y="147"/>
                </a:lnTo>
                <a:lnTo>
                  <a:pt x="607" y="148"/>
                </a:lnTo>
                <a:lnTo>
                  <a:pt x="602" y="150"/>
                </a:lnTo>
                <a:lnTo>
                  <a:pt x="599" y="152"/>
                </a:lnTo>
                <a:lnTo>
                  <a:pt x="597" y="152"/>
                </a:lnTo>
                <a:lnTo>
                  <a:pt x="593" y="152"/>
                </a:lnTo>
                <a:lnTo>
                  <a:pt x="592" y="150"/>
                </a:lnTo>
                <a:lnTo>
                  <a:pt x="590" y="150"/>
                </a:lnTo>
                <a:close/>
                <a:moveTo>
                  <a:pt x="636" y="99"/>
                </a:moveTo>
                <a:lnTo>
                  <a:pt x="636" y="101"/>
                </a:lnTo>
                <a:lnTo>
                  <a:pt x="639" y="101"/>
                </a:lnTo>
                <a:lnTo>
                  <a:pt x="643" y="104"/>
                </a:lnTo>
                <a:lnTo>
                  <a:pt x="646" y="113"/>
                </a:lnTo>
                <a:lnTo>
                  <a:pt x="646" y="118"/>
                </a:lnTo>
                <a:lnTo>
                  <a:pt x="646" y="125"/>
                </a:lnTo>
                <a:lnTo>
                  <a:pt x="648" y="122"/>
                </a:lnTo>
                <a:lnTo>
                  <a:pt x="648" y="113"/>
                </a:lnTo>
                <a:lnTo>
                  <a:pt x="646" y="109"/>
                </a:lnTo>
                <a:lnTo>
                  <a:pt x="645" y="104"/>
                </a:lnTo>
                <a:lnTo>
                  <a:pt x="641" y="101"/>
                </a:lnTo>
                <a:lnTo>
                  <a:pt x="636" y="99"/>
                </a:lnTo>
                <a:close/>
                <a:moveTo>
                  <a:pt x="593" y="111"/>
                </a:moveTo>
                <a:lnTo>
                  <a:pt x="593" y="111"/>
                </a:lnTo>
                <a:lnTo>
                  <a:pt x="592" y="111"/>
                </a:lnTo>
                <a:lnTo>
                  <a:pt x="592" y="113"/>
                </a:lnTo>
                <a:lnTo>
                  <a:pt x="595" y="111"/>
                </a:lnTo>
                <a:lnTo>
                  <a:pt x="593" y="111"/>
                </a:lnTo>
                <a:close/>
                <a:moveTo>
                  <a:pt x="618" y="120"/>
                </a:moveTo>
                <a:lnTo>
                  <a:pt x="618" y="120"/>
                </a:lnTo>
                <a:lnTo>
                  <a:pt x="618" y="113"/>
                </a:lnTo>
                <a:lnTo>
                  <a:pt x="618" y="106"/>
                </a:lnTo>
                <a:lnTo>
                  <a:pt x="616" y="101"/>
                </a:lnTo>
                <a:lnTo>
                  <a:pt x="613" y="97"/>
                </a:lnTo>
                <a:lnTo>
                  <a:pt x="609" y="95"/>
                </a:lnTo>
                <a:lnTo>
                  <a:pt x="606" y="94"/>
                </a:lnTo>
                <a:lnTo>
                  <a:pt x="595" y="92"/>
                </a:lnTo>
                <a:lnTo>
                  <a:pt x="586" y="92"/>
                </a:lnTo>
                <a:lnTo>
                  <a:pt x="576" y="94"/>
                </a:lnTo>
                <a:lnTo>
                  <a:pt x="567" y="95"/>
                </a:lnTo>
                <a:lnTo>
                  <a:pt x="567" y="101"/>
                </a:lnTo>
                <a:lnTo>
                  <a:pt x="567" y="106"/>
                </a:lnTo>
                <a:lnTo>
                  <a:pt x="567" y="109"/>
                </a:lnTo>
                <a:lnTo>
                  <a:pt x="570" y="102"/>
                </a:lnTo>
                <a:lnTo>
                  <a:pt x="572" y="97"/>
                </a:lnTo>
                <a:lnTo>
                  <a:pt x="576" y="95"/>
                </a:lnTo>
                <a:lnTo>
                  <a:pt x="577" y="95"/>
                </a:lnTo>
                <a:lnTo>
                  <a:pt x="581" y="95"/>
                </a:lnTo>
                <a:lnTo>
                  <a:pt x="583" y="94"/>
                </a:lnTo>
                <a:lnTo>
                  <a:pt x="585" y="94"/>
                </a:lnTo>
                <a:lnTo>
                  <a:pt x="586" y="94"/>
                </a:lnTo>
                <a:lnTo>
                  <a:pt x="590" y="95"/>
                </a:lnTo>
                <a:lnTo>
                  <a:pt x="593" y="95"/>
                </a:lnTo>
                <a:lnTo>
                  <a:pt x="595" y="97"/>
                </a:lnTo>
                <a:lnTo>
                  <a:pt x="600" y="97"/>
                </a:lnTo>
                <a:lnTo>
                  <a:pt x="602" y="95"/>
                </a:lnTo>
                <a:lnTo>
                  <a:pt x="606" y="95"/>
                </a:lnTo>
                <a:lnTo>
                  <a:pt x="607" y="97"/>
                </a:lnTo>
                <a:lnTo>
                  <a:pt x="611" y="102"/>
                </a:lnTo>
                <a:lnTo>
                  <a:pt x="615" y="108"/>
                </a:lnTo>
                <a:lnTo>
                  <a:pt x="616" y="111"/>
                </a:lnTo>
                <a:lnTo>
                  <a:pt x="618" y="120"/>
                </a:lnTo>
                <a:close/>
                <a:moveTo>
                  <a:pt x="618" y="125"/>
                </a:moveTo>
                <a:lnTo>
                  <a:pt x="618" y="125"/>
                </a:lnTo>
                <a:lnTo>
                  <a:pt x="615" y="127"/>
                </a:lnTo>
                <a:lnTo>
                  <a:pt x="606" y="129"/>
                </a:lnTo>
                <a:lnTo>
                  <a:pt x="602" y="131"/>
                </a:lnTo>
                <a:lnTo>
                  <a:pt x="600" y="132"/>
                </a:lnTo>
                <a:lnTo>
                  <a:pt x="599" y="134"/>
                </a:lnTo>
                <a:lnTo>
                  <a:pt x="593" y="132"/>
                </a:lnTo>
                <a:lnTo>
                  <a:pt x="590" y="131"/>
                </a:lnTo>
                <a:lnTo>
                  <a:pt x="588" y="131"/>
                </a:lnTo>
                <a:lnTo>
                  <a:pt x="581" y="131"/>
                </a:lnTo>
                <a:lnTo>
                  <a:pt x="576" y="131"/>
                </a:lnTo>
                <a:lnTo>
                  <a:pt x="597" y="136"/>
                </a:lnTo>
                <a:lnTo>
                  <a:pt x="600" y="136"/>
                </a:lnTo>
                <a:lnTo>
                  <a:pt x="604" y="134"/>
                </a:lnTo>
                <a:lnTo>
                  <a:pt x="613" y="132"/>
                </a:lnTo>
                <a:lnTo>
                  <a:pt x="616" y="129"/>
                </a:lnTo>
                <a:lnTo>
                  <a:pt x="618" y="125"/>
                </a:lnTo>
                <a:close/>
                <a:moveTo>
                  <a:pt x="562" y="125"/>
                </a:moveTo>
                <a:lnTo>
                  <a:pt x="562" y="125"/>
                </a:lnTo>
                <a:lnTo>
                  <a:pt x="563" y="127"/>
                </a:lnTo>
                <a:lnTo>
                  <a:pt x="567" y="129"/>
                </a:lnTo>
                <a:lnTo>
                  <a:pt x="572" y="129"/>
                </a:lnTo>
                <a:lnTo>
                  <a:pt x="567" y="127"/>
                </a:lnTo>
                <a:lnTo>
                  <a:pt x="563" y="124"/>
                </a:lnTo>
                <a:lnTo>
                  <a:pt x="560" y="115"/>
                </a:lnTo>
                <a:lnTo>
                  <a:pt x="556" y="102"/>
                </a:lnTo>
                <a:lnTo>
                  <a:pt x="556" y="97"/>
                </a:lnTo>
                <a:lnTo>
                  <a:pt x="558" y="94"/>
                </a:lnTo>
                <a:lnTo>
                  <a:pt x="562" y="90"/>
                </a:lnTo>
                <a:lnTo>
                  <a:pt x="560" y="87"/>
                </a:lnTo>
                <a:lnTo>
                  <a:pt x="558" y="87"/>
                </a:lnTo>
                <a:lnTo>
                  <a:pt x="556" y="88"/>
                </a:lnTo>
                <a:lnTo>
                  <a:pt x="555" y="90"/>
                </a:lnTo>
                <a:lnTo>
                  <a:pt x="551" y="102"/>
                </a:lnTo>
                <a:lnTo>
                  <a:pt x="551" y="106"/>
                </a:lnTo>
                <a:lnTo>
                  <a:pt x="555" y="115"/>
                </a:lnTo>
                <a:lnTo>
                  <a:pt x="562" y="125"/>
                </a:lnTo>
                <a:close/>
                <a:moveTo>
                  <a:pt x="630" y="111"/>
                </a:moveTo>
                <a:lnTo>
                  <a:pt x="630" y="111"/>
                </a:lnTo>
                <a:lnTo>
                  <a:pt x="632" y="111"/>
                </a:lnTo>
                <a:lnTo>
                  <a:pt x="638" y="113"/>
                </a:lnTo>
                <a:lnTo>
                  <a:pt x="638" y="115"/>
                </a:lnTo>
                <a:lnTo>
                  <a:pt x="638" y="118"/>
                </a:lnTo>
                <a:lnTo>
                  <a:pt x="636" y="122"/>
                </a:lnTo>
                <a:lnTo>
                  <a:pt x="636" y="125"/>
                </a:lnTo>
                <a:lnTo>
                  <a:pt x="638" y="136"/>
                </a:lnTo>
                <a:lnTo>
                  <a:pt x="638" y="141"/>
                </a:lnTo>
                <a:lnTo>
                  <a:pt x="639" y="122"/>
                </a:lnTo>
                <a:lnTo>
                  <a:pt x="643" y="118"/>
                </a:lnTo>
                <a:lnTo>
                  <a:pt x="643" y="117"/>
                </a:lnTo>
                <a:lnTo>
                  <a:pt x="641" y="113"/>
                </a:lnTo>
                <a:lnTo>
                  <a:pt x="638" y="108"/>
                </a:lnTo>
                <a:lnTo>
                  <a:pt x="636" y="106"/>
                </a:lnTo>
                <a:lnTo>
                  <a:pt x="632" y="104"/>
                </a:lnTo>
                <a:lnTo>
                  <a:pt x="630" y="99"/>
                </a:lnTo>
                <a:lnTo>
                  <a:pt x="627" y="97"/>
                </a:lnTo>
                <a:lnTo>
                  <a:pt x="623" y="95"/>
                </a:lnTo>
                <a:lnTo>
                  <a:pt x="629" y="101"/>
                </a:lnTo>
                <a:lnTo>
                  <a:pt x="630" y="104"/>
                </a:lnTo>
                <a:lnTo>
                  <a:pt x="630" y="111"/>
                </a:lnTo>
                <a:close/>
                <a:moveTo>
                  <a:pt x="643" y="132"/>
                </a:moveTo>
                <a:lnTo>
                  <a:pt x="643" y="132"/>
                </a:lnTo>
                <a:lnTo>
                  <a:pt x="643" y="141"/>
                </a:lnTo>
                <a:lnTo>
                  <a:pt x="639" y="148"/>
                </a:lnTo>
                <a:lnTo>
                  <a:pt x="638" y="155"/>
                </a:lnTo>
                <a:lnTo>
                  <a:pt x="632" y="162"/>
                </a:lnTo>
                <a:lnTo>
                  <a:pt x="625" y="170"/>
                </a:lnTo>
                <a:lnTo>
                  <a:pt x="620" y="173"/>
                </a:lnTo>
                <a:lnTo>
                  <a:pt x="585" y="168"/>
                </a:lnTo>
                <a:lnTo>
                  <a:pt x="572" y="166"/>
                </a:lnTo>
                <a:lnTo>
                  <a:pt x="563" y="166"/>
                </a:lnTo>
                <a:lnTo>
                  <a:pt x="562" y="166"/>
                </a:lnTo>
                <a:lnTo>
                  <a:pt x="563" y="168"/>
                </a:lnTo>
                <a:lnTo>
                  <a:pt x="590" y="171"/>
                </a:lnTo>
                <a:lnTo>
                  <a:pt x="602" y="177"/>
                </a:lnTo>
                <a:lnTo>
                  <a:pt x="613" y="178"/>
                </a:lnTo>
                <a:lnTo>
                  <a:pt x="618" y="180"/>
                </a:lnTo>
                <a:lnTo>
                  <a:pt x="622" y="180"/>
                </a:lnTo>
                <a:lnTo>
                  <a:pt x="625" y="178"/>
                </a:lnTo>
                <a:lnTo>
                  <a:pt x="629" y="177"/>
                </a:lnTo>
                <a:lnTo>
                  <a:pt x="634" y="168"/>
                </a:lnTo>
                <a:lnTo>
                  <a:pt x="639" y="159"/>
                </a:lnTo>
                <a:lnTo>
                  <a:pt x="643" y="152"/>
                </a:lnTo>
                <a:lnTo>
                  <a:pt x="643" y="145"/>
                </a:lnTo>
                <a:lnTo>
                  <a:pt x="643" y="136"/>
                </a:lnTo>
                <a:lnTo>
                  <a:pt x="643" y="132"/>
                </a:lnTo>
                <a:close/>
                <a:moveTo>
                  <a:pt x="533" y="134"/>
                </a:moveTo>
                <a:lnTo>
                  <a:pt x="533" y="134"/>
                </a:lnTo>
                <a:lnTo>
                  <a:pt x="533" y="125"/>
                </a:lnTo>
                <a:lnTo>
                  <a:pt x="533" y="120"/>
                </a:lnTo>
                <a:lnTo>
                  <a:pt x="532" y="117"/>
                </a:lnTo>
                <a:lnTo>
                  <a:pt x="530" y="117"/>
                </a:lnTo>
                <a:lnTo>
                  <a:pt x="528" y="117"/>
                </a:lnTo>
                <a:lnTo>
                  <a:pt x="528" y="118"/>
                </a:lnTo>
                <a:lnTo>
                  <a:pt x="526" y="120"/>
                </a:lnTo>
                <a:lnTo>
                  <a:pt x="526" y="124"/>
                </a:lnTo>
                <a:lnTo>
                  <a:pt x="530" y="127"/>
                </a:lnTo>
                <a:lnTo>
                  <a:pt x="530" y="132"/>
                </a:lnTo>
                <a:lnTo>
                  <a:pt x="533" y="139"/>
                </a:lnTo>
                <a:lnTo>
                  <a:pt x="539" y="150"/>
                </a:lnTo>
                <a:lnTo>
                  <a:pt x="542" y="155"/>
                </a:lnTo>
                <a:lnTo>
                  <a:pt x="546" y="157"/>
                </a:lnTo>
                <a:lnTo>
                  <a:pt x="549" y="159"/>
                </a:lnTo>
                <a:lnTo>
                  <a:pt x="553" y="162"/>
                </a:lnTo>
                <a:lnTo>
                  <a:pt x="555" y="166"/>
                </a:lnTo>
                <a:lnTo>
                  <a:pt x="558" y="173"/>
                </a:lnTo>
                <a:lnTo>
                  <a:pt x="562" y="175"/>
                </a:lnTo>
                <a:lnTo>
                  <a:pt x="572" y="182"/>
                </a:lnTo>
                <a:lnTo>
                  <a:pt x="577" y="187"/>
                </a:lnTo>
                <a:lnTo>
                  <a:pt x="586" y="191"/>
                </a:lnTo>
                <a:lnTo>
                  <a:pt x="595" y="194"/>
                </a:lnTo>
                <a:lnTo>
                  <a:pt x="600" y="191"/>
                </a:lnTo>
                <a:lnTo>
                  <a:pt x="604" y="187"/>
                </a:lnTo>
                <a:lnTo>
                  <a:pt x="604" y="185"/>
                </a:lnTo>
                <a:lnTo>
                  <a:pt x="602" y="185"/>
                </a:lnTo>
                <a:lnTo>
                  <a:pt x="597" y="185"/>
                </a:lnTo>
                <a:lnTo>
                  <a:pt x="590" y="187"/>
                </a:lnTo>
                <a:lnTo>
                  <a:pt x="585" y="182"/>
                </a:lnTo>
                <a:lnTo>
                  <a:pt x="572" y="175"/>
                </a:lnTo>
                <a:lnTo>
                  <a:pt x="562" y="170"/>
                </a:lnTo>
                <a:lnTo>
                  <a:pt x="533" y="134"/>
                </a:lnTo>
                <a:close/>
                <a:moveTo>
                  <a:pt x="373" y="159"/>
                </a:moveTo>
                <a:lnTo>
                  <a:pt x="373" y="159"/>
                </a:lnTo>
                <a:lnTo>
                  <a:pt x="366" y="150"/>
                </a:lnTo>
                <a:lnTo>
                  <a:pt x="364" y="143"/>
                </a:lnTo>
                <a:lnTo>
                  <a:pt x="362" y="141"/>
                </a:lnTo>
                <a:lnTo>
                  <a:pt x="364" y="139"/>
                </a:lnTo>
                <a:lnTo>
                  <a:pt x="366" y="134"/>
                </a:lnTo>
                <a:lnTo>
                  <a:pt x="367" y="127"/>
                </a:lnTo>
                <a:lnTo>
                  <a:pt x="367" y="122"/>
                </a:lnTo>
                <a:lnTo>
                  <a:pt x="371" y="118"/>
                </a:lnTo>
                <a:lnTo>
                  <a:pt x="374" y="117"/>
                </a:lnTo>
                <a:lnTo>
                  <a:pt x="378" y="104"/>
                </a:lnTo>
                <a:lnTo>
                  <a:pt x="381" y="95"/>
                </a:lnTo>
                <a:lnTo>
                  <a:pt x="383" y="92"/>
                </a:lnTo>
                <a:lnTo>
                  <a:pt x="385" y="90"/>
                </a:lnTo>
                <a:lnTo>
                  <a:pt x="387" y="85"/>
                </a:lnTo>
                <a:lnTo>
                  <a:pt x="388" y="79"/>
                </a:lnTo>
                <a:lnTo>
                  <a:pt x="392" y="76"/>
                </a:lnTo>
                <a:lnTo>
                  <a:pt x="396" y="76"/>
                </a:lnTo>
                <a:lnTo>
                  <a:pt x="401" y="74"/>
                </a:lnTo>
                <a:lnTo>
                  <a:pt x="410" y="76"/>
                </a:lnTo>
                <a:lnTo>
                  <a:pt x="420" y="79"/>
                </a:lnTo>
                <a:lnTo>
                  <a:pt x="431" y="79"/>
                </a:lnTo>
                <a:lnTo>
                  <a:pt x="436" y="79"/>
                </a:lnTo>
                <a:lnTo>
                  <a:pt x="441" y="79"/>
                </a:lnTo>
                <a:lnTo>
                  <a:pt x="449" y="81"/>
                </a:lnTo>
                <a:lnTo>
                  <a:pt x="456" y="87"/>
                </a:lnTo>
                <a:lnTo>
                  <a:pt x="463" y="92"/>
                </a:lnTo>
                <a:lnTo>
                  <a:pt x="470" y="102"/>
                </a:lnTo>
                <a:lnTo>
                  <a:pt x="475" y="115"/>
                </a:lnTo>
                <a:lnTo>
                  <a:pt x="477" y="117"/>
                </a:lnTo>
                <a:lnTo>
                  <a:pt x="482" y="122"/>
                </a:lnTo>
                <a:lnTo>
                  <a:pt x="486" y="131"/>
                </a:lnTo>
                <a:lnTo>
                  <a:pt x="486" y="138"/>
                </a:lnTo>
                <a:lnTo>
                  <a:pt x="486" y="147"/>
                </a:lnTo>
                <a:lnTo>
                  <a:pt x="486" y="150"/>
                </a:lnTo>
                <a:lnTo>
                  <a:pt x="480" y="159"/>
                </a:lnTo>
                <a:lnTo>
                  <a:pt x="477" y="164"/>
                </a:lnTo>
                <a:lnTo>
                  <a:pt x="472" y="170"/>
                </a:lnTo>
                <a:lnTo>
                  <a:pt x="463" y="175"/>
                </a:lnTo>
                <a:lnTo>
                  <a:pt x="454" y="178"/>
                </a:lnTo>
                <a:lnTo>
                  <a:pt x="445" y="189"/>
                </a:lnTo>
                <a:lnTo>
                  <a:pt x="440" y="192"/>
                </a:lnTo>
                <a:lnTo>
                  <a:pt x="434" y="196"/>
                </a:lnTo>
                <a:lnTo>
                  <a:pt x="426" y="198"/>
                </a:lnTo>
                <a:lnTo>
                  <a:pt x="417" y="198"/>
                </a:lnTo>
                <a:lnTo>
                  <a:pt x="415" y="198"/>
                </a:lnTo>
                <a:lnTo>
                  <a:pt x="410" y="200"/>
                </a:lnTo>
                <a:lnTo>
                  <a:pt x="406" y="201"/>
                </a:lnTo>
                <a:lnTo>
                  <a:pt x="404" y="200"/>
                </a:lnTo>
                <a:lnTo>
                  <a:pt x="403" y="198"/>
                </a:lnTo>
                <a:lnTo>
                  <a:pt x="401" y="196"/>
                </a:lnTo>
                <a:lnTo>
                  <a:pt x="401" y="194"/>
                </a:lnTo>
                <a:lnTo>
                  <a:pt x="401" y="192"/>
                </a:lnTo>
                <a:lnTo>
                  <a:pt x="399" y="192"/>
                </a:lnTo>
                <a:lnTo>
                  <a:pt x="399" y="191"/>
                </a:lnTo>
                <a:lnTo>
                  <a:pt x="390" y="191"/>
                </a:lnTo>
                <a:lnTo>
                  <a:pt x="383" y="189"/>
                </a:lnTo>
                <a:lnTo>
                  <a:pt x="378" y="185"/>
                </a:lnTo>
                <a:lnTo>
                  <a:pt x="376" y="185"/>
                </a:lnTo>
                <a:lnTo>
                  <a:pt x="374" y="182"/>
                </a:lnTo>
                <a:lnTo>
                  <a:pt x="374" y="178"/>
                </a:lnTo>
                <a:lnTo>
                  <a:pt x="374" y="175"/>
                </a:lnTo>
                <a:lnTo>
                  <a:pt x="369" y="171"/>
                </a:lnTo>
                <a:lnTo>
                  <a:pt x="367" y="166"/>
                </a:lnTo>
                <a:lnTo>
                  <a:pt x="367" y="162"/>
                </a:lnTo>
                <a:lnTo>
                  <a:pt x="369" y="161"/>
                </a:lnTo>
                <a:lnTo>
                  <a:pt x="373" y="159"/>
                </a:lnTo>
                <a:close/>
                <a:moveTo>
                  <a:pt x="380" y="113"/>
                </a:moveTo>
                <a:lnTo>
                  <a:pt x="380" y="113"/>
                </a:lnTo>
                <a:lnTo>
                  <a:pt x="381" y="111"/>
                </a:lnTo>
                <a:lnTo>
                  <a:pt x="387" y="106"/>
                </a:lnTo>
                <a:lnTo>
                  <a:pt x="396" y="102"/>
                </a:lnTo>
                <a:lnTo>
                  <a:pt x="401" y="101"/>
                </a:lnTo>
                <a:lnTo>
                  <a:pt x="406" y="102"/>
                </a:lnTo>
                <a:lnTo>
                  <a:pt x="411" y="106"/>
                </a:lnTo>
                <a:lnTo>
                  <a:pt x="408" y="101"/>
                </a:lnTo>
                <a:lnTo>
                  <a:pt x="404" y="99"/>
                </a:lnTo>
                <a:lnTo>
                  <a:pt x="399" y="97"/>
                </a:lnTo>
                <a:lnTo>
                  <a:pt x="396" y="97"/>
                </a:lnTo>
                <a:lnTo>
                  <a:pt x="392" y="99"/>
                </a:lnTo>
                <a:lnTo>
                  <a:pt x="385" y="104"/>
                </a:lnTo>
                <a:lnTo>
                  <a:pt x="380" y="113"/>
                </a:lnTo>
                <a:close/>
                <a:moveTo>
                  <a:pt x="408" y="94"/>
                </a:moveTo>
                <a:lnTo>
                  <a:pt x="408" y="94"/>
                </a:lnTo>
                <a:lnTo>
                  <a:pt x="420" y="113"/>
                </a:lnTo>
                <a:lnTo>
                  <a:pt x="424" y="118"/>
                </a:lnTo>
                <a:lnTo>
                  <a:pt x="426" y="124"/>
                </a:lnTo>
                <a:lnTo>
                  <a:pt x="427" y="127"/>
                </a:lnTo>
                <a:lnTo>
                  <a:pt x="420" y="141"/>
                </a:lnTo>
                <a:lnTo>
                  <a:pt x="417" y="159"/>
                </a:lnTo>
                <a:lnTo>
                  <a:pt x="408" y="175"/>
                </a:lnTo>
                <a:lnTo>
                  <a:pt x="403" y="178"/>
                </a:lnTo>
                <a:lnTo>
                  <a:pt x="392" y="184"/>
                </a:lnTo>
                <a:lnTo>
                  <a:pt x="387" y="184"/>
                </a:lnTo>
                <a:lnTo>
                  <a:pt x="383" y="184"/>
                </a:lnTo>
                <a:lnTo>
                  <a:pt x="380" y="180"/>
                </a:lnTo>
                <a:lnTo>
                  <a:pt x="378" y="173"/>
                </a:lnTo>
                <a:lnTo>
                  <a:pt x="376" y="171"/>
                </a:lnTo>
                <a:lnTo>
                  <a:pt x="376" y="178"/>
                </a:lnTo>
                <a:lnTo>
                  <a:pt x="376" y="184"/>
                </a:lnTo>
                <a:lnTo>
                  <a:pt x="378" y="185"/>
                </a:lnTo>
                <a:lnTo>
                  <a:pt x="381" y="185"/>
                </a:lnTo>
                <a:lnTo>
                  <a:pt x="383" y="187"/>
                </a:lnTo>
                <a:lnTo>
                  <a:pt x="387" y="189"/>
                </a:lnTo>
                <a:lnTo>
                  <a:pt x="394" y="187"/>
                </a:lnTo>
                <a:lnTo>
                  <a:pt x="406" y="180"/>
                </a:lnTo>
                <a:lnTo>
                  <a:pt x="408" y="180"/>
                </a:lnTo>
                <a:lnTo>
                  <a:pt x="410" y="177"/>
                </a:lnTo>
                <a:lnTo>
                  <a:pt x="413" y="170"/>
                </a:lnTo>
                <a:lnTo>
                  <a:pt x="424" y="154"/>
                </a:lnTo>
                <a:lnTo>
                  <a:pt x="426" y="145"/>
                </a:lnTo>
                <a:lnTo>
                  <a:pt x="427" y="136"/>
                </a:lnTo>
                <a:lnTo>
                  <a:pt x="431" y="129"/>
                </a:lnTo>
                <a:lnTo>
                  <a:pt x="431" y="127"/>
                </a:lnTo>
                <a:lnTo>
                  <a:pt x="431" y="124"/>
                </a:lnTo>
                <a:lnTo>
                  <a:pt x="429" y="118"/>
                </a:lnTo>
                <a:lnTo>
                  <a:pt x="422" y="106"/>
                </a:lnTo>
                <a:lnTo>
                  <a:pt x="411" y="97"/>
                </a:lnTo>
                <a:lnTo>
                  <a:pt x="408" y="94"/>
                </a:lnTo>
                <a:close/>
                <a:moveTo>
                  <a:pt x="376" y="157"/>
                </a:moveTo>
                <a:lnTo>
                  <a:pt x="380" y="157"/>
                </a:lnTo>
                <a:lnTo>
                  <a:pt x="378" y="154"/>
                </a:lnTo>
                <a:lnTo>
                  <a:pt x="374" y="145"/>
                </a:lnTo>
                <a:lnTo>
                  <a:pt x="373" y="132"/>
                </a:lnTo>
                <a:lnTo>
                  <a:pt x="373" y="125"/>
                </a:lnTo>
                <a:lnTo>
                  <a:pt x="374" y="118"/>
                </a:lnTo>
                <a:lnTo>
                  <a:pt x="373" y="120"/>
                </a:lnTo>
                <a:lnTo>
                  <a:pt x="371" y="122"/>
                </a:lnTo>
                <a:lnTo>
                  <a:pt x="369" y="127"/>
                </a:lnTo>
                <a:lnTo>
                  <a:pt x="371" y="132"/>
                </a:lnTo>
                <a:lnTo>
                  <a:pt x="371" y="136"/>
                </a:lnTo>
                <a:lnTo>
                  <a:pt x="369" y="139"/>
                </a:lnTo>
                <a:lnTo>
                  <a:pt x="367" y="141"/>
                </a:lnTo>
                <a:lnTo>
                  <a:pt x="369" y="145"/>
                </a:lnTo>
                <a:lnTo>
                  <a:pt x="376" y="157"/>
                </a:lnTo>
                <a:close/>
                <a:moveTo>
                  <a:pt x="397" y="150"/>
                </a:moveTo>
                <a:lnTo>
                  <a:pt x="397" y="150"/>
                </a:lnTo>
                <a:lnTo>
                  <a:pt x="392" y="150"/>
                </a:lnTo>
                <a:lnTo>
                  <a:pt x="388" y="150"/>
                </a:lnTo>
                <a:lnTo>
                  <a:pt x="385" y="147"/>
                </a:lnTo>
                <a:lnTo>
                  <a:pt x="388" y="152"/>
                </a:lnTo>
                <a:lnTo>
                  <a:pt x="392" y="152"/>
                </a:lnTo>
                <a:lnTo>
                  <a:pt x="397" y="150"/>
                </a:lnTo>
                <a:close/>
                <a:moveTo>
                  <a:pt x="404" y="109"/>
                </a:moveTo>
                <a:lnTo>
                  <a:pt x="404" y="109"/>
                </a:lnTo>
                <a:lnTo>
                  <a:pt x="408" y="113"/>
                </a:lnTo>
                <a:lnTo>
                  <a:pt x="411" y="117"/>
                </a:lnTo>
                <a:lnTo>
                  <a:pt x="413" y="125"/>
                </a:lnTo>
                <a:lnTo>
                  <a:pt x="413" y="134"/>
                </a:lnTo>
                <a:lnTo>
                  <a:pt x="413" y="143"/>
                </a:lnTo>
                <a:lnTo>
                  <a:pt x="413" y="134"/>
                </a:lnTo>
                <a:lnTo>
                  <a:pt x="410" y="139"/>
                </a:lnTo>
                <a:lnTo>
                  <a:pt x="406" y="143"/>
                </a:lnTo>
                <a:lnTo>
                  <a:pt x="404" y="145"/>
                </a:lnTo>
                <a:lnTo>
                  <a:pt x="401" y="145"/>
                </a:lnTo>
                <a:lnTo>
                  <a:pt x="399" y="147"/>
                </a:lnTo>
                <a:lnTo>
                  <a:pt x="397" y="152"/>
                </a:lnTo>
                <a:lnTo>
                  <a:pt x="394" y="154"/>
                </a:lnTo>
                <a:lnTo>
                  <a:pt x="397" y="155"/>
                </a:lnTo>
                <a:lnTo>
                  <a:pt x="401" y="157"/>
                </a:lnTo>
                <a:lnTo>
                  <a:pt x="408" y="154"/>
                </a:lnTo>
                <a:lnTo>
                  <a:pt x="411" y="152"/>
                </a:lnTo>
                <a:lnTo>
                  <a:pt x="415" y="143"/>
                </a:lnTo>
                <a:lnTo>
                  <a:pt x="417" y="134"/>
                </a:lnTo>
                <a:lnTo>
                  <a:pt x="417" y="127"/>
                </a:lnTo>
                <a:lnTo>
                  <a:pt x="415" y="122"/>
                </a:lnTo>
                <a:lnTo>
                  <a:pt x="413" y="113"/>
                </a:lnTo>
                <a:lnTo>
                  <a:pt x="411" y="111"/>
                </a:lnTo>
                <a:lnTo>
                  <a:pt x="408" y="108"/>
                </a:lnTo>
                <a:lnTo>
                  <a:pt x="406" y="108"/>
                </a:lnTo>
                <a:lnTo>
                  <a:pt x="404" y="109"/>
                </a:lnTo>
                <a:close/>
                <a:moveTo>
                  <a:pt x="403" y="120"/>
                </a:moveTo>
                <a:lnTo>
                  <a:pt x="403" y="120"/>
                </a:lnTo>
                <a:lnTo>
                  <a:pt x="403" y="117"/>
                </a:lnTo>
                <a:lnTo>
                  <a:pt x="401" y="115"/>
                </a:lnTo>
                <a:lnTo>
                  <a:pt x="399" y="115"/>
                </a:lnTo>
                <a:lnTo>
                  <a:pt x="396" y="118"/>
                </a:lnTo>
                <a:lnTo>
                  <a:pt x="390" y="125"/>
                </a:lnTo>
                <a:lnTo>
                  <a:pt x="388" y="129"/>
                </a:lnTo>
                <a:lnTo>
                  <a:pt x="387" y="131"/>
                </a:lnTo>
                <a:lnTo>
                  <a:pt x="387" y="136"/>
                </a:lnTo>
                <a:lnTo>
                  <a:pt x="388" y="139"/>
                </a:lnTo>
                <a:lnTo>
                  <a:pt x="388" y="136"/>
                </a:lnTo>
                <a:lnTo>
                  <a:pt x="392" y="127"/>
                </a:lnTo>
                <a:lnTo>
                  <a:pt x="394" y="122"/>
                </a:lnTo>
                <a:lnTo>
                  <a:pt x="397" y="120"/>
                </a:lnTo>
                <a:lnTo>
                  <a:pt x="399" y="118"/>
                </a:lnTo>
                <a:lnTo>
                  <a:pt x="403" y="120"/>
                </a:lnTo>
                <a:close/>
                <a:moveTo>
                  <a:pt x="388" y="124"/>
                </a:moveTo>
                <a:lnTo>
                  <a:pt x="388" y="124"/>
                </a:lnTo>
                <a:lnTo>
                  <a:pt x="399" y="113"/>
                </a:lnTo>
                <a:lnTo>
                  <a:pt x="397" y="111"/>
                </a:lnTo>
                <a:lnTo>
                  <a:pt x="394" y="111"/>
                </a:lnTo>
                <a:lnTo>
                  <a:pt x="390" y="115"/>
                </a:lnTo>
                <a:lnTo>
                  <a:pt x="387" y="117"/>
                </a:lnTo>
                <a:lnTo>
                  <a:pt x="387" y="120"/>
                </a:lnTo>
                <a:lnTo>
                  <a:pt x="388" y="124"/>
                </a:lnTo>
                <a:close/>
                <a:moveTo>
                  <a:pt x="385" y="141"/>
                </a:moveTo>
                <a:lnTo>
                  <a:pt x="385" y="141"/>
                </a:lnTo>
                <a:lnTo>
                  <a:pt x="388" y="145"/>
                </a:lnTo>
                <a:lnTo>
                  <a:pt x="390" y="145"/>
                </a:lnTo>
                <a:lnTo>
                  <a:pt x="394" y="145"/>
                </a:lnTo>
                <a:lnTo>
                  <a:pt x="396" y="147"/>
                </a:lnTo>
                <a:lnTo>
                  <a:pt x="397" y="148"/>
                </a:lnTo>
                <a:lnTo>
                  <a:pt x="397" y="145"/>
                </a:lnTo>
                <a:lnTo>
                  <a:pt x="392" y="143"/>
                </a:lnTo>
                <a:lnTo>
                  <a:pt x="388" y="141"/>
                </a:lnTo>
                <a:lnTo>
                  <a:pt x="385" y="139"/>
                </a:lnTo>
                <a:lnTo>
                  <a:pt x="385" y="136"/>
                </a:lnTo>
                <a:lnTo>
                  <a:pt x="385" y="139"/>
                </a:lnTo>
                <a:lnTo>
                  <a:pt x="385" y="141"/>
                </a:lnTo>
                <a:close/>
                <a:moveTo>
                  <a:pt x="396" y="139"/>
                </a:moveTo>
                <a:lnTo>
                  <a:pt x="396" y="139"/>
                </a:lnTo>
                <a:close/>
                <a:moveTo>
                  <a:pt x="396" y="138"/>
                </a:moveTo>
                <a:lnTo>
                  <a:pt x="396" y="138"/>
                </a:lnTo>
                <a:lnTo>
                  <a:pt x="396" y="139"/>
                </a:lnTo>
                <a:lnTo>
                  <a:pt x="396" y="138"/>
                </a:lnTo>
                <a:close/>
                <a:moveTo>
                  <a:pt x="396" y="139"/>
                </a:moveTo>
                <a:lnTo>
                  <a:pt x="396" y="139"/>
                </a:lnTo>
                <a:lnTo>
                  <a:pt x="394" y="139"/>
                </a:lnTo>
                <a:lnTo>
                  <a:pt x="396" y="139"/>
                </a:lnTo>
                <a:close/>
                <a:moveTo>
                  <a:pt x="396" y="139"/>
                </a:moveTo>
                <a:lnTo>
                  <a:pt x="396" y="139"/>
                </a:lnTo>
                <a:close/>
                <a:moveTo>
                  <a:pt x="396" y="139"/>
                </a:moveTo>
                <a:lnTo>
                  <a:pt x="396" y="139"/>
                </a:lnTo>
                <a:close/>
                <a:moveTo>
                  <a:pt x="406" y="136"/>
                </a:moveTo>
                <a:lnTo>
                  <a:pt x="406" y="136"/>
                </a:lnTo>
                <a:lnTo>
                  <a:pt x="401" y="143"/>
                </a:lnTo>
                <a:lnTo>
                  <a:pt x="397" y="141"/>
                </a:lnTo>
                <a:lnTo>
                  <a:pt x="396" y="139"/>
                </a:lnTo>
                <a:lnTo>
                  <a:pt x="396" y="141"/>
                </a:lnTo>
                <a:lnTo>
                  <a:pt x="397" y="143"/>
                </a:lnTo>
                <a:lnTo>
                  <a:pt x="399" y="145"/>
                </a:lnTo>
                <a:lnTo>
                  <a:pt x="403" y="143"/>
                </a:lnTo>
                <a:lnTo>
                  <a:pt x="406" y="141"/>
                </a:lnTo>
                <a:lnTo>
                  <a:pt x="410" y="136"/>
                </a:lnTo>
                <a:lnTo>
                  <a:pt x="410" y="131"/>
                </a:lnTo>
                <a:lnTo>
                  <a:pt x="408" y="125"/>
                </a:lnTo>
                <a:lnTo>
                  <a:pt x="406" y="136"/>
                </a:lnTo>
                <a:close/>
                <a:moveTo>
                  <a:pt x="401" y="134"/>
                </a:moveTo>
                <a:lnTo>
                  <a:pt x="401" y="134"/>
                </a:lnTo>
                <a:lnTo>
                  <a:pt x="399" y="134"/>
                </a:lnTo>
                <a:lnTo>
                  <a:pt x="397" y="132"/>
                </a:lnTo>
                <a:lnTo>
                  <a:pt x="396" y="131"/>
                </a:lnTo>
                <a:lnTo>
                  <a:pt x="397" y="132"/>
                </a:lnTo>
                <a:lnTo>
                  <a:pt x="397" y="134"/>
                </a:lnTo>
                <a:lnTo>
                  <a:pt x="399" y="136"/>
                </a:lnTo>
                <a:lnTo>
                  <a:pt x="397" y="136"/>
                </a:lnTo>
                <a:lnTo>
                  <a:pt x="396" y="134"/>
                </a:lnTo>
                <a:lnTo>
                  <a:pt x="396" y="131"/>
                </a:lnTo>
                <a:lnTo>
                  <a:pt x="396" y="125"/>
                </a:lnTo>
                <a:lnTo>
                  <a:pt x="394" y="132"/>
                </a:lnTo>
                <a:lnTo>
                  <a:pt x="394" y="134"/>
                </a:lnTo>
                <a:lnTo>
                  <a:pt x="397" y="138"/>
                </a:lnTo>
                <a:lnTo>
                  <a:pt x="397" y="139"/>
                </a:lnTo>
                <a:lnTo>
                  <a:pt x="401" y="139"/>
                </a:lnTo>
                <a:lnTo>
                  <a:pt x="404" y="138"/>
                </a:lnTo>
                <a:lnTo>
                  <a:pt x="404" y="136"/>
                </a:lnTo>
                <a:lnTo>
                  <a:pt x="404" y="131"/>
                </a:lnTo>
                <a:lnTo>
                  <a:pt x="403" y="132"/>
                </a:lnTo>
                <a:lnTo>
                  <a:pt x="401" y="134"/>
                </a:lnTo>
                <a:close/>
                <a:moveTo>
                  <a:pt x="403" y="122"/>
                </a:moveTo>
                <a:lnTo>
                  <a:pt x="403" y="122"/>
                </a:lnTo>
                <a:lnTo>
                  <a:pt x="401" y="122"/>
                </a:lnTo>
                <a:lnTo>
                  <a:pt x="396" y="125"/>
                </a:lnTo>
                <a:lnTo>
                  <a:pt x="397" y="127"/>
                </a:lnTo>
                <a:lnTo>
                  <a:pt x="399" y="125"/>
                </a:lnTo>
                <a:lnTo>
                  <a:pt x="403" y="127"/>
                </a:lnTo>
                <a:lnTo>
                  <a:pt x="404" y="129"/>
                </a:lnTo>
                <a:lnTo>
                  <a:pt x="404" y="131"/>
                </a:lnTo>
                <a:lnTo>
                  <a:pt x="404" y="132"/>
                </a:lnTo>
                <a:lnTo>
                  <a:pt x="408" y="125"/>
                </a:lnTo>
                <a:lnTo>
                  <a:pt x="406" y="124"/>
                </a:lnTo>
                <a:lnTo>
                  <a:pt x="403" y="122"/>
                </a:lnTo>
                <a:close/>
                <a:moveTo>
                  <a:pt x="436" y="134"/>
                </a:moveTo>
                <a:lnTo>
                  <a:pt x="436" y="134"/>
                </a:lnTo>
                <a:lnTo>
                  <a:pt x="438" y="138"/>
                </a:lnTo>
                <a:lnTo>
                  <a:pt x="438" y="147"/>
                </a:lnTo>
                <a:lnTo>
                  <a:pt x="438" y="159"/>
                </a:lnTo>
                <a:lnTo>
                  <a:pt x="434" y="164"/>
                </a:lnTo>
                <a:lnTo>
                  <a:pt x="431" y="170"/>
                </a:lnTo>
                <a:lnTo>
                  <a:pt x="419" y="175"/>
                </a:lnTo>
                <a:lnTo>
                  <a:pt x="411" y="178"/>
                </a:lnTo>
                <a:lnTo>
                  <a:pt x="417" y="178"/>
                </a:lnTo>
                <a:lnTo>
                  <a:pt x="422" y="177"/>
                </a:lnTo>
                <a:lnTo>
                  <a:pt x="431" y="171"/>
                </a:lnTo>
                <a:lnTo>
                  <a:pt x="443" y="162"/>
                </a:lnTo>
                <a:lnTo>
                  <a:pt x="443" y="154"/>
                </a:lnTo>
                <a:lnTo>
                  <a:pt x="445" y="143"/>
                </a:lnTo>
                <a:lnTo>
                  <a:pt x="443" y="132"/>
                </a:lnTo>
                <a:lnTo>
                  <a:pt x="441" y="120"/>
                </a:lnTo>
                <a:lnTo>
                  <a:pt x="436" y="109"/>
                </a:lnTo>
                <a:lnTo>
                  <a:pt x="433" y="104"/>
                </a:lnTo>
                <a:lnTo>
                  <a:pt x="427" y="99"/>
                </a:lnTo>
                <a:lnTo>
                  <a:pt x="420" y="95"/>
                </a:lnTo>
                <a:lnTo>
                  <a:pt x="413" y="92"/>
                </a:lnTo>
                <a:lnTo>
                  <a:pt x="426" y="102"/>
                </a:lnTo>
                <a:lnTo>
                  <a:pt x="433" y="111"/>
                </a:lnTo>
                <a:lnTo>
                  <a:pt x="436" y="117"/>
                </a:lnTo>
                <a:lnTo>
                  <a:pt x="438" y="122"/>
                </a:lnTo>
                <a:lnTo>
                  <a:pt x="438" y="125"/>
                </a:lnTo>
                <a:lnTo>
                  <a:pt x="438" y="127"/>
                </a:lnTo>
                <a:lnTo>
                  <a:pt x="438" y="131"/>
                </a:lnTo>
                <a:lnTo>
                  <a:pt x="438" y="132"/>
                </a:lnTo>
                <a:lnTo>
                  <a:pt x="436" y="134"/>
                </a:lnTo>
                <a:close/>
                <a:moveTo>
                  <a:pt x="387" y="88"/>
                </a:moveTo>
                <a:lnTo>
                  <a:pt x="387" y="88"/>
                </a:lnTo>
                <a:lnTo>
                  <a:pt x="388" y="87"/>
                </a:lnTo>
                <a:lnTo>
                  <a:pt x="392" y="81"/>
                </a:lnTo>
                <a:lnTo>
                  <a:pt x="399" y="78"/>
                </a:lnTo>
                <a:lnTo>
                  <a:pt x="404" y="78"/>
                </a:lnTo>
                <a:lnTo>
                  <a:pt x="413" y="78"/>
                </a:lnTo>
                <a:lnTo>
                  <a:pt x="408" y="78"/>
                </a:lnTo>
                <a:lnTo>
                  <a:pt x="401" y="78"/>
                </a:lnTo>
                <a:lnTo>
                  <a:pt x="396" y="78"/>
                </a:lnTo>
                <a:lnTo>
                  <a:pt x="392" y="79"/>
                </a:lnTo>
                <a:lnTo>
                  <a:pt x="388" y="83"/>
                </a:lnTo>
                <a:lnTo>
                  <a:pt x="387" y="88"/>
                </a:lnTo>
                <a:close/>
                <a:moveTo>
                  <a:pt x="399" y="131"/>
                </a:moveTo>
                <a:lnTo>
                  <a:pt x="399" y="131"/>
                </a:lnTo>
                <a:lnTo>
                  <a:pt x="399" y="132"/>
                </a:lnTo>
                <a:lnTo>
                  <a:pt x="401" y="132"/>
                </a:lnTo>
                <a:lnTo>
                  <a:pt x="397" y="129"/>
                </a:lnTo>
                <a:lnTo>
                  <a:pt x="397" y="131"/>
                </a:lnTo>
                <a:lnTo>
                  <a:pt x="399" y="131"/>
                </a:lnTo>
                <a:close/>
                <a:moveTo>
                  <a:pt x="406" y="106"/>
                </a:moveTo>
                <a:lnTo>
                  <a:pt x="406" y="106"/>
                </a:lnTo>
                <a:lnTo>
                  <a:pt x="399" y="106"/>
                </a:lnTo>
                <a:lnTo>
                  <a:pt x="394" y="106"/>
                </a:lnTo>
                <a:lnTo>
                  <a:pt x="388" y="108"/>
                </a:lnTo>
                <a:lnTo>
                  <a:pt x="385" y="111"/>
                </a:lnTo>
                <a:lnTo>
                  <a:pt x="381" y="115"/>
                </a:lnTo>
                <a:lnTo>
                  <a:pt x="380" y="118"/>
                </a:lnTo>
                <a:lnTo>
                  <a:pt x="378" y="129"/>
                </a:lnTo>
                <a:lnTo>
                  <a:pt x="378" y="139"/>
                </a:lnTo>
                <a:lnTo>
                  <a:pt x="380" y="148"/>
                </a:lnTo>
                <a:lnTo>
                  <a:pt x="381" y="157"/>
                </a:lnTo>
                <a:lnTo>
                  <a:pt x="388" y="157"/>
                </a:lnTo>
                <a:lnTo>
                  <a:pt x="394" y="157"/>
                </a:lnTo>
                <a:lnTo>
                  <a:pt x="397" y="157"/>
                </a:lnTo>
                <a:lnTo>
                  <a:pt x="390" y="154"/>
                </a:lnTo>
                <a:lnTo>
                  <a:pt x="385" y="152"/>
                </a:lnTo>
                <a:lnTo>
                  <a:pt x="383" y="148"/>
                </a:lnTo>
                <a:lnTo>
                  <a:pt x="381" y="147"/>
                </a:lnTo>
                <a:lnTo>
                  <a:pt x="383" y="143"/>
                </a:lnTo>
                <a:lnTo>
                  <a:pt x="381" y="143"/>
                </a:lnTo>
                <a:lnTo>
                  <a:pt x="381" y="141"/>
                </a:lnTo>
                <a:lnTo>
                  <a:pt x="381" y="139"/>
                </a:lnTo>
                <a:lnTo>
                  <a:pt x="381" y="138"/>
                </a:lnTo>
                <a:lnTo>
                  <a:pt x="381" y="134"/>
                </a:lnTo>
                <a:lnTo>
                  <a:pt x="383" y="131"/>
                </a:lnTo>
                <a:lnTo>
                  <a:pt x="385" y="129"/>
                </a:lnTo>
                <a:lnTo>
                  <a:pt x="383" y="124"/>
                </a:lnTo>
                <a:lnTo>
                  <a:pt x="383" y="122"/>
                </a:lnTo>
                <a:lnTo>
                  <a:pt x="381" y="118"/>
                </a:lnTo>
                <a:lnTo>
                  <a:pt x="385" y="117"/>
                </a:lnTo>
                <a:lnTo>
                  <a:pt x="388" y="113"/>
                </a:lnTo>
                <a:lnTo>
                  <a:pt x="394" y="109"/>
                </a:lnTo>
                <a:lnTo>
                  <a:pt x="397" y="108"/>
                </a:lnTo>
                <a:lnTo>
                  <a:pt x="406" y="106"/>
                </a:lnTo>
                <a:close/>
                <a:moveTo>
                  <a:pt x="411" y="106"/>
                </a:moveTo>
                <a:lnTo>
                  <a:pt x="411" y="106"/>
                </a:lnTo>
                <a:lnTo>
                  <a:pt x="413" y="109"/>
                </a:lnTo>
                <a:lnTo>
                  <a:pt x="417" y="118"/>
                </a:lnTo>
                <a:lnTo>
                  <a:pt x="417" y="122"/>
                </a:lnTo>
                <a:lnTo>
                  <a:pt x="419" y="124"/>
                </a:lnTo>
                <a:lnTo>
                  <a:pt x="420" y="125"/>
                </a:lnTo>
                <a:lnTo>
                  <a:pt x="419" y="131"/>
                </a:lnTo>
                <a:lnTo>
                  <a:pt x="419" y="134"/>
                </a:lnTo>
                <a:lnTo>
                  <a:pt x="419" y="136"/>
                </a:lnTo>
                <a:lnTo>
                  <a:pt x="419" y="143"/>
                </a:lnTo>
                <a:lnTo>
                  <a:pt x="417" y="148"/>
                </a:lnTo>
                <a:lnTo>
                  <a:pt x="424" y="127"/>
                </a:lnTo>
                <a:lnTo>
                  <a:pt x="422" y="124"/>
                </a:lnTo>
                <a:lnTo>
                  <a:pt x="422" y="120"/>
                </a:lnTo>
                <a:lnTo>
                  <a:pt x="419" y="111"/>
                </a:lnTo>
                <a:lnTo>
                  <a:pt x="415" y="108"/>
                </a:lnTo>
                <a:lnTo>
                  <a:pt x="411" y="106"/>
                </a:lnTo>
                <a:close/>
                <a:moveTo>
                  <a:pt x="411" y="162"/>
                </a:moveTo>
                <a:lnTo>
                  <a:pt x="411" y="162"/>
                </a:lnTo>
                <a:lnTo>
                  <a:pt x="415" y="161"/>
                </a:lnTo>
                <a:lnTo>
                  <a:pt x="415" y="157"/>
                </a:lnTo>
                <a:lnTo>
                  <a:pt x="417" y="152"/>
                </a:lnTo>
                <a:lnTo>
                  <a:pt x="413" y="157"/>
                </a:lnTo>
                <a:lnTo>
                  <a:pt x="410" y="161"/>
                </a:lnTo>
                <a:lnTo>
                  <a:pt x="401" y="166"/>
                </a:lnTo>
                <a:lnTo>
                  <a:pt x="388" y="170"/>
                </a:lnTo>
                <a:lnTo>
                  <a:pt x="383" y="168"/>
                </a:lnTo>
                <a:lnTo>
                  <a:pt x="380" y="166"/>
                </a:lnTo>
                <a:lnTo>
                  <a:pt x="378" y="162"/>
                </a:lnTo>
                <a:lnTo>
                  <a:pt x="374" y="164"/>
                </a:lnTo>
                <a:lnTo>
                  <a:pt x="373" y="166"/>
                </a:lnTo>
                <a:lnTo>
                  <a:pt x="374" y="168"/>
                </a:lnTo>
                <a:lnTo>
                  <a:pt x="378" y="170"/>
                </a:lnTo>
                <a:lnTo>
                  <a:pt x="388" y="175"/>
                </a:lnTo>
                <a:lnTo>
                  <a:pt x="394" y="173"/>
                </a:lnTo>
                <a:lnTo>
                  <a:pt x="401" y="170"/>
                </a:lnTo>
                <a:lnTo>
                  <a:pt x="411" y="162"/>
                </a:lnTo>
                <a:close/>
                <a:moveTo>
                  <a:pt x="397" y="95"/>
                </a:moveTo>
                <a:lnTo>
                  <a:pt x="397" y="95"/>
                </a:lnTo>
                <a:lnTo>
                  <a:pt x="397" y="92"/>
                </a:lnTo>
                <a:lnTo>
                  <a:pt x="399" y="88"/>
                </a:lnTo>
                <a:lnTo>
                  <a:pt x="403" y="87"/>
                </a:lnTo>
                <a:lnTo>
                  <a:pt x="404" y="87"/>
                </a:lnTo>
                <a:lnTo>
                  <a:pt x="408" y="88"/>
                </a:lnTo>
                <a:lnTo>
                  <a:pt x="413" y="88"/>
                </a:lnTo>
                <a:lnTo>
                  <a:pt x="422" y="87"/>
                </a:lnTo>
                <a:lnTo>
                  <a:pt x="429" y="87"/>
                </a:lnTo>
                <a:lnTo>
                  <a:pt x="410" y="85"/>
                </a:lnTo>
                <a:lnTo>
                  <a:pt x="406" y="83"/>
                </a:lnTo>
                <a:lnTo>
                  <a:pt x="403" y="81"/>
                </a:lnTo>
                <a:lnTo>
                  <a:pt x="401" y="83"/>
                </a:lnTo>
                <a:lnTo>
                  <a:pt x="396" y="87"/>
                </a:lnTo>
                <a:lnTo>
                  <a:pt x="392" y="88"/>
                </a:lnTo>
                <a:lnTo>
                  <a:pt x="390" y="92"/>
                </a:lnTo>
                <a:lnTo>
                  <a:pt x="387" y="94"/>
                </a:lnTo>
                <a:lnTo>
                  <a:pt x="383" y="97"/>
                </a:lnTo>
                <a:lnTo>
                  <a:pt x="383" y="101"/>
                </a:lnTo>
                <a:lnTo>
                  <a:pt x="387" y="95"/>
                </a:lnTo>
                <a:lnTo>
                  <a:pt x="392" y="94"/>
                </a:lnTo>
                <a:lnTo>
                  <a:pt x="397" y="95"/>
                </a:lnTo>
                <a:close/>
                <a:moveTo>
                  <a:pt x="419" y="81"/>
                </a:moveTo>
                <a:lnTo>
                  <a:pt x="419" y="81"/>
                </a:lnTo>
                <a:lnTo>
                  <a:pt x="427" y="81"/>
                </a:lnTo>
                <a:lnTo>
                  <a:pt x="436" y="85"/>
                </a:lnTo>
                <a:lnTo>
                  <a:pt x="443" y="88"/>
                </a:lnTo>
                <a:lnTo>
                  <a:pt x="449" y="92"/>
                </a:lnTo>
                <a:lnTo>
                  <a:pt x="457" y="99"/>
                </a:lnTo>
                <a:lnTo>
                  <a:pt x="461" y="104"/>
                </a:lnTo>
                <a:lnTo>
                  <a:pt x="456" y="139"/>
                </a:lnTo>
                <a:lnTo>
                  <a:pt x="452" y="152"/>
                </a:lnTo>
                <a:lnTo>
                  <a:pt x="452" y="161"/>
                </a:lnTo>
                <a:lnTo>
                  <a:pt x="452" y="162"/>
                </a:lnTo>
                <a:lnTo>
                  <a:pt x="454" y="161"/>
                </a:lnTo>
                <a:lnTo>
                  <a:pt x="459" y="134"/>
                </a:lnTo>
                <a:lnTo>
                  <a:pt x="463" y="122"/>
                </a:lnTo>
                <a:lnTo>
                  <a:pt x="466" y="111"/>
                </a:lnTo>
                <a:lnTo>
                  <a:pt x="466" y="106"/>
                </a:lnTo>
                <a:lnTo>
                  <a:pt x="466" y="102"/>
                </a:lnTo>
                <a:lnTo>
                  <a:pt x="464" y="99"/>
                </a:lnTo>
                <a:lnTo>
                  <a:pt x="463" y="95"/>
                </a:lnTo>
                <a:lnTo>
                  <a:pt x="454" y="90"/>
                </a:lnTo>
                <a:lnTo>
                  <a:pt x="447" y="85"/>
                </a:lnTo>
                <a:lnTo>
                  <a:pt x="440" y="83"/>
                </a:lnTo>
                <a:lnTo>
                  <a:pt x="433" y="81"/>
                </a:lnTo>
                <a:lnTo>
                  <a:pt x="422" y="81"/>
                </a:lnTo>
                <a:lnTo>
                  <a:pt x="419" y="81"/>
                </a:lnTo>
                <a:close/>
                <a:moveTo>
                  <a:pt x="420" y="191"/>
                </a:moveTo>
                <a:lnTo>
                  <a:pt x="420" y="191"/>
                </a:lnTo>
                <a:lnTo>
                  <a:pt x="411" y="191"/>
                </a:lnTo>
                <a:lnTo>
                  <a:pt x="406" y="191"/>
                </a:lnTo>
                <a:lnTo>
                  <a:pt x="404" y="192"/>
                </a:lnTo>
                <a:lnTo>
                  <a:pt x="403" y="194"/>
                </a:lnTo>
                <a:lnTo>
                  <a:pt x="403" y="196"/>
                </a:lnTo>
                <a:lnTo>
                  <a:pt x="406" y="196"/>
                </a:lnTo>
                <a:lnTo>
                  <a:pt x="408" y="198"/>
                </a:lnTo>
                <a:lnTo>
                  <a:pt x="410" y="198"/>
                </a:lnTo>
                <a:lnTo>
                  <a:pt x="415" y="194"/>
                </a:lnTo>
                <a:lnTo>
                  <a:pt x="420" y="194"/>
                </a:lnTo>
                <a:lnTo>
                  <a:pt x="427" y="191"/>
                </a:lnTo>
                <a:lnTo>
                  <a:pt x="438" y="185"/>
                </a:lnTo>
                <a:lnTo>
                  <a:pt x="441" y="182"/>
                </a:lnTo>
                <a:lnTo>
                  <a:pt x="445" y="178"/>
                </a:lnTo>
                <a:lnTo>
                  <a:pt x="447" y="175"/>
                </a:lnTo>
                <a:lnTo>
                  <a:pt x="449" y="171"/>
                </a:lnTo>
                <a:lnTo>
                  <a:pt x="452" y="170"/>
                </a:lnTo>
                <a:lnTo>
                  <a:pt x="459" y="166"/>
                </a:lnTo>
                <a:lnTo>
                  <a:pt x="463" y="162"/>
                </a:lnTo>
                <a:lnTo>
                  <a:pt x="468" y="152"/>
                </a:lnTo>
                <a:lnTo>
                  <a:pt x="473" y="147"/>
                </a:lnTo>
                <a:lnTo>
                  <a:pt x="479" y="139"/>
                </a:lnTo>
                <a:lnTo>
                  <a:pt x="480" y="129"/>
                </a:lnTo>
                <a:lnTo>
                  <a:pt x="477" y="124"/>
                </a:lnTo>
                <a:lnTo>
                  <a:pt x="473" y="122"/>
                </a:lnTo>
                <a:lnTo>
                  <a:pt x="473" y="120"/>
                </a:lnTo>
                <a:lnTo>
                  <a:pt x="472" y="122"/>
                </a:lnTo>
                <a:lnTo>
                  <a:pt x="472" y="127"/>
                </a:lnTo>
                <a:lnTo>
                  <a:pt x="473" y="134"/>
                </a:lnTo>
                <a:lnTo>
                  <a:pt x="470" y="139"/>
                </a:lnTo>
                <a:lnTo>
                  <a:pt x="463" y="152"/>
                </a:lnTo>
                <a:lnTo>
                  <a:pt x="457" y="162"/>
                </a:lnTo>
                <a:lnTo>
                  <a:pt x="420" y="191"/>
                </a:lnTo>
                <a:close/>
                <a:moveTo>
                  <a:pt x="277" y="194"/>
                </a:moveTo>
                <a:lnTo>
                  <a:pt x="277" y="194"/>
                </a:lnTo>
                <a:lnTo>
                  <a:pt x="268" y="200"/>
                </a:lnTo>
                <a:lnTo>
                  <a:pt x="261" y="203"/>
                </a:lnTo>
                <a:lnTo>
                  <a:pt x="258" y="203"/>
                </a:lnTo>
                <a:lnTo>
                  <a:pt x="256" y="201"/>
                </a:lnTo>
                <a:lnTo>
                  <a:pt x="253" y="201"/>
                </a:lnTo>
                <a:lnTo>
                  <a:pt x="245" y="200"/>
                </a:lnTo>
                <a:lnTo>
                  <a:pt x="240" y="198"/>
                </a:lnTo>
                <a:lnTo>
                  <a:pt x="237" y="196"/>
                </a:lnTo>
                <a:lnTo>
                  <a:pt x="235" y="192"/>
                </a:lnTo>
                <a:lnTo>
                  <a:pt x="222" y="189"/>
                </a:lnTo>
                <a:lnTo>
                  <a:pt x="214" y="185"/>
                </a:lnTo>
                <a:lnTo>
                  <a:pt x="210" y="184"/>
                </a:lnTo>
                <a:lnTo>
                  <a:pt x="208" y="180"/>
                </a:lnTo>
                <a:lnTo>
                  <a:pt x="203" y="180"/>
                </a:lnTo>
                <a:lnTo>
                  <a:pt x="198" y="178"/>
                </a:lnTo>
                <a:lnTo>
                  <a:pt x="194" y="173"/>
                </a:lnTo>
                <a:lnTo>
                  <a:pt x="192" y="171"/>
                </a:lnTo>
                <a:lnTo>
                  <a:pt x="192" y="166"/>
                </a:lnTo>
                <a:lnTo>
                  <a:pt x="192" y="157"/>
                </a:lnTo>
                <a:lnTo>
                  <a:pt x="196" y="145"/>
                </a:lnTo>
                <a:lnTo>
                  <a:pt x="196" y="136"/>
                </a:lnTo>
                <a:lnTo>
                  <a:pt x="196" y="131"/>
                </a:lnTo>
                <a:lnTo>
                  <a:pt x="198" y="125"/>
                </a:lnTo>
                <a:lnTo>
                  <a:pt x="200" y="118"/>
                </a:lnTo>
                <a:lnTo>
                  <a:pt x="203" y="111"/>
                </a:lnTo>
                <a:lnTo>
                  <a:pt x="210" y="104"/>
                </a:lnTo>
                <a:lnTo>
                  <a:pt x="219" y="97"/>
                </a:lnTo>
                <a:lnTo>
                  <a:pt x="233" y="90"/>
                </a:lnTo>
                <a:lnTo>
                  <a:pt x="235" y="88"/>
                </a:lnTo>
                <a:lnTo>
                  <a:pt x="238" y="85"/>
                </a:lnTo>
                <a:lnTo>
                  <a:pt x="249" y="81"/>
                </a:lnTo>
                <a:lnTo>
                  <a:pt x="256" y="81"/>
                </a:lnTo>
                <a:lnTo>
                  <a:pt x="265" y="81"/>
                </a:lnTo>
                <a:lnTo>
                  <a:pt x="268" y="81"/>
                </a:lnTo>
                <a:lnTo>
                  <a:pt x="277" y="85"/>
                </a:lnTo>
                <a:lnTo>
                  <a:pt x="283" y="90"/>
                </a:lnTo>
                <a:lnTo>
                  <a:pt x="288" y="95"/>
                </a:lnTo>
                <a:lnTo>
                  <a:pt x="291" y="102"/>
                </a:lnTo>
                <a:lnTo>
                  <a:pt x="297" y="113"/>
                </a:lnTo>
                <a:lnTo>
                  <a:pt x="305" y="120"/>
                </a:lnTo>
                <a:lnTo>
                  <a:pt x="311" y="125"/>
                </a:lnTo>
                <a:lnTo>
                  <a:pt x="313" y="131"/>
                </a:lnTo>
                <a:lnTo>
                  <a:pt x="316" y="141"/>
                </a:lnTo>
                <a:lnTo>
                  <a:pt x="316" y="148"/>
                </a:lnTo>
                <a:lnTo>
                  <a:pt x="316" y="152"/>
                </a:lnTo>
                <a:lnTo>
                  <a:pt x="318" y="157"/>
                </a:lnTo>
                <a:lnTo>
                  <a:pt x="318" y="161"/>
                </a:lnTo>
                <a:lnTo>
                  <a:pt x="316" y="162"/>
                </a:lnTo>
                <a:lnTo>
                  <a:pt x="314" y="162"/>
                </a:lnTo>
                <a:lnTo>
                  <a:pt x="313" y="164"/>
                </a:lnTo>
                <a:lnTo>
                  <a:pt x="313" y="166"/>
                </a:lnTo>
                <a:lnTo>
                  <a:pt x="311" y="164"/>
                </a:lnTo>
                <a:lnTo>
                  <a:pt x="311" y="166"/>
                </a:lnTo>
                <a:lnTo>
                  <a:pt x="309" y="168"/>
                </a:lnTo>
                <a:lnTo>
                  <a:pt x="307" y="177"/>
                </a:lnTo>
                <a:lnTo>
                  <a:pt x="305" y="184"/>
                </a:lnTo>
                <a:lnTo>
                  <a:pt x="304" y="187"/>
                </a:lnTo>
                <a:lnTo>
                  <a:pt x="304" y="189"/>
                </a:lnTo>
                <a:lnTo>
                  <a:pt x="298" y="192"/>
                </a:lnTo>
                <a:lnTo>
                  <a:pt x="297" y="192"/>
                </a:lnTo>
                <a:lnTo>
                  <a:pt x="293" y="192"/>
                </a:lnTo>
                <a:lnTo>
                  <a:pt x="290" y="196"/>
                </a:lnTo>
                <a:lnTo>
                  <a:pt x="284" y="200"/>
                </a:lnTo>
                <a:lnTo>
                  <a:pt x="281" y="200"/>
                </a:lnTo>
                <a:lnTo>
                  <a:pt x="279" y="198"/>
                </a:lnTo>
                <a:lnTo>
                  <a:pt x="277" y="194"/>
                </a:lnTo>
                <a:close/>
                <a:moveTo>
                  <a:pt x="231" y="187"/>
                </a:moveTo>
                <a:lnTo>
                  <a:pt x="231" y="187"/>
                </a:lnTo>
                <a:lnTo>
                  <a:pt x="228" y="185"/>
                </a:lnTo>
                <a:lnTo>
                  <a:pt x="224" y="178"/>
                </a:lnTo>
                <a:lnTo>
                  <a:pt x="219" y="170"/>
                </a:lnTo>
                <a:lnTo>
                  <a:pt x="219" y="166"/>
                </a:lnTo>
                <a:lnTo>
                  <a:pt x="219" y="161"/>
                </a:lnTo>
                <a:lnTo>
                  <a:pt x="222" y="155"/>
                </a:lnTo>
                <a:lnTo>
                  <a:pt x="219" y="159"/>
                </a:lnTo>
                <a:lnTo>
                  <a:pt x="215" y="162"/>
                </a:lnTo>
                <a:lnTo>
                  <a:pt x="215" y="168"/>
                </a:lnTo>
                <a:lnTo>
                  <a:pt x="215" y="170"/>
                </a:lnTo>
                <a:lnTo>
                  <a:pt x="217" y="175"/>
                </a:lnTo>
                <a:lnTo>
                  <a:pt x="222" y="180"/>
                </a:lnTo>
                <a:lnTo>
                  <a:pt x="231" y="187"/>
                </a:lnTo>
                <a:close/>
                <a:moveTo>
                  <a:pt x="212" y="159"/>
                </a:moveTo>
                <a:lnTo>
                  <a:pt x="212" y="159"/>
                </a:lnTo>
                <a:lnTo>
                  <a:pt x="230" y="147"/>
                </a:lnTo>
                <a:lnTo>
                  <a:pt x="237" y="143"/>
                </a:lnTo>
                <a:lnTo>
                  <a:pt x="242" y="139"/>
                </a:lnTo>
                <a:lnTo>
                  <a:pt x="245" y="139"/>
                </a:lnTo>
                <a:lnTo>
                  <a:pt x="260" y="145"/>
                </a:lnTo>
                <a:lnTo>
                  <a:pt x="277" y="150"/>
                </a:lnTo>
                <a:lnTo>
                  <a:pt x="293" y="159"/>
                </a:lnTo>
                <a:lnTo>
                  <a:pt x="297" y="164"/>
                </a:lnTo>
                <a:lnTo>
                  <a:pt x="300" y="173"/>
                </a:lnTo>
                <a:lnTo>
                  <a:pt x="302" y="178"/>
                </a:lnTo>
                <a:lnTo>
                  <a:pt x="300" y="184"/>
                </a:lnTo>
                <a:lnTo>
                  <a:pt x="297" y="187"/>
                </a:lnTo>
                <a:lnTo>
                  <a:pt x="290" y="189"/>
                </a:lnTo>
                <a:lnTo>
                  <a:pt x="297" y="191"/>
                </a:lnTo>
                <a:lnTo>
                  <a:pt x="300" y="189"/>
                </a:lnTo>
                <a:lnTo>
                  <a:pt x="302" y="187"/>
                </a:lnTo>
                <a:lnTo>
                  <a:pt x="304" y="185"/>
                </a:lnTo>
                <a:lnTo>
                  <a:pt x="304" y="184"/>
                </a:lnTo>
                <a:lnTo>
                  <a:pt x="305" y="178"/>
                </a:lnTo>
                <a:lnTo>
                  <a:pt x="305" y="171"/>
                </a:lnTo>
                <a:lnTo>
                  <a:pt x="298" y="161"/>
                </a:lnTo>
                <a:lnTo>
                  <a:pt x="298" y="159"/>
                </a:lnTo>
                <a:lnTo>
                  <a:pt x="295" y="157"/>
                </a:lnTo>
                <a:lnTo>
                  <a:pt x="286" y="154"/>
                </a:lnTo>
                <a:lnTo>
                  <a:pt x="270" y="143"/>
                </a:lnTo>
                <a:lnTo>
                  <a:pt x="261" y="141"/>
                </a:lnTo>
                <a:lnTo>
                  <a:pt x="254" y="139"/>
                </a:lnTo>
                <a:lnTo>
                  <a:pt x="247" y="136"/>
                </a:lnTo>
                <a:lnTo>
                  <a:pt x="245" y="136"/>
                </a:lnTo>
                <a:lnTo>
                  <a:pt x="242" y="134"/>
                </a:lnTo>
                <a:lnTo>
                  <a:pt x="237" y="136"/>
                </a:lnTo>
                <a:lnTo>
                  <a:pt x="224" y="145"/>
                </a:lnTo>
                <a:lnTo>
                  <a:pt x="214" y="154"/>
                </a:lnTo>
                <a:lnTo>
                  <a:pt x="212" y="159"/>
                </a:lnTo>
                <a:close/>
                <a:moveTo>
                  <a:pt x="275" y="191"/>
                </a:moveTo>
                <a:lnTo>
                  <a:pt x="275" y="187"/>
                </a:lnTo>
                <a:lnTo>
                  <a:pt x="272" y="189"/>
                </a:lnTo>
                <a:lnTo>
                  <a:pt x="263" y="192"/>
                </a:lnTo>
                <a:lnTo>
                  <a:pt x="251" y="194"/>
                </a:lnTo>
                <a:lnTo>
                  <a:pt x="244" y="194"/>
                </a:lnTo>
                <a:lnTo>
                  <a:pt x="237" y="192"/>
                </a:lnTo>
                <a:lnTo>
                  <a:pt x="237" y="194"/>
                </a:lnTo>
                <a:lnTo>
                  <a:pt x="240" y="196"/>
                </a:lnTo>
                <a:lnTo>
                  <a:pt x="245" y="196"/>
                </a:lnTo>
                <a:lnTo>
                  <a:pt x="251" y="196"/>
                </a:lnTo>
                <a:lnTo>
                  <a:pt x="254" y="196"/>
                </a:lnTo>
                <a:lnTo>
                  <a:pt x="258" y="198"/>
                </a:lnTo>
                <a:lnTo>
                  <a:pt x="260" y="198"/>
                </a:lnTo>
                <a:lnTo>
                  <a:pt x="261" y="198"/>
                </a:lnTo>
                <a:lnTo>
                  <a:pt x="275" y="191"/>
                </a:lnTo>
                <a:close/>
                <a:moveTo>
                  <a:pt x="267" y="170"/>
                </a:moveTo>
                <a:lnTo>
                  <a:pt x="267" y="170"/>
                </a:lnTo>
                <a:lnTo>
                  <a:pt x="268" y="175"/>
                </a:lnTo>
                <a:lnTo>
                  <a:pt x="267" y="178"/>
                </a:lnTo>
                <a:lnTo>
                  <a:pt x="265" y="180"/>
                </a:lnTo>
                <a:lnTo>
                  <a:pt x="268" y="177"/>
                </a:lnTo>
                <a:lnTo>
                  <a:pt x="270" y="173"/>
                </a:lnTo>
                <a:lnTo>
                  <a:pt x="267" y="170"/>
                </a:lnTo>
                <a:close/>
                <a:moveTo>
                  <a:pt x="228" y="162"/>
                </a:moveTo>
                <a:lnTo>
                  <a:pt x="228" y="162"/>
                </a:lnTo>
                <a:lnTo>
                  <a:pt x="231" y="159"/>
                </a:lnTo>
                <a:lnTo>
                  <a:pt x="235" y="155"/>
                </a:lnTo>
                <a:lnTo>
                  <a:pt x="244" y="152"/>
                </a:lnTo>
                <a:lnTo>
                  <a:pt x="253" y="152"/>
                </a:lnTo>
                <a:lnTo>
                  <a:pt x="261" y="154"/>
                </a:lnTo>
                <a:lnTo>
                  <a:pt x="253" y="154"/>
                </a:lnTo>
                <a:lnTo>
                  <a:pt x="258" y="157"/>
                </a:lnTo>
                <a:lnTo>
                  <a:pt x="261" y="161"/>
                </a:lnTo>
                <a:lnTo>
                  <a:pt x="261" y="162"/>
                </a:lnTo>
                <a:lnTo>
                  <a:pt x="263" y="166"/>
                </a:lnTo>
                <a:lnTo>
                  <a:pt x="265" y="168"/>
                </a:lnTo>
                <a:lnTo>
                  <a:pt x="268" y="168"/>
                </a:lnTo>
                <a:lnTo>
                  <a:pt x="270" y="171"/>
                </a:lnTo>
                <a:lnTo>
                  <a:pt x="274" y="170"/>
                </a:lnTo>
                <a:lnTo>
                  <a:pt x="274" y="166"/>
                </a:lnTo>
                <a:lnTo>
                  <a:pt x="272" y="157"/>
                </a:lnTo>
                <a:lnTo>
                  <a:pt x="270" y="155"/>
                </a:lnTo>
                <a:lnTo>
                  <a:pt x="261" y="152"/>
                </a:lnTo>
                <a:lnTo>
                  <a:pt x="253" y="150"/>
                </a:lnTo>
                <a:lnTo>
                  <a:pt x="245" y="150"/>
                </a:lnTo>
                <a:lnTo>
                  <a:pt x="238" y="150"/>
                </a:lnTo>
                <a:lnTo>
                  <a:pt x="231" y="154"/>
                </a:lnTo>
                <a:lnTo>
                  <a:pt x="228" y="155"/>
                </a:lnTo>
                <a:lnTo>
                  <a:pt x="226" y="157"/>
                </a:lnTo>
                <a:lnTo>
                  <a:pt x="226" y="161"/>
                </a:lnTo>
                <a:lnTo>
                  <a:pt x="228" y="162"/>
                </a:lnTo>
                <a:close/>
                <a:moveTo>
                  <a:pt x="238" y="162"/>
                </a:moveTo>
                <a:lnTo>
                  <a:pt x="238" y="162"/>
                </a:lnTo>
                <a:lnTo>
                  <a:pt x="235" y="164"/>
                </a:lnTo>
                <a:lnTo>
                  <a:pt x="231" y="166"/>
                </a:lnTo>
                <a:lnTo>
                  <a:pt x="231" y="168"/>
                </a:lnTo>
                <a:lnTo>
                  <a:pt x="237" y="171"/>
                </a:lnTo>
                <a:lnTo>
                  <a:pt x="244" y="177"/>
                </a:lnTo>
                <a:lnTo>
                  <a:pt x="245" y="178"/>
                </a:lnTo>
                <a:lnTo>
                  <a:pt x="249" y="180"/>
                </a:lnTo>
                <a:lnTo>
                  <a:pt x="253" y="180"/>
                </a:lnTo>
                <a:lnTo>
                  <a:pt x="258" y="178"/>
                </a:lnTo>
                <a:lnTo>
                  <a:pt x="253" y="177"/>
                </a:lnTo>
                <a:lnTo>
                  <a:pt x="244" y="175"/>
                </a:lnTo>
                <a:lnTo>
                  <a:pt x="240" y="173"/>
                </a:lnTo>
                <a:lnTo>
                  <a:pt x="237" y="170"/>
                </a:lnTo>
                <a:lnTo>
                  <a:pt x="237" y="166"/>
                </a:lnTo>
                <a:lnTo>
                  <a:pt x="238" y="162"/>
                </a:lnTo>
                <a:close/>
                <a:moveTo>
                  <a:pt x="242" y="178"/>
                </a:moveTo>
                <a:lnTo>
                  <a:pt x="242" y="178"/>
                </a:lnTo>
                <a:lnTo>
                  <a:pt x="230" y="168"/>
                </a:lnTo>
                <a:lnTo>
                  <a:pt x="230" y="171"/>
                </a:lnTo>
                <a:lnTo>
                  <a:pt x="231" y="177"/>
                </a:lnTo>
                <a:lnTo>
                  <a:pt x="233" y="178"/>
                </a:lnTo>
                <a:lnTo>
                  <a:pt x="235" y="178"/>
                </a:lnTo>
                <a:lnTo>
                  <a:pt x="237" y="178"/>
                </a:lnTo>
                <a:lnTo>
                  <a:pt x="242" y="178"/>
                </a:lnTo>
                <a:close/>
                <a:moveTo>
                  <a:pt x="258" y="180"/>
                </a:moveTo>
                <a:lnTo>
                  <a:pt x="258" y="180"/>
                </a:lnTo>
                <a:lnTo>
                  <a:pt x="261" y="178"/>
                </a:lnTo>
                <a:lnTo>
                  <a:pt x="263" y="175"/>
                </a:lnTo>
                <a:lnTo>
                  <a:pt x="263" y="173"/>
                </a:lnTo>
                <a:lnTo>
                  <a:pt x="265" y="171"/>
                </a:lnTo>
                <a:lnTo>
                  <a:pt x="265" y="170"/>
                </a:lnTo>
                <a:lnTo>
                  <a:pt x="263" y="168"/>
                </a:lnTo>
                <a:lnTo>
                  <a:pt x="261" y="173"/>
                </a:lnTo>
                <a:lnTo>
                  <a:pt x="258" y="178"/>
                </a:lnTo>
                <a:lnTo>
                  <a:pt x="256" y="180"/>
                </a:lnTo>
                <a:lnTo>
                  <a:pt x="254" y="180"/>
                </a:lnTo>
                <a:lnTo>
                  <a:pt x="256" y="182"/>
                </a:lnTo>
                <a:lnTo>
                  <a:pt x="258" y="182"/>
                </a:lnTo>
                <a:lnTo>
                  <a:pt x="258" y="180"/>
                </a:lnTo>
                <a:close/>
                <a:moveTo>
                  <a:pt x="256" y="171"/>
                </a:moveTo>
                <a:lnTo>
                  <a:pt x="256" y="171"/>
                </a:lnTo>
                <a:close/>
                <a:moveTo>
                  <a:pt x="256" y="171"/>
                </a:moveTo>
                <a:lnTo>
                  <a:pt x="256" y="171"/>
                </a:lnTo>
                <a:close/>
                <a:moveTo>
                  <a:pt x="256" y="171"/>
                </a:moveTo>
                <a:lnTo>
                  <a:pt x="256" y="171"/>
                </a:lnTo>
                <a:lnTo>
                  <a:pt x="258" y="171"/>
                </a:lnTo>
                <a:lnTo>
                  <a:pt x="256" y="171"/>
                </a:lnTo>
                <a:close/>
                <a:moveTo>
                  <a:pt x="256" y="171"/>
                </a:moveTo>
                <a:lnTo>
                  <a:pt x="256" y="171"/>
                </a:lnTo>
                <a:close/>
                <a:moveTo>
                  <a:pt x="256" y="171"/>
                </a:moveTo>
                <a:lnTo>
                  <a:pt x="256" y="171"/>
                </a:lnTo>
                <a:close/>
                <a:moveTo>
                  <a:pt x="253" y="161"/>
                </a:moveTo>
                <a:lnTo>
                  <a:pt x="253" y="161"/>
                </a:lnTo>
                <a:lnTo>
                  <a:pt x="260" y="166"/>
                </a:lnTo>
                <a:lnTo>
                  <a:pt x="260" y="170"/>
                </a:lnTo>
                <a:lnTo>
                  <a:pt x="258" y="171"/>
                </a:lnTo>
                <a:lnTo>
                  <a:pt x="260" y="170"/>
                </a:lnTo>
                <a:lnTo>
                  <a:pt x="261" y="168"/>
                </a:lnTo>
                <a:lnTo>
                  <a:pt x="261" y="166"/>
                </a:lnTo>
                <a:lnTo>
                  <a:pt x="260" y="164"/>
                </a:lnTo>
                <a:lnTo>
                  <a:pt x="258" y="161"/>
                </a:lnTo>
                <a:lnTo>
                  <a:pt x="253" y="155"/>
                </a:lnTo>
                <a:lnTo>
                  <a:pt x="249" y="157"/>
                </a:lnTo>
                <a:lnTo>
                  <a:pt x="242" y="159"/>
                </a:lnTo>
                <a:lnTo>
                  <a:pt x="253" y="161"/>
                </a:lnTo>
                <a:close/>
                <a:moveTo>
                  <a:pt x="253" y="166"/>
                </a:moveTo>
                <a:lnTo>
                  <a:pt x="253" y="166"/>
                </a:lnTo>
                <a:lnTo>
                  <a:pt x="251" y="168"/>
                </a:lnTo>
                <a:lnTo>
                  <a:pt x="251" y="170"/>
                </a:lnTo>
                <a:lnTo>
                  <a:pt x="247" y="170"/>
                </a:lnTo>
                <a:lnTo>
                  <a:pt x="251" y="170"/>
                </a:lnTo>
                <a:lnTo>
                  <a:pt x="253" y="170"/>
                </a:lnTo>
                <a:lnTo>
                  <a:pt x="253" y="168"/>
                </a:lnTo>
                <a:lnTo>
                  <a:pt x="253" y="170"/>
                </a:lnTo>
                <a:lnTo>
                  <a:pt x="253" y="171"/>
                </a:lnTo>
                <a:lnTo>
                  <a:pt x="249" y="171"/>
                </a:lnTo>
                <a:lnTo>
                  <a:pt x="244" y="171"/>
                </a:lnTo>
                <a:lnTo>
                  <a:pt x="249" y="173"/>
                </a:lnTo>
                <a:lnTo>
                  <a:pt x="253" y="171"/>
                </a:lnTo>
                <a:lnTo>
                  <a:pt x="256" y="170"/>
                </a:lnTo>
                <a:lnTo>
                  <a:pt x="258" y="166"/>
                </a:lnTo>
                <a:lnTo>
                  <a:pt x="256" y="162"/>
                </a:lnTo>
                <a:lnTo>
                  <a:pt x="253" y="162"/>
                </a:lnTo>
                <a:lnTo>
                  <a:pt x="249" y="162"/>
                </a:lnTo>
                <a:lnTo>
                  <a:pt x="251" y="164"/>
                </a:lnTo>
                <a:lnTo>
                  <a:pt x="253" y="166"/>
                </a:lnTo>
                <a:close/>
                <a:moveTo>
                  <a:pt x="238" y="162"/>
                </a:moveTo>
                <a:lnTo>
                  <a:pt x="238" y="162"/>
                </a:lnTo>
                <a:lnTo>
                  <a:pt x="238" y="164"/>
                </a:lnTo>
                <a:lnTo>
                  <a:pt x="242" y="171"/>
                </a:lnTo>
                <a:lnTo>
                  <a:pt x="244" y="170"/>
                </a:lnTo>
                <a:lnTo>
                  <a:pt x="244" y="168"/>
                </a:lnTo>
                <a:lnTo>
                  <a:pt x="244" y="164"/>
                </a:lnTo>
                <a:lnTo>
                  <a:pt x="247" y="162"/>
                </a:lnTo>
                <a:lnTo>
                  <a:pt x="249" y="162"/>
                </a:lnTo>
                <a:lnTo>
                  <a:pt x="251" y="161"/>
                </a:lnTo>
                <a:lnTo>
                  <a:pt x="242" y="159"/>
                </a:lnTo>
                <a:lnTo>
                  <a:pt x="240" y="161"/>
                </a:lnTo>
                <a:lnTo>
                  <a:pt x="238" y="162"/>
                </a:lnTo>
                <a:close/>
                <a:moveTo>
                  <a:pt x="253" y="129"/>
                </a:moveTo>
                <a:lnTo>
                  <a:pt x="253" y="129"/>
                </a:lnTo>
                <a:lnTo>
                  <a:pt x="256" y="129"/>
                </a:lnTo>
                <a:lnTo>
                  <a:pt x="265" y="127"/>
                </a:lnTo>
                <a:lnTo>
                  <a:pt x="275" y="129"/>
                </a:lnTo>
                <a:lnTo>
                  <a:pt x="281" y="131"/>
                </a:lnTo>
                <a:lnTo>
                  <a:pt x="288" y="136"/>
                </a:lnTo>
                <a:lnTo>
                  <a:pt x="293" y="147"/>
                </a:lnTo>
                <a:lnTo>
                  <a:pt x="297" y="155"/>
                </a:lnTo>
                <a:lnTo>
                  <a:pt x="297" y="150"/>
                </a:lnTo>
                <a:lnTo>
                  <a:pt x="295" y="145"/>
                </a:lnTo>
                <a:lnTo>
                  <a:pt x="290" y="134"/>
                </a:lnTo>
                <a:lnTo>
                  <a:pt x="279" y="124"/>
                </a:lnTo>
                <a:lnTo>
                  <a:pt x="270" y="122"/>
                </a:lnTo>
                <a:lnTo>
                  <a:pt x="261" y="122"/>
                </a:lnTo>
                <a:lnTo>
                  <a:pt x="251" y="122"/>
                </a:lnTo>
                <a:lnTo>
                  <a:pt x="238" y="125"/>
                </a:lnTo>
                <a:lnTo>
                  <a:pt x="226" y="131"/>
                </a:lnTo>
                <a:lnTo>
                  <a:pt x="221" y="134"/>
                </a:lnTo>
                <a:lnTo>
                  <a:pt x="217" y="139"/>
                </a:lnTo>
                <a:lnTo>
                  <a:pt x="214" y="145"/>
                </a:lnTo>
                <a:lnTo>
                  <a:pt x="210" y="152"/>
                </a:lnTo>
                <a:lnTo>
                  <a:pt x="219" y="141"/>
                </a:lnTo>
                <a:lnTo>
                  <a:pt x="230" y="134"/>
                </a:lnTo>
                <a:lnTo>
                  <a:pt x="235" y="131"/>
                </a:lnTo>
                <a:lnTo>
                  <a:pt x="240" y="129"/>
                </a:lnTo>
                <a:lnTo>
                  <a:pt x="242" y="127"/>
                </a:lnTo>
                <a:lnTo>
                  <a:pt x="245" y="127"/>
                </a:lnTo>
                <a:lnTo>
                  <a:pt x="247" y="127"/>
                </a:lnTo>
                <a:lnTo>
                  <a:pt x="249" y="129"/>
                </a:lnTo>
                <a:lnTo>
                  <a:pt x="253" y="129"/>
                </a:lnTo>
                <a:close/>
                <a:moveTo>
                  <a:pt x="207" y="180"/>
                </a:moveTo>
                <a:lnTo>
                  <a:pt x="205" y="178"/>
                </a:lnTo>
                <a:lnTo>
                  <a:pt x="203" y="178"/>
                </a:lnTo>
                <a:lnTo>
                  <a:pt x="200" y="175"/>
                </a:lnTo>
                <a:lnTo>
                  <a:pt x="196" y="168"/>
                </a:lnTo>
                <a:lnTo>
                  <a:pt x="194" y="161"/>
                </a:lnTo>
                <a:lnTo>
                  <a:pt x="194" y="154"/>
                </a:lnTo>
                <a:lnTo>
                  <a:pt x="194" y="157"/>
                </a:lnTo>
                <a:lnTo>
                  <a:pt x="194" y="166"/>
                </a:lnTo>
                <a:lnTo>
                  <a:pt x="196" y="171"/>
                </a:lnTo>
                <a:lnTo>
                  <a:pt x="198" y="175"/>
                </a:lnTo>
                <a:lnTo>
                  <a:pt x="201" y="178"/>
                </a:lnTo>
                <a:lnTo>
                  <a:pt x="207" y="180"/>
                </a:lnTo>
                <a:close/>
                <a:moveTo>
                  <a:pt x="249" y="168"/>
                </a:moveTo>
                <a:lnTo>
                  <a:pt x="249" y="168"/>
                </a:lnTo>
                <a:lnTo>
                  <a:pt x="251" y="168"/>
                </a:lnTo>
                <a:lnTo>
                  <a:pt x="251" y="166"/>
                </a:lnTo>
                <a:lnTo>
                  <a:pt x="247" y="168"/>
                </a:lnTo>
                <a:lnTo>
                  <a:pt x="249" y="168"/>
                </a:lnTo>
                <a:close/>
                <a:moveTo>
                  <a:pt x="224" y="159"/>
                </a:moveTo>
                <a:lnTo>
                  <a:pt x="224" y="159"/>
                </a:lnTo>
                <a:lnTo>
                  <a:pt x="222" y="168"/>
                </a:lnTo>
                <a:lnTo>
                  <a:pt x="224" y="173"/>
                </a:lnTo>
                <a:lnTo>
                  <a:pt x="226" y="178"/>
                </a:lnTo>
                <a:lnTo>
                  <a:pt x="228" y="182"/>
                </a:lnTo>
                <a:lnTo>
                  <a:pt x="231" y="185"/>
                </a:lnTo>
                <a:lnTo>
                  <a:pt x="237" y="187"/>
                </a:lnTo>
                <a:lnTo>
                  <a:pt x="245" y="189"/>
                </a:lnTo>
                <a:lnTo>
                  <a:pt x="256" y="189"/>
                </a:lnTo>
                <a:lnTo>
                  <a:pt x="265" y="187"/>
                </a:lnTo>
                <a:lnTo>
                  <a:pt x="274" y="184"/>
                </a:lnTo>
                <a:lnTo>
                  <a:pt x="274" y="178"/>
                </a:lnTo>
                <a:lnTo>
                  <a:pt x="275" y="173"/>
                </a:lnTo>
                <a:lnTo>
                  <a:pt x="275" y="170"/>
                </a:lnTo>
                <a:lnTo>
                  <a:pt x="272" y="177"/>
                </a:lnTo>
                <a:lnTo>
                  <a:pt x="268" y="182"/>
                </a:lnTo>
                <a:lnTo>
                  <a:pt x="267" y="184"/>
                </a:lnTo>
                <a:lnTo>
                  <a:pt x="263" y="184"/>
                </a:lnTo>
                <a:lnTo>
                  <a:pt x="261" y="184"/>
                </a:lnTo>
                <a:lnTo>
                  <a:pt x="260" y="185"/>
                </a:lnTo>
                <a:lnTo>
                  <a:pt x="258" y="185"/>
                </a:lnTo>
                <a:lnTo>
                  <a:pt x="256" y="185"/>
                </a:lnTo>
                <a:lnTo>
                  <a:pt x="253" y="184"/>
                </a:lnTo>
                <a:lnTo>
                  <a:pt x="251" y="184"/>
                </a:lnTo>
                <a:lnTo>
                  <a:pt x="249" y="184"/>
                </a:lnTo>
                <a:lnTo>
                  <a:pt x="247" y="182"/>
                </a:lnTo>
                <a:lnTo>
                  <a:pt x="242" y="182"/>
                </a:lnTo>
                <a:lnTo>
                  <a:pt x="238" y="184"/>
                </a:lnTo>
                <a:lnTo>
                  <a:pt x="237" y="184"/>
                </a:lnTo>
                <a:lnTo>
                  <a:pt x="233" y="182"/>
                </a:lnTo>
                <a:lnTo>
                  <a:pt x="231" y="178"/>
                </a:lnTo>
                <a:lnTo>
                  <a:pt x="228" y="171"/>
                </a:lnTo>
                <a:lnTo>
                  <a:pt x="226" y="170"/>
                </a:lnTo>
                <a:lnTo>
                  <a:pt x="224" y="159"/>
                </a:lnTo>
                <a:close/>
                <a:moveTo>
                  <a:pt x="224" y="154"/>
                </a:moveTo>
                <a:lnTo>
                  <a:pt x="224" y="154"/>
                </a:lnTo>
                <a:lnTo>
                  <a:pt x="226" y="152"/>
                </a:lnTo>
                <a:lnTo>
                  <a:pt x="235" y="150"/>
                </a:lnTo>
                <a:lnTo>
                  <a:pt x="240" y="148"/>
                </a:lnTo>
                <a:lnTo>
                  <a:pt x="242" y="148"/>
                </a:lnTo>
                <a:lnTo>
                  <a:pt x="244" y="145"/>
                </a:lnTo>
                <a:lnTo>
                  <a:pt x="249" y="147"/>
                </a:lnTo>
                <a:lnTo>
                  <a:pt x="253" y="148"/>
                </a:lnTo>
                <a:lnTo>
                  <a:pt x="254" y="148"/>
                </a:lnTo>
                <a:lnTo>
                  <a:pt x="260" y="148"/>
                </a:lnTo>
                <a:lnTo>
                  <a:pt x="265" y="148"/>
                </a:lnTo>
                <a:lnTo>
                  <a:pt x="245" y="143"/>
                </a:lnTo>
                <a:lnTo>
                  <a:pt x="242" y="145"/>
                </a:lnTo>
                <a:lnTo>
                  <a:pt x="237" y="145"/>
                </a:lnTo>
                <a:lnTo>
                  <a:pt x="230" y="148"/>
                </a:lnTo>
                <a:lnTo>
                  <a:pt x="226" y="150"/>
                </a:lnTo>
                <a:lnTo>
                  <a:pt x="224" y="154"/>
                </a:lnTo>
                <a:close/>
                <a:moveTo>
                  <a:pt x="281" y="155"/>
                </a:moveTo>
                <a:lnTo>
                  <a:pt x="281" y="155"/>
                </a:lnTo>
                <a:lnTo>
                  <a:pt x="277" y="152"/>
                </a:lnTo>
                <a:lnTo>
                  <a:pt x="274" y="150"/>
                </a:lnTo>
                <a:lnTo>
                  <a:pt x="270" y="150"/>
                </a:lnTo>
                <a:lnTo>
                  <a:pt x="274" y="152"/>
                </a:lnTo>
                <a:lnTo>
                  <a:pt x="277" y="155"/>
                </a:lnTo>
                <a:lnTo>
                  <a:pt x="283" y="166"/>
                </a:lnTo>
                <a:lnTo>
                  <a:pt x="286" y="178"/>
                </a:lnTo>
                <a:lnTo>
                  <a:pt x="286" y="182"/>
                </a:lnTo>
                <a:lnTo>
                  <a:pt x="284" y="185"/>
                </a:lnTo>
                <a:lnTo>
                  <a:pt x="281" y="189"/>
                </a:lnTo>
                <a:lnTo>
                  <a:pt x="283" y="192"/>
                </a:lnTo>
                <a:lnTo>
                  <a:pt x="284" y="194"/>
                </a:lnTo>
                <a:lnTo>
                  <a:pt x="286" y="192"/>
                </a:lnTo>
                <a:lnTo>
                  <a:pt x="288" y="189"/>
                </a:lnTo>
                <a:lnTo>
                  <a:pt x="291" y="178"/>
                </a:lnTo>
                <a:lnTo>
                  <a:pt x="290" y="173"/>
                </a:lnTo>
                <a:lnTo>
                  <a:pt x="286" y="164"/>
                </a:lnTo>
                <a:lnTo>
                  <a:pt x="281" y="155"/>
                </a:lnTo>
                <a:close/>
                <a:moveTo>
                  <a:pt x="212" y="170"/>
                </a:moveTo>
                <a:lnTo>
                  <a:pt x="212" y="170"/>
                </a:lnTo>
                <a:lnTo>
                  <a:pt x="210" y="168"/>
                </a:lnTo>
                <a:lnTo>
                  <a:pt x="205" y="166"/>
                </a:lnTo>
                <a:lnTo>
                  <a:pt x="205" y="164"/>
                </a:lnTo>
                <a:lnTo>
                  <a:pt x="205" y="161"/>
                </a:lnTo>
                <a:lnTo>
                  <a:pt x="205" y="157"/>
                </a:lnTo>
                <a:lnTo>
                  <a:pt x="205" y="154"/>
                </a:lnTo>
                <a:lnTo>
                  <a:pt x="205" y="143"/>
                </a:lnTo>
                <a:lnTo>
                  <a:pt x="205" y="138"/>
                </a:lnTo>
                <a:lnTo>
                  <a:pt x="203" y="157"/>
                </a:lnTo>
                <a:lnTo>
                  <a:pt x="200" y="161"/>
                </a:lnTo>
                <a:lnTo>
                  <a:pt x="200" y="162"/>
                </a:lnTo>
                <a:lnTo>
                  <a:pt x="201" y="166"/>
                </a:lnTo>
                <a:lnTo>
                  <a:pt x="203" y="171"/>
                </a:lnTo>
                <a:lnTo>
                  <a:pt x="207" y="173"/>
                </a:lnTo>
                <a:lnTo>
                  <a:pt x="208" y="175"/>
                </a:lnTo>
                <a:lnTo>
                  <a:pt x="212" y="180"/>
                </a:lnTo>
                <a:lnTo>
                  <a:pt x="215" y="182"/>
                </a:lnTo>
                <a:lnTo>
                  <a:pt x="219" y="184"/>
                </a:lnTo>
                <a:lnTo>
                  <a:pt x="214" y="180"/>
                </a:lnTo>
                <a:lnTo>
                  <a:pt x="212" y="175"/>
                </a:lnTo>
                <a:lnTo>
                  <a:pt x="212" y="170"/>
                </a:lnTo>
                <a:close/>
                <a:moveTo>
                  <a:pt x="200" y="148"/>
                </a:moveTo>
                <a:lnTo>
                  <a:pt x="200" y="148"/>
                </a:lnTo>
                <a:lnTo>
                  <a:pt x="200" y="138"/>
                </a:lnTo>
                <a:lnTo>
                  <a:pt x="201" y="131"/>
                </a:lnTo>
                <a:lnTo>
                  <a:pt x="205" y="124"/>
                </a:lnTo>
                <a:lnTo>
                  <a:pt x="208" y="118"/>
                </a:lnTo>
                <a:lnTo>
                  <a:pt x="217" y="109"/>
                </a:lnTo>
                <a:lnTo>
                  <a:pt x="222" y="106"/>
                </a:lnTo>
                <a:lnTo>
                  <a:pt x="258" y="111"/>
                </a:lnTo>
                <a:lnTo>
                  <a:pt x="270" y="113"/>
                </a:lnTo>
                <a:lnTo>
                  <a:pt x="277" y="115"/>
                </a:lnTo>
                <a:lnTo>
                  <a:pt x="279" y="113"/>
                </a:lnTo>
                <a:lnTo>
                  <a:pt x="279" y="111"/>
                </a:lnTo>
                <a:lnTo>
                  <a:pt x="251" y="108"/>
                </a:lnTo>
                <a:lnTo>
                  <a:pt x="238" y="104"/>
                </a:lnTo>
                <a:lnTo>
                  <a:pt x="230" y="101"/>
                </a:lnTo>
                <a:lnTo>
                  <a:pt x="222" y="99"/>
                </a:lnTo>
                <a:lnTo>
                  <a:pt x="219" y="101"/>
                </a:lnTo>
                <a:lnTo>
                  <a:pt x="217" y="101"/>
                </a:lnTo>
                <a:lnTo>
                  <a:pt x="214" y="104"/>
                </a:lnTo>
                <a:lnTo>
                  <a:pt x="207" y="111"/>
                </a:lnTo>
                <a:lnTo>
                  <a:pt x="203" y="120"/>
                </a:lnTo>
                <a:lnTo>
                  <a:pt x="200" y="127"/>
                </a:lnTo>
                <a:lnTo>
                  <a:pt x="198" y="134"/>
                </a:lnTo>
                <a:lnTo>
                  <a:pt x="198" y="143"/>
                </a:lnTo>
                <a:lnTo>
                  <a:pt x="200" y="148"/>
                </a:lnTo>
                <a:close/>
                <a:moveTo>
                  <a:pt x="307" y="145"/>
                </a:moveTo>
                <a:lnTo>
                  <a:pt x="307" y="145"/>
                </a:lnTo>
                <a:lnTo>
                  <a:pt x="309" y="154"/>
                </a:lnTo>
                <a:lnTo>
                  <a:pt x="309" y="161"/>
                </a:lnTo>
                <a:lnTo>
                  <a:pt x="311" y="162"/>
                </a:lnTo>
                <a:lnTo>
                  <a:pt x="313" y="164"/>
                </a:lnTo>
                <a:lnTo>
                  <a:pt x="313" y="161"/>
                </a:lnTo>
                <a:lnTo>
                  <a:pt x="316" y="159"/>
                </a:lnTo>
                <a:lnTo>
                  <a:pt x="316" y="155"/>
                </a:lnTo>
                <a:lnTo>
                  <a:pt x="313" y="152"/>
                </a:lnTo>
                <a:lnTo>
                  <a:pt x="311" y="147"/>
                </a:lnTo>
                <a:lnTo>
                  <a:pt x="309" y="139"/>
                </a:lnTo>
                <a:lnTo>
                  <a:pt x="304" y="129"/>
                </a:lnTo>
                <a:lnTo>
                  <a:pt x="300" y="124"/>
                </a:lnTo>
                <a:lnTo>
                  <a:pt x="295" y="122"/>
                </a:lnTo>
                <a:lnTo>
                  <a:pt x="291" y="120"/>
                </a:lnTo>
                <a:lnTo>
                  <a:pt x="290" y="118"/>
                </a:lnTo>
                <a:lnTo>
                  <a:pt x="288" y="115"/>
                </a:lnTo>
                <a:lnTo>
                  <a:pt x="283" y="108"/>
                </a:lnTo>
                <a:lnTo>
                  <a:pt x="281" y="104"/>
                </a:lnTo>
                <a:lnTo>
                  <a:pt x="270" y="97"/>
                </a:lnTo>
                <a:lnTo>
                  <a:pt x="263" y="92"/>
                </a:lnTo>
                <a:lnTo>
                  <a:pt x="256" y="88"/>
                </a:lnTo>
                <a:lnTo>
                  <a:pt x="247" y="87"/>
                </a:lnTo>
                <a:lnTo>
                  <a:pt x="242" y="90"/>
                </a:lnTo>
                <a:lnTo>
                  <a:pt x="238" y="92"/>
                </a:lnTo>
                <a:lnTo>
                  <a:pt x="238" y="94"/>
                </a:lnTo>
                <a:lnTo>
                  <a:pt x="240" y="94"/>
                </a:lnTo>
                <a:lnTo>
                  <a:pt x="244" y="94"/>
                </a:lnTo>
                <a:lnTo>
                  <a:pt x="253" y="94"/>
                </a:lnTo>
                <a:lnTo>
                  <a:pt x="256" y="97"/>
                </a:lnTo>
                <a:lnTo>
                  <a:pt x="268" y="104"/>
                </a:lnTo>
                <a:lnTo>
                  <a:pt x="279" y="109"/>
                </a:lnTo>
                <a:lnTo>
                  <a:pt x="307" y="145"/>
                </a:lnTo>
                <a:close/>
                <a:moveTo>
                  <a:pt x="302" y="265"/>
                </a:moveTo>
                <a:lnTo>
                  <a:pt x="302" y="265"/>
                </a:lnTo>
                <a:lnTo>
                  <a:pt x="309" y="275"/>
                </a:lnTo>
                <a:lnTo>
                  <a:pt x="311" y="283"/>
                </a:lnTo>
                <a:lnTo>
                  <a:pt x="311" y="284"/>
                </a:lnTo>
                <a:lnTo>
                  <a:pt x="311" y="286"/>
                </a:lnTo>
                <a:lnTo>
                  <a:pt x="309" y="290"/>
                </a:lnTo>
                <a:lnTo>
                  <a:pt x="307" y="297"/>
                </a:lnTo>
                <a:lnTo>
                  <a:pt x="307" y="302"/>
                </a:lnTo>
                <a:lnTo>
                  <a:pt x="304" y="305"/>
                </a:lnTo>
                <a:lnTo>
                  <a:pt x="300" y="309"/>
                </a:lnTo>
                <a:lnTo>
                  <a:pt x="297" y="320"/>
                </a:lnTo>
                <a:lnTo>
                  <a:pt x="293" y="328"/>
                </a:lnTo>
                <a:lnTo>
                  <a:pt x="291" y="332"/>
                </a:lnTo>
                <a:lnTo>
                  <a:pt x="288" y="334"/>
                </a:lnTo>
                <a:lnTo>
                  <a:pt x="288" y="341"/>
                </a:lnTo>
                <a:lnTo>
                  <a:pt x="286" y="344"/>
                </a:lnTo>
                <a:lnTo>
                  <a:pt x="281" y="348"/>
                </a:lnTo>
                <a:lnTo>
                  <a:pt x="279" y="350"/>
                </a:lnTo>
                <a:lnTo>
                  <a:pt x="274" y="350"/>
                </a:lnTo>
                <a:lnTo>
                  <a:pt x="265" y="350"/>
                </a:lnTo>
                <a:lnTo>
                  <a:pt x="253" y="346"/>
                </a:lnTo>
                <a:lnTo>
                  <a:pt x="244" y="346"/>
                </a:lnTo>
                <a:lnTo>
                  <a:pt x="238" y="346"/>
                </a:lnTo>
                <a:lnTo>
                  <a:pt x="233" y="344"/>
                </a:lnTo>
                <a:lnTo>
                  <a:pt x="226" y="343"/>
                </a:lnTo>
                <a:lnTo>
                  <a:pt x="219" y="339"/>
                </a:lnTo>
                <a:lnTo>
                  <a:pt x="212" y="332"/>
                </a:lnTo>
                <a:lnTo>
                  <a:pt x="205" y="323"/>
                </a:lnTo>
                <a:lnTo>
                  <a:pt x="200" y="309"/>
                </a:lnTo>
                <a:lnTo>
                  <a:pt x="196" y="309"/>
                </a:lnTo>
                <a:lnTo>
                  <a:pt x="192" y="304"/>
                </a:lnTo>
                <a:lnTo>
                  <a:pt x="189" y="293"/>
                </a:lnTo>
                <a:lnTo>
                  <a:pt x="189" y="286"/>
                </a:lnTo>
                <a:lnTo>
                  <a:pt x="189" y="277"/>
                </a:lnTo>
                <a:lnTo>
                  <a:pt x="189" y="274"/>
                </a:lnTo>
                <a:lnTo>
                  <a:pt x="194" y="265"/>
                </a:lnTo>
                <a:lnTo>
                  <a:pt x="198" y="261"/>
                </a:lnTo>
                <a:lnTo>
                  <a:pt x="203" y="256"/>
                </a:lnTo>
                <a:lnTo>
                  <a:pt x="210" y="251"/>
                </a:lnTo>
                <a:lnTo>
                  <a:pt x="221" y="245"/>
                </a:lnTo>
                <a:lnTo>
                  <a:pt x="230" y="237"/>
                </a:lnTo>
                <a:lnTo>
                  <a:pt x="235" y="231"/>
                </a:lnTo>
                <a:lnTo>
                  <a:pt x="240" y="230"/>
                </a:lnTo>
                <a:lnTo>
                  <a:pt x="249" y="226"/>
                </a:lnTo>
                <a:lnTo>
                  <a:pt x="256" y="226"/>
                </a:lnTo>
                <a:lnTo>
                  <a:pt x="260" y="228"/>
                </a:lnTo>
                <a:lnTo>
                  <a:pt x="265" y="224"/>
                </a:lnTo>
                <a:lnTo>
                  <a:pt x="268" y="224"/>
                </a:lnTo>
                <a:lnTo>
                  <a:pt x="270" y="226"/>
                </a:lnTo>
                <a:lnTo>
                  <a:pt x="270" y="228"/>
                </a:lnTo>
                <a:lnTo>
                  <a:pt x="272" y="230"/>
                </a:lnTo>
                <a:lnTo>
                  <a:pt x="274" y="230"/>
                </a:lnTo>
                <a:lnTo>
                  <a:pt x="272" y="231"/>
                </a:lnTo>
                <a:lnTo>
                  <a:pt x="274" y="231"/>
                </a:lnTo>
                <a:lnTo>
                  <a:pt x="275" y="233"/>
                </a:lnTo>
                <a:lnTo>
                  <a:pt x="284" y="235"/>
                </a:lnTo>
                <a:lnTo>
                  <a:pt x="291" y="237"/>
                </a:lnTo>
                <a:lnTo>
                  <a:pt x="295" y="238"/>
                </a:lnTo>
                <a:lnTo>
                  <a:pt x="297" y="240"/>
                </a:lnTo>
                <a:lnTo>
                  <a:pt x="300" y="244"/>
                </a:lnTo>
                <a:lnTo>
                  <a:pt x="300" y="245"/>
                </a:lnTo>
                <a:lnTo>
                  <a:pt x="300" y="249"/>
                </a:lnTo>
                <a:lnTo>
                  <a:pt x="304" y="253"/>
                </a:lnTo>
                <a:lnTo>
                  <a:pt x="307" y="258"/>
                </a:lnTo>
                <a:lnTo>
                  <a:pt x="307" y="261"/>
                </a:lnTo>
                <a:lnTo>
                  <a:pt x="305" y="263"/>
                </a:lnTo>
                <a:lnTo>
                  <a:pt x="302" y="265"/>
                </a:lnTo>
                <a:close/>
                <a:moveTo>
                  <a:pt x="295" y="311"/>
                </a:moveTo>
                <a:lnTo>
                  <a:pt x="295" y="311"/>
                </a:lnTo>
                <a:lnTo>
                  <a:pt x="293" y="314"/>
                </a:lnTo>
                <a:lnTo>
                  <a:pt x="286" y="320"/>
                </a:lnTo>
                <a:lnTo>
                  <a:pt x="277" y="323"/>
                </a:lnTo>
                <a:lnTo>
                  <a:pt x="274" y="323"/>
                </a:lnTo>
                <a:lnTo>
                  <a:pt x="268" y="323"/>
                </a:lnTo>
                <a:lnTo>
                  <a:pt x="263" y="320"/>
                </a:lnTo>
                <a:lnTo>
                  <a:pt x="267" y="323"/>
                </a:lnTo>
                <a:lnTo>
                  <a:pt x="270" y="327"/>
                </a:lnTo>
                <a:lnTo>
                  <a:pt x="275" y="328"/>
                </a:lnTo>
                <a:lnTo>
                  <a:pt x="277" y="327"/>
                </a:lnTo>
                <a:lnTo>
                  <a:pt x="283" y="325"/>
                </a:lnTo>
                <a:lnTo>
                  <a:pt x="290" y="320"/>
                </a:lnTo>
                <a:lnTo>
                  <a:pt x="295" y="311"/>
                </a:lnTo>
                <a:close/>
                <a:moveTo>
                  <a:pt x="267" y="330"/>
                </a:moveTo>
                <a:lnTo>
                  <a:pt x="267" y="330"/>
                </a:lnTo>
                <a:lnTo>
                  <a:pt x="254" y="313"/>
                </a:lnTo>
                <a:lnTo>
                  <a:pt x="251" y="305"/>
                </a:lnTo>
                <a:lnTo>
                  <a:pt x="249" y="300"/>
                </a:lnTo>
                <a:lnTo>
                  <a:pt x="247" y="297"/>
                </a:lnTo>
                <a:lnTo>
                  <a:pt x="253" y="284"/>
                </a:lnTo>
                <a:lnTo>
                  <a:pt x="258" y="265"/>
                </a:lnTo>
                <a:lnTo>
                  <a:pt x="267" y="249"/>
                </a:lnTo>
                <a:lnTo>
                  <a:pt x="272" y="247"/>
                </a:lnTo>
                <a:lnTo>
                  <a:pt x="281" y="242"/>
                </a:lnTo>
                <a:lnTo>
                  <a:pt x="288" y="240"/>
                </a:lnTo>
                <a:lnTo>
                  <a:pt x="291" y="242"/>
                </a:lnTo>
                <a:lnTo>
                  <a:pt x="295" y="245"/>
                </a:lnTo>
                <a:lnTo>
                  <a:pt x="297" y="253"/>
                </a:lnTo>
                <a:lnTo>
                  <a:pt x="298" y="247"/>
                </a:lnTo>
                <a:lnTo>
                  <a:pt x="297" y="242"/>
                </a:lnTo>
                <a:lnTo>
                  <a:pt x="295" y="240"/>
                </a:lnTo>
                <a:lnTo>
                  <a:pt x="293" y="238"/>
                </a:lnTo>
                <a:lnTo>
                  <a:pt x="291" y="238"/>
                </a:lnTo>
                <a:lnTo>
                  <a:pt x="288" y="237"/>
                </a:lnTo>
                <a:lnTo>
                  <a:pt x="279" y="238"/>
                </a:lnTo>
                <a:lnTo>
                  <a:pt x="268" y="244"/>
                </a:lnTo>
                <a:lnTo>
                  <a:pt x="267" y="245"/>
                </a:lnTo>
                <a:lnTo>
                  <a:pt x="265" y="249"/>
                </a:lnTo>
                <a:lnTo>
                  <a:pt x="261" y="256"/>
                </a:lnTo>
                <a:lnTo>
                  <a:pt x="251" y="272"/>
                </a:lnTo>
                <a:lnTo>
                  <a:pt x="249" y="281"/>
                </a:lnTo>
                <a:lnTo>
                  <a:pt x="247" y="288"/>
                </a:lnTo>
                <a:lnTo>
                  <a:pt x="244" y="295"/>
                </a:lnTo>
                <a:lnTo>
                  <a:pt x="244" y="298"/>
                </a:lnTo>
                <a:lnTo>
                  <a:pt x="242" y="302"/>
                </a:lnTo>
                <a:lnTo>
                  <a:pt x="244" y="305"/>
                </a:lnTo>
                <a:lnTo>
                  <a:pt x="253" y="318"/>
                </a:lnTo>
                <a:lnTo>
                  <a:pt x="261" y="328"/>
                </a:lnTo>
                <a:lnTo>
                  <a:pt x="267" y="330"/>
                </a:lnTo>
                <a:close/>
                <a:moveTo>
                  <a:pt x="298" y="267"/>
                </a:moveTo>
                <a:lnTo>
                  <a:pt x="295" y="267"/>
                </a:lnTo>
                <a:lnTo>
                  <a:pt x="297" y="270"/>
                </a:lnTo>
                <a:lnTo>
                  <a:pt x="300" y="279"/>
                </a:lnTo>
                <a:lnTo>
                  <a:pt x="302" y="291"/>
                </a:lnTo>
                <a:lnTo>
                  <a:pt x="302" y="298"/>
                </a:lnTo>
                <a:lnTo>
                  <a:pt x="300" y="307"/>
                </a:lnTo>
                <a:lnTo>
                  <a:pt x="302" y="305"/>
                </a:lnTo>
                <a:lnTo>
                  <a:pt x="304" y="302"/>
                </a:lnTo>
                <a:lnTo>
                  <a:pt x="304" y="297"/>
                </a:lnTo>
                <a:lnTo>
                  <a:pt x="304" y="293"/>
                </a:lnTo>
                <a:lnTo>
                  <a:pt x="304" y="288"/>
                </a:lnTo>
                <a:lnTo>
                  <a:pt x="305" y="284"/>
                </a:lnTo>
                <a:lnTo>
                  <a:pt x="305" y="281"/>
                </a:lnTo>
                <a:lnTo>
                  <a:pt x="298" y="267"/>
                </a:lnTo>
                <a:close/>
                <a:moveTo>
                  <a:pt x="277" y="275"/>
                </a:moveTo>
                <a:lnTo>
                  <a:pt x="277" y="275"/>
                </a:lnTo>
                <a:lnTo>
                  <a:pt x="283" y="274"/>
                </a:lnTo>
                <a:lnTo>
                  <a:pt x="286" y="275"/>
                </a:lnTo>
                <a:lnTo>
                  <a:pt x="288" y="277"/>
                </a:lnTo>
                <a:lnTo>
                  <a:pt x="284" y="274"/>
                </a:lnTo>
                <a:lnTo>
                  <a:pt x="281" y="274"/>
                </a:lnTo>
                <a:lnTo>
                  <a:pt x="277" y="275"/>
                </a:lnTo>
                <a:close/>
                <a:moveTo>
                  <a:pt x="270" y="314"/>
                </a:moveTo>
                <a:lnTo>
                  <a:pt x="270" y="314"/>
                </a:lnTo>
                <a:lnTo>
                  <a:pt x="267" y="313"/>
                </a:lnTo>
                <a:lnTo>
                  <a:pt x="263" y="307"/>
                </a:lnTo>
                <a:lnTo>
                  <a:pt x="260" y="300"/>
                </a:lnTo>
                <a:lnTo>
                  <a:pt x="260" y="290"/>
                </a:lnTo>
                <a:lnTo>
                  <a:pt x="261" y="283"/>
                </a:lnTo>
                <a:lnTo>
                  <a:pt x="261" y="290"/>
                </a:lnTo>
                <a:lnTo>
                  <a:pt x="265" y="284"/>
                </a:lnTo>
                <a:lnTo>
                  <a:pt x="268" y="281"/>
                </a:lnTo>
                <a:lnTo>
                  <a:pt x="270" y="281"/>
                </a:lnTo>
                <a:lnTo>
                  <a:pt x="274" y="279"/>
                </a:lnTo>
                <a:lnTo>
                  <a:pt x="275" y="277"/>
                </a:lnTo>
                <a:lnTo>
                  <a:pt x="277" y="274"/>
                </a:lnTo>
                <a:lnTo>
                  <a:pt x="279" y="272"/>
                </a:lnTo>
                <a:lnTo>
                  <a:pt x="277" y="270"/>
                </a:lnTo>
                <a:lnTo>
                  <a:pt x="274" y="268"/>
                </a:lnTo>
                <a:lnTo>
                  <a:pt x="265" y="270"/>
                </a:lnTo>
                <a:lnTo>
                  <a:pt x="263" y="272"/>
                </a:lnTo>
                <a:lnTo>
                  <a:pt x="260" y="281"/>
                </a:lnTo>
                <a:lnTo>
                  <a:pt x="258" y="290"/>
                </a:lnTo>
                <a:lnTo>
                  <a:pt x="258" y="297"/>
                </a:lnTo>
                <a:lnTo>
                  <a:pt x="258" y="304"/>
                </a:lnTo>
                <a:lnTo>
                  <a:pt x="261" y="311"/>
                </a:lnTo>
                <a:lnTo>
                  <a:pt x="263" y="314"/>
                </a:lnTo>
                <a:lnTo>
                  <a:pt x="267" y="316"/>
                </a:lnTo>
                <a:lnTo>
                  <a:pt x="268" y="316"/>
                </a:lnTo>
                <a:lnTo>
                  <a:pt x="270" y="314"/>
                </a:lnTo>
                <a:close/>
                <a:moveTo>
                  <a:pt x="270" y="305"/>
                </a:moveTo>
                <a:lnTo>
                  <a:pt x="270" y="305"/>
                </a:lnTo>
                <a:lnTo>
                  <a:pt x="272" y="307"/>
                </a:lnTo>
                <a:lnTo>
                  <a:pt x="274" y="311"/>
                </a:lnTo>
                <a:lnTo>
                  <a:pt x="275" y="311"/>
                </a:lnTo>
                <a:lnTo>
                  <a:pt x="279" y="305"/>
                </a:lnTo>
                <a:lnTo>
                  <a:pt x="284" y="298"/>
                </a:lnTo>
                <a:lnTo>
                  <a:pt x="286" y="297"/>
                </a:lnTo>
                <a:lnTo>
                  <a:pt x="288" y="293"/>
                </a:lnTo>
                <a:lnTo>
                  <a:pt x="288" y="290"/>
                </a:lnTo>
                <a:lnTo>
                  <a:pt x="286" y="284"/>
                </a:lnTo>
                <a:lnTo>
                  <a:pt x="284" y="290"/>
                </a:lnTo>
                <a:lnTo>
                  <a:pt x="283" y="298"/>
                </a:lnTo>
                <a:lnTo>
                  <a:pt x="281" y="302"/>
                </a:lnTo>
                <a:lnTo>
                  <a:pt x="277" y="305"/>
                </a:lnTo>
                <a:lnTo>
                  <a:pt x="274" y="305"/>
                </a:lnTo>
                <a:lnTo>
                  <a:pt x="270" y="305"/>
                </a:lnTo>
                <a:close/>
                <a:moveTo>
                  <a:pt x="286" y="300"/>
                </a:moveTo>
                <a:lnTo>
                  <a:pt x="286" y="300"/>
                </a:lnTo>
                <a:lnTo>
                  <a:pt x="275" y="313"/>
                </a:lnTo>
                <a:lnTo>
                  <a:pt x="279" y="313"/>
                </a:lnTo>
                <a:lnTo>
                  <a:pt x="284" y="311"/>
                </a:lnTo>
                <a:lnTo>
                  <a:pt x="286" y="309"/>
                </a:lnTo>
                <a:lnTo>
                  <a:pt x="288" y="307"/>
                </a:lnTo>
                <a:lnTo>
                  <a:pt x="288" y="305"/>
                </a:lnTo>
                <a:lnTo>
                  <a:pt x="286" y="300"/>
                </a:lnTo>
                <a:close/>
                <a:moveTo>
                  <a:pt x="290" y="284"/>
                </a:moveTo>
                <a:lnTo>
                  <a:pt x="290" y="284"/>
                </a:lnTo>
                <a:lnTo>
                  <a:pt x="286" y="281"/>
                </a:lnTo>
                <a:lnTo>
                  <a:pt x="283" y="279"/>
                </a:lnTo>
                <a:lnTo>
                  <a:pt x="281" y="279"/>
                </a:lnTo>
                <a:lnTo>
                  <a:pt x="279" y="277"/>
                </a:lnTo>
                <a:lnTo>
                  <a:pt x="277" y="277"/>
                </a:lnTo>
                <a:lnTo>
                  <a:pt x="275" y="281"/>
                </a:lnTo>
                <a:lnTo>
                  <a:pt x="281" y="281"/>
                </a:lnTo>
                <a:lnTo>
                  <a:pt x="286" y="284"/>
                </a:lnTo>
                <a:lnTo>
                  <a:pt x="288" y="286"/>
                </a:lnTo>
                <a:lnTo>
                  <a:pt x="290" y="288"/>
                </a:lnTo>
                <a:lnTo>
                  <a:pt x="290" y="286"/>
                </a:lnTo>
                <a:lnTo>
                  <a:pt x="290" y="284"/>
                </a:lnTo>
                <a:close/>
                <a:moveTo>
                  <a:pt x="279" y="286"/>
                </a:moveTo>
                <a:lnTo>
                  <a:pt x="279" y="286"/>
                </a:lnTo>
                <a:close/>
                <a:moveTo>
                  <a:pt x="279" y="286"/>
                </a:moveTo>
                <a:lnTo>
                  <a:pt x="279" y="286"/>
                </a:lnTo>
                <a:close/>
                <a:moveTo>
                  <a:pt x="279" y="286"/>
                </a:moveTo>
                <a:lnTo>
                  <a:pt x="279" y="286"/>
                </a:lnTo>
                <a:close/>
                <a:moveTo>
                  <a:pt x="279" y="286"/>
                </a:moveTo>
                <a:lnTo>
                  <a:pt x="279" y="286"/>
                </a:lnTo>
                <a:close/>
                <a:moveTo>
                  <a:pt x="279" y="286"/>
                </a:moveTo>
                <a:lnTo>
                  <a:pt x="279" y="286"/>
                </a:lnTo>
                <a:close/>
                <a:moveTo>
                  <a:pt x="268" y="290"/>
                </a:moveTo>
                <a:lnTo>
                  <a:pt x="268" y="290"/>
                </a:lnTo>
                <a:lnTo>
                  <a:pt x="274" y="283"/>
                </a:lnTo>
                <a:lnTo>
                  <a:pt x="277" y="283"/>
                </a:lnTo>
                <a:lnTo>
                  <a:pt x="279" y="286"/>
                </a:lnTo>
                <a:lnTo>
                  <a:pt x="279" y="283"/>
                </a:lnTo>
                <a:lnTo>
                  <a:pt x="275" y="281"/>
                </a:lnTo>
                <a:lnTo>
                  <a:pt x="272" y="283"/>
                </a:lnTo>
                <a:lnTo>
                  <a:pt x="268" y="284"/>
                </a:lnTo>
                <a:lnTo>
                  <a:pt x="265" y="290"/>
                </a:lnTo>
                <a:lnTo>
                  <a:pt x="265" y="293"/>
                </a:lnTo>
                <a:lnTo>
                  <a:pt x="267" y="300"/>
                </a:lnTo>
                <a:lnTo>
                  <a:pt x="268" y="290"/>
                </a:lnTo>
                <a:close/>
                <a:moveTo>
                  <a:pt x="274" y="290"/>
                </a:moveTo>
                <a:lnTo>
                  <a:pt x="274" y="290"/>
                </a:lnTo>
                <a:lnTo>
                  <a:pt x="275" y="291"/>
                </a:lnTo>
                <a:lnTo>
                  <a:pt x="277" y="293"/>
                </a:lnTo>
                <a:lnTo>
                  <a:pt x="277" y="295"/>
                </a:lnTo>
                <a:lnTo>
                  <a:pt x="277" y="291"/>
                </a:lnTo>
                <a:lnTo>
                  <a:pt x="277" y="290"/>
                </a:lnTo>
                <a:lnTo>
                  <a:pt x="275" y="290"/>
                </a:lnTo>
                <a:lnTo>
                  <a:pt x="277" y="290"/>
                </a:lnTo>
                <a:lnTo>
                  <a:pt x="279" y="291"/>
                </a:lnTo>
                <a:lnTo>
                  <a:pt x="279" y="293"/>
                </a:lnTo>
                <a:lnTo>
                  <a:pt x="279" y="300"/>
                </a:lnTo>
                <a:lnTo>
                  <a:pt x="281" y="293"/>
                </a:lnTo>
                <a:lnTo>
                  <a:pt x="279" y="290"/>
                </a:lnTo>
                <a:lnTo>
                  <a:pt x="277" y="286"/>
                </a:lnTo>
                <a:lnTo>
                  <a:pt x="274" y="284"/>
                </a:lnTo>
                <a:lnTo>
                  <a:pt x="270" y="286"/>
                </a:lnTo>
                <a:lnTo>
                  <a:pt x="270" y="290"/>
                </a:lnTo>
                <a:lnTo>
                  <a:pt x="270" y="293"/>
                </a:lnTo>
                <a:lnTo>
                  <a:pt x="272" y="291"/>
                </a:lnTo>
                <a:lnTo>
                  <a:pt x="274" y="290"/>
                </a:lnTo>
                <a:close/>
                <a:moveTo>
                  <a:pt x="270" y="304"/>
                </a:moveTo>
                <a:lnTo>
                  <a:pt x="270" y="304"/>
                </a:lnTo>
                <a:lnTo>
                  <a:pt x="274" y="304"/>
                </a:lnTo>
                <a:lnTo>
                  <a:pt x="279" y="300"/>
                </a:lnTo>
                <a:lnTo>
                  <a:pt x="277" y="298"/>
                </a:lnTo>
                <a:lnTo>
                  <a:pt x="275" y="300"/>
                </a:lnTo>
                <a:lnTo>
                  <a:pt x="272" y="298"/>
                </a:lnTo>
                <a:lnTo>
                  <a:pt x="270" y="297"/>
                </a:lnTo>
                <a:lnTo>
                  <a:pt x="270" y="293"/>
                </a:lnTo>
                <a:lnTo>
                  <a:pt x="268" y="291"/>
                </a:lnTo>
                <a:lnTo>
                  <a:pt x="267" y="300"/>
                </a:lnTo>
                <a:lnTo>
                  <a:pt x="268" y="302"/>
                </a:lnTo>
                <a:lnTo>
                  <a:pt x="270" y="304"/>
                </a:lnTo>
                <a:close/>
                <a:moveTo>
                  <a:pt x="237" y="290"/>
                </a:moveTo>
                <a:lnTo>
                  <a:pt x="237" y="290"/>
                </a:lnTo>
                <a:lnTo>
                  <a:pt x="237" y="286"/>
                </a:lnTo>
                <a:lnTo>
                  <a:pt x="235" y="277"/>
                </a:lnTo>
                <a:lnTo>
                  <a:pt x="237" y="267"/>
                </a:lnTo>
                <a:lnTo>
                  <a:pt x="240" y="261"/>
                </a:lnTo>
                <a:lnTo>
                  <a:pt x="244" y="256"/>
                </a:lnTo>
                <a:lnTo>
                  <a:pt x="254" y="249"/>
                </a:lnTo>
                <a:lnTo>
                  <a:pt x="263" y="245"/>
                </a:lnTo>
                <a:lnTo>
                  <a:pt x="258" y="245"/>
                </a:lnTo>
                <a:lnTo>
                  <a:pt x="253" y="247"/>
                </a:lnTo>
                <a:lnTo>
                  <a:pt x="242" y="254"/>
                </a:lnTo>
                <a:lnTo>
                  <a:pt x="231" y="263"/>
                </a:lnTo>
                <a:lnTo>
                  <a:pt x="230" y="272"/>
                </a:lnTo>
                <a:lnTo>
                  <a:pt x="230" y="281"/>
                </a:lnTo>
                <a:lnTo>
                  <a:pt x="230" y="293"/>
                </a:lnTo>
                <a:lnTo>
                  <a:pt x="233" y="304"/>
                </a:lnTo>
                <a:lnTo>
                  <a:pt x="238" y="316"/>
                </a:lnTo>
                <a:lnTo>
                  <a:pt x="242" y="321"/>
                </a:lnTo>
                <a:lnTo>
                  <a:pt x="247" y="325"/>
                </a:lnTo>
                <a:lnTo>
                  <a:pt x="253" y="330"/>
                </a:lnTo>
                <a:lnTo>
                  <a:pt x="260" y="332"/>
                </a:lnTo>
                <a:lnTo>
                  <a:pt x="249" y="323"/>
                </a:lnTo>
                <a:lnTo>
                  <a:pt x="242" y="314"/>
                </a:lnTo>
                <a:lnTo>
                  <a:pt x="238" y="309"/>
                </a:lnTo>
                <a:lnTo>
                  <a:pt x="237" y="304"/>
                </a:lnTo>
                <a:lnTo>
                  <a:pt x="237" y="300"/>
                </a:lnTo>
                <a:lnTo>
                  <a:pt x="235" y="297"/>
                </a:lnTo>
                <a:lnTo>
                  <a:pt x="237" y="295"/>
                </a:lnTo>
                <a:lnTo>
                  <a:pt x="237" y="293"/>
                </a:lnTo>
                <a:lnTo>
                  <a:pt x="237" y="290"/>
                </a:lnTo>
                <a:close/>
                <a:moveTo>
                  <a:pt x="288" y="336"/>
                </a:moveTo>
                <a:lnTo>
                  <a:pt x="288" y="337"/>
                </a:lnTo>
                <a:lnTo>
                  <a:pt x="286" y="339"/>
                </a:lnTo>
                <a:lnTo>
                  <a:pt x="283" y="343"/>
                </a:lnTo>
                <a:lnTo>
                  <a:pt x="275" y="346"/>
                </a:lnTo>
                <a:lnTo>
                  <a:pt x="268" y="348"/>
                </a:lnTo>
                <a:lnTo>
                  <a:pt x="261" y="348"/>
                </a:lnTo>
                <a:lnTo>
                  <a:pt x="265" y="348"/>
                </a:lnTo>
                <a:lnTo>
                  <a:pt x="274" y="348"/>
                </a:lnTo>
                <a:lnTo>
                  <a:pt x="279" y="346"/>
                </a:lnTo>
                <a:lnTo>
                  <a:pt x="283" y="344"/>
                </a:lnTo>
                <a:lnTo>
                  <a:pt x="286" y="341"/>
                </a:lnTo>
                <a:lnTo>
                  <a:pt x="288" y="336"/>
                </a:lnTo>
                <a:close/>
                <a:moveTo>
                  <a:pt x="275" y="293"/>
                </a:moveTo>
                <a:lnTo>
                  <a:pt x="275" y="293"/>
                </a:lnTo>
                <a:lnTo>
                  <a:pt x="275" y="291"/>
                </a:lnTo>
                <a:lnTo>
                  <a:pt x="274" y="291"/>
                </a:lnTo>
                <a:lnTo>
                  <a:pt x="275" y="295"/>
                </a:lnTo>
                <a:lnTo>
                  <a:pt x="275" y="293"/>
                </a:lnTo>
                <a:close/>
                <a:moveTo>
                  <a:pt x="267" y="318"/>
                </a:moveTo>
                <a:lnTo>
                  <a:pt x="267" y="318"/>
                </a:lnTo>
                <a:lnTo>
                  <a:pt x="275" y="320"/>
                </a:lnTo>
                <a:lnTo>
                  <a:pt x="281" y="318"/>
                </a:lnTo>
                <a:lnTo>
                  <a:pt x="286" y="316"/>
                </a:lnTo>
                <a:lnTo>
                  <a:pt x="290" y="314"/>
                </a:lnTo>
                <a:lnTo>
                  <a:pt x="293" y="311"/>
                </a:lnTo>
                <a:lnTo>
                  <a:pt x="295" y="305"/>
                </a:lnTo>
                <a:lnTo>
                  <a:pt x="297" y="297"/>
                </a:lnTo>
                <a:lnTo>
                  <a:pt x="297" y="286"/>
                </a:lnTo>
                <a:lnTo>
                  <a:pt x="295" y="277"/>
                </a:lnTo>
                <a:lnTo>
                  <a:pt x="293" y="268"/>
                </a:lnTo>
                <a:lnTo>
                  <a:pt x="286" y="268"/>
                </a:lnTo>
                <a:lnTo>
                  <a:pt x="281" y="267"/>
                </a:lnTo>
                <a:lnTo>
                  <a:pt x="277" y="267"/>
                </a:lnTo>
                <a:lnTo>
                  <a:pt x="284" y="270"/>
                </a:lnTo>
                <a:lnTo>
                  <a:pt x="290" y="274"/>
                </a:lnTo>
                <a:lnTo>
                  <a:pt x="291" y="275"/>
                </a:lnTo>
                <a:lnTo>
                  <a:pt x="291" y="279"/>
                </a:lnTo>
                <a:lnTo>
                  <a:pt x="291" y="281"/>
                </a:lnTo>
                <a:lnTo>
                  <a:pt x="293" y="283"/>
                </a:lnTo>
                <a:lnTo>
                  <a:pt x="293" y="284"/>
                </a:lnTo>
                <a:lnTo>
                  <a:pt x="293" y="286"/>
                </a:lnTo>
                <a:lnTo>
                  <a:pt x="291" y="290"/>
                </a:lnTo>
                <a:lnTo>
                  <a:pt x="293" y="291"/>
                </a:lnTo>
                <a:lnTo>
                  <a:pt x="291" y="295"/>
                </a:lnTo>
                <a:lnTo>
                  <a:pt x="290" y="297"/>
                </a:lnTo>
                <a:lnTo>
                  <a:pt x="291" y="300"/>
                </a:lnTo>
                <a:lnTo>
                  <a:pt x="291" y="304"/>
                </a:lnTo>
                <a:lnTo>
                  <a:pt x="291" y="305"/>
                </a:lnTo>
                <a:lnTo>
                  <a:pt x="290" y="309"/>
                </a:lnTo>
                <a:lnTo>
                  <a:pt x="286" y="313"/>
                </a:lnTo>
                <a:lnTo>
                  <a:pt x="279" y="316"/>
                </a:lnTo>
                <a:lnTo>
                  <a:pt x="277" y="316"/>
                </a:lnTo>
                <a:lnTo>
                  <a:pt x="267" y="318"/>
                </a:lnTo>
                <a:close/>
                <a:moveTo>
                  <a:pt x="261" y="320"/>
                </a:moveTo>
                <a:lnTo>
                  <a:pt x="261" y="320"/>
                </a:lnTo>
                <a:lnTo>
                  <a:pt x="260" y="316"/>
                </a:lnTo>
                <a:lnTo>
                  <a:pt x="258" y="307"/>
                </a:lnTo>
                <a:lnTo>
                  <a:pt x="258" y="304"/>
                </a:lnTo>
                <a:lnTo>
                  <a:pt x="256" y="302"/>
                </a:lnTo>
                <a:lnTo>
                  <a:pt x="254" y="298"/>
                </a:lnTo>
                <a:lnTo>
                  <a:pt x="254" y="293"/>
                </a:lnTo>
                <a:lnTo>
                  <a:pt x="256" y="290"/>
                </a:lnTo>
                <a:lnTo>
                  <a:pt x="256" y="288"/>
                </a:lnTo>
                <a:lnTo>
                  <a:pt x="256" y="283"/>
                </a:lnTo>
                <a:lnTo>
                  <a:pt x="256" y="277"/>
                </a:lnTo>
                <a:lnTo>
                  <a:pt x="251" y="297"/>
                </a:lnTo>
                <a:lnTo>
                  <a:pt x="253" y="302"/>
                </a:lnTo>
                <a:lnTo>
                  <a:pt x="253" y="305"/>
                </a:lnTo>
                <a:lnTo>
                  <a:pt x="256" y="313"/>
                </a:lnTo>
                <a:lnTo>
                  <a:pt x="258" y="316"/>
                </a:lnTo>
                <a:lnTo>
                  <a:pt x="261" y="320"/>
                </a:lnTo>
                <a:close/>
                <a:moveTo>
                  <a:pt x="263" y="261"/>
                </a:moveTo>
                <a:lnTo>
                  <a:pt x="263" y="261"/>
                </a:lnTo>
                <a:lnTo>
                  <a:pt x="260" y="265"/>
                </a:lnTo>
                <a:lnTo>
                  <a:pt x="260" y="268"/>
                </a:lnTo>
                <a:lnTo>
                  <a:pt x="258" y="272"/>
                </a:lnTo>
                <a:lnTo>
                  <a:pt x="260" y="268"/>
                </a:lnTo>
                <a:lnTo>
                  <a:pt x="263" y="265"/>
                </a:lnTo>
                <a:lnTo>
                  <a:pt x="274" y="260"/>
                </a:lnTo>
                <a:lnTo>
                  <a:pt x="286" y="256"/>
                </a:lnTo>
                <a:lnTo>
                  <a:pt x="291" y="256"/>
                </a:lnTo>
                <a:lnTo>
                  <a:pt x="293" y="258"/>
                </a:lnTo>
                <a:lnTo>
                  <a:pt x="297" y="263"/>
                </a:lnTo>
                <a:lnTo>
                  <a:pt x="300" y="261"/>
                </a:lnTo>
                <a:lnTo>
                  <a:pt x="302" y="258"/>
                </a:lnTo>
                <a:lnTo>
                  <a:pt x="300" y="256"/>
                </a:lnTo>
                <a:lnTo>
                  <a:pt x="297" y="254"/>
                </a:lnTo>
                <a:lnTo>
                  <a:pt x="286" y="251"/>
                </a:lnTo>
                <a:lnTo>
                  <a:pt x="281" y="253"/>
                </a:lnTo>
                <a:lnTo>
                  <a:pt x="274" y="256"/>
                </a:lnTo>
                <a:lnTo>
                  <a:pt x="263" y="261"/>
                </a:lnTo>
                <a:close/>
                <a:moveTo>
                  <a:pt x="277" y="330"/>
                </a:moveTo>
                <a:lnTo>
                  <a:pt x="277" y="330"/>
                </a:lnTo>
                <a:lnTo>
                  <a:pt x="275" y="332"/>
                </a:lnTo>
                <a:lnTo>
                  <a:pt x="274" y="337"/>
                </a:lnTo>
                <a:lnTo>
                  <a:pt x="272" y="339"/>
                </a:lnTo>
                <a:lnTo>
                  <a:pt x="268" y="337"/>
                </a:lnTo>
                <a:lnTo>
                  <a:pt x="265" y="337"/>
                </a:lnTo>
                <a:lnTo>
                  <a:pt x="261" y="337"/>
                </a:lnTo>
                <a:lnTo>
                  <a:pt x="251" y="337"/>
                </a:lnTo>
                <a:lnTo>
                  <a:pt x="245" y="337"/>
                </a:lnTo>
                <a:lnTo>
                  <a:pt x="265" y="341"/>
                </a:lnTo>
                <a:lnTo>
                  <a:pt x="268" y="343"/>
                </a:lnTo>
                <a:lnTo>
                  <a:pt x="270" y="343"/>
                </a:lnTo>
                <a:lnTo>
                  <a:pt x="274" y="341"/>
                </a:lnTo>
                <a:lnTo>
                  <a:pt x="279" y="339"/>
                </a:lnTo>
                <a:lnTo>
                  <a:pt x="283" y="337"/>
                </a:lnTo>
                <a:lnTo>
                  <a:pt x="283" y="334"/>
                </a:lnTo>
                <a:lnTo>
                  <a:pt x="288" y="330"/>
                </a:lnTo>
                <a:lnTo>
                  <a:pt x="291" y="328"/>
                </a:lnTo>
                <a:lnTo>
                  <a:pt x="291" y="325"/>
                </a:lnTo>
                <a:lnTo>
                  <a:pt x="288" y="328"/>
                </a:lnTo>
                <a:lnTo>
                  <a:pt x="283" y="330"/>
                </a:lnTo>
                <a:lnTo>
                  <a:pt x="277" y="330"/>
                </a:lnTo>
                <a:close/>
                <a:moveTo>
                  <a:pt x="256" y="344"/>
                </a:moveTo>
                <a:lnTo>
                  <a:pt x="256" y="344"/>
                </a:lnTo>
                <a:lnTo>
                  <a:pt x="247" y="343"/>
                </a:lnTo>
                <a:lnTo>
                  <a:pt x="238" y="341"/>
                </a:lnTo>
                <a:lnTo>
                  <a:pt x="231" y="337"/>
                </a:lnTo>
                <a:lnTo>
                  <a:pt x="226" y="334"/>
                </a:lnTo>
                <a:lnTo>
                  <a:pt x="217" y="325"/>
                </a:lnTo>
                <a:lnTo>
                  <a:pt x="214" y="320"/>
                </a:lnTo>
                <a:lnTo>
                  <a:pt x="219" y="284"/>
                </a:lnTo>
                <a:lnTo>
                  <a:pt x="221" y="272"/>
                </a:lnTo>
                <a:lnTo>
                  <a:pt x="222" y="265"/>
                </a:lnTo>
                <a:lnTo>
                  <a:pt x="221" y="263"/>
                </a:lnTo>
                <a:lnTo>
                  <a:pt x="219" y="263"/>
                </a:lnTo>
                <a:lnTo>
                  <a:pt x="215" y="291"/>
                </a:lnTo>
                <a:lnTo>
                  <a:pt x="212" y="304"/>
                </a:lnTo>
                <a:lnTo>
                  <a:pt x="208" y="313"/>
                </a:lnTo>
                <a:lnTo>
                  <a:pt x="207" y="320"/>
                </a:lnTo>
                <a:lnTo>
                  <a:pt x="208" y="323"/>
                </a:lnTo>
                <a:lnTo>
                  <a:pt x="208" y="327"/>
                </a:lnTo>
                <a:lnTo>
                  <a:pt x="212" y="328"/>
                </a:lnTo>
                <a:lnTo>
                  <a:pt x="219" y="336"/>
                </a:lnTo>
                <a:lnTo>
                  <a:pt x="228" y="339"/>
                </a:lnTo>
                <a:lnTo>
                  <a:pt x="235" y="343"/>
                </a:lnTo>
                <a:lnTo>
                  <a:pt x="242" y="344"/>
                </a:lnTo>
                <a:lnTo>
                  <a:pt x="253" y="344"/>
                </a:lnTo>
                <a:lnTo>
                  <a:pt x="256" y="344"/>
                </a:lnTo>
                <a:close/>
                <a:moveTo>
                  <a:pt x="253" y="235"/>
                </a:moveTo>
                <a:lnTo>
                  <a:pt x="253" y="235"/>
                </a:lnTo>
                <a:lnTo>
                  <a:pt x="261" y="235"/>
                </a:lnTo>
                <a:lnTo>
                  <a:pt x="268" y="233"/>
                </a:lnTo>
                <a:lnTo>
                  <a:pt x="270" y="233"/>
                </a:lnTo>
                <a:lnTo>
                  <a:pt x="270" y="231"/>
                </a:lnTo>
                <a:lnTo>
                  <a:pt x="272" y="230"/>
                </a:lnTo>
                <a:lnTo>
                  <a:pt x="270" y="230"/>
                </a:lnTo>
                <a:lnTo>
                  <a:pt x="268" y="230"/>
                </a:lnTo>
                <a:lnTo>
                  <a:pt x="267" y="226"/>
                </a:lnTo>
                <a:lnTo>
                  <a:pt x="263" y="226"/>
                </a:lnTo>
                <a:lnTo>
                  <a:pt x="260" y="231"/>
                </a:lnTo>
                <a:lnTo>
                  <a:pt x="254" y="231"/>
                </a:lnTo>
                <a:lnTo>
                  <a:pt x="247" y="233"/>
                </a:lnTo>
                <a:lnTo>
                  <a:pt x="237" y="238"/>
                </a:lnTo>
                <a:lnTo>
                  <a:pt x="233" y="244"/>
                </a:lnTo>
                <a:lnTo>
                  <a:pt x="230" y="247"/>
                </a:lnTo>
                <a:lnTo>
                  <a:pt x="228" y="251"/>
                </a:lnTo>
                <a:lnTo>
                  <a:pt x="226" y="253"/>
                </a:lnTo>
                <a:lnTo>
                  <a:pt x="222" y="254"/>
                </a:lnTo>
                <a:lnTo>
                  <a:pt x="215" y="260"/>
                </a:lnTo>
                <a:lnTo>
                  <a:pt x="212" y="263"/>
                </a:lnTo>
                <a:lnTo>
                  <a:pt x="207" y="272"/>
                </a:lnTo>
                <a:lnTo>
                  <a:pt x="200" y="279"/>
                </a:lnTo>
                <a:lnTo>
                  <a:pt x="196" y="286"/>
                </a:lnTo>
                <a:lnTo>
                  <a:pt x="194" y="295"/>
                </a:lnTo>
                <a:lnTo>
                  <a:pt x="198" y="300"/>
                </a:lnTo>
                <a:lnTo>
                  <a:pt x="200" y="304"/>
                </a:lnTo>
                <a:lnTo>
                  <a:pt x="201" y="304"/>
                </a:lnTo>
                <a:lnTo>
                  <a:pt x="203" y="304"/>
                </a:lnTo>
                <a:lnTo>
                  <a:pt x="201" y="298"/>
                </a:lnTo>
                <a:lnTo>
                  <a:pt x="201" y="291"/>
                </a:lnTo>
                <a:lnTo>
                  <a:pt x="205" y="286"/>
                </a:lnTo>
                <a:lnTo>
                  <a:pt x="212" y="274"/>
                </a:lnTo>
                <a:lnTo>
                  <a:pt x="217" y="263"/>
                </a:lnTo>
                <a:lnTo>
                  <a:pt x="253" y="235"/>
                </a:lnTo>
                <a:close/>
                <a:moveTo>
                  <a:pt x="233" y="381"/>
                </a:moveTo>
                <a:lnTo>
                  <a:pt x="233" y="381"/>
                </a:lnTo>
                <a:lnTo>
                  <a:pt x="242" y="374"/>
                </a:lnTo>
                <a:lnTo>
                  <a:pt x="249" y="373"/>
                </a:lnTo>
                <a:lnTo>
                  <a:pt x="253" y="371"/>
                </a:lnTo>
                <a:lnTo>
                  <a:pt x="254" y="373"/>
                </a:lnTo>
                <a:lnTo>
                  <a:pt x="258" y="374"/>
                </a:lnTo>
                <a:lnTo>
                  <a:pt x="265" y="376"/>
                </a:lnTo>
                <a:lnTo>
                  <a:pt x="270" y="376"/>
                </a:lnTo>
                <a:lnTo>
                  <a:pt x="274" y="380"/>
                </a:lnTo>
                <a:lnTo>
                  <a:pt x="275" y="383"/>
                </a:lnTo>
                <a:lnTo>
                  <a:pt x="288" y="387"/>
                </a:lnTo>
                <a:lnTo>
                  <a:pt x="297" y="390"/>
                </a:lnTo>
                <a:lnTo>
                  <a:pt x="300" y="392"/>
                </a:lnTo>
                <a:lnTo>
                  <a:pt x="302" y="394"/>
                </a:lnTo>
                <a:lnTo>
                  <a:pt x="307" y="396"/>
                </a:lnTo>
                <a:lnTo>
                  <a:pt x="313" y="397"/>
                </a:lnTo>
                <a:lnTo>
                  <a:pt x="316" y="401"/>
                </a:lnTo>
                <a:lnTo>
                  <a:pt x="318" y="404"/>
                </a:lnTo>
                <a:lnTo>
                  <a:pt x="318" y="410"/>
                </a:lnTo>
                <a:lnTo>
                  <a:pt x="318" y="419"/>
                </a:lnTo>
                <a:lnTo>
                  <a:pt x="314" y="429"/>
                </a:lnTo>
                <a:lnTo>
                  <a:pt x="314" y="440"/>
                </a:lnTo>
                <a:lnTo>
                  <a:pt x="314" y="445"/>
                </a:lnTo>
                <a:lnTo>
                  <a:pt x="313" y="450"/>
                </a:lnTo>
                <a:lnTo>
                  <a:pt x="311" y="457"/>
                </a:lnTo>
                <a:lnTo>
                  <a:pt x="307" y="464"/>
                </a:lnTo>
                <a:lnTo>
                  <a:pt x="300" y="472"/>
                </a:lnTo>
                <a:lnTo>
                  <a:pt x="291" y="479"/>
                </a:lnTo>
                <a:lnTo>
                  <a:pt x="277" y="484"/>
                </a:lnTo>
                <a:lnTo>
                  <a:pt x="275" y="486"/>
                </a:lnTo>
                <a:lnTo>
                  <a:pt x="272" y="491"/>
                </a:lnTo>
                <a:lnTo>
                  <a:pt x="261" y="494"/>
                </a:lnTo>
                <a:lnTo>
                  <a:pt x="254" y="494"/>
                </a:lnTo>
                <a:lnTo>
                  <a:pt x="245" y="494"/>
                </a:lnTo>
                <a:lnTo>
                  <a:pt x="242" y="493"/>
                </a:lnTo>
                <a:lnTo>
                  <a:pt x="233" y="489"/>
                </a:lnTo>
                <a:lnTo>
                  <a:pt x="228" y="486"/>
                </a:lnTo>
                <a:lnTo>
                  <a:pt x="222" y="480"/>
                </a:lnTo>
                <a:lnTo>
                  <a:pt x="219" y="472"/>
                </a:lnTo>
                <a:lnTo>
                  <a:pt x="214" y="463"/>
                </a:lnTo>
                <a:lnTo>
                  <a:pt x="212" y="461"/>
                </a:lnTo>
                <a:lnTo>
                  <a:pt x="205" y="454"/>
                </a:lnTo>
                <a:lnTo>
                  <a:pt x="200" y="449"/>
                </a:lnTo>
                <a:lnTo>
                  <a:pt x="198" y="443"/>
                </a:lnTo>
                <a:lnTo>
                  <a:pt x="194" y="434"/>
                </a:lnTo>
                <a:lnTo>
                  <a:pt x="194" y="426"/>
                </a:lnTo>
                <a:lnTo>
                  <a:pt x="194" y="424"/>
                </a:lnTo>
                <a:lnTo>
                  <a:pt x="192" y="419"/>
                </a:lnTo>
                <a:lnTo>
                  <a:pt x="192" y="415"/>
                </a:lnTo>
                <a:lnTo>
                  <a:pt x="194" y="413"/>
                </a:lnTo>
                <a:lnTo>
                  <a:pt x="196" y="411"/>
                </a:lnTo>
                <a:lnTo>
                  <a:pt x="198" y="410"/>
                </a:lnTo>
                <a:lnTo>
                  <a:pt x="200" y="410"/>
                </a:lnTo>
                <a:lnTo>
                  <a:pt x="201" y="408"/>
                </a:lnTo>
                <a:lnTo>
                  <a:pt x="203" y="399"/>
                </a:lnTo>
                <a:lnTo>
                  <a:pt x="205" y="392"/>
                </a:lnTo>
                <a:lnTo>
                  <a:pt x="207" y="387"/>
                </a:lnTo>
                <a:lnTo>
                  <a:pt x="207" y="385"/>
                </a:lnTo>
                <a:lnTo>
                  <a:pt x="212" y="383"/>
                </a:lnTo>
                <a:lnTo>
                  <a:pt x="214" y="383"/>
                </a:lnTo>
                <a:lnTo>
                  <a:pt x="217" y="383"/>
                </a:lnTo>
                <a:lnTo>
                  <a:pt x="221" y="378"/>
                </a:lnTo>
                <a:lnTo>
                  <a:pt x="226" y="376"/>
                </a:lnTo>
                <a:lnTo>
                  <a:pt x="230" y="376"/>
                </a:lnTo>
                <a:lnTo>
                  <a:pt x="231" y="378"/>
                </a:lnTo>
                <a:lnTo>
                  <a:pt x="233" y="381"/>
                </a:lnTo>
                <a:close/>
                <a:moveTo>
                  <a:pt x="279" y="389"/>
                </a:moveTo>
                <a:lnTo>
                  <a:pt x="279" y="389"/>
                </a:lnTo>
                <a:lnTo>
                  <a:pt x="283" y="390"/>
                </a:lnTo>
                <a:lnTo>
                  <a:pt x="286" y="396"/>
                </a:lnTo>
                <a:lnTo>
                  <a:pt x="291" y="404"/>
                </a:lnTo>
                <a:lnTo>
                  <a:pt x="291" y="410"/>
                </a:lnTo>
                <a:lnTo>
                  <a:pt x="291" y="415"/>
                </a:lnTo>
                <a:lnTo>
                  <a:pt x="288" y="420"/>
                </a:lnTo>
                <a:lnTo>
                  <a:pt x="291" y="417"/>
                </a:lnTo>
                <a:lnTo>
                  <a:pt x="295" y="413"/>
                </a:lnTo>
                <a:lnTo>
                  <a:pt x="297" y="408"/>
                </a:lnTo>
                <a:lnTo>
                  <a:pt x="295" y="404"/>
                </a:lnTo>
                <a:lnTo>
                  <a:pt x="293" y="401"/>
                </a:lnTo>
                <a:lnTo>
                  <a:pt x="288" y="394"/>
                </a:lnTo>
                <a:lnTo>
                  <a:pt x="279" y="389"/>
                </a:lnTo>
                <a:close/>
                <a:moveTo>
                  <a:pt x="298" y="417"/>
                </a:moveTo>
                <a:lnTo>
                  <a:pt x="298" y="417"/>
                </a:lnTo>
                <a:lnTo>
                  <a:pt x="281" y="429"/>
                </a:lnTo>
                <a:lnTo>
                  <a:pt x="274" y="433"/>
                </a:lnTo>
                <a:lnTo>
                  <a:pt x="268" y="434"/>
                </a:lnTo>
                <a:lnTo>
                  <a:pt x="265" y="436"/>
                </a:lnTo>
                <a:lnTo>
                  <a:pt x="251" y="429"/>
                </a:lnTo>
                <a:lnTo>
                  <a:pt x="233" y="426"/>
                </a:lnTo>
                <a:lnTo>
                  <a:pt x="217" y="417"/>
                </a:lnTo>
                <a:lnTo>
                  <a:pt x="214" y="411"/>
                </a:lnTo>
                <a:lnTo>
                  <a:pt x="210" y="401"/>
                </a:lnTo>
                <a:lnTo>
                  <a:pt x="208" y="396"/>
                </a:lnTo>
                <a:lnTo>
                  <a:pt x="210" y="392"/>
                </a:lnTo>
                <a:lnTo>
                  <a:pt x="214" y="389"/>
                </a:lnTo>
                <a:lnTo>
                  <a:pt x="221" y="387"/>
                </a:lnTo>
                <a:lnTo>
                  <a:pt x="221" y="385"/>
                </a:lnTo>
                <a:lnTo>
                  <a:pt x="215" y="385"/>
                </a:lnTo>
                <a:lnTo>
                  <a:pt x="210" y="385"/>
                </a:lnTo>
                <a:lnTo>
                  <a:pt x="208" y="387"/>
                </a:lnTo>
                <a:lnTo>
                  <a:pt x="207" y="390"/>
                </a:lnTo>
                <a:lnTo>
                  <a:pt x="207" y="392"/>
                </a:lnTo>
                <a:lnTo>
                  <a:pt x="205" y="396"/>
                </a:lnTo>
                <a:lnTo>
                  <a:pt x="205" y="403"/>
                </a:lnTo>
                <a:lnTo>
                  <a:pt x="212" y="415"/>
                </a:lnTo>
                <a:lnTo>
                  <a:pt x="212" y="417"/>
                </a:lnTo>
                <a:lnTo>
                  <a:pt x="215" y="419"/>
                </a:lnTo>
                <a:lnTo>
                  <a:pt x="224" y="422"/>
                </a:lnTo>
                <a:lnTo>
                  <a:pt x="240" y="433"/>
                </a:lnTo>
                <a:lnTo>
                  <a:pt x="249" y="434"/>
                </a:lnTo>
                <a:lnTo>
                  <a:pt x="256" y="436"/>
                </a:lnTo>
                <a:lnTo>
                  <a:pt x="263" y="440"/>
                </a:lnTo>
                <a:lnTo>
                  <a:pt x="265" y="440"/>
                </a:lnTo>
                <a:lnTo>
                  <a:pt x="268" y="440"/>
                </a:lnTo>
                <a:lnTo>
                  <a:pt x="274" y="438"/>
                </a:lnTo>
                <a:lnTo>
                  <a:pt x="286" y="431"/>
                </a:lnTo>
                <a:lnTo>
                  <a:pt x="297" y="420"/>
                </a:lnTo>
                <a:lnTo>
                  <a:pt x="298" y="417"/>
                </a:lnTo>
                <a:close/>
                <a:moveTo>
                  <a:pt x="235" y="385"/>
                </a:moveTo>
                <a:lnTo>
                  <a:pt x="235" y="389"/>
                </a:lnTo>
                <a:lnTo>
                  <a:pt x="238" y="387"/>
                </a:lnTo>
                <a:lnTo>
                  <a:pt x="247" y="383"/>
                </a:lnTo>
                <a:lnTo>
                  <a:pt x="260" y="381"/>
                </a:lnTo>
                <a:lnTo>
                  <a:pt x="267" y="381"/>
                </a:lnTo>
                <a:lnTo>
                  <a:pt x="274" y="383"/>
                </a:lnTo>
                <a:lnTo>
                  <a:pt x="274" y="381"/>
                </a:lnTo>
                <a:lnTo>
                  <a:pt x="270" y="380"/>
                </a:lnTo>
                <a:lnTo>
                  <a:pt x="265" y="378"/>
                </a:lnTo>
                <a:lnTo>
                  <a:pt x="260" y="380"/>
                </a:lnTo>
                <a:lnTo>
                  <a:pt x="256" y="380"/>
                </a:lnTo>
                <a:lnTo>
                  <a:pt x="253" y="378"/>
                </a:lnTo>
                <a:lnTo>
                  <a:pt x="251" y="376"/>
                </a:lnTo>
                <a:lnTo>
                  <a:pt x="249" y="378"/>
                </a:lnTo>
                <a:lnTo>
                  <a:pt x="235" y="385"/>
                </a:lnTo>
                <a:close/>
                <a:moveTo>
                  <a:pt x="244" y="406"/>
                </a:moveTo>
                <a:lnTo>
                  <a:pt x="244" y="406"/>
                </a:lnTo>
                <a:lnTo>
                  <a:pt x="242" y="401"/>
                </a:lnTo>
                <a:lnTo>
                  <a:pt x="244" y="397"/>
                </a:lnTo>
                <a:lnTo>
                  <a:pt x="245" y="394"/>
                </a:lnTo>
                <a:lnTo>
                  <a:pt x="242" y="397"/>
                </a:lnTo>
                <a:lnTo>
                  <a:pt x="240" y="401"/>
                </a:lnTo>
                <a:lnTo>
                  <a:pt x="244" y="406"/>
                </a:lnTo>
                <a:close/>
                <a:moveTo>
                  <a:pt x="283" y="413"/>
                </a:moveTo>
                <a:lnTo>
                  <a:pt x="283" y="413"/>
                </a:lnTo>
                <a:lnTo>
                  <a:pt x="279" y="417"/>
                </a:lnTo>
                <a:lnTo>
                  <a:pt x="275" y="420"/>
                </a:lnTo>
                <a:lnTo>
                  <a:pt x="267" y="422"/>
                </a:lnTo>
                <a:lnTo>
                  <a:pt x="258" y="422"/>
                </a:lnTo>
                <a:lnTo>
                  <a:pt x="251" y="422"/>
                </a:lnTo>
                <a:lnTo>
                  <a:pt x="258" y="422"/>
                </a:lnTo>
                <a:lnTo>
                  <a:pt x="253" y="419"/>
                </a:lnTo>
                <a:lnTo>
                  <a:pt x="249" y="415"/>
                </a:lnTo>
                <a:lnTo>
                  <a:pt x="249" y="413"/>
                </a:lnTo>
                <a:lnTo>
                  <a:pt x="247" y="410"/>
                </a:lnTo>
                <a:lnTo>
                  <a:pt x="245" y="408"/>
                </a:lnTo>
                <a:lnTo>
                  <a:pt x="242" y="406"/>
                </a:lnTo>
                <a:lnTo>
                  <a:pt x="240" y="403"/>
                </a:lnTo>
                <a:lnTo>
                  <a:pt x="237" y="406"/>
                </a:lnTo>
                <a:lnTo>
                  <a:pt x="237" y="410"/>
                </a:lnTo>
                <a:lnTo>
                  <a:pt x="238" y="417"/>
                </a:lnTo>
                <a:lnTo>
                  <a:pt x="240" y="420"/>
                </a:lnTo>
                <a:lnTo>
                  <a:pt x="249" y="424"/>
                </a:lnTo>
                <a:lnTo>
                  <a:pt x="258" y="426"/>
                </a:lnTo>
                <a:lnTo>
                  <a:pt x="265" y="426"/>
                </a:lnTo>
                <a:lnTo>
                  <a:pt x="272" y="424"/>
                </a:lnTo>
                <a:lnTo>
                  <a:pt x="279" y="422"/>
                </a:lnTo>
                <a:lnTo>
                  <a:pt x="283" y="420"/>
                </a:lnTo>
                <a:lnTo>
                  <a:pt x="284" y="417"/>
                </a:lnTo>
                <a:lnTo>
                  <a:pt x="284" y="415"/>
                </a:lnTo>
                <a:lnTo>
                  <a:pt x="283" y="413"/>
                </a:lnTo>
                <a:close/>
                <a:moveTo>
                  <a:pt x="272" y="411"/>
                </a:moveTo>
                <a:lnTo>
                  <a:pt x="272" y="411"/>
                </a:lnTo>
                <a:lnTo>
                  <a:pt x="275" y="411"/>
                </a:lnTo>
                <a:lnTo>
                  <a:pt x="279" y="410"/>
                </a:lnTo>
                <a:lnTo>
                  <a:pt x="279" y="408"/>
                </a:lnTo>
                <a:lnTo>
                  <a:pt x="274" y="404"/>
                </a:lnTo>
                <a:lnTo>
                  <a:pt x="267" y="399"/>
                </a:lnTo>
                <a:lnTo>
                  <a:pt x="265" y="397"/>
                </a:lnTo>
                <a:lnTo>
                  <a:pt x="261" y="396"/>
                </a:lnTo>
                <a:lnTo>
                  <a:pt x="258" y="396"/>
                </a:lnTo>
                <a:lnTo>
                  <a:pt x="253" y="397"/>
                </a:lnTo>
                <a:lnTo>
                  <a:pt x="258" y="397"/>
                </a:lnTo>
                <a:lnTo>
                  <a:pt x="267" y="401"/>
                </a:lnTo>
                <a:lnTo>
                  <a:pt x="270" y="403"/>
                </a:lnTo>
                <a:lnTo>
                  <a:pt x="274" y="406"/>
                </a:lnTo>
                <a:lnTo>
                  <a:pt x="274" y="408"/>
                </a:lnTo>
                <a:lnTo>
                  <a:pt x="272" y="411"/>
                </a:lnTo>
                <a:close/>
                <a:moveTo>
                  <a:pt x="268" y="397"/>
                </a:moveTo>
                <a:lnTo>
                  <a:pt x="268" y="397"/>
                </a:lnTo>
                <a:lnTo>
                  <a:pt x="281" y="408"/>
                </a:lnTo>
                <a:lnTo>
                  <a:pt x="281" y="406"/>
                </a:lnTo>
                <a:lnTo>
                  <a:pt x="281" y="403"/>
                </a:lnTo>
                <a:lnTo>
                  <a:pt x="279" y="399"/>
                </a:lnTo>
                <a:lnTo>
                  <a:pt x="277" y="396"/>
                </a:lnTo>
                <a:lnTo>
                  <a:pt x="275" y="396"/>
                </a:lnTo>
                <a:lnTo>
                  <a:pt x="274" y="396"/>
                </a:lnTo>
                <a:lnTo>
                  <a:pt x="268" y="397"/>
                </a:lnTo>
                <a:close/>
                <a:moveTo>
                  <a:pt x="253" y="394"/>
                </a:moveTo>
                <a:lnTo>
                  <a:pt x="253" y="394"/>
                </a:lnTo>
                <a:lnTo>
                  <a:pt x="249" y="397"/>
                </a:lnTo>
                <a:lnTo>
                  <a:pt x="247" y="399"/>
                </a:lnTo>
                <a:lnTo>
                  <a:pt x="247" y="403"/>
                </a:lnTo>
                <a:lnTo>
                  <a:pt x="245" y="404"/>
                </a:lnTo>
                <a:lnTo>
                  <a:pt x="245" y="406"/>
                </a:lnTo>
                <a:lnTo>
                  <a:pt x="249" y="406"/>
                </a:lnTo>
                <a:lnTo>
                  <a:pt x="249" y="401"/>
                </a:lnTo>
                <a:lnTo>
                  <a:pt x="253" y="397"/>
                </a:lnTo>
                <a:lnTo>
                  <a:pt x="254" y="394"/>
                </a:lnTo>
                <a:lnTo>
                  <a:pt x="256" y="394"/>
                </a:lnTo>
                <a:lnTo>
                  <a:pt x="254" y="394"/>
                </a:lnTo>
                <a:lnTo>
                  <a:pt x="253" y="394"/>
                </a:lnTo>
                <a:close/>
                <a:moveTo>
                  <a:pt x="254" y="404"/>
                </a:moveTo>
                <a:lnTo>
                  <a:pt x="254" y="404"/>
                </a:lnTo>
                <a:close/>
                <a:moveTo>
                  <a:pt x="254" y="404"/>
                </a:moveTo>
                <a:lnTo>
                  <a:pt x="254" y="404"/>
                </a:lnTo>
                <a:close/>
                <a:moveTo>
                  <a:pt x="254" y="404"/>
                </a:moveTo>
                <a:lnTo>
                  <a:pt x="254" y="404"/>
                </a:lnTo>
                <a:lnTo>
                  <a:pt x="254" y="403"/>
                </a:lnTo>
                <a:lnTo>
                  <a:pt x="253" y="404"/>
                </a:lnTo>
                <a:lnTo>
                  <a:pt x="254" y="404"/>
                </a:lnTo>
                <a:close/>
                <a:moveTo>
                  <a:pt x="254" y="404"/>
                </a:moveTo>
                <a:lnTo>
                  <a:pt x="254" y="404"/>
                </a:lnTo>
                <a:close/>
                <a:moveTo>
                  <a:pt x="254" y="404"/>
                </a:moveTo>
                <a:lnTo>
                  <a:pt x="254" y="404"/>
                </a:lnTo>
                <a:close/>
                <a:moveTo>
                  <a:pt x="258" y="415"/>
                </a:moveTo>
                <a:lnTo>
                  <a:pt x="258" y="415"/>
                </a:lnTo>
                <a:lnTo>
                  <a:pt x="251" y="410"/>
                </a:lnTo>
                <a:lnTo>
                  <a:pt x="251" y="406"/>
                </a:lnTo>
                <a:lnTo>
                  <a:pt x="253" y="404"/>
                </a:lnTo>
                <a:lnTo>
                  <a:pt x="251" y="404"/>
                </a:lnTo>
                <a:lnTo>
                  <a:pt x="249" y="406"/>
                </a:lnTo>
                <a:lnTo>
                  <a:pt x="249" y="408"/>
                </a:lnTo>
                <a:lnTo>
                  <a:pt x="251" y="411"/>
                </a:lnTo>
                <a:lnTo>
                  <a:pt x="253" y="415"/>
                </a:lnTo>
                <a:lnTo>
                  <a:pt x="258" y="419"/>
                </a:lnTo>
                <a:lnTo>
                  <a:pt x="261" y="419"/>
                </a:lnTo>
                <a:lnTo>
                  <a:pt x="268" y="417"/>
                </a:lnTo>
                <a:lnTo>
                  <a:pt x="258" y="415"/>
                </a:lnTo>
                <a:close/>
                <a:moveTo>
                  <a:pt x="258" y="410"/>
                </a:moveTo>
                <a:lnTo>
                  <a:pt x="258" y="410"/>
                </a:lnTo>
                <a:lnTo>
                  <a:pt x="260" y="408"/>
                </a:lnTo>
                <a:lnTo>
                  <a:pt x="260" y="406"/>
                </a:lnTo>
                <a:lnTo>
                  <a:pt x="263" y="404"/>
                </a:lnTo>
                <a:lnTo>
                  <a:pt x="260" y="406"/>
                </a:lnTo>
                <a:lnTo>
                  <a:pt x="258" y="406"/>
                </a:lnTo>
                <a:lnTo>
                  <a:pt x="258" y="408"/>
                </a:lnTo>
                <a:lnTo>
                  <a:pt x="258" y="406"/>
                </a:lnTo>
                <a:lnTo>
                  <a:pt x="258" y="404"/>
                </a:lnTo>
                <a:lnTo>
                  <a:pt x="261" y="404"/>
                </a:lnTo>
                <a:lnTo>
                  <a:pt x="267" y="404"/>
                </a:lnTo>
                <a:lnTo>
                  <a:pt x="261" y="403"/>
                </a:lnTo>
                <a:lnTo>
                  <a:pt x="258" y="403"/>
                </a:lnTo>
                <a:lnTo>
                  <a:pt x="254" y="406"/>
                </a:lnTo>
                <a:lnTo>
                  <a:pt x="253" y="410"/>
                </a:lnTo>
                <a:lnTo>
                  <a:pt x="254" y="411"/>
                </a:lnTo>
                <a:lnTo>
                  <a:pt x="258" y="413"/>
                </a:lnTo>
                <a:lnTo>
                  <a:pt x="261" y="413"/>
                </a:lnTo>
                <a:lnTo>
                  <a:pt x="260" y="411"/>
                </a:lnTo>
                <a:lnTo>
                  <a:pt x="258" y="410"/>
                </a:lnTo>
                <a:close/>
                <a:moveTo>
                  <a:pt x="272" y="411"/>
                </a:moveTo>
                <a:lnTo>
                  <a:pt x="272" y="411"/>
                </a:lnTo>
                <a:lnTo>
                  <a:pt x="272" y="410"/>
                </a:lnTo>
                <a:lnTo>
                  <a:pt x="268" y="404"/>
                </a:lnTo>
                <a:lnTo>
                  <a:pt x="267" y="404"/>
                </a:lnTo>
                <a:lnTo>
                  <a:pt x="267" y="406"/>
                </a:lnTo>
                <a:lnTo>
                  <a:pt x="267" y="408"/>
                </a:lnTo>
                <a:lnTo>
                  <a:pt x="267" y="411"/>
                </a:lnTo>
                <a:lnTo>
                  <a:pt x="265" y="413"/>
                </a:lnTo>
                <a:lnTo>
                  <a:pt x="261" y="413"/>
                </a:lnTo>
                <a:lnTo>
                  <a:pt x="260" y="413"/>
                </a:lnTo>
                <a:lnTo>
                  <a:pt x="268" y="417"/>
                </a:lnTo>
                <a:lnTo>
                  <a:pt x="270" y="415"/>
                </a:lnTo>
                <a:lnTo>
                  <a:pt x="272" y="411"/>
                </a:lnTo>
                <a:close/>
                <a:moveTo>
                  <a:pt x="258" y="445"/>
                </a:moveTo>
                <a:lnTo>
                  <a:pt x="258" y="445"/>
                </a:lnTo>
                <a:lnTo>
                  <a:pt x="254" y="447"/>
                </a:lnTo>
                <a:lnTo>
                  <a:pt x="245" y="447"/>
                </a:lnTo>
                <a:lnTo>
                  <a:pt x="235" y="447"/>
                </a:lnTo>
                <a:lnTo>
                  <a:pt x="230" y="443"/>
                </a:lnTo>
                <a:lnTo>
                  <a:pt x="222" y="440"/>
                </a:lnTo>
                <a:lnTo>
                  <a:pt x="217" y="427"/>
                </a:lnTo>
                <a:lnTo>
                  <a:pt x="214" y="420"/>
                </a:lnTo>
                <a:lnTo>
                  <a:pt x="214" y="426"/>
                </a:lnTo>
                <a:lnTo>
                  <a:pt x="215" y="431"/>
                </a:lnTo>
                <a:lnTo>
                  <a:pt x="221" y="440"/>
                </a:lnTo>
                <a:lnTo>
                  <a:pt x="231" y="452"/>
                </a:lnTo>
                <a:lnTo>
                  <a:pt x="240" y="452"/>
                </a:lnTo>
                <a:lnTo>
                  <a:pt x="249" y="454"/>
                </a:lnTo>
                <a:lnTo>
                  <a:pt x="260" y="452"/>
                </a:lnTo>
                <a:lnTo>
                  <a:pt x="272" y="450"/>
                </a:lnTo>
                <a:lnTo>
                  <a:pt x="284" y="445"/>
                </a:lnTo>
                <a:lnTo>
                  <a:pt x="290" y="441"/>
                </a:lnTo>
                <a:lnTo>
                  <a:pt x="293" y="436"/>
                </a:lnTo>
                <a:lnTo>
                  <a:pt x="297" y="429"/>
                </a:lnTo>
                <a:lnTo>
                  <a:pt x="300" y="422"/>
                </a:lnTo>
                <a:lnTo>
                  <a:pt x="291" y="434"/>
                </a:lnTo>
                <a:lnTo>
                  <a:pt x="281" y="441"/>
                </a:lnTo>
                <a:lnTo>
                  <a:pt x="277" y="445"/>
                </a:lnTo>
                <a:lnTo>
                  <a:pt x="270" y="447"/>
                </a:lnTo>
                <a:lnTo>
                  <a:pt x="268" y="447"/>
                </a:lnTo>
                <a:lnTo>
                  <a:pt x="265" y="447"/>
                </a:lnTo>
                <a:lnTo>
                  <a:pt x="263" y="447"/>
                </a:lnTo>
                <a:lnTo>
                  <a:pt x="261" y="447"/>
                </a:lnTo>
                <a:lnTo>
                  <a:pt x="258" y="445"/>
                </a:lnTo>
                <a:close/>
                <a:moveTo>
                  <a:pt x="304" y="396"/>
                </a:moveTo>
                <a:lnTo>
                  <a:pt x="305" y="396"/>
                </a:lnTo>
                <a:lnTo>
                  <a:pt x="307" y="397"/>
                </a:lnTo>
                <a:lnTo>
                  <a:pt x="311" y="401"/>
                </a:lnTo>
                <a:lnTo>
                  <a:pt x="314" y="408"/>
                </a:lnTo>
                <a:lnTo>
                  <a:pt x="316" y="413"/>
                </a:lnTo>
                <a:lnTo>
                  <a:pt x="316" y="422"/>
                </a:lnTo>
                <a:lnTo>
                  <a:pt x="316" y="417"/>
                </a:lnTo>
                <a:lnTo>
                  <a:pt x="316" y="410"/>
                </a:lnTo>
                <a:lnTo>
                  <a:pt x="314" y="404"/>
                </a:lnTo>
                <a:lnTo>
                  <a:pt x="313" y="401"/>
                </a:lnTo>
                <a:lnTo>
                  <a:pt x="309" y="397"/>
                </a:lnTo>
                <a:lnTo>
                  <a:pt x="304" y="396"/>
                </a:lnTo>
                <a:close/>
                <a:moveTo>
                  <a:pt x="261" y="408"/>
                </a:moveTo>
                <a:lnTo>
                  <a:pt x="261" y="408"/>
                </a:lnTo>
                <a:lnTo>
                  <a:pt x="260" y="408"/>
                </a:lnTo>
                <a:lnTo>
                  <a:pt x="260" y="410"/>
                </a:lnTo>
                <a:lnTo>
                  <a:pt x="263" y="406"/>
                </a:lnTo>
                <a:lnTo>
                  <a:pt x="261" y="406"/>
                </a:lnTo>
                <a:lnTo>
                  <a:pt x="261" y="408"/>
                </a:lnTo>
                <a:close/>
                <a:moveTo>
                  <a:pt x="286" y="415"/>
                </a:moveTo>
                <a:lnTo>
                  <a:pt x="286" y="415"/>
                </a:lnTo>
                <a:lnTo>
                  <a:pt x="288" y="408"/>
                </a:lnTo>
                <a:lnTo>
                  <a:pt x="286" y="403"/>
                </a:lnTo>
                <a:lnTo>
                  <a:pt x="284" y="397"/>
                </a:lnTo>
                <a:lnTo>
                  <a:pt x="283" y="394"/>
                </a:lnTo>
                <a:lnTo>
                  <a:pt x="279" y="390"/>
                </a:lnTo>
                <a:lnTo>
                  <a:pt x="274" y="389"/>
                </a:lnTo>
                <a:lnTo>
                  <a:pt x="265" y="387"/>
                </a:lnTo>
                <a:lnTo>
                  <a:pt x="254" y="387"/>
                </a:lnTo>
                <a:lnTo>
                  <a:pt x="245" y="389"/>
                </a:lnTo>
                <a:lnTo>
                  <a:pt x="237" y="390"/>
                </a:lnTo>
                <a:lnTo>
                  <a:pt x="237" y="397"/>
                </a:lnTo>
                <a:lnTo>
                  <a:pt x="235" y="403"/>
                </a:lnTo>
                <a:lnTo>
                  <a:pt x="235" y="406"/>
                </a:lnTo>
                <a:lnTo>
                  <a:pt x="238" y="399"/>
                </a:lnTo>
                <a:lnTo>
                  <a:pt x="242" y="394"/>
                </a:lnTo>
                <a:lnTo>
                  <a:pt x="244" y="392"/>
                </a:lnTo>
                <a:lnTo>
                  <a:pt x="247" y="390"/>
                </a:lnTo>
                <a:lnTo>
                  <a:pt x="249" y="392"/>
                </a:lnTo>
                <a:lnTo>
                  <a:pt x="251" y="390"/>
                </a:lnTo>
                <a:lnTo>
                  <a:pt x="253" y="390"/>
                </a:lnTo>
                <a:lnTo>
                  <a:pt x="254" y="390"/>
                </a:lnTo>
                <a:lnTo>
                  <a:pt x="258" y="390"/>
                </a:lnTo>
                <a:lnTo>
                  <a:pt x="260" y="390"/>
                </a:lnTo>
                <a:lnTo>
                  <a:pt x="263" y="392"/>
                </a:lnTo>
                <a:lnTo>
                  <a:pt x="263" y="394"/>
                </a:lnTo>
                <a:lnTo>
                  <a:pt x="268" y="392"/>
                </a:lnTo>
                <a:lnTo>
                  <a:pt x="272" y="392"/>
                </a:lnTo>
                <a:lnTo>
                  <a:pt x="274" y="390"/>
                </a:lnTo>
                <a:lnTo>
                  <a:pt x="277" y="394"/>
                </a:lnTo>
                <a:lnTo>
                  <a:pt x="279" y="397"/>
                </a:lnTo>
                <a:lnTo>
                  <a:pt x="283" y="403"/>
                </a:lnTo>
                <a:lnTo>
                  <a:pt x="284" y="406"/>
                </a:lnTo>
                <a:lnTo>
                  <a:pt x="286" y="415"/>
                </a:lnTo>
                <a:close/>
                <a:moveTo>
                  <a:pt x="286" y="420"/>
                </a:moveTo>
                <a:lnTo>
                  <a:pt x="286" y="420"/>
                </a:lnTo>
                <a:lnTo>
                  <a:pt x="284" y="422"/>
                </a:lnTo>
                <a:lnTo>
                  <a:pt x="275" y="426"/>
                </a:lnTo>
                <a:lnTo>
                  <a:pt x="270" y="426"/>
                </a:lnTo>
                <a:lnTo>
                  <a:pt x="268" y="427"/>
                </a:lnTo>
                <a:lnTo>
                  <a:pt x="267" y="429"/>
                </a:lnTo>
                <a:lnTo>
                  <a:pt x="261" y="427"/>
                </a:lnTo>
                <a:lnTo>
                  <a:pt x="258" y="427"/>
                </a:lnTo>
                <a:lnTo>
                  <a:pt x="256" y="427"/>
                </a:lnTo>
                <a:lnTo>
                  <a:pt x="251" y="427"/>
                </a:lnTo>
                <a:lnTo>
                  <a:pt x="245" y="426"/>
                </a:lnTo>
                <a:lnTo>
                  <a:pt x="265" y="433"/>
                </a:lnTo>
                <a:lnTo>
                  <a:pt x="270" y="431"/>
                </a:lnTo>
                <a:lnTo>
                  <a:pt x="274" y="431"/>
                </a:lnTo>
                <a:lnTo>
                  <a:pt x="281" y="427"/>
                </a:lnTo>
                <a:lnTo>
                  <a:pt x="284" y="424"/>
                </a:lnTo>
                <a:lnTo>
                  <a:pt x="286" y="420"/>
                </a:lnTo>
                <a:close/>
                <a:moveTo>
                  <a:pt x="230" y="420"/>
                </a:moveTo>
                <a:lnTo>
                  <a:pt x="230" y="420"/>
                </a:lnTo>
                <a:lnTo>
                  <a:pt x="233" y="424"/>
                </a:lnTo>
                <a:lnTo>
                  <a:pt x="237" y="424"/>
                </a:lnTo>
                <a:lnTo>
                  <a:pt x="240" y="426"/>
                </a:lnTo>
                <a:lnTo>
                  <a:pt x="237" y="422"/>
                </a:lnTo>
                <a:lnTo>
                  <a:pt x="233" y="419"/>
                </a:lnTo>
                <a:lnTo>
                  <a:pt x="228" y="410"/>
                </a:lnTo>
                <a:lnTo>
                  <a:pt x="224" y="397"/>
                </a:lnTo>
                <a:lnTo>
                  <a:pt x="224" y="392"/>
                </a:lnTo>
                <a:lnTo>
                  <a:pt x="226" y="389"/>
                </a:lnTo>
                <a:lnTo>
                  <a:pt x="230" y="387"/>
                </a:lnTo>
                <a:lnTo>
                  <a:pt x="228" y="383"/>
                </a:lnTo>
                <a:lnTo>
                  <a:pt x="226" y="381"/>
                </a:lnTo>
                <a:lnTo>
                  <a:pt x="224" y="383"/>
                </a:lnTo>
                <a:lnTo>
                  <a:pt x="222" y="387"/>
                </a:lnTo>
                <a:lnTo>
                  <a:pt x="219" y="397"/>
                </a:lnTo>
                <a:lnTo>
                  <a:pt x="221" y="403"/>
                </a:lnTo>
                <a:lnTo>
                  <a:pt x="224" y="410"/>
                </a:lnTo>
                <a:lnTo>
                  <a:pt x="230" y="420"/>
                </a:lnTo>
                <a:close/>
                <a:moveTo>
                  <a:pt x="298" y="406"/>
                </a:moveTo>
                <a:lnTo>
                  <a:pt x="298" y="406"/>
                </a:lnTo>
                <a:lnTo>
                  <a:pt x="300" y="406"/>
                </a:lnTo>
                <a:lnTo>
                  <a:pt x="305" y="408"/>
                </a:lnTo>
                <a:lnTo>
                  <a:pt x="305" y="411"/>
                </a:lnTo>
                <a:lnTo>
                  <a:pt x="305" y="413"/>
                </a:lnTo>
                <a:lnTo>
                  <a:pt x="305" y="417"/>
                </a:lnTo>
                <a:lnTo>
                  <a:pt x="305" y="422"/>
                </a:lnTo>
                <a:lnTo>
                  <a:pt x="305" y="431"/>
                </a:lnTo>
                <a:lnTo>
                  <a:pt x="305" y="438"/>
                </a:lnTo>
                <a:lnTo>
                  <a:pt x="307" y="419"/>
                </a:lnTo>
                <a:lnTo>
                  <a:pt x="311" y="415"/>
                </a:lnTo>
                <a:lnTo>
                  <a:pt x="311" y="411"/>
                </a:lnTo>
                <a:lnTo>
                  <a:pt x="309" y="410"/>
                </a:lnTo>
                <a:lnTo>
                  <a:pt x="307" y="404"/>
                </a:lnTo>
                <a:lnTo>
                  <a:pt x="304" y="401"/>
                </a:lnTo>
                <a:lnTo>
                  <a:pt x="302" y="399"/>
                </a:lnTo>
                <a:lnTo>
                  <a:pt x="298" y="396"/>
                </a:lnTo>
                <a:lnTo>
                  <a:pt x="295" y="392"/>
                </a:lnTo>
                <a:lnTo>
                  <a:pt x="291" y="392"/>
                </a:lnTo>
                <a:lnTo>
                  <a:pt x="297" y="396"/>
                </a:lnTo>
                <a:lnTo>
                  <a:pt x="298" y="401"/>
                </a:lnTo>
                <a:lnTo>
                  <a:pt x="298" y="406"/>
                </a:lnTo>
                <a:close/>
                <a:moveTo>
                  <a:pt x="311" y="427"/>
                </a:moveTo>
                <a:lnTo>
                  <a:pt x="311" y="427"/>
                </a:lnTo>
                <a:lnTo>
                  <a:pt x="311" y="436"/>
                </a:lnTo>
                <a:lnTo>
                  <a:pt x="309" y="445"/>
                </a:lnTo>
                <a:lnTo>
                  <a:pt x="305" y="452"/>
                </a:lnTo>
                <a:lnTo>
                  <a:pt x="302" y="457"/>
                </a:lnTo>
                <a:lnTo>
                  <a:pt x="293" y="466"/>
                </a:lnTo>
                <a:lnTo>
                  <a:pt x="288" y="470"/>
                </a:lnTo>
                <a:lnTo>
                  <a:pt x="253" y="464"/>
                </a:lnTo>
                <a:lnTo>
                  <a:pt x="240" y="461"/>
                </a:lnTo>
                <a:lnTo>
                  <a:pt x="233" y="461"/>
                </a:lnTo>
                <a:lnTo>
                  <a:pt x="231" y="461"/>
                </a:lnTo>
                <a:lnTo>
                  <a:pt x="231" y="463"/>
                </a:lnTo>
                <a:lnTo>
                  <a:pt x="260" y="468"/>
                </a:lnTo>
                <a:lnTo>
                  <a:pt x="272" y="472"/>
                </a:lnTo>
                <a:lnTo>
                  <a:pt x="281" y="475"/>
                </a:lnTo>
                <a:lnTo>
                  <a:pt x="288" y="475"/>
                </a:lnTo>
                <a:lnTo>
                  <a:pt x="291" y="475"/>
                </a:lnTo>
                <a:lnTo>
                  <a:pt x="293" y="473"/>
                </a:lnTo>
                <a:lnTo>
                  <a:pt x="297" y="472"/>
                </a:lnTo>
                <a:lnTo>
                  <a:pt x="304" y="463"/>
                </a:lnTo>
                <a:lnTo>
                  <a:pt x="307" y="456"/>
                </a:lnTo>
                <a:lnTo>
                  <a:pt x="311" y="449"/>
                </a:lnTo>
                <a:lnTo>
                  <a:pt x="313" y="441"/>
                </a:lnTo>
                <a:lnTo>
                  <a:pt x="313" y="431"/>
                </a:lnTo>
                <a:lnTo>
                  <a:pt x="311" y="427"/>
                </a:lnTo>
                <a:close/>
                <a:moveTo>
                  <a:pt x="203" y="429"/>
                </a:moveTo>
                <a:lnTo>
                  <a:pt x="203" y="429"/>
                </a:lnTo>
                <a:lnTo>
                  <a:pt x="203" y="420"/>
                </a:lnTo>
                <a:lnTo>
                  <a:pt x="201" y="415"/>
                </a:lnTo>
                <a:lnTo>
                  <a:pt x="200" y="413"/>
                </a:lnTo>
                <a:lnTo>
                  <a:pt x="200" y="411"/>
                </a:lnTo>
                <a:lnTo>
                  <a:pt x="198" y="411"/>
                </a:lnTo>
                <a:lnTo>
                  <a:pt x="198" y="415"/>
                </a:lnTo>
                <a:lnTo>
                  <a:pt x="194" y="417"/>
                </a:lnTo>
                <a:lnTo>
                  <a:pt x="194" y="419"/>
                </a:lnTo>
                <a:lnTo>
                  <a:pt x="198" y="424"/>
                </a:lnTo>
                <a:lnTo>
                  <a:pt x="200" y="429"/>
                </a:lnTo>
                <a:lnTo>
                  <a:pt x="201" y="436"/>
                </a:lnTo>
                <a:lnTo>
                  <a:pt x="207" y="447"/>
                </a:lnTo>
                <a:lnTo>
                  <a:pt x="210" y="450"/>
                </a:lnTo>
                <a:lnTo>
                  <a:pt x="215" y="454"/>
                </a:lnTo>
                <a:lnTo>
                  <a:pt x="219" y="456"/>
                </a:lnTo>
                <a:lnTo>
                  <a:pt x="221" y="457"/>
                </a:lnTo>
                <a:lnTo>
                  <a:pt x="222" y="461"/>
                </a:lnTo>
                <a:lnTo>
                  <a:pt x="228" y="468"/>
                </a:lnTo>
                <a:lnTo>
                  <a:pt x="230" y="472"/>
                </a:lnTo>
                <a:lnTo>
                  <a:pt x="240" y="477"/>
                </a:lnTo>
                <a:lnTo>
                  <a:pt x="247" y="482"/>
                </a:lnTo>
                <a:lnTo>
                  <a:pt x="254" y="487"/>
                </a:lnTo>
                <a:lnTo>
                  <a:pt x="263" y="489"/>
                </a:lnTo>
                <a:lnTo>
                  <a:pt x="268" y="486"/>
                </a:lnTo>
                <a:lnTo>
                  <a:pt x="272" y="482"/>
                </a:lnTo>
                <a:lnTo>
                  <a:pt x="272" y="480"/>
                </a:lnTo>
                <a:lnTo>
                  <a:pt x="267" y="480"/>
                </a:lnTo>
                <a:lnTo>
                  <a:pt x="258" y="482"/>
                </a:lnTo>
                <a:lnTo>
                  <a:pt x="254" y="479"/>
                </a:lnTo>
                <a:lnTo>
                  <a:pt x="242" y="472"/>
                </a:lnTo>
                <a:lnTo>
                  <a:pt x="231" y="466"/>
                </a:lnTo>
                <a:lnTo>
                  <a:pt x="203" y="429"/>
                </a:lnTo>
                <a:close/>
                <a:moveTo>
                  <a:pt x="198" y="609"/>
                </a:moveTo>
                <a:lnTo>
                  <a:pt x="198" y="609"/>
                </a:lnTo>
                <a:lnTo>
                  <a:pt x="191" y="599"/>
                </a:lnTo>
                <a:lnTo>
                  <a:pt x="189" y="592"/>
                </a:lnTo>
                <a:lnTo>
                  <a:pt x="189" y="590"/>
                </a:lnTo>
                <a:lnTo>
                  <a:pt x="189" y="588"/>
                </a:lnTo>
                <a:lnTo>
                  <a:pt x="191" y="583"/>
                </a:lnTo>
                <a:lnTo>
                  <a:pt x="192" y="576"/>
                </a:lnTo>
                <a:lnTo>
                  <a:pt x="192" y="572"/>
                </a:lnTo>
                <a:lnTo>
                  <a:pt x="196" y="569"/>
                </a:lnTo>
                <a:lnTo>
                  <a:pt x="200" y="565"/>
                </a:lnTo>
                <a:lnTo>
                  <a:pt x="203" y="555"/>
                </a:lnTo>
                <a:lnTo>
                  <a:pt x="207" y="546"/>
                </a:lnTo>
                <a:lnTo>
                  <a:pt x="208" y="542"/>
                </a:lnTo>
                <a:lnTo>
                  <a:pt x="212" y="539"/>
                </a:lnTo>
                <a:lnTo>
                  <a:pt x="212" y="533"/>
                </a:lnTo>
                <a:lnTo>
                  <a:pt x="214" y="530"/>
                </a:lnTo>
                <a:lnTo>
                  <a:pt x="219" y="524"/>
                </a:lnTo>
                <a:lnTo>
                  <a:pt x="221" y="524"/>
                </a:lnTo>
                <a:lnTo>
                  <a:pt x="226" y="523"/>
                </a:lnTo>
                <a:lnTo>
                  <a:pt x="235" y="524"/>
                </a:lnTo>
                <a:lnTo>
                  <a:pt x="247" y="528"/>
                </a:lnTo>
                <a:lnTo>
                  <a:pt x="256" y="528"/>
                </a:lnTo>
                <a:lnTo>
                  <a:pt x="261" y="528"/>
                </a:lnTo>
                <a:lnTo>
                  <a:pt x="267" y="528"/>
                </a:lnTo>
                <a:lnTo>
                  <a:pt x="274" y="532"/>
                </a:lnTo>
                <a:lnTo>
                  <a:pt x="281" y="535"/>
                </a:lnTo>
                <a:lnTo>
                  <a:pt x="288" y="542"/>
                </a:lnTo>
                <a:lnTo>
                  <a:pt x="295" y="551"/>
                </a:lnTo>
                <a:lnTo>
                  <a:pt x="300" y="565"/>
                </a:lnTo>
                <a:lnTo>
                  <a:pt x="304" y="565"/>
                </a:lnTo>
                <a:lnTo>
                  <a:pt x="307" y="570"/>
                </a:lnTo>
                <a:lnTo>
                  <a:pt x="311" y="581"/>
                </a:lnTo>
                <a:lnTo>
                  <a:pt x="311" y="588"/>
                </a:lnTo>
                <a:lnTo>
                  <a:pt x="311" y="597"/>
                </a:lnTo>
                <a:lnTo>
                  <a:pt x="311" y="600"/>
                </a:lnTo>
                <a:lnTo>
                  <a:pt x="305" y="607"/>
                </a:lnTo>
                <a:lnTo>
                  <a:pt x="302" y="613"/>
                </a:lnTo>
                <a:lnTo>
                  <a:pt x="297" y="618"/>
                </a:lnTo>
                <a:lnTo>
                  <a:pt x="290" y="623"/>
                </a:lnTo>
                <a:lnTo>
                  <a:pt x="279" y="627"/>
                </a:lnTo>
                <a:lnTo>
                  <a:pt x="270" y="638"/>
                </a:lnTo>
                <a:lnTo>
                  <a:pt x="265" y="641"/>
                </a:lnTo>
                <a:lnTo>
                  <a:pt x="260" y="645"/>
                </a:lnTo>
                <a:lnTo>
                  <a:pt x="251" y="648"/>
                </a:lnTo>
                <a:lnTo>
                  <a:pt x="244" y="648"/>
                </a:lnTo>
                <a:lnTo>
                  <a:pt x="240" y="646"/>
                </a:lnTo>
                <a:lnTo>
                  <a:pt x="235" y="650"/>
                </a:lnTo>
                <a:lnTo>
                  <a:pt x="231" y="650"/>
                </a:lnTo>
                <a:lnTo>
                  <a:pt x="230" y="648"/>
                </a:lnTo>
                <a:lnTo>
                  <a:pt x="230" y="646"/>
                </a:lnTo>
                <a:lnTo>
                  <a:pt x="226" y="645"/>
                </a:lnTo>
                <a:lnTo>
                  <a:pt x="226" y="643"/>
                </a:lnTo>
                <a:lnTo>
                  <a:pt x="228" y="643"/>
                </a:lnTo>
                <a:lnTo>
                  <a:pt x="226" y="643"/>
                </a:lnTo>
                <a:lnTo>
                  <a:pt x="224" y="641"/>
                </a:lnTo>
                <a:lnTo>
                  <a:pt x="215" y="639"/>
                </a:lnTo>
                <a:lnTo>
                  <a:pt x="208" y="638"/>
                </a:lnTo>
                <a:lnTo>
                  <a:pt x="203" y="636"/>
                </a:lnTo>
                <a:lnTo>
                  <a:pt x="203" y="634"/>
                </a:lnTo>
                <a:lnTo>
                  <a:pt x="200" y="630"/>
                </a:lnTo>
                <a:lnTo>
                  <a:pt x="200" y="629"/>
                </a:lnTo>
                <a:lnTo>
                  <a:pt x="200" y="625"/>
                </a:lnTo>
                <a:lnTo>
                  <a:pt x="196" y="622"/>
                </a:lnTo>
                <a:lnTo>
                  <a:pt x="192" y="616"/>
                </a:lnTo>
                <a:lnTo>
                  <a:pt x="192" y="611"/>
                </a:lnTo>
                <a:lnTo>
                  <a:pt x="194" y="609"/>
                </a:lnTo>
                <a:lnTo>
                  <a:pt x="198" y="609"/>
                </a:lnTo>
                <a:close/>
                <a:moveTo>
                  <a:pt x="205" y="563"/>
                </a:moveTo>
                <a:lnTo>
                  <a:pt x="205" y="563"/>
                </a:lnTo>
                <a:lnTo>
                  <a:pt x="207" y="560"/>
                </a:lnTo>
                <a:lnTo>
                  <a:pt x="214" y="555"/>
                </a:lnTo>
                <a:lnTo>
                  <a:pt x="222" y="551"/>
                </a:lnTo>
                <a:lnTo>
                  <a:pt x="226" y="551"/>
                </a:lnTo>
                <a:lnTo>
                  <a:pt x="231" y="551"/>
                </a:lnTo>
                <a:lnTo>
                  <a:pt x="237" y="555"/>
                </a:lnTo>
                <a:lnTo>
                  <a:pt x="233" y="551"/>
                </a:lnTo>
                <a:lnTo>
                  <a:pt x="230" y="547"/>
                </a:lnTo>
                <a:lnTo>
                  <a:pt x="224" y="546"/>
                </a:lnTo>
                <a:lnTo>
                  <a:pt x="221" y="546"/>
                </a:lnTo>
                <a:lnTo>
                  <a:pt x="217" y="549"/>
                </a:lnTo>
                <a:lnTo>
                  <a:pt x="210" y="553"/>
                </a:lnTo>
                <a:lnTo>
                  <a:pt x="205" y="563"/>
                </a:lnTo>
                <a:close/>
                <a:moveTo>
                  <a:pt x="233" y="544"/>
                </a:moveTo>
                <a:lnTo>
                  <a:pt x="233" y="544"/>
                </a:lnTo>
                <a:lnTo>
                  <a:pt x="245" y="562"/>
                </a:lnTo>
                <a:lnTo>
                  <a:pt x="249" y="567"/>
                </a:lnTo>
                <a:lnTo>
                  <a:pt x="251" y="572"/>
                </a:lnTo>
                <a:lnTo>
                  <a:pt x="253" y="577"/>
                </a:lnTo>
                <a:lnTo>
                  <a:pt x="245" y="590"/>
                </a:lnTo>
                <a:lnTo>
                  <a:pt x="242" y="607"/>
                </a:lnTo>
                <a:lnTo>
                  <a:pt x="233" y="625"/>
                </a:lnTo>
                <a:lnTo>
                  <a:pt x="228" y="627"/>
                </a:lnTo>
                <a:lnTo>
                  <a:pt x="217" y="632"/>
                </a:lnTo>
                <a:lnTo>
                  <a:pt x="212" y="634"/>
                </a:lnTo>
                <a:lnTo>
                  <a:pt x="208" y="632"/>
                </a:lnTo>
                <a:lnTo>
                  <a:pt x="205" y="629"/>
                </a:lnTo>
                <a:lnTo>
                  <a:pt x="203" y="622"/>
                </a:lnTo>
                <a:lnTo>
                  <a:pt x="201" y="627"/>
                </a:lnTo>
                <a:lnTo>
                  <a:pt x="203" y="632"/>
                </a:lnTo>
                <a:lnTo>
                  <a:pt x="205" y="634"/>
                </a:lnTo>
                <a:lnTo>
                  <a:pt x="207" y="634"/>
                </a:lnTo>
                <a:lnTo>
                  <a:pt x="208" y="636"/>
                </a:lnTo>
                <a:lnTo>
                  <a:pt x="212" y="638"/>
                </a:lnTo>
                <a:lnTo>
                  <a:pt x="221" y="636"/>
                </a:lnTo>
                <a:lnTo>
                  <a:pt x="231" y="630"/>
                </a:lnTo>
                <a:lnTo>
                  <a:pt x="233" y="629"/>
                </a:lnTo>
                <a:lnTo>
                  <a:pt x="235" y="625"/>
                </a:lnTo>
                <a:lnTo>
                  <a:pt x="238" y="618"/>
                </a:lnTo>
                <a:lnTo>
                  <a:pt x="249" y="602"/>
                </a:lnTo>
                <a:lnTo>
                  <a:pt x="251" y="593"/>
                </a:lnTo>
                <a:lnTo>
                  <a:pt x="253" y="586"/>
                </a:lnTo>
                <a:lnTo>
                  <a:pt x="256" y="579"/>
                </a:lnTo>
                <a:lnTo>
                  <a:pt x="256" y="576"/>
                </a:lnTo>
                <a:lnTo>
                  <a:pt x="258" y="572"/>
                </a:lnTo>
                <a:lnTo>
                  <a:pt x="256" y="567"/>
                </a:lnTo>
                <a:lnTo>
                  <a:pt x="247" y="556"/>
                </a:lnTo>
                <a:lnTo>
                  <a:pt x="238" y="546"/>
                </a:lnTo>
                <a:lnTo>
                  <a:pt x="233" y="544"/>
                </a:lnTo>
                <a:close/>
                <a:moveTo>
                  <a:pt x="201" y="606"/>
                </a:moveTo>
                <a:lnTo>
                  <a:pt x="205" y="606"/>
                </a:lnTo>
                <a:lnTo>
                  <a:pt x="203" y="604"/>
                </a:lnTo>
                <a:lnTo>
                  <a:pt x="200" y="595"/>
                </a:lnTo>
                <a:lnTo>
                  <a:pt x="198" y="583"/>
                </a:lnTo>
                <a:lnTo>
                  <a:pt x="198" y="576"/>
                </a:lnTo>
                <a:lnTo>
                  <a:pt x="200" y="567"/>
                </a:lnTo>
                <a:lnTo>
                  <a:pt x="198" y="569"/>
                </a:lnTo>
                <a:lnTo>
                  <a:pt x="196" y="570"/>
                </a:lnTo>
                <a:lnTo>
                  <a:pt x="196" y="577"/>
                </a:lnTo>
                <a:lnTo>
                  <a:pt x="196" y="581"/>
                </a:lnTo>
                <a:lnTo>
                  <a:pt x="196" y="585"/>
                </a:lnTo>
                <a:lnTo>
                  <a:pt x="194" y="590"/>
                </a:lnTo>
                <a:lnTo>
                  <a:pt x="194" y="593"/>
                </a:lnTo>
                <a:lnTo>
                  <a:pt x="201" y="606"/>
                </a:lnTo>
                <a:close/>
                <a:moveTo>
                  <a:pt x="222" y="599"/>
                </a:moveTo>
                <a:lnTo>
                  <a:pt x="222" y="599"/>
                </a:lnTo>
                <a:lnTo>
                  <a:pt x="217" y="600"/>
                </a:lnTo>
                <a:lnTo>
                  <a:pt x="214" y="599"/>
                </a:lnTo>
                <a:lnTo>
                  <a:pt x="210" y="597"/>
                </a:lnTo>
                <a:lnTo>
                  <a:pt x="214" y="600"/>
                </a:lnTo>
                <a:lnTo>
                  <a:pt x="219" y="600"/>
                </a:lnTo>
                <a:lnTo>
                  <a:pt x="222" y="599"/>
                </a:lnTo>
                <a:close/>
                <a:moveTo>
                  <a:pt x="230" y="558"/>
                </a:moveTo>
                <a:lnTo>
                  <a:pt x="230" y="558"/>
                </a:lnTo>
                <a:lnTo>
                  <a:pt x="233" y="562"/>
                </a:lnTo>
                <a:lnTo>
                  <a:pt x="237" y="565"/>
                </a:lnTo>
                <a:lnTo>
                  <a:pt x="240" y="574"/>
                </a:lnTo>
                <a:lnTo>
                  <a:pt x="240" y="583"/>
                </a:lnTo>
                <a:lnTo>
                  <a:pt x="238" y="592"/>
                </a:lnTo>
                <a:lnTo>
                  <a:pt x="238" y="585"/>
                </a:lnTo>
                <a:lnTo>
                  <a:pt x="235" y="590"/>
                </a:lnTo>
                <a:lnTo>
                  <a:pt x="231" y="592"/>
                </a:lnTo>
                <a:lnTo>
                  <a:pt x="230" y="593"/>
                </a:lnTo>
                <a:lnTo>
                  <a:pt x="226" y="593"/>
                </a:lnTo>
                <a:lnTo>
                  <a:pt x="224" y="597"/>
                </a:lnTo>
                <a:lnTo>
                  <a:pt x="222" y="600"/>
                </a:lnTo>
                <a:lnTo>
                  <a:pt x="221" y="602"/>
                </a:lnTo>
                <a:lnTo>
                  <a:pt x="222" y="604"/>
                </a:lnTo>
                <a:lnTo>
                  <a:pt x="226" y="606"/>
                </a:lnTo>
                <a:lnTo>
                  <a:pt x="235" y="604"/>
                </a:lnTo>
                <a:lnTo>
                  <a:pt x="237" y="602"/>
                </a:lnTo>
                <a:lnTo>
                  <a:pt x="240" y="592"/>
                </a:lnTo>
                <a:lnTo>
                  <a:pt x="242" y="585"/>
                </a:lnTo>
                <a:lnTo>
                  <a:pt x="242" y="577"/>
                </a:lnTo>
                <a:lnTo>
                  <a:pt x="242" y="570"/>
                </a:lnTo>
                <a:lnTo>
                  <a:pt x="238" y="563"/>
                </a:lnTo>
                <a:lnTo>
                  <a:pt x="237" y="560"/>
                </a:lnTo>
                <a:lnTo>
                  <a:pt x="233" y="558"/>
                </a:lnTo>
                <a:lnTo>
                  <a:pt x="231" y="558"/>
                </a:lnTo>
                <a:lnTo>
                  <a:pt x="230" y="558"/>
                </a:lnTo>
                <a:close/>
                <a:moveTo>
                  <a:pt x="230" y="569"/>
                </a:moveTo>
                <a:lnTo>
                  <a:pt x="230" y="569"/>
                </a:lnTo>
                <a:lnTo>
                  <a:pt x="228" y="567"/>
                </a:lnTo>
                <a:lnTo>
                  <a:pt x="226" y="563"/>
                </a:lnTo>
                <a:lnTo>
                  <a:pt x="224" y="563"/>
                </a:lnTo>
                <a:lnTo>
                  <a:pt x="221" y="567"/>
                </a:lnTo>
                <a:lnTo>
                  <a:pt x="215" y="576"/>
                </a:lnTo>
                <a:lnTo>
                  <a:pt x="214" y="577"/>
                </a:lnTo>
                <a:lnTo>
                  <a:pt x="212" y="581"/>
                </a:lnTo>
                <a:lnTo>
                  <a:pt x="212" y="585"/>
                </a:lnTo>
                <a:lnTo>
                  <a:pt x="214" y="588"/>
                </a:lnTo>
                <a:lnTo>
                  <a:pt x="214" y="585"/>
                </a:lnTo>
                <a:lnTo>
                  <a:pt x="217" y="576"/>
                </a:lnTo>
                <a:lnTo>
                  <a:pt x="219" y="572"/>
                </a:lnTo>
                <a:lnTo>
                  <a:pt x="222" y="569"/>
                </a:lnTo>
                <a:lnTo>
                  <a:pt x="224" y="567"/>
                </a:lnTo>
                <a:lnTo>
                  <a:pt x="230" y="569"/>
                </a:lnTo>
                <a:close/>
                <a:moveTo>
                  <a:pt x="214" y="574"/>
                </a:moveTo>
                <a:lnTo>
                  <a:pt x="214" y="572"/>
                </a:lnTo>
                <a:lnTo>
                  <a:pt x="224" y="562"/>
                </a:lnTo>
                <a:lnTo>
                  <a:pt x="221" y="562"/>
                </a:lnTo>
                <a:lnTo>
                  <a:pt x="215" y="563"/>
                </a:lnTo>
                <a:lnTo>
                  <a:pt x="214" y="565"/>
                </a:lnTo>
                <a:lnTo>
                  <a:pt x="212" y="567"/>
                </a:lnTo>
                <a:lnTo>
                  <a:pt x="212" y="569"/>
                </a:lnTo>
                <a:lnTo>
                  <a:pt x="214" y="574"/>
                </a:lnTo>
                <a:close/>
                <a:moveTo>
                  <a:pt x="210" y="590"/>
                </a:moveTo>
                <a:lnTo>
                  <a:pt x="210" y="590"/>
                </a:lnTo>
                <a:lnTo>
                  <a:pt x="214" y="593"/>
                </a:lnTo>
                <a:lnTo>
                  <a:pt x="217" y="595"/>
                </a:lnTo>
                <a:lnTo>
                  <a:pt x="219" y="593"/>
                </a:lnTo>
                <a:lnTo>
                  <a:pt x="221" y="597"/>
                </a:lnTo>
                <a:lnTo>
                  <a:pt x="222" y="597"/>
                </a:lnTo>
                <a:lnTo>
                  <a:pt x="224" y="593"/>
                </a:lnTo>
                <a:lnTo>
                  <a:pt x="219" y="593"/>
                </a:lnTo>
                <a:lnTo>
                  <a:pt x="214" y="590"/>
                </a:lnTo>
                <a:lnTo>
                  <a:pt x="212" y="588"/>
                </a:lnTo>
                <a:lnTo>
                  <a:pt x="210" y="586"/>
                </a:lnTo>
                <a:lnTo>
                  <a:pt x="210" y="588"/>
                </a:lnTo>
                <a:lnTo>
                  <a:pt x="210" y="590"/>
                </a:lnTo>
                <a:close/>
                <a:moveTo>
                  <a:pt x="221" y="588"/>
                </a:moveTo>
                <a:lnTo>
                  <a:pt x="221" y="588"/>
                </a:lnTo>
                <a:close/>
                <a:moveTo>
                  <a:pt x="221" y="588"/>
                </a:moveTo>
                <a:lnTo>
                  <a:pt x="221" y="588"/>
                </a:lnTo>
                <a:close/>
                <a:moveTo>
                  <a:pt x="221" y="588"/>
                </a:moveTo>
                <a:lnTo>
                  <a:pt x="221" y="588"/>
                </a:lnTo>
                <a:close/>
                <a:moveTo>
                  <a:pt x="221" y="588"/>
                </a:moveTo>
                <a:lnTo>
                  <a:pt x="221" y="588"/>
                </a:lnTo>
                <a:close/>
                <a:moveTo>
                  <a:pt x="221" y="588"/>
                </a:moveTo>
                <a:lnTo>
                  <a:pt x="221" y="588"/>
                </a:lnTo>
                <a:close/>
                <a:moveTo>
                  <a:pt x="231" y="585"/>
                </a:moveTo>
                <a:lnTo>
                  <a:pt x="231" y="585"/>
                </a:lnTo>
                <a:lnTo>
                  <a:pt x="226" y="592"/>
                </a:lnTo>
                <a:lnTo>
                  <a:pt x="222" y="590"/>
                </a:lnTo>
                <a:lnTo>
                  <a:pt x="221" y="588"/>
                </a:lnTo>
                <a:lnTo>
                  <a:pt x="221" y="592"/>
                </a:lnTo>
                <a:lnTo>
                  <a:pt x="224" y="593"/>
                </a:lnTo>
                <a:lnTo>
                  <a:pt x="228" y="592"/>
                </a:lnTo>
                <a:lnTo>
                  <a:pt x="231" y="590"/>
                </a:lnTo>
                <a:lnTo>
                  <a:pt x="235" y="585"/>
                </a:lnTo>
                <a:lnTo>
                  <a:pt x="235" y="579"/>
                </a:lnTo>
                <a:lnTo>
                  <a:pt x="233" y="574"/>
                </a:lnTo>
                <a:lnTo>
                  <a:pt x="231" y="585"/>
                </a:lnTo>
                <a:close/>
                <a:moveTo>
                  <a:pt x="226" y="585"/>
                </a:moveTo>
                <a:lnTo>
                  <a:pt x="226" y="585"/>
                </a:lnTo>
                <a:lnTo>
                  <a:pt x="226" y="583"/>
                </a:lnTo>
                <a:lnTo>
                  <a:pt x="224" y="583"/>
                </a:lnTo>
                <a:lnTo>
                  <a:pt x="222" y="581"/>
                </a:lnTo>
                <a:lnTo>
                  <a:pt x="221" y="579"/>
                </a:lnTo>
                <a:lnTo>
                  <a:pt x="222" y="583"/>
                </a:lnTo>
                <a:lnTo>
                  <a:pt x="222" y="585"/>
                </a:lnTo>
                <a:lnTo>
                  <a:pt x="224" y="585"/>
                </a:lnTo>
                <a:lnTo>
                  <a:pt x="222" y="585"/>
                </a:lnTo>
                <a:lnTo>
                  <a:pt x="221" y="583"/>
                </a:lnTo>
                <a:lnTo>
                  <a:pt x="221" y="579"/>
                </a:lnTo>
                <a:lnTo>
                  <a:pt x="221" y="574"/>
                </a:lnTo>
                <a:lnTo>
                  <a:pt x="219" y="581"/>
                </a:lnTo>
                <a:lnTo>
                  <a:pt x="221" y="585"/>
                </a:lnTo>
                <a:lnTo>
                  <a:pt x="222" y="586"/>
                </a:lnTo>
                <a:lnTo>
                  <a:pt x="222" y="588"/>
                </a:lnTo>
                <a:lnTo>
                  <a:pt x="226" y="588"/>
                </a:lnTo>
                <a:lnTo>
                  <a:pt x="230" y="586"/>
                </a:lnTo>
                <a:lnTo>
                  <a:pt x="230" y="585"/>
                </a:lnTo>
                <a:lnTo>
                  <a:pt x="230" y="581"/>
                </a:lnTo>
                <a:lnTo>
                  <a:pt x="228" y="583"/>
                </a:lnTo>
                <a:lnTo>
                  <a:pt x="226" y="585"/>
                </a:lnTo>
                <a:close/>
                <a:moveTo>
                  <a:pt x="230" y="570"/>
                </a:moveTo>
                <a:lnTo>
                  <a:pt x="230" y="570"/>
                </a:lnTo>
                <a:lnTo>
                  <a:pt x="226" y="570"/>
                </a:lnTo>
                <a:lnTo>
                  <a:pt x="221" y="574"/>
                </a:lnTo>
                <a:lnTo>
                  <a:pt x="222" y="576"/>
                </a:lnTo>
                <a:lnTo>
                  <a:pt x="224" y="574"/>
                </a:lnTo>
                <a:lnTo>
                  <a:pt x="228" y="576"/>
                </a:lnTo>
                <a:lnTo>
                  <a:pt x="230" y="577"/>
                </a:lnTo>
                <a:lnTo>
                  <a:pt x="230" y="581"/>
                </a:lnTo>
                <a:lnTo>
                  <a:pt x="231" y="583"/>
                </a:lnTo>
                <a:lnTo>
                  <a:pt x="233" y="574"/>
                </a:lnTo>
                <a:lnTo>
                  <a:pt x="231" y="572"/>
                </a:lnTo>
                <a:lnTo>
                  <a:pt x="230" y="570"/>
                </a:lnTo>
                <a:close/>
                <a:moveTo>
                  <a:pt x="261" y="583"/>
                </a:moveTo>
                <a:lnTo>
                  <a:pt x="261" y="583"/>
                </a:lnTo>
                <a:lnTo>
                  <a:pt x="263" y="586"/>
                </a:lnTo>
                <a:lnTo>
                  <a:pt x="265" y="595"/>
                </a:lnTo>
                <a:lnTo>
                  <a:pt x="263" y="607"/>
                </a:lnTo>
                <a:lnTo>
                  <a:pt x="260" y="613"/>
                </a:lnTo>
                <a:lnTo>
                  <a:pt x="256" y="618"/>
                </a:lnTo>
                <a:lnTo>
                  <a:pt x="245" y="623"/>
                </a:lnTo>
                <a:lnTo>
                  <a:pt x="237" y="629"/>
                </a:lnTo>
                <a:lnTo>
                  <a:pt x="242" y="629"/>
                </a:lnTo>
                <a:lnTo>
                  <a:pt x="247" y="627"/>
                </a:lnTo>
                <a:lnTo>
                  <a:pt x="256" y="620"/>
                </a:lnTo>
                <a:lnTo>
                  <a:pt x="268" y="611"/>
                </a:lnTo>
                <a:lnTo>
                  <a:pt x="270" y="602"/>
                </a:lnTo>
                <a:lnTo>
                  <a:pt x="270" y="593"/>
                </a:lnTo>
                <a:lnTo>
                  <a:pt x="268" y="581"/>
                </a:lnTo>
                <a:lnTo>
                  <a:pt x="267" y="570"/>
                </a:lnTo>
                <a:lnTo>
                  <a:pt x="261" y="558"/>
                </a:lnTo>
                <a:lnTo>
                  <a:pt x="258" y="553"/>
                </a:lnTo>
                <a:lnTo>
                  <a:pt x="253" y="549"/>
                </a:lnTo>
                <a:lnTo>
                  <a:pt x="247" y="544"/>
                </a:lnTo>
                <a:lnTo>
                  <a:pt x="240" y="542"/>
                </a:lnTo>
                <a:lnTo>
                  <a:pt x="251" y="551"/>
                </a:lnTo>
                <a:lnTo>
                  <a:pt x="258" y="560"/>
                </a:lnTo>
                <a:lnTo>
                  <a:pt x="261" y="565"/>
                </a:lnTo>
                <a:lnTo>
                  <a:pt x="263" y="570"/>
                </a:lnTo>
                <a:lnTo>
                  <a:pt x="263" y="574"/>
                </a:lnTo>
                <a:lnTo>
                  <a:pt x="265" y="577"/>
                </a:lnTo>
                <a:lnTo>
                  <a:pt x="263" y="579"/>
                </a:lnTo>
                <a:lnTo>
                  <a:pt x="263" y="581"/>
                </a:lnTo>
                <a:lnTo>
                  <a:pt x="261" y="583"/>
                </a:lnTo>
                <a:close/>
                <a:moveTo>
                  <a:pt x="212" y="537"/>
                </a:moveTo>
                <a:lnTo>
                  <a:pt x="212" y="537"/>
                </a:lnTo>
                <a:lnTo>
                  <a:pt x="214" y="535"/>
                </a:lnTo>
                <a:lnTo>
                  <a:pt x="217" y="532"/>
                </a:lnTo>
                <a:lnTo>
                  <a:pt x="224" y="526"/>
                </a:lnTo>
                <a:lnTo>
                  <a:pt x="231" y="526"/>
                </a:lnTo>
                <a:lnTo>
                  <a:pt x="238" y="526"/>
                </a:lnTo>
                <a:lnTo>
                  <a:pt x="235" y="526"/>
                </a:lnTo>
                <a:lnTo>
                  <a:pt x="226" y="526"/>
                </a:lnTo>
                <a:lnTo>
                  <a:pt x="221" y="526"/>
                </a:lnTo>
                <a:lnTo>
                  <a:pt x="217" y="530"/>
                </a:lnTo>
                <a:lnTo>
                  <a:pt x="214" y="533"/>
                </a:lnTo>
                <a:lnTo>
                  <a:pt x="212" y="537"/>
                </a:lnTo>
                <a:close/>
                <a:moveTo>
                  <a:pt x="224" y="581"/>
                </a:moveTo>
                <a:lnTo>
                  <a:pt x="224" y="581"/>
                </a:lnTo>
                <a:lnTo>
                  <a:pt x="224" y="583"/>
                </a:lnTo>
                <a:lnTo>
                  <a:pt x="226" y="583"/>
                </a:lnTo>
                <a:lnTo>
                  <a:pt x="224" y="579"/>
                </a:lnTo>
                <a:lnTo>
                  <a:pt x="224" y="581"/>
                </a:lnTo>
                <a:close/>
                <a:moveTo>
                  <a:pt x="233" y="555"/>
                </a:moveTo>
                <a:lnTo>
                  <a:pt x="233" y="555"/>
                </a:lnTo>
                <a:lnTo>
                  <a:pt x="224" y="555"/>
                </a:lnTo>
                <a:lnTo>
                  <a:pt x="219" y="555"/>
                </a:lnTo>
                <a:lnTo>
                  <a:pt x="214" y="556"/>
                </a:lnTo>
                <a:lnTo>
                  <a:pt x="210" y="560"/>
                </a:lnTo>
                <a:lnTo>
                  <a:pt x="207" y="563"/>
                </a:lnTo>
                <a:lnTo>
                  <a:pt x="205" y="569"/>
                </a:lnTo>
                <a:lnTo>
                  <a:pt x="203" y="577"/>
                </a:lnTo>
                <a:lnTo>
                  <a:pt x="203" y="588"/>
                </a:lnTo>
                <a:lnTo>
                  <a:pt x="205" y="597"/>
                </a:lnTo>
                <a:lnTo>
                  <a:pt x="207" y="606"/>
                </a:lnTo>
                <a:lnTo>
                  <a:pt x="214" y="606"/>
                </a:lnTo>
                <a:lnTo>
                  <a:pt x="219" y="607"/>
                </a:lnTo>
                <a:lnTo>
                  <a:pt x="222" y="607"/>
                </a:lnTo>
                <a:lnTo>
                  <a:pt x="215" y="602"/>
                </a:lnTo>
                <a:lnTo>
                  <a:pt x="210" y="600"/>
                </a:lnTo>
                <a:lnTo>
                  <a:pt x="208" y="599"/>
                </a:lnTo>
                <a:lnTo>
                  <a:pt x="208" y="595"/>
                </a:lnTo>
                <a:lnTo>
                  <a:pt x="208" y="592"/>
                </a:lnTo>
                <a:lnTo>
                  <a:pt x="207" y="592"/>
                </a:lnTo>
                <a:lnTo>
                  <a:pt x="207" y="590"/>
                </a:lnTo>
                <a:lnTo>
                  <a:pt x="207" y="588"/>
                </a:lnTo>
                <a:lnTo>
                  <a:pt x="208" y="585"/>
                </a:lnTo>
                <a:lnTo>
                  <a:pt x="207" y="583"/>
                </a:lnTo>
                <a:lnTo>
                  <a:pt x="208" y="579"/>
                </a:lnTo>
                <a:lnTo>
                  <a:pt x="210" y="577"/>
                </a:lnTo>
                <a:lnTo>
                  <a:pt x="208" y="574"/>
                </a:lnTo>
                <a:lnTo>
                  <a:pt x="208" y="570"/>
                </a:lnTo>
                <a:lnTo>
                  <a:pt x="208" y="569"/>
                </a:lnTo>
                <a:lnTo>
                  <a:pt x="210" y="565"/>
                </a:lnTo>
                <a:lnTo>
                  <a:pt x="214" y="562"/>
                </a:lnTo>
                <a:lnTo>
                  <a:pt x="221" y="558"/>
                </a:lnTo>
                <a:lnTo>
                  <a:pt x="222" y="558"/>
                </a:lnTo>
                <a:lnTo>
                  <a:pt x="233" y="555"/>
                </a:lnTo>
                <a:close/>
                <a:moveTo>
                  <a:pt x="238" y="555"/>
                </a:moveTo>
                <a:lnTo>
                  <a:pt x="238" y="555"/>
                </a:lnTo>
                <a:lnTo>
                  <a:pt x="240" y="558"/>
                </a:lnTo>
                <a:lnTo>
                  <a:pt x="242" y="567"/>
                </a:lnTo>
                <a:lnTo>
                  <a:pt x="242" y="570"/>
                </a:lnTo>
                <a:lnTo>
                  <a:pt x="244" y="572"/>
                </a:lnTo>
                <a:lnTo>
                  <a:pt x="245" y="576"/>
                </a:lnTo>
                <a:lnTo>
                  <a:pt x="245" y="581"/>
                </a:lnTo>
                <a:lnTo>
                  <a:pt x="244" y="583"/>
                </a:lnTo>
                <a:lnTo>
                  <a:pt x="244" y="585"/>
                </a:lnTo>
                <a:lnTo>
                  <a:pt x="244" y="592"/>
                </a:lnTo>
                <a:lnTo>
                  <a:pt x="242" y="597"/>
                </a:lnTo>
                <a:lnTo>
                  <a:pt x="249" y="577"/>
                </a:lnTo>
                <a:lnTo>
                  <a:pt x="247" y="572"/>
                </a:lnTo>
                <a:lnTo>
                  <a:pt x="247" y="569"/>
                </a:lnTo>
                <a:lnTo>
                  <a:pt x="244" y="562"/>
                </a:lnTo>
                <a:lnTo>
                  <a:pt x="242" y="556"/>
                </a:lnTo>
                <a:lnTo>
                  <a:pt x="238" y="555"/>
                </a:lnTo>
                <a:close/>
                <a:moveTo>
                  <a:pt x="237" y="613"/>
                </a:moveTo>
                <a:lnTo>
                  <a:pt x="237" y="613"/>
                </a:lnTo>
                <a:lnTo>
                  <a:pt x="240" y="609"/>
                </a:lnTo>
                <a:lnTo>
                  <a:pt x="240" y="606"/>
                </a:lnTo>
                <a:lnTo>
                  <a:pt x="242" y="602"/>
                </a:lnTo>
                <a:lnTo>
                  <a:pt x="240" y="606"/>
                </a:lnTo>
                <a:lnTo>
                  <a:pt x="237" y="609"/>
                </a:lnTo>
                <a:lnTo>
                  <a:pt x="226" y="615"/>
                </a:lnTo>
                <a:lnTo>
                  <a:pt x="214" y="618"/>
                </a:lnTo>
                <a:lnTo>
                  <a:pt x="208" y="618"/>
                </a:lnTo>
                <a:lnTo>
                  <a:pt x="205" y="615"/>
                </a:lnTo>
                <a:lnTo>
                  <a:pt x="203" y="611"/>
                </a:lnTo>
                <a:lnTo>
                  <a:pt x="200" y="613"/>
                </a:lnTo>
                <a:lnTo>
                  <a:pt x="198" y="615"/>
                </a:lnTo>
                <a:lnTo>
                  <a:pt x="200" y="616"/>
                </a:lnTo>
                <a:lnTo>
                  <a:pt x="203" y="620"/>
                </a:lnTo>
                <a:lnTo>
                  <a:pt x="214" y="623"/>
                </a:lnTo>
                <a:lnTo>
                  <a:pt x="219" y="622"/>
                </a:lnTo>
                <a:lnTo>
                  <a:pt x="226" y="618"/>
                </a:lnTo>
                <a:lnTo>
                  <a:pt x="237" y="613"/>
                </a:lnTo>
                <a:close/>
                <a:moveTo>
                  <a:pt x="222" y="544"/>
                </a:moveTo>
                <a:lnTo>
                  <a:pt x="222" y="544"/>
                </a:lnTo>
                <a:lnTo>
                  <a:pt x="224" y="540"/>
                </a:lnTo>
                <a:lnTo>
                  <a:pt x="226" y="537"/>
                </a:lnTo>
                <a:lnTo>
                  <a:pt x="228" y="535"/>
                </a:lnTo>
                <a:lnTo>
                  <a:pt x="231" y="537"/>
                </a:lnTo>
                <a:lnTo>
                  <a:pt x="235" y="537"/>
                </a:lnTo>
                <a:lnTo>
                  <a:pt x="238" y="537"/>
                </a:lnTo>
                <a:lnTo>
                  <a:pt x="249" y="537"/>
                </a:lnTo>
                <a:lnTo>
                  <a:pt x="254" y="537"/>
                </a:lnTo>
                <a:lnTo>
                  <a:pt x="235" y="533"/>
                </a:lnTo>
                <a:lnTo>
                  <a:pt x="231" y="532"/>
                </a:lnTo>
                <a:lnTo>
                  <a:pt x="230" y="532"/>
                </a:lnTo>
                <a:lnTo>
                  <a:pt x="226" y="533"/>
                </a:lnTo>
                <a:lnTo>
                  <a:pt x="221" y="535"/>
                </a:lnTo>
                <a:lnTo>
                  <a:pt x="217" y="537"/>
                </a:lnTo>
                <a:lnTo>
                  <a:pt x="215" y="540"/>
                </a:lnTo>
                <a:lnTo>
                  <a:pt x="212" y="542"/>
                </a:lnTo>
                <a:lnTo>
                  <a:pt x="208" y="546"/>
                </a:lnTo>
                <a:lnTo>
                  <a:pt x="208" y="549"/>
                </a:lnTo>
                <a:lnTo>
                  <a:pt x="212" y="546"/>
                </a:lnTo>
                <a:lnTo>
                  <a:pt x="217" y="544"/>
                </a:lnTo>
                <a:lnTo>
                  <a:pt x="222" y="544"/>
                </a:lnTo>
                <a:close/>
                <a:moveTo>
                  <a:pt x="244" y="530"/>
                </a:moveTo>
                <a:lnTo>
                  <a:pt x="244" y="530"/>
                </a:lnTo>
                <a:lnTo>
                  <a:pt x="253" y="532"/>
                </a:lnTo>
                <a:lnTo>
                  <a:pt x="261" y="533"/>
                </a:lnTo>
                <a:lnTo>
                  <a:pt x="268" y="537"/>
                </a:lnTo>
                <a:lnTo>
                  <a:pt x="274" y="540"/>
                </a:lnTo>
                <a:lnTo>
                  <a:pt x="283" y="547"/>
                </a:lnTo>
                <a:lnTo>
                  <a:pt x="286" y="553"/>
                </a:lnTo>
                <a:lnTo>
                  <a:pt x="281" y="588"/>
                </a:lnTo>
                <a:lnTo>
                  <a:pt x="277" y="602"/>
                </a:lnTo>
                <a:lnTo>
                  <a:pt x="277" y="609"/>
                </a:lnTo>
                <a:lnTo>
                  <a:pt x="279" y="611"/>
                </a:lnTo>
                <a:lnTo>
                  <a:pt x="281" y="609"/>
                </a:lnTo>
                <a:lnTo>
                  <a:pt x="284" y="583"/>
                </a:lnTo>
                <a:lnTo>
                  <a:pt x="288" y="570"/>
                </a:lnTo>
                <a:lnTo>
                  <a:pt x="291" y="562"/>
                </a:lnTo>
                <a:lnTo>
                  <a:pt x="293" y="555"/>
                </a:lnTo>
                <a:lnTo>
                  <a:pt x="291" y="551"/>
                </a:lnTo>
                <a:lnTo>
                  <a:pt x="290" y="547"/>
                </a:lnTo>
                <a:lnTo>
                  <a:pt x="288" y="546"/>
                </a:lnTo>
                <a:lnTo>
                  <a:pt x="281" y="539"/>
                </a:lnTo>
                <a:lnTo>
                  <a:pt x="272" y="533"/>
                </a:lnTo>
                <a:lnTo>
                  <a:pt x="265" y="532"/>
                </a:lnTo>
                <a:lnTo>
                  <a:pt x="258" y="530"/>
                </a:lnTo>
                <a:lnTo>
                  <a:pt x="247" y="530"/>
                </a:lnTo>
                <a:lnTo>
                  <a:pt x="244" y="530"/>
                </a:lnTo>
                <a:close/>
                <a:moveTo>
                  <a:pt x="247" y="639"/>
                </a:moveTo>
                <a:lnTo>
                  <a:pt x="247" y="639"/>
                </a:lnTo>
                <a:lnTo>
                  <a:pt x="238" y="639"/>
                </a:lnTo>
                <a:lnTo>
                  <a:pt x="231" y="641"/>
                </a:lnTo>
                <a:lnTo>
                  <a:pt x="230" y="641"/>
                </a:lnTo>
                <a:lnTo>
                  <a:pt x="230" y="643"/>
                </a:lnTo>
                <a:lnTo>
                  <a:pt x="228" y="645"/>
                </a:lnTo>
                <a:lnTo>
                  <a:pt x="231" y="645"/>
                </a:lnTo>
                <a:lnTo>
                  <a:pt x="233" y="646"/>
                </a:lnTo>
                <a:lnTo>
                  <a:pt x="235" y="646"/>
                </a:lnTo>
                <a:lnTo>
                  <a:pt x="240" y="643"/>
                </a:lnTo>
                <a:lnTo>
                  <a:pt x="245" y="643"/>
                </a:lnTo>
                <a:lnTo>
                  <a:pt x="253" y="641"/>
                </a:lnTo>
                <a:lnTo>
                  <a:pt x="263" y="634"/>
                </a:lnTo>
                <a:lnTo>
                  <a:pt x="267" y="630"/>
                </a:lnTo>
                <a:lnTo>
                  <a:pt x="270" y="627"/>
                </a:lnTo>
                <a:lnTo>
                  <a:pt x="272" y="623"/>
                </a:lnTo>
                <a:lnTo>
                  <a:pt x="274" y="620"/>
                </a:lnTo>
                <a:lnTo>
                  <a:pt x="277" y="620"/>
                </a:lnTo>
                <a:lnTo>
                  <a:pt x="284" y="615"/>
                </a:lnTo>
                <a:lnTo>
                  <a:pt x="288" y="611"/>
                </a:lnTo>
                <a:lnTo>
                  <a:pt x="293" y="602"/>
                </a:lnTo>
                <a:lnTo>
                  <a:pt x="300" y="595"/>
                </a:lnTo>
                <a:lnTo>
                  <a:pt x="304" y="588"/>
                </a:lnTo>
                <a:lnTo>
                  <a:pt x="305" y="577"/>
                </a:lnTo>
                <a:lnTo>
                  <a:pt x="302" y="572"/>
                </a:lnTo>
                <a:lnTo>
                  <a:pt x="300" y="570"/>
                </a:lnTo>
                <a:lnTo>
                  <a:pt x="298" y="570"/>
                </a:lnTo>
                <a:lnTo>
                  <a:pt x="297" y="570"/>
                </a:lnTo>
                <a:lnTo>
                  <a:pt x="297" y="576"/>
                </a:lnTo>
                <a:lnTo>
                  <a:pt x="298" y="583"/>
                </a:lnTo>
                <a:lnTo>
                  <a:pt x="295" y="588"/>
                </a:lnTo>
                <a:lnTo>
                  <a:pt x="288" y="600"/>
                </a:lnTo>
                <a:lnTo>
                  <a:pt x="283" y="611"/>
                </a:lnTo>
                <a:lnTo>
                  <a:pt x="247" y="639"/>
                </a:lnTo>
                <a:close/>
                <a:moveTo>
                  <a:pt x="496" y="392"/>
                </a:moveTo>
                <a:lnTo>
                  <a:pt x="496" y="392"/>
                </a:lnTo>
                <a:lnTo>
                  <a:pt x="503" y="401"/>
                </a:lnTo>
                <a:lnTo>
                  <a:pt x="505" y="408"/>
                </a:lnTo>
                <a:lnTo>
                  <a:pt x="505" y="411"/>
                </a:lnTo>
                <a:lnTo>
                  <a:pt x="503" y="417"/>
                </a:lnTo>
                <a:lnTo>
                  <a:pt x="502" y="424"/>
                </a:lnTo>
                <a:lnTo>
                  <a:pt x="502" y="429"/>
                </a:lnTo>
                <a:lnTo>
                  <a:pt x="498" y="433"/>
                </a:lnTo>
                <a:lnTo>
                  <a:pt x="494" y="434"/>
                </a:lnTo>
                <a:lnTo>
                  <a:pt x="491" y="447"/>
                </a:lnTo>
                <a:lnTo>
                  <a:pt x="487" y="456"/>
                </a:lnTo>
                <a:lnTo>
                  <a:pt x="486" y="459"/>
                </a:lnTo>
                <a:lnTo>
                  <a:pt x="482" y="461"/>
                </a:lnTo>
                <a:lnTo>
                  <a:pt x="482" y="466"/>
                </a:lnTo>
                <a:lnTo>
                  <a:pt x="480" y="472"/>
                </a:lnTo>
                <a:lnTo>
                  <a:pt x="475" y="475"/>
                </a:lnTo>
                <a:lnTo>
                  <a:pt x="473" y="475"/>
                </a:lnTo>
                <a:lnTo>
                  <a:pt x="468" y="477"/>
                </a:lnTo>
                <a:lnTo>
                  <a:pt x="459" y="477"/>
                </a:lnTo>
                <a:lnTo>
                  <a:pt x="447" y="472"/>
                </a:lnTo>
                <a:lnTo>
                  <a:pt x="438" y="472"/>
                </a:lnTo>
                <a:lnTo>
                  <a:pt x="433" y="472"/>
                </a:lnTo>
                <a:lnTo>
                  <a:pt x="427" y="472"/>
                </a:lnTo>
                <a:lnTo>
                  <a:pt x="420" y="470"/>
                </a:lnTo>
                <a:lnTo>
                  <a:pt x="413" y="464"/>
                </a:lnTo>
                <a:lnTo>
                  <a:pt x="406" y="459"/>
                </a:lnTo>
                <a:lnTo>
                  <a:pt x="399" y="449"/>
                </a:lnTo>
                <a:lnTo>
                  <a:pt x="394" y="436"/>
                </a:lnTo>
                <a:lnTo>
                  <a:pt x="390" y="434"/>
                </a:lnTo>
                <a:lnTo>
                  <a:pt x="387" y="429"/>
                </a:lnTo>
                <a:lnTo>
                  <a:pt x="383" y="420"/>
                </a:lnTo>
                <a:lnTo>
                  <a:pt x="383" y="413"/>
                </a:lnTo>
                <a:lnTo>
                  <a:pt x="383" y="404"/>
                </a:lnTo>
                <a:lnTo>
                  <a:pt x="383" y="401"/>
                </a:lnTo>
                <a:lnTo>
                  <a:pt x="388" y="392"/>
                </a:lnTo>
                <a:lnTo>
                  <a:pt x="392" y="387"/>
                </a:lnTo>
                <a:lnTo>
                  <a:pt x="397" y="381"/>
                </a:lnTo>
                <a:lnTo>
                  <a:pt x="404" y="376"/>
                </a:lnTo>
                <a:lnTo>
                  <a:pt x="415" y="373"/>
                </a:lnTo>
                <a:lnTo>
                  <a:pt x="424" y="362"/>
                </a:lnTo>
                <a:lnTo>
                  <a:pt x="429" y="358"/>
                </a:lnTo>
                <a:lnTo>
                  <a:pt x="434" y="355"/>
                </a:lnTo>
                <a:lnTo>
                  <a:pt x="443" y="353"/>
                </a:lnTo>
                <a:lnTo>
                  <a:pt x="450" y="353"/>
                </a:lnTo>
                <a:lnTo>
                  <a:pt x="454" y="353"/>
                </a:lnTo>
                <a:lnTo>
                  <a:pt x="459" y="351"/>
                </a:lnTo>
                <a:lnTo>
                  <a:pt x="463" y="351"/>
                </a:lnTo>
                <a:lnTo>
                  <a:pt x="464" y="351"/>
                </a:lnTo>
                <a:lnTo>
                  <a:pt x="464" y="353"/>
                </a:lnTo>
                <a:lnTo>
                  <a:pt x="466" y="355"/>
                </a:lnTo>
                <a:lnTo>
                  <a:pt x="468" y="357"/>
                </a:lnTo>
                <a:lnTo>
                  <a:pt x="466" y="358"/>
                </a:lnTo>
                <a:lnTo>
                  <a:pt x="468" y="358"/>
                </a:lnTo>
                <a:lnTo>
                  <a:pt x="470" y="358"/>
                </a:lnTo>
                <a:lnTo>
                  <a:pt x="470" y="360"/>
                </a:lnTo>
                <a:lnTo>
                  <a:pt x="479" y="362"/>
                </a:lnTo>
                <a:lnTo>
                  <a:pt x="486" y="362"/>
                </a:lnTo>
                <a:lnTo>
                  <a:pt x="489" y="366"/>
                </a:lnTo>
                <a:lnTo>
                  <a:pt x="491" y="366"/>
                </a:lnTo>
                <a:lnTo>
                  <a:pt x="494" y="369"/>
                </a:lnTo>
                <a:lnTo>
                  <a:pt x="494" y="373"/>
                </a:lnTo>
                <a:lnTo>
                  <a:pt x="494" y="376"/>
                </a:lnTo>
                <a:lnTo>
                  <a:pt x="498" y="380"/>
                </a:lnTo>
                <a:lnTo>
                  <a:pt x="502" y="385"/>
                </a:lnTo>
                <a:lnTo>
                  <a:pt x="502" y="389"/>
                </a:lnTo>
                <a:lnTo>
                  <a:pt x="500" y="390"/>
                </a:lnTo>
                <a:lnTo>
                  <a:pt x="496" y="392"/>
                </a:lnTo>
                <a:close/>
                <a:moveTo>
                  <a:pt x="489" y="438"/>
                </a:moveTo>
                <a:lnTo>
                  <a:pt x="489" y="438"/>
                </a:lnTo>
                <a:lnTo>
                  <a:pt x="487" y="440"/>
                </a:lnTo>
                <a:lnTo>
                  <a:pt x="480" y="445"/>
                </a:lnTo>
                <a:lnTo>
                  <a:pt x="472" y="449"/>
                </a:lnTo>
                <a:lnTo>
                  <a:pt x="468" y="450"/>
                </a:lnTo>
                <a:lnTo>
                  <a:pt x="463" y="449"/>
                </a:lnTo>
                <a:lnTo>
                  <a:pt x="457" y="447"/>
                </a:lnTo>
                <a:lnTo>
                  <a:pt x="461" y="450"/>
                </a:lnTo>
                <a:lnTo>
                  <a:pt x="464" y="452"/>
                </a:lnTo>
                <a:lnTo>
                  <a:pt x="470" y="454"/>
                </a:lnTo>
                <a:lnTo>
                  <a:pt x="472" y="454"/>
                </a:lnTo>
                <a:lnTo>
                  <a:pt x="477" y="452"/>
                </a:lnTo>
                <a:lnTo>
                  <a:pt x="484" y="447"/>
                </a:lnTo>
                <a:lnTo>
                  <a:pt x="489" y="438"/>
                </a:lnTo>
                <a:close/>
                <a:moveTo>
                  <a:pt x="461" y="457"/>
                </a:moveTo>
                <a:lnTo>
                  <a:pt x="461" y="457"/>
                </a:lnTo>
                <a:lnTo>
                  <a:pt x="449" y="440"/>
                </a:lnTo>
                <a:lnTo>
                  <a:pt x="445" y="433"/>
                </a:lnTo>
                <a:lnTo>
                  <a:pt x="443" y="427"/>
                </a:lnTo>
                <a:lnTo>
                  <a:pt x="441" y="424"/>
                </a:lnTo>
                <a:lnTo>
                  <a:pt x="449" y="410"/>
                </a:lnTo>
                <a:lnTo>
                  <a:pt x="452" y="392"/>
                </a:lnTo>
                <a:lnTo>
                  <a:pt x="461" y="376"/>
                </a:lnTo>
                <a:lnTo>
                  <a:pt x="466" y="373"/>
                </a:lnTo>
                <a:lnTo>
                  <a:pt x="475" y="367"/>
                </a:lnTo>
                <a:lnTo>
                  <a:pt x="482" y="367"/>
                </a:lnTo>
                <a:lnTo>
                  <a:pt x="486" y="367"/>
                </a:lnTo>
                <a:lnTo>
                  <a:pt x="489" y="371"/>
                </a:lnTo>
                <a:lnTo>
                  <a:pt x="491" y="380"/>
                </a:lnTo>
                <a:lnTo>
                  <a:pt x="493" y="373"/>
                </a:lnTo>
                <a:lnTo>
                  <a:pt x="491" y="369"/>
                </a:lnTo>
                <a:lnTo>
                  <a:pt x="489" y="367"/>
                </a:lnTo>
                <a:lnTo>
                  <a:pt x="487" y="366"/>
                </a:lnTo>
                <a:lnTo>
                  <a:pt x="486" y="364"/>
                </a:lnTo>
                <a:lnTo>
                  <a:pt x="482" y="364"/>
                </a:lnTo>
                <a:lnTo>
                  <a:pt x="473" y="364"/>
                </a:lnTo>
                <a:lnTo>
                  <a:pt x="463" y="371"/>
                </a:lnTo>
                <a:lnTo>
                  <a:pt x="461" y="371"/>
                </a:lnTo>
                <a:lnTo>
                  <a:pt x="459" y="374"/>
                </a:lnTo>
                <a:lnTo>
                  <a:pt x="456" y="383"/>
                </a:lnTo>
                <a:lnTo>
                  <a:pt x="445" y="397"/>
                </a:lnTo>
                <a:lnTo>
                  <a:pt x="443" y="406"/>
                </a:lnTo>
                <a:lnTo>
                  <a:pt x="441" y="415"/>
                </a:lnTo>
                <a:lnTo>
                  <a:pt x="438" y="422"/>
                </a:lnTo>
                <a:lnTo>
                  <a:pt x="438" y="424"/>
                </a:lnTo>
                <a:lnTo>
                  <a:pt x="436" y="427"/>
                </a:lnTo>
                <a:lnTo>
                  <a:pt x="438" y="433"/>
                </a:lnTo>
                <a:lnTo>
                  <a:pt x="447" y="445"/>
                </a:lnTo>
                <a:lnTo>
                  <a:pt x="456" y="454"/>
                </a:lnTo>
                <a:lnTo>
                  <a:pt x="461" y="457"/>
                </a:lnTo>
                <a:close/>
                <a:moveTo>
                  <a:pt x="493" y="394"/>
                </a:moveTo>
                <a:lnTo>
                  <a:pt x="489" y="394"/>
                </a:lnTo>
                <a:lnTo>
                  <a:pt x="491" y="397"/>
                </a:lnTo>
                <a:lnTo>
                  <a:pt x="494" y="406"/>
                </a:lnTo>
                <a:lnTo>
                  <a:pt x="496" y="419"/>
                </a:lnTo>
                <a:lnTo>
                  <a:pt x="496" y="426"/>
                </a:lnTo>
                <a:lnTo>
                  <a:pt x="494" y="433"/>
                </a:lnTo>
                <a:lnTo>
                  <a:pt x="496" y="433"/>
                </a:lnTo>
                <a:lnTo>
                  <a:pt x="498" y="429"/>
                </a:lnTo>
                <a:lnTo>
                  <a:pt x="498" y="424"/>
                </a:lnTo>
                <a:lnTo>
                  <a:pt x="498" y="419"/>
                </a:lnTo>
                <a:lnTo>
                  <a:pt x="498" y="415"/>
                </a:lnTo>
                <a:lnTo>
                  <a:pt x="500" y="411"/>
                </a:lnTo>
                <a:lnTo>
                  <a:pt x="500" y="410"/>
                </a:lnTo>
                <a:lnTo>
                  <a:pt x="500" y="406"/>
                </a:lnTo>
                <a:lnTo>
                  <a:pt x="493" y="394"/>
                </a:lnTo>
                <a:close/>
                <a:moveTo>
                  <a:pt x="472" y="401"/>
                </a:moveTo>
                <a:lnTo>
                  <a:pt x="472" y="401"/>
                </a:lnTo>
                <a:lnTo>
                  <a:pt x="477" y="401"/>
                </a:lnTo>
                <a:lnTo>
                  <a:pt x="480" y="401"/>
                </a:lnTo>
                <a:lnTo>
                  <a:pt x="484" y="404"/>
                </a:lnTo>
                <a:lnTo>
                  <a:pt x="480" y="399"/>
                </a:lnTo>
                <a:lnTo>
                  <a:pt x="475" y="399"/>
                </a:lnTo>
                <a:lnTo>
                  <a:pt x="472" y="401"/>
                </a:lnTo>
                <a:close/>
                <a:moveTo>
                  <a:pt x="464" y="441"/>
                </a:moveTo>
                <a:lnTo>
                  <a:pt x="464" y="441"/>
                </a:lnTo>
                <a:lnTo>
                  <a:pt x="461" y="438"/>
                </a:lnTo>
                <a:lnTo>
                  <a:pt x="457" y="434"/>
                </a:lnTo>
                <a:lnTo>
                  <a:pt x="454" y="426"/>
                </a:lnTo>
                <a:lnTo>
                  <a:pt x="454" y="417"/>
                </a:lnTo>
                <a:lnTo>
                  <a:pt x="456" y="408"/>
                </a:lnTo>
                <a:lnTo>
                  <a:pt x="456" y="417"/>
                </a:lnTo>
                <a:lnTo>
                  <a:pt x="459" y="411"/>
                </a:lnTo>
                <a:lnTo>
                  <a:pt x="463" y="408"/>
                </a:lnTo>
                <a:lnTo>
                  <a:pt x="464" y="406"/>
                </a:lnTo>
                <a:lnTo>
                  <a:pt x="468" y="406"/>
                </a:lnTo>
                <a:lnTo>
                  <a:pt x="470" y="404"/>
                </a:lnTo>
                <a:lnTo>
                  <a:pt x="472" y="399"/>
                </a:lnTo>
                <a:lnTo>
                  <a:pt x="473" y="397"/>
                </a:lnTo>
                <a:lnTo>
                  <a:pt x="472" y="396"/>
                </a:lnTo>
                <a:lnTo>
                  <a:pt x="468" y="394"/>
                </a:lnTo>
                <a:lnTo>
                  <a:pt x="459" y="397"/>
                </a:lnTo>
                <a:lnTo>
                  <a:pt x="457" y="399"/>
                </a:lnTo>
                <a:lnTo>
                  <a:pt x="454" y="408"/>
                </a:lnTo>
                <a:lnTo>
                  <a:pt x="452" y="417"/>
                </a:lnTo>
                <a:lnTo>
                  <a:pt x="452" y="424"/>
                </a:lnTo>
                <a:lnTo>
                  <a:pt x="452" y="429"/>
                </a:lnTo>
                <a:lnTo>
                  <a:pt x="456" y="438"/>
                </a:lnTo>
                <a:lnTo>
                  <a:pt x="457" y="440"/>
                </a:lnTo>
                <a:lnTo>
                  <a:pt x="461" y="443"/>
                </a:lnTo>
                <a:lnTo>
                  <a:pt x="463" y="443"/>
                </a:lnTo>
                <a:lnTo>
                  <a:pt x="464" y="441"/>
                </a:lnTo>
                <a:close/>
                <a:moveTo>
                  <a:pt x="464" y="431"/>
                </a:moveTo>
                <a:lnTo>
                  <a:pt x="464" y="431"/>
                </a:lnTo>
                <a:lnTo>
                  <a:pt x="466" y="434"/>
                </a:lnTo>
                <a:lnTo>
                  <a:pt x="468" y="438"/>
                </a:lnTo>
                <a:lnTo>
                  <a:pt x="470" y="436"/>
                </a:lnTo>
                <a:lnTo>
                  <a:pt x="473" y="433"/>
                </a:lnTo>
                <a:lnTo>
                  <a:pt x="479" y="426"/>
                </a:lnTo>
                <a:lnTo>
                  <a:pt x="480" y="422"/>
                </a:lnTo>
                <a:lnTo>
                  <a:pt x="482" y="420"/>
                </a:lnTo>
                <a:lnTo>
                  <a:pt x="482" y="415"/>
                </a:lnTo>
                <a:lnTo>
                  <a:pt x="480" y="411"/>
                </a:lnTo>
                <a:lnTo>
                  <a:pt x="479" y="415"/>
                </a:lnTo>
                <a:lnTo>
                  <a:pt x="477" y="424"/>
                </a:lnTo>
                <a:lnTo>
                  <a:pt x="475" y="429"/>
                </a:lnTo>
                <a:lnTo>
                  <a:pt x="472" y="431"/>
                </a:lnTo>
                <a:lnTo>
                  <a:pt x="470" y="433"/>
                </a:lnTo>
                <a:lnTo>
                  <a:pt x="464" y="431"/>
                </a:lnTo>
                <a:close/>
                <a:moveTo>
                  <a:pt x="480" y="427"/>
                </a:moveTo>
                <a:lnTo>
                  <a:pt x="480" y="427"/>
                </a:lnTo>
                <a:lnTo>
                  <a:pt x="470" y="438"/>
                </a:lnTo>
                <a:lnTo>
                  <a:pt x="470" y="440"/>
                </a:lnTo>
                <a:lnTo>
                  <a:pt x="473" y="440"/>
                </a:lnTo>
                <a:lnTo>
                  <a:pt x="479" y="436"/>
                </a:lnTo>
                <a:lnTo>
                  <a:pt x="480" y="434"/>
                </a:lnTo>
                <a:lnTo>
                  <a:pt x="482" y="434"/>
                </a:lnTo>
                <a:lnTo>
                  <a:pt x="482" y="431"/>
                </a:lnTo>
                <a:lnTo>
                  <a:pt x="480" y="427"/>
                </a:lnTo>
                <a:close/>
                <a:moveTo>
                  <a:pt x="484" y="410"/>
                </a:moveTo>
                <a:lnTo>
                  <a:pt x="484" y="410"/>
                </a:lnTo>
                <a:lnTo>
                  <a:pt x="480" y="406"/>
                </a:lnTo>
                <a:lnTo>
                  <a:pt x="477" y="406"/>
                </a:lnTo>
                <a:lnTo>
                  <a:pt x="475" y="406"/>
                </a:lnTo>
                <a:lnTo>
                  <a:pt x="473" y="404"/>
                </a:lnTo>
                <a:lnTo>
                  <a:pt x="472" y="403"/>
                </a:lnTo>
                <a:lnTo>
                  <a:pt x="470" y="406"/>
                </a:lnTo>
                <a:lnTo>
                  <a:pt x="475" y="408"/>
                </a:lnTo>
                <a:lnTo>
                  <a:pt x="480" y="410"/>
                </a:lnTo>
                <a:lnTo>
                  <a:pt x="482" y="413"/>
                </a:lnTo>
                <a:lnTo>
                  <a:pt x="484" y="415"/>
                </a:lnTo>
                <a:lnTo>
                  <a:pt x="484" y="413"/>
                </a:lnTo>
                <a:lnTo>
                  <a:pt x="484" y="411"/>
                </a:lnTo>
                <a:lnTo>
                  <a:pt x="484" y="410"/>
                </a:lnTo>
                <a:close/>
                <a:moveTo>
                  <a:pt x="473" y="413"/>
                </a:moveTo>
                <a:lnTo>
                  <a:pt x="473" y="413"/>
                </a:lnTo>
                <a:close/>
                <a:moveTo>
                  <a:pt x="473" y="413"/>
                </a:moveTo>
                <a:lnTo>
                  <a:pt x="473" y="413"/>
                </a:lnTo>
                <a:close/>
                <a:moveTo>
                  <a:pt x="473" y="413"/>
                </a:moveTo>
                <a:lnTo>
                  <a:pt x="473" y="413"/>
                </a:lnTo>
                <a:lnTo>
                  <a:pt x="473" y="411"/>
                </a:lnTo>
                <a:lnTo>
                  <a:pt x="473" y="413"/>
                </a:lnTo>
                <a:close/>
                <a:moveTo>
                  <a:pt x="473" y="413"/>
                </a:moveTo>
                <a:lnTo>
                  <a:pt x="473" y="413"/>
                </a:lnTo>
                <a:close/>
                <a:moveTo>
                  <a:pt x="473" y="413"/>
                </a:moveTo>
                <a:lnTo>
                  <a:pt x="473" y="413"/>
                </a:lnTo>
                <a:close/>
                <a:moveTo>
                  <a:pt x="463" y="417"/>
                </a:moveTo>
                <a:lnTo>
                  <a:pt x="463" y="417"/>
                </a:lnTo>
                <a:lnTo>
                  <a:pt x="468" y="408"/>
                </a:lnTo>
                <a:lnTo>
                  <a:pt x="472" y="410"/>
                </a:lnTo>
                <a:lnTo>
                  <a:pt x="473" y="411"/>
                </a:lnTo>
                <a:lnTo>
                  <a:pt x="473" y="410"/>
                </a:lnTo>
                <a:lnTo>
                  <a:pt x="470" y="408"/>
                </a:lnTo>
                <a:lnTo>
                  <a:pt x="470" y="406"/>
                </a:lnTo>
                <a:lnTo>
                  <a:pt x="466" y="410"/>
                </a:lnTo>
                <a:lnTo>
                  <a:pt x="463" y="410"/>
                </a:lnTo>
                <a:lnTo>
                  <a:pt x="459" y="415"/>
                </a:lnTo>
                <a:lnTo>
                  <a:pt x="459" y="420"/>
                </a:lnTo>
                <a:lnTo>
                  <a:pt x="461" y="426"/>
                </a:lnTo>
                <a:lnTo>
                  <a:pt x="463" y="417"/>
                </a:lnTo>
                <a:close/>
                <a:moveTo>
                  <a:pt x="468" y="417"/>
                </a:moveTo>
                <a:lnTo>
                  <a:pt x="468" y="417"/>
                </a:lnTo>
                <a:lnTo>
                  <a:pt x="470" y="417"/>
                </a:lnTo>
                <a:lnTo>
                  <a:pt x="472" y="419"/>
                </a:lnTo>
                <a:lnTo>
                  <a:pt x="473" y="420"/>
                </a:lnTo>
                <a:lnTo>
                  <a:pt x="472" y="419"/>
                </a:lnTo>
                <a:lnTo>
                  <a:pt x="472" y="417"/>
                </a:lnTo>
                <a:lnTo>
                  <a:pt x="470" y="415"/>
                </a:lnTo>
                <a:lnTo>
                  <a:pt x="472" y="415"/>
                </a:lnTo>
                <a:lnTo>
                  <a:pt x="473" y="417"/>
                </a:lnTo>
                <a:lnTo>
                  <a:pt x="473" y="420"/>
                </a:lnTo>
                <a:lnTo>
                  <a:pt x="473" y="426"/>
                </a:lnTo>
                <a:lnTo>
                  <a:pt x="475" y="419"/>
                </a:lnTo>
                <a:lnTo>
                  <a:pt x="473" y="417"/>
                </a:lnTo>
                <a:lnTo>
                  <a:pt x="472" y="413"/>
                </a:lnTo>
                <a:lnTo>
                  <a:pt x="472" y="411"/>
                </a:lnTo>
                <a:lnTo>
                  <a:pt x="468" y="411"/>
                </a:lnTo>
                <a:lnTo>
                  <a:pt x="464" y="413"/>
                </a:lnTo>
                <a:lnTo>
                  <a:pt x="464" y="415"/>
                </a:lnTo>
                <a:lnTo>
                  <a:pt x="464" y="420"/>
                </a:lnTo>
                <a:lnTo>
                  <a:pt x="466" y="419"/>
                </a:lnTo>
                <a:lnTo>
                  <a:pt x="468" y="417"/>
                </a:lnTo>
                <a:close/>
                <a:moveTo>
                  <a:pt x="464" y="431"/>
                </a:moveTo>
                <a:lnTo>
                  <a:pt x="464" y="431"/>
                </a:lnTo>
                <a:lnTo>
                  <a:pt x="468" y="429"/>
                </a:lnTo>
                <a:lnTo>
                  <a:pt x="473" y="426"/>
                </a:lnTo>
                <a:lnTo>
                  <a:pt x="472" y="426"/>
                </a:lnTo>
                <a:lnTo>
                  <a:pt x="470" y="426"/>
                </a:lnTo>
                <a:lnTo>
                  <a:pt x="466" y="424"/>
                </a:lnTo>
                <a:lnTo>
                  <a:pt x="464" y="422"/>
                </a:lnTo>
                <a:lnTo>
                  <a:pt x="464" y="420"/>
                </a:lnTo>
                <a:lnTo>
                  <a:pt x="463" y="419"/>
                </a:lnTo>
                <a:lnTo>
                  <a:pt x="461" y="426"/>
                </a:lnTo>
                <a:lnTo>
                  <a:pt x="463" y="427"/>
                </a:lnTo>
                <a:lnTo>
                  <a:pt x="464" y="431"/>
                </a:lnTo>
                <a:close/>
                <a:moveTo>
                  <a:pt x="433" y="417"/>
                </a:moveTo>
                <a:lnTo>
                  <a:pt x="433" y="417"/>
                </a:lnTo>
                <a:lnTo>
                  <a:pt x="431" y="413"/>
                </a:lnTo>
                <a:lnTo>
                  <a:pt x="429" y="404"/>
                </a:lnTo>
                <a:lnTo>
                  <a:pt x="431" y="394"/>
                </a:lnTo>
                <a:lnTo>
                  <a:pt x="434" y="387"/>
                </a:lnTo>
                <a:lnTo>
                  <a:pt x="438" y="381"/>
                </a:lnTo>
                <a:lnTo>
                  <a:pt x="449" y="376"/>
                </a:lnTo>
                <a:lnTo>
                  <a:pt x="457" y="373"/>
                </a:lnTo>
                <a:lnTo>
                  <a:pt x="452" y="373"/>
                </a:lnTo>
                <a:lnTo>
                  <a:pt x="447" y="374"/>
                </a:lnTo>
                <a:lnTo>
                  <a:pt x="436" y="380"/>
                </a:lnTo>
                <a:lnTo>
                  <a:pt x="426" y="389"/>
                </a:lnTo>
                <a:lnTo>
                  <a:pt x="424" y="397"/>
                </a:lnTo>
                <a:lnTo>
                  <a:pt x="424" y="408"/>
                </a:lnTo>
                <a:lnTo>
                  <a:pt x="424" y="419"/>
                </a:lnTo>
                <a:lnTo>
                  <a:pt x="427" y="431"/>
                </a:lnTo>
                <a:lnTo>
                  <a:pt x="433" y="441"/>
                </a:lnTo>
                <a:lnTo>
                  <a:pt x="436" y="447"/>
                </a:lnTo>
                <a:lnTo>
                  <a:pt x="441" y="452"/>
                </a:lnTo>
                <a:lnTo>
                  <a:pt x="447" y="456"/>
                </a:lnTo>
                <a:lnTo>
                  <a:pt x="454" y="459"/>
                </a:lnTo>
                <a:lnTo>
                  <a:pt x="443" y="450"/>
                </a:lnTo>
                <a:lnTo>
                  <a:pt x="436" y="440"/>
                </a:lnTo>
                <a:lnTo>
                  <a:pt x="433" y="434"/>
                </a:lnTo>
                <a:lnTo>
                  <a:pt x="431" y="429"/>
                </a:lnTo>
                <a:lnTo>
                  <a:pt x="431" y="426"/>
                </a:lnTo>
                <a:lnTo>
                  <a:pt x="429" y="424"/>
                </a:lnTo>
                <a:lnTo>
                  <a:pt x="431" y="420"/>
                </a:lnTo>
                <a:lnTo>
                  <a:pt x="431" y="419"/>
                </a:lnTo>
                <a:lnTo>
                  <a:pt x="433" y="417"/>
                </a:lnTo>
                <a:close/>
                <a:moveTo>
                  <a:pt x="482" y="463"/>
                </a:moveTo>
                <a:lnTo>
                  <a:pt x="482" y="463"/>
                </a:lnTo>
                <a:lnTo>
                  <a:pt x="480" y="466"/>
                </a:lnTo>
                <a:lnTo>
                  <a:pt x="477" y="470"/>
                </a:lnTo>
                <a:lnTo>
                  <a:pt x="470" y="473"/>
                </a:lnTo>
                <a:lnTo>
                  <a:pt x="463" y="473"/>
                </a:lnTo>
                <a:lnTo>
                  <a:pt x="456" y="473"/>
                </a:lnTo>
                <a:lnTo>
                  <a:pt x="459" y="475"/>
                </a:lnTo>
                <a:lnTo>
                  <a:pt x="468" y="475"/>
                </a:lnTo>
                <a:lnTo>
                  <a:pt x="473" y="473"/>
                </a:lnTo>
                <a:lnTo>
                  <a:pt x="477" y="472"/>
                </a:lnTo>
                <a:lnTo>
                  <a:pt x="480" y="468"/>
                </a:lnTo>
                <a:lnTo>
                  <a:pt x="482" y="463"/>
                </a:lnTo>
                <a:close/>
                <a:moveTo>
                  <a:pt x="470" y="420"/>
                </a:moveTo>
                <a:lnTo>
                  <a:pt x="470" y="420"/>
                </a:lnTo>
                <a:lnTo>
                  <a:pt x="470" y="419"/>
                </a:lnTo>
                <a:lnTo>
                  <a:pt x="468" y="419"/>
                </a:lnTo>
                <a:lnTo>
                  <a:pt x="470" y="422"/>
                </a:lnTo>
                <a:lnTo>
                  <a:pt x="470" y="420"/>
                </a:lnTo>
                <a:close/>
                <a:moveTo>
                  <a:pt x="461" y="445"/>
                </a:moveTo>
                <a:lnTo>
                  <a:pt x="461" y="445"/>
                </a:lnTo>
                <a:lnTo>
                  <a:pt x="470" y="445"/>
                </a:lnTo>
                <a:lnTo>
                  <a:pt x="475" y="445"/>
                </a:lnTo>
                <a:lnTo>
                  <a:pt x="480" y="443"/>
                </a:lnTo>
                <a:lnTo>
                  <a:pt x="484" y="440"/>
                </a:lnTo>
                <a:lnTo>
                  <a:pt x="487" y="436"/>
                </a:lnTo>
                <a:lnTo>
                  <a:pt x="489" y="433"/>
                </a:lnTo>
                <a:lnTo>
                  <a:pt x="491" y="422"/>
                </a:lnTo>
                <a:lnTo>
                  <a:pt x="491" y="413"/>
                </a:lnTo>
                <a:lnTo>
                  <a:pt x="489" y="403"/>
                </a:lnTo>
                <a:lnTo>
                  <a:pt x="487" y="394"/>
                </a:lnTo>
                <a:lnTo>
                  <a:pt x="480" y="394"/>
                </a:lnTo>
                <a:lnTo>
                  <a:pt x="475" y="394"/>
                </a:lnTo>
                <a:lnTo>
                  <a:pt x="472" y="394"/>
                </a:lnTo>
                <a:lnTo>
                  <a:pt x="479" y="397"/>
                </a:lnTo>
                <a:lnTo>
                  <a:pt x="484" y="399"/>
                </a:lnTo>
                <a:lnTo>
                  <a:pt x="486" y="403"/>
                </a:lnTo>
                <a:lnTo>
                  <a:pt x="486" y="404"/>
                </a:lnTo>
                <a:lnTo>
                  <a:pt x="486" y="408"/>
                </a:lnTo>
                <a:lnTo>
                  <a:pt x="487" y="408"/>
                </a:lnTo>
                <a:lnTo>
                  <a:pt x="487" y="410"/>
                </a:lnTo>
                <a:lnTo>
                  <a:pt x="487" y="411"/>
                </a:lnTo>
                <a:lnTo>
                  <a:pt x="487" y="413"/>
                </a:lnTo>
                <a:lnTo>
                  <a:pt x="486" y="417"/>
                </a:lnTo>
                <a:lnTo>
                  <a:pt x="487" y="417"/>
                </a:lnTo>
                <a:lnTo>
                  <a:pt x="486" y="420"/>
                </a:lnTo>
                <a:lnTo>
                  <a:pt x="484" y="422"/>
                </a:lnTo>
                <a:lnTo>
                  <a:pt x="486" y="427"/>
                </a:lnTo>
                <a:lnTo>
                  <a:pt x="486" y="429"/>
                </a:lnTo>
                <a:lnTo>
                  <a:pt x="486" y="433"/>
                </a:lnTo>
                <a:lnTo>
                  <a:pt x="484" y="434"/>
                </a:lnTo>
                <a:lnTo>
                  <a:pt x="480" y="438"/>
                </a:lnTo>
                <a:lnTo>
                  <a:pt x="473" y="441"/>
                </a:lnTo>
                <a:lnTo>
                  <a:pt x="472" y="443"/>
                </a:lnTo>
                <a:lnTo>
                  <a:pt x="461" y="445"/>
                </a:lnTo>
                <a:close/>
                <a:moveTo>
                  <a:pt x="456" y="445"/>
                </a:moveTo>
                <a:lnTo>
                  <a:pt x="456" y="445"/>
                </a:lnTo>
                <a:lnTo>
                  <a:pt x="454" y="441"/>
                </a:lnTo>
                <a:lnTo>
                  <a:pt x="452" y="433"/>
                </a:lnTo>
                <a:lnTo>
                  <a:pt x="452" y="429"/>
                </a:lnTo>
                <a:lnTo>
                  <a:pt x="450" y="427"/>
                </a:lnTo>
                <a:lnTo>
                  <a:pt x="449" y="426"/>
                </a:lnTo>
                <a:lnTo>
                  <a:pt x="449" y="420"/>
                </a:lnTo>
                <a:lnTo>
                  <a:pt x="450" y="417"/>
                </a:lnTo>
                <a:lnTo>
                  <a:pt x="450" y="415"/>
                </a:lnTo>
                <a:lnTo>
                  <a:pt x="450" y="408"/>
                </a:lnTo>
                <a:lnTo>
                  <a:pt x="452" y="403"/>
                </a:lnTo>
                <a:lnTo>
                  <a:pt x="445" y="424"/>
                </a:lnTo>
                <a:lnTo>
                  <a:pt x="447" y="427"/>
                </a:lnTo>
                <a:lnTo>
                  <a:pt x="447" y="431"/>
                </a:lnTo>
                <a:lnTo>
                  <a:pt x="450" y="440"/>
                </a:lnTo>
                <a:lnTo>
                  <a:pt x="452" y="443"/>
                </a:lnTo>
                <a:lnTo>
                  <a:pt x="456" y="445"/>
                </a:lnTo>
                <a:close/>
                <a:moveTo>
                  <a:pt x="457" y="389"/>
                </a:moveTo>
                <a:lnTo>
                  <a:pt x="457" y="389"/>
                </a:lnTo>
                <a:lnTo>
                  <a:pt x="454" y="390"/>
                </a:lnTo>
                <a:lnTo>
                  <a:pt x="454" y="394"/>
                </a:lnTo>
                <a:lnTo>
                  <a:pt x="452" y="399"/>
                </a:lnTo>
                <a:lnTo>
                  <a:pt x="454" y="394"/>
                </a:lnTo>
                <a:lnTo>
                  <a:pt x="457" y="390"/>
                </a:lnTo>
                <a:lnTo>
                  <a:pt x="468" y="387"/>
                </a:lnTo>
                <a:lnTo>
                  <a:pt x="480" y="383"/>
                </a:lnTo>
                <a:lnTo>
                  <a:pt x="486" y="383"/>
                </a:lnTo>
                <a:lnTo>
                  <a:pt x="489" y="385"/>
                </a:lnTo>
                <a:lnTo>
                  <a:pt x="491" y="389"/>
                </a:lnTo>
                <a:lnTo>
                  <a:pt x="494" y="387"/>
                </a:lnTo>
                <a:lnTo>
                  <a:pt x="496" y="385"/>
                </a:lnTo>
                <a:lnTo>
                  <a:pt x="494" y="383"/>
                </a:lnTo>
                <a:lnTo>
                  <a:pt x="491" y="381"/>
                </a:lnTo>
                <a:lnTo>
                  <a:pt x="480" y="378"/>
                </a:lnTo>
                <a:lnTo>
                  <a:pt x="475" y="378"/>
                </a:lnTo>
                <a:lnTo>
                  <a:pt x="468" y="381"/>
                </a:lnTo>
                <a:lnTo>
                  <a:pt x="457" y="389"/>
                </a:lnTo>
                <a:close/>
                <a:moveTo>
                  <a:pt x="472" y="457"/>
                </a:moveTo>
                <a:lnTo>
                  <a:pt x="472" y="457"/>
                </a:lnTo>
                <a:lnTo>
                  <a:pt x="470" y="459"/>
                </a:lnTo>
                <a:lnTo>
                  <a:pt x="468" y="464"/>
                </a:lnTo>
                <a:lnTo>
                  <a:pt x="466" y="464"/>
                </a:lnTo>
                <a:lnTo>
                  <a:pt x="463" y="464"/>
                </a:lnTo>
                <a:lnTo>
                  <a:pt x="459" y="463"/>
                </a:lnTo>
                <a:lnTo>
                  <a:pt x="456" y="463"/>
                </a:lnTo>
                <a:lnTo>
                  <a:pt x="445" y="464"/>
                </a:lnTo>
                <a:lnTo>
                  <a:pt x="440" y="464"/>
                </a:lnTo>
                <a:lnTo>
                  <a:pt x="459" y="466"/>
                </a:lnTo>
                <a:lnTo>
                  <a:pt x="463" y="470"/>
                </a:lnTo>
                <a:lnTo>
                  <a:pt x="464" y="470"/>
                </a:lnTo>
                <a:lnTo>
                  <a:pt x="468" y="468"/>
                </a:lnTo>
                <a:lnTo>
                  <a:pt x="473" y="464"/>
                </a:lnTo>
                <a:lnTo>
                  <a:pt x="477" y="463"/>
                </a:lnTo>
                <a:lnTo>
                  <a:pt x="477" y="459"/>
                </a:lnTo>
                <a:lnTo>
                  <a:pt x="482" y="457"/>
                </a:lnTo>
                <a:lnTo>
                  <a:pt x="486" y="454"/>
                </a:lnTo>
                <a:lnTo>
                  <a:pt x="486" y="450"/>
                </a:lnTo>
                <a:lnTo>
                  <a:pt x="482" y="456"/>
                </a:lnTo>
                <a:lnTo>
                  <a:pt x="477" y="457"/>
                </a:lnTo>
                <a:lnTo>
                  <a:pt x="472" y="457"/>
                </a:lnTo>
                <a:close/>
                <a:moveTo>
                  <a:pt x="450" y="470"/>
                </a:moveTo>
                <a:lnTo>
                  <a:pt x="450" y="470"/>
                </a:lnTo>
                <a:lnTo>
                  <a:pt x="441" y="470"/>
                </a:lnTo>
                <a:lnTo>
                  <a:pt x="433" y="466"/>
                </a:lnTo>
                <a:lnTo>
                  <a:pt x="426" y="464"/>
                </a:lnTo>
                <a:lnTo>
                  <a:pt x="420" y="459"/>
                </a:lnTo>
                <a:lnTo>
                  <a:pt x="411" y="452"/>
                </a:lnTo>
                <a:lnTo>
                  <a:pt x="408" y="447"/>
                </a:lnTo>
                <a:lnTo>
                  <a:pt x="413" y="411"/>
                </a:lnTo>
                <a:lnTo>
                  <a:pt x="415" y="399"/>
                </a:lnTo>
                <a:lnTo>
                  <a:pt x="417" y="390"/>
                </a:lnTo>
                <a:lnTo>
                  <a:pt x="415" y="389"/>
                </a:lnTo>
                <a:lnTo>
                  <a:pt x="413" y="390"/>
                </a:lnTo>
                <a:lnTo>
                  <a:pt x="410" y="417"/>
                </a:lnTo>
                <a:lnTo>
                  <a:pt x="406" y="429"/>
                </a:lnTo>
                <a:lnTo>
                  <a:pt x="403" y="440"/>
                </a:lnTo>
                <a:lnTo>
                  <a:pt x="401" y="445"/>
                </a:lnTo>
                <a:lnTo>
                  <a:pt x="403" y="449"/>
                </a:lnTo>
                <a:lnTo>
                  <a:pt x="403" y="452"/>
                </a:lnTo>
                <a:lnTo>
                  <a:pt x="406" y="456"/>
                </a:lnTo>
                <a:lnTo>
                  <a:pt x="413" y="461"/>
                </a:lnTo>
                <a:lnTo>
                  <a:pt x="422" y="466"/>
                </a:lnTo>
                <a:lnTo>
                  <a:pt x="429" y="470"/>
                </a:lnTo>
                <a:lnTo>
                  <a:pt x="436" y="470"/>
                </a:lnTo>
                <a:lnTo>
                  <a:pt x="447" y="470"/>
                </a:lnTo>
                <a:lnTo>
                  <a:pt x="450" y="470"/>
                </a:lnTo>
                <a:close/>
                <a:moveTo>
                  <a:pt x="447" y="360"/>
                </a:moveTo>
                <a:lnTo>
                  <a:pt x="447" y="360"/>
                </a:lnTo>
                <a:lnTo>
                  <a:pt x="456" y="360"/>
                </a:lnTo>
                <a:lnTo>
                  <a:pt x="463" y="360"/>
                </a:lnTo>
                <a:lnTo>
                  <a:pt x="464" y="358"/>
                </a:lnTo>
                <a:lnTo>
                  <a:pt x="464" y="357"/>
                </a:lnTo>
                <a:lnTo>
                  <a:pt x="466" y="357"/>
                </a:lnTo>
                <a:lnTo>
                  <a:pt x="463" y="355"/>
                </a:lnTo>
                <a:lnTo>
                  <a:pt x="461" y="353"/>
                </a:lnTo>
                <a:lnTo>
                  <a:pt x="457" y="353"/>
                </a:lnTo>
                <a:lnTo>
                  <a:pt x="454" y="357"/>
                </a:lnTo>
                <a:lnTo>
                  <a:pt x="449" y="357"/>
                </a:lnTo>
                <a:lnTo>
                  <a:pt x="441" y="360"/>
                </a:lnTo>
                <a:lnTo>
                  <a:pt x="431" y="366"/>
                </a:lnTo>
                <a:lnTo>
                  <a:pt x="427" y="369"/>
                </a:lnTo>
                <a:lnTo>
                  <a:pt x="424" y="373"/>
                </a:lnTo>
                <a:lnTo>
                  <a:pt x="422" y="376"/>
                </a:lnTo>
                <a:lnTo>
                  <a:pt x="420" y="380"/>
                </a:lnTo>
                <a:lnTo>
                  <a:pt x="417" y="381"/>
                </a:lnTo>
                <a:lnTo>
                  <a:pt x="410" y="385"/>
                </a:lnTo>
                <a:lnTo>
                  <a:pt x="406" y="389"/>
                </a:lnTo>
                <a:lnTo>
                  <a:pt x="401" y="399"/>
                </a:lnTo>
                <a:lnTo>
                  <a:pt x="394" y="404"/>
                </a:lnTo>
                <a:lnTo>
                  <a:pt x="390" y="413"/>
                </a:lnTo>
                <a:lnTo>
                  <a:pt x="388" y="422"/>
                </a:lnTo>
                <a:lnTo>
                  <a:pt x="392" y="427"/>
                </a:lnTo>
                <a:lnTo>
                  <a:pt x="394" y="431"/>
                </a:lnTo>
                <a:lnTo>
                  <a:pt x="396" y="431"/>
                </a:lnTo>
                <a:lnTo>
                  <a:pt x="397" y="429"/>
                </a:lnTo>
                <a:lnTo>
                  <a:pt x="396" y="424"/>
                </a:lnTo>
                <a:lnTo>
                  <a:pt x="396" y="417"/>
                </a:lnTo>
                <a:lnTo>
                  <a:pt x="399" y="411"/>
                </a:lnTo>
                <a:lnTo>
                  <a:pt x="406" y="399"/>
                </a:lnTo>
                <a:lnTo>
                  <a:pt x="411" y="389"/>
                </a:lnTo>
                <a:lnTo>
                  <a:pt x="447" y="360"/>
                </a:lnTo>
                <a:close/>
                <a:moveTo>
                  <a:pt x="240" y="689"/>
                </a:moveTo>
                <a:lnTo>
                  <a:pt x="240" y="689"/>
                </a:lnTo>
                <a:lnTo>
                  <a:pt x="251" y="683"/>
                </a:lnTo>
                <a:lnTo>
                  <a:pt x="258" y="680"/>
                </a:lnTo>
                <a:lnTo>
                  <a:pt x="260" y="680"/>
                </a:lnTo>
                <a:lnTo>
                  <a:pt x="261" y="682"/>
                </a:lnTo>
                <a:lnTo>
                  <a:pt x="267" y="683"/>
                </a:lnTo>
                <a:lnTo>
                  <a:pt x="274" y="685"/>
                </a:lnTo>
                <a:lnTo>
                  <a:pt x="277" y="685"/>
                </a:lnTo>
                <a:lnTo>
                  <a:pt x="281" y="687"/>
                </a:lnTo>
                <a:lnTo>
                  <a:pt x="284" y="692"/>
                </a:lnTo>
                <a:lnTo>
                  <a:pt x="295" y="696"/>
                </a:lnTo>
                <a:lnTo>
                  <a:pt x="304" y="699"/>
                </a:lnTo>
                <a:lnTo>
                  <a:pt x="307" y="701"/>
                </a:lnTo>
                <a:lnTo>
                  <a:pt x="311" y="703"/>
                </a:lnTo>
                <a:lnTo>
                  <a:pt x="316" y="705"/>
                </a:lnTo>
                <a:lnTo>
                  <a:pt x="320" y="706"/>
                </a:lnTo>
                <a:lnTo>
                  <a:pt x="325" y="710"/>
                </a:lnTo>
                <a:lnTo>
                  <a:pt x="325" y="712"/>
                </a:lnTo>
                <a:lnTo>
                  <a:pt x="327" y="719"/>
                </a:lnTo>
                <a:lnTo>
                  <a:pt x="325" y="728"/>
                </a:lnTo>
                <a:lnTo>
                  <a:pt x="321" y="738"/>
                </a:lnTo>
                <a:lnTo>
                  <a:pt x="321" y="749"/>
                </a:lnTo>
                <a:lnTo>
                  <a:pt x="321" y="754"/>
                </a:lnTo>
                <a:lnTo>
                  <a:pt x="321" y="759"/>
                </a:lnTo>
                <a:lnTo>
                  <a:pt x="318" y="766"/>
                </a:lnTo>
                <a:lnTo>
                  <a:pt x="314" y="774"/>
                </a:lnTo>
                <a:lnTo>
                  <a:pt x="307" y="781"/>
                </a:lnTo>
                <a:lnTo>
                  <a:pt x="298" y="788"/>
                </a:lnTo>
                <a:lnTo>
                  <a:pt x="284" y="793"/>
                </a:lnTo>
                <a:lnTo>
                  <a:pt x="284" y="795"/>
                </a:lnTo>
                <a:lnTo>
                  <a:pt x="279" y="800"/>
                </a:lnTo>
                <a:lnTo>
                  <a:pt x="268" y="804"/>
                </a:lnTo>
                <a:lnTo>
                  <a:pt x="261" y="804"/>
                </a:lnTo>
                <a:lnTo>
                  <a:pt x="253" y="804"/>
                </a:lnTo>
                <a:lnTo>
                  <a:pt x="249" y="802"/>
                </a:lnTo>
                <a:lnTo>
                  <a:pt x="242" y="798"/>
                </a:lnTo>
                <a:lnTo>
                  <a:pt x="237" y="795"/>
                </a:lnTo>
                <a:lnTo>
                  <a:pt x="231" y="789"/>
                </a:lnTo>
                <a:lnTo>
                  <a:pt x="226" y="781"/>
                </a:lnTo>
                <a:lnTo>
                  <a:pt x="222" y="772"/>
                </a:lnTo>
                <a:lnTo>
                  <a:pt x="219" y="770"/>
                </a:lnTo>
                <a:lnTo>
                  <a:pt x="212" y="763"/>
                </a:lnTo>
                <a:lnTo>
                  <a:pt x="208" y="758"/>
                </a:lnTo>
                <a:lnTo>
                  <a:pt x="205" y="752"/>
                </a:lnTo>
                <a:lnTo>
                  <a:pt x="201" y="742"/>
                </a:lnTo>
                <a:lnTo>
                  <a:pt x="201" y="735"/>
                </a:lnTo>
                <a:lnTo>
                  <a:pt x="203" y="731"/>
                </a:lnTo>
                <a:lnTo>
                  <a:pt x="200" y="728"/>
                </a:lnTo>
                <a:lnTo>
                  <a:pt x="200" y="724"/>
                </a:lnTo>
                <a:lnTo>
                  <a:pt x="201" y="722"/>
                </a:lnTo>
                <a:lnTo>
                  <a:pt x="203" y="721"/>
                </a:lnTo>
                <a:lnTo>
                  <a:pt x="205" y="719"/>
                </a:lnTo>
                <a:lnTo>
                  <a:pt x="207" y="719"/>
                </a:lnTo>
                <a:lnTo>
                  <a:pt x="207" y="717"/>
                </a:lnTo>
                <a:lnTo>
                  <a:pt x="208" y="717"/>
                </a:lnTo>
                <a:lnTo>
                  <a:pt x="210" y="708"/>
                </a:lnTo>
                <a:lnTo>
                  <a:pt x="212" y="701"/>
                </a:lnTo>
                <a:lnTo>
                  <a:pt x="214" y="696"/>
                </a:lnTo>
                <a:lnTo>
                  <a:pt x="215" y="694"/>
                </a:lnTo>
                <a:lnTo>
                  <a:pt x="219" y="692"/>
                </a:lnTo>
                <a:lnTo>
                  <a:pt x="221" y="690"/>
                </a:lnTo>
                <a:lnTo>
                  <a:pt x="224" y="692"/>
                </a:lnTo>
                <a:lnTo>
                  <a:pt x="228" y="687"/>
                </a:lnTo>
                <a:lnTo>
                  <a:pt x="233" y="685"/>
                </a:lnTo>
                <a:lnTo>
                  <a:pt x="238" y="685"/>
                </a:lnTo>
                <a:lnTo>
                  <a:pt x="240" y="687"/>
                </a:lnTo>
                <a:lnTo>
                  <a:pt x="240" y="689"/>
                </a:lnTo>
                <a:close/>
                <a:moveTo>
                  <a:pt x="286" y="696"/>
                </a:moveTo>
                <a:lnTo>
                  <a:pt x="286" y="696"/>
                </a:lnTo>
                <a:lnTo>
                  <a:pt x="290" y="699"/>
                </a:lnTo>
                <a:lnTo>
                  <a:pt x="295" y="705"/>
                </a:lnTo>
                <a:lnTo>
                  <a:pt x="298" y="713"/>
                </a:lnTo>
                <a:lnTo>
                  <a:pt x="298" y="719"/>
                </a:lnTo>
                <a:lnTo>
                  <a:pt x="298" y="724"/>
                </a:lnTo>
                <a:lnTo>
                  <a:pt x="295" y="729"/>
                </a:lnTo>
                <a:lnTo>
                  <a:pt x="298" y="726"/>
                </a:lnTo>
                <a:lnTo>
                  <a:pt x="302" y="722"/>
                </a:lnTo>
                <a:lnTo>
                  <a:pt x="304" y="717"/>
                </a:lnTo>
                <a:lnTo>
                  <a:pt x="304" y="713"/>
                </a:lnTo>
                <a:lnTo>
                  <a:pt x="300" y="708"/>
                </a:lnTo>
                <a:lnTo>
                  <a:pt x="297" y="703"/>
                </a:lnTo>
                <a:lnTo>
                  <a:pt x="286" y="696"/>
                </a:lnTo>
                <a:close/>
                <a:moveTo>
                  <a:pt x="305" y="726"/>
                </a:moveTo>
                <a:lnTo>
                  <a:pt x="305" y="726"/>
                </a:lnTo>
                <a:lnTo>
                  <a:pt x="288" y="738"/>
                </a:lnTo>
                <a:lnTo>
                  <a:pt x="283" y="742"/>
                </a:lnTo>
                <a:lnTo>
                  <a:pt x="277" y="743"/>
                </a:lnTo>
                <a:lnTo>
                  <a:pt x="272" y="743"/>
                </a:lnTo>
                <a:lnTo>
                  <a:pt x="260" y="738"/>
                </a:lnTo>
                <a:lnTo>
                  <a:pt x="242" y="735"/>
                </a:lnTo>
                <a:lnTo>
                  <a:pt x="224" y="726"/>
                </a:lnTo>
                <a:lnTo>
                  <a:pt x="222" y="721"/>
                </a:lnTo>
                <a:lnTo>
                  <a:pt x="217" y="710"/>
                </a:lnTo>
                <a:lnTo>
                  <a:pt x="215" y="705"/>
                </a:lnTo>
                <a:lnTo>
                  <a:pt x="217" y="699"/>
                </a:lnTo>
                <a:lnTo>
                  <a:pt x="221" y="698"/>
                </a:lnTo>
                <a:lnTo>
                  <a:pt x="228" y="696"/>
                </a:lnTo>
                <a:lnTo>
                  <a:pt x="228" y="694"/>
                </a:lnTo>
                <a:lnTo>
                  <a:pt x="222" y="694"/>
                </a:lnTo>
                <a:lnTo>
                  <a:pt x="217" y="694"/>
                </a:lnTo>
                <a:lnTo>
                  <a:pt x="215" y="696"/>
                </a:lnTo>
                <a:lnTo>
                  <a:pt x="215" y="699"/>
                </a:lnTo>
                <a:lnTo>
                  <a:pt x="214" y="701"/>
                </a:lnTo>
                <a:lnTo>
                  <a:pt x="212" y="705"/>
                </a:lnTo>
                <a:lnTo>
                  <a:pt x="214" y="712"/>
                </a:lnTo>
                <a:lnTo>
                  <a:pt x="219" y="724"/>
                </a:lnTo>
                <a:lnTo>
                  <a:pt x="221" y="726"/>
                </a:lnTo>
                <a:lnTo>
                  <a:pt x="224" y="728"/>
                </a:lnTo>
                <a:lnTo>
                  <a:pt x="231" y="731"/>
                </a:lnTo>
                <a:lnTo>
                  <a:pt x="247" y="742"/>
                </a:lnTo>
                <a:lnTo>
                  <a:pt x="256" y="742"/>
                </a:lnTo>
                <a:lnTo>
                  <a:pt x="263" y="745"/>
                </a:lnTo>
                <a:lnTo>
                  <a:pt x="270" y="749"/>
                </a:lnTo>
                <a:lnTo>
                  <a:pt x="274" y="749"/>
                </a:lnTo>
                <a:lnTo>
                  <a:pt x="277" y="749"/>
                </a:lnTo>
                <a:lnTo>
                  <a:pt x="283" y="747"/>
                </a:lnTo>
                <a:lnTo>
                  <a:pt x="293" y="738"/>
                </a:lnTo>
                <a:lnTo>
                  <a:pt x="304" y="729"/>
                </a:lnTo>
                <a:lnTo>
                  <a:pt x="305" y="726"/>
                </a:lnTo>
                <a:close/>
                <a:moveTo>
                  <a:pt x="244" y="694"/>
                </a:moveTo>
                <a:lnTo>
                  <a:pt x="244" y="698"/>
                </a:lnTo>
                <a:lnTo>
                  <a:pt x="245" y="696"/>
                </a:lnTo>
                <a:lnTo>
                  <a:pt x="254" y="692"/>
                </a:lnTo>
                <a:lnTo>
                  <a:pt x="267" y="690"/>
                </a:lnTo>
                <a:lnTo>
                  <a:pt x="274" y="690"/>
                </a:lnTo>
                <a:lnTo>
                  <a:pt x="283" y="692"/>
                </a:lnTo>
                <a:lnTo>
                  <a:pt x="281" y="690"/>
                </a:lnTo>
                <a:lnTo>
                  <a:pt x="279" y="689"/>
                </a:lnTo>
                <a:lnTo>
                  <a:pt x="272" y="687"/>
                </a:lnTo>
                <a:lnTo>
                  <a:pt x="268" y="689"/>
                </a:lnTo>
                <a:lnTo>
                  <a:pt x="263" y="687"/>
                </a:lnTo>
                <a:lnTo>
                  <a:pt x="260" y="687"/>
                </a:lnTo>
                <a:lnTo>
                  <a:pt x="260" y="685"/>
                </a:lnTo>
                <a:lnTo>
                  <a:pt x="256" y="687"/>
                </a:lnTo>
                <a:lnTo>
                  <a:pt x="244" y="694"/>
                </a:lnTo>
                <a:close/>
                <a:moveTo>
                  <a:pt x="251" y="713"/>
                </a:moveTo>
                <a:lnTo>
                  <a:pt x="251" y="713"/>
                </a:lnTo>
                <a:lnTo>
                  <a:pt x="249" y="710"/>
                </a:lnTo>
                <a:lnTo>
                  <a:pt x="251" y="706"/>
                </a:lnTo>
                <a:lnTo>
                  <a:pt x="253" y="703"/>
                </a:lnTo>
                <a:lnTo>
                  <a:pt x="249" y="706"/>
                </a:lnTo>
                <a:lnTo>
                  <a:pt x="249" y="710"/>
                </a:lnTo>
                <a:lnTo>
                  <a:pt x="251" y="713"/>
                </a:lnTo>
                <a:close/>
                <a:moveTo>
                  <a:pt x="291" y="722"/>
                </a:moveTo>
                <a:lnTo>
                  <a:pt x="291" y="722"/>
                </a:lnTo>
                <a:lnTo>
                  <a:pt x="288" y="726"/>
                </a:lnTo>
                <a:lnTo>
                  <a:pt x="284" y="729"/>
                </a:lnTo>
                <a:lnTo>
                  <a:pt x="275" y="731"/>
                </a:lnTo>
                <a:lnTo>
                  <a:pt x="267" y="731"/>
                </a:lnTo>
                <a:lnTo>
                  <a:pt x="258" y="729"/>
                </a:lnTo>
                <a:lnTo>
                  <a:pt x="265" y="731"/>
                </a:lnTo>
                <a:lnTo>
                  <a:pt x="260" y="726"/>
                </a:lnTo>
                <a:lnTo>
                  <a:pt x="258" y="724"/>
                </a:lnTo>
                <a:lnTo>
                  <a:pt x="256" y="721"/>
                </a:lnTo>
                <a:lnTo>
                  <a:pt x="256" y="719"/>
                </a:lnTo>
                <a:lnTo>
                  <a:pt x="253" y="717"/>
                </a:lnTo>
                <a:lnTo>
                  <a:pt x="249" y="715"/>
                </a:lnTo>
                <a:lnTo>
                  <a:pt x="247" y="712"/>
                </a:lnTo>
                <a:lnTo>
                  <a:pt x="245" y="715"/>
                </a:lnTo>
                <a:lnTo>
                  <a:pt x="244" y="717"/>
                </a:lnTo>
                <a:lnTo>
                  <a:pt x="245" y="726"/>
                </a:lnTo>
                <a:lnTo>
                  <a:pt x="247" y="729"/>
                </a:lnTo>
                <a:lnTo>
                  <a:pt x="258" y="733"/>
                </a:lnTo>
                <a:lnTo>
                  <a:pt x="265" y="735"/>
                </a:lnTo>
                <a:lnTo>
                  <a:pt x="272" y="735"/>
                </a:lnTo>
                <a:lnTo>
                  <a:pt x="279" y="733"/>
                </a:lnTo>
                <a:lnTo>
                  <a:pt x="286" y="731"/>
                </a:lnTo>
                <a:lnTo>
                  <a:pt x="290" y="728"/>
                </a:lnTo>
                <a:lnTo>
                  <a:pt x="291" y="726"/>
                </a:lnTo>
                <a:lnTo>
                  <a:pt x="291" y="724"/>
                </a:lnTo>
                <a:lnTo>
                  <a:pt x="291" y="722"/>
                </a:lnTo>
                <a:close/>
                <a:moveTo>
                  <a:pt x="281" y="721"/>
                </a:moveTo>
                <a:lnTo>
                  <a:pt x="281" y="721"/>
                </a:lnTo>
                <a:lnTo>
                  <a:pt x="283" y="721"/>
                </a:lnTo>
                <a:lnTo>
                  <a:pt x="286" y="719"/>
                </a:lnTo>
                <a:lnTo>
                  <a:pt x="286" y="717"/>
                </a:lnTo>
                <a:lnTo>
                  <a:pt x="281" y="712"/>
                </a:lnTo>
                <a:lnTo>
                  <a:pt x="274" y="706"/>
                </a:lnTo>
                <a:lnTo>
                  <a:pt x="272" y="705"/>
                </a:lnTo>
                <a:lnTo>
                  <a:pt x="268" y="705"/>
                </a:lnTo>
                <a:lnTo>
                  <a:pt x="265" y="705"/>
                </a:lnTo>
                <a:lnTo>
                  <a:pt x="261" y="706"/>
                </a:lnTo>
                <a:lnTo>
                  <a:pt x="265" y="706"/>
                </a:lnTo>
                <a:lnTo>
                  <a:pt x="274" y="710"/>
                </a:lnTo>
                <a:lnTo>
                  <a:pt x="277" y="712"/>
                </a:lnTo>
                <a:lnTo>
                  <a:pt x="281" y="713"/>
                </a:lnTo>
                <a:lnTo>
                  <a:pt x="283" y="717"/>
                </a:lnTo>
                <a:lnTo>
                  <a:pt x="281" y="721"/>
                </a:lnTo>
                <a:close/>
                <a:moveTo>
                  <a:pt x="275" y="706"/>
                </a:moveTo>
                <a:lnTo>
                  <a:pt x="277" y="706"/>
                </a:lnTo>
                <a:lnTo>
                  <a:pt x="288" y="717"/>
                </a:lnTo>
                <a:lnTo>
                  <a:pt x="288" y="715"/>
                </a:lnTo>
                <a:lnTo>
                  <a:pt x="288" y="712"/>
                </a:lnTo>
                <a:lnTo>
                  <a:pt x="286" y="708"/>
                </a:lnTo>
                <a:lnTo>
                  <a:pt x="284" y="705"/>
                </a:lnTo>
                <a:lnTo>
                  <a:pt x="283" y="705"/>
                </a:lnTo>
                <a:lnTo>
                  <a:pt x="281" y="705"/>
                </a:lnTo>
                <a:lnTo>
                  <a:pt x="275" y="706"/>
                </a:lnTo>
                <a:close/>
                <a:moveTo>
                  <a:pt x="260" y="703"/>
                </a:moveTo>
                <a:lnTo>
                  <a:pt x="260" y="703"/>
                </a:lnTo>
                <a:lnTo>
                  <a:pt x="256" y="706"/>
                </a:lnTo>
                <a:lnTo>
                  <a:pt x="254" y="708"/>
                </a:lnTo>
                <a:lnTo>
                  <a:pt x="254" y="710"/>
                </a:lnTo>
                <a:lnTo>
                  <a:pt x="253" y="713"/>
                </a:lnTo>
                <a:lnTo>
                  <a:pt x="253" y="715"/>
                </a:lnTo>
                <a:lnTo>
                  <a:pt x="256" y="715"/>
                </a:lnTo>
                <a:lnTo>
                  <a:pt x="256" y="710"/>
                </a:lnTo>
                <a:lnTo>
                  <a:pt x="260" y="706"/>
                </a:lnTo>
                <a:lnTo>
                  <a:pt x="261" y="703"/>
                </a:lnTo>
                <a:lnTo>
                  <a:pt x="263" y="703"/>
                </a:lnTo>
                <a:lnTo>
                  <a:pt x="261" y="703"/>
                </a:lnTo>
                <a:lnTo>
                  <a:pt x="260" y="703"/>
                </a:lnTo>
                <a:close/>
                <a:moveTo>
                  <a:pt x="261" y="712"/>
                </a:moveTo>
                <a:lnTo>
                  <a:pt x="261" y="712"/>
                </a:lnTo>
                <a:close/>
                <a:moveTo>
                  <a:pt x="261" y="712"/>
                </a:moveTo>
                <a:lnTo>
                  <a:pt x="261" y="712"/>
                </a:lnTo>
                <a:close/>
                <a:moveTo>
                  <a:pt x="261" y="712"/>
                </a:moveTo>
                <a:lnTo>
                  <a:pt x="261" y="712"/>
                </a:lnTo>
                <a:close/>
                <a:moveTo>
                  <a:pt x="261" y="712"/>
                </a:moveTo>
                <a:lnTo>
                  <a:pt x="261" y="712"/>
                </a:lnTo>
                <a:close/>
                <a:moveTo>
                  <a:pt x="261" y="712"/>
                </a:moveTo>
                <a:lnTo>
                  <a:pt x="261" y="712"/>
                </a:lnTo>
                <a:close/>
                <a:moveTo>
                  <a:pt x="265" y="724"/>
                </a:moveTo>
                <a:lnTo>
                  <a:pt x="265" y="724"/>
                </a:lnTo>
                <a:lnTo>
                  <a:pt x="258" y="719"/>
                </a:lnTo>
                <a:lnTo>
                  <a:pt x="260" y="715"/>
                </a:lnTo>
                <a:lnTo>
                  <a:pt x="261" y="712"/>
                </a:lnTo>
                <a:lnTo>
                  <a:pt x="258" y="713"/>
                </a:lnTo>
                <a:lnTo>
                  <a:pt x="256" y="715"/>
                </a:lnTo>
                <a:lnTo>
                  <a:pt x="256" y="717"/>
                </a:lnTo>
                <a:lnTo>
                  <a:pt x="258" y="721"/>
                </a:lnTo>
                <a:lnTo>
                  <a:pt x="260" y="722"/>
                </a:lnTo>
                <a:lnTo>
                  <a:pt x="265" y="728"/>
                </a:lnTo>
                <a:lnTo>
                  <a:pt x="270" y="728"/>
                </a:lnTo>
                <a:lnTo>
                  <a:pt x="275" y="726"/>
                </a:lnTo>
                <a:lnTo>
                  <a:pt x="265" y="724"/>
                </a:lnTo>
                <a:close/>
                <a:moveTo>
                  <a:pt x="265" y="719"/>
                </a:moveTo>
                <a:lnTo>
                  <a:pt x="265" y="719"/>
                </a:lnTo>
                <a:lnTo>
                  <a:pt x="267" y="719"/>
                </a:lnTo>
                <a:lnTo>
                  <a:pt x="267" y="717"/>
                </a:lnTo>
                <a:lnTo>
                  <a:pt x="268" y="715"/>
                </a:lnTo>
                <a:lnTo>
                  <a:pt x="270" y="713"/>
                </a:lnTo>
                <a:lnTo>
                  <a:pt x="267" y="713"/>
                </a:lnTo>
                <a:lnTo>
                  <a:pt x="265" y="715"/>
                </a:lnTo>
                <a:lnTo>
                  <a:pt x="265" y="717"/>
                </a:lnTo>
                <a:lnTo>
                  <a:pt x="265" y="715"/>
                </a:lnTo>
                <a:lnTo>
                  <a:pt x="267" y="713"/>
                </a:lnTo>
                <a:lnTo>
                  <a:pt x="270" y="712"/>
                </a:lnTo>
                <a:lnTo>
                  <a:pt x="275" y="713"/>
                </a:lnTo>
                <a:lnTo>
                  <a:pt x="268" y="710"/>
                </a:lnTo>
                <a:lnTo>
                  <a:pt x="265" y="712"/>
                </a:lnTo>
                <a:lnTo>
                  <a:pt x="261" y="715"/>
                </a:lnTo>
                <a:lnTo>
                  <a:pt x="261" y="719"/>
                </a:lnTo>
                <a:lnTo>
                  <a:pt x="263" y="721"/>
                </a:lnTo>
                <a:lnTo>
                  <a:pt x="265" y="722"/>
                </a:lnTo>
                <a:lnTo>
                  <a:pt x="268" y="721"/>
                </a:lnTo>
                <a:lnTo>
                  <a:pt x="267" y="721"/>
                </a:lnTo>
                <a:lnTo>
                  <a:pt x="265" y="719"/>
                </a:lnTo>
                <a:close/>
                <a:moveTo>
                  <a:pt x="279" y="721"/>
                </a:moveTo>
                <a:lnTo>
                  <a:pt x="279" y="721"/>
                </a:lnTo>
                <a:lnTo>
                  <a:pt x="279" y="719"/>
                </a:lnTo>
                <a:lnTo>
                  <a:pt x="275" y="713"/>
                </a:lnTo>
                <a:lnTo>
                  <a:pt x="274" y="713"/>
                </a:lnTo>
                <a:lnTo>
                  <a:pt x="274" y="715"/>
                </a:lnTo>
                <a:lnTo>
                  <a:pt x="275" y="717"/>
                </a:lnTo>
                <a:lnTo>
                  <a:pt x="274" y="719"/>
                </a:lnTo>
                <a:lnTo>
                  <a:pt x="272" y="722"/>
                </a:lnTo>
                <a:lnTo>
                  <a:pt x="268" y="722"/>
                </a:lnTo>
                <a:lnTo>
                  <a:pt x="267" y="722"/>
                </a:lnTo>
                <a:lnTo>
                  <a:pt x="275" y="724"/>
                </a:lnTo>
                <a:lnTo>
                  <a:pt x="277" y="724"/>
                </a:lnTo>
                <a:lnTo>
                  <a:pt x="279" y="721"/>
                </a:lnTo>
                <a:close/>
                <a:moveTo>
                  <a:pt x="267" y="754"/>
                </a:moveTo>
                <a:lnTo>
                  <a:pt x="267" y="754"/>
                </a:lnTo>
                <a:lnTo>
                  <a:pt x="263" y="756"/>
                </a:lnTo>
                <a:lnTo>
                  <a:pt x="254" y="756"/>
                </a:lnTo>
                <a:lnTo>
                  <a:pt x="242" y="754"/>
                </a:lnTo>
                <a:lnTo>
                  <a:pt x="237" y="752"/>
                </a:lnTo>
                <a:lnTo>
                  <a:pt x="231" y="749"/>
                </a:lnTo>
                <a:lnTo>
                  <a:pt x="224" y="736"/>
                </a:lnTo>
                <a:lnTo>
                  <a:pt x="221" y="729"/>
                </a:lnTo>
                <a:lnTo>
                  <a:pt x="221" y="735"/>
                </a:lnTo>
                <a:lnTo>
                  <a:pt x="222" y="738"/>
                </a:lnTo>
                <a:lnTo>
                  <a:pt x="230" y="749"/>
                </a:lnTo>
                <a:lnTo>
                  <a:pt x="238" y="759"/>
                </a:lnTo>
                <a:lnTo>
                  <a:pt x="247" y="761"/>
                </a:lnTo>
                <a:lnTo>
                  <a:pt x="256" y="763"/>
                </a:lnTo>
                <a:lnTo>
                  <a:pt x="268" y="761"/>
                </a:lnTo>
                <a:lnTo>
                  <a:pt x="279" y="759"/>
                </a:lnTo>
                <a:lnTo>
                  <a:pt x="291" y="754"/>
                </a:lnTo>
                <a:lnTo>
                  <a:pt x="297" y="749"/>
                </a:lnTo>
                <a:lnTo>
                  <a:pt x="300" y="745"/>
                </a:lnTo>
                <a:lnTo>
                  <a:pt x="305" y="738"/>
                </a:lnTo>
                <a:lnTo>
                  <a:pt x="307" y="731"/>
                </a:lnTo>
                <a:lnTo>
                  <a:pt x="298" y="743"/>
                </a:lnTo>
                <a:lnTo>
                  <a:pt x="290" y="751"/>
                </a:lnTo>
                <a:lnTo>
                  <a:pt x="284" y="754"/>
                </a:lnTo>
                <a:lnTo>
                  <a:pt x="279" y="754"/>
                </a:lnTo>
                <a:lnTo>
                  <a:pt x="275" y="756"/>
                </a:lnTo>
                <a:lnTo>
                  <a:pt x="272" y="756"/>
                </a:lnTo>
                <a:lnTo>
                  <a:pt x="270" y="756"/>
                </a:lnTo>
                <a:lnTo>
                  <a:pt x="268" y="754"/>
                </a:lnTo>
                <a:lnTo>
                  <a:pt x="267" y="754"/>
                </a:lnTo>
                <a:close/>
                <a:moveTo>
                  <a:pt x="311" y="705"/>
                </a:moveTo>
                <a:lnTo>
                  <a:pt x="313" y="705"/>
                </a:lnTo>
                <a:lnTo>
                  <a:pt x="314" y="706"/>
                </a:lnTo>
                <a:lnTo>
                  <a:pt x="318" y="710"/>
                </a:lnTo>
                <a:lnTo>
                  <a:pt x="321" y="717"/>
                </a:lnTo>
                <a:lnTo>
                  <a:pt x="323" y="722"/>
                </a:lnTo>
                <a:lnTo>
                  <a:pt x="323" y="731"/>
                </a:lnTo>
                <a:lnTo>
                  <a:pt x="323" y="726"/>
                </a:lnTo>
                <a:lnTo>
                  <a:pt x="323" y="717"/>
                </a:lnTo>
                <a:lnTo>
                  <a:pt x="323" y="713"/>
                </a:lnTo>
                <a:lnTo>
                  <a:pt x="320" y="708"/>
                </a:lnTo>
                <a:lnTo>
                  <a:pt x="316" y="706"/>
                </a:lnTo>
                <a:lnTo>
                  <a:pt x="311" y="705"/>
                </a:lnTo>
                <a:close/>
                <a:moveTo>
                  <a:pt x="268" y="715"/>
                </a:moveTo>
                <a:lnTo>
                  <a:pt x="268" y="715"/>
                </a:lnTo>
                <a:lnTo>
                  <a:pt x="268" y="717"/>
                </a:lnTo>
                <a:lnTo>
                  <a:pt x="267" y="717"/>
                </a:lnTo>
                <a:lnTo>
                  <a:pt x="267" y="719"/>
                </a:lnTo>
                <a:lnTo>
                  <a:pt x="270" y="715"/>
                </a:lnTo>
                <a:lnTo>
                  <a:pt x="268" y="715"/>
                </a:lnTo>
                <a:close/>
                <a:moveTo>
                  <a:pt x="293" y="724"/>
                </a:moveTo>
                <a:lnTo>
                  <a:pt x="293" y="724"/>
                </a:lnTo>
                <a:lnTo>
                  <a:pt x="295" y="717"/>
                </a:lnTo>
                <a:lnTo>
                  <a:pt x="295" y="710"/>
                </a:lnTo>
                <a:lnTo>
                  <a:pt x="293" y="706"/>
                </a:lnTo>
                <a:lnTo>
                  <a:pt x="290" y="703"/>
                </a:lnTo>
                <a:lnTo>
                  <a:pt x="286" y="699"/>
                </a:lnTo>
                <a:lnTo>
                  <a:pt x="281" y="698"/>
                </a:lnTo>
                <a:lnTo>
                  <a:pt x="272" y="696"/>
                </a:lnTo>
                <a:lnTo>
                  <a:pt x="261" y="696"/>
                </a:lnTo>
                <a:lnTo>
                  <a:pt x="253" y="698"/>
                </a:lnTo>
                <a:lnTo>
                  <a:pt x="244" y="699"/>
                </a:lnTo>
                <a:lnTo>
                  <a:pt x="244" y="706"/>
                </a:lnTo>
                <a:lnTo>
                  <a:pt x="242" y="712"/>
                </a:lnTo>
                <a:lnTo>
                  <a:pt x="242" y="713"/>
                </a:lnTo>
                <a:lnTo>
                  <a:pt x="247" y="706"/>
                </a:lnTo>
                <a:lnTo>
                  <a:pt x="249" y="703"/>
                </a:lnTo>
                <a:lnTo>
                  <a:pt x="251" y="699"/>
                </a:lnTo>
                <a:lnTo>
                  <a:pt x="254" y="699"/>
                </a:lnTo>
                <a:lnTo>
                  <a:pt x="258" y="699"/>
                </a:lnTo>
                <a:lnTo>
                  <a:pt x="258" y="698"/>
                </a:lnTo>
                <a:lnTo>
                  <a:pt x="260" y="698"/>
                </a:lnTo>
                <a:lnTo>
                  <a:pt x="261" y="699"/>
                </a:lnTo>
                <a:lnTo>
                  <a:pt x="265" y="699"/>
                </a:lnTo>
                <a:lnTo>
                  <a:pt x="267" y="699"/>
                </a:lnTo>
                <a:lnTo>
                  <a:pt x="270" y="701"/>
                </a:lnTo>
                <a:lnTo>
                  <a:pt x="272" y="701"/>
                </a:lnTo>
                <a:lnTo>
                  <a:pt x="275" y="701"/>
                </a:lnTo>
                <a:lnTo>
                  <a:pt x="279" y="701"/>
                </a:lnTo>
                <a:lnTo>
                  <a:pt x="281" y="699"/>
                </a:lnTo>
                <a:lnTo>
                  <a:pt x="284" y="701"/>
                </a:lnTo>
                <a:lnTo>
                  <a:pt x="288" y="706"/>
                </a:lnTo>
                <a:lnTo>
                  <a:pt x="291" y="712"/>
                </a:lnTo>
                <a:lnTo>
                  <a:pt x="291" y="715"/>
                </a:lnTo>
                <a:lnTo>
                  <a:pt x="293" y="724"/>
                </a:lnTo>
                <a:close/>
                <a:moveTo>
                  <a:pt x="295" y="729"/>
                </a:moveTo>
                <a:lnTo>
                  <a:pt x="295" y="729"/>
                </a:lnTo>
                <a:lnTo>
                  <a:pt x="291" y="731"/>
                </a:lnTo>
                <a:lnTo>
                  <a:pt x="283" y="735"/>
                </a:lnTo>
                <a:lnTo>
                  <a:pt x="279" y="735"/>
                </a:lnTo>
                <a:lnTo>
                  <a:pt x="277" y="736"/>
                </a:lnTo>
                <a:lnTo>
                  <a:pt x="274" y="738"/>
                </a:lnTo>
                <a:lnTo>
                  <a:pt x="268" y="736"/>
                </a:lnTo>
                <a:lnTo>
                  <a:pt x="265" y="736"/>
                </a:lnTo>
                <a:lnTo>
                  <a:pt x="258" y="736"/>
                </a:lnTo>
                <a:lnTo>
                  <a:pt x="253" y="735"/>
                </a:lnTo>
                <a:lnTo>
                  <a:pt x="272" y="742"/>
                </a:lnTo>
                <a:lnTo>
                  <a:pt x="277" y="740"/>
                </a:lnTo>
                <a:lnTo>
                  <a:pt x="281" y="738"/>
                </a:lnTo>
                <a:lnTo>
                  <a:pt x="288" y="736"/>
                </a:lnTo>
                <a:lnTo>
                  <a:pt x="293" y="733"/>
                </a:lnTo>
                <a:lnTo>
                  <a:pt x="295" y="729"/>
                </a:lnTo>
                <a:close/>
                <a:moveTo>
                  <a:pt x="237" y="729"/>
                </a:moveTo>
                <a:lnTo>
                  <a:pt x="237" y="729"/>
                </a:lnTo>
                <a:lnTo>
                  <a:pt x="240" y="731"/>
                </a:lnTo>
                <a:lnTo>
                  <a:pt x="244" y="733"/>
                </a:lnTo>
                <a:lnTo>
                  <a:pt x="247" y="733"/>
                </a:lnTo>
                <a:lnTo>
                  <a:pt x="244" y="731"/>
                </a:lnTo>
                <a:lnTo>
                  <a:pt x="240" y="728"/>
                </a:lnTo>
                <a:lnTo>
                  <a:pt x="235" y="719"/>
                </a:lnTo>
                <a:lnTo>
                  <a:pt x="231" y="706"/>
                </a:lnTo>
                <a:lnTo>
                  <a:pt x="231" y="701"/>
                </a:lnTo>
                <a:lnTo>
                  <a:pt x="235" y="698"/>
                </a:lnTo>
                <a:lnTo>
                  <a:pt x="238" y="696"/>
                </a:lnTo>
                <a:lnTo>
                  <a:pt x="237" y="690"/>
                </a:lnTo>
                <a:lnTo>
                  <a:pt x="235" y="690"/>
                </a:lnTo>
                <a:lnTo>
                  <a:pt x="231" y="692"/>
                </a:lnTo>
                <a:lnTo>
                  <a:pt x="230" y="696"/>
                </a:lnTo>
                <a:lnTo>
                  <a:pt x="226" y="706"/>
                </a:lnTo>
                <a:lnTo>
                  <a:pt x="228" y="712"/>
                </a:lnTo>
                <a:lnTo>
                  <a:pt x="231" y="719"/>
                </a:lnTo>
                <a:lnTo>
                  <a:pt x="237" y="729"/>
                </a:lnTo>
                <a:close/>
                <a:moveTo>
                  <a:pt x="305" y="715"/>
                </a:moveTo>
                <a:lnTo>
                  <a:pt x="305" y="715"/>
                </a:lnTo>
                <a:lnTo>
                  <a:pt x="309" y="715"/>
                </a:lnTo>
                <a:lnTo>
                  <a:pt x="313" y="717"/>
                </a:lnTo>
                <a:lnTo>
                  <a:pt x="314" y="719"/>
                </a:lnTo>
                <a:lnTo>
                  <a:pt x="313" y="722"/>
                </a:lnTo>
                <a:lnTo>
                  <a:pt x="313" y="726"/>
                </a:lnTo>
                <a:lnTo>
                  <a:pt x="313" y="731"/>
                </a:lnTo>
                <a:lnTo>
                  <a:pt x="313" y="740"/>
                </a:lnTo>
                <a:lnTo>
                  <a:pt x="313" y="747"/>
                </a:lnTo>
                <a:lnTo>
                  <a:pt x="316" y="728"/>
                </a:lnTo>
                <a:lnTo>
                  <a:pt x="318" y="724"/>
                </a:lnTo>
                <a:lnTo>
                  <a:pt x="318" y="721"/>
                </a:lnTo>
                <a:lnTo>
                  <a:pt x="316" y="719"/>
                </a:lnTo>
                <a:lnTo>
                  <a:pt x="314" y="713"/>
                </a:lnTo>
                <a:lnTo>
                  <a:pt x="313" y="710"/>
                </a:lnTo>
                <a:lnTo>
                  <a:pt x="309" y="708"/>
                </a:lnTo>
                <a:lnTo>
                  <a:pt x="305" y="705"/>
                </a:lnTo>
                <a:lnTo>
                  <a:pt x="304" y="701"/>
                </a:lnTo>
                <a:lnTo>
                  <a:pt x="300" y="701"/>
                </a:lnTo>
                <a:lnTo>
                  <a:pt x="304" y="705"/>
                </a:lnTo>
                <a:lnTo>
                  <a:pt x="305" y="710"/>
                </a:lnTo>
                <a:lnTo>
                  <a:pt x="305" y="715"/>
                </a:lnTo>
                <a:close/>
                <a:moveTo>
                  <a:pt x="320" y="736"/>
                </a:moveTo>
                <a:lnTo>
                  <a:pt x="320" y="736"/>
                </a:lnTo>
                <a:lnTo>
                  <a:pt x="318" y="745"/>
                </a:lnTo>
                <a:lnTo>
                  <a:pt x="316" y="754"/>
                </a:lnTo>
                <a:lnTo>
                  <a:pt x="313" y="761"/>
                </a:lnTo>
                <a:lnTo>
                  <a:pt x="309" y="766"/>
                </a:lnTo>
                <a:lnTo>
                  <a:pt x="302" y="775"/>
                </a:lnTo>
                <a:lnTo>
                  <a:pt x="297" y="779"/>
                </a:lnTo>
                <a:lnTo>
                  <a:pt x="261" y="772"/>
                </a:lnTo>
                <a:lnTo>
                  <a:pt x="247" y="770"/>
                </a:lnTo>
                <a:lnTo>
                  <a:pt x="240" y="770"/>
                </a:lnTo>
                <a:lnTo>
                  <a:pt x="238" y="770"/>
                </a:lnTo>
                <a:lnTo>
                  <a:pt x="240" y="772"/>
                </a:lnTo>
                <a:lnTo>
                  <a:pt x="267" y="775"/>
                </a:lnTo>
                <a:lnTo>
                  <a:pt x="279" y="781"/>
                </a:lnTo>
                <a:lnTo>
                  <a:pt x="288" y="784"/>
                </a:lnTo>
                <a:lnTo>
                  <a:pt x="295" y="784"/>
                </a:lnTo>
                <a:lnTo>
                  <a:pt x="298" y="784"/>
                </a:lnTo>
                <a:lnTo>
                  <a:pt x="302" y="782"/>
                </a:lnTo>
                <a:lnTo>
                  <a:pt x="304" y="781"/>
                </a:lnTo>
                <a:lnTo>
                  <a:pt x="311" y="772"/>
                </a:lnTo>
                <a:lnTo>
                  <a:pt x="316" y="765"/>
                </a:lnTo>
                <a:lnTo>
                  <a:pt x="318" y="758"/>
                </a:lnTo>
                <a:lnTo>
                  <a:pt x="320" y="751"/>
                </a:lnTo>
                <a:lnTo>
                  <a:pt x="320" y="740"/>
                </a:lnTo>
                <a:lnTo>
                  <a:pt x="320" y="736"/>
                </a:lnTo>
                <a:close/>
                <a:moveTo>
                  <a:pt x="210" y="738"/>
                </a:moveTo>
                <a:lnTo>
                  <a:pt x="210" y="738"/>
                </a:lnTo>
                <a:lnTo>
                  <a:pt x="210" y="729"/>
                </a:lnTo>
                <a:lnTo>
                  <a:pt x="208" y="724"/>
                </a:lnTo>
                <a:lnTo>
                  <a:pt x="208" y="722"/>
                </a:lnTo>
                <a:lnTo>
                  <a:pt x="207" y="721"/>
                </a:lnTo>
                <a:lnTo>
                  <a:pt x="205" y="721"/>
                </a:lnTo>
                <a:lnTo>
                  <a:pt x="205" y="722"/>
                </a:lnTo>
                <a:lnTo>
                  <a:pt x="201" y="726"/>
                </a:lnTo>
                <a:lnTo>
                  <a:pt x="203" y="728"/>
                </a:lnTo>
                <a:lnTo>
                  <a:pt x="207" y="731"/>
                </a:lnTo>
                <a:lnTo>
                  <a:pt x="207" y="738"/>
                </a:lnTo>
                <a:lnTo>
                  <a:pt x="208" y="745"/>
                </a:lnTo>
                <a:lnTo>
                  <a:pt x="215" y="756"/>
                </a:lnTo>
                <a:lnTo>
                  <a:pt x="219" y="759"/>
                </a:lnTo>
                <a:lnTo>
                  <a:pt x="222" y="761"/>
                </a:lnTo>
                <a:lnTo>
                  <a:pt x="226" y="765"/>
                </a:lnTo>
                <a:lnTo>
                  <a:pt x="230" y="766"/>
                </a:lnTo>
                <a:lnTo>
                  <a:pt x="230" y="770"/>
                </a:lnTo>
                <a:lnTo>
                  <a:pt x="235" y="777"/>
                </a:lnTo>
                <a:lnTo>
                  <a:pt x="238" y="779"/>
                </a:lnTo>
                <a:lnTo>
                  <a:pt x="247" y="786"/>
                </a:lnTo>
                <a:lnTo>
                  <a:pt x="254" y="791"/>
                </a:lnTo>
                <a:lnTo>
                  <a:pt x="261" y="796"/>
                </a:lnTo>
                <a:lnTo>
                  <a:pt x="270" y="798"/>
                </a:lnTo>
                <a:lnTo>
                  <a:pt x="277" y="795"/>
                </a:lnTo>
                <a:lnTo>
                  <a:pt x="279" y="791"/>
                </a:lnTo>
                <a:lnTo>
                  <a:pt x="279" y="789"/>
                </a:lnTo>
                <a:lnTo>
                  <a:pt x="274" y="789"/>
                </a:lnTo>
                <a:lnTo>
                  <a:pt x="267" y="791"/>
                </a:lnTo>
                <a:lnTo>
                  <a:pt x="261" y="788"/>
                </a:lnTo>
                <a:lnTo>
                  <a:pt x="249" y="779"/>
                </a:lnTo>
                <a:lnTo>
                  <a:pt x="238" y="774"/>
                </a:lnTo>
                <a:lnTo>
                  <a:pt x="210" y="738"/>
                </a:lnTo>
                <a:close/>
                <a:moveTo>
                  <a:pt x="383" y="772"/>
                </a:moveTo>
                <a:lnTo>
                  <a:pt x="383" y="772"/>
                </a:lnTo>
                <a:lnTo>
                  <a:pt x="378" y="763"/>
                </a:lnTo>
                <a:lnTo>
                  <a:pt x="374" y="756"/>
                </a:lnTo>
                <a:lnTo>
                  <a:pt x="374" y="754"/>
                </a:lnTo>
                <a:lnTo>
                  <a:pt x="376" y="752"/>
                </a:lnTo>
                <a:lnTo>
                  <a:pt x="378" y="747"/>
                </a:lnTo>
                <a:lnTo>
                  <a:pt x="378" y="740"/>
                </a:lnTo>
                <a:lnTo>
                  <a:pt x="380" y="735"/>
                </a:lnTo>
                <a:lnTo>
                  <a:pt x="381" y="731"/>
                </a:lnTo>
                <a:lnTo>
                  <a:pt x="387" y="729"/>
                </a:lnTo>
                <a:lnTo>
                  <a:pt x="388" y="717"/>
                </a:lnTo>
                <a:lnTo>
                  <a:pt x="392" y="708"/>
                </a:lnTo>
                <a:lnTo>
                  <a:pt x="396" y="705"/>
                </a:lnTo>
                <a:lnTo>
                  <a:pt x="397" y="703"/>
                </a:lnTo>
                <a:lnTo>
                  <a:pt x="397" y="698"/>
                </a:lnTo>
                <a:lnTo>
                  <a:pt x="401" y="692"/>
                </a:lnTo>
                <a:lnTo>
                  <a:pt x="404" y="689"/>
                </a:lnTo>
                <a:lnTo>
                  <a:pt x="406" y="689"/>
                </a:lnTo>
                <a:lnTo>
                  <a:pt x="411" y="687"/>
                </a:lnTo>
                <a:lnTo>
                  <a:pt x="422" y="689"/>
                </a:lnTo>
                <a:lnTo>
                  <a:pt x="433" y="692"/>
                </a:lnTo>
                <a:lnTo>
                  <a:pt x="443" y="692"/>
                </a:lnTo>
                <a:lnTo>
                  <a:pt x="449" y="692"/>
                </a:lnTo>
                <a:lnTo>
                  <a:pt x="454" y="692"/>
                </a:lnTo>
                <a:lnTo>
                  <a:pt x="459" y="694"/>
                </a:lnTo>
                <a:lnTo>
                  <a:pt x="468" y="699"/>
                </a:lnTo>
                <a:lnTo>
                  <a:pt x="475" y="705"/>
                </a:lnTo>
                <a:lnTo>
                  <a:pt x="482" y="715"/>
                </a:lnTo>
                <a:lnTo>
                  <a:pt x="487" y="728"/>
                </a:lnTo>
                <a:lnTo>
                  <a:pt x="489" y="729"/>
                </a:lnTo>
                <a:lnTo>
                  <a:pt x="493" y="735"/>
                </a:lnTo>
                <a:lnTo>
                  <a:pt x="496" y="743"/>
                </a:lnTo>
                <a:lnTo>
                  <a:pt x="498" y="751"/>
                </a:lnTo>
                <a:lnTo>
                  <a:pt x="498" y="759"/>
                </a:lnTo>
                <a:lnTo>
                  <a:pt x="496" y="763"/>
                </a:lnTo>
                <a:lnTo>
                  <a:pt x="493" y="772"/>
                </a:lnTo>
                <a:lnTo>
                  <a:pt x="489" y="777"/>
                </a:lnTo>
                <a:lnTo>
                  <a:pt x="482" y="782"/>
                </a:lnTo>
                <a:lnTo>
                  <a:pt x="475" y="788"/>
                </a:lnTo>
                <a:lnTo>
                  <a:pt x="464" y="791"/>
                </a:lnTo>
                <a:lnTo>
                  <a:pt x="457" y="802"/>
                </a:lnTo>
                <a:lnTo>
                  <a:pt x="452" y="805"/>
                </a:lnTo>
                <a:lnTo>
                  <a:pt x="447" y="809"/>
                </a:lnTo>
                <a:lnTo>
                  <a:pt x="436" y="811"/>
                </a:lnTo>
                <a:lnTo>
                  <a:pt x="429" y="811"/>
                </a:lnTo>
                <a:lnTo>
                  <a:pt x="426" y="811"/>
                </a:lnTo>
                <a:lnTo>
                  <a:pt x="422" y="812"/>
                </a:lnTo>
                <a:lnTo>
                  <a:pt x="419" y="814"/>
                </a:lnTo>
                <a:lnTo>
                  <a:pt x="417" y="812"/>
                </a:lnTo>
                <a:lnTo>
                  <a:pt x="415" y="811"/>
                </a:lnTo>
                <a:lnTo>
                  <a:pt x="413" y="809"/>
                </a:lnTo>
                <a:lnTo>
                  <a:pt x="413" y="807"/>
                </a:lnTo>
                <a:lnTo>
                  <a:pt x="411" y="805"/>
                </a:lnTo>
                <a:lnTo>
                  <a:pt x="411" y="804"/>
                </a:lnTo>
                <a:lnTo>
                  <a:pt x="403" y="804"/>
                </a:lnTo>
                <a:lnTo>
                  <a:pt x="396" y="802"/>
                </a:lnTo>
                <a:lnTo>
                  <a:pt x="390" y="798"/>
                </a:lnTo>
                <a:lnTo>
                  <a:pt x="388" y="798"/>
                </a:lnTo>
                <a:lnTo>
                  <a:pt x="385" y="795"/>
                </a:lnTo>
                <a:lnTo>
                  <a:pt x="385" y="791"/>
                </a:lnTo>
                <a:lnTo>
                  <a:pt x="385" y="788"/>
                </a:lnTo>
                <a:lnTo>
                  <a:pt x="381" y="784"/>
                </a:lnTo>
                <a:lnTo>
                  <a:pt x="378" y="779"/>
                </a:lnTo>
                <a:lnTo>
                  <a:pt x="380" y="775"/>
                </a:lnTo>
                <a:lnTo>
                  <a:pt x="380" y="774"/>
                </a:lnTo>
                <a:lnTo>
                  <a:pt x="383" y="772"/>
                </a:lnTo>
                <a:close/>
                <a:moveTo>
                  <a:pt x="390" y="726"/>
                </a:moveTo>
                <a:lnTo>
                  <a:pt x="390" y="726"/>
                </a:lnTo>
                <a:lnTo>
                  <a:pt x="394" y="724"/>
                </a:lnTo>
                <a:lnTo>
                  <a:pt x="399" y="719"/>
                </a:lnTo>
                <a:lnTo>
                  <a:pt x="408" y="715"/>
                </a:lnTo>
                <a:lnTo>
                  <a:pt x="413" y="713"/>
                </a:lnTo>
                <a:lnTo>
                  <a:pt x="417" y="715"/>
                </a:lnTo>
                <a:lnTo>
                  <a:pt x="424" y="719"/>
                </a:lnTo>
                <a:lnTo>
                  <a:pt x="420" y="713"/>
                </a:lnTo>
                <a:lnTo>
                  <a:pt x="415" y="712"/>
                </a:lnTo>
                <a:lnTo>
                  <a:pt x="411" y="710"/>
                </a:lnTo>
                <a:lnTo>
                  <a:pt x="408" y="710"/>
                </a:lnTo>
                <a:lnTo>
                  <a:pt x="403" y="712"/>
                </a:lnTo>
                <a:lnTo>
                  <a:pt x="397" y="717"/>
                </a:lnTo>
                <a:lnTo>
                  <a:pt x="390" y="726"/>
                </a:lnTo>
                <a:close/>
                <a:moveTo>
                  <a:pt x="420" y="706"/>
                </a:moveTo>
                <a:lnTo>
                  <a:pt x="420" y="706"/>
                </a:lnTo>
                <a:lnTo>
                  <a:pt x="431" y="726"/>
                </a:lnTo>
                <a:lnTo>
                  <a:pt x="436" y="731"/>
                </a:lnTo>
                <a:lnTo>
                  <a:pt x="438" y="736"/>
                </a:lnTo>
                <a:lnTo>
                  <a:pt x="438" y="740"/>
                </a:lnTo>
                <a:lnTo>
                  <a:pt x="433" y="754"/>
                </a:lnTo>
                <a:lnTo>
                  <a:pt x="429" y="772"/>
                </a:lnTo>
                <a:lnTo>
                  <a:pt x="419" y="788"/>
                </a:lnTo>
                <a:lnTo>
                  <a:pt x="415" y="791"/>
                </a:lnTo>
                <a:lnTo>
                  <a:pt x="404" y="796"/>
                </a:lnTo>
                <a:lnTo>
                  <a:pt x="399" y="796"/>
                </a:lnTo>
                <a:lnTo>
                  <a:pt x="394" y="796"/>
                </a:lnTo>
                <a:lnTo>
                  <a:pt x="390" y="793"/>
                </a:lnTo>
                <a:lnTo>
                  <a:pt x="390" y="786"/>
                </a:lnTo>
                <a:lnTo>
                  <a:pt x="388" y="784"/>
                </a:lnTo>
                <a:lnTo>
                  <a:pt x="387" y="791"/>
                </a:lnTo>
                <a:lnTo>
                  <a:pt x="388" y="796"/>
                </a:lnTo>
                <a:lnTo>
                  <a:pt x="390" y="798"/>
                </a:lnTo>
                <a:lnTo>
                  <a:pt x="394" y="798"/>
                </a:lnTo>
                <a:lnTo>
                  <a:pt x="394" y="800"/>
                </a:lnTo>
                <a:lnTo>
                  <a:pt x="399" y="802"/>
                </a:lnTo>
                <a:lnTo>
                  <a:pt x="406" y="800"/>
                </a:lnTo>
                <a:lnTo>
                  <a:pt x="417" y="793"/>
                </a:lnTo>
                <a:lnTo>
                  <a:pt x="419" y="793"/>
                </a:lnTo>
                <a:lnTo>
                  <a:pt x="422" y="789"/>
                </a:lnTo>
                <a:lnTo>
                  <a:pt x="426" y="782"/>
                </a:lnTo>
                <a:lnTo>
                  <a:pt x="434" y="766"/>
                </a:lnTo>
                <a:lnTo>
                  <a:pt x="436" y="758"/>
                </a:lnTo>
                <a:lnTo>
                  <a:pt x="438" y="749"/>
                </a:lnTo>
                <a:lnTo>
                  <a:pt x="441" y="742"/>
                </a:lnTo>
                <a:lnTo>
                  <a:pt x="443" y="740"/>
                </a:lnTo>
                <a:lnTo>
                  <a:pt x="443" y="736"/>
                </a:lnTo>
                <a:lnTo>
                  <a:pt x="441" y="731"/>
                </a:lnTo>
                <a:lnTo>
                  <a:pt x="433" y="719"/>
                </a:lnTo>
                <a:lnTo>
                  <a:pt x="424" y="710"/>
                </a:lnTo>
                <a:lnTo>
                  <a:pt x="420" y="706"/>
                </a:lnTo>
                <a:close/>
                <a:moveTo>
                  <a:pt x="388" y="770"/>
                </a:moveTo>
                <a:lnTo>
                  <a:pt x="390" y="770"/>
                </a:lnTo>
                <a:lnTo>
                  <a:pt x="388" y="766"/>
                </a:lnTo>
                <a:lnTo>
                  <a:pt x="385" y="758"/>
                </a:lnTo>
                <a:lnTo>
                  <a:pt x="383" y="745"/>
                </a:lnTo>
                <a:lnTo>
                  <a:pt x="385" y="738"/>
                </a:lnTo>
                <a:lnTo>
                  <a:pt x="387" y="731"/>
                </a:lnTo>
                <a:lnTo>
                  <a:pt x="385" y="733"/>
                </a:lnTo>
                <a:lnTo>
                  <a:pt x="383" y="735"/>
                </a:lnTo>
                <a:lnTo>
                  <a:pt x="381" y="742"/>
                </a:lnTo>
                <a:lnTo>
                  <a:pt x="381" y="745"/>
                </a:lnTo>
                <a:lnTo>
                  <a:pt x="381" y="749"/>
                </a:lnTo>
                <a:lnTo>
                  <a:pt x="380" y="752"/>
                </a:lnTo>
                <a:lnTo>
                  <a:pt x="380" y="754"/>
                </a:lnTo>
                <a:lnTo>
                  <a:pt x="380" y="758"/>
                </a:lnTo>
                <a:lnTo>
                  <a:pt x="388" y="770"/>
                </a:lnTo>
                <a:close/>
                <a:moveTo>
                  <a:pt x="408" y="763"/>
                </a:moveTo>
                <a:lnTo>
                  <a:pt x="408" y="763"/>
                </a:lnTo>
                <a:lnTo>
                  <a:pt x="404" y="763"/>
                </a:lnTo>
                <a:lnTo>
                  <a:pt x="401" y="763"/>
                </a:lnTo>
                <a:lnTo>
                  <a:pt x="397" y="759"/>
                </a:lnTo>
                <a:lnTo>
                  <a:pt x="401" y="765"/>
                </a:lnTo>
                <a:lnTo>
                  <a:pt x="404" y="765"/>
                </a:lnTo>
                <a:lnTo>
                  <a:pt x="408" y="763"/>
                </a:lnTo>
                <a:close/>
                <a:moveTo>
                  <a:pt x="417" y="722"/>
                </a:moveTo>
                <a:lnTo>
                  <a:pt x="417" y="722"/>
                </a:lnTo>
                <a:lnTo>
                  <a:pt x="420" y="726"/>
                </a:lnTo>
                <a:lnTo>
                  <a:pt x="422" y="729"/>
                </a:lnTo>
                <a:lnTo>
                  <a:pt x="426" y="738"/>
                </a:lnTo>
                <a:lnTo>
                  <a:pt x="426" y="747"/>
                </a:lnTo>
                <a:lnTo>
                  <a:pt x="424" y="756"/>
                </a:lnTo>
                <a:lnTo>
                  <a:pt x="424" y="747"/>
                </a:lnTo>
                <a:lnTo>
                  <a:pt x="420" y="752"/>
                </a:lnTo>
                <a:lnTo>
                  <a:pt x="419" y="756"/>
                </a:lnTo>
                <a:lnTo>
                  <a:pt x="415" y="758"/>
                </a:lnTo>
                <a:lnTo>
                  <a:pt x="411" y="758"/>
                </a:lnTo>
                <a:lnTo>
                  <a:pt x="410" y="759"/>
                </a:lnTo>
                <a:lnTo>
                  <a:pt x="410" y="765"/>
                </a:lnTo>
                <a:lnTo>
                  <a:pt x="406" y="766"/>
                </a:lnTo>
                <a:lnTo>
                  <a:pt x="410" y="768"/>
                </a:lnTo>
                <a:lnTo>
                  <a:pt x="411" y="770"/>
                </a:lnTo>
                <a:lnTo>
                  <a:pt x="420" y="766"/>
                </a:lnTo>
                <a:lnTo>
                  <a:pt x="422" y="765"/>
                </a:lnTo>
                <a:lnTo>
                  <a:pt x="427" y="756"/>
                </a:lnTo>
                <a:lnTo>
                  <a:pt x="429" y="747"/>
                </a:lnTo>
                <a:lnTo>
                  <a:pt x="429" y="740"/>
                </a:lnTo>
                <a:lnTo>
                  <a:pt x="427" y="735"/>
                </a:lnTo>
                <a:lnTo>
                  <a:pt x="424" y="726"/>
                </a:lnTo>
                <a:lnTo>
                  <a:pt x="422" y="724"/>
                </a:lnTo>
                <a:lnTo>
                  <a:pt x="420" y="721"/>
                </a:lnTo>
                <a:lnTo>
                  <a:pt x="419" y="721"/>
                </a:lnTo>
                <a:lnTo>
                  <a:pt x="417" y="722"/>
                </a:lnTo>
                <a:close/>
                <a:moveTo>
                  <a:pt x="415" y="733"/>
                </a:moveTo>
                <a:lnTo>
                  <a:pt x="415" y="733"/>
                </a:lnTo>
                <a:lnTo>
                  <a:pt x="415" y="729"/>
                </a:lnTo>
                <a:lnTo>
                  <a:pt x="411" y="728"/>
                </a:lnTo>
                <a:lnTo>
                  <a:pt x="406" y="731"/>
                </a:lnTo>
                <a:lnTo>
                  <a:pt x="401" y="738"/>
                </a:lnTo>
                <a:lnTo>
                  <a:pt x="399" y="742"/>
                </a:lnTo>
                <a:lnTo>
                  <a:pt x="397" y="743"/>
                </a:lnTo>
                <a:lnTo>
                  <a:pt x="397" y="749"/>
                </a:lnTo>
                <a:lnTo>
                  <a:pt x="399" y="752"/>
                </a:lnTo>
                <a:lnTo>
                  <a:pt x="401" y="749"/>
                </a:lnTo>
                <a:lnTo>
                  <a:pt x="404" y="740"/>
                </a:lnTo>
                <a:lnTo>
                  <a:pt x="406" y="735"/>
                </a:lnTo>
                <a:lnTo>
                  <a:pt x="408" y="733"/>
                </a:lnTo>
                <a:lnTo>
                  <a:pt x="411" y="731"/>
                </a:lnTo>
                <a:lnTo>
                  <a:pt x="415" y="733"/>
                </a:lnTo>
                <a:close/>
                <a:moveTo>
                  <a:pt x="399" y="736"/>
                </a:moveTo>
                <a:lnTo>
                  <a:pt x="401" y="736"/>
                </a:lnTo>
                <a:lnTo>
                  <a:pt x="411" y="726"/>
                </a:lnTo>
                <a:lnTo>
                  <a:pt x="410" y="724"/>
                </a:lnTo>
                <a:lnTo>
                  <a:pt x="406" y="724"/>
                </a:lnTo>
                <a:lnTo>
                  <a:pt x="403" y="728"/>
                </a:lnTo>
                <a:lnTo>
                  <a:pt x="399" y="729"/>
                </a:lnTo>
                <a:lnTo>
                  <a:pt x="399" y="733"/>
                </a:lnTo>
                <a:lnTo>
                  <a:pt x="399" y="736"/>
                </a:lnTo>
                <a:close/>
                <a:moveTo>
                  <a:pt x="397" y="754"/>
                </a:moveTo>
                <a:lnTo>
                  <a:pt x="397" y="754"/>
                </a:lnTo>
                <a:lnTo>
                  <a:pt x="401" y="758"/>
                </a:lnTo>
                <a:lnTo>
                  <a:pt x="403" y="758"/>
                </a:lnTo>
                <a:lnTo>
                  <a:pt x="404" y="758"/>
                </a:lnTo>
                <a:lnTo>
                  <a:pt x="406" y="759"/>
                </a:lnTo>
                <a:lnTo>
                  <a:pt x="410" y="761"/>
                </a:lnTo>
                <a:lnTo>
                  <a:pt x="410" y="758"/>
                </a:lnTo>
                <a:lnTo>
                  <a:pt x="404" y="756"/>
                </a:lnTo>
                <a:lnTo>
                  <a:pt x="399" y="754"/>
                </a:lnTo>
                <a:lnTo>
                  <a:pt x="397" y="752"/>
                </a:lnTo>
                <a:lnTo>
                  <a:pt x="397" y="749"/>
                </a:lnTo>
                <a:lnTo>
                  <a:pt x="396" y="752"/>
                </a:lnTo>
                <a:lnTo>
                  <a:pt x="397" y="754"/>
                </a:lnTo>
                <a:close/>
                <a:moveTo>
                  <a:pt x="406" y="752"/>
                </a:moveTo>
                <a:lnTo>
                  <a:pt x="406" y="752"/>
                </a:lnTo>
                <a:close/>
                <a:moveTo>
                  <a:pt x="406" y="752"/>
                </a:moveTo>
                <a:lnTo>
                  <a:pt x="406" y="752"/>
                </a:lnTo>
                <a:close/>
                <a:moveTo>
                  <a:pt x="406" y="752"/>
                </a:moveTo>
                <a:lnTo>
                  <a:pt x="406" y="752"/>
                </a:lnTo>
                <a:close/>
                <a:moveTo>
                  <a:pt x="406" y="752"/>
                </a:moveTo>
                <a:lnTo>
                  <a:pt x="406" y="752"/>
                </a:lnTo>
                <a:close/>
                <a:moveTo>
                  <a:pt x="406" y="752"/>
                </a:moveTo>
                <a:lnTo>
                  <a:pt x="406" y="752"/>
                </a:lnTo>
                <a:close/>
                <a:moveTo>
                  <a:pt x="417" y="749"/>
                </a:moveTo>
                <a:lnTo>
                  <a:pt x="417" y="749"/>
                </a:lnTo>
                <a:lnTo>
                  <a:pt x="413" y="756"/>
                </a:lnTo>
                <a:lnTo>
                  <a:pt x="410" y="754"/>
                </a:lnTo>
                <a:lnTo>
                  <a:pt x="406" y="752"/>
                </a:lnTo>
                <a:lnTo>
                  <a:pt x="408" y="754"/>
                </a:lnTo>
                <a:lnTo>
                  <a:pt x="410" y="756"/>
                </a:lnTo>
                <a:lnTo>
                  <a:pt x="411" y="758"/>
                </a:lnTo>
                <a:lnTo>
                  <a:pt x="415" y="756"/>
                </a:lnTo>
                <a:lnTo>
                  <a:pt x="417" y="754"/>
                </a:lnTo>
                <a:lnTo>
                  <a:pt x="422" y="749"/>
                </a:lnTo>
                <a:lnTo>
                  <a:pt x="420" y="743"/>
                </a:lnTo>
                <a:lnTo>
                  <a:pt x="419" y="738"/>
                </a:lnTo>
                <a:lnTo>
                  <a:pt x="417" y="749"/>
                </a:lnTo>
                <a:close/>
                <a:moveTo>
                  <a:pt x="413" y="747"/>
                </a:moveTo>
                <a:lnTo>
                  <a:pt x="413" y="747"/>
                </a:lnTo>
                <a:lnTo>
                  <a:pt x="410" y="747"/>
                </a:lnTo>
                <a:lnTo>
                  <a:pt x="410" y="745"/>
                </a:lnTo>
                <a:lnTo>
                  <a:pt x="408" y="743"/>
                </a:lnTo>
                <a:lnTo>
                  <a:pt x="408" y="745"/>
                </a:lnTo>
                <a:lnTo>
                  <a:pt x="410" y="747"/>
                </a:lnTo>
                <a:lnTo>
                  <a:pt x="410" y="749"/>
                </a:lnTo>
                <a:lnTo>
                  <a:pt x="408" y="749"/>
                </a:lnTo>
                <a:lnTo>
                  <a:pt x="408" y="747"/>
                </a:lnTo>
                <a:lnTo>
                  <a:pt x="406" y="743"/>
                </a:lnTo>
                <a:lnTo>
                  <a:pt x="408" y="738"/>
                </a:lnTo>
                <a:lnTo>
                  <a:pt x="404" y="745"/>
                </a:lnTo>
                <a:lnTo>
                  <a:pt x="406" y="747"/>
                </a:lnTo>
                <a:lnTo>
                  <a:pt x="410" y="751"/>
                </a:lnTo>
                <a:lnTo>
                  <a:pt x="410" y="752"/>
                </a:lnTo>
                <a:lnTo>
                  <a:pt x="413" y="752"/>
                </a:lnTo>
                <a:lnTo>
                  <a:pt x="415" y="751"/>
                </a:lnTo>
                <a:lnTo>
                  <a:pt x="417" y="749"/>
                </a:lnTo>
                <a:lnTo>
                  <a:pt x="415" y="743"/>
                </a:lnTo>
                <a:lnTo>
                  <a:pt x="415" y="745"/>
                </a:lnTo>
                <a:lnTo>
                  <a:pt x="413" y="747"/>
                </a:lnTo>
                <a:close/>
                <a:moveTo>
                  <a:pt x="415" y="735"/>
                </a:moveTo>
                <a:lnTo>
                  <a:pt x="415" y="735"/>
                </a:lnTo>
                <a:lnTo>
                  <a:pt x="413" y="735"/>
                </a:lnTo>
                <a:lnTo>
                  <a:pt x="408" y="738"/>
                </a:lnTo>
                <a:lnTo>
                  <a:pt x="410" y="740"/>
                </a:lnTo>
                <a:lnTo>
                  <a:pt x="411" y="738"/>
                </a:lnTo>
                <a:lnTo>
                  <a:pt x="413" y="740"/>
                </a:lnTo>
                <a:lnTo>
                  <a:pt x="415" y="742"/>
                </a:lnTo>
                <a:lnTo>
                  <a:pt x="417" y="743"/>
                </a:lnTo>
                <a:lnTo>
                  <a:pt x="417" y="745"/>
                </a:lnTo>
                <a:lnTo>
                  <a:pt x="419" y="738"/>
                </a:lnTo>
                <a:lnTo>
                  <a:pt x="417" y="736"/>
                </a:lnTo>
                <a:lnTo>
                  <a:pt x="415" y="735"/>
                </a:lnTo>
                <a:close/>
                <a:moveTo>
                  <a:pt x="449" y="747"/>
                </a:moveTo>
                <a:lnTo>
                  <a:pt x="449" y="747"/>
                </a:lnTo>
                <a:lnTo>
                  <a:pt x="449" y="751"/>
                </a:lnTo>
                <a:lnTo>
                  <a:pt x="450" y="759"/>
                </a:lnTo>
                <a:lnTo>
                  <a:pt x="449" y="772"/>
                </a:lnTo>
                <a:lnTo>
                  <a:pt x="447" y="777"/>
                </a:lnTo>
                <a:lnTo>
                  <a:pt x="441" y="782"/>
                </a:lnTo>
                <a:lnTo>
                  <a:pt x="431" y="788"/>
                </a:lnTo>
                <a:lnTo>
                  <a:pt x="424" y="791"/>
                </a:lnTo>
                <a:lnTo>
                  <a:pt x="427" y="791"/>
                </a:lnTo>
                <a:lnTo>
                  <a:pt x="433" y="789"/>
                </a:lnTo>
                <a:lnTo>
                  <a:pt x="443" y="784"/>
                </a:lnTo>
                <a:lnTo>
                  <a:pt x="454" y="775"/>
                </a:lnTo>
                <a:lnTo>
                  <a:pt x="456" y="766"/>
                </a:lnTo>
                <a:lnTo>
                  <a:pt x="456" y="756"/>
                </a:lnTo>
                <a:lnTo>
                  <a:pt x="456" y="745"/>
                </a:lnTo>
                <a:lnTo>
                  <a:pt x="452" y="733"/>
                </a:lnTo>
                <a:lnTo>
                  <a:pt x="447" y="722"/>
                </a:lnTo>
                <a:lnTo>
                  <a:pt x="443" y="717"/>
                </a:lnTo>
                <a:lnTo>
                  <a:pt x="438" y="712"/>
                </a:lnTo>
                <a:lnTo>
                  <a:pt x="433" y="708"/>
                </a:lnTo>
                <a:lnTo>
                  <a:pt x="426" y="705"/>
                </a:lnTo>
                <a:lnTo>
                  <a:pt x="436" y="715"/>
                </a:lnTo>
                <a:lnTo>
                  <a:pt x="445" y="724"/>
                </a:lnTo>
                <a:lnTo>
                  <a:pt x="447" y="729"/>
                </a:lnTo>
                <a:lnTo>
                  <a:pt x="449" y="735"/>
                </a:lnTo>
                <a:lnTo>
                  <a:pt x="450" y="738"/>
                </a:lnTo>
                <a:lnTo>
                  <a:pt x="450" y="740"/>
                </a:lnTo>
                <a:lnTo>
                  <a:pt x="450" y="743"/>
                </a:lnTo>
                <a:lnTo>
                  <a:pt x="449" y="745"/>
                </a:lnTo>
                <a:lnTo>
                  <a:pt x="449" y="747"/>
                </a:lnTo>
                <a:close/>
                <a:moveTo>
                  <a:pt x="397" y="701"/>
                </a:moveTo>
                <a:lnTo>
                  <a:pt x="399" y="701"/>
                </a:lnTo>
                <a:lnTo>
                  <a:pt x="399" y="699"/>
                </a:lnTo>
                <a:lnTo>
                  <a:pt x="403" y="694"/>
                </a:lnTo>
                <a:lnTo>
                  <a:pt x="411" y="690"/>
                </a:lnTo>
                <a:lnTo>
                  <a:pt x="417" y="690"/>
                </a:lnTo>
                <a:lnTo>
                  <a:pt x="424" y="690"/>
                </a:lnTo>
                <a:lnTo>
                  <a:pt x="420" y="690"/>
                </a:lnTo>
                <a:lnTo>
                  <a:pt x="411" y="690"/>
                </a:lnTo>
                <a:lnTo>
                  <a:pt x="408" y="690"/>
                </a:lnTo>
                <a:lnTo>
                  <a:pt x="403" y="692"/>
                </a:lnTo>
                <a:lnTo>
                  <a:pt x="399" y="696"/>
                </a:lnTo>
                <a:lnTo>
                  <a:pt x="397" y="701"/>
                </a:lnTo>
                <a:close/>
                <a:moveTo>
                  <a:pt x="410" y="743"/>
                </a:moveTo>
                <a:lnTo>
                  <a:pt x="410" y="743"/>
                </a:lnTo>
                <a:lnTo>
                  <a:pt x="410" y="745"/>
                </a:lnTo>
                <a:lnTo>
                  <a:pt x="411" y="745"/>
                </a:lnTo>
                <a:lnTo>
                  <a:pt x="413" y="745"/>
                </a:lnTo>
                <a:lnTo>
                  <a:pt x="410" y="742"/>
                </a:lnTo>
                <a:lnTo>
                  <a:pt x="410" y="743"/>
                </a:lnTo>
                <a:close/>
                <a:moveTo>
                  <a:pt x="419" y="719"/>
                </a:moveTo>
                <a:lnTo>
                  <a:pt x="419" y="719"/>
                </a:lnTo>
                <a:lnTo>
                  <a:pt x="411" y="719"/>
                </a:lnTo>
                <a:lnTo>
                  <a:pt x="404" y="719"/>
                </a:lnTo>
                <a:lnTo>
                  <a:pt x="399" y="721"/>
                </a:lnTo>
                <a:lnTo>
                  <a:pt x="396" y="724"/>
                </a:lnTo>
                <a:lnTo>
                  <a:pt x="394" y="728"/>
                </a:lnTo>
                <a:lnTo>
                  <a:pt x="392" y="731"/>
                </a:lnTo>
                <a:lnTo>
                  <a:pt x="390" y="742"/>
                </a:lnTo>
                <a:lnTo>
                  <a:pt x="390" y="752"/>
                </a:lnTo>
                <a:lnTo>
                  <a:pt x="392" y="761"/>
                </a:lnTo>
                <a:lnTo>
                  <a:pt x="394" y="770"/>
                </a:lnTo>
                <a:lnTo>
                  <a:pt x="399" y="770"/>
                </a:lnTo>
                <a:lnTo>
                  <a:pt x="404" y="770"/>
                </a:lnTo>
                <a:lnTo>
                  <a:pt x="408" y="770"/>
                </a:lnTo>
                <a:lnTo>
                  <a:pt x="401" y="766"/>
                </a:lnTo>
                <a:lnTo>
                  <a:pt x="396" y="765"/>
                </a:lnTo>
                <a:lnTo>
                  <a:pt x="394" y="761"/>
                </a:lnTo>
                <a:lnTo>
                  <a:pt x="394" y="759"/>
                </a:lnTo>
                <a:lnTo>
                  <a:pt x="394" y="756"/>
                </a:lnTo>
                <a:lnTo>
                  <a:pt x="392" y="754"/>
                </a:lnTo>
                <a:lnTo>
                  <a:pt x="392" y="752"/>
                </a:lnTo>
                <a:lnTo>
                  <a:pt x="394" y="751"/>
                </a:lnTo>
                <a:lnTo>
                  <a:pt x="394" y="747"/>
                </a:lnTo>
                <a:lnTo>
                  <a:pt x="394" y="743"/>
                </a:lnTo>
                <a:lnTo>
                  <a:pt x="396" y="742"/>
                </a:lnTo>
                <a:lnTo>
                  <a:pt x="396" y="736"/>
                </a:lnTo>
                <a:lnTo>
                  <a:pt x="394" y="735"/>
                </a:lnTo>
                <a:lnTo>
                  <a:pt x="394" y="731"/>
                </a:lnTo>
                <a:lnTo>
                  <a:pt x="396" y="729"/>
                </a:lnTo>
                <a:lnTo>
                  <a:pt x="401" y="726"/>
                </a:lnTo>
                <a:lnTo>
                  <a:pt x="406" y="722"/>
                </a:lnTo>
                <a:lnTo>
                  <a:pt x="410" y="721"/>
                </a:lnTo>
                <a:lnTo>
                  <a:pt x="419" y="719"/>
                </a:lnTo>
                <a:close/>
                <a:moveTo>
                  <a:pt x="424" y="719"/>
                </a:moveTo>
                <a:lnTo>
                  <a:pt x="424" y="719"/>
                </a:lnTo>
                <a:lnTo>
                  <a:pt x="426" y="722"/>
                </a:lnTo>
                <a:lnTo>
                  <a:pt x="427" y="731"/>
                </a:lnTo>
                <a:lnTo>
                  <a:pt x="429" y="735"/>
                </a:lnTo>
                <a:lnTo>
                  <a:pt x="431" y="736"/>
                </a:lnTo>
                <a:lnTo>
                  <a:pt x="433" y="738"/>
                </a:lnTo>
                <a:lnTo>
                  <a:pt x="431" y="743"/>
                </a:lnTo>
                <a:lnTo>
                  <a:pt x="429" y="747"/>
                </a:lnTo>
                <a:lnTo>
                  <a:pt x="429" y="749"/>
                </a:lnTo>
                <a:lnTo>
                  <a:pt x="431" y="756"/>
                </a:lnTo>
                <a:lnTo>
                  <a:pt x="429" y="761"/>
                </a:lnTo>
                <a:lnTo>
                  <a:pt x="436" y="740"/>
                </a:lnTo>
                <a:lnTo>
                  <a:pt x="434" y="736"/>
                </a:lnTo>
                <a:lnTo>
                  <a:pt x="433" y="733"/>
                </a:lnTo>
                <a:lnTo>
                  <a:pt x="431" y="724"/>
                </a:lnTo>
                <a:lnTo>
                  <a:pt x="427" y="721"/>
                </a:lnTo>
                <a:lnTo>
                  <a:pt x="424" y="719"/>
                </a:lnTo>
                <a:close/>
                <a:moveTo>
                  <a:pt x="424" y="775"/>
                </a:moveTo>
                <a:lnTo>
                  <a:pt x="424" y="775"/>
                </a:lnTo>
                <a:lnTo>
                  <a:pt x="426" y="774"/>
                </a:lnTo>
                <a:lnTo>
                  <a:pt x="427" y="770"/>
                </a:lnTo>
                <a:lnTo>
                  <a:pt x="427" y="765"/>
                </a:lnTo>
                <a:lnTo>
                  <a:pt x="426" y="770"/>
                </a:lnTo>
                <a:lnTo>
                  <a:pt x="422" y="774"/>
                </a:lnTo>
                <a:lnTo>
                  <a:pt x="413" y="779"/>
                </a:lnTo>
                <a:lnTo>
                  <a:pt x="401" y="782"/>
                </a:lnTo>
                <a:lnTo>
                  <a:pt x="396" y="781"/>
                </a:lnTo>
                <a:lnTo>
                  <a:pt x="392" y="779"/>
                </a:lnTo>
                <a:lnTo>
                  <a:pt x="388" y="775"/>
                </a:lnTo>
                <a:lnTo>
                  <a:pt x="385" y="777"/>
                </a:lnTo>
                <a:lnTo>
                  <a:pt x="385" y="779"/>
                </a:lnTo>
                <a:lnTo>
                  <a:pt x="387" y="781"/>
                </a:lnTo>
                <a:lnTo>
                  <a:pt x="388" y="782"/>
                </a:lnTo>
                <a:lnTo>
                  <a:pt x="401" y="788"/>
                </a:lnTo>
                <a:lnTo>
                  <a:pt x="404" y="786"/>
                </a:lnTo>
                <a:lnTo>
                  <a:pt x="413" y="782"/>
                </a:lnTo>
                <a:lnTo>
                  <a:pt x="424" y="775"/>
                </a:lnTo>
                <a:close/>
                <a:moveTo>
                  <a:pt x="410" y="708"/>
                </a:moveTo>
                <a:lnTo>
                  <a:pt x="410" y="708"/>
                </a:lnTo>
                <a:lnTo>
                  <a:pt x="410" y="705"/>
                </a:lnTo>
                <a:lnTo>
                  <a:pt x="411" y="701"/>
                </a:lnTo>
                <a:lnTo>
                  <a:pt x="413" y="699"/>
                </a:lnTo>
                <a:lnTo>
                  <a:pt x="417" y="699"/>
                </a:lnTo>
                <a:lnTo>
                  <a:pt x="420" y="701"/>
                </a:lnTo>
                <a:lnTo>
                  <a:pt x="424" y="701"/>
                </a:lnTo>
                <a:lnTo>
                  <a:pt x="434" y="699"/>
                </a:lnTo>
                <a:lnTo>
                  <a:pt x="440" y="699"/>
                </a:lnTo>
                <a:lnTo>
                  <a:pt x="420" y="698"/>
                </a:lnTo>
                <a:lnTo>
                  <a:pt x="419" y="696"/>
                </a:lnTo>
                <a:lnTo>
                  <a:pt x="415" y="694"/>
                </a:lnTo>
                <a:lnTo>
                  <a:pt x="413" y="696"/>
                </a:lnTo>
                <a:lnTo>
                  <a:pt x="408" y="699"/>
                </a:lnTo>
                <a:lnTo>
                  <a:pt x="404" y="701"/>
                </a:lnTo>
                <a:lnTo>
                  <a:pt x="403" y="705"/>
                </a:lnTo>
                <a:lnTo>
                  <a:pt x="397" y="706"/>
                </a:lnTo>
                <a:lnTo>
                  <a:pt x="396" y="710"/>
                </a:lnTo>
                <a:lnTo>
                  <a:pt x="394" y="713"/>
                </a:lnTo>
                <a:lnTo>
                  <a:pt x="399" y="708"/>
                </a:lnTo>
                <a:lnTo>
                  <a:pt x="403" y="706"/>
                </a:lnTo>
                <a:lnTo>
                  <a:pt x="410" y="708"/>
                </a:lnTo>
                <a:close/>
                <a:moveTo>
                  <a:pt x="431" y="694"/>
                </a:moveTo>
                <a:lnTo>
                  <a:pt x="431" y="694"/>
                </a:lnTo>
                <a:lnTo>
                  <a:pt x="440" y="694"/>
                </a:lnTo>
                <a:lnTo>
                  <a:pt x="447" y="698"/>
                </a:lnTo>
                <a:lnTo>
                  <a:pt x="454" y="701"/>
                </a:lnTo>
                <a:lnTo>
                  <a:pt x="461" y="705"/>
                </a:lnTo>
                <a:lnTo>
                  <a:pt x="468" y="712"/>
                </a:lnTo>
                <a:lnTo>
                  <a:pt x="472" y="717"/>
                </a:lnTo>
                <a:lnTo>
                  <a:pt x="466" y="752"/>
                </a:lnTo>
                <a:lnTo>
                  <a:pt x="464" y="765"/>
                </a:lnTo>
                <a:lnTo>
                  <a:pt x="464" y="774"/>
                </a:lnTo>
                <a:lnTo>
                  <a:pt x="464" y="775"/>
                </a:lnTo>
                <a:lnTo>
                  <a:pt x="466" y="774"/>
                </a:lnTo>
                <a:lnTo>
                  <a:pt x="470" y="747"/>
                </a:lnTo>
                <a:lnTo>
                  <a:pt x="475" y="735"/>
                </a:lnTo>
                <a:lnTo>
                  <a:pt x="477" y="724"/>
                </a:lnTo>
                <a:lnTo>
                  <a:pt x="479" y="719"/>
                </a:lnTo>
                <a:lnTo>
                  <a:pt x="479" y="715"/>
                </a:lnTo>
                <a:lnTo>
                  <a:pt x="477" y="712"/>
                </a:lnTo>
                <a:lnTo>
                  <a:pt x="475" y="708"/>
                </a:lnTo>
                <a:lnTo>
                  <a:pt x="466" y="703"/>
                </a:lnTo>
                <a:lnTo>
                  <a:pt x="457" y="698"/>
                </a:lnTo>
                <a:lnTo>
                  <a:pt x="450" y="696"/>
                </a:lnTo>
                <a:lnTo>
                  <a:pt x="445" y="694"/>
                </a:lnTo>
                <a:lnTo>
                  <a:pt x="434" y="694"/>
                </a:lnTo>
                <a:lnTo>
                  <a:pt x="431" y="694"/>
                </a:lnTo>
                <a:close/>
                <a:moveTo>
                  <a:pt x="433" y="804"/>
                </a:moveTo>
                <a:lnTo>
                  <a:pt x="433" y="804"/>
                </a:lnTo>
                <a:lnTo>
                  <a:pt x="424" y="804"/>
                </a:lnTo>
                <a:lnTo>
                  <a:pt x="419" y="804"/>
                </a:lnTo>
                <a:lnTo>
                  <a:pt x="415" y="805"/>
                </a:lnTo>
                <a:lnTo>
                  <a:pt x="415" y="807"/>
                </a:lnTo>
                <a:lnTo>
                  <a:pt x="415" y="809"/>
                </a:lnTo>
                <a:lnTo>
                  <a:pt x="417" y="809"/>
                </a:lnTo>
                <a:lnTo>
                  <a:pt x="419" y="811"/>
                </a:lnTo>
                <a:lnTo>
                  <a:pt x="422" y="811"/>
                </a:lnTo>
                <a:lnTo>
                  <a:pt x="426" y="807"/>
                </a:lnTo>
                <a:lnTo>
                  <a:pt x="431" y="807"/>
                </a:lnTo>
                <a:lnTo>
                  <a:pt x="440" y="804"/>
                </a:lnTo>
                <a:lnTo>
                  <a:pt x="449" y="798"/>
                </a:lnTo>
                <a:lnTo>
                  <a:pt x="454" y="795"/>
                </a:lnTo>
                <a:lnTo>
                  <a:pt x="456" y="791"/>
                </a:lnTo>
                <a:lnTo>
                  <a:pt x="457" y="788"/>
                </a:lnTo>
                <a:lnTo>
                  <a:pt x="461" y="784"/>
                </a:lnTo>
                <a:lnTo>
                  <a:pt x="464" y="782"/>
                </a:lnTo>
                <a:lnTo>
                  <a:pt x="472" y="779"/>
                </a:lnTo>
                <a:lnTo>
                  <a:pt x="473" y="775"/>
                </a:lnTo>
                <a:lnTo>
                  <a:pt x="480" y="765"/>
                </a:lnTo>
                <a:lnTo>
                  <a:pt x="486" y="759"/>
                </a:lnTo>
                <a:lnTo>
                  <a:pt x="489" y="752"/>
                </a:lnTo>
                <a:lnTo>
                  <a:pt x="493" y="742"/>
                </a:lnTo>
                <a:lnTo>
                  <a:pt x="489" y="736"/>
                </a:lnTo>
                <a:lnTo>
                  <a:pt x="486" y="735"/>
                </a:lnTo>
                <a:lnTo>
                  <a:pt x="484" y="733"/>
                </a:lnTo>
                <a:lnTo>
                  <a:pt x="484" y="735"/>
                </a:lnTo>
                <a:lnTo>
                  <a:pt x="484" y="740"/>
                </a:lnTo>
                <a:lnTo>
                  <a:pt x="486" y="747"/>
                </a:lnTo>
                <a:lnTo>
                  <a:pt x="480" y="752"/>
                </a:lnTo>
                <a:lnTo>
                  <a:pt x="473" y="765"/>
                </a:lnTo>
                <a:lnTo>
                  <a:pt x="468" y="775"/>
                </a:lnTo>
                <a:lnTo>
                  <a:pt x="433" y="804"/>
                </a:lnTo>
                <a:close/>
                <a:moveTo>
                  <a:pt x="629" y="798"/>
                </a:moveTo>
                <a:lnTo>
                  <a:pt x="629" y="798"/>
                </a:lnTo>
                <a:lnTo>
                  <a:pt x="618" y="804"/>
                </a:lnTo>
                <a:lnTo>
                  <a:pt x="611" y="807"/>
                </a:lnTo>
                <a:lnTo>
                  <a:pt x="609" y="807"/>
                </a:lnTo>
                <a:lnTo>
                  <a:pt x="607" y="807"/>
                </a:lnTo>
                <a:lnTo>
                  <a:pt x="604" y="805"/>
                </a:lnTo>
                <a:lnTo>
                  <a:pt x="597" y="804"/>
                </a:lnTo>
                <a:lnTo>
                  <a:pt x="592" y="804"/>
                </a:lnTo>
                <a:lnTo>
                  <a:pt x="588" y="800"/>
                </a:lnTo>
                <a:lnTo>
                  <a:pt x="585" y="796"/>
                </a:lnTo>
                <a:lnTo>
                  <a:pt x="574" y="793"/>
                </a:lnTo>
                <a:lnTo>
                  <a:pt x="565" y="789"/>
                </a:lnTo>
                <a:lnTo>
                  <a:pt x="562" y="788"/>
                </a:lnTo>
                <a:lnTo>
                  <a:pt x="560" y="784"/>
                </a:lnTo>
                <a:lnTo>
                  <a:pt x="553" y="784"/>
                </a:lnTo>
                <a:lnTo>
                  <a:pt x="549" y="782"/>
                </a:lnTo>
                <a:lnTo>
                  <a:pt x="546" y="777"/>
                </a:lnTo>
                <a:lnTo>
                  <a:pt x="544" y="775"/>
                </a:lnTo>
                <a:lnTo>
                  <a:pt x="544" y="770"/>
                </a:lnTo>
                <a:lnTo>
                  <a:pt x="544" y="761"/>
                </a:lnTo>
                <a:lnTo>
                  <a:pt x="547" y="749"/>
                </a:lnTo>
                <a:lnTo>
                  <a:pt x="547" y="740"/>
                </a:lnTo>
                <a:lnTo>
                  <a:pt x="547" y="735"/>
                </a:lnTo>
                <a:lnTo>
                  <a:pt x="549" y="729"/>
                </a:lnTo>
                <a:lnTo>
                  <a:pt x="551" y="722"/>
                </a:lnTo>
                <a:lnTo>
                  <a:pt x="555" y="715"/>
                </a:lnTo>
                <a:lnTo>
                  <a:pt x="562" y="708"/>
                </a:lnTo>
                <a:lnTo>
                  <a:pt x="570" y="701"/>
                </a:lnTo>
                <a:lnTo>
                  <a:pt x="585" y="694"/>
                </a:lnTo>
                <a:lnTo>
                  <a:pt x="585" y="692"/>
                </a:lnTo>
                <a:lnTo>
                  <a:pt x="590" y="689"/>
                </a:lnTo>
                <a:lnTo>
                  <a:pt x="600" y="685"/>
                </a:lnTo>
                <a:lnTo>
                  <a:pt x="607" y="685"/>
                </a:lnTo>
                <a:lnTo>
                  <a:pt x="616" y="685"/>
                </a:lnTo>
                <a:lnTo>
                  <a:pt x="620" y="685"/>
                </a:lnTo>
                <a:lnTo>
                  <a:pt x="629" y="690"/>
                </a:lnTo>
                <a:lnTo>
                  <a:pt x="632" y="694"/>
                </a:lnTo>
                <a:lnTo>
                  <a:pt x="638" y="699"/>
                </a:lnTo>
                <a:lnTo>
                  <a:pt x="643" y="706"/>
                </a:lnTo>
                <a:lnTo>
                  <a:pt x="648" y="717"/>
                </a:lnTo>
                <a:lnTo>
                  <a:pt x="657" y="724"/>
                </a:lnTo>
                <a:lnTo>
                  <a:pt x="662" y="729"/>
                </a:lnTo>
                <a:lnTo>
                  <a:pt x="664" y="736"/>
                </a:lnTo>
                <a:lnTo>
                  <a:pt x="668" y="745"/>
                </a:lnTo>
                <a:lnTo>
                  <a:pt x="668" y="752"/>
                </a:lnTo>
                <a:lnTo>
                  <a:pt x="666" y="756"/>
                </a:lnTo>
                <a:lnTo>
                  <a:pt x="669" y="761"/>
                </a:lnTo>
                <a:lnTo>
                  <a:pt x="669" y="765"/>
                </a:lnTo>
                <a:lnTo>
                  <a:pt x="668" y="766"/>
                </a:lnTo>
                <a:lnTo>
                  <a:pt x="666" y="766"/>
                </a:lnTo>
                <a:lnTo>
                  <a:pt x="664" y="768"/>
                </a:lnTo>
                <a:lnTo>
                  <a:pt x="664" y="770"/>
                </a:lnTo>
                <a:lnTo>
                  <a:pt x="662" y="768"/>
                </a:lnTo>
                <a:lnTo>
                  <a:pt x="662" y="770"/>
                </a:lnTo>
                <a:lnTo>
                  <a:pt x="660" y="772"/>
                </a:lnTo>
                <a:lnTo>
                  <a:pt x="659" y="781"/>
                </a:lnTo>
                <a:lnTo>
                  <a:pt x="657" y="788"/>
                </a:lnTo>
                <a:lnTo>
                  <a:pt x="655" y="791"/>
                </a:lnTo>
                <a:lnTo>
                  <a:pt x="653" y="793"/>
                </a:lnTo>
                <a:lnTo>
                  <a:pt x="650" y="796"/>
                </a:lnTo>
                <a:lnTo>
                  <a:pt x="648" y="796"/>
                </a:lnTo>
                <a:lnTo>
                  <a:pt x="645" y="796"/>
                </a:lnTo>
                <a:lnTo>
                  <a:pt x="641" y="800"/>
                </a:lnTo>
                <a:lnTo>
                  <a:pt x="636" y="804"/>
                </a:lnTo>
                <a:lnTo>
                  <a:pt x="632" y="804"/>
                </a:lnTo>
                <a:lnTo>
                  <a:pt x="630" y="802"/>
                </a:lnTo>
                <a:lnTo>
                  <a:pt x="629" y="798"/>
                </a:lnTo>
                <a:close/>
                <a:moveTo>
                  <a:pt x="583" y="791"/>
                </a:moveTo>
                <a:lnTo>
                  <a:pt x="583" y="791"/>
                </a:lnTo>
                <a:lnTo>
                  <a:pt x="579" y="789"/>
                </a:lnTo>
                <a:lnTo>
                  <a:pt x="574" y="782"/>
                </a:lnTo>
                <a:lnTo>
                  <a:pt x="570" y="774"/>
                </a:lnTo>
                <a:lnTo>
                  <a:pt x="570" y="770"/>
                </a:lnTo>
                <a:lnTo>
                  <a:pt x="570" y="765"/>
                </a:lnTo>
                <a:lnTo>
                  <a:pt x="574" y="759"/>
                </a:lnTo>
                <a:lnTo>
                  <a:pt x="570" y="763"/>
                </a:lnTo>
                <a:lnTo>
                  <a:pt x="567" y="766"/>
                </a:lnTo>
                <a:lnTo>
                  <a:pt x="565" y="772"/>
                </a:lnTo>
                <a:lnTo>
                  <a:pt x="567" y="774"/>
                </a:lnTo>
                <a:lnTo>
                  <a:pt x="569" y="779"/>
                </a:lnTo>
                <a:lnTo>
                  <a:pt x="574" y="784"/>
                </a:lnTo>
                <a:lnTo>
                  <a:pt x="583" y="791"/>
                </a:lnTo>
                <a:close/>
                <a:moveTo>
                  <a:pt x="563" y="763"/>
                </a:moveTo>
                <a:lnTo>
                  <a:pt x="563" y="763"/>
                </a:lnTo>
                <a:lnTo>
                  <a:pt x="581" y="751"/>
                </a:lnTo>
                <a:lnTo>
                  <a:pt x="588" y="747"/>
                </a:lnTo>
                <a:lnTo>
                  <a:pt x="593" y="745"/>
                </a:lnTo>
                <a:lnTo>
                  <a:pt x="597" y="743"/>
                </a:lnTo>
                <a:lnTo>
                  <a:pt x="609" y="749"/>
                </a:lnTo>
                <a:lnTo>
                  <a:pt x="629" y="754"/>
                </a:lnTo>
                <a:lnTo>
                  <a:pt x="645" y="763"/>
                </a:lnTo>
                <a:lnTo>
                  <a:pt x="648" y="768"/>
                </a:lnTo>
                <a:lnTo>
                  <a:pt x="652" y="777"/>
                </a:lnTo>
                <a:lnTo>
                  <a:pt x="653" y="782"/>
                </a:lnTo>
                <a:lnTo>
                  <a:pt x="652" y="788"/>
                </a:lnTo>
                <a:lnTo>
                  <a:pt x="648" y="791"/>
                </a:lnTo>
                <a:lnTo>
                  <a:pt x="641" y="793"/>
                </a:lnTo>
                <a:lnTo>
                  <a:pt x="646" y="795"/>
                </a:lnTo>
                <a:lnTo>
                  <a:pt x="652" y="793"/>
                </a:lnTo>
                <a:lnTo>
                  <a:pt x="653" y="791"/>
                </a:lnTo>
                <a:lnTo>
                  <a:pt x="655" y="789"/>
                </a:lnTo>
                <a:lnTo>
                  <a:pt x="655" y="788"/>
                </a:lnTo>
                <a:lnTo>
                  <a:pt x="657" y="782"/>
                </a:lnTo>
                <a:lnTo>
                  <a:pt x="655" y="775"/>
                </a:lnTo>
                <a:lnTo>
                  <a:pt x="650" y="765"/>
                </a:lnTo>
                <a:lnTo>
                  <a:pt x="648" y="763"/>
                </a:lnTo>
                <a:lnTo>
                  <a:pt x="645" y="761"/>
                </a:lnTo>
                <a:lnTo>
                  <a:pt x="638" y="758"/>
                </a:lnTo>
                <a:lnTo>
                  <a:pt x="622" y="747"/>
                </a:lnTo>
                <a:lnTo>
                  <a:pt x="613" y="745"/>
                </a:lnTo>
                <a:lnTo>
                  <a:pt x="606" y="743"/>
                </a:lnTo>
                <a:lnTo>
                  <a:pt x="599" y="740"/>
                </a:lnTo>
                <a:lnTo>
                  <a:pt x="597" y="740"/>
                </a:lnTo>
                <a:lnTo>
                  <a:pt x="592" y="738"/>
                </a:lnTo>
                <a:lnTo>
                  <a:pt x="588" y="740"/>
                </a:lnTo>
                <a:lnTo>
                  <a:pt x="576" y="749"/>
                </a:lnTo>
                <a:lnTo>
                  <a:pt x="565" y="758"/>
                </a:lnTo>
                <a:lnTo>
                  <a:pt x="563" y="763"/>
                </a:lnTo>
                <a:close/>
                <a:moveTo>
                  <a:pt x="627" y="795"/>
                </a:moveTo>
                <a:lnTo>
                  <a:pt x="627" y="791"/>
                </a:lnTo>
                <a:lnTo>
                  <a:pt x="623" y="793"/>
                </a:lnTo>
                <a:lnTo>
                  <a:pt x="615" y="796"/>
                </a:lnTo>
                <a:lnTo>
                  <a:pt x="602" y="798"/>
                </a:lnTo>
                <a:lnTo>
                  <a:pt x="595" y="798"/>
                </a:lnTo>
                <a:lnTo>
                  <a:pt x="586" y="796"/>
                </a:lnTo>
                <a:lnTo>
                  <a:pt x="588" y="798"/>
                </a:lnTo>
                <a:lnTo>
                  <a:pt x="592" y="800"/>
                </a:lnTo>
                <a:lnTo>
                  <a:pt x="597" y="800"/>
                </a:lnTo>
                <a:lnTo>
                  <a:pt x="600" y="800"/>
                </a:lnTo>
                <a:lnTo>
                  <a:pt x="606" y="800"/>
                </a:lnTo>
                <a:lnTo>
                  <a:pt x="609" y="802"/>
                </a:lnTo>
                <a:lnTo>
                  <a:pt x="611" y="802"/>
                </a:lnTo>
                <a:lnTo>
                  <a:pt x="613" y="802"/>
                </a:lnTo>
                <a:lnTo>
                  <a:pt x="627" y="795"/>
                </a:lnTo>
                <a:close/>
                <a:moveTo>
                  <a:pt x="618" y="774"/>
                </a:moveTo>
                <a:lnTo>
                  <a:pt x="618" y="774"/>
                </a:lnTo>
                <a:lnTo>
                  <a:pt x="620" y="779"/>
                </a:lnTo>
                <a:lnTo>
                  <a:pt x="618" y="782"/>
                </a:lnTo>
                <a:lnTo>
                  <a:pt x="616" y="784"/>
                </a:lnTo>
                <a:lnTo>
                  <a:pt x="620" y="781"/>
                </a:lnTo>
                <a:lnTo>
                  <a:pt x="620" y="777"/>
                </a:lnTo>
                <a:lnTo>
                  <a:pt x="618" y="774"/>
                </a:lnTo>
                <a:close/>
                <a:moveTo>
                  <a:pt x="579" y="766"/>
                </a:moveTo>
                <a:lnTo>
                  <a:pt x="579" y="766"/>
                </a:lnTo>
                <a:lnTo>
                  <a:pt x="581" y="763"/>
                </a:lnTo>
                <a:lnTo>
                  <a:pt x="586" y="759"/>
                </a:lnTo>
                <a:lnTo>
                  <a:pt x="593" y="756"/>
                </a:lnTo>
                <a:lnTo>
                  <a:pt x="604" y="756"/>
                </a:lnTo>
                <a:lnTo>
                  <a:pt x="611" y="758"/>
                </a:lnTo>
                <a:lnTo>
                  <a:pt x="604" y="758"/>
                </a:lnTo>
                <a:lnTo>
                  <a:pt x="609" y="761"/>
                </a:lnTo>
                <a:lnTo>
                  <a:pt x="613" y="765"/>
                </a:lnTo>
                <a:lnTo>
                  <a:pt x="613" y="766"/>
                </a:lnTo>
                <a:lnTo>
                  <a:pt x="615" y="770"/>
                </a:lnTo>
                <a:lnTo>
                  <a:pt x="616" y="772"/>
                </a:lnTo>
                <a:lnTo>
                  <a:pt x="620" y="772"/>
                </a:lnTo>
                <a:lnTo>
                  <a:pt x="622" y="775"/>
                </a:lnTo>
                <a:lnTo>
                  <a:pt x="623" y="774"/>
                </a:lnTo>
                <a:lnTo>
                  <a:pt x="625" y="770"/>
                </a:lnTo>
                <a:lnTo>
                  <a:pt x="623" y="761"/>
                </a:lnTo>
                <a:lnTo>
                  <a:pt x="622" y="759"/>
                </a:lnTo>
                <a:lnTo>
                  <a:pt x="613" y="756"/>
                </a:lnTo>
                <a:lnTo>
                  <a:pt x="604" y="754"/>
                </a:lnTo>
                <a:lnTo>
                  <a:pt x="597" y="754"/>
                </a:lnTo>
                <a:lnTo>
                  <a:pt x="590" y="754"/>
                </a:lnTo>
                <a:lnTo>
                  <a:pt x="583" y="758"/>
                </a:lnTo>
                <a:lnTo>
                  <a:pt x="579" y="759"/>
                </a:lnTo>
                <a:lnTo>
                  <a:pt x="577" y="763"/>
                </a:lnTo>
                <a:lnTo>
                  <a:pt x="577" y="765"/>
                </a:lnTo>
                <a:lnTo>
                  <a:pt x="579" y="766"/>
                </a:lnTo>
                <a:close/>
                <a:moveTo>
                  <a:pt x="588" y="766"/>
                </a:moveTo>
                <a:lnTo>
                  <a:pt x="588" y="766"/>
                </a:lnTo>
                <a:lnTo>
                  <a:pt x="586" y="768"/>
                </a:lnTo>
                <a:lnTo>
                  <a:pt x="583" y="770"/>
                </a:lnTo>
                <a:lnTo>
                  <a:pt x="583" y="772"/>
                </a:lnTo>
                <a:lnTo>
                  <a:pt x="588" y="775"/>
                </a:lnTo>
                <a:lnTo>
                  <a:pt x="595" y="781"/>
                </a:lnTo>
                <a:lnTo>
                  <a:pt x="597" y="782"/>
                </a:lnTo>
                <a:lnTo>
                  <a:pt x="600" y="784"/>
                </a:lnTo>
                <a:lnTo>
                  <a:pt x="604" y="784"/>
                </a:lnTo>
                <a:lnTo>
                  <a:pt x="609" y="782"/>
                </a:lnTo>
                <a:lnTo>
                  <a:pt x="604" y="781"/>
                </a:lnTo>
                <a:lnTo>
                  <a:pt x="595" y="779"/>
                </a:lnTo>
                <a:lnTo>
                  <a:pt x="592" y="777"/>
                </a:lnTo>
                <a:lnTo>
                  <a:pt x="588" y="774"/>
                </a:lnTo>
                <a:lnTo>
                  <a:pt x="588" y="770"/>
                </a:lnTo>
                <a:lnTo>
                  <a:pt x="588" y="766"/>
                </a:lnTo>
                <a:close/>
                <a:moveTo>
                  <a:pt x="593" y="782"/>
                </a:moveTo>
                <a:lnTo>
                  <a:pt x="593" y="782"/>
                </a:lnTo>
                <a:lnTo>
                  <a:pt x="581" y="772"/>
                </a:lnTo>
                <a:lnTo>
                  <a:pt x="581" y="775"/>
                </a:lnTo>
                <a:lnTo>
                  <a:pt x="583" y="781"/>
                </a:lnTo>
                <a:lnTo>
                  <a:pt x="585" y="782"/>
                </a:lnTo>
                <a:lnTo>
                  <a:pt x="586" y="782"/>
                </a:lnTo>
                <a:lnTo>
                  <a:pt x="588" y="782"/>
                </a:lnTo>
                <a:lnTo>
                  <a:pt x="593" y="782"/>
                </a:lnTo>
                <a:close/>
                <a:moveTo>
                  <a:pt x="609" y="784"/>
                </a:moveTo>
                <a:lnTo>
                  <a:pt x="609" y="784"/>
                </a:lnTo>
                <a:lnTo>
                  <a:pt x="613" y="782"/>
                </a:lnTo>
                <a:lnTo>
                  <a:pt x="615" y="779"/>
                </a:lnTo>
                <a:lnTo>
                  <a:pt x="615" y="777"/>
                </a:lnTo>
                <a:lnTo>
                  <a:pt x="616" y="775"/>
                </a:lnTo>
                <a:lnTo>
                  <a:pt x="616" y="774"/>
                </a:lnTo>
                <a:lnTo>
                  <a:pt x="613" y="772"/>
                </a:lnTo>
                <a:lnTo>
                  <a:pt x="613" y="777"/>
                </a:lnTo>
                <a:lnTo>
                  <a:pt x="609" y="782"/>
                </a:lnTo>
                <a:lnTo>
                  <a:pt x="607" y="784"/>
                </a:lnTo>
                <a:lnTo>
                  <a:pt x="606" y="784"/>
                </a:lnTo>
                <a:lnTo>
                  <a:pt x="607" y="786"/>
                </a:lnTo>
                <a:lnTo>
                  <a:pt x="609" y="786"/>
                </a:lnTo>
                <a:lnTo>
                  <a:pt x="609" y="784"/>
                </a:lnTo>
                <a:close/>
                <a:moveTo>
                  <a:pt x="607" y="775"/>
                </a:moveTo>
                <a:lnTo>
                  <a:pt x="607" y="775"/>
                </a:lnTo>
                <a:close/>
                <a:moveTo>
                  <a:pt x="607" y="775"/>
                </a:moveTo>
                <a:lnTo>
                  <a:pt x="607" y="775"/>
                </a:lnTo>
                <a:close/>
                <a:moveTo>
                  <a:pt x="607" y="775"/>
                </a:moveTo>
                <a:lnTo>
                  <a:pt x="607" y="775"/>
                </a:lnTo>
                <a:close/>
                <a:moveTo>
                  <a:pt x="607" y="775"/>
                </a:moveTo>
                <a:lnTo>
                  <a:pt x="607" y="775"/>
                </a:lnTo>
                <a:close/>
                <a:moveTo>
                  <a:pt x="607" y="775"/>
                </a:moveTo>
                <a:lnTo>
                  <a:pt x="607" y="775"/>
                </a:lnTo>
                <a:close/>
                <a:moveTo>
                  <a:pt x="604" y="765"/>
                </a:moveTo>
                <a:lnTo>
                  <a:pt x="604" y="765"/>
                </a:lnTo>
                <a:lnTo>
                  <a:pt x="611" y="770"/>
                </a:lnTo>
                <a:lnTo>
                  <a:pt x="611" y="774"/>
                </a:lnTo>
                <a:lnTo>
                  <a:pt x="607" y="775"/>
                </a:lnTo>
                <a:lnTo>
                  <a:pt x="611" y="774"/>
                </a:lnTo>
                <a:lnTo>
                  <a:pt x="613" y="772"/>
                </a:lnTo>
                <a:lnTo>
                  <a:pt x="611" y="768"/>
                </a:lnTo>
                <a:lnTo>
                  <a:pt x="609" y="765"/>
                </a:lnTo>
                <a:lnTo>
                  <a:pt x="604" y="759"/>
                </a:lnTo>
                <a:lnTo>
                  <a:pt x="600" y="761"/>
                </a:lnTo>
                <a:lnTo>
                  <a:pt x="593" y="763"/>
                </a:lnTo>
                <a:lnTo>
                  <a:pt x="604" y="765"/>
                </a:lnTo>
                <a:close/>
                <a:moveTo>
                  <a:pt x="604" y="770"/>
                </a:moveTo>
                <a:lnTo>
                  <a:pt x="604" y="770"/>
                </a:lnTo>
                <a:lnTo>
                  <a:pt x="602" y="772"/>
                </a:lnTo>
                <a:lnTo>
                  <a:pt x="600" y="774"/>
                </a:lnTo>
                <a:lnTo>
                  <a:pt x="599" y="774"/>
                </a:lnTo>
                <a:lnTo>
                  <a:pt x="602" y="774"/>
                </a:lnTo>
                <a:lnTo>
                  <a:pt x="604" y="774"/>
                </a:lnTo>
                <a:lnTo>
                  <a:pt x="604" y="772"/>
                </a:lnTo>
                <a:lnTo>
                  <a:pt x="604" y="774"/>
                </a:lnTo>
                <a:lnTo>
                  <a:pt x="602" y="775"/>
                </a:lnTo>
                <a:lnTo>
                  <a:pt x="600" y="775"/>
                </a:lnTo>
                <a:lnTo>
                  <a:pt x="593" y="775"/>
                </a:lnTo>
                <a:lnTo>
                  <a:pt x="600" y="777"/>
                </a:lnTo>
                <a:lnTo>
                  <a:pt x="604" y="775"/>
                </a:lnTo>
                <a:lnTo>
                  <a:pt x="607" y="774"/>
                </a:lnTo>
                <a:lnTo>
                  <a:pt x="609" y="770"/>
                </a:lnTo>
                <a:lnTo>
                  <a:pt x="607" y="766"/>
                </a:lnTo>
                <a:lnTo>
                  <a:pt x="604" y="766"/>
                </a:lnTo>
                <a:lnTo>
                  <a:pt x="600" y="766"/>
                </a:lnTo>
                <a:lnTo>
                  <a:pt x="602" y="768"/>
                </a:lnTo>
                <a:lnTo>
                  <a:pt x="604" y="770"/>
                </a:lnTo>
                <a:close/>
                <a:moveTo>
                  <a:pt x="590" y="766"/>
                </a:moveTo>
                <a:lnTo>
                  <a:pt x="590" y="766"/>
                </a:lnTo>
                <a:lnTo>
                  <a:pt x="590" y="770"/>
                </a:lnTo>
                <a:lnTo>
                  <a:pt x="593" y="775"/>
                </a:lnTo>
                <a:lnTo>
                  <a:pt x="595" y="774"/>
                </a:lnTo>
                <a:lnTo>
                  <a:pt x="593" y="772"/>
                </a:lnTo>
                <a:lnTo>
                  <a:pt x="595" y="768"/>
                </a:lnTo>
                <a:lnTo>
                  <a:pt x="597" y="766"/>
                </a:lnTo>
                <a:lnTo>
                  <a:pt x="600" y="766"/>
                </a:lnTo>
                <a:lnTo>
                  <a:pt x="602" y="765"/>
                </a:lnTo>
                <a:lnTo>
                  <a:pt x="593" y="763"/>
                </a:lnTo>
                <a:lnTo>
                  <a:pt x="592" y="765"/>
                </a:lnTo>
                <a:lnTo>
                  <a:pt x="590" y="766"/>
                </a:lnTo>
                <a:close/>
                <a:moveTo>
                  <a:pt x="604" y="733"/>
                </a:moveTo>
                <a:lnTo>
                  <a:pt x="604" y="733"/>
                </a:lnTo>
                <a:lnTo>
                  <a:pt x="607" y="733"/>
                </a:lnTo>
                <a:lnTo>
                  <a:pt x="616" y="731"/>
                </a:lnTo>
                <a:lnTo>
                  <a:pt x="627" y="733"/>
                </a:lnTo>
                <a:lnTo>
                  <a:pt x="632" y="736"/>
                </a:lnTo>
                <a:lnTo>
                  <a:pt x="638" y="740"/>
                </a:lnTo>
                <a:lnTo>
                  <a:pt x="645" y="751"/>
                </a:lnTo>
                <a:lnTo>
                  <a:pt x="648" y="759"/>
                </a:lnTo>
                <a:lnTo>
                  <a:pt x="648" y="754"/>
                </a:lnTo>
                <a:lnTo>
                  <a:pt x="646" y="749"/>
                </a:lnTo>
                <a:lnTo>
                  <a:pt x="641" y="738"/>
                </a:lnTo>
                <a:lnTo>
                  <a:pt x="630" y="728"/>
                </a:lnTo>
                <a:lnTo>
                  <a:pt x="622" y="726"/>
                </a:lnTo>
                <a:lnTo>
                  <a:pt x="613" y="726"/>
                </a:lnTo>
                <a:lnTo>
                  <a:pt x="600" y="726"/>
                </a:lnTo>
                <a:lnTo>
                  <a:pt x="590" y="729"/>
                </a:lnTo>
                <a:lnTo>
                  <a:pt x="577" y="735"/>
                </a:lnTo>
                <a:lnTo>
                  <a:pt x="572" y="738"/>
                </a:lnTo>
                <a:lnTo>
                  <a:pt x="569" y="743"/>
                </a:lnTo>
                <a:lnTo>
                  <a:pt x="563" y="749"/>
                </a:lnTo>
                <a:lnTo>
                  <a:pt x="562" y="756"/>
                </a:lnTo>
                <a:lnTo>
                  <a:pt x="570" y="745"/>
                </a:lnTo>
                <a:lnTo>
                  <a:pt x="579" y="738"/>
                </a:lnTo>
                <a:lnTo>
                  <a:pt x="585" y="735"/>
                </a:lnTo>
                <a:lnTo>
                  <a:pt x="590" y="733"/>
                </a:lnTo>
                <a:lnTo>
                  <a:pt x="593" y="731"/>
                </a:lnTo>
                <a:lnTo>
                  <a:pt x="597" y="731"/>
                </a:lnTo>
                <a:lnTo>
                  <a:pt x="599" y="733"/>
                </a:lnTo>
                <a:lnTo>
                  <a:pt x="600" y="733"/>
                </a:lnTo>
                <a:lnTo>
                  <a:pt x="604" y="733"/>
                </a:lnTo>
                <a:close/>
                <a:moveTo>
                  <a:pt x="558" y="784"/>
                </a:moveTo>
                <a:lnTo>
                  <a:pt x="556" y="784"/>
                </a:lnTo>
                <a:lnTo>
                  <a:pt x="555" y="782"/>
                </a:lnTo>
                <a:lnTo>
                  <a:pt x="551" y="779"/>
                </a:lnTo>
                <a:lnTo>
                  <a:pt x="547" y="772"/>
                </a:lnTo>
                <a:lnTo>
                  <a:pt x="546" y="765"/>
                </a:lnTo>
                <a:lnTo>
                  <a:pt x="546" y="758"/>
                </a:lnTo>
                <a:lnTo>
                  <a:pt x="546" y="761"/>
                </a:lnTo>
                <a:lnTo>
                  <a:pt x="546" y="770"/>
                </a:lnTo>
                <a:lnTo>
                  <a:pt x="547" y="775"/>
                </a:lnTo>
                <a:lnTo>
                  <a:pt x="549" y="779"/>
                </a:lnTo>
                <a:lnTo>
                  <a:pt x="553" y="782"/>
                </a:lnTo>
                <a:lnTo>
                  <a:pt x="558" y="784"/>
                </a:lnTo>
                <a:close/>
                <a:moveTo>
                  <a:pt x="600" y="772"/>
                </a:moveTo>
                <a:lnTo>
                  <a:pt x="600" y="772"/>
                </a:lnTo>
                <a:lnTo>
                  <a:pt x="602" y="772"/>
                </a:lnTo>
                <a:lnTo>
                  <a:pt x="602" y="770"/>
                </a:lnTo>
                <a:lnTo>
                  <a:pt x="599" y="772"/>
                </a:lnTo>
                <a:lnTo>
                  <a:pt x="600" y="772"/>
                </a:lnTo>
                <a:close/>
                <a:moveTo>
                  <a:pt x="576" y="763"/>
                </a:moveTo>
                <a:lnTo>
                  <a:pt x="576" y="763"/>
                </a:lnTo>
                <a:lnTo>
                  <a:pt x="574" y="772"/>
                </a:lnTo>
                <a:lnTo>
                  <a:pt x="576" y="777"/>
                </a:lnTo>
                <a:lnTo>
                  <a:pt x="577" y="782"/>
                </a:lnTo>
                <a:lnTo>
                  <a:pt x="579" y="786"/>
                </a:lnTo>
                <a:lnTo>
                  <a:pt x="583" y="789"/>
                </a:lnTo>
                <a:lnTo>
                  <a:pt x="588" y="791"/>
                </a:lnTo>
                <a:lnTo>
                  <a:pt x="597" y="793"/>
                </a:lnTo>
                <a:lnTo>
                  <a:pt x="607" y="793"/>
                </a:lnTo>
                <a:lnTo>
                  <a:pt x="616" y="791"/>
                </a:lnTo>
                <a:lnTo>
                  <a:pt x="625" y="788"/>
                </a:lnTo>
                <a:lnTo>
                  <a:pt x="625" y="782"/>
                </a:lnTo>
                <a:lnTo>
                  <a:pt x="627" y="777"/>
                </a:lnTo>
                <a:lnTo>
                  <a:pt x="627" y="774"/>
                </a:lnTo>
                <a:lnTo>
                  <a:pt x="623" y="781"/>
                </a:lnTo>
                <a:lnTo>
                  <a:pt x="620" y="786"/>
                </a:lnTo>
                <a:lnTo>
                  <a:pt x="618" y="788"/>
                </a:lnTo>
                <a:lnTo>
                  <a:pt x="615" y="788"/>
                </a:lnTo>
                <a:lnTo>
                  <a:pt x="613" y="788"/>
                </a:lnTo>
                <a:lnTo>
                  <a:pt x="611" y="789"/>
                </a:lnTo>
                <a:lnTo>
                  <a:pt x="609" y="789"/>
                </a:lnTo>
                <a:lnTo>
                  <a:pt x="607" y="789"/>
                </a:lnTo>
                <a:lnTo>
                  <a:pt x="604" y="788"/>
                </a:lnTo>
                <a:lnTo>
                  <a:pt x="602" y="788"/>
                </a:lnTo>
                <a:lnTo>
                  <a:pt x="599" y="788"/>
                </a:lnTo>
                <a:lnTo>
                  <a:pt x="597" y="786"/>
                </a:lnTo>
                <a:lnTo>
                  <a:pt x="593" y="786"/>
                </a:lnTo>
                <a:lnTo>
                  <a:pt x="590" y="788"/>
                </a:lnTo>
                <a:lnTo>
                  <a:pt x="588" y="788"/>
                </a:lnTo>
                <a:lnTo>
                  <a:pt x="585" y="786"/>
                </a:lnTo>
                <a:lnTo>
                  <a:pt x="581" y="782"/>
                </a:lnTo>
                <a:lnTo>
                  <a:pt x="577" y="775"/>
                </a:lnTo>
                <a:lnTo>
                  <a:pt x="577" y="774"/>
                </a:lnTo>
                <a:lnTo>
                  <a:pt x="576" y="763"/>
                </a:lnTo>
                <a:close/>
                <a:moveTo>
                  <a:pt x="574" y="758"/>
                </a:moveTo>
                <a:lnTo>
                  <a:pt x="574" y="758"/>
                </a:lnTo>
                <a:lnTo>
                  <a:pt x="577" y="756"/>
                </a:lnTo>
                <a:lnTo>
                  <a:pt x="586" y="754"/>
                </a:lnTo>
                <a:lnTo>
                  <a:pt x="590" y="752"/>
                </a:lnTo>
                <a:lnTo>
                  <a:pt x="592" y="752"/>
                </a:lnTo>
                <a:lnTo>
                  <a:pt x="595" y="749"/>
                </a:lnTo>
                <a:lnTo>
                  <a:pt x="600" y="751"/>
                </a:lnTo>
                <a:lnTo>
                  <a:pt x="604" y="752"/>
                </a:lnTo>
                <a:lnTo>
                  <a:pt x="606" y="752"/>
                </a:lnTo>
                <a:lnTo>
                  <a:pt x="611" y="752"/>
                </a:lnTo>
                <a:lnTo>
                  <a:pt x="616" y="752"/>
                </a:lnTo>
                <a:lnTo>
                  <a:pt x="597" y="747"/>
                </a:lnTo>
                <a:lnTo>
                  <a:pt x="592" y="749"/>
                </a:lnTo>
                <a:lnTo>
                  <a:pt x="588" y="749"/>
                </a:lnTo>
                <a:lnTo>
                  <a:pt x="581" y="752"/>
                </a:lnTo>
                <a:lnTo>
                  <a:pt x="577" y="754"/>
                </a:lnTo>
                <a:lnTo>
                  <a:pt x="574" y="758"/>
                </a:lnTo>
                <a:close/>
                <a:moveTo>
                  <a:pt x="632" y="759"/>
                </a:moveTo>
                <a:lnTo>
                  <a:pt x="632" y="759"/>
                </a:lnTo>
                <a:lnTo>
                  <a:pt x="629" y="756"/>
                </a:lnTo>
                <a:lnTo>
                  <a:pt x="625" y="754"/>
                </a:lnTo>
                <a:lnTo>
                  <a:pt x="622" y="754"/>
                </a:lnTo>
                <a:lnTo>
                  <a:pt x="625" y="756"/>
                </a:lnTo>
                <a:lnTo>
                  <a:pt x="629" y="759"/>
                </a:lnTo>
                <a:lnTo>
                  <a:pt x="634" y="770"/>
                </a:lnTo>
                <a:lnTo>
                  <a:pt x="638" y="782"/>
                </a:lnTo>
                <a:lnTo>
                  <a:pt x="638" y="786"/>
                </a:lnTo>
                <a:lnTo>
                  <a:pt x="636" y="789"/>
                </a:lnTo>
                <a:lnTo>
                  <a:pt x="630" y="793"/>
                </a:lnTo>
                <a:lnTo>
                  <a:pt x="632" y="796"/>
                </a:lnTo>
                <a:lnTo>
                  <a:pt x="636" y="798"/>
                </a:lnTo>
                <a:lnTo>
                  <a:pt x="638" y="796"/>
                </a:lnTo>
                <a:lnTo>
                  <a:pt x="639" y="793"/>
                </a:lnTo>
                <a:lnTo>
                  <a:pt x="643" y="782"/>
                </a:lnTo>
                <a:lnTo>
                  <a:pt x="641" y="777"/>
                </a:lnTo>
                <a:lnTo>
                  <a:pt x="638" y="768"/>
                </a:lnTo>
                <a:lnTo>
                  <a:pt x="632" y="759"/>
                </a:lnTo>
                <a:close/>
                <a:moveTo>
                  <a:pt x="563" y="774"/>
                </a:moveTo>
                <a:lnTo>
                  <a:pt x="563" y="774"/>
                </a:lnTo>
                <a:lnTo>
                  <a:pt x="562" y="772"/>
                </a:lnTo>
                <a:lnTo>
                  <a:pt x="556" y="770"/>
                </a:lnTo>
                <a:lnTo>
                  <a:pt x="556" y="768"/>
                </a:lnTo>
                <a:lnTo>
                  <a:pt x="556" y="765"/>
                </a:lnTo>
                <a:lnTo>
                  <a:pt x="556" y="761"/>
                </a:lnTo>
                <a:lnTo>
                  <a:pt x="556" y="758"/>
                </a:lnTo>
                <a:lnTo>
                  <a:pt x="556" y="747"/>
                </a:lnTo>
                <a:lnTo>
                  <a:pt x="556" y="742"/>
                </a:lnTo>
                <a:lnTo>
                  <a:pt x="553" y="761"/>
                </a:lnTo>
                <a:lnTo>
                  <a:pt x="551" y="765"/>
                </a:lnTo>
                <a:lnTo>
                  <a:pt x="551" y="766"/>
                </a:lnTo>
                <a:lnTo>
                  <a:pt x="553" y="770"/>
                </a:lnTo>
                <a:lnTo>
                  <a:pt x="555" y="775"/>
                </a:lnTo>
                <a:lnTo>
                  <a:pt x="556" y="779"/>
                </a:lnTo>
                <a:lnTo>
                  <a:pt x="560" y="779"/>
                </a:lnTo>
                <a:lnTo>
                  <a:pt x="563" y="784"/>
                </a:lnTo>
                <a:lnTo>
                  <a:pt x="565" y="786"/>
                </a:lnTo>
                <a:lnTo>
                  <a:pt x="569" y="788"/>
                </a:lnTo>
                <a:lnTo>
                  <a:pt x="565" y="784"/>
                </a:lnTo>
                <a:lnTo>
                  <a:pt x="563" y="779"/>
                </a:lnTo>
                <a:lnTo>
                  <a:pt x="563" y="774"/>
                </a:lnTo>
                <a:close/>
                <a:moveTo>
                  <a:pt x="551" y="752"/>
                </a:moveTo>
                <a:lnTo>
                  <a:pt x="551" y="752"/>
                </a:lnTo>
                <a:lnTo>
                  <a:pt x="551" y="742"/>
                </a:lnTo>
                <a:lnTo>
                  <a:pt x="553" y="735"/>
                </a:lnTo>
                <a:lnTo>
                  <a:pt x="556" y="728"/>
                </a:lnTo>
                <a:lnTo>
                  <a:pt x="560" y="722"/>
                </a:lnTo>
                <a:lnTo>
                  <a:pt x="569" y="713"/>
                </a:lnTo>
                <a:lnTo>
                  <a:pt x="574" y="710"/>
                </a:lnTo>
                <a:lnTo>
                  <a:pt x="609" y="715"/>
                </a:lnTo>
                <a:lnTo>
                  <a:pt x="622" y="717"/>
                </a:lnTo>
                <a:lnTo>
                  <a:pt x="629" y="719"/>
                </a:lnTo>
                <a:lnTo>
                  <a:pt x="630" y="717"/>
                </a:lnTo>
                <a:lnTo>
                  <a:pt x="630" y="715"/>
                </a:lnTo>
                <a:lnTo>
                  <a:pt x="602" y="712"/>
                </a:lnTo>
                <a:lnTo>
                  <a:pt x="590" y="708"/>
                </a:lnTo>
                <a:lnTo>
                  <a:pt x="581" y="705"/>
                </a:lnTo>
                <a:lnTo>
                  <a:pt x="574" y="703"/>
                </a:lnTo>
                <a:lnTo>
                  <a:pt x="570" y="705"/>
                </a:lnTo>
                <a:lnTo>
                  <a:pt x="569" y="705"/>
                </a:lnTo>
                <a:lnTo>
                  <a:pt x="565" y="708"/>
                </a:lnTo>
                <a:lnTo>
                  <a:pt x="558" y="715"/>
                </a:lnTo>
                <a:lnTo>
                  <a:pt x="555" y="724"/>
                </a:lnTo>
                <a:lnTo>
                  <a:pt x="551" y="731"/>
                </a:lnTo>
                <a:lnTo>
                  <a:pt x="549" y="738"/>
                </a:lnTo>
                <a:lnTo>
                  <a:pt x="549" y="747"/>
                </a:lnTo>
                <a:lnTo>
                  <a:pt x="551" y="752"/>
                </a:lnTo>
                <a:close/>
                <a:moveTo>
                  <a:pt x="659" y="749"/>
                </a:moveTo>
                <a:lnTo>
                  <a:pt x="659" y="749"/>
                </a:lnTo>
                <a:lnTo>
                  <a:pt x="659" y="758"/>
                </a:lnTo>
                <a:lnTo>
                  <a:pt x="660" y="765"/>
                </a:lnTo>
                <a:lnTo>
                  <a:pt x="660" y="766"/>
                </a:lnTo>
                <a:lnTo>
                  <a:pt x="662" y="766"/>
                </a:lnTo>
                <a:lnTo>
                  <a:pt x="664" y="768"/>
                </a:lnTo>
                <a:lnTo>
                  <a:pt x="664" y="766"/>
                </a:lnTo>
                <a:lnTo>
                  <a:pt x="664" y="765"/>
                </a:lnTo>
                <a:lnTo>
                  <a:pt x="668" y="763"/>
                </a:lnTo>
                <a:lnTo>
                  <a:pt x="668" y="759"/>
                </a:lnTo>
                <a:lnTo>
                  <a:pt x="664" y="756"/>
                </a:lnTo>
                <a:lnTo>
                  <a:pt x="662" y="751"/>
                </a:lnTo>
                <a:lnTo>
                  <a:pt x="660" y="743"/>
                </a:lnTo>
                <a:lnTo>
                  <a:pt x="655" y="733"/>
                </a:lnTo>
                <a:lnTo>
                  <a:pt x="650" y="728"/>
                </a:lnTo>
                <a:lnTo>
                  <a:pt x="646" y="726"/>
                </a:lnTo>
                <a:lnTo>
                  <a:pt x="643" y="724"/>
                </a:lnTo>
                <a:lnTo>
                  <a:pt x="641" y="722"/>
                </a:lnTo>
                <a:lnTo>
                  <a:pt x="639" y="719"/>
                </a:lnTo>
                <a:lnTo>
                  <a:pt x="634" y="712"/>
                </a:lnTo>
                <a:lnTo>
                  <a:pt x="630" y="708"/>
                </a:lnTo>
                <a:lnTo>
                  <a:pt x="622" y="701"/>
                </a:lnTo>
                <a:lnTo>
                  <a:pt x="615" y="696"/>
                </a:lnTo>
                <a:lnTo>
                  <a:pt x="607" y="692"/>
                </a:lnTo>
                <a:lnTo>
                  <a:pt x="599" y="690"/>
                </a:lnTo>
                <a:lnTo>
                  <a:pt x="593" y="694"/>
                </a:lnTo>
                <a:lnTo>
                  <a:pt x="590" y="696"/>
                </a:lnTo>
                <a:lnTo>
                  <a:pt x="590" y="698"/>
                </a:lnTo>
                <a:lnTo>
                  <a:pt x="595" y="698"/>
                </a:lnTo>
                <a:lnTo>
                  <a:pt x="604" y="698"/>
                </a:lnTo>
                <a:lnTo>
                  <a:pt x="607" y="701"/>
                </a:lnTo>
                <a:lnTo>
                  <a:pt x="620" y="708"/>
                </a:lnTo>
                <a:lnTo>
                  <a:pt x="630" y="713"/>
                </a:lnTo>
                <a:lnTo>
                  <a:pt x="659" y="749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Rectangle 21"/>
          <p:cNvSpPr>
            <a:spLocks noChangeArrowheads="1"/>
          </p:cNvSpPr>
          <p:nvPr/>
        </p:nvSpPr>
        <p:spPr bwMode="auto">
          <a:xfrm>
            <a:off x="7189788" y="4914900"/>
            <a:ext cx="1401762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4" name="Freeform 284"/>
          <p:cNvSpPr>
            <a:spLocks noEditPoints="1"/>
          </p:cNvSpPr>
          <p:nvPr/>
        </p:nvSpPr>
        <p:spPr bwMode="auto">
          <a:xfrm>
            <a:off x="2773363" y="4914900"/>
            <a:ext cx="1404937" cy="1401763"/>
          </a:xfrm>
          <a:custGeom>
            <a:avLst/>
            <a:gdLst>
              <a:gd name="T0" fmla="*/ 350837 w 885"/>
              <a:gd name="T1" fmla="*/ 207963 h 883"/>
              <a:gd name="T2" fmla="*/ 382587 w 885"/>
              <a:gd name="T3" fmla="*/ 146050 h 883"/>
              <a:gd name="T4" fmla="*/ 438150 w 885"/>
              <a:gd name="T5" fmla="*/ 193675 h 883"/>
              <a:gd name="T6" fmla="*/ 438150 w 885"/>
              <a:gd name="T7" fmla="*/ 173038 h 883"/>
              <a:gd name="T8" fmla="*/ 452437 w 885"/>
              <a:gd name="T9" fmla="*/ 176213 h 883"/>
              <a:gd name="T10" fmla="*/ 457200 w 885"/>
              <a:gd name="T11" fmla="*/ 246063 h 883"/>
              <a:gd name="T12" fmla="*/ 490537 w 885"/>
              <a:gd name="T13" fmla="*/ 176213 h 883"/>
              <a:gd name="T14" fmla="*/ 533400 w 885"/>
              <a:gd name="T15" fmla="*/ 185738 h 883"/>
              <a:gd name="T16" fmla="*/ 406400 w 885"/>
              <a:gd name="T17" fmla="*/ 282575 h 883"/>
              <a:gd name="T18" fmla="*/ 482600 w 885"/>
              <a:gd name="T19" fmla="*/ 538163 h 883"/>
              <a:gd name="T20" fmla="*/ 390525 w 885"/>
              <a:gd name="T21" fmla="*/ 533400 h 883"/>
              <a:gd name="T22" fmla="*/ 431800 w 885"/>
              <a:gd name="T23" fmla="*/ 454025 h 883"/>
              <a:gd name="T24" fmla="*/ 398462 w 885"/>
              <a:gd name="T25" fmla="*/ 471488 h 883"/>
              <a:gd name="T26" fmla="*/ 406400 w 885"/>
              <a:gd name="T27" fmla="*/ 454025 h 883"/>
              <a:gd name="T28" fmla="*/ 468312 w 885"/>
              <a:gd name="T29" fmla="*/ 434975 h 883"/>
              <a:gd name="T30" fmla="*/ 382587 w 885"/>
              <a:gd name="T31" fmla="*/ 428625 h 883"/>
              <a:gd name="T32" fmla="*/ 423862 w 885"/>
              <a:gd name="T33" fmla="*/ 373063 h 883"/>
              <a:gd name="T34" fmla="*/ 488950 w 885"/>
              <a:gd name="T35" fmla="*/ 512763 h 883"/>
              <a:gd name="T36" fmla="*/ 500062 w 885"/>
              <a:gd name="T37" fmla="*/ 614363 h 883"/>
              <a:gd name="T38" fmla="*/ 511175 w 885"/>
              <a:gd name="T39" fmla="*/ 714375 h 883"/>
              <a:gd name="T40" fmla="*/ 404812 w 885"/>
              <a:gd name="T41" fmla="*/ 720725 h 883"/>
              <a:gd name="T42" fmla="*/ 427037 w 885"/>
              <a:gd name="T43" fmla="*/ 746125 h 883"/>
              <a:gd name="T44" fmla="*/ 442912 w 885"/>
              <a:gd name="T45" fmla="*/ 728663 h 883"/>
              <a:gd name="T46" fmla="*/ 376237 w 885"/>
              <a:gd name="T47" fmla="*/ 706438 h 883"/>
              <a:gd name="T48" fmla="*/ 434975 w 885"/>
              <a:gd name="T49" fmla="*/ 754063 h 883"/>
              <a:gd name="T50" fmla="*/ 369887 w 885"/>
              <a:gd name="T51" fmla="*/ 712788 h 883"/>
              <a:gd name="T52" fmla="*/ 536575 w 885"/>
              <a:gd name="T53" fmla="*/ 684213 h 883"/>
              <a:gd name="T54" fmla="*/ 347662 w 885"/>
              <a:gd name="T55" fmla="*/ 933450 h 883"/>
              <a:gd name="T56" fmla="*/ 446087 w 885"/>
              <a:gd name="T57" fmla="*/ 952500 h 883"/>
              <a:gd name="T58" fmla="*/ 504825 w 885"/>
              <a:gd name="T59" fmla="*/ 903288 h 883"/>
              <a:gd name="T60" fmla="*/ 493712 w 885"/>
              <a:gd name="T61" fmla="*/ 963613 h 883"/>
              <a:gd name="T62" fmla="*/ 471487 w 885"/>
              <a:gd name="T63" fmla="*/ 933450 h 883"/>
              <a:gd name="T64" fmla="*/ 419100 w 885"/>
              <a:gd name="T65" fmla="*/ 882650 h 883"/>
              <a:gd name="T66" fmla="*/ 515937 w 885"/>
              <a:gd name="T67" fmla="*/ 915988 h 883"/>
              <a:gd name="T68" fmla="*/ 488950 w 885"/>
              <a:gd name="T69" fmla="*/ 992188 h 883"/>
              <a:gd name="T70" fmla="*/ 477837 w 885"/>
              <a:gd name="T71" fmla="*/ 830263 h 883"/>
              <a:gd name="T72" fmla="*/ 527050 w 885"/>
              <a:gd name="T73" fmla="*/ 1214438 h 883"/>
              <a:gd name="T74" fmla="*/ 500062 w 885"/>
              <a:gd name="T75" fmla="*/ 1101725 h 883"/>
              <a:gd name="T76" fmla="*/ 434975 w 885"/>
              <a:gd name="T77" fmla="*/ 1073150 h 883"/>
              <a:gd name="T78" fmla="*/ 474662 w 885"/>
              <a:gd name="T79" fmla="*/ 1130300 h 883"/>
              <a:gd name="T80" fmla="*/ 434975 w 885"/>
              <a:gd name="T81" fmla="*/ 1123950 h 883"/>
              <a:gd name="T82" fmla="*/ 379412 w 885"/>
              <a:gd name="T83" fmla="*/ 1144588 h 883"/>
              <a:gd name="T84" fmla="*/ 423862 w 885"/>
              <a:gd name="T85" fmla="*/ 1101725 h 883"/>
              <a:gd name="T86" fmla="*/ 395287 w 885"/>
              <a:gd name="T87" fmla="*/ 1090613 h 883"/>
              <a:gd name="T88" fmla="*/ 361950 w 885"/>
              <a:gd name="T89" fmla="*/ 1144588 h 883"/>
              <a:gd name="T90" fmla="*/ 693737 w 885"/>
              <a:gd name="T91" fmla="*/ 1087438 h 883"/>
              <a:gd name="T92" fmla="*/ 669925 w 885"/>
              <a:gd name="T93" fmla="*/ 1123950 h 883"/>
              <a:gd name="T94" fmla="*/ 611187 w 885"/>
              <a:gd name="T95" fmla="*/ 1166813 h 883"/>
              <a:gd name="T96" fmla="*/ 639762 w 885"/>
              <a:gd name="T97" fmla="*/ 1185863 h 883"/>
              <a:gd name="T98" fmla="*/ 658812 w 885"/>
              <a:gd name="T99" fmla="*/ 1189038 h 883"/>
              <a:gd name="T100" fmla="*/ 717550 w 885"/>
              <a:gd name="T101" fmla="*/ 1177925 h 883"/>
              <a:gd name="T102" fmla="*/ 625475 w 885"/>
              <a:gd name="T103" fmla="*/ 1196975 h 883"/>
              <a:gd name="T104" fmla="*/ 639762 w 885"/>
              <a:gd name="T105" fmla="*/ 1230313 h 883"/>
              <a:gd name="T106" fmla="*/ 731837 w 885"/>
              <a:gd name="T107" fmla="*/ 1095375 h 883"/>
              <a:gd name="T108" fmla="*/ 884237 w 885"/>
              <a:gd name="T109" fmla="*/ 1244600 h 883"/>
              <a:gd name="T110" fmla="*/ 920750 w 885"/>
              <a:gd name="T111" fmla="*/ 1255713 h 883"/>
              <a:gd name="T112" fmla="*/ 984250 w 885"/>
              <a:gd name="T113" fmla="*/ 1258888 h 883"/>
              <a:gd name="T114" fmla="*/ 939800 w 885"/>
              <a:gd name="T115" fmla="*/ 1239838 h 883"/>
              <a:gd name="T116" fmla="*/ 962025 w 885"/>
              <a:gd name="T117" fmla="*/ 1230313 h 883"/>
              <a:gd name="T118" fmla="*/ 950912 w 885"/>
              <a:gd name="T119" fmla="*/ 1214438 h 883"/>
              <a:gd name="T120" fmla="*/ 909637 w 885"/>
              <a:gd name="T121" fmla="*/ 1233488 h 883"/>
              <a:gd name="T122" fmla="*/ 990600 w 885"/>
              <a:gd name="T123" fmla="*/ 1196975 h 883"/>
              <a:gd name="T124" fmla="*/ 906462 w 885"/>
              <a:gd name="T125" fmla="*/ 1116013 h 88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5"/>
              <a:gd name="T190" fmla="*/ 0 h 883"/>
              <a:gd name="T191" fmla="*/ 885 w 885"/>
              <a:gd name="T192" fmla="*/ 883 h 88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5" h="883">
                <a:moveTo>
                  <a:pt x="885" y="883"/>
                </a:moveTo>
                <a:lnTo>
                  <a:pt x="0" y="883"/>
                </a:lnTo>
                <a:lnTo>
                  <a:pt x="0" y="0"/>
                </a:lnTo>
                <a:lnTo>
                  <a:pt x="885" y="0"/>
                </a:lnTo>
                <a:lnTo>
                  <a:pt x="885" y="883"/>
                </a:lnTo>
                <a:close/>
                <a:moveTo>
                  <a:pt x="368" y="673"/>
                </a:moveTo>
                <a:lnTo>
                  <a:pt x="368" y="67"/>
                </a:lnTo>
                <a:lnTo>
                  <a:pt x="202" y="67"/>
                </a:lnTo>
                <a:lnTo>
                  <a:pt x="202" y="673"/>
                </a:lnTo>
                <a:lnTo>
                  <a:pt x="202" y="816"/>
                </a:lnTo>
                <a:lnTo>
                  <a:pt x="368" y="816"/>
                </a:lnTo>
                <a:lnTo>
                  <a:pt x="684" y="816"/>
                </a:lnTo>
                <a:lnTo>
                  <a:pt x="684" y="673"/>
                </a:lnTo>
                <a:lnTo>
                  <a:pt x="368" y="673"/>
                </a:lnTo>
                <a:close/>
                <a:moveTo>
                  <a:pt x="258" y="88"/>
                </a:moveTo>
                <a:lnTo>
                  <a:pt x="258" y="88"/>
                </a:lnTo>
                <a:lnTo>
                  <a:pt x="269" y="81"/>
                </a:lnTo>
                <a:lnTo>
                  <a:pt x="276" y="79"/>
                </a:lnTo>
                <a:lnTo>
                  <a:pt x="278" y="79"/>
                </a:lnTo>
                <a:lnTo>
                  <a:pt x="279" y="79"/>
                </a:lnTo>
                <a:lnTo>
                  <a:pt x="285" y="81"/>
                </a:lnTo>
                <a:lnTo>
                  <a:pt x="292" y="83"/>
                </a:lnTo>
                <a:lnTo>
                  <a:pt x="297" y="83"/>
                </a:lnTo>
                <a:lnTo>
                  <a:pt x="301" y="87"/>
                </a:lnTo>
                <a:lnTo>
                  <a:pt x="302" y="90"/>
                </a:lnTo>
                <a:lnTo>
                  <a:pt x="315" y="94"/>
                </a:lnTo>
                <a:lnTo>
                  <a:pt x="324" y="97"/>
                </a:lnTo>
                <a:lnTo>
                  <a:pt x="327" y="99"/>
                </a:lnTo>
                <a:lnTo>
                  <a:pt x="329" y="102"/>
                </a:lnTo>
                <a:lnTo>
                  <a:pt x="334" y="102"/>
                </a:lnTo>
                <a:lnTo>
                  <a:pt x="339" y="104"/>
                </a:lnTo>
                <a:lnTo>
                  <a:pt x="343" y="109"/>
                </a:lnTo>
                <a:lnTo>
                  <a:pt x="343" y="111"/>
                </a:lnTo>
                <a:lnTo>
                  <a:pt x="345" y="117"/>
                </a:lnTo>
                <a:lnTo>
                  <a:pt x="345" y="125"/>
                </a:lnTo>
                <a:lnTo>
                  <a:pt x="339" y="138"/>
                </a:lnTo>
                <a:lnTo>
                  <a:pt x="339" y="148"/>
                </a:lnTo>
                <a:lnTo>
                  <a:pt x="339" y="152"/>
                </a:lnTo>
                <a:lnTo>
                  <a:pt x="339" y="159"/>
                </a:lnTo>
                <a:lnTo>
                  <a:pt x="338" y="164"/>
                </a:lnTo>
                <a:lnTo>
                  <a:pt x="332" y="171"/>
                </a:lnTo>
                <a:lnTo>
                  <a:pt x="327" y="180"/>
                </a:lnTo>
                <a:lnTo>
                  <a:pt x="316" y="187"/>
                </a:lnTo>
                <a:lnTo>
                  <a:pt x="304" y="192"/>
                </a:lnTo>
                <a:lnTo>
                  <a:pt x="302" y="194"/>
                </a:lnTo>
                <a:lnTo>
                  <a:pt x="297" y="198"/>
                </a:lnTo>
                <a:lnTo>
                  <a:pt x="288" y="201"/>
                </a:lnTo>
                <a:lnTo>
                  <a:pt x="281" y="203"/>
                </a:lnTo>
                <a:lnTo>
                  <a:pt x="272" y="203"/>
                </a:lnTo>
                <a:lnTo>
                  <a:pt x="269" y="201"/>
                </a:lnTo>
                <a:lnTo>
                  <a:pt x="260" y="198"/>
                </a:lnTo>
                <a:lnTo>
                  <a:pt x="255" y="192"/>
                </a:lnTo>
                <a:lnTo>
                  <a:pt x="249" y="187"/>
                </a:lnTo>
                <a:lnTo>
                  <a:pt x="244" y="180"/>
                </a:lnTo>
                <a:lnTo>
                  <a:pt x="241" y="170"/>
                </a:lnTo>
                <a:lnTo>
                  <a:pt x="230" y="162"/>
                </a:lnTo>
                <a:lnTo>
                  <a:pt x="226" y="157"/>
                </a:lnTo>
                <a:lnTo>
                  <a:pt x="223" y="152"/>
                </a:lnTo>
                <a:lnTo>
                  <a:pt x="219" y="141"/>
                </a:lnTo>
                <a:lnTo>
                  <a:pt x="219" y="134"/>
                </a:lnTo>
                <a:lnTo>
                  <a:pt x="221" y="131"/>
                </a:lnTo>
                <a:lnTo>
                  <a:pt x="218" y="125"/>
                </a:lnTo>
                <a:lnTo>
                  <a:pt x="218" y="122"/>
                </a:lnTo>
                <a:lnTo>
                  <a:pt x="219" y="120"/>
                </a:lnTo>
                <a:lnTo>
                  <a:pt x="221" y="120"/>
                </a:lnTo>
                <a:lnTo>
                  <a:pt x="223" y="118"/>
                </a:lnTo>
                <a:lnTo>
                  <a:pt x="223" y="117"/>
                </a:lnTo>
                <a:lnTo>
                  <a:pt x="225" y="118"/>
                </a:lnTo>
                <a:lnTo>
                  <a:pt x="225" y="117"/>
                </a:lnTo>
                <a:lnTo>
                  <a:pt x="226" y="115"/>
                </a:lnTo>
                <a:lnTo>
                  <a:pt x="228" y="106"/>
                </a:lnTo>
                <a:lnTo>
                  <a:pt x="230" y="99"/>
                </a:lnTo>
                <a:lnTo>
                  <a:pt x="232" y="94"/>
                </a:lnTo>
                <a:lnTo>
                  <a:pt x="233" y="94"/>
                </a:lnTo>
                <a:lnTo>
                  <a:pt x="237" y="90"/>
                </a:lnTo>
                <a:lnTo>
                  <a:pt x="239" y="90"/>
                </a:lnTo>
                <a:lnTo>
                  <a:pt x="242" y="90"/>
                </a:lnTo>
                <a:lnTo>
                  <a:pt x="246" y="87"/>
                </a:lnTo>
                <a:lnTo>
                  <a:pt x="251" y="83"/>
                </a:lnTo>
                <a:lnTo>
                  <a:pt x="256" y="83"/>
                </a:lnTo>
                <a:lnTo>
                  <a:pt x="258" y="85"/>
                </a:lnTo>
                <a:lnTo>
                  <a:pt x="258" y="88"/>
                </a:lnTo>
                <a:close/>
                <a:moveTo>
                  <a:pt x="306" y="95"/>
                </a:moveTo>
                <a:lnTo>
                  <a:pt x="306" y="95"/>
                </a:lnTo>
                <a:lnTo>
                  <a:pt x="308" y="97"/>
                </a:lnTo>
                <a:lnTo>
                  <a:pt x="313" y="104"/>
                </a:lnTo>
                <a:lnTo>
                  <a:pt x="316" y="113"/>
                </a:lnTo>
                <a:lnTo>
                  <a:pt x="318" y="117"/>
                </a:lnTo>
                <a:lnTo>
                  <a:pt x="316" y="122"/>
                </a:lnTo>
                <a:lnTo>
                  <a:pt x="315" y="127"/>
                </a:lnTo>
                <a:lnTo>
                  <a:pt x="318" y="124"/>
                </a:lnTo>
                <a:lnTo>
                  <a:pt x="320" y="120"/>
                </a:lnTo>
                <a:lnTo>
                  <a:pt x="322" y="115"/>
                </a:lnTo>
                <a:lnTo>
                  <a:pt x="322" y="113"/>
                </a:lnTo>
                <a:lnTo>
                  <a:pt x="320" y="108"/>
                </a:lnTo>
                <a:lnTo>
                  <a:pt x="315" y="101"/>
                </a:lnTo>
                <a:lnTo>
                  <a:pt x="306" y="95"/>
                </a:lnTo>
                <a:close/>
                <a:moveTo>
                  <a:pt x="325" y="124"/>
                </a:moveTo>
                <a:lnTo>
                  <a:pt x="325" y="124"/>
                </a:lnTo>
                <a:lnTo>
                  <a:pt x="306" y="136"/>
                </a:lnTo>
                <a:lnTo>
                  <a:pt x="301" y="139"/>
                </a:lnTo>
                <a:lnTo>
                  <a:pt x="295" y="143"/>
                </a:lnTo>
                <a:lnTo>
                  <a:pt x="292" y="143"/>
                </a:lnTo>
                <a:lnTo>
                  <a:pt x="278" y="138"/>
                </a:lnTo>
                <a:lnTo>
                  <a:pt x="260" y="132"/>
                </a:lnTo>
                <a:lnTo>
                  <a:pt x="242" y="124"/>
                </a:lnTo>
                <a:lnTo>
                  <a:pt x="241" y="118"/>
                </a:lnTo>
                <a:lnTo>
                  <a:pt x="235" y="109"/>
                </a:lnTo>
                <a:lnTo>
                  <a:pt x="233" y="102"/>
                </a:lnTo>
                <a:lnTo>
                  <a:pt x="235" y="99"/>
                </a:lnTo>
                <a:lnTo>
                  <a:pt x="239" y="95"/>
                </a:lnTo>
                <a:lnTo>
                  <a:pt x="246" y="94"/>
                </a:lnTo>
                <a:lnTo>
                  <a:pt x="241" y="92"/>
                </a:lnTo>
                <a:lnTo>
                  <a:pt x="235" y="94"/>
                </a:lnTo>
                <a:lnTo>
                  <a:pt x="233" y="95"/>
                </a:lnTo>
                <a:lnTo>
                  <a:pt x="233" y="97"/>
                </a:lnTo>
                <a:lnTo>
                  <a:pt x="232" y="99"/>
                </a:lnTo>
                <a:lnTo>
                  <a:pt x="230" y="102"/>
                </a:lnTo>
                <a:lnTo>
                  <a:pt x="232" y="111"/>
                </a:lnTo>
                <a:lnTo>
                  <a:pt x="233" y="117"/>
                </a:lnTo>
                <a:lnTo>
                  <a:pt x="237" y="122"/>
                </a:lnTo>
                <a:lnTo>
                  <a:pt x="239" y="124"/>
                </a:lnTo>
                <a:lnTo>
                  <a:pt x="242" y="125"/>
                </a:lnTo>
                <a:lnTo>
                  <a:pt x="249" y="129"/>
                </a:lnTo>
                <a:lnTo>
                  <a:pt x="265" y="139"/>
                </a:lnTo>
                <a:lnTo>
                  <a:pt x="274" y="141"/>
                </a:lnTo>
                <a:lnTo>
                  <a:pt x="283" y="143"/>
                </a:lnTo>
                <a:lnTo>
                  <a:pt x="288" y="147"/>
                </a:lnTo>
                <a:lnTo>
                  <a:pt x="292" y="147"/>
                </a:lnTo>
                <a:lnTo>
                  <a:pt x="295" y="148"/>
                </a:lnTo>
                <a:lnTo>
                  <a:pt x="301" y="147"/>
                </a:lnTo>
                <a:lnTo>
                  <a:pt x="313" y="138"/>
                </a:lnTo>
                <a:lnTo>
                  <a:pt x="322" y="129"/>
                </a:lnTo>
                <a:lnTo>
                  <a:pt x="325" y="124"/>
                </a:lnTo>
                <a:close/>
                <a:moveTo>
                  <a:pt x="262" y="92"/>
                </a:moveTo>
                <a:lnTo>
                  <a:pt x="262" y="95"/>
                </a:lnTo>
                <a:lnTo>
                  <a:pt x="265" y="94"/>
                </a:lnTo>
                <a:lnTo>
                  <a:pt x="272" y="90"/>
                </a:lnTo>
                <a:lnTo>
                  <a:pt x="286" y="88"/>
                </a:lnTo>
                <a:lnTo>
                  <a:pt x="294" y="88"/>
                </a:lnTo>
                <a:lnTo>
                  <a:pt x="301" y="90"/>
                </a:lnTo>
                <a:lnTo>
                  <a:pt x="299" y="88"/>
                </a:lnTo>
                <a:lnTo>
                  <a:pt x="297" y="87"/>
                </a:lnTo>
                <a:lnTo>
                  <a:pt x="290" y="85"/>
                </a:lnTo>
                <a:lnTo>
                  <a:pt x="286" y="87"/>
                </a:lnTo>
                <a:lnTo>
                  <a:pt x="283" y="87"/>
                </a:lnTo>
                <a:lnTo>
                  <a:pt x="279" y="85"/>
                </a:lnTo>
                <a:lnTo>
                  <a:pt x="278" y="85"/>
                </a:lnTo>
                <a:lnTo>
                  <a:pt x="274" y="85"/>
                </a:lnTo>
                <a:lnTo>
                  <a:pt x="262" y="92"/>
                </a:lnTo>
                <a:close/>
                <a:moveTo>
                  <a:pt x="269" y="113"/>
                </a:moveTo>
                <a:lnTo>
                  <a:pt x="269" y="113"/>
                </a:lnTo>
                <a:lnTo>
                  <a:pt x="269" y="108"/>
                </a:lnTo>
                <a:lnTo>
                  <a:pt x="269" y="104"/>
                </a:lnTo>
                <a:lnTo>
                  <a:pt x="272" y="101"/>
                </a:lnTo>
                <a:lnTo>
                  <a:pt x="267" y="104"/>
                </a:lnTo>
                <a:lnTo>
                  <a:pt x="267" y="109"/>
                </a:lnTo>
                <a:lnTo>
                  <a:pt x="269" y="113"/>
                </a:lnTo>
                <a:close/>
                <a:moveTo>
                  <a:pt x="309" y="120"/>
                </a:moveTo>
                <a:lnTo>
                  <a:pt x="309" y="120"/>
                </a:lnTo>
                <a:lnTo>
                  <a:pt x="306" y="124"/>
                </a:lnTo>
                <a:lnTo>
                  <a:pt x="302" y="127"/>
                </a:lnTo>
                <a:lnTo>
                  <a:pt x="294" y="131"/>
                </a:lnTo>
                <a:lnTo>
                  <a:pt x="285" y="131"/>
                </a:lnTo>
                <a:lnTo>
                  <a:pt x="276" y="129"/>
                </a:lnTo>
                <a:lnTo>
                  <a:pt x="285" y="129"/>
                </a:lnTo>
                <a:lnTo>
                  <a:pt x="278" y="125"/>
                </a:lnTo>
                <a:lnTo>
                  <a:pt x="276" y="122"/>
                </a:lnTo>
                <a:lnTo>
                  <a:pt x="274" y="120"/>
                </a:lnTo>
                <a:lnTo>
                  <a:pt x="274" y="117"/>
                </a:lnTo>
                <a:lnTo>
                  <a:pt x="271" y="115"/>
                </a:lnTo>
                <a:lnTo>
                  <a:pt x="267" y="113"/>
                </a:lnTo>
                <a:lnTo>
                  <a:pt x="265" y="111"/>
                </a:lnTo>
                <a:lnTo>
                  <a:pt x="264" y="113"/>
                </a:lnTo>
                <a:lnTo>
                  <a:pt x="262" y="117"/>
                </a:lnTo>
                <a:lnTo>
                  <a:pt x="265" y="125"/>
                </a:lnTo>
                <a:lnTo>
                  <a:pt x="265" y="127"/>
                </a:lnTo>
                <a:lnTo>
                  <a:pt x="276" y="131"/>
                </a:lnTo>
                <a:lnTo>
                  <a:pt x="285" y="132"/>
                </a:lnTo>
                <a:lnTo>
                  <a:pt x="292" y="132"/>
                </a:lnTo>
                <a:lnTo>
                  <a:pt x="297" y="132"/>
                </a:lnTo>
                <a:lnTo>
                  <a:pt x="306" y="129"/>
                </a:lnTo>
                <a:lnTo>
                  <a:pt x="308" y="127"/>
                </a:lnTo>
                <a:lnTo>
                  <a:pt x="311" y="124"/>
                </a:lnTo>
                <a:lnTo>
                  <a:pt x="311" y="122"/>
                </a:lnTo>
                <a:lnTo>
                  <a:pt x="309" y="120"/>
                </a:lnTo>
                <a:close/>
                <a:moveTo>
                  <a:pt x="299" y="120"/>
                </a:moveTo>
                <a:lnTo>
                  <a:pt x="299" y="120"/>
                </a:lnTo>
                <a:lnTo>
                  <a:pt x="302" y="118"/>
                </a:lnTo>
                <a:lnTo>
                  <a:pt x="304" y="117"/>
                </a:lnTo>
                <a:lnTo>
                  <a:pt x="304" y="115"/>
                </a:lnTo>
                <a:lnTo>
                  <a:pt x="301" y="111"/>
                </a:lnTo>
                <a:lnTo>
                  <a:pt x="294" y="106"/>
                </a:lnTo>
                <a:lnTo>
                  <a:pt x="290" y="104"/>
                </a:lnTo>
                <a:lnTo>
                  <a:pt x="288" y="102"/>
                </a:lnTo>
                <a:lnTo>
                  <a:pt x="283" y="102"/>
                </a:lnTo>
                <a:lnTo>
                  <a:pt x="279" y="104"/>
                </a:lnTo>
                <a:lnTo>
                  <a:pt x="283" y="106"/>
                </a:lnTo>
                <a:lnTo>
                  <a:pt x="292" y="108"/>
                </a:lnTo>
                <a:lnTo>
                  <a:pt x="297" y="109"/>
                </a:lnTo>
                <a:lnTo>
                  <a:pt x="299" y="113"/>
                </a:lnTo>
                <a:lnTo>
                  <a:pt x="301" y="117"/>
                </a:lnTo>
                <a:lnTo>
                  <a:pt x="299" y="120"/>
                </a:lnTo>
                <a:close/>
                <a:moveTo>
                  <a:pt x="295" y="104"/>
                </a:moveTo>
                <a:lnTo>
                  <a:pt x="295" y="104"/>
                </a:lnTo>
                <a:lnTo>
                  <a:pt x="306" y="115"/>
                </a:lnTo>
                <a:lnTo>
                  <a:pt x="308" y="115"/>
                </a:lnTo>
                <a:lnTo>
                  <a:pt x="308" y="111"/>
                </a:lnTo>
                <a:lnTo>
                  <a:pt x="304" y="106"/>
                </a:lnTo>
                <a:lnTo>
                  <a:pt x="302" y="104"/>
                </a:lnTo>
                <a:lnTo>
                  <a:pt x="302" y="102"/>
                </a:lnTo>
                <a:lnTo>
                  <a:pt x="299" y="102"/>
                </a:lnTo>
                <a:lnTo>
                  <a:pt x="295" y="104"/>
                </a:lnTo>
                <a:close/>
                <a:moveTo>
                  <a:pt x="278" y="101"/>
                </a:moveTo>
                <a:lnTo>
                  <a:pt x="278" y="101"/>
                </a:lnTo>
                <a:lnTo>
                  <a:pt x="274" y="104"/>
                </a:lnTo>
                <a:lnTo>
                  <a:pt x="272" y="108"/>
                </a:lnTo>
                <a:lnTo>
                  <a:pt x="274" y="109"/>
                </a:lnTo>
                <a:lnTo>
                  <a:pt x="272" y="111"/>
                </a:lnTo>
                <a:lnTo>
                  <a:pt x="271" y="113"/>
                </a:lnTo>
                <a:lnTo>
                  <a:pt x="274" y="115"/>
                </a:lnTo>
                <a:lnTo>
                  <a:pt x="276" y="109"/>
                </a:lnTo>
                <a:lnTo>
                  <a:pt x="278" y="104"/>
                </a:lnTo>
                <a:lnTo>
                  <a:pt x="279" y="102"/>
                </a:lnTo>
                <a:lnTo>
                  <a:pt x="283" y="101"/>
                </a:lnTo>
                <a:lnTo>
                  <a:pt x="279" y="101"/>
                </a:lnTo>
                <a:lnTo>
                  <a:pt x="278" y="101"/>
                </a:lnTo>
                <a:close/>
                <a:moveTo>
                  <a:pt x="279" y="111"/>
                </a:moveTo>
                <a:lnTo>
                  <a:pt x="279" y="111"/>
                </a:lnTo>
                <a:close/>
                <a:moveTo>
                  <a:pt x="279" y="111"/>
                </a:moveTo>
                <a:lnTo>
                  <a:pt x="279" y="111"/>
                </a:lnTo>
                <a:close/>
                <a:moveTo>
                  <a:pt x="279" y="111"/>
                </a:moveTo>
                <a:lnTo>
                  <a:pt x="279" y="111"/>
                </a:lnTo>
                <a:close/>
                <a:moveTo>
                  <a:pt x="279" y="111"/>
                </a:moveTo>
                <a:lnTo>
                  <a:pt x="279" y="111"/>
                </a:lnTo>
                <a:close/>
                <a:moveTo>
                  <a:pt x="279" y="111"/>
                </a:moveTo>
                <a:lnTo>
                  <a:pt x="279" y="111"/>
                </a:lnTo>
                <a:close/>
                <a:moveTo>
                  <a:pt x="283" y="122"/>
                </a:moveTo>
                <a:lnTo>
                  <a:pt x="283" y="122"/>
                </a:lnTo>
                <a:lnTo>
                  <a:pt x="276" y="117"/>
                </a:lnTo>
                <a:lnTo>
                  <a:pt x="278" y="113"/>
                </a:lnTo>
                <a:lnTo>
                  <a:pt x="279" y="111"/>
                </a:lnTo>
                <a:lnTo>
                  <a:pt x="276" y="111"/>
                </a:lnTo>
                <a:lnTo>
                  <a:pt x="274" y="115"/>
                </a:lnTo>
                <a:lnTo>
                  <a:pt x="276" y="118"/>
                </a:lnTo>
                <a:lnTo>
                  <a:pt x="278" y="122"/>
                </a:lnTo>
                <a:lnTo>
                  <a:pt x="283" y="127"/>
                </a:lnTo>
                <a:lnTo>
                  <a:pt x="288" y="125"/>
                </a:lnTo>
                <a:lnTo>
                  <a:pt x="294" y="124"/>
                </a:lnTo>
                <a:lnTo>
                  <a:pt x="283" y="122"/>
                </a:lnTo>
                <a:close/>
                <a:moveTo>
                  <a:pt x="283" y="117"/>
                </a:moveTo>
                <a:lnTo>
                  <a:pt x="283" y="117"/>
                </a:lnTo>
                <a:lnTo>
                  <a:pt x="285" y="117"/>
                </a:lnTo>
                <a:lnTo>
                  <a:pt x="285" y="115"/>
                </a:lnTo>
                <a:lnTo>
                  <a:pt x="286" y="113"/>
                </a:lnTo>
                <a:lnTo>
                  <a:pt x="288" y="113"/>
                </a:lnTo>
                <a:lnTo>
                  <a:pt x="285" y="113"/>
                </a:lnTo>
                <a:lnTo>
                  <a:pt x="283" y="115"/>
                </a:lnTo>
                <a:lnTo>
                  <a:pt x="283" y="113"/>
                </a:lnTo>
                <a:lnTo>
                  <a:pt x="285" y="111"/>
                </a:lnTo>
                <a:lnTo>
                  <a:pt x="288" y="111"/>
                </a:lnTo>
                <a:lnTo>
                  <a:pt x="294" y="111"/>
                </a:lnTo>
                <a:lnTo>
                  <a:pt x="286" y="109"/>
                </a:lnTo>
                <a:lnTo>
                  <a:pt x="285" y="111"/>
                </a:lnTo>
                <a:lnTo>
                  <a:pt x="281" y="113"/>
                </a:lnTo>
                <a:lnTo>
                  <a:pt x="279" y="113"/>
                </a:lnTo>
                <a:lnTo>
                  <a:pt x="279" y="117"/>
                </a:lnTo>
                <a:lnTo>
                  <a:pt x="281" y="120"/>
                </a:lnTo>
                <a:lnTo>
                  <a:pt x="283" y="120"/>
                </a:lnTo>
                <a:lnTo>
                  <a:pt x="288" y="120"/>
                </a:lnTo>
                <a:lnTo>
                  <a:pt x="286" y="118"/>
                </a:lnTo>
                <a:lnTo>
                  <a:pt x="283" y="117"/>
                </a:lnTo>
                <a:close/>
                <a:moveTo>
                  <a:pt x="297" y="120"/>
                </a:moveTo>
                <a:lnTo>
                  <a:pt x="297" y="120"/>
                </a:lnTo>
                <a:lnTo>
                  <a:pt x="297" y="117"/>
                </a:lnTo>
                <a:lnTo>
                  <a:pt x="294" y="111"/>
                </a:lnTo>
                <a:lnTo>
                  <a:pt x="294" y="113"/>
                </a:lnTo>
                <a:lnTo>
                  <a:pt x="292" y="113"/>
                </a:lnTo>
                <a:lnTo>
                  <a:pt x="294" y="115"/>
                </a:lnTo>
                <a:lnTo>
                  <a:pt x="292" y="118"/>
                </a:lnTo>
                <a:lnTo>
                  <a:pt x="290" y="120"/>
                </a:lnTo>
                <a:lnTo>
                  <a:pt x="288" y="120"/>
                </a:lnTo>
                <a:lnTo>
                  <a:pt x="285" y="122"/>
                </a:lnTo>
                <a:lnTo>
                  <a:pt x="294" y="124"/>
                </a:lnTo>
                <a:lnTo>
                  <a:pt x="295" y="122"/>
                </a:lnTo>
                <a:lnTo>
                  <a:pt x="297" y="120"/>
                </a:lnTo>
                <a:close/>
                <a:moveTo>
                  <a:pt x="285" y="154"/>
                </a:moveTo>
                <a:lnTo>
                  <a:pt x="285" y="154"/>
                </a:lnTo>
                <a:lnTo>
                  <a:pt x="281" y="154"/>
                </a:lnTo>
                <a:lnTo>
                  <a:pt x="272" y="155"/>
                </a:lnTo>
                <a:lnTo>
                  <a:pt x="260" y="154"/>
                </a:lnTo>
                <a:lnTo>
                  <a:pt x="255" y="152"/>
                </a:lnTo>
                <a:lnTo>
                  <a:pt x="249" y="147"/>
                </a:lnTo>
                <a:lnTo>
                  <a:pt x="244" y="136"/>
                </a:lnTo>
                <a:lnTo>
                  <a:pt x="239" y="127"/>
                </a:lnTo>
                <a:lnTo>
                  <a:pt x="239" y="132"/>
                </a:lnTo>
                <a:lnTo>
                  <a:pt x="241" y="138"/>
                </a:lnTo>
                <a:lnTo>
                  <a:pt x="248" y="148"/>
                </a:lnTo>
                <a:lnTo>
                  <a:pt x="256" y="159"/>
                </a:lnTo>
                <a:lnTo>
                  <a:pt x="265" y="161"/>
                </a:lnTo>
                <a:lnTo>
                  <a:pt x="276" y="161"/>
                </a:lnTo>
                <a:lnTo>
                  <a:pt x="286" y="161"/>
                </a:lnTo>
                <a:lnTo>
                  <a:pt x="299" y="157"/>
                </a:lnTo>
                <a:lnTo>
                  <a:pt x="309" y="152"/>
                </a:lnTo>
                <a:lnTo>
                  <a:pt x="315" y="148"/>
                </a:lnTo>
                <a:lnTo>
                  <a:pt x="320" y="143"/>
                </a:lnTo>
                <a:lnTo>
                  <a:pt x="324" y="138"/>
                </a:lnTo>
                <a:lnTo>
                  <a:pt x="327" y="131"/>
                </a:lnTo>
                <a:lnTo>
                  <a:pt x="316" y="141"/>
                </a:lnTo>
                <a:lnTo>
                  <a:pt x="308" y="150"/>
                </a:lnTo>
                <a:lnTo>
                  <a:pt x="302" y="152"/>
                </a:lnTo>
                <a:lnTo>
                  <a:pt x="297" y="154"/>
                </a:lnTo>
                <a:lnTo>
                  <a:pt x="294" y="155"/>
                </a:lnTo>
                <a:lnTo>
                  <a:pt x="290" y="155"/>
                </a:lnTo>
                <a:lnTo>
                  <a:pt x="288" y="155"/>
                </a:lnTo>
                <a:lnTo>
                  <a:pt x="286" y="154"/>
                </a:lnTo>
                <a:lnTo>
                  <a:pt x="285" y="154"/>
                </a:lnTo>
                <a:close/>
                <a:moveTo>
                  <a:pt x="331" y="102"/>
                </a:moveTo>
                <a:lnTo>
                  <a:pt x="331" y="102"/>
                </a:lnTo>
                <a:lnTo>
                  <a:pt x="334" y="104"/>
                </a:lnTo>
                <a:lnTo>
                  <a:pt x="338" y="108"/>
                </a:lnTo>
                <a:lnTo>
                  <a:pt x="341" y="115"/>
                </a:lnTo>
                <a:lnTo>
                  <a:pt x="341" y="122"/>
                </a:lnTo>
                <a:lnTo>
                  <a:pt x="341" y="129"/>
                </a:lnTo>
                <a:lnTo>
                  <a:pt x="343" y="125"/>
                </a:lnTo>
                <a:lnTo>
                  <a:pt x="343" y="117"/>
                </a:lnTo>
                <a:lnTo>
                  <a:pt x="341" y="111"/>
                </a:lnTo>
                <a:lnTo>
                  <a:pt x="339" y="108"/>
                </a:lnTo>
                <a:lnTo>
                  <a:pt x="336" y="104"/>
                </a:lnTo>
                <a:lnTo>
                  <a:pt x="331" y="102"/>
                </a:lnTo>
                <a:close/>
                <a:moveTo>
                  <a:pt x="286" y="115"/>
                </a:moveTo>
                <a:lnTo>
                  <a:pt x="286" y="115"/>
                </a:lnTo>
                <a:lnTo>
                  <a:pt x="286" y="117"/>
                </a:lnTo>
                <a:lnTo>
                  <a:pt x="288" y="115"/>
                </a:lnTo>
                <a:lnTo>
                  <a:pt x="286" y="115"/>
                </a:lnTo>
                <a:close/>
                <a:moveTo>
                  <a:pt x="313" y="124"/>
                </a:moveTo>
                <a:lnTo>
                  <a:pt x="313" y="124"/>
                </a:lnTo>
                <a:lnTo>
                  <a:pt x="313" y="115"/>
                </a:lnTo>
                <a:lnTo>
                  <a:pt x="313" y="109"/>
                </a:lnTo>
                <a:lnTo>
                  <a:pt x="311" y="104"/>
                </a:lnTo>
                <a:lnTo>
                  <a:pt x="308" y="101"/>
                </a:lnTo>
                <a:lnTo>
                  <a:pt x="304" y="97"/>
                </a:lnTo>
                <a:lnTo>
                  <a:pt x="301" y="95"/>
                </a:lnTo>
                <a:lnTo>
                  <a:pt x="290" y="94"/>
                </a:lnTo>
                <a:lnTo>
                  <a:pt x="279" y="94"/>
                </a:lnTo>
                <a:lnTo>
                  <a:pt x="271" y="95"/>
                </a:lnTo>
                <a:lnTo>
                  <a:pt x="262" y="97"/>
                </a:lnTo>
                <a:lnTo>
                  <a:pt x="262" y="104"/>
                </a:lnTo>
                <a:lnTo>
                  <a:pt x="262" y="109"/>
                </a:lnTo>
                <a:lnTo>
                  <a:pt x="260" y="113"/>
                </a:lnTo>
                <a:lnTo>
                  <a:pt x="265" y="106"/>
                </a:lnTo>
                <a:lnTo>
                  <a:pt x="267" y="101"/>
                </a:lnTo>
                <a:lnTo>
                  <a:pt x="269" y="99"/>
                </a:lnTo>
                <a:lnTo>
                  <a:pt x="272" y="99"/>
                </a:lnTo>
                <a:lnTo>
                  <a:pt x="276" y="99"/>
                </a:lnTo>
                <a:lnTo>
                  <a:pt x="276" y="97"/>
                </a:lnTo>
                <a:lnTo>
                  <a:pt x="278" y="97"/>
                </a:lnTo>
                <a:lnTo>
                  <a:pt x="279" y="97"/>
                </a:lnTo>
                <a:lnTo>
                  <a:pt x="283" y="99"/>
                </a:lnTo>
                <a:lnTo>
                  <a:pt x="285" y="97"/>
                </a:lnTo>
                <a:lnTo>
                  <a:pt x="288" y="99"/>
                </a:lnTo>
                <a:lnTo>
                  <a:pt x="290" y="101"/>
                </a:lnTo>
                <a:lnTo>
                  <a:pt x="295" y="99"/>
                </a:lnTo>
                <a:lnTo>
                  <a:pt x="297" y="99"/>
                </a:lnTo>
                <a:lnTo>
                  <a:pt x="301" y="99"/>
                </a:lnTo>
                <a:lnTo>
                  <a:pt x="302" y="101"/>
                </a:lnTo>
                <a:lnTo>
                  <a:pt x="306" y="104"/>
                </a:lnTo>
                <a:lnTo>
                  <a:pt x="309" y="111"/>
                </a:lnTo>
                <a:lnTo>
                  <a:pt x="311" y="113"/>
                </a:lnTo>
                <a:lnTo>
                  <a:pt x="313" y="124"/>
                </a:lnTo>
                <a:close/>
                <a:moveTo>
                  <a:pt x="313" y="129"/>
                </a:moveTo>
                <a:lnTo>
                  <a:pt x="313" y="129"/>
                </a:lnTo>
                <a:lnTo>
                  <a:pt x="309" y="131"/>
                </a:lnTo>
                <a:lnTo>
                  <a:pt x="301" y="132"/>
                </a:lnTo>
                <a:lnTo>
                  <a:pt x="297" y="134"/>
                </a:lnTo>
                <a:lnTo>
                  <a:pt x="295" y="134"/>
                </a:lnTo>
                <a:lnTo>
                  <a:pt x="294" y="138"/>
                </a:lnTo>
                <a:lnTo>
                  <a:pt x="286" y="136"/>
                </a:lnTo>
                <a:lnTo>
                  <a:pt x="285" y="134"/>
                </a:lnTo>
                <a:lnTo>
                  <a:pt x="283" y="134"/>
                </a:lnTo>
                <a:lnTo>
                  <a:pt x="276" y="134"/>
                </a:lnTo>
                <a:lnTo>
                  <a:pt x="271" y="134"/>
                </a:lnTo>
                <a:lnTo>
                  <a:pt x="292" y="139"/>
                </a:lnTo>
                <a:lnTo>
                  <a:pt x="295" y="138"/>
                </a:lnTo>
                <a:lnTo>
                  <a:pt x="299" y="138"/>
                </a:lnTo>
                <a:lnTo>
                  <a:pt x="308" y="134"/>
                </a:lnTo>
                <a:lnTo>
                  <a:pt x="311" y="132"/>
                </a:lnTo>
                <a:lnTo>
                  <a:pt x="313" y="129"/>
                </a:lnTo>
                <a:close/>
                <a:moveTo>
                  <a:pt x="255" y="127"/>
                </a:moveTo>
                <a:lnTo>
                  <a:pt x="255" y="127"/>
                </a:lnTo>
                <a:lnTo>
                  <a:pt x="258" y="131"/>
                </a:lnTo>
                <a:lnTo>
                  <a:pt x="262" y="132"/>
                </a:lnTo>
                <a:lnTo>
                  <a:pt x="265" y="132"/>
                </a:lnTo>
                <a:lnTo>
                  <a:pt x="262" y="131"/>
                </a:lnTo>
                <a:lnTo>
                  <a:pt x="258" y="127"/>
                </a:lnTo>
                <a:lnTo>
                  <a:pt x="253" y="117"/>
                </a:lnTo>
                <a:lnTo>
                  <a:pt x="249" y="104"/>
                </a:lnTo>
                <a:lnTo>
                  <a:pt x="249" y="99"/>
                </a:lnTo>
                <a:lnTo>
                  <a:pt x="253" y="95"/>
                </a:lnTo>
                <a:lnTo>
                  <a:pt x="256" y="94"/>
                </a:lnTo>
                <a:lnTo>
                  <a:pt x="255" y="90"/>
                </a:lnTo>
                <a:lnTo>
                  <a:pt x="253" y="88"/>
                </a:lnTo>
                <a:lnTo>
                  <a:pt x="251" y="90"/>
                </a:lnTo>
                <a:lnTo>
                  <a:pt x="249" y="94"/>
                </a:lnTo>
                <a:lnTo>
                  <a:pt x="244" y="104"/>
                </a:lnTo>
                <a:lnTo>
                  <a:pt x="246" y="109"/>
                </a:lnTo>
                <a:lnTo>
                  <a:pt x="249" y="117"/>
                </a:lnTo>
                <a:lnTo>
                  <a:pt x="255" y="127"/>
                </a:lnTo>
                <a:close/>
                <a:moveTo>
                  <a:pt x="325" y="113"/>
                </a:moveTo>
                <a:lnTo>
                  <a:pt x="325" y="113"/>
                </a:lnTo>
                <a:lnTo>
                  <a:pt x="327" y="115"/>
                </a:lnTo>
                <a:lnTo>
                  <a:pt x="332" y="117"/>
                </a:lnTo>
                <a:lnTo>
                  <a:pt x="332" y="118"/>
                </a:lnTo>
                <a:lnTo>
                  <a:pt x="332" y="122"/>
                </a:lnTo>
                <a:lnTo>
                  <a:pt x="331" y="125"/>
                </a:lnTo>
                <a:lnTo>
                  <a:pt x="331" y="129"/>
                </a:lnTo>
                <a:lnTo>
                  <a:pt x="332" y="139"/>
                </a:lnTo>
                <a:lnTo>
                  <a:pt x="332" y="145"/>
                </a:lnTo>
                <a:lnTo>
                  <a:pt x="334" y="125"/>
                </a:lnTo>
                <a:lnTo>
                  <a:pt x="338" y="122"/>
                </a:lnTo>
                <a:lnTo>
                  <a:pt x="338" y="120"/>
                </a:lnTo>
                <a:lnTo>
                  <a:pt x="336" y="117"/>
                </a:lnTo>
                <a:lnTo>
                  <a:pt x="334" y="111"/>
                </a:lnTo>
                <a:lnTo>
                  <a:pt x="331" y="108"/>
                </a:lnTo>
                <a:lnTo>
                  <a:pt x="327" y="108"/>
                </a:lnTo>
                <a:lnTo>
                  <a:pt x="325" y="102"/>
                </a:lnTo>
                <a:lnTo>
                  <a:pt x="322" y="99"/>
                </a:lnTo>
                <a:lnTo>
                  <a:pt x="318" y="99"/>
                </a:lnTo>
                <a:lnTo>
                  <a:pt x="324" y="102"/>
                </a:lnTo>
                <a:lnTo>
                  <a:pt x="325" y="108"/>
                </a:lnTo>
                <a:lnTo>
                  <a:pt x="325" y="113"/>
                </a:lnTo>
                <a:close/>
                <a:moveTo>
                  <a:pt x="338" y="134"/>
                </a:moveTo>
                <a:lnTo>
                  <a:pt x="338" y="134"/>
                </a:lnTo>
                <a:lnTo>
                  <a:pt x="338" y="145"/>
                </a:lnTo>
                <a:lnTo>
                  <a:pt x="334" y="152"/>
                </a:lnTo>
                <a:lnTo>
                  <a:pt x="332" y="159"/>
                </a:lnTo>
                <a:lnTo>
                  <a:pt x="327" y="164"/>
                </a:lnTo>
                <a:lnTo>
                  <a:pt x="320" y="173"/>
                </a:lnTo>
                <a:lnTo>
                  <a:pt x="315" y="177"/>
                </a:lnTo>
                <a:lnTo>
                  <a:pt x="279" y="171"/>
                </a:lnTo>
                <a:lnTo>
                  <a:pt x="265" y="170"/>
                </a:lnTo>
                <a:lnTo>
                  <a:pt x="258" y="170"/>
                </a:lnTo>
                <a:lnTo>
                  <a:pt x="256" y="170"/>
                </a:lnTo>
                <a:lnTo>
                  <a:pt x="258" y="171"/>
                </a:lnTo>
                <a:lnTo>
                  <a:pt x="285" y="175"/>
                </a:lnTo>
                <a:lnTo>
                  <a:pt x="297" y="180"/>
                </a:lnTo>
                <a:lnTo>
                  <a:pt x="308" y="182"/>
                </a:lnTo>
                <a:lnTo>
                  <a:pt x="313" y="184"/>
                </a:lnTo>
                <a:lnTo>
                  <a:pt x="316" y="184"/>
                </a:lnTo>
                <a:lnTo>
                  <a:pt x="320" y="182"/>
                </a:lnTo>
                <a:lnTo>
                  <a:pt x="324" y="180"/>
                </a:lnTo>
                <a:lnTo>
                  <a:pt x="329" y="171"/>
                </a:lnTo>
                <a:lnTo>
                  <a:pt x="334" y="162"/>
                </a:lnTo>
                <a:lnTo>
                  <a:pt x="338" y="155"/>
                </a:lnTo>
                <a:lnTo>
                  <a:pt x="338" y="148"/>
                </a:lnTo>
                <a:lnTo>
                  <a:pt x="338" y="139"/>
                </a:lnTo>
                <a:lnTo>
                  <a:pt x="338" y="134"/>
                </a:lnTo>
                <a:close/>
                <a:moveTo>
                  <a:pt x="228" y="138"/>
                </a:moveTo>
                <a:lnTo>
                  <a:pt x="228" y="138"/>
                </a:lnTo>
                <a:lnTo>
                  <a:pt x="228" y="129"/>
                </a:lnTo>
                <a:lnTo>
                  <a:pt x="226" y="122"/>
                </a:lnTo>
                <a:lnTo>
                  <a:pt x="226" y="120"/>
                </a:lnTo>
                <a:lnTo>
                  <a:pt x="225" y="120"/>
                </a:lnTo>
                <a:lnTo>
                  <a:pt x="223" y="118"/>
                </a:lnTo>
                <a:lnTo>
                  <a:pt x="223" y="120"/>
                </a:lnTo>
                <a:lnTo>
                  <a:pt x="223" y="122"/>
                </a:lnTo>
                <a:lnTo>
                  <a:pt x="219" y="124"/>
                </a:lnTo>
                <a:lnTo>
                  <a:pt x="221" y="127"/>
                </a:lnTo>
                <a:lnTo>
                  <a:pt x="225" y="131"/>
                </a:lnTo>
                <a:lnTo>
                  <a:pt x="225" y="136"/>
                </a:lnTo>
                <a:lnTo>
                  <a:pt x="226" y="143"/>
                </a:lnTo>
                <a:lnTo>
                  <a:pt x="233" y="154"/>
                </a:lnTo>
                <a:lnTo>
                  <a:pt x="237" y="159"/>
                </a:lnTo>
                <a:lnTo>
                  <a:pt x="241" y="161"/>
                </a:lnTo>
                <a:lnTo>
                  <a:pt x="244" y="162"/>
                </a:lnTo>
                <a:lnTo>
                  <a:pt x="248" y="166"/>
                </a:lnTo>
                <a:lnTo>
                  <a:pt x="248" y="168"/>
                </a:lnTo>
                <a:lnTo>
                  <a:pt x="253" y="175"/>
                </a:lnTo>
                <a:lnTo>
                  <a:pt x="256" y="178"/>
                </a:lnTo>
                <a:lnTo>
                  <a:pt x="267" y="185"/>
                </a:lnTo>
                <a:lnTo>
                  <a:pt x="272" y="191"/>
                </a:lnTo>
                <a:lnTo>
                  <a:pt x="279" y="194"/>
                </a:lnTo>
                <a:lnTo>
                  <a:pt x="290" y="198"/>
                </a:lnTo>
                <a:lnTo>
                  <a:pt x="295" y="194"/>
                </a:lnTo>
                <a:lnTo>
                  <a:pt x="297" y="191"/>
                </a:lnTo>
                <a:lnTo>
                  <a:pt x="299" y="189"/>
                </a:lnTo>
                <a:lnTo>
                  <a:pt x="297" y="189"/>
                </a:lnTo>
                <a:lnTo>
                  <a:pt x="292" y="189"/>
                </a:lnTo>
                <a:lnTo>
                  <a:pt x="285" y="191"/>
                </a:lnTo>
                <a:lnTo>
                  <a:pt x="279" y="185"/>
                </a:lnTo>
                <a:lnTo>
                  <a:pt x="267" y="178"/>
                </a:lnTo>
                <a:lnTo>
                  <a:pt x="256" y="173"/>
                </a:lnTo>
                <a:lnTo>
                  <a:pt x="228" y="138"/>
                </a:lnTo>
                <a:close/>
                <a:moveTo>
                  <a:pt x="230" y="311"/>
                </a:moveTo>
                <a:lnTo>
                  <a:pt x="230" y="311"/>
                </a:lnTo>
                <a:lnTo>
                  <a:pt x="225" y="302"/>
                </a:lnTo>
                <a:lnTo>
                  <a:pt x="221" y="295"/>
                </a:lnTo>
                <a:lnTo>
                  <a:pt x="221" y="291"/>
                </a:lnTo>
                <a:lnTo>
                  <a:pt x="223" y="290"/>
                </a:lnTo>
                <a:lnTo>
                  <a:pt x="225" y="286"/>
                </a:lnTo>
                <a:lnTo>
                  <a:pt x="225" y="279"/>
                </a:lnTo>
                <a:lnTo>
                  <a:pt x="226" y="274"/>
                </a:lnTo>
                <a:lnTo>
                  <a:pt x="228" y="270"/>
                </a:lnTo>
                <a:lnTo>
                  <a:pt x="233" y="268"/>
                </a:lnTo>
                <a:lnTo>
                  <a:pt x="235" y="256"/>
                </a:lnTo>
                <a:lnTo>
                  <a:pt x="239" y="247"/>
                </a:lnTo>
                <a:lnTo>
                  <a:pt x="242" y="244"/>
                </a:lnTo>
                <a:lnTo>
                  <a:pt x="244" y="242"/>
                </a:lnTo>
                <a:lnTo>
                  <a:pt x="244" y="235"/>
                </a:lnTo>
                <a:lnTo>
                  <a:pt x="246" y="231"/>
                </a:lnTo>
                <a:lnTo>
                  <a:pt x="251" y="226"/>
                </a:lnTo>
                <a:lnTo>
                  <a:pt x="253" y="226"/>
                </a:lnTo>
                <a:lnTo>
                  <a:pt x="258" y="224"/>
                </a:lnTo>
                <a:lnTo>
                  <a:pt x="269" y="226"/>
                </a:lnTo>
                <a:lnTo>
                  <a:pt x="279" y="230"/>
                </a:lnTo>
                <a:lnTo>
                  <a:pt x="290" y="230"/>
                </a:lnTo>
                <a:lnTo>
                  <a:pt x="295" y="230"/>
                </a:lnTo>
                <a:lnTo>
                  <a:pt x="301" y="231"/>
                </a:lnTo>
                <a:lnTo>
                  <a:pt x="308" y="233"/>
                </a:lnTo>
                <a:lnTo>
                  <a:pt x="315" y="237"/>
                </a:lnTo>
                <a:lnTo>
                  <a:pt x="322" y="244"/>
                </a:lnTo>
                <a:lnTo>
                  <a:pt x="329" y="253"/>
                </a:lnTo>
                <a:lnTo>
                  <a:pt x="334" y="267"/>
                </a:lnTo>
                <a:lnTo>
                  <a:pt x="336" y="268"/>
                </a:lnTo>
                <a:lnTo>
                  <a:pt x="341" y="272"/>
                </a:lnTo>
                <a:lnTo>
                  <a:pt x="345" y="283"/>
                </a:lnTo>
                <a:lnTo>
                  <a:pt x="345" y="290"/>
                </a:lnTo>
                <a:lnTo>
                  <a:pt x="345" y="298"/>
                </a:lnTo>
                <a:lnTo>
                  <a:pt x="343" y="302"/>
                </a:lnTo>
                <a:lnTo>
                  <a:pt x="339" y="311"/>
                </a:lnTo>
                <a:lnTo>
                  <a:pt x="336" y="316"/>
                </a:lnTo>
                <a:lnTo>
                  <a:pt x="331" y="321"/>
                </a:lnTo>
                <a:lnTo>
                  <a:pt x="322" y="327"/>
                </a:lnTo>
                <a:lnTo>
                  <a:pt x="313" y="330"/>
                </a:lnTo>
                <a:lnTo>
                  <a:pt x="304" y="339"/>
                </a:lnTo>
                <a:lnTo>
                  <a:pt x="299" y="344"/>
                </a:lnTo>
                <a:lnTo>
                  <a:pt x="294" y="348"/>
                </a:lnTo>
                <a:lnTo>
                  <a:pt x="283" y="350"/>
                </a:lnTo>
                <a:lnTo>
                  <a:pt x="276" y="350"/>
                </a:lnTo>
                <a:lnTo>
                  <a:pt x="272" y="350"/>
                </a:lnTo>
                <a:lnTo>
                  <a:pt x="269" y="351"/>
                </a:lnTo>
                <a:lnTo>
                  <a:pt x="265" y="351"/>
                </a:lnTo>
                <a:lnTo>
                  <a:pt x="264" y="351"/>
                </a:lnTo>
                <a:lnTo>
                  <a:pt x="262" y="350"/>
                </a:lnTo>
                <a:lnTo>
                  <a:pt x="260" y="348"/>
                </a:lnTo>
                <a:lnTo>
                  <a:pt x="260" y="346"/>
                </a:lnTo>
                <a:lnTo>
                  <a:pt x="260" y="344"/>
                </a:lnTo>
                <a:lnTo>
                  <a:pt x="258" y="344"/>
                </a:lnTo>
                <a:lnTo>
                  <a:pt x="258" y="343"/>
                </a:lnTo>
                <a:lnTo>
                  <a:pt x="249" y="341"/>
                </a:lnTo>
                <a:lnTo>
                  <a:pt x="242" y="339"/>
                </a:lnTo>
                <a:lnTo>
                  <a:pt x="237" y="337"/>
                </a:lnTo>
                <a:lnTo>
                  <a:pt x="235" y="337"/>
                </a:lnTo>
                <a:lnTo>
                  <a:pt x="232" y="334"/>
                </a:lnTo>
                <a:lnTo>
                  <a:pt x="232" y="330"/>
                </a:lnTo>
                <a:lnTo>
                  <a:pt x="232" y="327"/>
                </a:lnTo>
                <a:lnTo>
                  <a:pt x="228" y="323"/>
                </a:lnTo>
                <a:lnTo>
                  <a:pt x="225" y="318"/>
                </a:lnTo>
                <a:lnTo>
                  <a:pt x="225" y="314"/>
                </a:lnTo>
                <a:lnTo>
                  <a:pt x="226" y="313"/>
                </a:lnTo>
                <a:lnTo>
                  <a:pt x="230" y="311"/>
                </a:lnTo>
                <a:close/>
                <a:moveTo>
                  <a:pt x="237" y="265"/>
                </a:moveTo>
                <a:lnTo>
                  <a:pt x="237" y="265"/>
                </a:lnTo>
                <a:lnTo>
                  <a:pt x="239" y="261"/>
                </a:lnTo>
                <a:lnTo>
                  <a:pt x="246" y="256"/>
                </a:lnTo>
                <a:lnTo>
                  <a:pt x="255" y="253"/>
                </a:lnTo>
                <a:lnTo>
                  <a:pt x="260" y="253"/>
                </a:lnTo>
                <a:lnTo>
                  <a:pt x="264" y="253"/>
                </a:lnTo>
                <a:lnTo>
                  <a:pt x="271" y="256"/>
                </a:lnTo>
                <a:lnTo>
                  <a:pt x="267" y="253"/>
                </a:lnTo>
                <a:lnTo>
                  <a:pt x="262" y="249"/>
                </a:lnTo>
                <a:lnTo>
                  <a:pt x="258" y="247"/>
                </a:lnTo>
                <a:lnTo>
                  <a:pt x="255" y="249"/>
                </a:lnTo>
                <a:lnTo>
                  <a:pt x="249" y="251"/>
                </a:lnTo>
                <a:lnTo>
                  <a:pt x="244" y="256"/>
                </a:lnTo>
                <a:lnTo>
                  <a:pt x="237" y="265"/>
                </a:lnTo>
                <a:close/>
                <a:moveTo>
                  <a:pt x="267" y="245"/>
                </a:moveTo>
                <a:lnTo>
                  <a:pt x="267" y="245"/>
                </a:lnTo>
                <a:lnTo>
                  <a:pt x="279" y="263"/>
                </a:lnTo>
                <a:lnTo>
                  <a:pt x="283" y="270"/>
                </a:lnTo>
                <a:lnTo>
                  <a:pt x="285" y="275"/>
                </a:lnTo>
                <a:lnTo>
                  <a:pt x="285" y="279"/>
                </a:lnTo>
                <a:lnTo>
                  <a:pt x="279" y="293"/>
                </a:lnTo>
                <a:lnTo>
                  <a:pt x="276" y="311"/>
                </a:lnTo>
                <a:lnTo>
                  <a:pt x="265" y="327"/>
                </a:lnTo>
                <a:lnTo>
                  <a:pt x="262" y="330"/>
                </a:lnTo>
                <a:lnTo>
                  <a:pt x="251" y="334"/>
                </a:lnTo>
                <a:lnTo>
                  <a:pt x="246" y="336"/>
                </a:lnTo>
                <a:lnTo>
                  <a:pt x="241" y="336"/>
                </a:lnTo>
                <a:lnTo>
                  <a:pt x="237" y="330"/>
                </a:lnTo>
                <a:lnTo>
                  <a:pt x="237" y="323"/>
                </a:lnTo>
                <a:lnTo>
                  <a:pt x="235" y="323"/>
                </a:lnTo>
                <a:lnTo>
                  <a:pt x="233" y="330"/>
                </a:lnTo>
                <a:lnTo>
                  <a:pt x="235" y="334"/>
                </a:lnTo>
                <a:lnTo>
                  <a:pt x="237" y="336"/>
                </a:lnTo>
                <a:lnTo>
                  <a:pt x="241" y="337"/>
                </a:lnTo>
                <a:lnTo>
                  <a:pt x="241" y="339"/>
                </a:lnTo>
                <a:lnTo>
                  <a:pt x="246" y="339"/>
                </a:lnTo>
                <a:lnTo>
                  <a:pt x="253" y="339"/>
                </a:lnTo>
                <a:lnTo>
                  <a:pt x="258" y="336"/>
                </a:lnTo>
                <a:lnTo>
                  <a:pt x="264" y="332"/>
                </a:lnTo>
                <a:lnTo>
                  <a:pt x="265" y="332"/>
                </a:lnTo>
                <a:lnTo>
                  <a:pt x="269" y="328"/>
                </a:lnTo>
                <a:lnTo>
                  <a:pt x="272" y="320"/>
                </a:lnTo>
                <a:lnTo>
                  <a:pt x="281" y="305"/>
                </a:lnTo>
                <a:lnTo>
                  <a:pt x="283" y="295"/>
                </a:lnTo>
                <a:lnTo>
                  <a:pt x="286" y="288"/>
                </a:lnTo>
                <a:lnTo>
                  <a:pt x="288" y="281"/>
                </a:lnTo>
                <a:lnTo>
                  <a:pt x="290" y="279"/>
                </a:lnTo>
                <a:lnTo>
                  <a:pt x="290" y="275"/>
                </a:lnTo>
                <a:lnTo>
                  <a:pt x="288" y="270"/>
                </a:lnTo>
                <a:lnTo>
                  <a:pt x="279" y="258"/>
                </a:lnTo>
                <a:lnTo>
                  <a:pt x="271" y="247"/>
                </a:lnTo>
                <a:lnTo>
                  <a:pt x="267" y="245"/>
                </a:lnTo>
                <a:close/>
                <a:moveTo>
                  <a:pt x="233" y="309"/>
                </a:moveTo>
                <a:lnTo>
                  <a:pt x="237" y="309"/>
                </a:lnTo>
                <a:lnTo>
                  <a:pt x="235" y="305"/>
                </a:lnTo>
                <a:lnTo>
                  <a:pt x="232" y="297"/>
                </a:lnTo>
                <a:lnTo>
                  <a:pt x="230" y="284"/>
                </a:lnTo>
                <a:lnTo>
                  <a:pt x="230" y="277"/>
                </a:lnTo>
                <a:lnTo>
                  <a:pt x="233" y="268"/>
                </a:lnTo>
                <a:lnTo>
                  <a:pt x="232" y="270"/>
                </a:lnTo>
                <a:lnTo>
                  <a:pt x="230" y="274"/>
                </a:lnTo>
                <a:lnTo>
                  <a:pt x="228" y="279"/>
                </a:lnTo>
                <a:lnTo>
                  <a:pt x="228" y="284"/>
                </a:lnTo>
                <a:lnTo>
                  <a:pt x="228" y="288"/>
                </a:lnTo>
                <a:lnTo>
                  <a:pt x="226" y="291"/>
                </a:lnTo>
                <a:lnTo>
                  <a:pt x="226" y="293"/>
                </a:lnTo>
                <a:lnTo>
                  <a:pt x="226" y="295"/>
                </a:lnTo>
                <a:lnTo>
                  <a:pt x="233" y="309"/>
                </a:lnTo>
                <a:close/>
                <a:moveTo>
                  <a:pt x="255" y="300"/>
                </a:moveTo>
                <a:lnTo>
                  <a:pt x="255" y="300"/>
                </a:lnTo>
                <a:lnTo>
                  <a:pt x="251" y="302"/>
                </a:lnTo>
                <a:lnTo>
                  <a:pt x="248" y="300"/>
                </a:lnTo>
                <a:lnTo>
                  <a:pt x="244" y="298"/>
                </a:lnTo>
                <a:lnTo>
                  <a:pt x="248" y="302"/>
                </a:lnTo>
                <a:lnTo>
                  <a:pt x="251" y="304"/>
                </a:lnTo>
                <a:lnTo>
                  <a:pt x="255" y="300"/>
                </a:lnTo>
                <a:close/>
                <a:moveTo>
                  <a:pt x="264" y="261"/>
                </a:moveTo>
                <a:lnTo>
                  <a:pt x="264" y="261"/>
                </a:lnTo>
                <a:lnTo>
                  <a:pt x="267" y="265"/>
                </a:lnTo>
                <a:lnTo>
                  <a:pt x="269" y="268"/>
                </a:lnTo>
                <a:lnTo>
                  <a:pt x="272" y="277"/>
                </a:lnTo>
                <a:lnTo>
                  <a:pt x="272" y="286"/>
                </a:lnTo>
                <a:lnTo>
                  <a:pt x="271" y="295"/>
                </a:lnTo>
                <a:lnTo>
                  <a:pt x="271" y="286"/>
                </a:lnTo>
                <a:lnTo>
                  <a:pt x="267" y="291"/>
                </a:lnTo>
                <a:lnTo>
                  <a:pt x="265" y="295"/>
                </a:lnTo>
                <a:lnTo>
                  <a:pt x="262" y="295"/>
                </a:lnTo>
                <a:lnTo>
                  <a:pt x="258" y="297"/>
                </a:lnTo>
                <a:lnTo>
                  <a:pt x="256" y="298"/>
                </a:lnTo>
                <a:lnTo>
                  <a:pt x="256" y="302"/>
                </a:lnTo>
                <a:lnTo>
                  <a:pt x="253" y="304"/>
                </a:lnTo>
                <a:lnTo>
                  <a:pt x="256" y="307"/>
                </a:lnTo>
                <a:lnTo>
                  <a:pt x="258" y="307"/>
                </a:lnTo>
                <a:lnTo>
                  <a:pt x="267" y="305"/>
                </a:lnTo>
                <a:lnTo>
                  <a:pt x="269" y="304"/>
                </a:lnTo>
                <a:lnTo>
                  <a:pt x="274" y="295"/>
                </a:lnTo>
                <a:lnTo>
                  <a:pt x="276" y="286"/>
                </a:lnTo>
                <a:lnTo>
                  <a:pt x="276" y="279"/>
                </a:lnTo>
                <a:lnTo>
                  <a:pt x="274" y="272"/>
                </a:lnTo>
                <a:lnTo>
                  <a:pt x="271" y="265"/>
                </a:lnTo>
                <a:lnTo>
                  <a:pt x="269" y="261"/>
                </a:lnTo>
                <a:lnTo>
                  <a:pt x="267" y="260"/>
                </a:lnTo>
                <a:lnTo>
                  <a:pt x="265" y="260"/>
                </a:lnTo>
                <a:lnTo>
                  <a:pt x="264" y="261"/>
                </a:lnTo>
                <a:close/>
                <a:moveTo>
                  <a:pt x="262" y="272"/>
                </a:moveTo>
                <a:lnTo>
                  <a:pt x="262" y="272"/>
                </a:lnTo>
                <a:lnTo>
                  <a:pt x="262" y="268"/>
                </a:lnTo>
                <a:lnTo>
                  <a:pt x="258" y="265"/>
                </a:lnTo>
                <a:lnTo>
                  <a:pt x="253" y="270"/>
                </a:lnTo>
                <a:lnTo>
                  <a:pt x="248" y="277"/>
                </a:lnTo>
                <a:lnTo>
                  <a:pt x="246" y="279"/>
                </a:lnTo>
                <a:lnTo>
                  <a:pt x="244" y="283"/>
                </a:lnTo>
                <a:lnTo>
                  <a:pt x="244" y="286"/>
                </a:lnTo>
                <a:lnTo>
                  <a:pt x="246" y="291"/>
                </a:lnTo>
                <a:lnTo>
                  <a:pt x="248" y="286"/>
                </a:lnTo>
                <a:lnTo>
                  <a:pt x="249" y="277"/>
                </a:lnTo>
                <a:lnTo>
                  <a:pt x="253" y="274"/>
                </a:lnTo>
                <a:lnTo>
                  <a:pt x="255" y="270"/>
                </a:lnTo>
                <a:lnTo>
                  <a:pt x="258" y="270"/>
                </a:lnTo>
                <a:lnTo>
                  <a:pt x="262" y="272"/>
                </a:lnTo>
                <a:close/>
                <a:moveTo>
                  <a:pt x="246" y="275"/>
                </a:moveTo>
                <a:lnTo>
                  <a:pt x="248" y="275"/>
                </a:lnTo>
                <a:lnTo>
                  <a:pt x="258" y="263"/>
                </a:lnTo>
                <a:lnTo>
                  <a:pt x="256" y="263"/>
                </a:lnTo>
                <a:lnTo>
                  <a:pt x="253" y="263"/>
                </a:lnTo>
                <a:lnTo>
                  <a:pt x="249" y="265"/>
                </a:lnTo>
                <a:lnTo>
                  <a:pt x="246" y="267"/>
                </a:lnTo>
                <a:lnTo>
                  <a:pt x="246" y="268"/>
                </a:lnTo>
                <a:lnTo>
                  <a:pt x="246" y="270"/>
                </a:lnTo>
                <a:lnTo>
                  <a:pt x="246" y="275"/>
                </a:lnTo>
                <a:close/>
                <a:moveTo>
                  <a:pt x="244" y="293"/>
                </a:moveTo>
                <a:lnTo>
                  <a:pt x="244" y="293"/>
                </a:lnTo>
                <a:lnTo>
                  <a:pt x="248" y="295"/>
                </a:lnTo>
                <a:lnTo>
                  <a:pt x="249" y="297"/>
                </a:lnTo>
                <a:lnTo>
                  <a:pt x="251" y="297"/>
                </a:lnTo>
                <a:lnTo>
                  <a:pt x="253" y="298"/>
                </a:lnTo>
                <a:lnTo>
                  <a:pt x="256" y="298"/>
                </a:lnTo>
                <a:lnTo>
                  <a:pt x="256" y="297"/>
                </a:lnTo>
                <a:lnTo>
                  <a:pt x="251" y="295"/>
                </a:lnTo>
                <a:lnTo>
                  <a:pt x="246" y="291"/>
                </a:lnTo>
                <a:lnTo>
                  <a:pt x="244" y="290"/>
                </a:lnTo>
                <a:lnTo>
                  <a:pt x="244" y="288"/>
                </a:lnTo>
                <a:lnTo>
                  <a:pt x="242" y="290"/>
                </a:lnTo>
                <a:lnTo>
                  <a:pt x="242" y="291"/>
                </a:lnTo>
                <a:lnTo>
                  <a:pt x="244" y="293"/>
                </a:lnTo>
                <a:close/>
                <a:moveTo>
                  <a:pt x="253" y="290"/>
                </a:moveTo>
                <a:lnTo>
                  <a:pt x="253" y="290"/>
                </a:lnTo>
                <a:close/>
                <a:moveTo>
                  <a:pt x="253" y="290"/>
                </a:moveTo>
                <a:lnTo>
                  <a:pt x="253" y="290"/>
                </a:lnTo>
                <a:close/>
                <a:moveTo>
                  <a:pt x="253" y="290"/>
                </a:moveTo>
                <a:lnTo>
                  <a:pt x="253" y="290"/>
                </a:lnTo>
                <a:lnTo>
                  <a:pt x="253" y="291"/>
                </a:lnTo>
                <a:lnTo>
                  <a:pt x="253" y="290"/>
                </a:lnTo>
                <a:close/>
                <a:moveTo>
                  <a:pt x="253" y="290"/>
                </a:moveTo>
                <a:lnTo>
                  <a:pt x="253" y="290"/>
                </a:lnTo>
                <a:close/>
                <a:moveTo>
                  <a:pt x="253" y="290"/>
                </a:moveTo>
                <a:lnTo>
                  <a:pt x="253" y="290"/>
                </a:lnTo>
                <a:close/>
                <a:moveTo>
                  <a:pt x="264" y="286"/>
                </a:moveTo>
                <a:lnTo>
                  <a:pt x="264" y="286"/>
                </a:lnTo>
                <a:lnTo>
                  <a:pt x="260" y="293"/>
                </a:lnTo>
                <a:lnTo>
                  <a:pt x="256" y="293"/>
                </a:lnTo>
                <a:lnTo>
                  <a:pt x="253" y="291"/>
                </a:lnTo>
                <a:lnTo>
                  <a:pt x="255" y="293"/>
                </a:lnTo>
                <a:lnTo>
                  <a:pt x="256" y="295"/>
                </a:lnTo>
                <a:lnTo>
                  <a:pt x="258" y="295"/>
                </a:lnTo>
                <a:lnTo>
                  <a:pt x="262" y="293"/>
                </a:lnTo>
                <a:lnTo>
                  <a:pt x="264" y="291"/>
                </a:lnTo>
                <a:lnTo>
                  <a:pt x="269" y="286"/>
                </a:lnTo>
                <a:lnTo>
                  <a:pt x="267" y="283"/>
                </a:lnTo>
                <a:lnTo>
                  <a:pt x="267" y="275"/>
                </a:lnTo>
                <a:lnTo>
                  <a:pt x="264" y="286"/>
                </a:lnTo>
                <a:close/>
                <a:moveTo>
                  <a:pt x="260" y="286"/>
                </a:moveTo>
                <a:lnTo>
                  <a:pt x="260" y="286"/>
                </a:lnTo>
                <a:lnTo>
                  <a:pt x="256" y="284"/>
                </a:lnTo>
                <a:lnTo>
                  <a:pt x="255" y="281"/>
                </a:lnTo>
                <a:lnTo>
                  <a:pt x="255" y="284"/>
                </a:lnTo>
                <a:lnTo>
                  <a:pt x="256" y="286"/>
                </a:lnTo>
                <a:lnTo>
                  <a:pt x="255" y="286"/>
                </a:lnTo>
                <a:lnTo>
                  <a:pt x="253" y="283"/>
                </a:lnTo>
                <a:lnTo>
                  <a:pt x="255" y="277"/>
                </a:lnTo>
                <a:lnTo>
                  <a:pt x="251" y="283"/>
                </a:lnTo>
                <a:lnTo>
                  <a:pt x="253" y="286"/>
                </a:lnTo>
                <a:lnTo>
                  <a:pt x="256" y="290"/>
                </a:lnTo>
                <a:lnTo>
                  <a:pt x="260" y="291"/>
                </a:lnTo>
                <a:lnTo>
                  <a:pt x="262" y="290"/>
                </a:lnTo>
                <a:lnTo>
                  <a:pt x="264" y="286"/>
                </a:lnTo>
                <a:lnTo>
                  <a:pt x="262" y="283"/>
                </a:lnTo>
                <a:lnTo>
                  <a:pt x="262" y="284"/>
                </a:lnTo>
                <a:lnTo>
                  <a:pt x="260" y="286"/>
                </a:lnTo>
                <a:close/>
                <a:moveTo>
                  <a:pt x="262" y="272"/>
                </a:moveTo>
                <a:lnTo>
                  <a:pt x="262" y="272"/>
                </a:lnTo>
                <a:lnTo>
                  <a:pt x="260" y="272"/>
                </a:lnTo>
                <a:lnTo>
                  <a:pt x="255" y="275"/>
                </a:lnTo>
                <a:lnTo>
                  <a:pt x="255" y="277"/>
                </a:lnTo>
                <a:lnTo>
                  <a:pt x="256" y="277"/>
                </a:lnTo>
                <a:lnTo>
                  <a:pt x="258" y="277"/>
                </a:lnTo>
                <a:lnTo>
                  <a:pt x="260" y="277"/>
                </a:lnTo>
                <a:lnTo>
                  <a:pt x="262" y="279"/>
                </a:lnTo>
                <a:lnTo>
                  <a:pt x="264" y="283"/>
                </a:lnTo>
                <a:lnTo>
                  <a:pt x="264" y="284"/>
                </a:lnTo>
                <a:lnTo>
                  <a:pt x="265" y="275"/>
                </a:lnTo>
                <a:lnTo>
                  <a:pt x="264" y="274"/>
                </a:lnTo>
                <a:lnTo>
                  <a:pt x="262" y="272"/>
                </a:lnTo>
                <a:close/>
                <a:moveTo>
                  <a:pt x="295" y="286"/>
                </a:moveTo>
                <a:lnTo>
                  <a:pt x="295" y="286"/>
                </a:lnTo>
                <a:lnTo>
                  <a:pt x="297" y="290"/>
                </a:lnTo>
                <a:lnTo>
                  <a:pt x="297" y="298"/>
                </a:lnTo>
                <a:lnTo>
                  <a:pt x="295" y="309"/>
                </a:lnTo>
                <a:lnTo>
                  <a:pt x="294" y="316"/>
                </a:lnTo>
                <a:lnTo>
                  <a:pt x="290" y="321"/>
                </a:lnTo>
                <a:lnTo>
                  <a:pt x="278" y="327"/>
                </a:lnTo>
                <a:lnTo>
                  <a:pt x="271" y="330"/>
                </a:lnTo>
                <a:lnTo>
                  <a:pt x="274" y="330"/>
                </a:lnTo>
                <a:lnTo>
                  <a:pt x="279" y="328"/>
                </a:lnTo>
                <a:lnTo>
                  <a:pt x="290" y="323"/>
                </a:lnTo>
                <a:lnTo>
                  <a:pt x="301" y="313"/>
                </a:lnTo>
                <a:lnTo>
                  <a:pt x="302" y="304"/>
                </a:lnTo>
                <a:lnTo>
                  <a:pt x="302" y="295"/>
                </a:lnTo>
                <a:lnTo>
                  <a:pt x="302" y="284"/>
                </a:lnTo>
                <a:lnTo>
                  <a:pt x="301" y="272"/>
                </a:lnTo>
                <a:lnTo>
                  <a:pt x="295" y="260"/>
                </a:lnTo>
                <a:lnTo>
                  <a:pt x="290" y="254"/>
                </a:lnTo>
                <a:lnTo>
                  <a:pt x="286" y="251"/>
                </a:lnTo>
                <a:lnTo>
                  <a:pt x="279" y="245"/>
                </a:lnTo>
                <a:lnTo>
                  <a:pt x="272" y="244"/>
                </a:lnTo>
                <a:lnTo>
                  <a:pt x="283" y="253"/>
                </a:lnTo>
                <a:lnTo>
                  <a:pt x="292" y="261"/>
                </a:lnTo>
                <a:lnTo>
                  <a:pt x="295" y="267"/>
                </a:lnTo>
                <a:lnTo>
                  <a:pt x="295" y="274"/>
                </a:lnTo>
                <a:lnTo>
                  <a:pt x="297" y="275"/>
                </a:lnTo>
                <a:lnTo>
                  <a:pt x="297" y="279"/>
                </a:lnTo>
                <a:lnTo>
                  <a:pt x="297" y="281"/>
                </a:lnTo>
                <a:lnTo>
                  <a:pt x="295" y="283"/>
                </a:lnTo>
                <a:lnTo>
                  <a:pt x="295" y="286"/>
                </a:lnTo>
                <a:close/>
                <a:moveTo>
                  <a:pt x="244" y="240"/>
                </a:moveTo>
                <a:lnTo>
                  <a:pt x="246" y="238"/>
                </a:lnTo>
                <a:lnTo>
                  <a:pt x="246" y="237"/>
                </a:lnTo>
                <a:lnTo>
                  <a:pt x="249" y="233"/>
                </a:lnTo>
                <a:lnTo>
                  <a:pt x="258" y="230"/>
                </a:lnTo>
                <a:lnTo>
                  <a:pt x="264" y="228"/>
                </a:lnTo>
                <a:lnTo>
                  <a:pt x="271" y="228"/>
                </a:lnTo>
                <a:lnTo>
                  <a:pt x="267" y="228"/>
                </a:lnTo>
                <a:lnTo>
                  <a:pt x="258" y="228"/>
                </a:lnTo>
                <a:lnTo>
                  <a:pt x="255" y="228"/>
                </a:lnTo>
                <a:lnTo>
                  <a:pt x="249" y="231"/>
                </a:lnTo>
                <a:lnTo>
                  <a:pt x="246" y="235"/>
                </a:lnTo>
                <a:lnTo>
                  <a:pt x="244" y="240"/>
                </a:lnTo>
                <a:close/>
                <a:moveTo>
                  <a:pt x="256" y="283"/>
                </a:moveTo>
                <a:lnTo>
                  <a:pt x="256" y="283"/>
                </a:lnTo>
                <a:lnTo>
                  <a:pt x="256" y="284"/>
                </a:lnTo>
                <a:lnTo>
                  <a:pt x="258" y="284"/>
                </a:lnTo>
                <a:lnTo>
                  <a:pt x="260" y="284"/>
                </a:lnTo>
                <a:lnTo>
                  <a:pt x="256" y="281"/>
                </a:lnTo>
                <a:lnTo>
                  <a:pt x="256" y="283"/>
                </a:lnTo>
                <a:close/>
                <a:moveTo>
                  <a:pt x="265" y="258"/>
                </a:moveTo>
                <a:lnTo>
                  <a:pt x="265" y="258"/>
                </a:lnTo>
                <a:lnTo>
                  <a:pt x="258" y="256"/>
                </a:lnTo>
                <a:lnTo>
                  <a:pt x="251" y="258"/>
                </a:lnTo>
                <a:lnTo>
                  <a:pt x="246" y="260"/>
                </a:lnTo>
                <a:lnTo>
                  <a:pt x="242" y="261"/>
                </a:lnTo>
                <a:lnTo>
                  <a:pt x="241" y="265"/>
                </a:lnTo>
                <a:lnTo>
                  <a:pt x="237" y="270"/>
                </a:lnTo>
                <a:lnTo>
                  <a:pt x="235" y="279"/>
                </a:lnTo>
                <a:lnTo>
                  <a:pt x="237" y="290"/>
                </a:lnTo>
                <a:lnTo>
                  <a:pt x="237" y="298"/>
                </a:lnTo>
                <a:lnTo>
                  <a:pt x="241" y="307"/>
                </a:lnTo>
                <a:lnTo>
                  <a:pt x="246" y="309"/>
                </a:lnTo>
                <a:lnTo>
                  <a:pt x="251" y="309"/>
                </a:lnTo>
                <a:lnTo>
                  <a:pt x="255" y="309"/>
                </a:lnTo>
                <a:lnTo>
                  <a:pt x="248" y="305"/>
                </a:lnTo>
                <a:lnTo>
                  <a:pt x="242" y="304"/>
                </a:lnTo>
                <a:lnTo>
                  <a:pt x="241" y="300"/>
                </a:lnTo>
                <a:lnTo>
                  <a:pt x="241" y="297"/>
                </a:lnTo>
                <a:lnTo>
                  <a:pt x="241" y="295"/>
                </a:lnTo>
                <a:lnTo>
                  <a:pt x="241" y="293"/>
                </a:lnTo>
                <a:lnTo>
                  <a:pt x="239" y="293"/>
                </a:lnTo>
                <a:lnTo>
                  <a:pt x="239" y="291"/>
                </a:lnTo>
                <a:lnTo>
                  <a:pt x="239" y="290"/>
                </a:lnTo>
                <a:lnTo>
                  <a:pt x="241" y="286"/>
                </a:lnTo>
                <a:lnTo>
                  <a:pt x="241" y="284"/>
                </a:lnTo>
                <a:lnTo>
                  <a:pt x="241" y="281"/>
                </a:lnTo>
                <a:lnTo>
                  <a:pt x="242" y="281"/>
                </a:lnTo>
                <a:lnTo>
                  <a:pt x="242" y="275"/>
                </a:lnTo>
                <a:lnTo>
                  <a:pt x="241" y="272"/>
                </a:lnTo>
                <a:lnTo>
                  <a:pt x="241" y="270"/>
                </a:lnTo>
                <a:lnTo>
                  <a:pt x="242" y="267"/>
                </a:lnTo>
                <a:lnTo>
                  <a:pt x="248" y="265"/>
                </a:lnTo>
                <a:lnTo>
                  <a:pt x="253" y="261"/>
                </a:lnTo>
                <a:lnTo>
                  <a:pt x="256" y="260"/>
                </a:lnTo>
                <a:lnTo>
                  <a:pt x="265" y="258"/>
                </a:lnTo>
                <a:close/>
                <a:moveTo>
                  <a:pt x="271" y="256"/>
                </a:moveTo>
                <a:lnTo>
                  <a:pt x="271" y="256"/>
                </a:lnTo>
                <a:lnTo>
                  <a:pt x="272" y="260"/>
                </a:lnTo>
                <a:lnTo>
                  <a:pt x="274" y="268"/>
                </a:lnTo>
                <a:lnTo>
                  <a:pt x="276" y="274"/>
                </a:lnTo>
                <a:lnTo>
                  <a:pt x="278" y="275"/>
                </a:lnTo>
                <a:lnTo>
                  <a:pt x="279" y="277"/>
                </a:lnTo>
                <a:lnTo>
                  <a:pt x="278" y="283"/>
                </a:lnTo>
                <a:lnTo>
                  <a:pt x="276" y="286"/>
                </a:lnTo>
                <a:lnTo>
                  <a:pt x="278" y="288"/>
                </a:lnTo>
                <a:lnTo>
                  <a:pt x="278" y="293"/>
                </a:lnTo>
                <a:lnTo>
                  <a:pt x="276" y="298"/>
                </a:lnTo>
                <a:lnTo>
                  <a:pt x="283" y="279"/>
                </a:lnTo>
                <a:lnTo>
                  <a:pt x="281" y="274"/>
                </a:lnTo>
                <a:lnTo>
                  <a:pt x="279" y="270"/>
                </a:lnTo>
                <a:lnTo>
                  <a:pt x="278" y="263"/>
                </a:lnTo>
                <a:lnTo>
                  <a:pt x="274" y="260"/>
                </a:lnTo>
                <a:lnTo>
                  <a:pt x="271" y="256"/>
                </a:lnTo>
                <a:close/>
                <a:moveTo>
                  <a:pt x="271" y="314"/>
                </a:moveTo>
                <a:lnTo>
                  <a:pt x="271" y="314"/>
                </a:lnTo>
                <a:lnTo>
                  <a:pt x="272" y="311"/>
                </a:lnTo>
                <a:lnTo>
                  <a:pt x="274" y="307"/>
                </a:lnTo>
                <a:lnTo>
                  <a:pt x="274" y="304"/>
                </a:lnTo>
                <a:lnTo>
                  <a:pt x="272" y="307"/>
                </a:lnTo>
                <a:lnTo>
                  <a:pt x="269" y="311"/>
                </a:lnTo>
                <a:lnTo>
                  <a:pt x="260" y="316"/>
                </a:lnTo>
                <a:lnTo>
                  <a:pt x="248" y="320"/>
                </a:lnTo>
                <a:lnTo>
                  <a:pt x="242" y="320"/>
                </a:lnTo>
                <a:lnTo>
                  <a:pt x="239" y="318"/>
                </a:lnTo>
                <a:lnTo>
                  <a:pt x="235" y="314"/>
                </a:lnTo>
                <a:lnTo>
                  <a:pt x="232" y="316"/>
                </a:lnTo>
                <a:lnTo>
                  <a:pt x="232" y="318"/>
                </a:lnTo>
                <a:lnTo>
                  <a:pt x="232" y="320"/>
                </a:lnTo>
                <a:lnTo>
                  <a:pt x="235" y="321"/>
                </a:lnTo>
                <a:lnTo>
                  <a:pt x="248" y="325"/>
                </a:lnTo>
                <a:lnTo>
                  <a:pt x="251" y="325"/>
                </a:lnTo>
                <a:lnTo>
                  <a:pt x="260" y="320"/>
                </a:lnTo>
                <a:lnTo>
                  <a:pt x="271" y="314"/>
                </a:lnTo>
                <a:close/>
                <a:moveTo>
                  <a:pt x="256" y="245"/>
                </a:moveTo>
                <a:lnTo>
                  <a:pt x="256" y="245"/>
                </a:lnTo>
                <a:lnTo>
                  <a:pt x="256" y="244"/>
                </a:lnTo>
                <a:lnTo>
                  <a:pt x="258" y="238"/>
                </a:lnTo>
                <a:lnTo>
                  <a:pt x="260" y="237"/>
                </a:lnTo>
                <a:lnTo>
                  <a:pt x="264" y="238"/>
                </a:lnTo>
                <a:lnTo>
                  <a:pt x="267" y="238"/>
                </a:lnTo>
                <a:lnTo>
                  <a:pt x="271" y="238"/>
                </a:lnTo>
                <a:lnTo>
                  <a:pt x="281" y="238"/>
                </a:lnTo>
                <a:lnTo>
                  <a:pt x="286" y="238"/>
                </a:lnTo>
                <a:lnTo>
                  <a:pt x="267" y="235"/>
                </a:lnTo>
                <a:lnTo>
                  <a:pt x="265" y="233"/>
                </a:lnTo>
                <a:lnTo>
                  <a:pt x="262" y="233"/>
                </a:lnTo>
                <a:lnTo>
                  <a:pt x="260" y="235"/>
                </a:lnTo>
                <a:lnTo>
                  <a:pt x="253" y="237"/>
                </a:lnTo>
                <a:lnTo>
                  <a:pt x="251" y="238"/>
                </a:lnTo>
                <a:lnTo>
                  <a:pt x="249" y="242"/>
                </a:lnTo>
                <a:lnTo>
                  <a:pt x="244" y="245"/>
                </a:lnTo>
                <a:lnTo>
                  <a:pt x="242" y="247"/>
                </a:lnTo>
                <a:lnTo>
                  <a:pt x="241" y="251"/>
                </a:lnTo>
                <a:lnTo>
                  <a:pt x="246" y="247"/>
                </a:lnTo>
                <a:lnTo>
                  <a:pt x="249" y="245"/>
                </a:lnTo>
                <a:lnTo>
                  <a:pt x="256" y="245"/>
                </a:lnTo>
                <a:close/>
                <a:moveTo>
                  <a:pt x="278" y="231"/>
                </a:moveTo>
                <a:lnTo>
                  <a:pt x="278" y="231"/>
                </a:lnTo>
                <a:lnTo>
                  <a:pt x="286" y="233"/>
                </a:lnTo>
                <a:lnTo>
                  <a:pt x="295" y="235"/>
                </a:lnTo>
                <a:lnTo>
                  <a:pt x="302" y="238"/>
                </a:lnTo>
                <a:lnTo>
                  <a:pt x="308" y="242"/>
                </a:lnTo>
                <a:lnTo>
                  <a:pt x="316" y="251"/>
                </a:lnTo>
                <a:lnTo>
                  <a:pt x="320" y="256"/>
                </a:lnTo>
                <a:lnTo>
                  <a:pt x="313" y="291"/>
                </a:lnTo>
                <a:lnTo>
                  <a:pt x="311" y="304"/>
                </a:lnTo>
                <a:lnTo>
                  <a:pt x="311" y="311"/>
                </a:lnTo>
                <a:lnTo>
                  <a:pt x="311" y="313"/>
                </a:lnTo>
                <a:lnTo>
                  <a:pt x="313" y="313"/>
                </a:lnTo>
                <a:lnTo>
                  <a:pt x="316" y="284"/>
                </a:lnTo>
                <a:lnTo>
                  <a:pt x="322" y="272"/>
                </a:lnTo>
                <a:lnTo>
                  <a:pt x="325" y="263"/>
                </a:lnTo>
                <a:lnTo>
                  <a:pt x="325" y="256"/>
                </a:lnTo>
                <a:lnTo>
                  <a:pt x="325" y="253"/>
                </a:lnTo>
                <a:lnTo>
                  <a:pt x="324" y="249"/>
                </a:lnTo>
                <a:lnTo>
                  <a:pt x="322" y="247"/>
                </a:lnTo>
                <a:lnTo>
                  <a:pt x="313" y="240"/>
                </a:lnTo>
                <a:lnTo>
                  <a:pt x="306" y="235"/>
                </a:lnTo>
                <a:lnTo>
                  <a:pt x="297" y="233"/>
                </a:lnTo>
                <a:lnTo>
                  <a:pt x="292" y="231"/>
                </a:lnTo>
                <a:lnTo>
                  <a:pt x="281" y="231"/>
                </a:lnTo>
                <a:lnTo>
                  <a:pt x="278" y="231"/>
                </a:lnTo>
                <a:close/>
                <a:moveTo>
                  <a:pt x="279" y="343"/>
                </a:moveTo>
                <a:lnTo>
                  <a:pt x="279" y="343"/>
                </a:lnTo>
                <a:lnTo>
                  <a:pt x="271" y="343"/>
                </a:lnTo>
                <a:lnTo>
                  <a:pt x="265" y="343"/>
                </a:lnTo>
                <a:lnTo>
                  <a:pt x="262" y="344"/>
                </a:lnTo>
                <a:lnTo>
                  <a:pt x="262" y="346"/>
                </a:lnTo>
                <a:lnTo>
                  <a:pt x="262" y="348"/>
                </a:lnTo>
                <a:lnTo>
                  <a:pt x="264" y="348"/>
                </a:lnTo>
                <a:lnTo>
                  <a:pt x="265" y="350"/>
                </a:lnTo>
                <a:lnTo>
                  <a:pt x="269" y="350"/>
                </a:lnTo>
                <a:lnTo>
                  <a:pt x="272" y="346"/>
                </a:lnTo>
                <a:lnTo>
                  <a:pt x="278" y="346"/>
                </a:lnTo>
                <a:lnTo>
                  <a:pt x="286" y="343"/>
                </a:lnTo>
                <a:lnTo>
                  <a:pt x="297" y="337"/>
                </a:lnTo>
                <a:lnTo>
                  <a:pt x="301" y="334"/>
                </a:lnTo>
                <a:lnTo>
                  <a:pt x="302" y="328"/>
                </a:lnTo>
                <a:lnTo>
                  <a:pt x="304" y="325"/>
                </a:lnTo>
                <a:lnTo>
                  <a:pt x="308" y="323"/>
                </a:lnTo>
                <a:lnTo>
                  <a:pt x="311" y="321"/>
                </a:lnTo>
                <a:lnTo>
                  <a:pt x="318" y="316"/>
                </a:lnTo>
                <a:lnTo>
                  <a:pt x="322" y="314"/>
                </a:lnTo>
                <a:lnTo>
                  <a:pt x="327" y="304"/>
                </a:lnTo>
                <a:lnTo>
                  <a:pt x="332" y="297"/>
                </a:lnTo>
                <a:lnTo>
                  <a:pt x="338" y="290"/>
                </a:lnTo>
                <a:lnTo>
                  <a:pt x="339" y="281"/>
                </a:lnTo>
                <a:lnTo>
                  <a:pt x="336" y="275"/>
                </a:lnTo>
                <a:lnTo>
                  <a:pt x="332" y="272"/>
                </a:lnTo>
                <a:lnTo>
                  <a:pt x="331" y="272"/>
                </a:lnTo>
                <a:lnTo>
                  <a:pt x="331" y="277"/>
                </a:lnTo>
                <a:lnTo>
                  <a:pt x="332" y="286"/>
                </a:lnTo>
                <a:lnTo>
                  <a:pt x="329" y="290"/>
                </a:lnTo>
                <a:lnTo>
                  <a:pt x="320" y="304"/>
                </a:lnTo>
                <a:lnTo>
                  <a:pt x="315" y="314"/>
                </a:lnTo>
                <a:lnTo>
                  <a:pt x="279" y="343"/>
                </a:lnTo>
                <a:close/>
                <a:moveTo>
                  <a:pt x="306" y="486"/>
                </a:moveTo>
                <a:lnTo>
                  <a:pt x="306" y="486"/>
                </a:lnTo>
                <a:lnTo>
                  <a:pt x="295" y="493"/>
                </a:lnTo>
                <a:lnTo>
                  <a:pt x="288" y="496"/>
                </a:lnTo>
                <a:lnTo>
                  <a:pt x="286" y="496"/>
                </a:lnTo>
                <a:lnTo>
                  <a:pt x="285" y="494"/>
                </a:lnTo>
                <a:lnTo>
                  <a:pt x="279" y="493"/>
                </a:lnTo>
                <a:lnTo>
                  <a:pt x="272" y="491"/>
                </a:lnTo>
                <a:lnTo>
                  <a:pt x="267" y="491"/>
                </a:lnTo>
                <a:lnTo>
                  <a:pt x="264" y="489"/>
                </a:lnTo>
                <a:lnTo>
                  <a:pt x="262" y="484"/>
                </a:lnTo>
                <a:lnTo>
                  <a:pt x="249" y="480"/>
                </a:lnTo>
                <a:lnTo>
                  <a:pt x="241" y="477"/>
                </a:lnTo>
                <a:lnTo>
                  <a:pt x="237" y="475"/>
                </a:lnTo>
                <a:lnTo>
                  <a:pt x="235" y="473"/>
                </a:lnTo>
                <a:lnTo>
                  <a:pt x="230" y="472"/>
                </a:lnTo>
                <a:lnTo>
                  <a:pt x="225" y="470"/>
                </a:lnTo>
                <a:lnTo>
                  <a:pt x="221" y="466"/>
                </a:lnTo>
                <a:lnTo>
                  <a:pt x="221" y="463"/>
                </a:lnTo>
                <a:lnTo>
                  <a:pt x="219" y="457"/>
                </a:lnTo>
                <a:lnTo>
                  <a:pt x="219" y="449"/>
                </a:lnTo>
                <a:lnTo>
                  <a:pt x="225" y="438"/>
                </a:lnTo>
                <a:lnTo>
                  <a:pt x="225" y="427"/>
                </a:lnTo>
                <a:lnTo>
                  <a:pt x="225" y="422"/>
                </a:lnTo>
                <a:lnTo>
                  <a:pt x="225" y="417"/>
                </a:lnTo>
                <a:lnTo>
                  <a:pt x="226" y="410"/>
                </a:lnTo>
                <a:lnTo>
                  <a:pt x="232" y="403"/>
                </a:lnTo>
                <a:lnTo>
                  <a:pt x="237" y="396"/>
                </a:lnTo>
                <a:lnTo>
                  <a:pt x="248" y="389"/>
                </a:lnTo>
                <a:lnTo>
                  <a:pt x="260" y="381"/>
                </a:lnTo>
                <a:lnTo>
                  <a:pt x="262" y="380"/>
                </a:lnTo>
                <a:lnTo>
                  <a:pt x="267" y="376"/>
                </a:lnTo>
                <a:lnTo>
                  <a:pt x="276" y="373"/>
                </a:lnTo>
                <a:lnTo>
                  <a:pt x="283" y="371"/>
                </a:lnTo>
                <a:lnTo>
                  <a:pt x="294" y="373"/>
                </a:lnTo>
                <a:lnTo>
                  <a:pt x="297" y="373"/>
                </a:lnTo>
                <a:lnTo>
                  <a:pt x="304" y="376"/>
                </a:lnTo>
                <a:lnTo>
                  <a:pt x="309" y="381"/>
                </a:lnTo>
                <a:lnTo>
                  <a:pt x="315" y="387"/>
                </a:lnTo>
                <a:lnTo>
                  <a:pt x="320" y="394"/>
                </a:lnTo>
                <a:lnTo>
                  <a:pt x="324" y="404"/>
                </a:lnTo>
                <a:lnTo>
                  <a:pt x="334" y="413"/>
                </a:lnTo>
                <a:lnTo>
                  <a:pt x="339" y="419"/>
                </a:lnTo>
                <a:lnTo>
                  <a:pt x="341" y="424"/>
                </a:lnTo>
                <a:lnTo>
                  <a:pt x="345" y="433"/>
                </a:lnTo>
                <a:lnTo>
                  <a:pt x="345" y="441"/>
                </a:lnTo>
                <a:lnTo>
                  <a:pt x="343" y="443"/>
                </a:lnTo>
                <a:lnTo>
                  <a:pt x="347" y="449"/>
                </a:lnTo>
                <a:lnTo>
                  <a:pt x="347" y="452"/>
                </a:lnTo>
                <a:lnTo>
                  <a:pt x="345" y="454"/>
                </a:lnTo>
                <a:lnTo>
                  <a:pt x="343" y="456"/>
                </a:lnTo>
                <a:lnTo>
                  <a:pt x="341" y="457"/>
                </a:lnTo>
                <a:lnTo>
                  <a:pt x="339" y="457"/>
                </a:lnTo>
                <a:lnTo>
                  <a:pt x="338" y="459"/>
                </a:lnTo>
                <a:lnTo>
                  <a:pt x="336" y="468"/>
                </a:lnTo>
                <a:lnTo>
                  <a:pt x="334" y="475"/>
                </a:lnTo>
                <a:lnTo>
                  <a:pt x="332" y="480"/>
                </a:lnTo>
                <a:lnTo>
                  <a:pt x="331" y="482"/>
                </a:lnTo>
                <a:lnTo>
                  <a:pt x="327" y="484"/>
                </a:lnTo>
                <a:lnTo>
                  <a:pt x="325" y="486"/>
                </a:lnTo>
                <a:lnTo>
                  <a:pt x="322" y="484"/>
                </a:lnTo>
                <a:lnTo>
                  <a:pt x="318" y="489"/>
                </a:lnTo>
                <a:lnTo>
                  <a:pt x="313" y="491"/>
                </a:lnTo>
                <a:lnTo>
                  <a:pt x="308" y="491"/>
                </a:lnTo>
                <a:lnTo>
                  <a:pt x="306" y="489"/>
                </a:lnTo>
                <a:lnTo>
                  <a:pt x="306" y="486"/>
                </a:lnTo>
                <a:close/>
                <a:moveTo>
                  <a:pt x="258" y="480"/>
                </a:moveTo>
                <a:lnTo>
                  <a:pt x="258" y="480"/>
                </a:lnTo>
                <a:lnTo>
                  <a:pt x="256" y="477"/>
                </a:lnTo>
                <a:lnTo>
                  <a:pt x="251" y="472"/>
                </a:lnTo>
                <a:lnTo>
                  <a:pt x="248" y="463"/>
                </a:lnTo>
                <a:lnTo>
                  <a:pt x="246" y="457"/>
                </a:lnTo>
                <a:lnTo>
                  <a:pt x="248" y="452"/>
                </a:lnTo>
                <a:lnTo>
                  <a:pt x="249" y="447"/>
                </a:lnTo>
                <a:lnTo>
                  <a:pt x="246" y="450"/>
                </a:lnTo>
                <a:lnTo>
                  <a:pt x="244" y="454"/>
                </a:lnTo>
                <a:lnTo>
                  <a:pt x="242" y="459"/>
                </a:lnTo>
                <a:lnTo>
                  <a:pt x="242" y="463"/>
                </a:lnTo>
                <a:lnTo>
                  <a:pt x="244" y="466"/>
                </a:lnTo>
                <a:lnTo>
                  <a:pt x="249" y="473"/>
                </a:lnTo>
                <a:lnTo>
                  <a:pt x="258" y="480"/>
                </a:lnTo>
                <a:close/>
                <a:moveTo>
                  <a:pt x="239" y="450"/>
                </a:moveTo>
                <a:lnTo>
                  <a:pt x="239" y="450"/>
                </a:lnTo>
                <a:lnTo>
                  <a:pt x="258" y="438"/>
                </a:lnTo>
                <a:lnTo>
                  <a:pt x="264" y="434"/>
                </a:lnTo>
                <a:lnTo>
                  <a:pt x="269" y="433"/>
                </a:lnTo>
                <a:lnTo>
                  <a:pt x="274" y="431"/>
                </a:lnTo>
                <a:lnTo>
                  <a:pt x="286" y="438"/>
                </a:lnTo>
                <a:lnTo>
                  <a:pt x="304" y="441"/>
                </a:lnTo>
                <a:lnTo>
                  <a:pt x="322" y="450"/>
                </a:lnTo>
                <a:lnTo>
                  <a:pt x="324" y="456"/>
                </a:lnTo>
                <a:lnTo>
                  <a:pt x="329" y="466"/>
                </a:lnTo>
                <a:lnTo>
                  <a:pt x="331" y="472"/>
                </a:lnTo>
                <a:lnTo>
                  <a:pt x="329" y="475"/>
                </a:lnTo>
                <a:lnTo>
                  <a:pt x="325" y="479"/>
                </a:lnTo>
                <a:lnTo>
                  <a:pt x="318" y="480"/>
                </a:lnTo>
                <a:lnTo>
                  <a:pt x="318" y="482"/>
                </a:lnTo>
                <a:lnTo>
                  <a:pt x="324" y="482"/>
                </a:lnTo>
                <a:lnTo>
                  <a:pt x="329" y="482"/>
                </a:lnTo>
                <a:lnTo>
                  <a:pt x="331" y="480"/>
                </a:lnTo>
                <a:lnTo>
                  <a:pt x="331" y="477"/>
                </a:lnTo>
                <a:lnTo>
                  <a:pt x="332" y="475"/>
                </a:lnTo>
                <a:lnTo>
                  <a:pt x="334" y="472"/>
                </a:lnTo>
                <a:lnTo>
                  <a:pt x="332" y="464"/>
                </a:lnTo>
                <a:lnTo>
                  <a:pt x="331" y="459"/>
                </a:lnTo>
                <a:lnTo>
                  <a:pt x="327" y="452"/>
                </a:lnTo>
                <a:lnTo>
                  <a:pt x="325" y="450"/>
                </a:lnTo>
                <a:lnTo>
                  <a:pt x="322" y="449"/>
                </a:lnTo>
                <a:lnTo>
                  <a:pt x="315" y="445"/>
                </a:lnTo>
                <a:lnTo>
                  <a:pt x="299" y="434"/>
                </a:lnTo>
                <a:lnTo>
                  <a:pt x="290" y="433"/>
                </a:lnTo>
                <a:lnTo>
                  <a:pt x="281" y="431"/>
                </a:lnTo>
                <a:lnTo>
                  <a:pt x="276" y="427"/>
                </a:lnTo>
                <a:lnTo>
                  <a:pt x="272" y="427"/>
                </a:lnTo>
                <a:lnTo>
                  <a:pt x="269" y="426"/>
                </a:lnTo>
                <a:lnTo>
                  <a:pt x="264" y="427"/>
                </a:lnTo>
                <a:lnTo>
                  <a:pt x="251" y="436"/>
                </a:lnTo>
                <a:lnTo>
                  <a:pt x="242" y="447"/>
                </a:lnTo>
                <a:lnTo>
                  <a:pt x="239" y="450"/>
                </a:lnTo>
                <a:close/>
                <a:moveTo>
                  <a:pt x="302" y="482"/>
                </a:moveTo>
                <a:lnTo>
                  <a:pt x="302" y="479"/>
                </a:lnTo>
                <a:lnTo>
                  <a:pt x="301" y="480"/>
                </a:lnTo>
                <a:lnTo>
                  <a:pt x="292" y="484"/>
                </a:lnTo>
                <a:lnTo>
                  <a:pt x="278" y="486"/>
                </a:lnTo>
                <a:lnTo>
                  <a:pt x="271" y="486"/>
                </a:lnTo>
                <a:lnTo>
                  <a:pt x="264" y="484"/>
                </a:lnTo>
                <a:lnTo>
                  <a:pt x="265" y="486"/>
                </a:lnTo>
                <a:lnTo>
                  <a:pt x="267" y="487"/>
                </a:lnTo>
                <a:lnTo>
                  <a:pt x="274" y="489"/>
                </a:lnTo>
                <a:lnTo>
                  <a:pt x="278" y="487"/>
                </a:lnTo>
                <a:lnTo>
                  <a:pt x="281" y="489"/>
                </a:lnTo>
                <a:lnTo>
                  <a:pt x="285" y="489"/>
                </a:lnTo>
                <a:lnTo>
                  <a:pt x="286" y="491"/>
                </a:lnTo>
                <a:lnTo>
                  <a:pt x="290" y="489"/>
                </a:lnTo>
                <a:lnTo>
                  <a:pt x="302" y="482"/>
                </a:lnTo>
                <a:close/>
                <a:moveTo>
                  <a:pt x="295" y="461"/>
                </a:moveTo>
                <a:lnTo>
                  <a:pt x="295" y="461"/>
                </a:lnTo>
                <a:lnTo>
                  <a:pt x="295" y="466"/>
                </a:lnTo>
                <a:lnTo>
                  <a:pt x="295" y="470"/>
                </a:lnTo>
                <a:lnTo>
                  <a:pt x="292" y="473"/>
                </a:lnTo>
                <a:lnTo>
                  <a:pt x="297" y="470"/>
                </a:lnTo>
                <a:lnTo>
                  <a:pt x="297" y="466"/>
                </a:lnTo>
                <a:lnTo>
                  <a:pt x="295" y="461"/>
                </a:lnTo>
                <a:close/>
                <a:moveTo>
                  <a:pt x="255" y="454"/>
                </a:moveTo>
                <a:lnTo>
                  <a:pt x="255" y="454"/>
                </a:lnTo>
                <a:lnTo>
                  <a:pt x="258" y="450"/>
                </a:lnTo>
                <a:lnTo>
                  <a:pt x="262" y="447"/>
                </a:lnTo>
                <a:lnTo>
                  <a:pt x="271" y="443"/>
                </a:lnTo>
                <a:lnTo>
                  <a:pt x="279" y="443"/>
                </a:lnTo>
                <a:lnTo>
                  <a:pt x="288" y="445"/>
                </a:lnTo>
                <a:lnTo>
                  <a:pt x="279" y="445"/>
                </a:lnTo>
                <a:lnTo>
                  <a:pt x="286" y="449"/>
                </a:lnTo>
                <a:lnTo>
                  <a:pt x="288" y="452"/>
                </a:lnTo>
                <a:lnTo>
                  <a:pt x="290" y="454"/>
                </a:lnTo>
                <a:lnTo>
                  <a:pt x="290" y="457"/>
                </a:lnTo>
                <a:lnTo>
                  <a:pt x="294" y="459"/>
                </a:lnTo>
                <a:lnTo>
                  <a:pt x="297" y="461"/>
                </a:lnTo>
                <a:lnTo>
                  <a:pt x="299" y="464"/>
                </a:lnTo>
                <a:lnTo>
                  <a:pt x="301" y="461"/>
                </a:lnTo>
                <a:lnTo>
                  <a:pt x="302" y="457"/>
                </a:lnTo>
                <a:lnTo>
                  <a:pt x="299" y="449"/>
                </a:lnTo>
                <a:lnTo>
                  <a:pt x="299" y="447"/>
                </a:lnTo>
                <a:lnTo>
                  <a:pt x="288" y="443"/>
                </a:lnTo>
                <a:lnTo>
                  <a:pt x="279" y="441"/>
                </a:lnTo>
                <a:lnTo>
                  <a:pt x="272" y="441"/>
                </a:lnTo>
                <a:lnTo>
                  <a:pt x="267" y="441"/>
                </a:lnTo>
                <a:lnTo>
                  <a:pt x="258" y="445"/>
                </a:lnTo>
                <a:lnTo>
                  <a:pt x="256" y="447"/>
                </a:lnTo>
                <a:lnTo>
                  <a:pt x="253" y="450"/>
                </a:lnTo>
                <a:lnTo>
                  <a:pt x="253" y="452"/>
                </a:lnTo>
                <a:lnTo>
                  <a:pt x="255" y="454"/>
                </a:lnTo>
                <a:close/>
                <a:moveTo>
                  <a:pt x="265" y="456"/>
                </a:moveTo>
                <a:lnTo>
                  <a:pt x="265" y="456"/>
                </a:lnTo>
                <a:lnTo>
                  <a:pt x="262" y="456"/>
                </a:lnTo>
                <a:lnTo>
                  <a:pt x="260" y="457"/>
                </a:lnTo>
                <a:lnTo>
                  <a:pt x="260" y="459"/>
                </a:lnTo>
                <a:lnTo>
                  <a:pt x="264" y="463"/>
                </a:lnTo>
                <a:lnTo>
                  <a:pt x="272" y="468"/>
                </a:lnTo>
                <a:lnTo>
                  <a:pt x="274" y="470"/>
                </a:lnTo>
                <a:lnTo>
                  <a:pt x="276" y="472"/>
                </a:lnTo>
                <a:lnTo>
                  <a:pt x="281" y="472"/>
                </a:lnTo>
                <a:lnTo>
                  <a:pt x="283" y="472"/>
                </a:lnTo>
                <a:lnTo>
                  <a:pt x="285" y="470"/>
                </a:lnTo>
                <a:lnTo>
                  <a:pt x="281" y="470"/>
                </a:lnTo>
                <a:lnTo>
                  <a:pt x="272" y="466"/>
                </a:lnTo>
                <a:lnTo>
                  <a:pt x="267" y="464"/>
                </a:lnTo>
                <a:lnTo>
                  <a:pt x="265" y="461"/>
                </a:lnTo>
                <a:lnTo>
                  <a:pt x="264" y="459"/>
                </a:lnTo>
                <a:lnTo>
                  <a:pt x="265" y="456"/>
                </a:lnTo>
                <a:close/>
                <a:moveTo>
                  <a:pt x="269" y="470"/>
                </a:moveTo>
                <a:lnTo>
                  <a:pt x="269" y="470"/>
                </a:lnTo>
                <a:lnTo>
                  <a:pt x="258" y="459"/>
                </a:lnTo>
                <a:lnTo>
                  <a:pt x="256" y="461"/>
                </a:lnTo>
                <a:lnTo>
                  <a:pt x="256" y="464"/>
                </a:lnTo>
                <a:lnTo>
                  <a:pt x="260" y="468"/>
                </a:lnTo>
                <a:lnTo>
                  <a:pt x="262" y="472"/>
                </a:lnTo>
                <a:lnTo>
                  <a:pt x="265" y="472"/>
                </a:lnTo>
                <a:lnTo>
                  <a:pt x="269" y="470"/>
                </a:lnTo>
                <a:close/>
                <a:moveTo>
                  <a:pt x="286" y="473"/>
                </a:moveTo>
                <a:lnTo>
                  <a:pt x="286" y="473"/>
                </a:lnTo>
                <a:lnTo>
                  <a:pt x="290" y="470"/>
                </a:lnTo>
                <a:lnTo>
                  <a:pt x="292" y="468"/>
                </a:lnTo>
                <a:lnTo>
                  <a:pt x="290" y="464"/>
                </a:lnTo>
                <a:lnTo>
                  <a:pt x="294" y="463"/>
                </a:lnTo>
                <a:lnTo>
                  <a:pt x="294" y="461"/>
                </a:lnTo>
                <a:lnTo>
                  <a:pt x="290" y="459"/>
                </a:lnTo>
                <a:lnTo>
                  <a:pt x="288" y="466"/>
                </a:lnTo>
                <a:lnTo>
                  <a:pt x="286" y="470"/>
                </a:lnTo>
                <a:lnTo>
                  <a:pt x="285" y="473"/>
                </a:lnTo>
                <a:lnTo>
                  <a:pt x="283" y="473"/>
                </a:lnTo>
                <a:lnTo>
                  <a:pt x="285" y="473"/>
                </a:lnTo>
                <a:lnTo>
                  <a:pt x="286" y="473"/>
                </a:lnTo>
                <a:close/>
                <a:moveTo>
                  <a:pt x="285" y="463"/>
                </a:moveTo>
                <a:lnTo>
                  <a:pt x="285" y="463"/>
                </a:lnTo>
                <a:close/>
                <a:moveTo>
                  <a:pt x="285" y="463"/>
                </a:moveTo>
                <a:lnTo>
                  <a:pt x="285" y="463"/>
                </a:lnTo>
                <a:close/>
                <a:moveTo>
                  <a:pt x="285" y="463"/>
                </a:moveTo>
                <a:lnTo>
                  <a:pt x="285" y="463"/>
                </a:lnTo>
                <a:lnTo>
                  <a:pt x="285" y="464"/>
                </a:lnTo>
                <a:lnTo>
                  <a:pt x="285" y="463"/>
                </a:lnTo>
                <a:close/>
                <a:moveTo>
                  <a:pt x="285" y="463"/>
                </a:moveTo>
                <a:lnTo>
                  <a:pt x="285" y="463"/>
                </a:lnTo>
                <a:close/>
                <a:moveTo>
                  <a:pt x="285" y="463"/>
                </a:moveTo>
                <a:lnTo>
                  <a:pt x="285" y="463"/>
                </a:lnTo>
                <a:close/>
                <a:moveTo>
                  <a:pt x="281" y="452"/>
                </a:moveTo>
                <a:lnTo>
                  <a:pt x="281" y="452"/>
                </a:lnTo>
                <a:lnTo>
                  <a:pt x="288" y="457"/>
                </a:lnTo>
                <a:lnTo>
                  <a:pt x="286" y="461"/>
                </a:lnTo>
                <a:lnTo>
                  <a:pt x="285" y="463"/>
                </a:lnTo>
                <a:lnTo>
                  <a:pt x="288" y="463"/>
                </a:lnTo>
                <a:lnTo>
                  <a:pt x="290" y="461"/>
                </a:lnTo>
                <a:lnTo>
                  <a:pt x="290" y="459"/>
                </a:lnTo>
                <a:lnTo>
                  <a:pt x="288" y="456"/>
                </a:lnTo>
                <a:lnTo>
                  <a:pt x="286" y="452"/>
                </a:lnTo>
                <a:lnTo>
                  <a:pt x="281" y="449"/>
                </a:lnTo>
                <a:lnTo>
                  <a:pt x="276" y="449"/>
                </a:lnTo>
                <a:lnTo>
                  <a:pt x="271" y="450"/>
                </a:lnTo>
                <a:lnTo>
                  <a:pt x="281" y="452"/>
                </a:lnTo>
                <a:close/>
                <a:moveTo>
                  <a:pt x="281" y="457"/>
                </a:moveTo>
                <a:lnTo>
                  <a:pt x="281" y="457"/>
                </a:lnTo>
                <a:lnTo>
                  <a:pt x="279" y="457"/>
                </a:lnTo>
                <a:lnTo>
                  <a:pt x="279" y="459"/>
                </a:lnTo>
                <a:lnTo>
                  <a:pt x="278" y="461"/>
                </a:lnTo>
                <a:lnTo>
                  <a:pt x="276" y="463"/>
                </a:lnTo>
                <a:lnTo>
                  <a:pt x="279" y="461"/>
                </a:lnTo>
                <a:lnTo>
                  <a:pt x="281" y="461"/>
                </a:lnTo>
                <a:lnTo>
                  <a:pt x="281" y="459"/>
                </a:lnTo>
                <a:lnTo>
                  <a:pt x="281" y="461"/>
                </a:lnTo>
                <a:lnTo>
                  <a:pt x="279" y="463"/>
                </a:lnTo>
                <a:lnTo>
                  <a:pt x="276" y="463"/>
                </a:lnTo>
                <a:lnTo>
                  <a:pt x="271" y="463"/>
                </a:lnTo>
                <a:lnTo>
                  <a:pt x="278" y="464"/>
                </a:lnTo>
                <a:lnTo>
                  <a:pt x="279" y="464"/>
                </a:lnTo>
                <a:lnTo>
                  <a:pt x="283" y="461"/>
                </a:lnTo>
                <a:lnTo>
                  <a:pt x="285" y="461"/>
                </a:lnTo>
                <a:lnTo>
                  <a:pt x="285" y="457"/>
                </a:lnTo>
                <a:lnTo>
                  <a:pt x="283" y="454"/>
                </a:lnTo>
                <a:lnTo>
                  <a:pt x="281" y="454"/>
                </a:lnTo>
                <a:lnTo>
                  <a:pt x="276" y="454"/>
                </a:lnTo>
                <a:lnTo>
                  <a:pt x="278" y="456"/>
                </a:lnTo>
                <a:lnTo>
                  <a:pt x="281" y="457"/>
                </a:lnTo>
                <a:close/>
                <a:moveTo>
                  <a:pt x="267" y="456"/>
                </a:moveTo>
                <a:lnTo>
                  <a:pt x="267" y="456"/>
                </a:lnTo>
                <a:lnTo>
                  <a:pt x="267" y="457"/>
                </a:lnTo>
                <a:lnTo>
                  <a:pt x="271" y="463"/>
                </a:lnTo>
                <a:lnTo>
                  <a:pt x="272" y="461"/>
                </a:lnTo>
                <a:lnTo>
                  <a:pt x="271" y="459"/>
                </a:lnTo>
                <a:lnTo>
                  <a:pt x="272" y="456"/>
                </a:lnTo>
                <a:lnTo>
                  <a:pt x="274" y="454"/>
                </a:lnTo>
                <a:lnTo>
                  <a:pt x="276" y="454"/>
                </a:lnTo>
                <a:lnTo>
                  <a:pt x="279" y="454"/>
                </a:lnTo>
                <a:lnTo>
                  <a:pt x="271" y="450"/>
                </a:lnTo>
                <a:lnTo>
                  <a:pt x="269" y="452"/>
                </a:lnTo>
                <a:lnTo>
                  <a:pt x="267" y="456"/>
                </a:lnTo>
                <a:close/>
                <a:moveTo>
                  <a:pt x="279" y="422"/>
                </a:moveTo>
                <a:lnTo>
                  <a:pt x="279" y="422"/>
                </a:lnTo>
                <a:lnTo>
                  <a:pt x="283" y="420"/>
                </a:lnTo>
                <a:lnTo>
                  <a:pt x="292" y="419"/>
                </a:lnTo>
                <a:lnTo>
                  <a:pt x="304" y="420"/>
                </a:lnTo>
                <a:lnTo>
                  <a:pt x="309" y="424"/>
                </a:lnTo>
                <a:lnTo>
                  <a:pt x="315" y="427"/>
                </a:lnTo>
                <a:lnTo>
                  <a:pt x="322" y="438"/>
                </a:lnTo>
                <a:lnTo>
                  <a:pt x="325" y="447"/>
                </a:lnTo>
                <a:lnTo>
                  <a:pt x="325" y="441"/>
                </a:lnTo>
                <a:lnTo>
                  <a:pt x="324" y="436"/>
                </a:lnTo>
                <a:lnTo>
                  <a:pt x="316" y="427"/>
                </a:lnTo>
                <a:lnTo>
                  <a:pt x="308" y="415"/>
                </a:lnTo>
                <a:lnTo>
                  <a:pt x="299" y="413"/>
                </a:lnTo>
                <a:lnTo>
                  <a:pt x="290" y="413"/>
                </a:lnTo>
                <a:lnTo>
                  <a:pt x="278" y="413"/>
                </a:lnTo>
                <a:lnTo>
                  <a:pt x="265" y="417"/>
                </a:lnTo>
                <a:lnTo>
                  <a:pt x="255" y="422"/>
                </a:lnTo>
                <a:lnTo>
                  <a:pt x="249" y="426"/>
                </a:lnTo>
                <a:lnTo>
                  <a:pt x="244" y="431"/>
                </a:lnTo>
                <a:lnTo>
                  <a:pt x="241" y="436"/>
                </a:lnTo>
                <a:lnTo>
                  <a:pt x="237" y="445"/>
                </a:lnTo>
                <a:lnTo>
                  <a:pt x="248" y="433"/>
                </a:lnTo>
                <a:lnTo>
                  <a:pt x="256" y="426"/>
                </a:lnTo>
                <a:lnTo>
                  <a:pt x="262" y="422"/>
                </a:lnTo>
                <a:lnTo>
                  <a:pt x="267" y="420"/>
                </a:lnTo>
                <a:lnTo>
                  <a:pt x="271" y="420"/>
                </a:lnTo>
                <a:lnTo>
                  <a:pt x="274" y="419"/>
                </a:lnTo>
                <a:lnTo>
                  <a:pt x="276" y="420"/>
                </a:lnTo>
                <a:lnTo>
                  <a:pt x="278" y="420"/>
                </a:lnTo>
                <a:lnTo>
                  <a:pt x="279" y="422"/>
                </a:lnTo>
                <a:close/>
                <a:moveTo>
                  <a:pt x="233" y="472"/>
                </a:moveTo>
                <a:lnTo>
                  <a:pt x="233" y="472"/>
                </a:lnTo>
                <a:lnTo>
                  <a:pt x="230" y="470"/>
                </a:lnTo>
                <a:lnTo>
                  <a:pt x="226" y="466"/>
                </a:lnTo>
                <a:lnTo>
                  <a:pt x="223" y="459"/>
                </a:lnTo>
                <a:lnTo>
                  <a:pt x="223" y="454"/>
                </a:lnTo>
                <a:lnTo>
                  <a:pt x="223" y="445"/>
                </a:lnTo>
                <a:lnTo>
                  <a:pt x="221" y="449"/>
                </a:lnTo>
                <a:lnTo>
                  <a:pt x="221" y="457"/>
                </a:lnTo>
                <a:lnTo>
                  <a:pt x="223" y="463"/>
                </a:lnTo>
                <a:lnTo>
                  <a:pt x="225" y="466"/>
                </a:lnTo>
                <a:lnTo>
                  <a:pt x="228" y="470"/>
                </a:lnTo>
                <a:lnTo>
                  <a:pt x="233" y="472"/>
                </a:lnTo>
                <a:close/>
                <a:moveTo>
                  <a:pt x="278" y="459"/>
                </a:moveTo>
                <a:lnTo>
                  <a:pt x="278" y="459"/>
                </a:lnTo>
                <a:lnTo>
                  <a:pt x="279" y="459"/>
                </a:lnTo>
                <a:lnTo>
                  <a:pt x="278" y="457"/>
                </a:lnTo>
                <a:lnTo>
                  <a:pt x="276" y="461"/>
                </a:lnTo>
                <a:lnTo>
                  <a:pt x="278" y="459"/>
                </a:lnTo>
                <a:close/>
                <a:moveTo>
                  <a:pt x="251" y="452"/>
                </a:moveTo>
                <a:lnTo>
                  <a:pt x="251" y="452"/>
                </a:lnTo>
                <a:lnTo>
                  <a:pt x="251" y="459"/>
                </a:lnTo>
                <a:lnTo>
                  <a:pt x="251" y="464"/>
                </a:lnTo>
                <a:lnTo>
                  <a:pt x="253" y="470"/>
                </a:lnTo>
                <a:lnTo>
                  <a:pt x="256" y="473"/>
                </a:lnTo>
                <a:lnTo>
                  <a:pt x="260" y="477"/>
                </a:lnTo>
                <a:lnTo>
                  <a:pt x="264" y="479"/>
                </a:lnTo>
                <a:lnTo>
                  <a:pt x="274" y="480"/>
                </a:lnTo>
                <a:lnTo>
                  <a:pt x="285" y="480"/>
                </a:lnTo>
                <a:lnTo>
                  <a:pt x="294" y="479"/>
                </a:lnTo>
                <a:lnTo>
                  <a:pt x="302" y="477"/>
                </a:lnTo>
                <a:lnTo>
                  <a:pt x="302" y="470"/>
                </a:lnTo>
                <a:lnTo>
                  <a:pt x="302" y="464"/>
                </a:lnTo>
                <a:lnTo>
                  <a:pt x="304" y="461"/>
                </a:lnTo>
                <a:lnTo>
                  <a:pt x="299" y="468"/>
                </a:lnTo>
                <a:lnTo>
                  <a:pt x="297" y="473"/>
                </a:lnTo>
                <a:lnTo>
                  <a:pt x="295" y="475"/>
                </a:lnTo>
                <a:lnTo>
                  <a:pt x="292" y="477"/>
                </a:lnTo>
                <a:lnTo>
                  <a:pt x="288" y="475"/>
                </a:lnTo>
                <a:lnTo>
                  <a:pt x="288" y="477"/>
                </a:lnTo>
                <a:lnTo>
                  <a:pt x="286" y="477"/>
                </a:lnTo>
                <a:lnTo>
                  <a:pt x="285" y="477"/>
                </a:lnTo>
                <a:lnTo>
                  <a:pt x="281" y="477"/>
                </a:lnTo>
                <a:lnTo>
                  <a:pt x="279" y="477"/>
                </a:lnTo>
                <a:lnTo>
                  <a:pt x="276" y="475"/>
                </a:lnTo>
                <a:lnTo>
                  <a:pt x="274" y="475"/>
                </a:lnTo>
                <a:lnTo>
                  <a:pt x="269" y="475"/>
                </a:lnTo>
                <a:lnTo>
                  <a:pt x="267" y="475"/>
                </a:lnTo>
                <a:lnTo>
                  <a:pt x="264" y="477"/>
                </a:lnTo>
                <a:lnTo>
                  <a:pt x="262" y="473"/>
                </a:lnTo>
                <a:lnTo>
                  <a:pt x="258" y="470"/>
                </a:lnTo>
                <a:lnTo>
                  <a:pt x="255" y="464"/>
                </a:lnTo>
                <a:lnTo>
                  <a:pt x="253" y="461"/>
                </a:lnTo>
                <a:lnTo>
                  <a:pt x="251" y="452"/>
                </a:lnTo>
                <a:close/>
                <a:moveTo>
                  <a:pt x="251" y="445"/>
                </a:moveTo>
                <a:lnTo>
                  <a:pt x="251" y="445"/>
                </a:lnTo>
                <a:lnTo>
                  <a:pt x="255" y="445"/>
                </a:lnTo>
                <a:lnTo>
                  <a:pt x="264" y="441"/>
                </a:lnTo>
                <a:lnTo>
                  <a:pt x="267" y="441"/>
                </a:lnTo>
                <a:lnTo>
                  <a:pt x="269" y="440"/>
                </a:lnTo>
                <a:lnTo>
                  <a:pt x="271" y="438"/>
                </a:lnTo>
                <a:lnTo>
                  <a:pt x="278" y="438"/>
                </a:lnTo>
                <a:lnTo>
                  <a:pt x="279" y="440"/>
                </a:lnTo>
                <a:lnTo>
                  <a:pt x="281" y="440"/>
                </a:lnTo>
                <a:lnTo>
                  <a:pt x="285" y="440"/>
                </a:lnTo>
                <a:lnTo>
                  <a:pt x="288" y="440"/>
                </a:lnTo>
                <a:lnTo>
                  <a:pt x="294" y="441"/>
                </a:lnTo>
                <a:lnTo>
                  <a:pt x="272" y="434"/>
                </a:lnTo>
                <a:lnTo>
                  <a:pt x="269" y="436"/>
                </a:lnTo>
                <a:lnTo>
                  <a:pt x="265" y="436"/>
                </a:lnTo>
                <a:lnTo>
                  <a:pt x="256" y="440"/>
                </a:lnTo>
                <a:lnTo>
                  <a:pt x="253" y="443"/>
                </a:lnTo>
                <a:lnTo>
                  <a:pt x="251" y="445"/>
                </a:lnTo>
                <a:close/>
                <a:moveTo>
                  <a:pt x="309" y="447"/>
                </a:moveTo>
                <a:lnTo>
                  <a:pt x="309" y="447"/>
                </a:lnTo>
                <a:lnTo>
                  <a:pt x="306" y="443"/>
                </a:lnTo>
                <a:lnTo>
                  <a:pt x="302" y="443"/>
                </a:lnTo>
                <a:lnTo>
                  <a:pt x="299" y="441"/>
                </a:lnTo>
                <a:lnTo>
                  <a:pt x="302" y="445"/>
                </a:lnTo>
                <a:lnTo>
                  <a:pt x="306" y="449"/>
                </a:lnTo>
                <a:lnTo>
                  <a:pt x="311" y="457"/>
                </a:lnTo>
                <a:lnTo>
                  <a:pt x="315" y="470"/>
                </a:lnTo>
                <a:lnTo>
                  <a:pt x="315" y="475"/>
                </a:lnTo>
                <a:lnTo>
                  <a:pt x="311" y="479"/>
                </a:lnTo>
                <a:lnTo>
                  <a:pt x="308" y="480"/>
                </a:lnTo>
                <a:lnTo>
                  <a:pt x="309" y="486"/>
                </a:lnTo>
                <a:lnTo>
                  <a:pt x="311" y="486"/>
                </a:lnTo>
                <a:lnTo>
                  <a:pt x="313" y="484"/>
                </a:lnTo>
                <a:lnTo>
                  <a:pt x="316" y="480"/>
                </a:lnTo>
                <a:lnTo>
                  <a:pt x="320" y="470"/>
                </a:lnTo>
                <a:lnTo>
                  <a:pt x="318" y="464"/>
                </a:lnTo>
                <a:lnTo>
                  <a:pt x="315" y="457"/>
                </a:lnTo>
                <a:lnTo>
                  <a:pt x="309" y="447"/>
                </a:lnTo>
                <a:close/>
                <a:moveTo>
                  <a:pt x="241" y="461"/>
                </a:moveTo>
                <a:lnTo>
                  <a:pt x="241" y="461"/>
                </a:lnTo>
                <a:lnTo>
                  <a:pt x="237" y="461"/>
                </a:lnTo>
                <a:lnTo>
                  <a:pt x="232" y="459"/>
                </a:lnTo>
                <a:lnTo>
                  <a:pt x="232" y="456"/>
                </a:lnTo>
                <a:lnTo>
                  <a:pt x="232" y="454"/>
                </a:lnTo>
                <a:lnTo>
                  <a:pt x="233" y="449"/>
                </a:lnTo>
                <a:lnTo>
                  <a:pt x="233" y="445"/>
                </a:lnTo>
                <a:lnTo>
                  <a:pt x="232" y="436"/>
                </a:lnTo>
                <a:lnTo>
                  <a:pt x="232" y="429"/>
                </a:lnTo>
                <a:lnTo>
                  <a:pt x="230" y="449"/>
                </a:lnTo>
                <a:lnTo>
                  <a:pt x="226" y="452"/>
                </a:lnTo>
                <a:lnTo>
                  <a:pt x="226" y="456"/>
                </a:lnTo>
                <a:lnTo>
                  <a:pt x="228" y="457"/>
                </a:lnTo>
                <a:lnTo>
                  <a:pt x="232" y="463"/>
                </a:lnTo>
                <a:lnTo>
                  <a:pt x="233" y="466"/>
                </a:lnTo>
                <a:lnTo>
                  <a:pt x="237" y="468"/>
                </a:lnTo>
                <a:lnTo>
                  <a:pt x="239" y="472"/>
                </a:lnTo>
                <a:lnTo>
                  <a:pt x="242" y="475"/>
                </a:lnTo>
                <a:lnTo>
                  <a:pt x="246" y="475"/>
                </a:lnTo>
                <a:lnTo>
                  <a:pt x="241" y="472"/>
                </a:lnTo>
                <a:lnTo>
                  <a:pt x="239" y="466"/>
                </a:lnTo>
                <a:lnTo>
                  <a:pt x="241" y="461"/>
                </a:lnTo>
                <a:close/>
                <a:moveTo>
                  <a:pt x="226" y="440"/>
                </a:moveTo>
                <a:lnTo>
                  <a:pt x="226" y="440"/>
                </a:lnTo>
                <a:lnTo>
                  <a:pt x="226" y="431"/>
                </a:lnTo>
                <a:lnTo>
                  <a:pt x="230" y="422"/>
                </a:lnTo>
                <a:lnTo>
                  <a:pt x="232" y="415"/>
                </a:lnTo>
                <a:lnTo>
                  <a:pt x="237" y="410"/>
                </a:lnTo>
                <a:lnTo>
                  <a:pt x="244" y="401"/>
                </a:lnTo>
                <a:lnTo>
                  <a:pt x="249" y="397"/>
                </a:lnTo>
                <a:lnTo>
                  <a:pt x="285" y="403"/>
                </a:lnTo>
                <a:lnTo>
                  <a:pt x="299" y="404"/>
                </a:lnTo>
                <a:lnTo>
                  <a:pt x="306" y="406"/>
                </a:lnTo>
                <a:lnTo>
                  <a:pt x="308" y="404"/>
                </a:lnTo>
                <a:lnTo>
                  <a:pt x="306" y="403"/>
                </a:lnTo>
                <a:lnTo>
                  <a:pt x="279" y="399"/>
                </a:lnTo>
                <a:lnTo>
                  <a:pt x="267" y="396"/>
                </a:lnTo>
                <a:lnTo>
                  <a:pt x="256" y="392"/>
                </a:lnTo>
                <a:lnTo>
                  <a:pt x="251" y="390"/>
                </a:lnTo>
                <a:lnTo>
                  <a:pt x="248" y="392"/>
                </a:lnTo>
                <a:lnTo>
                  <a:pt x="244" y="392"/>
                </a:lnTo>
                <a:lnTo>
                  <a:pt x="241" y="396"/>
                </a:lnTo>
                <a:lnTo>
                  <a:pt x="235" y="403"/>
                </a:lnTo>
                <a:lnTo>
                  <a:pt x="230" y="411"/>
                </a:lnTo>
                <a:lnTo>
                  <a:pt x="226" y="419"/>
                </a:lnTo>
                <a:lnTo>
                  <a:pt x="226" y="426"/>
                </a:lnTo>
                <a:lnTo>
                  <a:pt x="226" y="436"/>
                </a:lnTo>
                <a:lnTo>
                  <a:pt x="226" y="440"/>
                </a:lnTo>
                <a:close/>
                <a:moveTo>
                  <a:pt x="336" y="436"/>
                </a:moveTo>
                <a:lnTo>
                  <a:pt x="336" y="436"/>
                </a:lnTo>
                <a:lnTo>
                  <a:pt x="336" y="445"/>
                </a:lnTo>
                <a:lnTo>
                  <a:pt x="338" y="452"/>
                </a:lnTo>
                <a:lnTo>
                  <a:pt x="338" y="454"/>
                </a:lnTo>
                <a:lnTo>
                  <a:pt x="339" y="456"/>
                </a:lnTo>
                <a:lnTo>
                  <a:pt x="341" y="456"/>
                </a:lnTo>
                <a:lnTo>
                  <a:pt x="341" y="452"/>
                </a:lnTo>
                <a:lnTo>
                  <a:pt x="345" y="450"/>
                </a:lnTo>
                <a:lnTo>
                  <a:pt x="345" y="449"/>
                </a:lnTo>
                <a:lnTo>
                  <a:pt x="339" y="443"/>
                </a:lnTo>
                <a:lnTo>
                  <a:pt x="339" y="438"/>
                </a:lnTo>
                <a:lnTo>
                  <a:pt x="338" y="431"/>
                </a:lnTo>
                <a:lnTo>
                  <a:pt x="332" y="420"/>
                </a:lnTo>
                <a:lnTo>
                  <a:pt x="327" y="417"/>
                </a:lnTo>
                <a:lnTo>
                  <a:pt x="324" y="413"/>
                </a:lnTo>
                <a:lnTo>
                  <a:pt x="320" y="411"/>
                </a:lnTo>
                <a:lnTo>
                  <a:pt x="316" y="410"/>
                </a:lnTo>
                <a:lnTo>
                  <a:pt x="316" y="406"/>
                </a:lnTo>
                <a:lnTo>
                  <a:pt x="311" y="399"/>
                </a:lnTo>
                <a:lnTo>
                  <a:pt x="308" y="396"/>
                </a:lnTo>
                <a:lnTo>
                  <a:pt x="299" y="389"/>
                </a:lnTo>
                <a:lnTo>
                  <a:pt x="292" y="383"/>
                </a:lnTo>
                <a:lnTo>
                  <a:pt x="285" y="380"/>
                </a:lnTo>
                <a:lnTo>
                  <a:pt x="274" y="378"/>
                </a:lnTo>
                <a:lnTo>
                  <a:pt x="269" y="381"/>
                </a:lnTo>
                <a:lnTo>
                  <a:pt x="267" y="383"/>
                </a:lnTo>
                <a:lnTo>
                  <a:pt x="265" y="385"/>
                </a:lnTo>
                <a:lnTo>
                  <a:pt x="267" y="385"/>
                </a:lnTo>
                <a:lnTo>
                  <a:pt x="272" y="385"/>
                </a:lnTo>
                <a:lnTo>
                  <a:pt x="279" y="385"/>
                </a:lnTo>
                <a:lnTo>
                  <a:pt x="285" y="389"/>
                </a:lnTo>
                <a:lnTo>
                  <a:pt x="297" y="396"/>
                </a:lnTo>
                <a:lnTo>
                  <a:pt x="308" y="401"/>
                </a:lnTo>
                <a:lnTo>
                  <a:pt x="336" y="436"/>
                </a:lnTo>
                <a:close/>
                <a:moveTo>
                  <a:pt x="334" y="558"/>
                </a:moveTo>
                <a:lnTo>
                  <a:pt x="334" y="558"/>
                </a:lnTo>
                <a:lnTo>
                  <a:pt x="339" y="569"/>
                </a:lnTo>
                <a:lnTo>
                  <a:pt x="343" y="576"/>
                </a:lnTo>
                <a:lnTo>
                  <a:pt x="343" y="577"/>
                </a:lnTo>
                <a:lnTo>
                  <a:pt x="341" y="579"/>
                </a:lnTo>
                <a:lnTo>
                  <a:pt x="339" y="585"/>
                </a:lnTo>
                <a:lnTo>
                  <a:pt x="339" y="592"/>
                </a:lnTo>
                <a:lnTo>
                  <a:pt x="338" y="597"/>
                </a:lnTo>
                <a:lnTo>
                  <a:pt x="336" y="600"/>
                </a:lnTo>
                <a:lnTo>
                  <a:pt x="331" y="602"/>
                </a:lnTo>
                <a:lnTo>
                  <a:pt x="329" y="615"/>
                </a:lnTo>
                <a:lnTo>
                  <a:pt x="325" y="623"/>
                </a:lnTo>
                <a:lnTo>
                  <a:pt x="324" y="627"/>
                </a:lnTo>
                <a:lnTo>
                  <a:pt x="320" y="629"/>
                </a:lnTo>
                <a:lnTo>
                  <a:pt x="320" y="634"/>
                </a:lnTo>
                <a:lnTo>
                  <a:pt x="318" y="639"/>
                </a:lnTo>
                <a:lnTo>
                  <a:pt x="313" y="643"/>
                </a:lnTo>
                <a:lnTo>
                  <a:pt x="311" y="645"/>
                </a:lnTo>
                <a:lnTo>
                  <a:pt x="306" y="645"/>
                </a:lnTo>
                <a:lnTo>
                  <a:pt x="297" y="645"/>
                </a:lnTo>
                <a:lnTo>
                  <a:pt x="285" y="639"/>
                </a:lnTo>
                <a:lnTo>
                  <a:pt x="274" y="639"/>
                </a:lnTo>
                <a:lnTo>
                  <a:pt x="269" y="641"/>
                </a:lnTo>
                <a:lnTo>
                  <a:pt x="264" y="639"/>
                </a:lnTo>
                <a:lnTo>
                  <a:pt x="256" y="638"/>
                </a:lnTo>
                <a:lnTo>
                  <a:pt x="249" y="634"/>
                </a:lnTo>
                <a:lnTo>
                  <a:pt x="242" y="627"/>
                </a:lnTo>
                <a:lnTo>
                  <a:pt x="235" y="616"/>
                </a:lnTo>
                <a:lnTo>
                  <a:pt x="230" y="604"/>
                </a:lnTo>
                <a:lnTo>
                  <a:pt x="228" y="602"/>
                </a:lnTo>
                <a:lnTo>
                  <a:pt x="223" y="597"/>
                </a:lnTo>
                <a:lnTo>
                  <a:pt x="219" y="588"/>
                </a:lnTo>
                <a:lnTo>
                  <a:pt x="219" y="581"/>
                </a:lnTo>
                <a:lnTo>
                  <a:pt x="219" y="572"/>
                </a:lnTo>
                <a:lnTo>
                  <a:pt x="221" y="569"/>
                </a:lnTo>
                <a:lnTo>
                  <a:pt x="225" y="560"/>
                </a:lnTo>
                <a:lnTo>
                  <a:pt x="228" y="555"/>
                </a:lnTo>
                <a:lnTo>
                  <a:pt x="233" y="549"/>
                </a:lnTo>
                <a:lnTo>
                  <a:pt x="242" y="544"/>
                </a:lnTo>
                <a:lnTo>
                  <a:pt x="251" y="540"/>
                </a:lnTo>
                <a:lnTo>
                  <a:pt x="255" y="537"/>
                </a:lnTo>
                <a:lnTo>
                  <a:pt x="260" y="530"/>
                </a:lnTo>
                <a:lnTo>
                  <a:pt x="265" y="526"/>
                </a:lnTo>
                <a:lnTo>
                  <a:pt x="271" y="523"/>
                </a:lnTo>
                <a:lnTo>
                  <a:pt x="281" y="519"/>
                </a:lnTo>
                <a:lnTo>
                  <a:pt x="288" y="519"/>
                </a:lnTo>
                <a:lnTo>
                  <a:pt x="292" y="521"/>
                </a:lnTo>
                <a:lnTo>
                  <a:pt x="295" y="517"/>
                </a:lnTo>
                <a:lnTo>
                  <a:pt x="299" y="517"/>
                </a:lnTo>
                <a:lnTo>
                  <a:pt x="301" y="519"/>
                </a:lnTo>
                <a:lnTo>
                  <a:pt x="302" y="521"/>
                </a:lnTo>
                <a:lnTo>
                  <a:pt x="304" y="523"/>
                </a:lnTo>
                <a:lnTo>
                  <a:pt x="306" y="524"/>
                </a:lnTo>
                <a:lnTo>
                  <a:pt x="304" y="524"/>
                </a:lnTo>
                <a:lnTo>
                  <a:pt x="306" y="526"/>
                </a:lnTo>
                <a:lnTo>
                  <a:pt x="315" y="528"/>
                </a:lnTo>
                <a:lnTo>
                  <a:pt x="322" y="530"/>
                </a:lnTo>
                <a:lnTo>
                  <a:pt x="327" y="532"/>
                </a:lnTo>
                <a:lnTo>
                  <a:pt x="329" y="533"/>
                </a:lnTo>
                <a:lnTo>
                  <a:pt x="332" y="537"/>
                </a:lnTo>
                <a:lnTo>
                  <a:pt x="332" y="539"/>
                </a:lnTo>
                <a:lnTo>
                  <a:pt x="332" y="542"/>
                </a:lnTo>
                <a:lnTo>
                  <a:pt x="336" y="546"/>
                </a:lnTo>
                <a:lnTo>
                  <a:pt x="339" y="551"/>
                </a:lnTo>
                <a:lnTo>
                  <a:pt x="339" y="556"/>
                </a:lnTo>
                <a:lnTo>
                  <a:pt x="338" y="558"/>
                </a:lnTo>
                <a:lnTo>
                  <a:pt x="334" y="558"/>
                </a:lnTo>
                <a:close/>
                <a:moveTo>
                  <a:pt x="327" y="606"/>
                </a:moveTo>
                <a:lnTo>
                  <a:pt x="327" y="606"/>
                </a:lnTo>
                <a:lnTo>
                  <a:pt x="325" y="607"/>
                </a:lnTo>
                <a:lnTo>
                  <a:pt x="318" y="613"/>
                </a:lnTo>
                <a:lnTo>
                  <a:pt x="309" y="618"/>
                </a:lnTo>
                <a:lnTo>
                  <a:pt x="304" y="618"/>
                </a:lnTo>
                <a:lnTo>
                  <a:pt x="301" y="616"/>
                </a:lnTo>
                <a:lnTo>
                  <a:pt x="294" y="615"/>
                </a:lnTo>
                <a:lnTo>
                  <a:pt x="297" y="618"/>
                </a:lnTo>
                <a:lnTo>
                  <a:pt x="302" y="620"/>
                </a:lnTo>
                <a:lnTo>
                  <a:pt x="308" y="622"/>
                </a:lnTo>
                <a:lnTo>
                  <a:pt x="309" y="622"/>
                </a:lnTo>
                <a:lnTo>
                  <a:pt x="315" y="620"/>
                </a:lnTo>
                <a:lnTo>
                  <a:pt x="320" y="615"/>
                </a:lnTo>
                <a:lnTo>
                  <a:pt x="327" y="606"/>
                </a:lnTo>
                <a:close/>
                <a:moveTo>
                  <a:pt x="297" y="625"/>
                </a:moveTo>
                <a:lnTo>
                  <a:pt x="297" y="625"/>
                </a:lnTo>
                <a:lnTo>
                  <a:pt x="286" y="607"/>
                </a:lnTo>
                <a:lnTo>
                  <a:pt x="281" y="600"/>
                </a:lnTo>
                <a:lnTo>
                  <a:pt x="279" y="595"/>
                </a:lnTo>
                <a:lnTo>
                  <a:pt x="279" y="592"/>
                </a:lnTo>
                <a:lnTo>
                  <a:pt x="285" y="577"/>
                </a:lnTo>
                <a:lnTo>
                  <a:pt x="288" y="560"/>
                </a:lnTo>
                <a:lnTo>
                  <a:pt x="299" y="542"/>
                </a:lnTo>
                <a:lnTo>
                  <a:pt x="302" y="540"/>
                </a:lnTo>
                <a:lnTo>
                  <a:pt x="313" y="535"/>
                </a:lnTo>
                <a:lnTo>
                  <a:pt x="318" y="535"/>
                </a:lnTo>
                <a:lnTo>
                  <a:pt x="324" y="535"/>
                </a:lnTo>
                <a:lnTo>
                  <a:pt x="327" y="539"/>
                </a:lnTo>
                <a:lnTo>
                  <a:pt x="327" y="546"/>
                </a:lnTo>
                <a:lnTo>
                  <a:pt x="329" y="546"/>
                </a:lnTo>
                <a:lnTo>
                  <a:pt x="331" y="540"/>
                </a:lnTo>
                <a:lnTo>
                  <a:pt x="329" y="535"/>
                </a:lnTo>
                <a:lnTo>
                  <a:pt x="327" y="533"/>
                </a:lnTo>
                <a:lnTo>
                  <a:pt x="324" y="533"/>
                </a:lnTo>
                <a:lnTo>
                  <a:pt x="324" y="532"/>
                </a:lnTo>
                <a:lnTo>
                  <a:pt x="318" y="530"/>
                </a:lnTo>
                <a:lnTo>
                  <a:pt x="311" y="532"/>
                </a:lnTo>
                <a:lnTo>
                  <a:pt x="306" y="533"/>
                </a:lnTo>
                <a:lnTo>
                  <a:pt x="301" y="537"/>
                </a:lnTo>
                <a:lnTo>
                  <a:pt x="299" y="539"/>
                </a:lnTo>
                <a:lnTo>
                  <a:pt x="295" y="542"/>
                </a:lnTo>
                <a:lnTo>
                  <a:pt x="292" y="549"/>
                </a:lnTo>
                <a:lnTo>
                  <a:pt x="283" y="565"/>
                </a:lnTo>
                <a:lnTo>
                  <a:pt x="281" y="574"/>
                </a:lnTo>
                <a:lnTo>
                  <a:pt x="279" y="583"/>
                </a:lnTo>
                <a:lnTo>
                  <a:pt x="276" y="590"/>
                </a:lnTo>
                <a:lnTo>
                  <a:pt x="274" y="592"/>
                </a:lnTo>
                <a:lnTo>
                  <a:pt x="274" y="595"/>
                </a:lnTo>
                <a:lnTo>
                  <a:pt x="276" y="600"/>
                </a:lnTo>
                <a:lnTo>
                  <a:pt x="285" y="613"/>
                </a:lnTo>
                <a:lnTo>
                  <a:pt x="294" y="622"/>
                </a:lnTo>
                <a:lnTo>
                  <a:pt x="297" y="625"/>
                </a:lnTo>
                <a:close/>
                <a:moveTo>
                  <a:pt x="331" y="562"/>
                </a:moveTo>
                <a:lnTo>
                  <a:pt x="327" y="562"/>
                </a:lnTo>
                <a:lnTo>
                  <a:pt x="329" y="565"/>
                </a:lnTo>
                <a:lnTo>
                  <a:pt x="332" y="574"/>
                </a:lnTo>
                <a:lnTo>
                  <a:pt x="334" y="586"/>
                </a:lnTo>
                <a:lnTo>
                  <a:pt x="334" y="593"/>
                </a:lnTo>
                <a:lnTo>
                  <a:pt x="332" y="600"/>
                </a:lnTo>
                <a:lnTo>
                  <a:pt x="334" y="600"/>
                </a:lnTo>
                <a:lnTo>
                  <a:pt x="334" y="597"/>
                </a:lnTo>
                <a:lnTo>
                  <a:pt x="336" y="592"/>
                </a:lnTo>
                <a:lnTo>
                  <a:pt x="336" y="586"/>
                </a:lnTo>
                <a:lnTo>
                  <a:pt x="336" y="583"/>
                </a:lnTo>
                <a:lnTo>
                  <a:pt x="338" y="579"/>
                </a:lnTo>
                <a:lnTo>
                  <a:pt x="338" y="577"/>
                </a:lnTo>
                <a:lnTo>
                  <a:pt x="338" y="574"/>
                </a:lnTo>
                <a:lnTo>
                  <a:pt x="331" y="562"/>
                </a:lnTo>
                <a:close/>
                <a:moveTo>
                  <a:pt x="309" y="569"/>
                </a:moveTo>
                <a:lnTo>
                  <a:pt x="309" y="569"/>
                </a:lnTo>
                <a:lnTo>
                  <a:pt x="315" y="569"/>
                </a:lnTo>
                <a:lnTo>
                  <a:pt x="318" y="569"/>
                </a:lnTo>
                <a:lnTo>
                  <a:pt x="320" y="572"/>
                </a:lnTo>
                <a:lnTo>
                  <a:pt x="316" y="567"/>
                </a:lnTo>
                <a:lnTo>
                  <a:pt x="313" y="567"/>
                </a:lnTo>
                <a:lnTo>
                  <a:pt x="309" y="569"/>
                </a:lnTo>
                <a:close/>
                <a:moveTo>
                  <a:pt x="302" y="609"/>
                </a:moveTo>
                <a:lnTo>
                  <a:pt x="302" y="609"/>
                </a:lnTo>
                <a:lnTo>
                  <a:pt x="297" y="606"/>
                </a:lnTo>
                <a:lnTo>
                  <a:pt x="295" y="602"/>
                </a:lnTo>
                <a:lnTo>
                  <a:pt x="292" y="593"/>
                </a:lnTo>
                <a:lnTo>
                  <a:pt x="292" y="585"/>
                </a:lnTo>
                <a:lnTo>
                  <a:pt x="294" y="576"/>
                </a:lnTo>
                <a:lnTo>
                  <a:pt x="294" y="585"/>
                </a:lnTo>
                <a:lnTo>
                  <a:pt x="297" y="579"/>
                </a:lnTo>
                <a:lnTo>
                  <a:pt x="301" y="576"/>
                </a:lnTo>
                <a:lnTo>
                  <a:pt x="302" y="574"/>
                </a:lnTo>
                <a:lnTo>
                  <a:pt x="306" y="574"/>
                </a:lnTo>
                <a:lnTo>
                  <a:pt x="308" y="572"/>
                </a:lnTo>
                <a:lnTo>
                  <a:pt x="308" y="567"/>
                </a:lnTo>
                <a:lnTo>
                  <a:pt x="311" y="565"/>
                </a:lnTo>
                <a:lnTo>
                  <a:pt x="308" y="563"/>
                </a:lnTo>
                <a:lnTo>
                  <a:pt x="306" y="562"/>
                </a:lnTo>
                <a:lnTo>
                  <a:pt x="297" y="565"/>
                </a:lnTo>
                <a:lnTo>
                  <a:pt x="295" y="565"/>
                </a:lnTo>
                <a:lnTo>
                  <a:pt x="290" y="576"/>
                </a:lnTo>
                <a:lnTo>
                  <a:pt x="288" y="585"/>
                </a:lnTo>
                <a:lnTo>
                  <a:pt x="288" y="592"/>
                </a:lnTo>
                <a:lnTo>
                  <a:pt x="290" y="597"/>
                </a:lnTo>
                <a:lnTo>
                  <a:pt x="294" y="606"/>
                </a:lnTo>
                <a:lnTo>
                  <a:pt x="295" y="607"/>
                </a:lnTo>
                <a:lnTo>
                  <a:pt x="297" y="611"/>
                </a:lnTo>
                <a:lnTo>
                  <a:pt x="299" y="611"/>
                </a:lnTo>
                <a:lnTo>
                  <a:pt x="302" y="609"/>
                </a:lnTo>
                <a:close/>
                <a:moveTo>
                  <a:pt x="302" y="599"/>
                </a:moveTo>
                <a:lnTo>
                  <a:pt x="302" y="599"/>
                </a:lnTo>
                <a:lnTo>
                  <a:pt x="304" y="602"/>
                </a:lnTo>
                <a:lnTo>
                  <a:pt x="306" y="606"/>
                </a:lnTo>
                <a:lnTo>
                  <a:pt x="306" y="604"/>
                </a:lnTo>
                <a:lnTo>
                  <a:pt x="311" y="600"/>
                </a:lnTo>
                <a:lnTo>
                  <a:pt x="316" y="593"/>
                </a:lnTo>
                <a:lnTo>
                  <a:pt x="318" y="590"/>
                </a:lnTo>
                <a:lnTo>
                  <a:pt x="320" y="588"/>
                </a:lnTo>
                <a:lnTo>
                  <a:pt x="320" y="583"/>
                </a:lnTo>
                <a:lnTo>
                  <a:pt x="318" y="581"/>
                </a:lnTo>
                <a:lnTo>
                  <a:pt x="318" y="579"/>
                </a:lnTo>
                <a:lnTo>
                  <a:pt x="316" y="583"/>
                </a:lnTo>
                <a:lnTo>
                  <a:pt x="315" y="592"/>
                </a:lnTo>
                <a:lnTo>
                  <a:pt x="311" y="597"/>
                </a:lnTo>
                <a:lnTo>
                  <a:pt x="309" y="599"/>
                </a:lnTo>
                <a:lnTo>
                  <a:pt x="306" y="600"/>
                </a:lnTo>
                <a:lnTo>
                  <a:pt x="302" y="599"/>
                </a:lnTo>
                <a:close/>
                <a:moveTo>
                  <a:pt x="318" y="595"/>
                </a:moveTo>
                <a:lnTo>
                  <a:pt x="316" y="595"/>
                </a:lnTo>
                <a:lnTo>
                  <a:pt x="306" y="607"/>
                </a:lnTo>
                <a:lnTo>
                  <a:pt x="308" y="607"/>
                </a:lnTo>
                <a:lnTo>
                  <a:pt x="311" y="607"/>
                </a:lnTo>
                <a:lnTo>
                  <a:pt x="316" y="604"/>
                </a:lnTo>
                <a:lnTo>
                  <a:pt x="318" y="602"/>
                </a:lnTo>
                <a:lnTo>
                  <a:pt x="318" y="599"/>
                </a:lnTo>
                <a:lnTo>
                  <a:pt x="318" y="595"/>
                </a:lnTo>
                <a:close/>
                <a:moveTo>
                  <a:pt x="320" y="577"/>
                </a:moveTo>
                <a:lnTo>
                  <a:pt x="320" y="577"/>
                </a:lnTo>
                <a:lnTo>
                  <a:pt x="316" y="574"/>
                </a:lnTo>
                <a:lnTo>
                  <a:pt x="315" y="574"/>
                </a:lnTo>
                <a:lnTo>
                  <a:pt x="313" y="574"/>
                </a:lnTo>
                <a:lnTo>
                  <a:pt x="311" y="572"/>
                </a:lnTo>
                <a:lnTo>
                  <a:pt x="308" y="570"/>
                </a:lnTo>
                <a:lnTo>
                  <a:pt x="308" y="574"/>
                </a:lnTo>
                <a:lnTo>
                  <a:pt x="313" y="576"/>
                </a:lnTo>
                <a:lnTo>
                  <a:pt x="318" y="577"/>
                </a:lnTo>
                <a:lnTo>
                  <a:pt x="320" y="579"/>
                </a:lnTo>
                <a:lnTo>
                  <a:pt x="320" y="583"/>
                </a:lnTo>
                <a:lnTo>
                  <a:pt x="322" y="579"/>
                </a:lnTo>
                <a:lnTo>
                  <a:pt x="320" y="577"/>
                </a:lnTo>
                <a:close/>
                <a:moveTo>
                  <a:pt x="311" y="579"/>
                </a:moveTo>
                <a:lnTo>
                  <a:pt x="311" y="579"/>
                </a:lnTo>
                <a:lnTo>
                  <a:pt x="311" y="581"/>
                </a:lnTo>
                <a:lnTo>
                  <a:pt x="311" y="579"/>
                </a:lnTo>
                <a:close/>
                <a:moveTo>
                  <a:pt x="311" y="581"/>
                </a:moveTo>
                <a:lnTo>
                  <a:pt x="311" y="581"/>
                </a:lnTo>
                <a:close/>
                <a:moveTo>
                  <a:pt x="311" y="579"/>
                </a:moveTo>
                <a:lnTo>
                  <a:pt x="311" y="579"/>
                </a:lnTo>
                <a:close/>
                <a:moveTo>
                  <a:pt x="311" y="579"/>
                </a:moveTo>
                <a:lnTo>
                  <a:pt x="311" y="579"/>
                </a:lnTo>
                <a:close/>
                <a:moveTo>
                  <a:pt x="311" y="581"/>
                </a:moveTo>
                <a:lnTo>
                  <a:pt x="311" y="581"/>
                </a:lnTo>
                <a:close/>
                <a:moveTo>
                  <a:pt x="301" y="585"/>
                </a:moveTo>
                <a:lnTo>
                  <a:pt x="301" y="585"/>
                </a:lnTo>
                <a:lnTo>
                  <a:pt x="304" y="576"/>
                </a:lnTo>
                <a:lnTo>
                  <a:pt x="308" y="577"/>
                </a:lnTo>
                <a:lnTo>
                  <a:pt x="311" y="579"/>
                </a:lnTo>
                <a:lnTo>
                  <a:pt x="309" y="577"/>
                </a:lnTo>
                <a:lnTo>
                  <a:pt x="308" y="574"/>
                </a:lnTo>
                <a:lnTo>
                  <a:pt x="306" y="574"/>
                </a:lnTo>
                <a:lnTo>
                  <a:pt x="302" y="576"/>
                </a:lnTo>
                <a:lnTo>
                  <a:pt x="301" y="577"/>
                </a:lnTo>
                <a:lnTo>
                  <a:pt x="295" y="583"/>
                </a:lnTo>
                <a:lnTo>
                  <a:pt x="297" y="588"/>
                </a:lnTo>
                <a:lnTo>
                  <a:pt x="299" y="593"/>
                </a:lnTo>
                <a:lnTo>
                  <a:pt x="301" y="585"/>
                </a:lnTo>
                <a:close/>
                <a:moveTo>
                  <a:pt x="304" y="585"/>
                </a:moveTo>
                <a:lnTo>
                  <a:pt x="304" y="585"/>
                </a:lnTo>
                <a:lnTo>
                  <a:pt x="308" y="585"/>
                </a:lnTo>
                <a:lnTo>
                  <a:pt x="309" y="586"/>
                </a:lnTo>
                <a:lnTo>
                  <a:pt x="309" y="588"/>
                </a:lnTo>
                <a:lnTo>
                  <a:pt x="309" y="586"/>
                </a:lnTo>
                <a:lnTo>
                  <a:pt x="308" y="585"/>
                </a:lnTo>
                <a:lnTo>
                  <a:pt x="308" y="583"/>
                </a:lnTo>
                <a:lnTo>
                  <a:pt x="309" y="583"/>
                </a:lnTo>
                <a:lnTo>
                  <a:pt x="309" y="585"/>
                </a:lnTo>
                <a:lnTo>
                  <a:pt x="311" y="588"/>
                </a:lnTo>
                <a:lnTo>
                  <a:pt x="311" y="593"/>
                </a:lnTo>
                <a:lnTo>
                  <a:pt x="313" y="586"/>
                </a:lnTo>
                <a:lnTo>
                  <a:pt x="311" y="585"/>
                </a:lnTo>
                <a:lnTo>
                  <a:pt x="308" y="581"/>
                </a:lnTo>
                <a:lnTo>
                  <a:pt x="308" y="579"/>
                </a:lnTo>
                <a:lnTo>
                  <a:pt x="304" y="579"/>
                </a:lnTo>
                <a:lnTo>
                  <a:pt x="302" y="581"/>
                </a:lnTo>
                <a:lnTo>
                  <a:pt x="301" y="583"/>
                </a:lnTo>
                <a:lnTo>
                  <a:pt x="302" y="588"/>
                </a:lnTo>
                <a:lnTo>
                  <a:pt x="302" y="586"/>
                </a:lnTo>
                <a:lnTo>
                  <a:pt x="304" y="585"/>
                </a:lnTo>
                <a:close/>
                <a:moveTo>
                  <a:pt x="302" y="599"/>
                </a:moveTo>
                <a:lnTo>
                  <a:pt x="302" y="599"/>
                </a:lnTo>
                <a:lnTo>
                  <a:pt x="304" y="597"/>
                </a:lnTo>
                <a:lnTo>
                  <a:pt x="309" y="593"/>
                </a:lnTo>
                <a:lnTo>
                  <a:pt x="308" y="592"/>
                </a:lnTo>
                <a:lnTo>
                  <a:pt x="306" y="593"/>
                </a:lnTo>
                <a:lnTo>
                  <a:pt x="304" y="592"/>
                </a:lnTo>
                <a:lnTo>
                  <a:pt x="302" y="590"/>
                </a:lnTo>
                <a:lnTo>
                  <a:pt x="301" y="588"/>
                </a:lnTo>
                <a:lnTo>
                  <a:pt x="301" y="586"/>
                </a:lnTo>
                <a:lnTo>
                  <a:pt x="299" y="593"/>
                </a:lnTo>
                <a:lnTo>
                  <a:pt x="301" y="595"/>
                </a:lnTo>
                <a:lnTo>
                  <a:pt x="302" y="599"/>
                </a:lnTo>
                <a:close/>
                <a:moveTo>
                  <a:pt x="269" y="585"/>
                </a:moveTo>
                <a:lnTo>
                  <a:pt x="269" y="585"/>
                </a:lnTo>
                <a:lnTo>
                  <a:pt x="267" y="581"/>
                </a:lnTo>
                <a:lnTo>
                  <a:pt x="267" y="572"/>
                </a:lnTo>
                <a:lnTo>
                  <a:pt x="269" y="560"/>
                </a:lnTo>
                <a:lnTo>
                  <a:pt x="271" y="555"/>
                </a:lnTo>
                <a:lnTo>
                  <a:pt x="274" y="549"/>
                </a:lnTo>
                <a:lnTo>
                  <a:pt x="286" y="544"/>
                </a:lnTo>
                <a:lnTo>
                  <a:pt x="294" y="539"/>
                </a:lnTo>
                <a:lnTo>
                  <a:pt x="290" y="539"/>
                </a:lnTo>
                <a:lnTo>
                  <a:pt x="285" y="540"/>
                </a:lnTo>
                <a:lnTo>
                  <a:pt x="274" y="547"/>
                </a:lnTo>
                <a:lnTo>
                  <a:pt x="264" y="556"/>
                </a:lnTo>
                <a:lnTo>
                  <a:pt x="262" y="565"/>
                </a:lnTo>
                <a:lnTo>
                  <a:pt x="262" y="576"/>
                </a:lnTo>
                <a:lnTo>
                  <a:pt x="262" y="586"/>
                </a:lnTo>
                <a:lnTo>
                  <a:pt x="264" y="599"/>
                </a:lnTo>
                <a:lnTo>
                  <a:pt x="269" y="609"/>
                </a:lnTo>
                <a:lnTo>
                  <a:pt x="274" y="615"/>
                </a:lnTo>
                <a:lnTo>
                  <a:pt x="278" y="620"/>
                </a:lnTo>
                <a:lnTo>
                  <a:pt x="285" y="623"/>
                </a:lnTo>
                <a:lnTo>
                  <a:pt x="292" y="627"/>
                </a:lnTo>
                <a:lnTo>
                  <a:pt x="281" y="618"/>
                </a:lnTo>
                <a:lnTo>
                  <a:pt x="272" y="607"/>
                </a:lnTo>
                <a:lnTo>
                  <a:pt x="271" y="602"/>
                </a:lnTo>
                <a:lnTo>
                  <a:pt x="269" y="597"/>
                </a:lnTo>
                <a:lnTo>
                  <a:pt x="267" y="593"/>
                </a:lnTo>
                <a:lnTo>
                  <a:pt x="267" y="592"/>
                </a:lnTo>
                <a:lnTo>
                  <a:pt x="267" y="588"/>
                </a:lnTo>
                <a:lnTo>
                  <a:pt x="269" y="586"/>
                </a:lnTo>
                <a:lnTo>
                  <a:pt x="269" y="585"/>
                </a:lnTo>
                <a:close/>
                <a:moveTo>
                  <a:pt x="320" y="630"/>
                </a:moveTo>
                <a:lnTo>
                  <a:pt x="318" y="632"/>
                </a:lnTo>
                <a:lnTo>
                  <a:pt x="318" y="634"/>
                </a:lnTo>
                <a:lnTo>
                  <a:pt x="315" y="638"/>
                </a:lnTo>
                <a:lnTo>
                  <a:pt x="306" y="641"/>
                </a:lnTo>
                <a:lnTo>
                  <a:pt x="301" y="643"/>
                </a:lnTo>
                <a:lnTo>
                  <a:pt x="294" y="641"/>
                </a:lnTo>
                <a:lnTo>
                  <a:pt x="297" y="643"/>
                </a:lnTo>
                <a:lnTo>
                  <a:pt x="306" y="643"/>
                </a:lnTo>
                <a:lnTo>
                  <a:pt x="311" y="641"/>
                </a:lnTo>
                <a:lnTo>
                  <a:pt x="315" y="639"/>
                </a:lnTo>
                <a:lnTo>
                  <a:pt x="318" y="636"/>
                </a:lnTo>
                <a:lnTo>
                  <a:pt x="320" y="630"/>
                </a:lnTo>
                <a:close/>
                <a:moveTo>
                  <a:pt x="308" y="588"/>
                </a:moveTo>
                <a:lnTo>
                  <a:pt x="308" y="588"/>
                </a:lnTo>
                <a:lnTo>
                  <a:pt x="308" y="586"/>
                </a:lnTo>
                <a:lnTo>
                  <a:pt x="306" y="586"/>
                </a:lnTo>
                <a:lnTo>
                  <a:pt x="308" y="590"/>
                </a:lnTo>
                <a:lnTo>
                  <a:pt x="308" y="588"/>
                </a:lnTo>
                <a:close/>
                <a:moveTo>
                  <a:pt x="299" y="613"/>
                </a:moveTo>
                <a:lnTo>
                  <a:pt x="299" y="613"/>
                </a:lnTo>
                <a:lnTo>
                  <a:pt x="306" y="613"/>
                </a:lnTo>
                <a:lnTo>
                  <a:pt x="313" y="613"/>
                </a:lnTo>
                <a:lnTo>
                  <a:pt x="318" y="611"/>
                </a:lnTo>
                <a:lnTo>
                  <a:pt x="322" y="607"/>
                </a:lnTo>
                <a:lnTo>
                  <a:pt x="324" y="604"/>
                </a:lnTo>
                <a:lnTo>
                  <a:pt x="327" y="600"/>
                </a:lnTo>
                <a:lnTo>
                  <a:pt x="329" y="590"/>
                </a:lnTo>
                <a:lnTo>
                  <a:pt x="327" y="579"/>
                </a:lnTo>
                <a:lnTo>
                  <a:pt x="327" y="570"/>
                </a:lnTo>
                <a:lnTo>
                  <a:pt x="324" y="562"/>
                </a:lnTo>
                <a:lnTo>
                  <a:pt x="318" y="562"/>
                </a:lnTo>
                <a:lnTo>
                  <a:pt x="313" y="562"/>
                </a:lnTo>
                <a:lnTo>
                  <a:pt x="309" y="562"/>
                </a:lnTo>
                <a:lnTo>
                  <a:pt x="316" y="565"/>
                </a:lnTo>
                <a:lnTo>
                  <a:pt x="322" y="567"/>
                </a:lnTo>
                <a:lnTo>
                  <a:pt x="324" y="570"/>
                </a:lnTo>
                <a:lnTo>
                  <a:pt x="324" y="572"/>
                </a:lnTo>
                <a:lnTo>
                  <a:pt x="324" y="576"/>
                </a:lnTo>
                <a:lnTo>
                  <a:pt x="325" y="577"/>
                </a:lnTo>
                <a:lnTo>
                  <a:pt x="325" y="579"/>
                </a:lnTo>
                <a:lnTo>
                  <a:pt x="325" y="581"/>
                </a:lnTo>
                <a:lnTo>
                  <a:pt x="324" y="585"/>
                </a:lnTo>
                <a:lnTo>
                  <a:pt x="324" y="588"/>
                </a:lnTo>
                <a:lnTo>
                  <a:pt x="322" y="590"/>
                </a:lnTo>
                <a:lnTo>
                  <a:pt x="322" y="595"/>
                </a:lnTo>
                <a:lnTo>
                  <a:pt x="324" y="597"/>
                </a:lnTo>
                <a:lnTo>
                  <a:pt x="324" y="600"/>
                </a:lnTo>
                <a:lnTo>
                  <a:pt x="322" y="602"/>
                </a:lnTo>
                <a:lnTo>
                  <a:pt x="318" y="606"/>
                </a:lnTo>
                <a:lnTo>
                  <a:pt x="311" y="609"/>
                </a:lnTo>
                <a:lnTo>
                  <a:pt x="308" y="611"/>
                </a:lnTo>
                <a:lnTo>
                  <a:pt x="299" y="613"/>
                </a:lnTo>
                <a:close/>
                <a:moveTo>
                  <a:pt x="294" y="613"/>
                </a:moveTo>
                <a:lnTo>
                  <a:pt x="294" y="613"/>
                </a:lnTo>
                <a:lnTo>
                  <a:pt x="292" y="609"/>
                </a:lnTo>
                <a:lnTo>
                  <a:pt x="290" y="600"/>
                </a:lnTo>
                <a:lnTo>
                  <a:pt x="288" y="597"/>
                </a:lnTo>
                <a:lnTo>
                  <a:pt x="286" y="595"/>
                </a:lnTo>
                <a:lnTo>
                  <a:pt x="285" y="593"/>
                </a:lnTo>
                <a:lnTo>
                  <a:pt x="286" y="588"/>
                </a:lnTo>
                <a:lnTo>
                  <a:pt x="288" y="585"/>
                </a:lnTo>
                <a:lnTo>
                  <a:pt x="288" y="583"/>
                </a:lnTo>
                <a:lnTo>
                  <a:pt x="286" y="576"/>
                </a:lnTo>
                <a:lnTo>
                  <a:pt x="288" y="570"/>
                </a:lnTo>
                <a:lnTo>
                  <a:pt x="281" y="592"/>
                </a:lnTo>
                <a:lnTo>
                  <a:pt x="283" y="595"/>
                </a:lnTo>
                <a:lnTo>
                  <a:pt x="285" y="599"/>
                </a:lnTo>
                <a:lnTo>
                  <a:pt x="286" y="607"/>
                </a:lnTo>
                <a:lnTo>
                  <a:pt x="290" y="611"/>
                </a:lnTo>
                <a:lnTo>
                  <a:pt x="294" y="613"/>
                </a:lnTo>
                <a:close/>
                <a:moveTo>
                  <a:pt x="294" y="555"/>
                </a:moveTo>
                <a:lnTo>
                  <a:pt x="294" y="555"/>
                </a:lnTo>
                <a:lnTo>
                  <a:pt x="292" y="558"/>
                </a:lnTo>
                <a:lnTo>
                  <a:pt x="290" y="562"/>
                </a:lnTo>
                <a:lnTo>
                  <a:pt x="290" y="567"/>
                </a:lnTo>
                <a:lnTo>
                  <a:pt x="292" y="562"/>
                </a:lnTo>
                <a:lnTo>
                  <a:pt x="295" y="558"/>
                </a:lnTo>
                <a:lnTo>
                  <a:pt x="304" y="553"/>
                </a:lnTo>
                <a:lnTo>
                  <a:pt x="318" y="549"/>
                </a:lnTo>
                <a:lnTo>
                  <a:pt x="322" y="549"/>
                </a:lnTo>
                <a:lnTo>
                  <a:pt x="325" y="553"/>
                </a:lnTo>
                <a:lnTo>
                  <a:pt x="329" y="556"/>
                </a:lnTo>
                <a:lnTo>
                  <a:pt x="332" y="555"/>
                </a:lnTo>
                <a:lnTo>
                  <a:pt x="332" y="553"/>
                </a:lnTo>
                <a:lnTo>
                  <a:pt x="332" y="551"/>
                </a:lnTo>
                <a:lnTo>
                  <a:pt x="329" y="549"/>
                </a:lnTo>
                <a:lnTo>
                  <a:pt x="316" y="544"/>
                </a:lnTo>
                <a:lnTo>
                  <a:pt x="313" y="546"/>
                </a:lnTo>
                <a:lnTo>
                  <a:pt x="304" y="549"/>
                </a:lnTo>
                <a:lnTo>
                  <a:pt x="294" y="555"/>
                </a:lnTo>
                <a:close/>
                <a:moveTo>
                  <a:pt x="308" y="625"/>
                </a:moveTo>
                <a:lnTo>
                  <a:pt x="308" y="625"/>
                </a:lnTo>
                <a:lnTo>
                  <a:pt x="308" y="627"/>
                </a:lnTo>
                <a:lnTo>
                  <a:pt x="306" y="632"/>
                </a:lnTo>
                <a:lnTo>
                  <a:pt x="304" y="632"/>
                </a:lnTo>
                <a:lnTo>
                  <a:pt x="301" y="632"/>
                </a:lnTo>
                <a:lnTo>
                  <a:pt x="297" y="630"/>
                </a:lnTo>
                <a:lnTo>
                  <a:pt x="294" y="630"/>
                </a:lnTo>
                <a:lnTo>
                  <a:pt x="283" y="632"/>
                </a:lnTo>
                <a:lnTo>
                  <a:pt x="278" y="632"/>
                </a:lnTo>
                <a:lnTo>
                  <a:pt x="297" y="634"/>
                </a:lnTo>
                <a:lnTo>
                  <a:pt x="299" y="638"/>
                </a:lnTo>
                <a:lnTo>
                  <a:pt x="302" y="638"/>
                </a:lnTo>
                <a:lnTo>
                  <a:pt x="306" y="636"/>
                </a:lnTo>
                <a:lnTo>
                  <a:pt x="311" y="634"/>
                </a:lnTo>
                <a:lnTo>
                  <a:pt x="313" y="630"/>
                </a:lnTo>
                <a:lnTo>
                  <a:pt x="315" y="629"/>
                </a:lnTo>
                <a:lnTo>
                  <a:pt x="320" y="625"/>
                </a:lnTo>
                <a:lnTo>
                  <a:pt x="322" y="622"/>
                </a:lnTo>
                <a:lnTo>
                  <a:pt x="324" y="618"/>
                </a:lnTo>
                <a:lnTo>
                  <a:pt x="318" y="623"/>
                </a:lnTo>
                <a:lnTo>
                  <a:pt x="315" y="625"/>
                </a:lnTo>
                <a:lnTo>
                  <a:pt x="308" y="625"/>
                </a:lnTo>
                <a:close/>
                <a:moveTo>
                  <a:pt x="286" y="638"/>
                </a:moveTo>
                <a:lnTo>
                  <a:pt x="286" y="638"/>
                </a:lnTo>
                <a:lnTo>
                  <a:pt x="278" y="638"/>
                </a:lnTo>
                <a:lnTo>
                  <a:pt x="271" y="636"/>
                </a:lnTo>
                <a:lnTo>
                  <a:pt x="264" y="632"/>
                </a:lnTo>
                <a:lnTo>
                  <a:pt x="256" y="629"/>
                </a:lnTo>
                <a:lnTo>
                  <a:pt x="248" y="620"/>
                </a:lnTo>
                <a:lnTo>
                  <a:pt x="244" y="615"/>
                </a:lnTo>
                <a:lnTo>
                  <a:pt x="251" y="579"/>
                </a:lnTo>
                <a:lnTo>
                  <a:pt x="253" y="567"/>
                </a:lnTo>
                <a:lnTo>
                  <a:pt x="253" y="558"/>
                </a:lnTo>
                <a:lnTo>
                  <a:pt x="253" y="556"/>
                </a:lnTo>
                <a:lnTo>
                  <a:pt x="251" y="558"/>
                </a:lnTo>
                <a:lnTo>
                  <a:pt x="248" y="585"/>
                </a:lnTo>
                <a:lnTo>
                  <a:pt x="242" y="597"/>
                </a:lnTo>
                <a:lnTo>
                  <a:pt x="239" y="607"/>
                </a:lnTo>
                <a:lnTo>
                  <a:pt x="239" y="615"/>
                </a:lnTo>
                <a:lnTo>
                  <a:pt x="239" y="616"/>
                </a:lnTo>
                <a:lnTo>
                  <a:pt x="241" y="620"/>
                </a:lnTo>
                <a:lnTo>
                  <a:pt x="242" y="623"/>
                </a:lnTo>
                <a:lnTo>
                  <a:pt x="251" y="630"/>
                </a:lnTo>
                <a:lnTo>
                  <a:pt x="258" y="634"/>
                </a:lnTo>
                <a:lnTo>
                  <a:pt x="267" y="638"/>
                </a:lnTo>
                <a:lnTo>
                  <a:pt x="272" y="638"/>
                </a:lnTo>
                <a:lnTo>
                  <a:pt x="283" y="639"/>
                </a:lnTo>
                <a:lnTo>
                  <a:pt x="286" y="638"/>
                </a:lnTo>
                <a:close/>
                <a:moveTo>
                  <a:pt x="285" y="528"/>
                </a:moveTo>
                <a:lnTo>
                  <a:pt x="285" y="528"/>
                </a:lnTo>
                <a:lnTo>
                  <a:pt x="294" y="528"/>
                </a:lnTo>
                <a:lnTo>
                  <a:pt x="299" y="526"/>
                </a:lnTo>
                <a:lnTo>
                  <a:pt x="302" y="526"/>
                </a:lnTo>
                <a:lnTo>
                  <a:pt x="302" y="524"/>
                </a:lnTo>
                <a:lnTo>
                  <a:pt x="302" y="523"/>
                </a:lnTo>
                <a:lnTo>
                  <a:pt x="301" y="523"/>
                </a:lnTo>
                <a:lnTo>
                  <a:pt x="299" y="521"/>
                </a:lnTo>
                <a:lnTo>
                  <a:pt x="295" y="521"/>
                </a:lnTo>
                <a:lnTo>
                  <a:pt x="292" y="524"/>
                </a:lnTo>
                <a:lnTo>
                  <a:pt x="286" y="524"/>
                </a:lnTo>
                <a:lnTo>
                  <a:pt x="278" y="526"/>
                </a:lnTo>
                <a:lnTo>
                  <a:pt x="267" y="533"/>
                </a:lnTo>
                <a:lnTo>
                  <a:pt x="264" y="537"/>
                </a:lnTo>
                <a:lnTo>
                  <a:pt x="262" y="540"/>
                </a:lnTo>
                <a:lnTo>
                  <a:pt x="260" y="544"/>
                </a:lnTo>
                <a:lnTo>
                  <a:pt x="256" y="547"/>
                </a:lnTo>
                <a:lnTo>
                  <a:pt x="253" y="547"/>
                </a:lnTo>
                <a:lnTo>
                  <a:pt x="246" y="553"/>
                </a:lnTo>
                <a:lnTo>
                  <a:pt x="244" y="556"/>
                </a:lnTo>
                <a:lnTo>
                  <a:pt x="237" y="567"/>
                </a:lnTo>
                <a:lnTo>
                  <a:pt x="232" y="572"/>
                </a:lnTo>
                <a:lnTo>
                  <a:pt x="226" y="579"/>
                </a:lnTo>
                <a:lnTo>
                  <a:pt x="225" y="590"/>
                </a:lnTo>
                <a:lnTo>
                  <a:pt x="228" y="595"/>
                </a:lnTo>
                <a:lnTo>
                  <a:pt x="232" y="599"/>
                </a:lnTo>
                <a:lnTo>
                  <a:pt x="233" y="597"/>
                </a:lnTo>
                <a:lnTo>
                  <a:pt x="233" y="592"/>
                </a:lnTo>
                <a:lnTo>
                  <a:pt x="232" y="585"/>
                </a:lnTo>
                <a:lnTo>
                  <a:pt x="235" y="579"/>
                </a:lnTo>
                <a:lnTo>
                  <a:pt x="244" y="567"/>
                </a:lnTo>
                <a:lnTo>
                  <a:pt x="249" y="556"/>
                </a:lnTo>
                <a:lnTo>
                  <a:pt x="285" y="528"/>
                </a:lnTo>
                <a:close/>
                <a:moveTo>
                  <a:pt x="258" y="680"/>
                </a:moveTo>
                <a:lnTo>
                  <a:pt x="258" y="680"/>
                </a:lnTo>
                <a:lnTo>
                  <a:pt x="269" y="675"/>
                </a:lnTo>
                <a:lnTo>
                  <a:pt x="276" y="671"/>
                </a:lnTo>
                <a:lnTo>
                  <a:pt x="278" y="671"/>
                </a:lnTo>
                <a:lnTo>
                  <a:pt x="279" y="673"/>
                </a:lnTo>
                <a:lnTo>
                  <a:pt x="285" y="675"/>
                </a:lnTo>
                <a:lnTo>
                  <a:pt x="292" y="675"/>
                </a:lnTo>
                <a:lnTo>
                  <a:pt x="297" y="676"/>
                </a:lnTo>
                <a:lnTo>
                  <a:pt x="301" y="678"/>
                </a:lnTo>
                <a:lnTo>
                  <a:pt x="302" y="683"/>
                </a:lnTo>
                <a:lnTo>
                  <a:pt x="315" y="687"/>
                </a:lnTo>
                <a:lnTo>
                  <a:pt x="324" y="690"/>
                </a:lnTo>
                <a:lnTo>
                  <a:pt x="327" y="692"/>
                </a:lnTo>
                <a:lnTo>
                  <a:pt x="329" y="694"/>
                </a:lnTo>
                <a:lnTo>
                  <a:pt x="334" y="696"/>
                </a:lnTo>
                <a:lnTo>
                  <a:pt x="339" y="698"/>
                </a:lnTo>
                <a:lnTo>
                  <a:pt x="343" y="701"/>
                </a:lnTo>
                <a:lnTo>
                  <a:pt x="343" y="703"/>
                </a:lnTo>
                <a:lnTo>
                  <a:pt x="345" y="710"/>
                </a:lnTo>
                <a:lnTo>
                  <a:pt x="345" y="719"/>
                </a:lnTo>
                <a:lnTo>
                  <a:pt x="339" y="729"/>
                </a:lnTo>
                <a:lnTo>
                  <a:pt x="339" y="740"/>
                </a:lnTo>
                <a:lnTo>
                  <a:pt x="339" y="745"/>
                </a:lnTo>
                <a:lnTo>
                  <a:pt x="339" y="751"/>
                </a:lnTo>
                <a:lnTo>
                  <a:pt x="338" y="758"/>
                </a:lnTo>
                <a:lnTo>
                  <a:pt x="332" y="765"/>
                </a:lnTo>
                <a:lnTo>
                  <a:pt x="327" y="772"/>
                </a:lnTo>
                <a:lnTo>
                  <a:pt x="316" y="779"/>
                </a:lnTo>
                <a:lnTo>
                  <a:pt x="304" y="786"/>
                </a:lnTo>
                <a:lnTo>
                  <a:pt x="302" y="788"/>
                </a:lnTo>
                <a:lnTo>
                  <a:pt x="297" y="791"/>
                </a:lnTo>
                <a:lnTo>
                  <a:pt x="288" y="795"/>
                </a:lnTo>
                <a:lnTo>
                  <a:pt x="281" y="795"/>
                </a:lnTo>
                <a:lnTo>
                  <a:pt x="272" y="795"/>
                </a:lnTo>
                <a:lnTo>
                  <a:pt x="269" y="795"/>
                </a:lnTo>
                <a:lnTo>
                  <a:pt x="260" y="789"/>
                </a:lnTo>
                <a:lnTo>
                  <a:pt x="255" y="786"/>
                </a:lnTo>
                <a:lnTo>
                  <a:pt x="249" y="781"/>
                </a:lnTo>
                <a:lnTo>
                  <a:pt x="244" y="774"/>
                </a:lnTo>
                <a:lnTo>
                  <a:pt x="241" y="763"/>
                </a:lnTo>
                <a:lnTo>
                  <a:pt x="237" y="761"/>
                </a:lnTo>
                <a:lnTo>
                  <a:pt x="230" y="754"/>
                </a:lnTo>
                <a:lnTo>
                  <a:pt x="226" y="749"/>
                </a:lnTo>
                <a:lnTo>
                  <a:pt x="223" y="743"/>
                </a:lnTo>
                <a:lnTo>
                  <a:pt x="219" y="735"/>
                </a:lnTo>
                <a:lnTo>
                  <a:pt x="219" y="726"/>
                </a:lnTo>
                <a:lnTo>
                  <a:pt x="221" y="724"/>
                </a:lnTo>
                <a:lnTo>
                  <a:pt x="218" y="719"/>
                </a:lnTo>
                <a:lnTo>
                  <a:pt x="218" y="715"/>
                </a:lnTo>
                <a:lnTo>
                  <a:pt x="219" y="713"/>
                </a:lnTo>
                <a:lnTo>
                  <a:pt x="221" y="712"/>
                </a:lnTo>
                <a:lnTo>
                  <a:pt x="223" y="710"/>
                </a:lnTo>
                <a:lnTo>
                  <a:pt x="225" y="710"/>
                </a:lnTo>
                <a:lnTo>
                  <a:pt x="225" y="708"/>
                </a:lnTo>
                <a:lnTo>
                  <a:pt x="226" y="708"/>
                </a:lnTo>
                <a:lnTo>
                  <a:pt x="228" y="699"/>
                </a:lnTo>
                <a:lnTo>
                  <a:pt x="230" y="692"/>
                </a:lnTo>
                <a:lnTo>
                  <a:pt x="232" y="687"/>
                </a:lnTo>
                <a:lnTo>
                  <a:pt x="233" y="685"/>
                </a:lnTo>
                <a:lnTo>
                  <a:pt x="237" y="683"/>
                </a:lnTo>
                <a:lnTo>
                  <a:pt x="239" y="682"/>
                </a:lnTo>
                <a:lnTo>
                  <a:pt x="242" y="683"/>
                </a:lnTo>
                <a:lnTo>
                  <a:pt x="246" y="678"/>
                </a:lnTo>
                <a:lnTo>
                  <a:pt x="251" y="676"/>
                </a:lnTo>
                <a:lnTo>
                  <a:pt x="256" y="676"/>
                </a:lnTo>
                <a:lnTo>
                  <a:pt x="258" y="678"/>
                </a:lnTo>
                <a:lnTo>
                  <a:pt x="258" y="680"/>
                </a:lnTo>
                <a:close/>
                <a:moveTo>
                  <a:pt x="306" y="687"/>
                </a:moveTo>
                <a:lnTo>
                  <a:pt x="306" y="687"/>
                </a:lnTo>
                <a:lnTo>
                  <a:pt x="308" y="690"/>
                </a:lnTo>
                <a:lnTo>
                  <a:pt x="313" y="696"/>
                </a:lnTo>
                <a:lnTo>
                  <a:pt x="316" y="705"/>
                </a:lnTo>
                <a:lnTo>
                  <a:pt x="318" y="710"/>
                </a:lnTo>
                <a:lnTo>
                  <a:pt x="316" y="715"/>
                </a:lnTo>
                <a:lnTo>
                  <a:pt x="315" y="721"/>
                </a:lnTo>
                <a:lnTo>
                  <a:pt x="318" y="717"/>
                </a:lnTo>
                <a:lnTo>
                  <a:pt x="320" y="713"/>
                </a:lnTo>
                <a:lnTo>
                  <a:pt x="322" y="708"/>
                </a:lnTo>
                <a:lnTo>
                  <a:pt x="322" y="705"/>
                </a:lnTo>
                <a:lnTo>
                  <a:pt x="320" y="701"/>
                </a:lnTo>
                <a:lnTo>
                  <a:pt x="315" y="694"/>
                </a:lnTo>
                <a:lnTo>
                  <a:pt x="306" y="687"/>
                </a:lnTo>
                <a:close/>
                <a:moveTo>
                  <a:pt x="325" y="717"/>
                </a:moveTo>
                <a:lnTo>
                  <a:pt x="325" y="717"/>
                </a:lnTo>
                <a:lnTo>
                  <a:pt x="306" y="729"/>
                </a:lnTo>
                <a:lnTo>
                  <a:pt x="301" y="733"/>
                </a:lnTo>
                <a:lnTo>
                  <a:pt x="295" y="735"/>
                </a:lnTo>
                <a:lnTo>
                  <a:pt x="292" y="736"/>
                </a:lnTo>
                <a:lnTo>
                  <a:pt x="278" y="729"/>
                </a:lnTo>
                <a:lnTo>
                  <a:pt x="260" y="726"/>
                </a:lnTo>
                <a:lnTo>
                  <a:pt x="242" y="717"/>
                </a:lnTo>
                <a:lnTo>
                  <a:pt x="241" y="712"/>
                </a:lnTo>
                <a:lnTo>
                  <a:pt x="235" y="701"/>
                </a:lnTo>
                <a:lnTo>
                  <a:pt x="233" y="696"/>
                </a:lnTo>
                <a:lnTo>
                  <a:pt x="235" y="690"/>
                </a:lnTo>
                <a:lnTo>
                  <a:pt x="239" y="689"/>
                </a:lnTo>
                <a:lnTo>
                  <a:pt x="246" y="687"/>
                </a:lnTo>
                <a:lnTo>
                  <a:pt x="246" y="685"/>
                </a:lnTo>
                <a:lnTo>
                  <a:pt x="241" y="685"/>
                </a:lnTo>
                <a:lnTo>
                  <a:pt x="235" y="685"/>
                </a:lnTo>
                <a:lnTo>
                  <a:pt x="233" y="687"/>
                </a:lnTo>
                <a:lnTo>
                  <a:pt x="233" y="690"/>
                </a:lnTo>
                <a:lnTo>
                  <a:pt x="232" y="692"/>
                </a:lnTo>
                <a:lnTo>
                  <a:pt x="230" y="696"/>
                </a:lnTo>
                <a:lnTo>
                  <a:pt x="232" y="703"/>
                </a:lnTo>
                <a:lnTo>
                  <a:pt x="233" y="708"/>
                </a:lnTo>
                <a:lnTo>
                  <a:pt x="237" y="715"/>
                </a:lnTo>
                <a:lnTo>
                  <a:pt x="239" y="717"/>
                </a:lnTo>
                <a:lnTo>
                  <a:pt x="242" y="719"/>
                </a:lnTo>
                <a:lnTo>
                  <a:pt x="249" y="722"/>
                </a:lnTo>
                <a:lnTo>
                  <a:pt x="265" y="733"/>
                </a:lnTo>
                <a:lnTo>
                  <a:pt x="274" y="735"/>
                </a:lnTo>
                <a:lnTo>
                  <a:pt x="283" y="736"/>
                </a:lnTo>
                <a:lnTo>
                  <a:pt x="288" y="740"/>
                </a:lnTo>
                <a:lnTo>
                  <a:pt x="292" y="740"/>
                </a:lnTo>
                <a:lnTo>
                  <a:pt x="295" y="742"/>
                </a:lnTo>
                <a:lnTo>
                  <a:pt x="301" y="738"/>
                </a:lnTo>
                <a:lnTo>
                  <a:pt x="313" y="731"/>
                </a:lnTo>
                <a:lnTo>
                  <a:pt x="322" y="721"/>
                </a:lnTo>
                <a:lnTo>
                  <a:pt x="325" y="717"/>
                </a:lnTo>
                <a:close/>
                <a:moveTo>
                  <a:pt x="262" y="685"/>
                </a:moveTo>
                <a:lnTo>
                  <a:pt x="262" y="689"/>
                </a:lnTo>
                <a:lnTo>
                  <a:pt x="265" y="687"/>
                </a:lnTo>
                <a:lnTo>
                  <a:pt x="272" y="683"/>
                </a:lnTo>
                <a:lnTo>
                  <a:pt x="286" y="682"/>
                </a:lnTo>
                <a:lnTo>
                  <a:pt x="294" y="682"/>
                </a:lnTo>
                <a:lnTo>
                  <a:pt x="301" y="683"/>
                </a:lnTo>
                <a:lnTo>
                  <a:pt x="299" y="682"/>
                </a:lnTo>
                <a:lnTo>
                  <a:pt x="297" y="680"/>
                </a:lnTo>
                <a:lnTo>
                  <a:pt x="290" y="678"/>
                </a:lnTo>
                <a:lnTo>
                  <a:pt x="286" y="678"/>
                </a:lnTo>
                <a:lnTo>
                  <a:pt x="283" y="678"/>
                </a:lnTo>
                <a:lnTo>
                  <a:pt x="279" y="678"/>
                </a:lnTo>
                <a:lnTo>
                  <a:pt x="278" y="676"/>
                </a:lnTo>
                <a:lnTo>
                  <a:pt x="274" y="676"/>
                </a:lnTo>
                <a:lnTo>
                  <a:pt x="262" y="685"/>
                </a:lnTo>
                <a:close/>
                <a:moveTo>
                  <a:pt x="269" y="706"/>
                </a:moveTo>
                <a:lnTo>
                  <a:pt x="269" y="706"/>
                </a:lnTo>
                <a:lnTo>
                  <a:pt x="269" y="701"/>
                </a:lnTo>
                <a:lnTo>
                  <a:pt x="269" y="698"/>
                </a:lnTo>
                <a:lnTo>
                  <a:pt x="272" y="694"/>
                </a:lnTo>
                <a:lnTo>
                  <a:pt x="267" y="698"/>
                </a:lnTo>
                <a:lnTo>
                  <a:pt x="267" y="701"/>
                </a:lnTo>
                <a:lnTo>
                  <a:pt x="269" y="706"/>
                </a:lnTo>
                <a:close/>
                <a:moveTo>
                  <a:pt x="309" y="713"/>
                </a:moveTo>
                <a:lnTo>
                  <a:pt x="309" y="713"/>
                </a:lnTo>
                <a:lnTo>
                  <a:pt x="306" y="717"/>
                </a:lnTo>
                <a:lnTo>
                  <a:pt x="302" y="721"/>
                </a:lnTo>
                <a:lnTo>
                  <a:pt x="294" y="722"/>
                </a:lnTo>
                <a:lnTo>
                  <a:pt x="285" y="722"/>
                </a:lnTo>
                <a:lnTo>
                  <a:pt x="276" y="722"/>
                </a:lnTo>
                <a:lnTo>
                  <a:pt x="285" y="722"/>
                </a:lnTo>
                <a:lnTo>
                  <a:pt x="278" y="717"/>
                </a:lnTo>
                <a:lnTo>
                  <a:pt x="276" y="715"/>
                </a:lnTo>
                <a:lnTo>
                  <a:pt x="274" y="712"/>
                </a:lnTo>
                <a:lnTo>
                  <a:pt x="274" y="710"/>
                </a:lnTo>
                <a:lnTo>
                  <a:pt x="271" y="708"/>
                </a:lnTo>
                <a:lnTo>
                  <a:pt x="267" y="706"/>
                </a:lnTo>
                <a:lnTo>
                  <a:pt x="265" y="703"/>
                </a:lnTo>
                <a:lnTo>
                  <a:pt x="264" y="706"/>
                </a:lnTo>
                <a:lnTo>
                  <a:pt x="262" y="710"/>
                </a:lnTo>
                <a:lnTo>
                  <a:pt x="265" y="717"/>
                </a:lnTo>
                <a:lnTo>
                  <a:pt x="265" y="721"/>
                </a:lnTo>
                <a:lnTo>
                  <a:pt x="276" y="724"/>
                </a:lnTo>
                <a:lnTo>
                  <a:pt x="285" y="726"/>
                </a:lnTo>
                <a:lnTo>
                  <a:pt x="292" y="726"/>
                </a:lnTo>
                <a:lnTo>
                  <a:pt x="297" y="726"/>
                </a:lnTo>
                <a:lnTo>
                  <a:pt x="306" y="722"/>
                </a:lnTo>
                <a:lnTo>
                  <a:pt x="308" y="721"/>
                </a:lnTo>
                <a:lnTo>
                  <a:pt x="311" y="717"/>
                </a:lnTo>
                <a:lnTo>
                  <a:pt x="311" y="715"/>
                </a:lnTo>
                <a:lnTo>
                  <a:pt x="309" y="713"/>
                </a:lnTo>
                <a:close/>
                <a:moveTo>
                  <a:pt x="299" y="712"/>
                </a:moveTo>
                <a:lnTo>
                  <a:pt x="299" y="712"/>
                </a:lnTo>
                <a:lnTo>
                  <a:pt x="302" y="712"/>
                </a:lnTo>
                <a:lnTo>
                  <a:pt x="304" y="710"/>
                </a:lnTo>
                <a:lnTo>
                  <a:pt x="304" y="708"/>
                </a:lnTo>
                <a:lnTo>
                  <a:pt x="301" y="705"/>
                </a:lnTo>
                <a:lnTo>
                  <a:pt x="294" y="698"/>
                </a:lnTo>
                <a:lnTo>
                  <a:pt x="290" y="696"/>
                </a:lnTo>
                <a:lnTo>
                  <a:pt x="288" y="696"/>
                </a:lnTo>
                <a:lnTo>
                  <a:pt x="283" y="696"/>
                </a:lnTo>
                <a:lnTo>
                  <a:pt x="279" y="698"/>
                </a:lnTo>
                <a:lnTo>
                  <a:pt x="283" y="698"/>
                </a:lnTo>
                <a:lnTo>
                  <a:pt x="292" y="701"/>
                </a:lnTo>
                <a:lnTo>
                  <a:pt x="297" y="703"/>
                </a:lnTo>
                <a:lnTo>
                  <a:pt x="299" y="705"/>
                </a:lnTo>
                <a:lnTo>
                  <a:pt x="301" y="708"/>
                </a:lnTo>
                <a:lnTo>
                  <a:pt x="299" y="712"/>
                </a:lnTo>
                <a:close/>
                <a:moveTo>
                  <a:pt x="295" y="698"/>
                </a:moveTo>
                <a:lnTo>
                  <a:pt x="295" y="698"/>
                </a:lnTo>
                <a:lnTo>
                  <a:pt x="306" y="708"/>
                </a:lnTo>
                <a:lnTo>
                  <a:pt x="308" y="706"/>
                </a:lnTo>
                <a:lnTo>
                  <a:pt x="308" y="703"/>
                </a:lnTo>
                <a:lnTo>
                  <a:pt x="304" y="699"/>
                </a:lnTo>
                <a:lnTo>
                  <a:pt x="302" y="696"/>
                </a:lnTo>
                <a:lnTo>
                  <a:pt x="299" y="696"/>
                </a:lnTo>
                <a:lnTo>
                  <a:pt x="295" y="698"/>
                </a:lnTo>
                <a:close/>
                <a:moveTo>
                  <a:pt x="278" y="694"/>
                </a:moveTo>
                <a:lnTo>
                  <a:pt x="278" y="694"/>
                </a:lnTo>
                <a:lnTo>
                  <a:pt x="274" y="698"/>
                </a:lnTo>
                <a:lnTo>
                  <a:pt x="272" y="699"/>
                </a:lnTo>
                <a:lnTo>
                  <a:pt x="274" y="701"/>
                </a:lnTo>
                <a:lnTo>
                  <a:pt x="272" y="705"/>
                </a:lnTo>
                <a:lnTo>
                  <a:pt x="271" y="706"/>
                </a:lnTo>
                <a:lnTo>
                  <a:pt x="274" y="706"/>
                </a:lnTo>
                <a:lnTo>
                  <a:pt x="276" y="701"/>
                </a:lnTo>
                <a:lnTo>
                  <a:pt x="278" y="698"/>
                </a:lnTo>
                <a:lnTo>
                  <a:pt x="279" y="694"/>
                </a:lnTo>
                <a:lnTo>
                  <a:pt x="283" y="694"/>
                </a:lnTo>
                <a:lnTo>
                  <a:pt x="279" y="694"/>
                </a:lnTo>
                <a:lnTo>
                  <a:pt x="278" y="694"/>
                </a:lnTo>
                <a:close/>
                <a:moveTo>
                  <a:pt x="279" y="705"/>
                </a:moveTo>
                <a:lnTo>
                  <a:pt x="279" y="705"/>
                </a:lnTo>
                <a:close/>
                <a:moveTo>
                  <a:pt x="279" y="705"/>
                </a:moveTo>
                <a:lnTo>
                  <a:pt x="279" y="705"/>
                </a:lnTo>
                <a:close/>
                <a:moveTo>
                  <a:pt x="279" y="703"/>
                </a:moveTo>
                <a:lnTo>
                  <a:pt x="279" y="703"/>
                </a:lnTo>
                <a:lnTo>
                  <a:pt x="279" y="705"/>
                </a:lnTo>
                <a:lnTo>
                  <a:pt x="279" y="703"/>
                </a:lnTo>
                <a:lnTo>
                  <a:pt x="279" y="705"/>
                </a:lnTo>
                <a:lnTo>
                  <a:pt x="279" y="703"/>
                </a:lnTo>
                <a:close/>
                <a:moveTo>
                  <a:pt x="279" y="705"/>
                </a:moveTo>
                <a:lnTo>
                  <a:pt x="279" y="705"/>
                </a:lnTo>
                <a:close/>
                <a:moveTo>
                  <a:pt x="279" y="705"/>
                </a:moveTo>
                <a:lnTo>
                  <a:pt x="279" y="705"/>
                </a:lnTo>
                <a:close/>
                <a:moveTo>
                  <a:pt x="283" y="715"/>
                </a:moveTo>
                <a:lnTo>
                  <a:pt x="283" y="715"/>
                </a:lnTo>
                <a:lnTo>
                  <a:pt x="276" y="710"/>
                </a:lnTo>
                <a:lnTo>
                  <a:pt x="278" y="706"/>
                </a:lnTo>
                <a:lnTo>
                  <a:pt x="279" y="705"/>
                </a:lnTo>
                <a:lnTo>
                  <a:pt x="276" y="705"/>
                </a:lnTo>
                <a:lnTo>
                  <a:pt x="274" y="706"/>
                </a:lnTo>
                <a:lnTo>
                  <a:pt x="274" y="708"/>
                </a:lnTo>
                <a:lnTo>
                  <a:pt x="276" y="712"/>
                </a:lnTo>
                <a:lnTo>
                  <a:pt x="278" y="713"/>
                </a:lnTo>
                <a:lnTo>
                  <a:pt x="283" y="719"/>
                </a:lnTo>
                <a:lnTo>
                  <a:pt x="288" y="719"/>
                </a:lnTo>
                <a:lnTo>
                  <a:pt x="294" y="717"/>
                </a:lnTo>
                <a:lnTo>
                  <a:pt x="283" y="715"/>
                </a:lnTo>
                <a:close/>
                <a:moveTo>
                  <a:pt x="283" y="710"/>
                </a:moveTo>
                <a:lnTo>
                  <a:pt x="283" y="710"/>
                </a:lnTo>
                <a:lnTo>
                  <a:pt x="285" y="710"/>
                </a:lnTo>
                <a:lnTo>
                  <a:pt x="285" y="708"/>
                </a:lnTo>
                <a:lnTo>
                  <a:pt x="286" y="706"/>
                </a:lnTo>
                <a:lnTo>
                  <a:pt x="288" y="705"/>
                </a:lnTo>
                <a:lnTo>
                  <a:pt x="285" y="705"/>
                </a:lnTo>
                <a:lnTo>
                  <a:pt x="285" y="706"/>
                </a:lnTo>
                <a:lnTo>
                  <a:pt x="283" y="708"/>
                </a:lnTo>
                <a:lnTo>
                  <a:pt x="283" y="706"/>
                </a:lnTo>
                <a:lnTo>
                  <a:pt x="285" y="705"/>
                </a:lnTo>
                <a:lnTo>
                  <a:pt x="288" y="703"/>
                </a:lnTo>
                <a:lnTo>
                  <a:pt x="294" y="705"/>
                </a:lnTo>
                <a:lnTo>
                  <a:pt x="286" y="701"/>
                </a:lnTo>
                <a:lnTo>
                  <a:pt x="285" y="703"/>
                </a:lnTo>
                <a:lnTo>
                  <a:pt x="281" y="706"/>
                </a:lnTo>
                <a:lnTo>
                  <a:pt x="279" y="706"/>
                </a:lnTo>
                <a:lnTo>
                  <a:pt x="279" y="710"/>
                </a:lnTo>
                <a:lnTo>
                  <a:pt x="281" y="712"/>
                </a:lnTo>
                <a:lnTo>
                  <a:pt x="283" y="713"/>
                </a:lnTo>
                <a:lnTo>
                  <a:pt x="288" y="713"/>
                </a:lnTo>
                <a:lnTo>
                  <a:pt x="286" y="712"/>
                </a:lnTo>
                <a:lnTo>
                  <a:pt x="283" y="710"/>
                </a:lnTo>
                <a:close/>
                <a:moveTo>
                  <a:pt x="297" y="712"/>
                </a:moveTo>
                <a:lnTo>
                  <a:pt x="297" y="712"/>
                </a:lnTo>
                <a:lnTo>
                  <a:pt x="297" y="710"/>
                </a:lnTo>
                <a:lnTo>
                  <a:pt x="294" y="705"/>
                </a:lnTo>
                <a:lnTo>
                  <a:pt x="292" y="706"/>
                </a:lnTo>
                <a:lnTo>
                  <a:pt x="294" y="708"/>
                </a:lnTo>
                <a:lnTo>
                  <a:pt x="292" y="712"/>
                </a:lnTo>
                <a:lnTo>
                  <a:pt x="290" y="713"/>
                </a:lnTo>
                <a:lnTo>
                  <a:pt x="288" y="713"/>
                </a:lnTo>
                <a:lnTo>
                  <a:pt x="285" y="713"/>
                </a:lnTo>
                <a:lnTo>
                  <a:pt x="294" y="717"/>
                </a:lnTo>
                <a:lnTo>
                  <a:pt x="295" y="715"/>
                </a:lnTo>
                <a:lnTo>
                  <a:pt x="297" y="712"/>
                </a:lnTo>
                <a:close/>
                <a:moveTo>
                  <a:pt x="285" y="745"/>
                </a:moveTo>
                <a:lnTo>
                  <a:pt x="285" y="745"/>
                </a:lnTo>
                <a:lnTo>
                  <a:pt x="281" y="747"/>
                </a:lnTo>
                <a:lnTo>
                  <a:pt x="272" y="749"/>
                </a:lnTo>
                <a:lnTo>
                  <a:pt x="260" y="747"/>
                </a:lnTo>
                <a:lnTo>
                  <a:pt x="255" y="743"/>
                </a:lnTo>
                <a:lnTo>
                  <a:pt x="249" y="740"/>
                </a:lnTo>
                <a:lnTo>
                  <a:pt x="244" y="728"/>
                </a:lnTo>
                <a:lnTo>
                  <a:pt x="239" y="721"/>
                </a:lnTo>
                <a:lnTo>
                  <a:pt x="239" y="726"/>
                </a:lnTo>
                <a:lnTo>
                  <a:pt x="241" y="731"/>
                </a:lnTo>
                <a:lnTo>
                  <a:pt x="248" y="740"/>
                </a:lnTo>
                <a:lnTo>
                  <a:pt x="256" y="752"/>
                </a:lnTo>
                <a:lnTo>
                  <a:pt x="265" y="752"/>
                </a:lnTo>
                <a:lnTo>
                  <a:pt x="276" y="754"/>
                </a:lnTo>
                <a:lnTo>
                  <a:pt x="286" y="752"/>
                </a:lnTo>
                <a:lnTo>
                  <a:pt x="299" y="751"/>
                </a:lnTo>
                <a:lnTo>
                  <a:pt x="309" y="745"/>
                </a:lnTo>
                <a:lnTo>
                  <a:pt x="315" y="742"/>
                </a:lnTo>
                <a:lnTo>
                  <a:pt x="320" y="736"/>
                </a:lnTo>
                <a:lnTo>
                  <a:pt x="324" y="729"/>
                </a:lnTo>
                <a:lnTo>
                  <a:pt x="327" y="722"/>
                </a:lnTo>
                <a:lnTo>
                  <a:pt x="316" y="735"/>
                </a:lnTo>
                <a:lnTo>
                  <a:pt x="308" y="742"/>
                </a:lnTo>
                <a:lnTo>
                  <a:pt x="302" y="745"/>
                </a:lnTo>
                <a:lnTo>
                  <a:pt x="297" y="747"/>
                </a:lnTo>
                <a:lnTo>
                  <a:pt x="294" y="747"/>
                </a:lnTo>
                <a:lnTo>
                  <a:pt x="290" y="749"/>
                </a:lnTo>
                <a:lnTo>
                  <a:pt x="288" y="747"/>
                </a:lnTo>
                <a:lnTo>
                  <a:pt x="286" y="747"/>
                </a:lnTo>
                <a:lnTo>
                  <a:pt x="285" y="745"/>
                </a:lnTo>
                <a:close/>
                <a:moveTo>
                  <a:pt x="331" y="696"/>
                </a:moveTo>
                <a:lnTo>
                  <a:pt x="331" y="696"/>
                </a:lnTo>
                <a:lnTo>
                  <a:pt x="334" y="698"/>
                </a:lnTo>
                <a:lnTo>
                  <a:pt x="338" y="701"/>
                </a:lnTo>
                <a:lnTo>
                  <a:pt x="341" y="708"/>
                </a:lnTo>
                <a:lnTo>
                  <a:pt x="341" y="713"/>
                </a:lnTo>
                <a:lnTo>
                  <a:pt x="341" y="722"/>
                </a:lnTo>
                <a:lnTo>
                  <a:pt x="343" y="717"/>
                </a:lnTo>
                <a:lnTo>
                  <a:pt x="343" y="710"/>
                </a:lnTo>
                <a:lnTo>
                  <a:pt x="341" y="705"/>
                </a:lnTo>
                <a:lnTo>
                  <a:pt x="339" y="699"/>
                </a:lnTo>
                <a:lnTo>
                  <a:pt x="336" y="698"/>
                </a:lnTo>
                <a:lnTo>
                  <a:pt x="331" y="696"/>
                </a:lnTo>
                <a:close/>
                <a:moveTo>
                  <a:pt x="286" y="706"/>
                </a:moveTo>
                <a:lnTo>
                  <a:pt x="286" y="706"/>
                </a:lnTo>
                <a:lnTo>
                  <a:pt x="286" y="708"/>
                </a:lnTo>
                <a:lnTo>
                  <a:pt x="286" y="710"/>
                </a:lnTo>
                <a:lnTo>
                  <a:pt x="288" y="706"/>
                </a:lnTo>
                <a:lnTo>
                  <a:pt x="286" y="706"/>
                </a:lnTo>
                <a:close/>
                <a:moveTo>
                  <a:pt x="313" y="715"/>
                </a:moveTo>
                <a:lnTo>
                  <a:pt x="313" y="715"/>
                </a:lnTo>
                <a:lnTo>
                  <a:pt x="313" y="708"/>
                </a:lnTo>
                <a:lnTo>
                  <a:pt x="313" y="701"/>
                </a:lnTo>
                <a:lnTo>
                  <a:pt x="311" y="698"/>
                </a:lnTo>
                <a:lnTo>
                  <a:pt x="308" y="694"/>
                </a:lnTo>
                <a:lnTo>
                  <a:pt x="304" y="690"/>
                </a:lnTo>
                <a:lnTo>
                  <a:pt x="301" y="689"/>
                </a:lnTo>
                <a:lnTo>
                  <a:pt x="290" y="687"/>
                </a:lnTo>
                <a:lnTo>
                  <a:pt x="279" y="687"/>
                </a:lnTo>
                <a:lnTo>
                  <a:pt x="271" y="689"/>
                </a:lnTo>
                <a:lnTo>
                  <a:pt x="262" y="690"/>
                </a:lnTo>
                <a:lnTo>
                  <a:pt x="262" y="698"/>
                </a:lnTo>
                <a:lnTo>
                  <a:pt x="262" y="703"/>
                </a:lnTo>
                <a:lnTo>
                  <a:pt x="260" y="706"/>
                </a:lnTo>
                <a:lnTo>
                  <a:pt x="265" y="698"/>
                </a:lnTo>
                <a:lnTo>
                  <a:pt x="267" y="694"/>
                </a:lnTo>
                <a:lnTo>
                  <a:pt x="269" y="690"/>
                </a:lnTo>
                <a:lnTo>
                  <a:pt x="272" y="690"/>
                </a:lnTo>
                <a:lnTo>
                  <a:pt x="276" y="690"/>
                </a:lnTo>
                <a:lnTo>
                  <a:pt x="278" y="689"/>
                </a:lnTo>
                <a:lnTo>
                  <a:pt x="279" y="690"/>
                </a:lnTo>
                <a:lnTo>
                  <a:pt x="283" y="690"/>
                </a:lnTo>
                <a:lnTo>
                  <a:pt x="285" y="690"/>
                </a:lnTo>
                <a:lnTo>
                  <a:pt x="288" y="692"/>
                </a:lnTo>
                <a:lnTo>
                  <a:pt x="290" y="692"/>
                </a:lnTo>
                <a:lnTo>
                  <a:pt x="295" y="692"/>
                </a:lnTo>
                <a:lnTo>
                  <a:pt x="297" y="692"/>
                </a:lnTo>
                <a:lnTo>
                  <a:pt x="301" y="690"/>
                </a:lnTo>
                <a:lnTo>
                  <a:pt x="302" y="692"/>
                </a:lnTo>
                <a:lnTo>
                  <a:pt x="306" y="698"/>
                </a:lnTo>
                <a:lnTo>
                  <a:pt x="309" y="703"/>
                </a:lnTo>
                <a:lnTo>
                  <a:pt x="311" y="706"/>
                </a:lnTo>
                <a:lnTo>
                  <a:pt x="313" y="715"/>
                </a:lnTo>
                <a:close/>
                <a:moveTo>
                  <a:pt x="313" y="721"/>
                </a:moveTo>
                <a:lnTo>
                  <a:pt x="313" y="721"/>
                </a:lnTo>
                <a:lnTo>
                  <a:pt x="309" y="722"/>
                </a:lnTo>
                <a:lnTo>
                  <a:pt x="301" y="726"/>
                </a:lnTo>
                <a:lnTo>
                  <a:pt x="297" y="726"/>
                </a:lnTo>
                <a:lnTo>
                  <a:pt x="295" y="728"/>
                </a:lnTo>
                <a:lnTo>
                  <a:pt x="294" y="729"/>
                </a:lnTo>
                <a:lnTo>
                  <a:pt x="286" y="728"/>
                </a:lnTo>
                <a:lnTo>
                  <a:pt x="285" y="728"/>
                </a:lnTo>
                <a:lnTo>
                  <a:pt x="283" y="728"/>
                </a:lnTo>
                <a:lnTo>
                  <a:pt x="276" y="728"/>
                </a:lnTo>
                <a:lnTo>
                  <a:pt x="271" y="726"/>
                </a:lnTo>
                <a:lnTo>
                  <a:pt x="292" y="733"/>
                </a:lnTo>
                <a:lnTo>
                  <a:pt x="295" y="731"/>
                </a:lnTo>
                <a:lnTo>
                  <a:pt x="299" y="731"/>
                </a:lnTo>
                <a:lnTo>
                  <a:pt x="308" y="728"/>
                </a:lnTo>
                <a:lnTo>
                  <a:pt x="311" y="724"/>
                </a:lnTo>
                <a:lnTo>
                  <a:pt x="313" y="721"/>
                </a:lnTo>
                <a:close/>
                <a:moveTo>
                  <a:pt x="255" y="721"/>
                </a:moveTo>
                <a:lnTo>
                  <a:pt x="255" y="721"/>
                </a:lnTo>
                <a:lnTo>
                  <a:pt x="258" y="724"/>
                </a:lnTo>
                <a:lnTo>
                  <a:pt x="262" y="724"/>
                </a:lnTo>
                <a:lnTo>
                  <a:pt x="265" y="726"/>
                </a:lnTo>
                <a:lnTo>
                  <a:pt x="262" y="722"/>
                </a:lnTo>
                <a:lnTo>
                  <a:pt x="258" y="719"/>
                </a:lnTo>
                <a:lnTo>
                  <a:pt x="253" y="710"/>
                </a:lnTo>
                <a:lnTo>
                  <a:pt x="249" y="698"/>
                </a:lnTo>
                <a:lnTo>
                  <a:pt x="249" y="692"/>
                </a:lnTo>
                <a:lnTo>
                  <a:pt x="253" y="689"/>
                </a:lnTo>
                <a:lnTo>
                  <a:pt x="256" y="687"/>
                </a:lnTo>
                <a:lnTo>
                  <a:pt x="255" y="682"/>
                </a:lnTo>
                <a:lnTo>
                  <a:pt x="253" y="682"/>
                </a:lnTo>
                <a:lnTo>
                  <a:pt x="251" y="683"/>
                </a:lnTo>
                <a:lnTo>
                  <a:pt x="249" y="687"/>
                </a:lnTo>
                <a:lnTo>
                  <a:pt x="244" y="698"/>
                </a:lnTo>
                <a:lnTo>
                  <a:pt x="246" y="703"/>
                </a:lnTo>
                <a:lnTo>
                  <a:pt x="249" y="710"/>
                </a:lnTo>
                <a:lnTo>
                  <a:pt x="255" y="721"/>
                </a:lnTo>
                <a:close/>
                <a:moveTo>
                  <a:pt x="325" y="706"/>
                </a:moveTo>
                <a:lnTo>
                  <a:pt x="325" y="706"/>
                </a:lnTo>
                <a:lnTo>
                  <a:pt x="327" y="706"/>
                </a:lnTo>
                <a:lnTo>
                  <a:pt x="332" y="708"/>
                </a:lnTo>
                <a:lnTo>
                  <a:pt x="332" y="712"/>
                </a:lnTo>
                <a:lnTo>
                  <a:pt x="332" y="713"/>
                </a:lnTo>
                <a:lnTo>
                  <a:pt x="331" y="717"/>
                </a:lnTo>
                <a:lnTo>
                  <a:pt x="331" y="722"/>
                </a:lnTo>
                <a:lnTo>
                  <a:pt x="332" y="731"/>
                </a:lnTo>
                <a:lnTo>
                  <a:pt x="332" y="738"/>
                </a:lnTo>
                <a:lnTo>
                  <a:pt x="334" y="719"/>
                </a:lnTo>
                <a:lnTo>
                  <a:pt x="338" y="715"/>
                </a:lnTo>
                <a:lnTo>
                  <a:pt x="338" y="712"/>
                </a:lnTo>
                <a:lnTo>
                  <a:pt x="336" y="710"/>
                </a:lnTo>
                <a:lnTo>
                  <a:pt x="334" y="705"/>
                </a:lnTo>
                <a:lnTo>
                  <a:pt x="331" y="701"/>
                </a:lnTo>
                <a:lnTo>
                  <a:pt x="327" y="699"/>
                </a:lnTo>
                <a:lnTo>
                  <a:pt x="325" y="696"/>
                </a:lnTo>
                <a:lnTo>
                  <a:pt x="322" y="692"/>
                </a:lnTo>
                <a:lnTo>
                  <a:pt x="318" y="692"/>
                </a:lnTo>
                <a:lnTo>
                  <a:pt x="324" y="696"/>
                </a:lnTo>
                <a:lnTo>
                  <a:pt x="325" y="701"/>
                </a:lnTo>
                <a:lnTo>
                  <a:pt x="325" y="706"/>
                </a:lnTo>
                <a:close/>
                <a:moveTo>
                  <a:pt x="338" y="728"/>
                </a:moveTo>
                <a:lnTo>
                  <a:pt x="338" y="728"/>
                </a:lnTo>
                <a:lnTo>
                  <a:pt x="338" y="736"/>
                </a:lnTo>
                <a:lnTo>
                  <a:pt x="334" y="745"/>
                </a:lnTo>
                <a:lnTo>
                  <a:pt x="332" y="752"/>
                </a:lnTo>
                <a:lnTo>
                  <a:pt x="327" y="758"/>
                </a:lnTo>
                <a:lnTo>
                  <a:pt x="320" y="766"/>
                </a:lnTo>
                <a:lnTo>
                  <a:pt x="315" y="770"/>
                </a:lnTo>
                <a:lnTo>
                  <a:pt x="279" y="765"/>
                </a:lnTo>
                <a:lnTo>
                  <a:pt x="265" y="761"/>
                </a:lnTo>
                <a:lnTo>
                  <a:pt x="258" y="761"/>
                </a:lnTo>
                <a:lnTo>
                  <a:pt x="256" y="763"/>
                </a:lnTo>
                <a:lnTo>
                  <a:pt x="258" y="765"/>
                </a:lnTo>
                <a:lnTo>
                  <a:pt x="285" y="768"/>
                </a:lnTo>
                <a:lnTo>
                  <a:pt x="297" y="772"/>
                </a:lnTo>
                <a:lnTo>
                  <a:pt x="308" y="775"/>
                </a:lnTo>
                <a:lnTo>
                  <a:pt x="313" y="777"/>
                </a:lnTo>
                <a:lnTo>
                  <a:pt x="316" y="775"/>
                </a:lnTo>
                <a:lnTo>
                  <a:pt x="320" y="775"/>
                </a:lnTo>
                <a:lnTo>
                  <a:pt x="324" y="772"/>
                </a:lnTo>
                <a:lnTo>
                  <a:pt x="329" y="765"/>
                </a:lnTo>
                <a:lnTo>
                  <a:pt x="334" y="756"/>
                </a:lnTo>
                <a:lnTo>
                  <a:pt x="338" y="749"/>
                </a:lnTo>
                <a:lnTo>
                  <a:pt x="338" y="742"/>
                </a:lnTo>
                <a:lnTo>
                  <a:pt x="338" y="731"/>
                </a:lnTo>
                <a:lnTo>
                  <a:pt x="338" y="728"/>
                </a:lnTo>
                <a:close/>
                <a:moveTo>
                  <a:pt x="228" y="729"/>
                </a:moveTo>
                <a:lnTo>
                  <a:pt x="228" y="729"/>
                </a:lnTo>
                <a:lnTo>
                  <a:pt x="228" y="721"/>
                </a:lnTo>
                <a:lnTo>
                  <a:pt x="226" y="715"/>
                </a:lnTo>
                <a:lnTo>
                  <a:pt x="226" y="713"/>
                </a:lnTo>
                <a:lnTo>
                  <a:pt x="225" y="712"/>
                </a:lnTo>
                <a:lnTo>
                  <a:pt x="223" y="712"/>
                </a:lnTo>
                <a:lnTo>
                  <a:pt x="223" y="715"/>
                </a:lnTo>
                <a:lnTo>
                  <a:pt x="219" y="717"/>
                </a:lnTo>
                <a:lnTo>
                  <a:pt x="221" y="719"/>
                </a:lnTo>
                <a:lnTo>
                  <a:pt x="225" y="724"/>
                </a:lnTo>
                <a:lnTo>
                  <a:pt x="225" y="729"/>
                </a:lnTo>
                <a:lnTo>
                  <a:pt x="226" y="736"/>
                </a:lnTo>
                <a:lnTo>
                  <a:pt x="233" y="747"/>
                </a:lnTo>
                <a:lnTo>
                  <a:pt x="237" y="751"/>
                </a:lnTo>
                <a:lnTo>
                  <a:pt x="241" y="754"/>
                </a:lnTo>
                <a:lnTo>
                  <a:pt x="244" y="756"/>
                </a:lnTo>
                <a:lnTo>
                  <a:pt x="248" y="758"/>
                </a:lnTo>
                <a:lnTo>
                  <a:pt x="248" y="761"/>
                </a:lnTo>
                <a:lnTo>
                  <a:pt x="253" y="768"/>
                </a:lnTo>
                <a:lnTo>
                  <a:pt x="256" y="772"/>
                </a:lnTo>
                <a:lnTo>
                  <a:pt x="267" y="777"/>
                </a:lnTo>
                <a:lnTo>
                  <a:pt x="272" y="784"/>
                </a:lnTo>
                <a:lnTo>
                  <a:pt x="279" y="788"/>
                </a:lnTo>
                <a:lnTo>
                  <a:pt x="290" y="789"/>
                </a:lnTo>
                <a:lnTo>
                  <a:pt x="295" y="786"/>
                </a:lnTo>
                <a:lnTo>
                  <a:pt x="297" y="784"/>
                </a:lnTo>
                <a:lnTo>
                  <a:pt x="299" y="782"/>
                </a:lnTo>
                <a:lnTo>
                  <a:pt x="297" y="781"/>
                </a:lnTo>
                <a:lnTo>
                  <a:pt x="292" y="782"/>
                </a:lnTo>
                <a:lnTo>
                  <a:pt x="285" y="782"/>
                </a:lnTo>
                <a:lnTo>
                  <a:pt x="279" y="779"/>
                </a:lnTo>
                <a:lnTo>
                  <a:pt x="267" y="772"/>
                </a:lnTo>
                <a:lnTo>
                  <a:pt x="256" y="766"/>
                </a:lnTo>
                <a:lnTo>
                  <a:pt x="228" y="729"/>
                </a:lnTo>
                <a:close/>
                <a:moveTo>
                  <a:pt x="387" y="766"/>
                </a:moveTo>
                <a:lnTo>
                  <a:pt x="387" y="766"/>
                </a:lnTo>
                <a:lnTo>
                  <a:pt x="380" y="758"/>
                </a:lnTo>
                <a:lnTo>
                  <a:pt x="378" y="749"/>
                </a:lnTo>
                <a:lnTo>
                  <a:pt x="378" y="747"/>
                </a:lnTo>
                <a:lnTo>
                  <a:pt x="378" y="745"/>
                </a:lnTo>
                <a:lnTo>
                  <a:pt x="380" y="742"/>
                </a:lnTo>
                <a:lnTo>
                  <a:pt x="382" y="735"/>
                </a:lnTo>
                <a:lnTo>
                  <a:pt x="382" y="729"/>
                </a:lnTo>
                <a:lnTo>
                  <a:pt x="385" y="726"/>
                </a:lnTo>
                <a:lnTo>
                  <a:pt x="389" y="722"/>
                </a:lnTo>
                <a:lnTo>
                  <a:pt x="392" y="712"/>
                </a:lnTo>
                <a:lnTo>
                  <a:pt x="396" y="703"/>
                </a:lnTo>
                <a:lnTo>
                  <a:pt x="398" y="699"/>
                </a:lnTo>
                <a:lnTo>
                  <a:pt x="401" y="696"/>
                </a:lnTo>
                <a:lnTo>
                  <a:pt x="401" y="690"/>
                </a:lnTo>
                <a:lnTo>
                  <a:pt x="403" y="687"/>
                </a:lnTo>
                <a:lnTo>
                  <a:pt x="408" y="682"/>
                </a:lnTo>
                <a:lnTo>
                  <a:pt x="410" y="682"/>
                </a:lnTo>
                <a:lnTo>
                  <a:pt x="415" y="680"/>
                </a:lnTo>
                <a:lnTo>
                  <a:pt x="424" y="682"/>
                </a:lnTo>
                <a:lnTo>
                  <a:pt x="437" y="685"/>
                </a:lnTo>
                <a:lnTo>
                  <a:pt x="447" y="685"/>
                </a:lnTo>
                <a:lnTo>
                  <a:pt x="451" y="685"/>
                </a:lnTo>
                <a:lnTo>
                  <a:pt x="458" y="685"/>
                </a:lnTo>
                <a:lnTo>
                  <a:pt x="463" y="689"/>
                </a:lnTo>
                <a:lnTo>
                  <a:pt x="472" y="692"/>
                </a:lnTo>
                <a:lnTo>
                  <a:pt x="479" y="699"/>
                </a:lnTo>
                <a:lnTo>
                  <a:pt x="486" y="708"/>
                </a:lnTo>
                <a:lnTo>
                  <a:pt x="491" y="722"/>
                </a:lnTo>
                <a:lnTo>
                  <a:pt x="493" y="722"/>
                </a:lnTo>
                <a:lnTo>
                  <a:pt x="497" y="728"/>
                </a:lnTo>
                <a:lnTo>
                  <a:pt x="500" y="738"/>
                </a:lnTo>
                <a:lnTo>
                  <a:pt x="502" y="745"/>
                </a:lnTo>
                <a:lnTo>
                  <a:pt x="502" y="754"/>
                </a:lnTo>
                <a:lnTo>
                  <a:pt x="500" y="758"/>
                </a:lnTo>
                <a:lnTo>
                  <a:pt x="497" y="766"/>
                </a:lnTo>
                <a:lnTo>
                  <a:pt x="493" y="772"/>
                </a:lnTo>
                <a:lnTo>
                  <a:pt x="486" y="777"/>
                </a:lnTo>
                <a:lnTo>
                  <a:pt x="479" y="781"/>
                </a:lnTo>
                <a:lnTo>
                  <a:pt x="468" y="786"/>
                </a:lnTo>
                <a:lnTo>
                  <a:pt x="461" y="795"/>
                </a:lnTo>
                <a:lnTo>
                  <a:pt x="456" y="800"/>
                </a:lnTo>
                <a:lnTo>
                  <a:pt x="451" y="804"/>
                </a:lnTo>
                <a:lnTo>
                  <a:pt x="440" y="805"/>
                </a:lnTo>
                <a:lnTo>
                  <a:pt x="433" y="805"/>
                </a:lnTo>
                <a:lnTo>
                  <a:pt x="430" y="805"/>
                </a:lnTo>
                <a:lnTo>
                  <a:pt x="424" y="807"/>
                </a:lnTo>
                <a:lnTo>
                  <a:pt x="421" y="807"/>
                </a:lnTo>
                <a:lnTo>
                  <a:pt x="419" y="807"/>
                </a:lnTo>
                <a:lnTo>
                  <a:pt x="419" y="804"/>
                </a:lnTo>
                <a:lnTo>
                  <a:pt x="417" y="804"/>
                </a:lnTo>
                <a:lnTo>
                  <a:pt x="415" y="802"/>
                </a:lnTo>
                <a:lnTo>
                  <a:pt x="417" y="800"/>
                </a:lnTo>
                <a:lnTo>
                  <a:pt x="415" y="800"/>
                </a:lnTo>
                <a:lnTo>
                  <a:pt x="414" y="800"/>
                </a:lnTo>
                <a:lnTo>
                  <a:pt x="414" y="798"/>
                </a:lnTo>
                <a:lnTo>
                  <a:pt x="405" y="796"/>
                </a:lnTo>
                <a:lnTo>
                  <a:pt x="398" y="795"/>
                </a:lnTo>
                <a:lnTo>
                  <a:pt x="394" y="793"/>
                </a:lnTo>
                <a:lnTo>
                  <a:pt x="392" y="793"/>
                </a:lnTo>
                <a:lnTo>
                  <a:pt x="389" y="788"/>
                </a:lnTo>
                <a:lnTo>
                  <a:pt x="389" y="786"/>
                </a:lnTo>
                <a:lnTo>
                  <a:pt x="389" y="782"/>
                </a:lnTo>
                <a:lnTo>
                  <a:pt x="385" y="779"/>
                </a:lnTo>
                <a:lnTo>
                  <a:pt x="382" y="774"/>
                </a:lnTo>
                <a:lnTo>
                  <a:pt x="382" y="770"/>
                </a:lnTo>
                <a:lnTo>
                  <a:pt x="384" y="768"/>
                </a:lnTo>
                <a:lnTo>
                  <a:pt x="387" y="766"/>
                </a:lnTo>
                <a:close/>
                <a:moveTo>
                  <a:pt x="394" y="721"/>
                </a:moveTo>
                <a:lnTo>
                  <a:pt x="394" y="721"/>
                </a:lnTo>
                <a:lnTo>
                  <a:pt x="396" y="717"/>
                </a:lnTo>
                <a:lnTo>
                  <a:pt x="403" y="712"/>
                </a:lnTo>
                <a:lnTo>
                  <a:pt x="412" y="708"/>
                </a:lnTo>
                <a:lnTo>
                  <a:pt x="415" y="708"/>
                </a:lnTo>
                <a:lnTo>
                  <a:pt x="421" y="708"/>
                </a:lnTo>
                <a:lnTo>
                  <a:pt x="426" y="712"/>
                </a:lnTo>
                <a:lnTo>
                  <a:pt x="422" y="708"/>
                </a:lnTo>
                <a:lnTo>
                  <a:pt x="419" y="705"/>
                </a:lnTo>
                <a:lnTo>
                  <a:pt x="414" y="703"/>
                </a:lnTo>
                <a:lnTo>
                  <a:pt x="412" y="703"/>
                </a:lnTo>
                <a:lnTo>
                  <a:pt x="407" y="706"/>
                </a:lnTo>
                <a:lnTo>
                  <a:pt x="399" y="712"/>
                </a:lnTo>
                <a:lnTo>
                  <a:pt x="394" y="721"/>
                </a:lnTo>
                <a:close/>
                <a:moveTo>
                  <a:pt x="422" y="701"/>
                </a:moveTo>
                <a:lnTo>
                  <a:pt x="422" y="701"/>
                </a:lnTo>
                <a:lnTo>
                  <a:pt x="435" y="719"/>
                </a:lnTo>
                <a:lnTo>
                  <a:pt x="438" y="726"/>
                </a:lnTo>
                <a:lnTo>
                  <a:pt x="442" y="731"/>
                </a:lnTo>
                <a:lnTo>
                  <a:pt x="442" y="735"/>
                </a:lnTo>
                <a:lnTo>
                  <a:pt x="437" y="749"/>
                </a:lnTo>
                <a:lnTo>
                  <a:pt x="431" y="766"/>
                </a:lnTo>
                <a:lnTo>
                  <a:pt x="422" y="782"/>
                </a:lnTo>
                <a:lnTo>
                  <a:pt x="417" y="786"/>
                </a:lnTo>
                <a:lnTo>
                  <a:pt x="408" y="789"/>
                </a:lnTo>
                <a:lnTo>
                  <a:pt x="403" y="791"/>
                </a:lnTo>
                <a:lnTo>
                  <a:pt x="398" y="789"/>
                </a:lnTo>
                <a:lnTo>
                  <a:pt x="394" y="786"/>
                </a:lnTo>
                <a:lnTo>
                  <a:pt x="392" y="779"/>
                </a:lnTo>
                <a:lnTo>
                  <a:pt x="391" y="786"/>
                </a:lnTo>
                <a:lnTo>
                  <a:pt x="392" y="789"/>
                </a:lnTo>
                <a:lnTo>
                  <a:pt x="394" y="791"/>
                </a:lnTo>
                <a:lnTo>
                  <a:pt x="396" y="793"/>
                </a:lnTo>
                <a:lnTo>
                  <a:pt x="398" y="793"/>
                </a:lnTo>
                <a:lnTo>
                  <a:pt x="403" y="795"/>
                </a:lnTo>
                <a:lnTo>
                  <a:pt x="410" y="795"/>
                </a:lnTo>
                <a:lnTo>
                  <a:pt x="415" y="791"/>
                </a:lnTo>
                <a:lnTo>
                  <a:pt x="421" y="788"/>
                </a:lnTo>
                <a:lnTo>
                  <a:pt x="422" y="788"/>
                </a:lnTo>
                <a:lnTo>
                  <a:pt x="426" y="784"/>
                </a:lnTo>
                <a:lnTo>
                  <a:pt x="428" y="775"/>
                </a:lnTo>
                <a:lnTo>
                  <a:pt x="438" y="759"/>
                </a:lnTo>
                <a:lnTo>
                  <a:pt x="440" y="751"/>
                </a:lnTo>
                <a:lnTo>
                  <a:pt x="442" y="743"/>
                </a:lnTo>
                <a:lnTo>
                  <a:pt x="445" y="736"/>
                </a:lnTo>
                <a:lnTo>
                  <a:pt x="447" y="733"/>
                </a:lnTo>
                <a:lnTo>
                  <a:pt x="447" y="729"/>
                </a:lnTo>
                <a:lnTo>
                  <a:pt x="445" y="724"/>
                </a:lnTo>
                <a:lnTo>
                  <a:pt x="437" y="713"/>
                </a:lnTo>
                <a:lnTo>
                  <a:pt x="428" y="703"/>
                </a:lnTo>
                <a:lnTo>
                  <a:pt x="422" y="701"/>
                </a:lnTo>
                <a:close/>
                <a:moveTo>
                  <a:pt x="391" y="765"/>
                </a:moveTo>
                <a:lnTo>
                  <a:pt x="394" y="765"/>
                </a:lnTo>
                <a:lnTo>
                  <a:pt x="392" y="761"/>
                </a:lnTo>
                <a:lnTo>
                  <a:pt x="389" y="752"/>
                </a:lnTo>
                <a:lnTo>
                  <a:pt x="387" y="740"/>
                </a:lnTo>
                <a:lnTo>
                  <a:pt x="387" y="733"/>
                </a:lnTo>
                <a:lnTo>
                  <a:pt x="389" y="724"/>
                </a:lnTo>
                <a:lnTo>
                  <a:pt x="387" y="726"/>
                </a:lnTo>
                <a:lnTo>
                  <a:pt x="385" y="729"/>
                </a:lnTo>
                <a:lnTo>
                  <a:pt x="385" y="735"/>
                </a:lnTo>
                <a:lnTo>
                  <a:pt x="385" y="738"/>
                </a:lnTo>
                <a:lnTo>
                  <a:pt x="385" y="743"/>
                </a:lnTo>
                <a:lnTo>
                  <a:pt x="384" y="747"/>
                </a:lnTo>
                <a:lnTo>
                  <a:pt x="384" y="749"/>
                </a:lnTo>
                <a:lnTo>
                  <a:pt x="384" y="751"/>
                </a:lnTo>
                <a:lnTo>
                  <a:pt x="391" y="765"/>
                </a:lnTo>
                <a:close/>
                <a:moveTo>
                  <a:pt x="412" y="756"/>
                </a:moveTo>
                <a:lnTo>
                  <a:pt x="412" y="756"/>
                </a:lnTo>
                <a:lnTo>
                  <a:pt x="407" y="758"/>
                </a:lnTo>
                <a:lnTo>
                  <a:pt x="403" y="756"/>
                </a:lnTo>
                <a:lnTo>
                  <a:pt x="401" y="754"/>
                </a:lnTo>
                <a:lnTo>
                  <a:pt x="405" y="758"/>
                </a:lnTo>
                <a:lnTo>
                  <a:pt x="408" y="758"/>
                </a:lnTo>
                <a:lnTo>
                  <a:pt x="412" y="756"/>
                </a:lnTo>
                <a:close/>
                <a:moveTo>
                  <a:pt x="419" y="715"/>
                </a:moveTo>
                <a:lnTo>
                  <a:pt x="419" y="715"/>
                </a:lnTo>
                <a:lnTo>
                  <a:pt x="424" y="719"/>
                </a:lnTo>
                <a:lnTo>
                  <a:pt x="426" y="724"/>
                </a:lnTo>
                <a:lnTo>
                  <a:pt x="430" y="731"/>
                </a:lnTo>
                <a:lnTo>
                  <a:pt x="430" y="742"/>
                </a:lnTo>
                <a:lnTo>
                  <a:pt x="428" y="749"/>
                </a:lnTo>
                <a:lnTo>
                  <a:pt x="428" y="742"/>
                </a:lnTo>
                <a:lnTo>
                  <a:pt x="424" y="747"/>
                </a:lnTo>
                <a:lnTo>
                  <a:pt x="421" y="751"/>
                </a:lnTo>
                <a:lnTo>
                  <a:pt x="419" y="751"/>
                </a:lnTo>
                <a:lnTo>
                  <a:pt x="415" y="752"/>
                </a:lnTo>
                <a:lnTo>
                  <a:pt x="414" y="754"/>
                </a:lnTo>
                <a:lnTo>
                  <a:pt x="414" y="758"/>
                </a:lnTo>
                <a:lnTo>
                  <a:pt x="410" y="759"/>
                </a:lnTo>
                <a:lnTo>
                  <a:pt x="412" y="763"/>
                </a:lnTo>
                <a:lnTo>
                  <a:pt x="415" y="763"/>
                </a:lnTo>
                <a:lnTo>
                  <a:pt x="424" y="761"/>
                </a:lnTo>
                <a:lnTo>
                  <a:pt x="426" y="759"/>
                </a:lnTo>
                <a:lnTo>
                  <a:pt x="430" y="751"/>
                </a:lnTo>
                <a:lnTo>
                  <a:pt x="431" y="742"/>
                </a:lnTo>
                <a:lnTo>
                  <a:pt x="431" y="735"/>
                </a:lnTo>
                <a:lnTo>
                  <a:pt x="431" y="728"/>
                </a:lnTo>
                <a:lnTo>
                  <a:pt x="428" y="721"/>
                </a:lnTo>
                <a:lnTo>
                  <a:pt x="426" y="717"/>
                </a:lnTo>
                <a:lnTo>
                  <a:pt x="424" y="715"/>
                </a:lnTo>
                <a:lnTo>
                  <a:pt x="421" y="715"/>
                </a:lnTo>
                <a:lnTo>
                  <a:pt x="419" y="715"/>
                </a:lnTo>
                <a:close/>
                <a:moveTo>
                  <a:pt x="419" y="726"/>
                </a:moveTo>
                <a:lnTo>
                  <a:pt x="419" y="726"/>
                </a:lnTo>
                <a:lnTo>
                  <a:pt x="417" y="724"/>
                </a:lnTo>
                <a:lnTo>
                  <a:pt x="415" y="721"/>
                </a:lnTo>
                <a:lnTo>
                  <a:pt x="414" y="721"/>
                </a:lnTo>
                <a:lnTo>
                  <a:pt x="410" y="726"/>
                </a:lnTo>
                <a:lnTo>
                  <a:pt x="405" y="733"/>
                </a:lnTo>
                <a:lnTo>
                  <a:pt x="403" y="735"/>
                </a:lnTo>
                <a:lnTo>
                  <a:pt x="401" y="738"/>
                </a:lnTo>
                <a:lnTo>
                  <a:pt x="401" y="742"/>
                </a:lnTo>
                <a:lnTo>
                  <a:pt x="401" y="743"/>
                </a:lnTo>
                <a:lnTo>
                  <a:pt x="403" y="747"/>
                </a:lnTo>
                <a:lnTo>
                  <a:pt x="405" y="742"/>
                </a:lnTo>
                <a:lnTo>
                  <a:pt x="407" y="733"/>
                </a:lnTo>
                <a:lnTo>
                  <a:pt x="408" y="729"/>
                </a:lnTo>
                <a:lnTo>
                  <a:pt x="412" y="726"/>
                </a:lnTo>
                <a:lnTo>
                  <a:pt x="415" y="724"/>
                </a:lnTo>
                <a:lnTo>
                  <a:pt x="419" y="726"/>
                </a:lnTo>
                <a:close/>
                <a:moveTo>
                  <a:pt x="403" y="731"/>
                </a:moveTo>
                <a:lnTo>
                  <a:pt x="403" y="731"/>
                </a:lnTo>
                <a:lnTo>
                  <a:pt x="414" y="719"/>
                </a:lnTo>
                <a:lnTo>
                  <a:pt x="410" y="719"/>
                </a:lnTo>
                <a:lnTo>
                  <a:pt x="405" y="721"/>
                </a:lnTo>
                <a:lnTo>
                  <a:pt x="403" y="722"/>
                </a:lnTo>
                <a:lnTo>
                  <a:pt x="403" y="724"/>
                </a:lnTo>
                <a:lnTo>
                  <a:pt x="403" y="726"/>
                </a:lnTo>
                <a:lnTo>
                  <a:pt x="403" y="731"/>
                </a:lnTo>
                <a:close/>
                <a:moveTo>
                  <a:pt x="401" y="747"/>
                </a:moveTo>
                <a:lnTo>
                  <a:pt x="401" y="747"/>
                </a:lnTo>
                <a:lnTo>
                  <a:pt x="403" y="751"/>
                </a:lnTo>
                <a:lnTo>
                  <a:pt x="407" y="752"/>
                </a:lnTo>
                <a:lnTo>
                  <a:pt x="408" y="752"/>
                </a:lnTo>
                <a:lnTo>
                  <a:pt x="410" y="754"/>
                </a:lnTo>
                <a:lnTo>
                  <a:pt x="412" y="754"/>
                </a:lnTo>
                <a:lnTo>
                  <a:pt x="414" y="751"/>
                </a:lnTo>
                <a:lnTo>
                  <a:pt x="408" y="751"/>
                </a:lnTo>
                <a:lnTo>
                  <a:pt x="403" y="747"/>
                </a:lnTo>
                <a:lnTo>
                  <a:pt x="401" y="745"/>
                </a:lnTo>
                <a:lnTo>
                  <a:pt x="401" y="743"/>
                </a:lnTo>
                <a:lnTo>
                  <a:pt x="399" y="745"/>
                </a:lnTo>
                <a:lnTo>
                  <a:pt x="399" y="747"/>
                </a:lnTo>
                <a:lnTo>
                  <a:pt x="401" y="747"/>
                </a:lnTo>
                <a:close/>
                <a:moveTo>
                  <a:pt x="410" y="745"/>
                </a:moveTo>
                <a:lnTo>
                  <a:pt x="410" y="745"/>
                </a:lnTo>
                <a:close/>
                <a:moveTo>
                  <a:pt x="410" y="745"/>
                </a:moveTo>
                <a:lnTo>
                  <a:pt x="410" y="745"/>
                </a:lnTo>
                <a:close/>
                <a:moveTo>
                  <a:pt x="410" y="745"/>
                </a:moveTo>
                <a:lnTo>
                  <a:pt x="410" y="745"/>
                </a:lnTo>
                <a:close/>
                <a:moveTo>
                  <a:pt x="410" y="745"/>
                </a:moveTo>
                <a:lnTo>
                  <a:pt x="410" y="745"/>
                </a:lnTo>
                <a:close/>
                <a:moveTo>
                  <a:pt x="410" y="745"/>
                </a:moveTo>
                <a:lnTo>
                  <a:pt x="410" y="745"/>
                </a:lnTo>
                <a:close/>
                <a:moveTo>
                  <a:pt x="421" y="742"/>
                </a:moveTo>
                <a:lnTo>
                  <a:pt x="421" y="742"/>
                </a:lnTo>
                <a:lnTo>
                  <a:pt x="415" y="749"/>
                </a:lnTo>
                <a:lnTo>
                  <a:pt x="412" y="749"/>
                </a:lnTo>
                <a:lnTo>
                  <a:pt x="410" y="745"/>
                </a:lnTo>
                <a:lnTo>
                  <a:pt x="412" y="749"/>
                </a:lnTo>
                <a:lnTo>
                  <a:pt x="414" y="751"/>
                </a:lnTo>
                <a:lnTo>
                  <a:pt x="415" y="751"/>
                </a:lnTo>
                <a:lnTo>
                  <a:pt x="417" y="749"/>
                </a:lnTo>
                <a:lnTo>
                  <a:pt x="421" y="747"/>
                </a:lnTo>
                <a:lnTo>
                  <a:pt x="426" y="742"/>
                </a:lnTo>
                <a:lnTo>
                  <a:pt x="424" y="738"/>
                </a:lnTo>
                <a:lnTo>
                  <a:pt x="422" y="731"/>
                </a:lnTo>
                <a:lnTo>
                  <a:pt x="421" y="742"/>
                </a:lnTo>
                <a:close/>
                <a:moveTo>
                  <a:pt x="415" y="742"/>
                </a:moveTo>
                <a:lnTo>
                  <a:pt x="415" y="742"/>
                </a:lnTo>
                <a:lnTo>
                  <a:pt x="414" y="740"/>
                </a:lnTo>
                <a:lnTo>
                  <a:pt x="412" y="738"/>
                </a:lnTo>
                <a:lnTo>
                  <a:pt x="412" y="736"/>
                </a:lnTo>
                <a:lnTo>
                  <a:pt x="412" y="740"/>
                </a:lnTo>
                <a:lnTo>
                  <a:pt x="412" y="742"/>
                </a:lnTo>
                <a:lnTo>
                  <a:pt x="414" y="742"/>
                </a:lnTo>
                <a:lnTo>
                  <a:pt x="412" y="742"/>
                </a:lnTo>
                <a:lnTo>
                  <a:pt x="410" y="740"/>
                </a:lnTo>
                <a:lnTo>
                  <a:pt x="410" y="738"/>
                </a:lnTo>
                <a:lnTo>
                  <a:pt x="410" y="731"/>
                </a:lnTo>
                <a:lnTo>
                  <a:pt x="408" y="738"/>
                </a:lnTo>
                <a:lnTo>
                  <a:pt x="410" y="742"/>
                </a:lnTo>
                <a:lnTo>
                  <a:pt x="412" y="745"/>
                </a:lnTo>
                <a:lnTo>
                  <a:pt x="415" y="747"/>
                </a:lnTo>
                <a:lnTo>
                  <a:pt x="419" y="745"/>
                </a:lnTo>
                <a:lnTo>
                  <a:pt x="419" y="742"/>
                </a:lnTo>
                <a:lnTo>
                  <a:pt x="419" y="738"/>
                </a:lnTo>
                <a:lnTo>
                  <a:pt x="419" y="740"/>
                </a:lnTo>
                <a:lnTo>
                  <a:pt x="415" y="742"/>
                </a:lnTo>
                <a:close/>
                <a:moveTo>
                  <a:pt x="419" y="728"/>
                </a:moveTo>
                <a:lnTo>
                  <a:pt x="419" y="728"/>
                </a:lnTo>
                <a:lnTo>
                  <a:pt x="417" y="728"/>
                </a:lnTo>
                <a:lnTo>
                  <a:pt x="410" y="731"/>
                </a:lnTo>
                <a:lnTo>
                  <a:pt x="412" y="733"/>
                </a:lnTo>
                <a:lnTo>
                  <a:pt x="414" y="731"/>
                </a:lnTo>
                <a:lnTo>
                  <a:pt x="417" y="733"/>
                </a:lnTo>
                <a:lnTo>
                  <a:pt x="419" y="735"/>
                </a:lnTo>
                <a:lnTo>
                  <a:pt x="419" y="738"/>
                </a:lnTo>
                <a:lnTo>
                  <a:pt x="421" y="740"/>
                </a:lnTo>
                <a:lnTo>
                  <a:pt x="422" y="731"/>
                </a:lnTo>
                <a:lnTo>
                  <a:pt x="421" y="729"/>
                </a:lnTo>
                <a:lnTo>
                  <a:pt x="419" y="728"/>
                </a:lnTo>
                <a:close/>
                <a:moveTo>
                  <a:pt x="452" y="742"/>
                </a:moveTo>
                <a:lnTo>
                  <a:pt x="452" y="742"/>
                </a:lnTo>
                <a:lnTo>
                  <a:pt x="452" y="745"/>
                </a:lnTo>
                <a:lnTo>
                  <a:pt x="454" y="754"/>
                </a:lnTo>
                <a:lnTo>
                  <a:pt x="452" y="765"/>
                </a:lnTo>
                <a:lnTo>
                  <a:pt x="451" y="770"/>
                </a:lnTo>
                <a:lnTo>
                  <a:pt x="445" y="777"/>
                </a:lnTo>
                <a:lnTo>
                  <a:pt x="435" y="782"/>
                </a:lnTo>
                <a:lnTo>
                  <a:pt x="428" y="786"/>
                </a:lnTo>
                <a:lnTo>
                  <a:pt x="431" y="786"/>
                </a:lnTo>
                <a:lnTo>
                  <a:pt x="437" y="784"/>
                </a:lnTo>
                <a:lnTo>
                  <a:pt x="447" y="779"/>
                </a:lnTo>
                <a:lnTo>
                  <a:pt x="458" y="768"/>
                </a:lnTo>
                <a:lnTo>
                  <a:pt x="460" y="759"/>
                </a:lnTo>
                <a:lnTo>
                  <a:pt x="460" y="751"/>
                </a:lnTo>
                <a:lnTo>
                  <a:pt x="460" y="738"/>
                </a:lnTo>
                <a:lnTo>
                  <a:pt x="456" y="728"/>
                </a:lnTo>
                <a:lnTo>
                  <a:pt x="451" y="715"/>
                </a:lnTo>
                <a:lnTo>
                  <a:pt x="447" y="710"/>
                </a:lnTo>
                <a:lnTo>
                  <a:pt x="442" y="706"/>
                </a:lnTo>
                <a:lnTo>
                  <a:pt x="437" y="701"/>
                </a:lnTo>
                <a:lnTo>
                  <a:pt x="430" y="699"/>
                </a:lnTo>
                <a:lnTo>
                  <a:pt x="440" y="708"/>
                </a:lnTo>
                <a:lnTo>
                  <a:pt x="449" y="717"/>
                </a:lnTo>
                <a:lnTo>
                  <a:pt x="451" y="722"/>
                </a:lnTo>
                <a:lnTo>
                  <a:pt x="452" y="728"/>
                </a:lnTo>
                <a:lnTo>
                  <a:pt x="454" y="731"/>
                </a:lnTo>
                <a:lnTo>
                  <a:pt x="454" y="735"/>
                </a:lnTo>
                <a:lnTo>
                  <a:pt x="454" y="736"/>
                </a:lnTo>
                <a:lnTo>
                  <a:pt x="452" y="738"/>
                </a:lnTo>
                <a:lnTo>
                  <a:pt x="452" y="742"/>
                </a:lnTo>
                <a:close/>
                <a:moveTo>
                  <a:pt x="401" y="694"/>
                </a:moveTo>
                <a:lnTo>
                  <a:pt x="401" y="694"/>
                </a:lnTo>
                <a:lnTo>
                  <a:pt x="403" y="692"/>
                </a:lnTo>
                <a:lnTo>
                  <a:pt x="407" y="687"/>
                </a:lnTo>
                <a:lnTo>
                  <a:pt x="414" y="683"/>
                </a:lnTo>
                <a:lnTo>
                  <a:pt x="421" y="683"/>
                </a:lnTo>
                <a:lnTo>
                  <a:pt x="428" y="683"/>
                </a:lnTo>
                <a:lnTo>
                  <a:pt x="424" y="683"/>
                </a:lnTo>
                <a:lnTo>
                  <a:pt x="415" y="683"/>
                </a:lnTo>
                <a:lnTo>
                  <a:pt x="410" y="683"/>
                </a:lnTo>
                <a:lnTo>
                  <a:pt x="407" y="687"/>
                </a:lnTo>
                <a:lnTo>
                  <a:pt x="403" y="690"/>
                </a:lnTo>
                <a:lnTo>
                  <a:pt x="401" y="694"/>
                </a:lnTo>
                <a:close/>
                <a:moveTo>
                  <a:pt x="414" y="738"/>
                </a:moveTo>
                <a:lnTo>
                  <a:pt x="414" y="738"/>
                </a:lnTo>
                <a:lnTo>
                  <a:pt x="414" y="740"/>
                </a:lnTo>
                <a:lnTo>
                  <a:pt x="415" y="740"/>
                </a:lnTo>
                <a:lnTo>
                  <a:pt x="414" y="736"/>
                </a:lnTo>
                <a:lnTo>
                  <a:pt x="414" y="738"/>
                </a:lnTo>
                <a:close/>
                <a:moveTo>
                  <a:pt x="422" y="713"/>
                </a:moveTo>
                <a:lnTo>
                  <a:pt x="422" y="713"/>
                </a:lnTo>
                <a:lnTo>
                  <a:pt x="414" y="712"/>
                </a:lnTo>
                <a:lnTo>
                  <a:pt x="408" y="712"/>
                </a:lnTo>
                <a:lnTo>
                  <a:pt x="403" y="713"/>
                </a:lnTo>
                <a:lnTo>
                  <a:pt x="399" y="717"/>
                </a:lnTo>
                <a:lnTo>
                  <a:pt x="396" y="721"/>
                </a:lnTo>
                <a:lnTo>
                  <a:pt x="394" y="726"/>
                </a:lnTo>
                <a:lnTo>
                  <a:pt x="392" y="735"/>
                </a:lnTo>
                <a:lnTo>
                  <a:pt x="392" y="745"/>
                </a:lnTo>
                <a:lnTo>
                  <a:pt x="394" y="754"/>
                </a:lnTo>
                <a:lnTo>
                  <a:pt x="398" y="763"/>
                </a:lnTo>
                <a:lnTo>
                  <a:pt x="403" y="763"/>
                </a:lnTo>
                <a:lnTo>
                  <a:pt x="408" y="765"/>
                </a:lnTo>
                <a:lnTo>
                  <a:pt x="412" y="765"/>
                </a:lnTo>
                <a:lnTo>
                  <a:pt x="405" y="761"/>
                </a:lnTo>
                <a:lnTo>
                  <a:pt x="399" y="758"/>
                </a:lnTo>
                <a:lnTo>
                  <a:pt x="398" y="756"/>
                </a:lnTo>
                <a:lnTo>
                  <a:pt x="398" y="752"/>
                </a:lnTo>
                <a:lnTo>
                  <a:pt x="398" y="751"/>
                </a:lnTo>
                <a:lnTo>
                  <a:pt x="396" y="749"/>
                </a:lnTo>
                <a:lnTo>
                  <a:pt x="396" y="747"/>
                </a:lnTo>
                <a:lnTo>
                  <a:pt x="396" y="745"/>
                </a:lnTo>
                <a:lnTo>
                  <a:pt x="398" y="742"/>
                </a:lnTo>
                <a:lnTo>
                  <a:pt x="396" y="740"/>
                </a:lnTo>
                <a:lnTo>
                  <a:pt x="398" y="736"/>
                </a:lnTo>
                <a:lnTo>
                  <a:pt x="399" y="735"/>
                </a:lnTo>
                <a:lnTo>
                  <a:pt x="399" y="731"/>
                </a:lnTo>
                <a:lnTo>
                  <a:pt x="398" y="728"/>
                </a:lnTo>
                <a:lnTo>
                  <a:pt x="398" y="726"/>
                </a:lnTo>
                <a:lnTo>
                  <a:pt x="399" y="722"/>
                </a:lnTo>
                <a:lnTo>
                  <a:pt x="403" y="719"/>
                </a:lnTo>
                <a:lnTo>
                  <a:pt x="410" y="715"/>
                </a:lnTo>
                <a:lnTo>
                  <a:pt x="412" y="715"/>
                </a:lnTo>
                <a:lnTo>
                  <a:pt x="422" y="713"/>
                </a:lnTo>
                <a:close/>
                <a:moveTo>
                  <a:pt x="428" y="712"/>
                </a:moveTo>
                <a:lnTo>
                  <a:pt x="428" y="712"/>
                </a:lnTo>
                <a:lnTo>
                  <a:pt x="430" y="715"/>
                </a:lnTo>
                <a:lnTo>
                  <a:pt x="431" y="724"/>
                </a:lnTo>
                <a:lnTo>
                  <a:pt x="433" y="728"/>
                </a:lnTo>
                <a:lnTo>
                  <a:pt x="433" y="729"/>
                </a:lnTo>
                <a:lnTo>
                  <a:pt x="437" y="733"/>
                </a:lnTo>
                <a:lnTo>
                  <a:pt x="435" y="738"/>
                </a:lnTo>
                <a:lnTo>
                  <a:pt x="433" y="742"/>
                </a:lnTo>
                <a:lnTo>
                  <a:pt x="433" y="743"/>
                </a:lnTo>
                <a:lnTo>
                  <a:pt x="433" y="749"/>
                </a:lnTo>
                <a:lnTo>
                  <a:pt x="433" y="754"/>
                </a:lnTo>
                <a:lnTo>
                  <a:pt x="438" y="735"/>
                </a:lnTo>
                <a:lnTo>
                  <a:pt x="437" y="729"/>
                </a:lnTo>
                <a:lnTo>
                  <a:pt x="437" y="726"/>
                </a:lnTo>
                <a:lnTo>
                  <a:pt x="433" y="719"/>
                </a:lnTo>
                <a:lnTo>
                  <a:pt x="431" y="713"/>
                </a:lnTo>
                <a:lnTo>
                  <a:pt x="428" y="712"/>
                </a:lnTo>
                <a:close/>
                <a:moveTo>
                  <a:pt x="428" y="770"/>
                </a:moveTo>
                <a:lnTo>
                  <a:pt x="428" y="770"/>
                </a:lnTo>
                <a:lnTo>
                  <a:pt x="430" y="766"/>
                </a:lnTo>
                <a:lnTo>
                  <a:pt x="431" y="763"/>
                </a:lnTo>
                <a:lnTo>
                  <a:pt x="431" y="759"/>
                </a:lnTo>
                <a:lnTo>
                  <a:pt x="430" y="763"/>
                </a:lnTo>
                <a:lnTo>
                  <a:pt x="426" y="766"/>
                </a:lnTo>
                <a:lnTo>
                  <a:pt x="415" y="772"/>
                </a:lnTo>
                <a:lnTo>
                  <a:pt x="403" y="775"/>
                </a:lnTo>
                <a:lnTo>
                  <a:pt x="398" y="775"/>
                </a:lnTo>
                <a:lnTo>
                  <a:pt x="396" y="774"/>
                </a:lnTo>
                <a:lnTo>
                  <a:pt x="392" y="770"/>
                </a:lnTo>
                <a:lnTo>
                  <a:pt x="389" y="772"/>
                </a:lnTo>
                <a:lnTo>
                  <a:pt x="387" y="774"/>
                </a:lnTo>
                <a:lnTo>
                  <a:pt x="389" y="775"/>
                </a:lnTo>
                <a:lnTo>
                  <a:pt x="392" y="777"/>
                </a:lnTo>
                <a:lnTo>
                  <a:pt x="403" y="781"/>
                </a:lnTo>
                <a:lnTo>
                  <a:pt x="408" y="779"/>
                </a:lnTo>
                <a:lnTo>
                  <a:pt x="417" y="775"/>
                </a:lnTo>
                <a:lnTo>
                  <a:pt x="428" y="770"/>
                </a:lnTo>
                <a:close/>
                <a:moveTo>
                  <a:pt x="412" y="701"/>
                </a:moveTo>
                <a:lnTo>
                  <a:pt x="412" y="701"/>
                </a:lnTo>
                <a:lnTo>
                  <a:pt x="414" y="698"/>
                </a:lnTo>
                <a:lnTo>
                  <a:pt x="415" y="694"/>
                </a:lnTo>
                <a:lnTo>
                  <a:pt x="417" y="692"/>
                </a:lnTo>
                <a:lnTo>
                  <a:pt x="421" y="694"/>
                </a:lnTo>
                <a:lnTo>
                  <a:pt x="424" y="694"/>
                </a:lnTo>
                <a:lnTo>
                  <a:pt x="428" y="694"/>
                </a:lnTo>
                <a:lnTo>
                  <a:pt x="438" y="694"/>
                </a:lnTo>
                <a:lnTo>
                  <a:pt x="444" y="694"/>
                </a:lnTo>
                <a:lnTo>
                  <a:pt x="424" y="690"/>
                </a:lnTo>
                <a:lnTo>
                  <a:pt x="421" y="689"/>
                </a:lnTo>
                <a:lnTo>
                  <a:pt x="419" y="689"/>
                </a:lnTo>
                <a:lnTo>
                  <a:pt x="415" y="690"/>
                </a:lnTo>
                <a:lnTo>
                  <a:pt x="410" y="692"/>
                </a:lnTo>
                <a:lnTo>
                  <a:pt x="407" y="694"/>
                </a:lnTo>
                <a:lnTo>
                  <a:pt x="407" y="698"/>
                </a:lnTo>
                <a:lnTo>
                  <a:pt x="401" y="699"/>
                </a:lnTo>
                <a:lnTo>
                  <a:pt x="399" y="703"/>
                </a:lnTo>
                <a:lnTo>
                  <a:pt x="398" y="706"/>
                </a:lnTo>
                <a:lnTo>
                  <a:pt x="401" y="703"/>
                </a:lnTo>
                <a:lnTo>
                  <a:pt x="407" y="701"/>
                </a:lnTo>
                <a:lnTo>
                  <a:pt x="412" y="701"/>
                </a:lnTo>
                <a:close/>
                <a:moveTo>
                  <a:pt x="435" y="687"/>
                </a:moveTo>
                <a:lnTo>
                  <a:pt x="435" y="687"/>
                </a:lnTo>
                <a:lnTo>
                  <a:pt x="444" y="689"/>
                </a:lnTo>
                <a:lnTo>
                  <a:pt x="451" y="690"/>
                </a:lnTo>
                <a:lnTo>
                  <a:pt x="458" y="694"/>
                </a:lnTo>
                <a:lnTo>
                  <a:pt x="465" y="698"/>
                </a:lnTo>
                <a:lnTo>
                  <a:pt x="472" y="705"/>
                </a:lnTo>
                <a:lnTo>
                  <a:pt x="475" y="710"/>
                </a:lnTo>
                <a:lnTo>
                  <a:pt x="470" y="747"/>
                </a:lnTo>
                <a:lnTo>
                  <a:pt x="468" y="759"/>
                </a:lnTo>
                <a:lnTo>
                  <a:pt x="468" y="766"/>
                </a:lnTo>
                <a:lnTo>
                  <a:pt x="468" y="768"/>
                </a:lnTo>
                <a:lnTo>
                  <a:pt x="470" y="768"/>
                </a:lnTo>
                <a:lnTo>
                  <a:pt x="474" y="740"/>
                </a:lnTo>
                <a:lnTo>
                  <a:pt x="479" y="728"/>
                </a:lnTo>
                <a:lnTo>
                  <a:pt x="481" y="719"/>
                </a:lnTo>
                <a:lnTo>
                  <a:pt x="483" y="712"/>
                </a:lnTo>
                <a:lnTo>
                  <a:pt x="483" y="708"/>
                </a:lnTo>
                <a:lnTo>
                  <a:pt x="481" y="705"/>
                </a:lnTo>
                <a:lnTo>
                  <a:pt x="479" y="703"/>
                </a:lnTo>
                <a:lnTo>
                  <a:pt x="470" y="696"/>
                </a:lnTo>
                <a:lnTo>
                  <a:pt x="461" y="690"/>
                </a:lnTo>
                <a:lnTo>
                  <a:pt x="454" y="689"/>
                </a:lnTo>
                <a:lnTo>
                  <a:pt x="447" y="687"/>
                </a:lnTo>
                <a:lnTo>
                  <a:pt x="438" y="687"/>
                </a:lnTo>
                <a:lnTo>
                  <a:pt x="435" y="687"/>
                </a:lnTo>
                <a:close/>
                <a:moveTo>
                  <a:pt x="437" y="796"/>
                </a:moveTo>
                <a:lnTo>
                  <a:pt x="437" y="796"/>
                </a:lnTo>
                <a:lnTo>
                  <a:pt x="428" y="798"/>
                </a:lnTo>
                <a:lnTo>
                  <a:pt x="421" y="798"/>
                </a:lnTo>
                <a:lnTo>
                  <a:pt x="419" y="800"/>
                </a:lnTo>
                <a:lnTo>
                  <a:pt x="417" y="802"/>
                </a:lnTo>
                <a:lnTo>
                  <a:pt x="419" y="802"/>
                </a:lnTo>
                <a:lnTo>
                  <a:pt x="421" y="804"/>
                </a:lnTo>
                <a:lnTo>
                  <a:pt x="422" y="805"/>
                </a:lnTo>
                <a:lnTo>
                  <a:pt x="426" y="805"/>
                </a:lnTo>
                <a:lnTo>
                  <a:pt x="430" y="802"/>
                </a:lnTo>
                <a:lnTo>
                  <a:pt x="435" y="800"/>
                </a:lnTo>
                <a:lnTo>
                  <a:pt x="442" y="798"/>
                </a:lnTo>
                <a:lnTo>
                  <a:pt x="452" y="793"/>
                </a:lnTo>
                <a:lnTo>
                  <a:pt x="458" y="789"/>
                </a:lnTo>
                <a:lnTo>
                  <a:pt x="460" y="784"/>
                </a:lnTo>
                <a:lnTo>
                  <a:pt x="461" y="781"/>
                </a:lnTo>
                <a:lnTo>
                  <a:pt x="465" y="779"/>
                </a:lnTo>
                <a:lnTo>
                  <a:pt x="467" y="777"/>
                </a:lnTo>
                <a:lnTo>
                  <a:pt x="475" y="772"/>
                </a:lnTo>
                <a:lnTo>
                  <a:pt x="477" y="770"/>
                </a:lnTo>
                <a:lnTo>
                  <a:pt x="484" y="759"/>
                </a:lnTo>
                <a:lnTo>
                  <a:pt x="490" y="752"/>
                </a:lnTo>
                <a:lnTo>
                  <a:pt x="493" y="745"/>
                </a:lnTo>
                <a:lnTo>
                  <a:pt x="497" y="736"/>
                </a:lnTo>
                <a:lnTo>
                  <a:pt x="493" y="731"/>
                </a:lnTo>
                <a:lnTo>
                  <a:pt x="490" y="728"/>
                </a:lnTo>
                <a:lnTo>
                  <a:pt x="488" y="728"/>
                </a:lnTo>
                <a:lnTo>
                  <a:pt x="488" y="733"/>
                </a:lnTo>
                <a:lnTo>
                  <a:pt x="490" y="742"/>
                </a:lnTo>
                <a:lnTo>
                  <a:pt x="484" y="745"/>
                </a:lnTo>
                <a:lnTo>
                  <a:pt x="477" y="758"/>
                </a:lnTo>
                <a:lnTo>
                  <a:pt x="472" y="768"/>
                </a:lnTo>
                <a:lnTo>
                  <a:pt x="437" y="796"/>
                </a:lnTo>
                <a:close/>
                <a:moveTo>
                  <a:pt x="627" y="798"/>
                </a:moveTo>
                <a:lnTo>
                  <a:pt x="627" y="798"/>
                </a:lnTo>
                <a:lnTo>
                  <a:pt x="617" y="805"/>
                </a:lnTo>
                <a:lnTo>
                  <a:pt x="610" y="807"/>
                </a:lnTo>
                <a:lnTo>
                  <a:pt x="608" y="807"/>
                </a:lnTo>
                <a:lnTo>
                  <a:pt x="606" y="807"/>
                </a:lnTo>
                <a:lnTo>
                  <a:pt x="601" y="805"/>
                </a:lnTo>
                <a:lnTo>
                  <a:pt x="594" y="804"/>
                </a:lnTo>
                <a:lnTo>
                  <a:pt x="588" y="804"/>
                </a:lnTo>
                <a:lnTo>
                  <a:pt x="585" y="800"/>
                </a:lnTo>
                <a:lnTo>
                  <a:pt x="583" y="796"/>
                </a:lnTo>
                <a:lnTo>
                  <a:pt x="571" y="793"/>
                </a:lnTo>
                <a:lnTo>
                  <a:pt x="562" y="789"/>
                </a:lnTo>
                <a:lnTo>
                  <a:pt x="558" y="788"/>
                </a:lnTo>
                <a:lnTo>
                  <a:pt x="557" y="784"/>
                </a:lnTo>
                <a:lnTo>
                  <a:pt x="551" y="784"/>
                </a:lnTo>
                <a:lnTo>
                  <a:pt x="546" y="782"/>
                </a:lnTo>
                <a:lnTo>
                  <a:pt x="543" y="777"/>
                </a:lnTo>
                <a:lnTo>
                  <a:pt x="541" y="775"/>
                </a:lnTo>
                <a:lnTo>
                  <a:pt x="541" y="770"/>
                </a:lnTo>
                <a:lnTo>
                  <a:pt x="541" y="761"/>
                </a:lnTo>
                <a:lnTo>
                  <a:pt x="546" y="749"/>
                </a:lnTo>
                <a:lnTo>
                  <a:pt x="546" y="738"/>
                </a:lnTo>
                <a:lnTo>
                  <a:pt x="544" y="735"/>
                </a:lnTo>
                <a:lnTo>
                  <a:pt x="546" y="728"/>
                </a:lnTo>
                <a:lnTo>
                  <a:pt x="548" y="722"/>
                </a:lnTo>
                <a:lnTo>
                  <a:pt x="551" y="713"/>
                </a:lnTo>
                <a:lnTo>
                  <a:pt x="558" y="706"/>
                </a:lnTo>
                <a:lnTo>
                  <a:pt x="569" y="699"/>
                </a:lnTo>
                <a:lnTo>
                  <a:pt x="581" y="694"/>
                </a:lnTo>
                <a:lnTo>
                  <a:pt x="583" y="692"/>
                </a:lnTo>
                <a:lnTo>
                  <a:pt x="588" y="689"/>
                </a:lnTo>
                <a:lnTo>
                  <a:pt x="597" y="685"/>
                </a:lnTo>
                <a:lnTo>
                  <a:pt x="604" y="683"/>
                </a:lnTo>
                <a:lnTo>
                  <a:pt x="613" y="683"/>
                </a:lnTo>
                <a:lnTo>
                  <a:pt x="617" y="685"/>
                </a:lnTo>
                <a:lnTo>
                  <a:pt x="626" y="689"/>
                </a:lnTo>
                <a:lnTo>
                  <a:pt x="631" y="692"/>
                </a:lnTo>
                <a:lnTo>
                  <a:pt x="636" y="699"/>
                </a:lnTo>
                <a:lnTo>
                  <a:pt x="641" y="706"/>
                </a:lnTo>
                <a:lnTo>
                  <a:pt x="645" y="717"/>
                </a:lnTo>
                <a:lnTo>
                  <a:pt x="649" y="719"/>
                </a:lnTo>
                <a:lnTo>
                  <a:pt x="656" y="724"/>
                </a:lnTo>
                <a:lnTo>
                  <a:pt x="659" y="729"/>
                </a:lnTo>
                <a:lnTo>
                  <a:pt x="663" y="735"/>
                </a:lnTo>
                <a:lnTo>
                  <a:pt x="666" y="745"/>
                </a:lnTo>
                <a:lnTo>
                  <a:pt x="666" y="752"/>
                </a:lnTo>
                <a:lnTo>
                  <a:pt x="664" y="756"/>
                </a:lnTo>
                <a:lnTo>
                  <a:pt x="668" y="761"/>
                </a:lnTo>
                <a:lnTo>
                  <a:pt x="668" y="765"/>
                </a:lnTo>
                <a:lnTo>
                  <a:pt x="666" y="766"/>
                </a:lnTo>
                <a:lnTo>
                  <a:pt x="664" y="766"/>
                </a:lnTo>
                <a:lnTo>
                  <a:pt x="663" y="768"/>
                </a:lnTo>
                <a:lnTo>
                  <a:pt x="661" y="770"/>
                </a:lnTo>
                <a:lnTo>
                  <a:pt x="661" y="768"/>
                </a:lnTo>
                <a:lnTo>
                  <a:pt x="661" y="770"/>
                </a:lnTo>
                <a:lnTo>
                  <a:pt x="659" y="772"/>
                </a:lnTo>
                <a:lnTo>
                  <a:pt x="657" y="781"/>
                </a:lnTo>
                <a:lnTo>
                  <a:pt x="656" y="788"/>
                </a:lnTo>
                <a:lnTo>
                  <a:pt x="654" y="791"/>
                </a:lnTo>
                <a:lnTo>
                  <a:pt x="652" y="793"/>
                </a:lnTo>
                <a:lnTo>
                  <a:pt x="649" y="796"/>
                </a:lnTo>
                <a:lnTo>
                  <a:pt x="647" y="796"/>
                </a:lnTo>
                <a:lnTo>
                  <a:pt x="643" y="796"/>
                </a:lnTo>
                <a:lnTo>
                  <a:pt x="640" y="800"/>
                </a:lnTo>
                <a:lnTo>
                  <a:pt x="634" y="804"/>
                </a:lnTo>
                <a:lnTo>
                  <a:pt x="629" y="804"/>
                </a:lnTo>
                <a:lnTo>
                  <a:pt x="627" y="802"/>
                </a:lnTo>
                <a:lnTo>
                  <a:pt x="627" y="798"/>
                </a:lnTo>
                <a:close/>
                <a:moveTo>
                  <a:pt x="580" y="791"/>
                </a:moveTo>
                <a:lnTo>
                  <a:pt x="580" y="791"/>
                </a:lnTo>
                <a:lnTo>
                  <a:pt x="578" y="789"/>
                </a:lnTo>
                <a:lnTo>
                  <a:pt x="573" y="782"/>
                </a:lnTo>
                <a:lnTo>
                  <a:pt x="567" y="774"/>
                </a:lnTo>
                <a:lnTo>
                  <a:pt x="567" y="770"/>
                </a:lnTo>
                <a:lnTo>
                  <a:pt x="569" y="765"/>
                </a:lnTo>
                <a:lnTo>
                  <a:pt x="571" y="759"/>
                </a:lnTo>
                <a:lnTo>
                  <a:pt x="567" y="763"/>
                </a:lnTo>
                <a:lnTo>
                  <a:pt x="566" y="766"/>
                </a:lnTo>
                <a:lnTo>
                  <a:pt x="564" y="772"/>
                </a:lnTo>
                <a:lnTo>
                  <a:pt x="564" y="774"/>
                </a:lnTo>
                <a:lnTo>
                  <a:pt x="566" y="779"/>
                </a:lnTo>
                <a:lnTo>
                  <a:pt x="571" y="786"/>
                </a:lnTo>
                <a:lnTo>
                  <a:pt x="580" y="791"/>
                </a:lnTo>
                <a:close/>
                <a:moveTo>
                  <a:pt x="560" y="763"/>
                </a:moveTo>
                <a:lnTo>
                  <a:pt x="560" y="763"/>
                </a:lnTo>
                <a:lnTo>
                  <a:pt x="578" y="751"/>
                </a:lnTo>
                <a:lnTo>
                  <a:pt x="585" y="747"/>
                </a:lnTo>
                <a:lnTo>
                  <a:pt x="590" y="743"/>
                </a:lnTo>
                <a:lnTo>
                  <a:pt x="594" y="743"/>
                </a:lnTo>
                <a:lnTo>
                  <a:pt x="608" y="749"/>
                </a:lnTo>
                <a:lnTo>
                  <a:pt x="626" y="754"/>
                </a:lnTo>
                <a:lnTo>
                  <a:pt x="643" y="763"/>
                </a:lnTo>
                <a:lnTo>
                  <a:pt x="645" y="768"/>
                </a:lnTo>
                <a:lnTo>
                  <a:pt x="650" y="777"/>
                </a:lnTo>
                <a:lnTo>
                  <a:pt x="650" y="782"/>
                </a:lnTo>
                <a:lnTo>
                  <a:pt x="650" y="788"/>
                </a:lnTo>
                <a:lnTo>
                  <a:pt x="647" y="791"/>
                </a:lnTo>
                <a:lnTo>
                  <a:pt x="640" y="793"/>
                </a:lnTo>
                <a:lnTo>
                  <a:pt x="645" y="795"/>
                </a:lnTo>
                <a:lnTo>
                  <a:pt x="650" y="793"/>
                </a:lnTo>
                <a:lnTo>
                  <a:pt x="652" y="791"/>
                </a:lnTo>
                <a:lnTo>
                  <a:pt x="652" y="789"/>
                </a:lnTo>
                <a:lnTo>
                  <a:pt x="654" y="788"/>
                </a:lnTo>
                <a:lnTo>
                  <a:pt x="656" y="782"/>
                </a:lnTo>
                <a:lnTo>
                  <a:pt x="654" y="775"/>
                </a:lnTo>
                <a:lnTo>
                  <a:pt x="652" y="770"/>
                </a:lnTo>
                <a:lnTo>
                  <a:pt x="649" y="765"/>
                </a:lnTo>
                <a:lnTo>
                  <a:pt x="647" y="763"/>
                </a:lnTo>
                <a:lnTo>
                  <a:pt x="643" y="759"/>
                </a:lnTo>
                <a:lnTo>
                  <a:pt x="636" y="756"/>
                </a:lnTo>
                <a:lnTo>
                  <a:pt x="620" y="747"/>
                </a:lnTo>
                <a:lnTo>
                  <a:pt x="611" y="745"/>
                </a:lnTo>
                <a:lnTo>
                  <a:pt x="603" y="743"/>
                </a:lnTo>
                <a:lnTo>
                  <a:pt x="596" y="740"/>
                </a:lnTo>
                <a:lnTo>
                  <a:pt x="594" y="738"/>
                </a:lnTo>
                <a:lnTo>
                  <a:pt x="590" y="738"/>
                </a:lnTo>
                <a:lnTo>
                  <a:pt x="585" y="740"/>
                </a:lnTo>
                <a:lnTo>
                  <a:pt x="573" y="749"/>
                </a:lnTo>
                <a:lnTo>
                  <a:pt x="564" y="758"/>
                </a:lnTo>
                <a:lnTo>
                  <a:pt x="560" y="763"/>
                </a:lnTo>
                <a:close/>
                <a:moveTo>
                  <a:pt x="624" y="795"/>
                </a:moveTo>
                <a:lnTo>
                  <a:pt x="624" y="791"/>
                </a:lnTo>
                <a:lnTo>
                  <a:pt x="620" y="793"/>
                </a:lnTo>
                <a:lnTo>
                  <a:pt x="611" y="796"/>
                </a:lnTo>
                <a:lnTo>
                  <a:pt x="599" y="798"/>
                </a:lnTo>
                <a:lnTo>
                  <a:pt x="592" y="798"/>
                </a:lnTo>
                <a:lnTo>
                  <a:pt x="585" y="796"/>
                </a:lnTo>
                <a:lnTo>
                  <a:pt x="585" y="798"/>
                </a:lnTo>
                <a:lnTo>
                  <a:pt x="588" y="800"/>
                </a:lnTo>
                <a:lnTo>
                  <a:pt x="594" y="800"/>
                </a:lnTo>
                <a:lnTo>
                  <a:pt x="599" y="800"/>
                </a:lnTo>
                <a:lnTo>
                  <a:pt x="603" y="800"/>
                </a:lnTo>
                <a:lnTo>
                  <a:pt x="606" y="802"/>
                </a:lnTo>
                <a:lnTo>
                  <a:pt x="608" y="802"/>
                </a:lnTo>
                <a:lnTo>
                  <a:pt x="611" y="802"/>
                </a:lnTo>
                <a:lnTo>
                  <a:pt x="624" y="795"/>
                </a:lnTo>
                <a:close/>
                <a:moveTo>
                  <a:pt x="617" y="774"/>
                </a:moveTo>
                <a:lnTo>
                  <a:pt x="617" y="774"/>
                </a:lnTo>
                <a:lnTo>
                  <a:pt x="617" y="779"/>
                </a:lnTo>
                <a:lnTo>
                  <a:pt x="617" y="782"/>
                </a:lnTo>
                <a:lnTo>
                  <a:pt x="613" y="784"/>
                </a:lnTo>
                <a:lnTo>
                  <a:pt x="618" y="781"/>
                </a:lnTo>
                <a:lnTo>
                  <a:pt x="618" y="777"/>
                </a:lnTo>
                <a:lnTo>
                  <a:pt x="617" y="774"/>
                </a:lnTo>
                <a:close/>
                <a:moveTo>
                  <a:pt x="576" y="766"/>
                </a:moveTo>
                <a:lnTo>
                  <a:pt x="576" y="766"/>
                </a:lnTo>
                <a:lnTo>
                  <a:pt x="580" y="761"/>
                </a:lnTo>
                <a:lnTo>
                  <a:pt x="583" y="759"/>
                </a:lnTo>
                <a:lnTo>
                  <a:pt x="592" y="756"/>
                </a:lnTo>
                <a:lnTo>
                  <a:pt x="601" y="756"/>
                </a:lnTo>
                <a:lnTo>
                  <a:pt x="610" y="758"/>
                </a:lnTo>
                <a:lnTo>
                  <a:pt x="601" y="758"/>
                </a:lnTo>
                <a:lnTo>
                  <a:pt x="608" y="761"/>
                </a:lnTo>
                <a:lnTo>
                  <a:pt x="610" y="765"/>
                </a:lnTo>
                <a:lnTo>
                  <a:pt x="611" y="766"/>
                </a:lnTo>
                <a:lnTo>
                  <a:pt x="611" y="770"/>
                </a:lnTo>
                <a:lnTo>
                  <a:pt x="613" y="772"/>
                </a:lnTo>
                <a:lnTo>
                  <a:pt x="618" y="772"/>
                </a:lnTo>
                <a:lnTo>
                  <a:pt x="620" y="775"/>
                </a:lnTo>
                <a:lnTo>
                  <a:pt x="622" y="774"/>
                </a:lnTo>
                <a:lnTo>
                  <a:pt x="624" y="770"/>
                </a:lnTo>
                <a:lnTo>
                  <a:pt x="620" y="761"/>
                </a:lnTo>
                <a:lnTo>
                  <a:pt x="620" y="759"/>
                </a:lnTo>
                <a:lnTo>
                  <a:pt x="610" y="756"/>
                </a:lnTo>
                <a:lnTo>
                  <a:pt x="601" y="754"/>
                </a:lnTo>
                <a:lnTo>
                  <a:pt x="594" y="754"/>
                </a:lnTo>
                <a:lnTo>
                  <a:pt x="588" y="754"/>
                </a:lnTo>
                <a:lnTo>
                  <a:pt x="580" y="758"/>
                </a:lnTo>
                <a:lnTo>
                  <a:pt x="578" y="759"/>
                </a:lnTo>
                <a:lnTo>
                  <a:pt x="574" y="761"/>
                </a:lnTo>
                <a:lnTo>
                  <a:pt x="574" y="765"/>
                </a:lnTo>
                <a:lnTo>
                  <a:pt x="576" y="766"/>
                </a:lnTo>
                <a:close/>
                <a:moveTo>
                  <a:pt x="587" y="766"/>
                </a:moveTo>
                <a:lnTo>
                  <a:pt x="587" y="766"/>
                </a:lnTo>
                <a:lnTo>
                  <a:pt x="583" y="768"/>
                </a:lnTo>
                <a:lnTo>
                  <a:pt x="580" y="770"/>
                </a:lnTo>
                <a:lnTo>
                  <a:pt x="581" y="772"/>
                </a:lnTo>
                <a:lnTo>
                  <a:pt x="585" y="775"/>
                </a:lnTo>
                <a:lnTo>
                  <a:pt x="592" y="781"/>
                </a:lnTo>
                <a:lnTo>
                  <a:pt x="596" y="782"/>
                </a:lnTo>
                <a:lnTo>
                  <a:pt x="597" y="784"/>
                </a:lnTo>
                <a:lnTo>
                  <a:pt x="603" y="784"/>
                </a:lnTo>
                <a:lnTo>
                  <a:pt x="606" y="782"/>
                </a:lnTo>
                <a:lnTo>
                  <a:pt x="603" y="781"/>
                </a:lnTo>
                <a:lnTo>
                  <a:pt x="594" y="779"/>
                </a:lnTo>
                <a:lnTo>
                  <a:pt x="588" y="777"/>
                </a:lnTo>
                <a:lnTo>
                  <a:pt x="587" y="774"/>
                </a:lnTo>
                <a:lnTo>
                  <a:pt x="585" y="770"/>
                </a:lnTo>
                <a:lnTo>
                  <a:pt x="587" y="766"/>
                </a:lnTo>
                <a:close/>
                <a:moveTo>
                  <a:pt x="590" y="782"/>
                </a:moveTo>
                <a:lnTo>
                  <a:pt x="590" y="782"/>
                </a:lnTo>
                <a:lnTo>
                  <a:pt x="580" y="772"/>
                </a:lnTo>
                <a:lnTo>
                  <a:pt x="578" y="772"/>
                </a:lnTo>
                <a:lnTo>
                  <a:pt x="578" y="775"/>
                </a:lnTo>
                <a:lnTo>
                  <a:pt x="581" y="781"/>
                </a:lnTo>
                <a:lnTo>
                  <a:pt x="583" y="782"/>
                </a:lnTo>
                <a:lnTo>
                  <a:pt x="587" y="782"/>
                </a:lnTo>
                <a:lnTo>
                  <a:pt x="590" y="782"/>
                </a:lnTo>
                <a:close/>
                <a:moveTo>
                  <a:pt x="608" y="784"/>
                </a:moveTo>
                <a:lnTo>
                  <a:pt x="608" y="784"/>
                </a:lnTo>
                <a:lnTo>
                  <a:pt x="611" y="782"/>
                </a:lnTo>
                <a:lnTo>
                  <a:pt x="611" y="779"/>
                </a:lnTo>
                <a:lnTo>
                  <a:pt x="611" y="777"/>
                </a:lnTo>
                <a:lnTo>
                  <a:pt x="613" y="775"/>
                </a:lnTo>
                <a:lnTo>
                  <a:pt x="615" y="774"/>
                </a:lnTo>
                <a:lnTo>
                  <a:pt x="611" y="772"/>
                </a:lnTo>
                <a:lnTo>
                  <a:pt x="610" y="777"/>
                </a:lnTo>
                <a:lnTo>
                  <a:pt x="608" y="782"/>
                </a:lnTo>
                <a:lnTo>
                  <a:pt x="606" y="784"/>
                </a:lnTo>
                <a:lnTo>
                  <a:pt x="603" y="784"/>
                </a:lnTo>
                <a:lnTo>
                  <a:pt x="606" y="786"/>
                </a:lnTo>
                <a:lnTo>
                  <a:pt x="608" y="784"/>
                </a:lnTo>
                <a:close/>
                <a:moveTo>
                  <a:pt x="606" y="775"/>
                </a:moveTo>
                <a:lnTo>
                  <a:pt x="606" y="775"/>
                </a:lnTo>
                <a:close/>
                <a:moveTo>
                  <a:pt x="606" y="775"/>
                </a:moveTo>
                <a:lnTo>
                  <a:pt x="606" y="775"/>
                </a:lnTo>
                <a:close/>
                <a:moveTo>
                  <a:pt x="606" y="775"/>
                </a:moveTo>
                <a:lnTo>
                  <a:pt x="606" y="775"/>
                </a:lnTo>
                <a:close/>
                <a:moveTo>
                  <a:pt x="606" y="775"/>
                </a:moveTo>
                <a:lnTo>
                  <a:pt x="606" y="775"/>
                </a:lnTo>
                <a:close/>
                <a:moveTo>
                  <a:pt x="606" y="775"/>
                </a:moveTo>
                <a:lnTo>
                  <a:pt x="606" y="775"/>
                </a:lnTo>
                <a:close/>
                <a:moveTo>
                  <a:pt x="603" y="765"/>
                </a:moveTo>
                <a:lnTo>
                  <a:pt x="603" y="765"/>
                </a:lnTo>
                <a:lnTo>
                  <a:pt x="610" y="770"/>
                </a:lnTo>
                <a:lnTo>
                  <a:pt x="608" y="774"/>
                </a:lnTo>
                <a:lnTo>
                  <a:pt x="606" y="775"/>
                </a:lnTo>
                <a:lnTo>
                  <a:pt x="608" y="774"/>
                </a:lnTo>
                <a:lnTo>
                  <a:pt x="611" y="772"/>
                </a:lnTo>
                <a:lnTo>
                  <a:pt x="611" y="770"/>
                </a:lnTo>
                <a:lnTo>
                  <a:pt x="610" y="768"/>
                </a:lnTo>
                <a:lnTo>
                  <a:pt x="608" y="765"/>
                </a:lnTo>
                <a:lnTo>
                  <a:pt x="603" y="759"/>
                </a:lnTo>
                <a:lnTo>
                  <a:pt x="597" y="761"/>
                </a:lnTo>
                <a:lnTo>
                  <a:pt x="592" y="763"/>
                </a:lnTo>
                <a:lnTo>
                  <a:pt x="603" y="765"/>
                </a:lnTo>
                <a:close/>
                <a:moveTo>
                  <a:pt x="601" y="770"/>
                </a:moveTo>
                <a:lnTo>
                  <a:pt x="601" y="770"/>
                </a:lnTo>
                <a:lnTo>
                  <a:pt x="601" y="772"/>
                </a:lnTo>
                <a:lnTo>
                  <a:pt x="599" y="774"/>
                </a:lnTo>
                <a:lnTo>
                  <a:pt x="597" y="774"/>
                </a:lnTo>
                <a:lnTo>
                  <a:pt x="599" y="774"/>
                </a:lnTo>
                <a:lnTo>
                  <a:pt x="601" y="774"/>
                </a:lnTo>
                <a:lnTo>
                  <a:pt x="603" y="772"/>
                </a:lnTo>
                <a:lnTo>
                  <a:pt x="603" y="774"/>
                </a:lnTo>
                <a:lnTo>
                  <a:pt x="601" y="775"/>
                </a:lnTo>
                <a:lnTo>
                  <a:pt x="597" y="775"/>
                </a:lnTo>
                <a:lnTo>
                  <a:pt x="592" y="775"/>
                </a:lnTo>
                <a:lnTo>
                  <a:pt x="599" y="777"/>
                </a:lnTo>
                <a:lnTo>
                  <a:pt x="601" y="775"/>
                </a:lnTo>
                <a:lnTo>
                  <a:pt x="604" y="774"/>
                </a:lnTo>
                <a:lnTo>
                  <a:pt x="606" y="774"/>
                </a:lnTo>
                <a:lnTo>
                  <a:pt x="606" y="770"/>
                </a:lnTo>
                <a:lnTo>
                  <a:pt x="604" y="766"/>
                </a:lnTo>
                <a:lnTo>
                  <a:pt x="603" y="766"/>
                </a:lnTo>
                <a:lnTo>
                  <a:pt x="597" y="766"/>
                </a:lnTo>
                <a:lnTo>
                  <a:pt x="599" y="766"/>
                </a:lnTo>
                <a:lnTo>
                  <a:pt x="601" y="770"/>
                </a:lnTo>
                <a:close/>
                <a:moveTo>
                  <a:pt x="587" y="766"/>
                </a:moveTo>
                <a:lnTo>
                  <a:pt x="587" y="766"/>
                </a:lnTo>
                <a:lnTo>
                  <a:pt x="588" y="768"/>
                </a:lnTo>
                <a:lnTo>
                  <a:pt x="592" y="775"/>
                </a:lnTo>
                <a:lnTo>
                  <a:pt x="592" y="774"/>
                </a:lnTo>
                <a:lnTo>
                  <a:pt x="594" y="774"/>
                </a:lnTo>
                <a:lnTo>
                  <a:pt x="592" y="772"/>
                </a:lnTo>
                <a:lnTo>
                  <a:pt x="594" y="768"/>
                </a:lnTo>
                <a:lnTo>
                  <a:pt x="596" y="766"/>
                </a:lnTo>
                <a:lnTo>
                  <a:pt x="597" y="766"/>
                </a:lnTo>
                <a:lnTo>
                  <a:pt x="599" y="765"/>
                </a:lnTo>
                <a:lnTo>
                  <a:pt x="592" y="763"/>
                </a:lnTo>
                <a:lnTo>
                  <a:pt x="590" y="765"/>
                </a:lnTo>
                <a:lnTo>
                  <a:pt x="587" y="766"/>
                </a:lnTo>
                <a:close/>
                <a:moveTo>
                  <a:pt x="601" y="733"/>
                </a:moveTo>
                <a:lnTo>
                  <a:pt x="601" y="733"/>
                </a:lnTo>
                <a:lnTo>
                  <a:pt x="604" y="733"/>
                </a:lnTo>
                <a:lnTo>
                  <a:pt x="613" y="731"/>
                </a:lnTo>
                <a:lnTo>
                  <a:pt x="626" y="733"/>
                </a:lnTo>
                <a:lnTo>
                  <a:pt x="631" y="735"/>
                </a:lnTo>
                <a:lnTo>
                  <a:pt x="636" y="740"/>
                </a:lnTo>
                <a:lnTo>
                  <a:pt x="641" y="751"/>
                </a:lnTo>
                <a:lnTo>
                  <a:pt x="647" y="758"/>
                </a:lnTo>
                <a:lnTo>
                  <a:pt x="647" y="754"/>
                </a:lnTo>
                <a:lnTo>
                  <a:pt x="645" y="749"/>
                </a:lnTo>
                <a:lnTo>
                  <a:pt x="638" y="738"/>
                </a:lnTo>
                <a:lnTo>
                  <a:pt x="629" y="728"/>
                </a:lnTo>
                <a:lnTo>
                  <a:pt x="620" y="726"/>
                </a:lnTo>
                <a:lnTo>
                  <a:pt x="610" y="726"/>
                </a:lnTo>
                <a:lnTo>
                  <a:pt x="599" y="726"/>
                </a:lnTo>
                <a:lnTo>
                  <a:pt x="587" y="729"/>
                </a:lnTo>
                <a:lnTo>
                  <a:pt x="576" y="735"/>
                </a:lnTo>
                <a:lnTo>
                  <a:pt x="571" y="738"/>
                </a:lnTo>
                <a:lnTo>
                  <a:pt x="566" y="743"/>
                </a:lnTo>
                <a:lnTo>
                  <a:pt x="562" y="749"/>
                </a:lnTo>
                <a:lnTo>
                  <a:pt x="558" y="756"/>
                </a:lnTo>
                <a:lnTo>
                  <a:pt x="567" y="745"/>
                </a:lnTo>
                <a:lnTo>
                  <a:pt x="578" y="736"/>
                </a:lnTo>
                <a:lnTo>
                  <a:pt x="583" y="735"/>
                </a:lnTo>
                <a:lnTo>
                  <a:pt x="588" y="733"/>
                </a:lnTo>
                <a:lnTo>
                  <a:pt x="592" y="731"/>
                </a:lnTo>
                <a:lnTo>
                  <a:pt x="594" y="731"/>
                </a:lnTo>
                <a:lnTo>
                  <a:pt x="597" y="731"/>
                </a:lnTo>
                <a:lnTo>
                  <a:pt x="599" y="733"/>
                </a:lnTo>
                <a:lnTo>
                  <a:pt x="601" y="733"/>
                </a:lnTo>
                <a:close/>
                <a:moveTo>
                  <a:pt x="555" y="784"/>
                </a:moveTo>
                <a:lnTo>
                  <a:pt x="553" y="784"/>
                </a:lnTo>
                <a:lnTo>
                  <a:pt x="551" y="782"/>
                </a:lnTo>
                <a:lnTo>
                  <a:pt x="548" y="779"/>
                </a:lnTo>
                <a:lnTo>
                  <a:pt x="544" y="772"/>
                </a:lnTo>
                <a:lnTo>
                  <a:pt x="543" y="765"/>
                </a:lnTo>
                <a:lnTo>
                  <a:pt x="544" y="758"/>
                </a:lnTo>
                <a:lnTo>
                  <a:pt x="543" y="761"/>
                </a:lnTo>
                <a:lnTo>
                  <a:pt x="543" y="770"/>
                </a:lnTo>
                <a:lnTo>
                  <a:pt x="544" y="775"/>
                </a:lnTo>
                <a:lnTo>
                  <a:pt x="546" y="779"/>
                </a:lnTo>
                <a:lnTo>
                  <a:pt x="550" y="782"/>
                </a:lnTo>
                <a:lnTo>
                  <a:pt x="555" y="784"/>
                </a:lnTo>
                <a:close/>
                <a:moveTo>
                  <a:pt x="597" y="772"/>
                </a:moveTo>
                <a:lnTo>
                  <a:pt x="597" y="772"/>
                </a:lnTo>
                <a:lnTo>
                  <a:pt x="599" y="772"/>
                </a:lnTo>
                <a:lnTo>
                  <a:pt x="599" y="770"/>
                </a:lnTo>
                <a:lnTo>
                  <a:pt x="596" y="772"/>
                </a:lnTo>
                <a:lnTo>
                  <a:pt x="597" y="772"/>
                </a:lnTo>
                <a:close/>
                <a:moveTo>
                  <a:pt x="573" y="763"/>
                </a:moveTo>
                <a:lnTo>
                  <a:pt x="573" y="763"/>
                </a:lnTo>
                <a:lnTo>
                  <a:pt x="573" y="772"/>
                </a:lnTo>
                <a:lnTo>
                  <a:pt x="573" y="777"/>
                </a:lnTo>
                <a:lnTo>
                  <a:pt x="574" y="782"/>
                </a:lnTo>
                <a:lnTo>
                  <a:pt x="578" y="786"/>
                </a:lnTo>
                <a:lnTo>
                  <a:pt x="581" y="789"/>
                </a:lnTo>
                <a:lnTo>
                  <a:pt x="585" y="791"/>
                </a:lnTo>
                <a:lnTo>
                  <a:pt x="596" y="793"/>
                </a:lnTo>
                <a:lnTo>
                  <a:pt x="606" y="793"/>
                </a:lnTo>
                <a:lnTo>
                  <a:pt x="615" y="791"/>
                </a:lnTo>
                <a:lnTo>
                  <a:pt x="624" y="788"/>
                </a:lnTo>
                <a:lnTo>
                  <a:pt x="624" y="782"/>
                </a:lnTo>
                <a:lnTo>
                  <a:pt x="624" y="777"/>
                </a:lnTo>
                <a:lnTo>
                  <a:pt x="624" y="774"/>
                </a:lnTo>
                <a:lnTo>
                  <a:pt x="620" y="781"/>
                </a:lnTo>
                <a:lnTo>
                  <a:pt x="618" y="786"/>
                </a:lnTo>
                <a:lnTo>
                  <a:pt x="615" y="788"/>
                </a:lnTo>
                <a:lnTo>
                  <a:pt x="613" y="788"/>
                </a:lnTo>
                <a:lnTo>
                  <a:pt x="610" y="788"/>
                </a:lnTo>
                <a:lnTo>
                  <a:pt x="610" y="789"/>
                </a:lnTo>
                <a:lnTo>
                  <a:pt x="608" y="789"/>
                </a:lnTo>
                <a:lnTo>
                  <a:pt x="606" y="789"/>
                </a:lnTo>
                <a:lnTo>
                  <a:pt x="604" y="789"/>
                </a:lnTo>
                <a:lnTo>
                  <a:pt x="601" y="788"/>
                </a:lnTo>
                <a:lnTo>
                  <a:pt x="601" y="789"/>
                </a:lnTo>
                <a:lnTo>
                  <a:pt x="597" y="788"/>
                </a:lnTo>
                <a:lnTo>
                  <a:pt x="596" y="786"/>
                </a:lnTo>
                <a:lnTo>
                  <a:pt x="590" y="786"/>
                </a:lnTo>
                <a:lnTo>
                  <a:pt x="588" y="788"/>
                </a:lnTo>
                <a:lnTo>
                  <a:pt x="585" y="788"/>
                </a:lnTo>
                <a:lnTo>
                  <a:pt x="583" y="786"/>
                </a:lnTo>
                <a:lnTo>
                  <a:pt x="580" y="782"/>
                </a:lnTo>
                <a:lnTo>
                  <a:pt x="576" y="775"/>
                </a:lnTo>
                <a:lnTo>
                  <a:pt x="574" y="774"/>
                </a:lnTo>
                <a:lnTo>
                  <a:pt x="573" y="763"/>
                </a:lnTo>
                <a:close/>
                <a:moveTo>
                  <a:pt x="573" y="758"/>
                </a:moveTo>
                <a:lnTo>
                  <a:pt x="573" y="758"/>
                </a:lnTo>
                <a:lnTo>
                  <a:pt x="576" y="756"/>
                </a:lnTo>
                <a:lnTo>
                  <a:pt x="585" y="754"/>
                </a:lnTo>
                <a:lnTo>
                  <a:pt x="588" y="752"/>
                </a:lnTo>
                <a:lnTo>
                  <a:pt x="590" y="752"/>
                </a:lnTo>
                <a:lnTo>
                  <a:pt x="592" y="749"/>
                </a:lnTo>
                <a:lnTo>
                  <a:pt x="597" y="751"/>
                </a:lnTo>
                <a:lnTo>
                  <a:pt x="601" y="752"/>
                </a:lnTo>
                <a:lnTo>
                  <a:pt x="603" y="752"/>
                </a:lnTo>
                <a:lnTo>
                  <a:pt x="610" y="752"/>
                </a:lnTo>
                <a:lnTo>
                  <a:pt x="615" y="752"/>
                </a:lnTo>
                <a:lnTo>
                  <a:pt x="594" y="747"/>
                </a:lnTo>
                <a:lnTo>
                  <a:pt x="590" y="749"/>
                </a:lnTo>
                <a:lnTo>
                  <a:pt x="587" y="749"/>
                </a:lnTo>
                <a:lnTo>
                  <a:pt x="578" y="752"/>
                </a:lnTo>
                <a:lnTo>
                  <a:pt x="574" y="754"/>
                </a:lnTo>
                <a:lnTo>
                  <a:pt x="573" y="758"/>
                </a:lnTo>
                <a:close/>
                <a:moveTo>
                  <a:pt x="631" y="758"/>
                </a:moveTo>
                <a:lnTo>
                  <a:pt x="631" y="758"/>
                </a:lnTo>
                <a:lnTo>
                  <a:pt x="627" y="756"/>
                </a:lnTo>
                <a:lnTo>
                  <a:pt x="624" y="754"/>
                </a:lnTo>
                <a:lnTo>
                  <a:pt x="618" y="754"/>
                </a:lnTo>
                <a:lnTo>
                  <a:pt x="624" y="756"/>
                </a:lnTo>
                <a:lnTo>
                  <a:pt x="627" y="759"/>
                </a:lnTo>
                <a:lnTo>
                  <a:pt x="633" y="770"/>
                </a:lnTo>
                <a:lnTo>
                  <a:pt x="636" y="782"/>
                </a:lnTo>
                <a:lnTo>
                  <a:pt x="636" y="788"/>
                </a:lnTo>
                <a:lnTo>
                  <a:pt x="633" y="789"/>
                </a:lnTo>
                <a:lnTo>
                  <a:pt x="629" y="793"/>
                </a:lnTo>
                <a:lnTo>
                  <a:pt x="631" y="796"/>
                </a:lnTo>
                <a:lnTo>
                  <a:pt x="633" y="798"/>
                </a:lnTo>
                <a:lnTo>
                  <a:pt x="634" y="796"/>
                </a:lnTo>
                <a:lnTo>
                  <a:pt x="636" y="793"/>
                </a:lnTo>
                <a:lnTo>
                  <a:pt x="641" y="782"/>
                </a:lnTo>
                <a:lnTo>
                  <a:pt x="640" y="777"/>
                </a:lnTo>
                <a:lnTo>
                  <a:pt x="636" y="768"/>
                </a:lnTo>
                <a:lnTo>
                  <a:pt x="631" y="758"/>
                </a:lnTo>
                <a:close/>
                <a:moveTo>
                  <a:pt x="560" y="774"/>
                </a:moveTo>
                <a:lnTo>
                  <a:pt x="560" y="774"/>
                </a:lnTo>
                <a:lnTo>
                  <a:pt x="558" y="772"/>
                </a:lnTo>
                <a:lnTo>
                  <a:pt x="553" y="770"/>
                </a:lnTo>
                <a:lnTo>
                  <a:pt x="553" y="768"/>
                </a:lnTo>
                <a:lnTo>
                  <a:pt x="553" y="765"/>
                </a:lnTo>
                <a:lnTo>
                  <a:pt x="555" y="761"/>
                </a:lnTo>
                <a:lnTo>
                  <a:pt x="555" y="758"/>
                </a:lnTo>
                <a:lnTo>
                  <a:pt x="553" y="747"/>
                </a:lnTo>
                <a:lnTo>
                  <a:pt x="553" y="742"/>
                </a:lnTo>
                <a:lnTo>
                  <a:pt x="551" y="761"/>
                </a:lnTo>
                <a:lnTo>
                  <a:pt x="548" y="765"/>
                </a:lnTo>
                <a:lnTo>
                  <a:pt x="548" y="766"/>
                </a:lnTo>
                <a:lnTo>
                  <a:pt x="550" y="770"/>
                </a:lnTo>
                <a:lnTo>
                  <a:pt x="551" y="775"/>
                </a:lnTo>
                <a:lnTo>
                  <a:pt x="555" y="779"/>
                </a:lnTo>
                <a:lnTo>
                  <a:pt x="557" y="779"/>
                </a:lnTo>
                <a:lnTo>
                  <a:pt x="560" y="784"/>
                </a:lnTo>
                <a:lnTo>
                  <a:pt x="564" y="786"/>
                </a:lnTo>
                <a:lnTo>
                  <a:pt x="567" y="788"/>
                </a:lnTo>
                <a:lnTo>
                  <a:pt x="562" y="784"/>
                </a:lnTo>
                <a:lnTo>
                  <a:pt x="560" y="779"/>
                </a:lnTo>
                <a:lnTo>
                  <a:pt x="560" y="774"/>
                </a:lnTo>
                <a:close/>
                <a:moveTo>
                  <a:pt x="548" y="751"/>
                </a:moveTo>
                <a:lnTo>
                  <a:pt x="548" y="751"/>
                </a:lnTo>
                <a:lnTo>
                  <a:pt x="548" y="742"/>
                </a:lnTo>
                <a:lnTo>
                  <a:pt x="551" y="735"/>
                </a:lnTo>
                <a:lnTo>
                  <a:pt x="553" y="728"/>
                </a:lnTo>
                <a:lnTo>
                  <a:pt x="557" y="721"/>
                </a:lnTo>
                <a:lnTo>
                  <a:pt x="566" y="713"/>
                </a:lnTo>
                <a:lnTo>
                  <a:pt x="571" y="710"/>
                </a:lnTo>
                <a:lnTo>
                  <a:pt x="606" y="715"/>
                </a:lnTo>
                <a:lnTo>
                  <a:pt x="620" y="717"/>
                </a:lnTo>
                <a:lnTo>
                  <a:pt x="627" y="717"/>
                </a:lnTo>
                <a:lnTo>
                  <a:pt x="629" y="717"/>
                </a:lnTo>
                <a:lnTo>
                  <a:pt x="627" y="715"/>
                </a:lnTo>
                <a:lnTo>
                  <a:pt x="601" y="712"/>
                </a:lnTo>
                <a:lnTo>
                  <a:pt x="588" y="706"/>
                </a:lnTo>
                <a:lnTo>
                  <a:pt x="578" y="705"/>
                </a:lnTo>
                <a:lnTo>
                  <a:pt x="571" y="703"/>
                </a:lnTo>
                <a:lnTo>
                  <a:pt x="569" y="703"/>
                </a:lnTo>
                <a:lnTo>
                  <a:pt x="566" y="705"/>
                </a:lnTo>
                <a:lnTo>
                  <a:pt x="562" y="706"/>
                </a:lnTo>
                <a:lnTo>
                  <a:pt x="555" y="715"/>
                </a:lnTo>
                <a:lnTo>
                  <a:pt x="551" y="724"/>
                </a:lnTo>
                <a:lnTo>
                  <a:pt x="548" y="731"/>
                </a:lnTo>
                <a:lnTo>
                  <a:pt x="548" y="738"/>
                </a:lnTo>
                <a:lnTo>
                  <a:pt x="546" y="747"/>
                </a:lnTo>
                <a:lnTo>
                  <a:pt x="548" y="751"/>
                </a:lnTo>
                <a:close/>
                <a:moveTo>
                  <a:pt x="657" y="749"/>
                </a:moveTo>
                <a:lnTo>
                  <a:pt x="657" y="749"/>
                </a:lnTo>
                <a:lnTo>
                  <a:pt x="657" y="758"/>
                </a:lnTo>
                <a:lnTo>
                  <a:pt x="659" y="765"/>
                </a:lnTo>
                <a:lnTo>
                  <a:pt x="659" y="766"/>
                </a:lnTo>
                <a:lnTo>
                  <a:pt x="661" y="766"/>
                </a:lnTo>
                <a:lnTo>
                  <a:pt x="663" y="768"/>
                </a:lnTo>
                <a:lnTo>
                  <a:pt x="663" y="766"/>
                </a:lnTo>
                <a:lnTo>
                  <a:pt x="663" y="765"/>
                </a:lnTo>
                <a:lnTo>
                  <a:pt x="664" y="763"/>
                </a:lnTo>
                <a:lnTo>
                  <a:pt x="664" y="759"/>
                </a:lnTo>
                <a:lnTo>
                  <a:pt x="661" y="756"/>
                </a:lnTo>
                <a:lnTo>
                  <a:pt x="661" y="751"/>
                </a:lnTo>
                <a:lnTo>
                  <a:pt x="659" y="743"/>
                </a:lnTo>
                <a:lnTo>
                  <a:pt x="652" y="733"/>
                </a:lnTo>
                <a:lnTo>
                  <a:pt x="649" y="728"/>
                </a:lnTo>
                <a:lnTo>
                  <a:pt x="645" y="726"/>
                </a:lnTo>
                <a:lnTo>
                  <a:pt x="641" y="724"/>
                </a:lnTo>
                <a:lnTo>
                  <a:pt x="638" y="721"/>
                </a:lnTo>
                <a:lnTo>
                  <a:pt x="638" y="719"/>
                </a:lnTo>
                <a:lnTo>
                  <a:pt x="633" y="710"/>
                </a:lnTo>
                <a:lnTo>
                  <a:pt x="629" y="708"/>
                </a:lnTo>
                <a:lnTo>
                  <a:pt x="618" y="701"/>
                </a:lnTo>
                <a:lnTo>
                  <a:pt x="613" y="696"/>
                </a:lnTo>
                <a:lnTo>
                  <a:pt x="606" y="692"/>
                </a:lnTo>
                <a:lnTo>
                  <a:pt x="596" y="689"/>
                </a:lnTo>
                <a:lnTo>
                  <a:pt x="590" y="692"/>
                </a:lnTo>
                <a:lnTo>
                  <a:pt x="588" y="696"/>
                </a:lnTo>
                <a:lnTo>
                  <a:pt x="587" y="698"/>
                </a:lnTo>
                <a:lnTo>
                  <a:pt x="588" y="698"/>
                </a:lnTo>
                <a:lnTo>
                  <a:pt x="594" y="698"/>
                </a:lnTo>
                <a:lnTo>
                  <a:pt x="601" y="696"/>
                </a:lnTo>
                <a:lnTo>
                  <a:pt x="606" y="701"/>
                </a:lnTo>
                <a:lnTo>
                  <a:pt x="618" y="708"/>
                </a:lnTo>
                <a:lnTo>
                  <a:pt x="629" y="713"/>
                </a:lnTo>
                <a:lnTo>
                  <a:pt x="657" y="749"/>
                </a:lnTo>
                <a:close/>
              </a:path>
            </a:pathLst>
          </a:custGeom>
          <a:solidFill>
            <a:srgbClr val="F5A0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Rectangle 285"/>
          <p:cNvSpPr>
            <a:spLocks noChangeArrowheads="1"/>
          </p:cNvSpPr>
          <p:nvPr/>
        </p:nvSpPr>
        <p:spPr bwMode="auto">
          <a:xfrm>
            <a:off x="2773363" y="4914900"/>
            <a:ext cx="1404937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6" name="Freeform 470"/>
          <p:cNvSpPr>
            <a:spLocks noEditPoints="1"/>
          </p:cNvSpPr>
          <p:nvPr/>
        </p:nvSpPr>
        <p:spPr bwMode="auto">
          <a:xfrm>
            <a:off x="5715000" y="4914900"/>
            <a:ext cx="1401763" cy="1401763"/>
          </a:xfrm>
          <a:custGeom>
            <a:avLst/>
            <a:gdLst>
              <a:gd name="T0" fmla="*/ 625475 w 883"/>
              <a:gd name="T1" fmla="*/ 1060450 h 883"/>
              <a:gd name="T2" fmla="*/ 717550 w 883"/>
              <a:gd name="T3" fmla="*/ 1050925 h 883"/>
              <a:gd name="T4" fmla="*/ 731838 w 883"/>
              <a:gd name="T5" fmla="*/ 1082675 h 883"/>
              <a:gd name="T6" fmla="*/ 698500 w 883"/>
              <a:gd name="T7" fmla="*/ 1098550 h 883"/>
              <a:gd name="T8" fmla="*/ 754063 w 883"/>
              <a:gd name="T9" fmla="*/ 1116013 h 883"/>
              <a:gd name="T10" fmla="*/ 639763 w 883"/>
              <a:gd name="T11" fmla="*/ 1093788 h 883"/>
              <a:gd name="T12" fmla="*/ 652463 w 883"/>
              <a:gd name="T13" fmla="*/ 1204913 h 883"/>
              <a:gd name="T14" fmla="*/ 1000125 w 883"/>
              <a:gd name="T15" fmla="*/ 373063 h 883"/>
              <a:gd name="T16" fmla="*/ 1036638 w 883"/>
              <a:gd name="T17" fmla="*/ 436563 h 883"/>
              <a:gd name="T18" fmla="*/ 1000125 w 883"/>
              <a:gd name="T19" fmla="*/ 509588 h 883"/>
              <a:gd name="T20" fmla="*/ 1006475 w 883"/>
              <a:gd name="T21" fmla="*/ 487363 h 883"/>
              <a:gd name="T22" fmla="*/ 1000125 w 883"/>
              <a:gd name="T23" fmla="*/ 473075 h 883"/>
              <a:gd name="T24" fmla="*/ 1036638 w 883"/>
              <a:gd name="T25" fmla="*/ 423863 h 883"/>
              <a:gd name="T26" fmla="*/ 933450 w 883"/>
              <a:gd name="T27" fmla="*/ 381000 h 883"/>
              <a:gd name="T28" fmla="*/ 403225 w 883"/>
              <a:gd name="T29" fmla="*/ 588963 h 883"/>
              <a:gd name="T30" fmla="*/ 450850 w 883"/>
              <a:gd name="T31" fmla="*/ 450850 h 883"/>
              <a:gd name="T32" fmla="*/ 388938 w 883"/>
              <a:gd name="T33" fmla="*/ 460375 h 883"/>
              <a:gd name="T34" fmla="*/ 392113 w 883"/>
              <a:gd name="T35" fmla="*/ 473075 h 883"/>
              <a:gd name="T36" fmla="*/ 414338 w 883"/>
              <a:gd name="T37" fmla="*/ 381000 h 883"/>
              <a:gd name="T38" fmla="*/ 423863 w 883"/>
              <a:gd name="T39" fmla="*/ 519113 h 883"/>
              <a:gd name="T40" fmla="*/ 409575 w 883"/>
              <a:gd name="T41" fmla="*/ 585788 h 883"/>
              <a:gd name="T42" fmla="*/ 989013 w 883"/>
              <a:gd name="T43" fmla="*/ 681038 h 883"/>
              <a:gd name="T44" fmla="*/ 917575 w 883"/>
              <a:gd name="T45" fmla="*/ 700088 h 883"/>
              <a:gd name="T46" fmla="*/ 877888 w 883"/>
              <a:gd name="T47" fmla="*/ 765175 h 883"/>
              <a:gd name="T48" fmla="*/ 882650 w 883"/>
              <a:gd name="T49" fmla="*/ 739775 h 883"/>
              <a:gd name="T50" fmla="*/ 787400 w 883"/>
              <a:gd name="T51" fmla="*/ 750888 h 883"/>
              <a:gd name="T52" fmla="*/ 933450 w 883"/>
              <a:gd name="T53" fmla="*/ 723900 h 883"/>
              <a:gd name="T54" fmla="*/ 987425 w 883"/>
              <a:gd name="T55" fmla="*/ 736600 h 883"/>
              <a:gd name="T56" fmla="*/ 434975 w 883"/>
              <a:gd name="T57" fmla="*/ 765175 h 883"/>
              <a:gd name="T58" fmla="*/ 431800 w 883"/>
              <a:gd name="T59" fmla="*/ 684213 h 883"/>
              <a:gd name="T60" fmla="*/ 538163 w 883"/>
              <a:gd name="T61" fmla="*/ 661988 h 883"/>
              <a:gd name="T62" fmla="*/ 509588 w 883"/>
              <a:gd name="T63" fmla="*/ 688975 h 883"/>
              <a:gd name="T64" fmla="*/ 515938 w 883"/>
              <a:gd name="T65" fmla="*/ 736600 h 883"/>
              <a:gd name="T66" fmla="*/ 520700 w 883"/>
              <a:gd name="T67" fmla="*/ 712788 h 883"/>
              <a:gd name="T68" fmla="*/ 603250 w 883"/>
              <a:gd name="T69" fmla="*/ 728663 h 883"/>
              <a:gd name="T70" fmla="*/ 465138 w 883"/>
              <a:gd name="T71" fmla="*/ 928688 h 883"/>
              <a:gd name="T72" fmla="*/ 644525 w 883"/>
              <a:gd name="T73" fmla="*/ 846138 h 883"/>
              <a:gd name="T74" fmla="*/ 604838 w 883"/>
              <a:gd name="T75" fmla="*/ 977900 h 883"/>
              <a:gd name="T76" fmla="*/ 617538 w 883"/>
              <a:gd name="T77" fmla="*/ 919163 h 883"/>
              <a:gd name="T78" fmla="*/ 555625 w 883"/>
              <a:gd name="T79" fmla="*/ 976313 h 883"/>
              <a:gd name="T80" fmla="*/ 582613 w 883"/>
              <a:gd name="T81" fmla="*/ 933450 h 883"/>
              <a:gd name="T82" fmla="*/ 498475 w 883"/>
              <a:gd name="T83" fmla="*/ 992188 h 883"/>
              <a:gd name="T84" fmla="*/ 903288 w 883"/>
              <a:gd name="T85" fmla="*/ 868363 h 883"/>
              <a:gd name="T86" fmla="*/ 746125 w 883"/>
              <a:gd name="T87" fmla="*/ 1003300 h 883"/>
              <a:gd name="T88" fmla="*/ 809625 w 883"/>
              <a:gd name="T89" fmla="*/ 903288 h 883"/>
              <a:gd name="T90" fmla="*/ 790575 w 883"/>
              <a:gd name="T91" fmla="*/ 925513 h 883"/>
              <a:gd name="T92" fmla="*/ 844550 w 883"/>
              <a:gd name="T93" fmla="*/ 881063 h 883"/>
              <a:gd name="T94" fmla="*/ 809625 w 883"/>
              <a:gd name="T95" fmla="*/ 896938 h 883"/>
              <a:gd name="T96" fmla="*/ 874713 w 883"/>
              <a:gd name="T97" fmla="*/ 973138 h 883"/>
              <a:gd name="T98" fmla="*/ 465138 w 883"/>
              <a:gd name="T99" fmla="*/ 238125 h 883"/>
              <a:gd name="T100" fmla="*/ 328613 w 883"/>
              <a:gd name="T101" fmla="*/ 230188 h 883"/>
              <a:gd name="T102" fmla="*/ 333375 w 883"/>
              <a:gd name="T103" fmla="*/ 196850 h 883"/>
              <a:gd name="T104" fmla="*/ 365125 w 883"/>
              <a:gd name="T105" fmla="*/ 193675 h 883"/>
              <a:gd name="T106" fmla="*/ 293688 w 883"/>
              <a:gd name="T107" fmla="*/ 220663 h 883"/>
              <a:gd name="T108" fmla="*/ 403225 w 883"/>
              <a:gd name="T109" fmla="*/ 173038 h 883"/>
              <a:gd name="T110" fmla="*/ 457200 w 883"/>
              <a:gd name="T111" fmla="*/ 263525 h 883"/>
              <a:gd name="T112" fmla="*/ 1112838 w 883"/>
              <a:gd name="T113" fmla="*/ 176213 h 883"/>
              <a:gd name="T114" fmla="*/ 1104900 w 883"/>
              <a:gd name="T115" fmla="*/ 215900 h 883"/>
              <a:gd name="T116" fmla="*/ 1035050 w 883"/>
              <a:gd name="T117" fmla="*/ 223838 h 883"/>
              <a:gd name="T118" fmla="*/ 1028700 w 883"/>
              <a:gd name="T119" fmla="*/ 193675 h 883"/>
              <a:gd name="T120" fmla="*/ 995363 w 883"/>
              <a:gd name="T121" fmla="*/ 266700 h 883"/>
              <a:gd name="T122" fmla="*/ 1046163 w 883"/>
              <a:gd name="T123" fmla="*/ 173038 h 883"/>
              <a:gd name="T124" fmla="*/ 1104900 w 883"/>
              <a:gd name="T125" fmla="*/ 187325 h 88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883"/>
              <a:gd name="T191" fmla="*/ 883 w 883"/>
              <a:gd name="T192" fmla="*/ 883 h 88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883">
                <a:moveTo>
                  <a:pt x="883" y="883"/>
                </a:moveTo>
                <a:lnTo>
                  <a:pt x="0" y="883"/>
                </a:lnTo>
                <a:lnTo>
                  <a:pt x="0" y="0"/>
                </a:lnTo>
                <a:lnTo>
                  <a:pt x="883" y="0"/>
                </a:lnTo>
                <a:lnTo>
                  <a:pt x="883" y="883"/>
                </a:lnTo>
                <a:close/>
                <a:moveTo>
                  <a:pt x="355" y="807"/>
                </a:moveTo>
                <a:lnTo>
                  <a:pt x="526" y="807"/>
                </a:lnTo>
                <a:lnTo>
                  <a:pt x="752" y="74"/>
                </a:lnTo>
                <a:lnTo>
                  <a:pt x="590" y="74"/>
                </a:lnTo>
                <a:lnTo>
                  <a:pt x="442" y="586"/>
                </a:lnTo>
                <a:lnTo>
                  <a:pt x="293" y="74"/>
                </a:lnTo>
                <a:lnTo>
                  <a:pt x="131" y="74"/>
                </a:lnTo>
                <a:lnTo>
                  <a:pt x="355" y="807"/>
                </a:lnTo>
                <a:close/>
                <a:moveTo>
                  <a:pt x="417" y="666"/>
                </a:moveTo>
                <a:lnTo>
                  <a:pt x="417" y="666"/>
                </a:lnTo>
                <a:lnTo>
                  <a:pt x="427" y="659"/>
                </a:lnTo>
                <a:lnTo>
                  <a:pt x="436" y="655"/>
                </a:lnTo>
                <a:lnTo>
                  <a:pt x="438" y="655"/>
                </a:lnTo>
                <a:lnTo>
                  <a:pt x="440" y="657"/>
                </a:lnTo>
                <a:lnTo>
                  <a:pt x="445" y="659"/>
                </a:lnTo>
                <a:lnTo>
                  <a:pt x="452" y="659"/>
                </a:lnTo>
                <a:lnTo>
                  <a:pt x="457" y="660"/>
                </a:lnTo>
                <a:lnTo>
                  <a:pt x="463" y="662"/>
                </a:lnTo>
                <a:lnTo>
                  <a:pt x="464" y="668"/>
                </a:lnTo>
                <a:lnTo>
                  <a:pt x="477" y="671"/>
                </a:lnTo>
                <a:lnTo>
                  <a:pt x="487" y="675"/>
                </a:lnTo>
                <a:lnTo>
                  <a:pt x="491" y="676"/>
                </a:lnTo>
                <a:lnTo>
                  <a:pt x="493" y="680"/>
                </a:lnTo>
                <a:lnTo>
                  <a:pt x="500" y="680"/>
                </a:lnTo>
                <a:lnTo>
                  <a:pt x="503" y="683"/>
                </a:lnTo>
                <a:lnTo>
                  <a:pt x="509" y="687"/>
                </a:lnTo>
                <a:lnTo>
                  <a:pt x="509" y="690"/>
                </a:lnTo>
                <a:lnTo>
                  <a:pt x="510" y="696"/>
                </a:lnTo>
                <a:lnTo>
                  <a:pt x="510" y="706"/>
                </a:lnTo>
                <a:lnTo>
                  <a:pt x="505" y="719"/>
                </a:lnTo>
                <a:lnTo>
                  <a:pt x="505" y="729"/>
                </a:lnTo>
                <a:lnTo>
                  <a:pt x="505" y="735"/>
                </a:lnTo>
                <a:lnTo>
                  <a:pt x="505" y="742"/>
                </a:lnTo>
                <a:lnTo>
                  <a:pt x="502" y="749"/>
                </a:lnTo>
                <a:lnTo>
                  <a:pt x="498" y="756"/>
                </a:lnTo>
                <a:lnTo>
                  <a:pt x="491" y="765"/>
                </a:lnTo>
                <a:lnTo>
                  <a:pt x="480" y="772"/>
                </a:lnTo>
                <a:lnTo>
                  <a:pt x="466" y="779"/>
                </a:lnTo>
                <a:lnTo>
                  <a:pt x="464" y="781"/>
                </a:lnTo>
                <a:lnTo>
                  <a:pt x="459" y="784"/>
                </a:lnTo>
                <a:lnTo>
                  <a:pt x="454" y="788"/>
                </a:lnTo>
                <a:lnTo>
                  <a:pt x="449" y="789"/>
                </a:lnTo>
                <a:lnTo>
                  <a:pt x="440" y="789"/>
                </a:lnTo>
                <a:lnTo>
                  <a:pt x="431" y="789"/>
                </a:lnTo>
                <a:lnTo>
                  <a:pt x="427" y="788"/>
                </a:lnTo>
                <a:lnTo>
                  <a:pt x="419" y="784"/>
                </a:lnTo>
                <a:lnTo>
                  <a:pt x="411" y="779"/>
                </a:lnTo>
                <a:lnTo>
                  <a:pt x="406" y="774"/>
                </a:lnTo>
                <a:lnTo>
                  <a:pt x="401" y="765"/>
                </a:lnTo>
                <a:lnTo>
                  <a:pt x="397" y="754"/>
                </a:lnTo>
                <a:lnTo>
                  <a:pt x="394" y="752"/>
                </a:lnTo>
                <a:lnTo>
                  <a:pt x="385" y="745"/>
                </a:lnTo>
                <a:lnTo>
                  <a:pt x="381" y="740"/>
                </a:lnTo>
                <a:lnTo>
                  <a:pt x="378" y="733"/>
                </a:lnTo>
                <a:lnTo>
                  <a:pt x="374" y="722"/>
                </a:lnTo>
                <a:lnTo>
                  <a:pt x="374" y="715"/>
                </a:lnTo>
                <a:lnTo>
                  <a:pt x="376" y="712"/>
                </a:lnTo>
                <a:lnTo>
                  <a:pt x="373" y="706"/>
                </a:lnTo>
                <a:lnTo>
                  <a:pt x="373" y="703"/>
                </a:lnTo>
                <a:lnTo>
                  <a:pt x="374" y="701"/>
                </a:lnTo>
                <a:lnTo>
                  <a:pt x="376" y="699"/>
                </a:lnTo>
                <a:lnTo>
                  <a:pt x="378" y="698"/>
                </a:lnTo>
                <a:lnTo>
                  <a:pt x="380" y="696"/>
                </a:lnTo>
                <a:lnTo>
                  <a:pt x="380" y="698"/>
                </a:lnTo>
                <a:lnTo>
                  <a:pt x="381" y="696"/>
                </a:lnTo>
                <a:lnTo>
                  <a:pt x="381" y="694"/>
                </a:lnTo>
                <a:lnTo>
                  <a:pt x="383" y="694"/>
                </a:lnTo>
                <a:lnTo>
                  <a:pt x="383" y="685"/>
                </a:lnTo>
                <a:lnTo>
                  <a:pt x="387" y="678"/>
                </a:lnTo>
                <a:lnTo>
                  <a:pt x="389" y="673"/>
                </a:lnTo>
                <a:lnTo>
                  <a:pt x="389" y="671"/>
                </a:lnTo>
                <a:lnTo>
                  <a:pt x="390" y="669"/>
                </a:lnTo>
                <a:lnTo>
                  <a:pt x="394" y="668"/>
                </a:lnTo>
                <a:lnTo>
                  <a:pt x="396" y="666"/>
                </a:lnTo>
                <a:lnTo>
                  <a:pt x="399" y="668"/>
                </a:lnTo>
                <a:lnTo>
                  <a:pt x="404" y="662"/>
                </a:lnTo>
                <a:lnTo>
                  <a:pt x="406" y="660"/>
                </a:lnTo>
                <a:lnTo>
                  <a:pt x="410" y="659"/>
                </a:lnTo>
                <a:lnTo>
                  <a:pt x="413" y="660"/>
                </a:lnTo>
                <a:lnTo>
                  <a:pt x="415" y="662"/>
                </a:lnTo>
                <a:lnTo>
                  <a:pt x="417" y="666"/>
                </a:lnTo>
                <a:close/>
                <a:moveTo>
                  <a:pt x="468" y="673"/>
                </a:moveTo>
                <a:lnTo>
                  <a:pt x="468" y="673"/>
                </a:lnTo>
                <a:lnTo>
                  <a:pt x="470" y="675"/>
                </a:lnTo>
                <a:lnTo>
                  <a:pt x="477" y="682"/>
                </a:lnTo>
                <a:lnTo>
                  <a:pt x="480" y="692"/>
                </a:lnTo>
                <a:lnTo>
                  <a:pt x="482" y="696"/>
                </a:lnTo>
                <a:lnTo>
                  <a:pt x="480" y="701"/>
                </a:lnTo>
                <a:lnTo>
                  <a:pt x="477" y="708"/>
                </a:lnTo>
                <a:lnTo>
                  <a:pt x="480" y="705"/>
                </a:lnTo>
                <a:lnTo>
                  <a:pt x="484" y="699"/>
                </a:lnTo>
                <a:lnTo>
                  <a:pt x="486" y="694"/>
                </a:lnTo>
                <a:lnTo>
                  <a:pt x="486" y="690"/>
                </a:lnTo>
                <a:lnTo>
                  <a:pt x="482" y="687"/>
                </a:lnTo>
                <a:lnTo>
                  <a:pt x="477" y="680"/>
                </a:lnTo>
                <a:lnTo>
                  <a:pt x="468" y="673"/>
                </a:lnTo>
                <a:close/>
                <a:moveTo>
                  <a:pt x="489" y="705"/>
                </a:moveTo>
                <a:lnTo>
                  <a:pt x="489" y="705"/>
                </a:lnTo>
                <a:lnTo>
                  <a:pt x="470" y="717"/>
                </a:lnTo>
                <a:lnTo>
                  <a:pt x="463" y="721"/>
                </a:lnTo>
                <a:lnTo>
                  <a:pt x="456" y="724"/>
                </a:lnTo>
                <a:lnTo>
                  <a:pt x="452" y="724"/>
                </a:lnTo>
                <a:lnTo>
                  <a:pt x="438" y="719"/>
                </a:lnTo>
                <a:lnTo>
                  <a:pt x="419" y="713"/>
                </a:lnTo>
                <a:lnTo>
                  <a:pt x="399" y="705"/>
                </a:lnTo>
                <a:lnTo>
                  <a:pt x="397" y="699"/>
                </a:lnTo>
                <a:lnTo>
                  <a:pt x="392" y="687"/>
                </a:lnTo>
                <a:lnTo>
                  <a:pt x="390" y="682"/>
                </a:lnTo>
                <a:lnTo>
                  <a:pt x="392" y="676"/>
                </a:lnTo>
                <a:lnTo>
                  <a:pt x="396" y="673"/>
                </a:lnTo>
                <a:lnTo>
                  <a:pt x="403" y="671"/>
                </a:lnTo>
                <a:lnTo>
                  <a:pt x="404" y="671"/>
                </a:lnTo>
                <a:lnTo>
                  <a:pt x="397" y="669"/>
                </a:lnTo>
                <a:lnTo>
                  <a:pt x="392" y="671"/>
                </a:lnTo>
                <a:lnTo>
                  <a:pt x="390" y="673"/>
                </a:lnTo>
                <a:lnTo>
                  <a:pt x="389" y="675"/>
                </a:lnTo>
                <a:lnTo>
                  <a:pt x="387" y="676"/>
                </a:lnTo>
                <a:lnTo>
                  <a:pt x="387" y="682"/>
                </a:lnTo>
                <a:lnTo>
                  <a:pt x="387" y="690"/>
                </a:lnTo>
                <a:lnTo>
                  <a:pt x="390" y="696"/>
                </a:lnTo>
                <a:lnTo>
                  <a:pt x="394" y="701"/>
                </a:lnTo>
                <a:lnTo>
                  <a:pt x="394" y="703"/>
                </a:lnTo>
                <a:lnTo>
                  <a:pt x="396" y="705"/>
                </a:lnTo>
                <a:lnTo>
                  <a:pt x="399" y="706"/>
                </a:lnTo>
                <a:lnTo>
                  <a:pt x="408" y="710"/>
                </a:lnTo>
                <a:lnTo>
                  <a:pt x="424" y="721"/>
                </a:lnTo>
                <a:lnTo>
                  <a:pt x="434" y="722"/>
                </a:lnTo>
                <a:lnTo>
                  <a:pt x="443" y="726"/>
                </a:lnTo>
                <a:lnTo>
                  <a:pt x="450" y="729"/>
                </a:lnTo>
                <a:lnTo>
                  <a:pt x="452" y="729"/>
                </a:lnTo>
                <a:lnTo>
                  <a:pt x="457" y="729"/>
                </a:lnTo>
                <a:lnTo>
                  <a:pt x="463" y="728"/>
                </a:lnTo>
                <a:lnTo>
                  <a:pt x="475" y="719"/>
                </a:lnTo>
                <a:lnTo>
                  <a:pt x="486" y="708"/>
                </a:lnTo>
                <a:lnTo>
                  <a:pt x="489" y="705"/>
                </a:lnTo>
                <a:close/>
                <a:moveTo>
                  <a:pt x="420" y="669"/>
                </a:moveTo>
                <a:lnTo>
                  <a:pt x="420" y="673"/>
                </a:lnTo>
                <a:lnTo>
                  <a:pt x="424" y="671"/>
                </a:lnTo>
                <a:lnTo>
                  <a:pt x="433" y="668"/>
                </a:lnTo>
                <a:lnTo>
                  <a:pt x="447" y="666"/>
                </a:lnTo>
                <a:lnTo>
                  <a:pt x="454" y="666"/>
                </a:lnTo>
                <a:lnTo>
                  <a:pt x="463" y="668"/>
                </a:lnTo>
                <a:lnTo>
                  <a:pt x="461" y="666"/>
                </a:lnTo>
                <a:lnTo>
                  <a:pt x="457" y="664"/>
                </a:lnTo>
                <a:lnTo>
                  <a:pt x="452" y="662"/>
                </a:lnTo>
                <a:lnTo>
                  <a:pt x="447" y="662"/>
                </a:lnTo>
                <a:lnTo>
                  <a:pt x="443" y="662"/>
                </a:lnTo>
                <a:lnTo>
                  <a:pt x="438" y="660"/>
                </a:lnTo>
                <a:lnTo>
                  <a:pt x="434" y="660"/>
                </a:lnTo>
                <a:lnTo>
                  <a:pt x="420" y="669"/>
                </a:lnTo>
                <a:close/>
                <a:moveTo>
                  <a:pt x="429" y="692"/>
                </a:moveTo>
                <a:lnTo>
                  <a:pt x="429" y="692"/>
                </a:lnTo>
                <a:lnTo>
                  <a:pt x="427" y="687"/>
                </a:lnTo>
                <a:lnTo>
                  <a:pt x="429" y="683"/>
                </a:lnTo>
                <a:lnTo>
                  <a:pt x="431" y="680"/>
                </a:lnTo>
                <a:lnTo>
                  <a:pt x="427" y="682"/>
                </a:lnTo>
                <a:lnTo>
                  <a:pt x="426" y="683"/>
                </a:lnTo>
                <a:lnTo>
                  <a:pt x="426" y="687"/>
                </a:lnTo>
                <a:lnTo>
                  <a:pt x="429" y="692"/>
                </a:lnTo>
                <a:close/>
                <a:moveTo>
                  <a:pt x="472" y="699"/>
                </a:moveTo>
                <a:lnTo>
                  <a:pt x="472" y="699"/>
                </a:lnTo>
                <a:lnTo>
                  <a:pt x="468" y="705"/>
                </a:lnTo>
                <a:lnTo>
                  <a:pt x="464" y="708"/>
                </a:lnTo>
                <a:lnTo>
                  <a:pt x="454" y="712"/>
                </a:lnTo>
                <a:lnTo>
                  <a:pt x="445" y="712"/>
                </a:lnTo>
                <a:lnTo>
                  <a:pt x="436" y="710"/>
                </a:lnTo>
                <a:lnTo>
                  <a:pt x="445" y="710"/>
                </a:lnTo>
                <a:lnTo>
                  <a:pt x="438" y="705"/>
                </a:lnTo>
                <a:lnTo>
                  <a:pt x="434" y="703"/>
                </a:lnTo>
                <a:lnTo>
                  <a:pt x="434" y="699"/>
                </a:lnTo>
                <a:lnTo>
                  <a:pt x="433" y="696"/>
                </a:lnTo>
                <a:lnTo>
                  <a:pt x="431" y="694"/>
                </a:lnTo>
                <a:lnTo>
                  <a:pt x="426" y="692"/>
                </a:lnTo>
                <a:lnTo>
                  <a:pt x="424" y="689"/>
                </a:lnTo>
                <a:lnTo>
                  <a:pt x="422" y="692"/>
                </a:lnTo>
                <a:lnTo>
                  <a:pt x="420" y="696"/>
                </a:lnTo>
                <a:lnTo>
                  <a:pt x="424" y="705"/>
                </a:lnTo>
                <a:lnTo>
                  <a:pt x="426" y="708"/>
                </a:lnTo>
                <a:lnTo>
                  <a:pt x="434" y="712"/>
                </a:lnTo>
                <a:lnTo>
                  <a:pt x="445" y="713"/>
                </a:lnTo>
                <a:lnTo>
                  <a:pt x="452" y="713"/>
                </a:lnTo>
                <a:lnTo>
                  <a:pt x="459" y="713"/>
                </a:lnTo>
                <a:lnTo>
                  <a:pt x="468" y="710"/>
                </a:lnTo>
                <a:lnTo>
                  <a:pt x="472" y="706"/>
                </a:lnTo>
                <a:lnTo>
                  <a:pt x="473" y="705"/>
                </a:lnTo>
                <a:lnTo>
                  <a:pt x="473" y="703"/>
                </a:lnTo>
                <a:lnTo>
                  <a:pt x="472" y="699"/>
                </a:lnTo>
                <a:close/>
                <a:moveTo>
                  <a:pt x="461" y="699"/>
                </a:moveTo>
                <a:lnTo>
                  <a:pt x="461" y="699"/>
                </a:lnTo>
                <a:lnTo>
                  <a:pt x="464" y="698"/>
                </a:lnTo>
                <a:lnTo>
                  <a:pt x="466" y="698"/>
                </a:lnTo>
                <a:lnTo>
                  <a:pt x="468" y="696"/>
                </a:lnTo>
                <a:lnTo>
                  <a:pt x="466" y="694"/>
                </a:lnTo>
                <a:lnTo>
                  <a:pt x="463" y="690"/>
                </a:lnTo>
                <a:lnTo>
                  <a:pt x="454" y="683"/>
                </a:lnTo>
                <a:lnTo>
                  <a:pt x="452" y="682"/>
                </a:lnTo>
                <a:lnTo>
                  <a:pt x="449" y="680"/>
                </a:lnTo>
                <a:lnTo>
                  <a:pt x="443" y="680"/>
                </a:lnTo>
                <a:lnTo>
                  <a:pt x="442" y="682"/>
                </a:lnTo>
                <a:lnTo>
                  <a:pt x="440" y="683"/>
                </a:lnTo>
                <a:lnTo>
                  <a:pt x="443" y="683"/>
                </a:lnTo>
                <a:lnTo>
                  <a:pt x="454" y="687"/>
                </a:lnTo>
                <a:lnTo>
                  <a:pt x="457" y="689"/>
                </a:lnTo>
                <a:lnTo>
                  <a:pt x="461" y="692"/>
                </a:lnTo>
                <a:lnTo>
                  <a:pt x="463" y="696"/>
                </a:lnTo>
                <a:lnTo>
                  <a:pt x="461" y="699"/>
                </a:lnTo>
                <a:close/>
                <a:moveTo>
                  <a:pt x="456" y="683"/>
                </a:moveTo>
                <a:lnTo>
                  <a:pt x="456" y="683"/>
                </a:lnTo>
                <a:lnTo>
                  <a:pt x="470" y="694"/>
                </a:lnTo>
                <a:lnTo>
                  <a:pt x="470" y="689"/>
                </a:lnTo>
                <a:lnTo>
                  <a:pt x="466" y="685"/>
                </a:lnTo>
                <a:lnTo>
                  <a:pt x="464" y="682"/>
                </a:lnTo>
                <a:lnTo>
                  <a:pt x="461" y="682"/>
                </a:lnTo>
                <a:lnTo>
                  <a:pt x="456" y="683"/>
                </a:lnTo>
                <a:close/>
                <a:moveTo>
                  <a:pt x="438" y="680"/>
                </a:moveTo>
                <a:lnTo>
                  <a:pt x="438" y="680"/>
                </a:lnTo>
                <a:lnTo>
                  <a:pt x="434" y="683"/>
                </a:lnTo>
                <a:lnTo>
                  <a:pt x="433" y="685"/>
                </a:lnTo>
                <a:lnTo>
                  <a:pt x="433" y="689"/>
                </a:lnTo>
                <a:lnTo>
                  <a:pt x="431" y="690"/>
                </a:lnTo>
                <a:lnTo>
                  <a:pt x="429" y="692"/>
                </a:lnTo>
                <a:lnTo>
                  <a:pt x="434" y="694"/>
                </a:lnTo>
                <a:lnTo>
                  <a:pt x="434" y="687"/>
                </a:lnTo>
                <a:lnTo>
                  <a:pt x="438" y="682"/>
                </a:lnTo>
                <a:lnTo>
                  <a:pt x="440" y="680"/>
                </a:lnTo>
                <a:lnTo>
                  <a:pt x="443" y="680"/>
                </a:lnTo>
                <a:lnTo>
                  <a:pt x="440" y="678"/>
                </a:lnTo>
                <a:lnTo>
                  <a:pt x="438" y="678"/>
                </a:lnTo>
                <a:lnTo>
                  <a:pt x="438" y="680"/>
                </a:lnTo>
                <a:close/>
                <a:moveTo>
                  <a:pt x="440" y="690"/>
                </a:moveTo>
                <a:lnTo>
                  <a:pt x="440" y="690"/>
                </a:lnTo>
                <a:close/>
                <a:moveTo>
                  <a:pt x="440" y="690"/>
                </a:moveTo>
                <a:lnTo>
                  <a:pt x="440" y="690"/>
                </a:lnTo>
                <a:close/>
                <a:moveTo>
                  <a:pt x="440" y="690"/>
                </a:moveTo>
                <a:lnTo>
                  <a:pt x="440" y="690"/>
                </a:lnTo>
                <a:lnTo>
                  <a:pt x="440" y="689"/>
                </a:lnTo>
                <a:lnTo>
                  <a:pt x="440" y="690"/>
                </a:lnTo>
                <a:close/>
                <a:moveTo>
                  <a:pt x="440" y="690"/>
                </a:moveTo>
                <a:lnTo>
                  <a:pt x="440" y="690"/>
                </a:lnTo>
                <a:close/>
                <a:moveTo>
                  <a:pt x="440" y="690"/>
                </a:moveTo>
                <a:lnTo>
                  <a:pt x="440" y="690"/>
                </a:lnTo>
                <a:close/>
                <a:moveTo>
                  <a:pt x="443" y="703"/>
                </a:moveTo>
                <a:lnTo>
                  <a:pt x="443" y="703"/>
                </a:lnTo>
                <a:lnTo>
                  <a:pt x="436" y="696"/>
                </a:lnTo>
                <a:lnTo>
                  <a:pt x="436" y="692"/>
                </a:lnTo>
                <a:lnTo>
                  <a:pt x="440" y="690"/>
                </a:lnTo>
                <a:lnTo>
                  <a:pt x="436" y="690"/>
                </a:lnTo>
                <a:lnTo>
                  <a:pt x="434" y="694"/>
                </a:lnTo>
                <a:lnTo>
                  <a:pt x="434" y="696"/>
                </a:lnTo>
                <a:lnTo>
                  <a:pt x="436" y="699"/>
                </a:lnTo>
                <a:lnTo>
                  <a:pt x="438" y="701"/>
                </a:lnTo>
                <a:lnTo>
                  <a:pt x="443" y="706"/>
                </a:lnTo>
                <a:lnTo>
                  <a:pt x="449" y="706"/>
                </a:lnTo>
                <a:lnTo>
                  <a:pt x="456" y="705"/>
                </a:lnTo>
                <a:lnTo>
                  <a:pt x="443" y="703"/>
                </a:lnTo>
                <a:close/>
                <a:moveTo>
                  <a:pt x="445" y="696"/>
                </a:moveTo>
                <a:lnTo>
                  <a:pt x="445" y="696"/>
                </a:lnTo>
                <a:lnTo>
                  <a:pt x="445" y="694"/>
                </a:lnTo>
                <a:lnTo>
                  <a:pt x="447" y="692"/>
                </a:lnTo>
                <a:lnTo>
                  <a:pt x="450" y="690"/>
                </a:lnTo>
                <a:lnTo>
                  <a:pt x="447" y="692"/>
                </a:lnTo>
                <a:lnTo>
                  <a:pt x="445" y="692"/>
                </a:lnTo>
                <a:lnTo>
                  <a:pt x="443" y="694"/>
                </a:lnTo>
                <a:lnTo>
                  <a:pt x="443" y="692"/>
                </a:lnTo>
                <a:lnTo>
                  <a:pt x="445" y="690"/>
                </a:lnTo>
                <a:lnTo>
                  <a:pt x="449" y="690"/>
                </a:lnTo>
                <a:lnTo>
                  <a:pt x="454" y="690"/>
                </a:lnTo>
                <a:lnTo>
                  <a:pt x="447" y="689"/>
                </a:lnTo>
                <a:lnTo>
                  <a:pt x="445" y="689"/>
                </a:lnTo>
                <a:lnTo>
                  <a:pt x="442" y="692"/>
                </a:lnTo>
                <a:lnTo>
                  <a:pt x="440" y="692"/>
                </a:lnTo>
                <a:lnTo>
                  <a:pt x="440" y="698"/>
                </a:lnTo>
                <a:lnTo>
                  <a:pt x="442" y="699"/>
                </a:lnTo>
                <a:lnTo>
                  <a:pt x="443" y="701"/>
                </a:lnTo>
                <a:lnTo>
                  <a:pt x="449" y="699"/>
                </a:lnTo>
                <a:lnTo>
                  <a:pt x="447" y="699"/>
                </a:lnTo>
                <a:lnTo>
                  <a:pt x="445" y="696"/>
                </a:lnTo>
                <a:close/>
                <a:moveTo>
                  <a:pt x="459" y="699"/>
                </a:moveTo>
                <a:lnTo>
                  <a:pt x="459" y="699"/>
                </a:lnTo>
                <a:lnTo>
                  <a:pt x="459" y="698"/>
                </a:lnTo>
                <a:lnTo>
                  <a:pt x="456" y="690"/>
                </a:lnTo>
                <a:lnTo>
                  <a:pt x="454" y="692"/>
                </a:lnTo>
                <a:lnTo>
                  <a:pt x="454" y="694"/>
                </a:lnTo>
                <a:lnTo>
                  <a:pt x="454" y="698"/>
                </a:lnTo>
                <a:lnTo>
                  <a:pt x="450" y="699"/>
                </a:lnTo>
                <a:lnTo>
                  <a:pt x="449" y="701"/>
                </a:lnTo>
                <a:lnTo>
                  <a:pt x="447" y="701"/>
                </a:lnTo>
                <a:lnTo>
                  <a:pt x="456" y="703"/>
                </a:lnTo>
                <a:lnTo>
                  <a:pt x="457" y="701"/>
                </a:lnTo>
                <a:lnTo>
                  <a:pt x="459" y="699"/>
                </a:lnTo>
                <a:close/>
                <a:moveTo>
                  <a:pt x="445" y="736"/>
                </a:moveTo>
                <a:lnTo>
                  <a:pt x="445" y="736"/>
                </a:lnTo>
                <a:lnTo>
                  <a:pt x="442" y="736"/>
                </a:lnTo>
                <a:lnTo>
                  <a:pt x="431" y="738"/>
                </a:lnTo>
                <a:lnTo>
                  <a:pt x="426" y="738"/>
                </a:lnTo>
                <a:lnTo>
                  <a:pt x="419" y="736"/>
                </a:lnTo>
                <a:lnTo>
                  <a:pt x="413" y="733"/>
                </a:lnTo>
                <a:lnTo>
                  <a:pt x="406" y="729"/>
                </a:lnTo>
                <a:lnTo>
                  <a:pt x="401" y="717"/>
                </a:lnTo>
                <a:lnTo>
                  <a:pt x="396" y="708"/>
                </a:lnTo>
                <a:lnTo>
                  <a:pt x="396" y="713"/>
                </a:lnTo>
                <a:lnTo>
                  <a:pt x="397" y="719"/>
                </a:lnTo>
                <a:lnTo>
                  <a:pt x="404" y="729"/>
                </a:lnTo>
                <a:lnTo>
                  <a:pt x="415" y="742"/>
                </a:lnTo>
                <a:lnTo>
                  <a:pt x="424" y="743"/>
                </a:lnTo>
                <a:lnTo>
                  <a:pt x="434" y="743"/>
                </a:lnTo>
                <a:lnTo>
                  <a:pt x="447" y="743"/>
                </a:lnTo>
                <a:lnTo>
                  <a:pt x="459" y="740"/>
                </a:lnTo>
                <a:lnTo>
                  <a:pt x="473" y="735"/>
                </a:lnTo>
                <a:lnTo>
                  <a:pt x="479" y="731"/>
                </a:lnTo>
                <a:lnTo>
                  <a:pt x="484" y="726"/>
                </a:lnTo>
                <a:lnTo>
                  <a:pt x="487" y="719"/>
                </a:lnTo>
                <a:lnTo>
                  <a:pt x="491" y="710"/>
                </a:lnTo>
                <a:lnTo>
                  <a:pt x="480" y="722"/>
                </a:lnTo>
                <a:lnTo>
                  <a:pt x="470" y="731"/>
                </a:lnTo>
                <a:lnTo>
                  <a:pt x="464" y="735"/>
                </a:lnTo>
                <a:lnTo>
                  <a:pt x="459" y="736"/>
                </a:lnTo>
                <a:lnTo>
                  <a:pt x="456" y="738"/>
                </a:lnTo>
                <a:lnTo>
                  <a:pt x="452" y="738"/>
                </a:lnTo>
                <a:lnTo>
                  <a:pt x="449" y="738"/>
                </a:lnTo>
                <a:lnTo>
                  <a:pt x="447" y="736"/>
                </a:lnTo>
                <a:lnTo>
                  <a:pt x="445" y="736"/>
                </a:lnTo>
                <a:close/>
                <a:moveTo>
                  <a:pt x="494" y="680"/>
                </a:moveTo>
                <a:lnTo>
                  <a:pt x="496" y="682"/>
                </a:lnTo>
                <a:lnTo>
                  <a:pt x="498" y="682"/>
                </a:lnTo>
                <a:lnTo>
                  <a:pt x="502" y="687"/>
                </a:lnTo>
                <a:lnTo>
                  <a:pt x="505" y="690"/>
                </a:lnTo>
                <a:lnTo>
                  <a:pt x="507" y="694"/>
                </a:lnTo>
                <a:lnTo>
                  <a:pt x="507" y="701"/>
                </a:lnTo>
                <a:lnTo>
                  <a:pt x="507" y="710"/>
                </a:lnTo>
                <a:lnTo>
                  <a:pt x="507" y="705"/>
                </a:lnTo>
                <a:lnTo>
                  <a:pt x="507" y="696"/>
                </a:lnTo>
                <a:lnTo>
                  <a:pt x="507" y="690"/>
                </a:lnTo>
                <a:lnTo>
                  <a:pt x="505" y="685"/>
                </a:lnTo>
                <a:lnTo>
                  <a:pt x="500" y="682"/>
                </a:lnTo>
                <a:lnTo>
                  <a:pt x="494" y="680"/>
                </a:lnTo>
                <a:close/>
                <a:moveTo>
                  <a:pt x="449" y="694"/>
                </a:moveTo>
                <a:lnTo>
                  <a:pt x="449" y="694"/>
                </a:lnTo>
                <a:lnTo>
                  <a:pt x="447" y="694"/>
                </a:lnTo>
                <a:lnTo>
                  <a:pt x="447" y="696"/>
                </a:lnTo>
                <a:lnTo>
                  <a:pt x="450" y="694"/>
                </a:lnTo>
                <a:lnTo>
                  <a:pt x="449" y="694"/>
                </a:lnTo>
                <a:close/>
                <a:moveTo>
                  <a:pt x="475" y="703"/>
                </a:moveTo>
                <a:lnTo>
                  <a:pt x="475" y="703"/>
                </a:lnTo>
                <a:lnTo>
                  <a:pt x="477" y="694"/>
                </a:lnTo>
                <a:lnTo>
                  <a:pt x="475" y="689"/>
                </a:lnTo>
                <a:lnTo>
                  <a:pt x="473" y="683"/>
                </a:lnTo>
                <a:lnTo>
                  <a:pt x="470" y="678"/>
                </a:lnTo>
                <a:lnTo>
                  <a:pt x="466" y="675"/>
                </a:lnTo>
                <a:lnTo>
                  <a:pt x="463" y="673"/>
                </a:lnTo>
                <a:lnTo>
                  <a:pt x="452" y="671"/>
                </a:lnTo>
                <a:lnTo>
                  <a:pt x="440" y="671"/>
                </a:lnTo>
                <a:lnTo>
                  <a:pt x="431" y="673"/>
                </a:lnTo>
                <a:lnTo>
                  <a:pt x="420" y="676"/>
                </a:lnTo>
                <a:lnTo>
                  <a:pt x="420" y="683"/>
                </a:lnTo>
                <a:lnTo>
                  <a:pt x="419" y="689"/>
                </a:lnTo>
                <a:lnTo>
                  <a:pt x="419" y="692"/>
                </a:lnTo>
                <a:lnTo>
                  <a:pt x="424" y="683"/>
                </a:lnTo>
                <a:lnTo>
                  <a:pt x="426" y="678"/>
                </a:lnTo>
                <a:lnTo>
                  <a:pt x="429" y="676"/>
                </a:lnTo>
                <a:lnTo>
                  <a:pt x="433" y="676"/>
                </a:lnTo>
                <a:lnTo>
                  <a:pt x="434" y="676"/>
                </a:lnTo>
                <a:lnTo>
                  <a:pt x="436" y="676"/>
                </a:lnTo>
                <a:lnTo>
                  <a:pt x="436" y="675"/>
                </a:lnTo>
                <a:lnTo>
                  <a:pt x="438" y="675"/>
                </a:lnTo>
                <a:lnTo>
                  <a:pt x="440" y="675"/>
                </a:lnTo>
                <a:lnTo>
                  <a:pt x="445" y="676"/>
                </a:lnTo>
                <a:lnTo>
                  <a:pt x="449" y="676"/>
                </a:lnTo>
                <a:lnTo>
                  <a:pt x="450" y="678"/>
                </a:lnTo>
                <a:lnTo>
                  <a:pt x="456" y="678"/>
                </a:lnTo>
                <a:lnTo>
                  <a:pt x="459" y="676"/>
                </a:lnTo>
                <a:lnTo>
                  <a:pt x="461" y="676"/>
                </a:lnTo>
                <a:lnTo>
                  <a:pt x="464" y="678"/>
                </a:lnTo>
                <a:lnTo>
                  <a:pt x="468" y="683"/>
                </a:lnTo>
                <a:lnTo>
                  <a:pt x="472" y="690"/>
                </a:lnTo>
                <a:lnTo>
                  <a:pt x="473" y="692"/>
                </a:lnTo>
                <a:lnTo>
                  <a:pt x="475" y="703"/>
                </a:lnTo>
                <a:close/>
                <a:moveTo>
                  <a:pt x="477" y="708"/>
                </a:moveTo>
                <a:lnTo>
                  <a:pt x="477" y="708"/>
                </a:lnTo>
                <a:lnTo>
                  <a:pt x="472" y="710"/>
                </a:lnTo>
                <a:lnTo>
                  <a:pt x="463" y="713"/>
                </a:lnTo>
                <a:lnTo>
                  <a:pt x="459" y="713"/>
                </a:lnTo>
                <a:lnTo>
                  <a:pt x="457" y="715"/>
                </a:lnTo>
                <a:lnTo>
                  <a:pt x="454" y="719"/>
                </a:lnTo>
                <a:lnTo>
                  <a:pt x="449" y="717"/>
                </a:lnTo>
                <a:lnTo>
                  <a:pt x="445" y="715"/>
                </a:lnTo>
                <a:lnTo>
                  <a:pt x="443" y="715"/>
                </a:lnTo>
                <a:lnTo>
                  <a:pt x="440" y="715"/>
                </a:lnTo>
                <a:lnTo>
                  <a:pt x="436" y="715"/>
                </a:lnTo>
                <a:lnTo>
                  <a:pt x="431" y="715"/>
                </a:lnTo>
                <a:lnTo>
                  <a:pt x="452" y="721"/>
                </a:lnTo>
                <a:lnTo>
                  <a:pt x="457" y="719"/>
                </a:lnTo>
                <a:lnTo>
                  <a:pt x="461" y="719"/>
                </a:lnTo>
                <a:lnTo>
                  <a:pt x="470" y="715"/>
                </a:lnTo>
                <a:lnTo>
                  <a:pt x="473" y="713"/>
                </a:lnTo>
                <a:lnTo>
                  <a:pt x="477" y="708"/>
                </a:lnTo>
                <a:close/>
                <a:moveTo>
                  <a:pt x="413" y="708"/>
                </a:moveTo>
                <a:lnTo>
                  <a:pt x="413" y="708"/>
                </a:lnTo>
                <a:lnTo>
                  <a:pt x="417" y="712"/>
                </a:lnTo>
                <a:lnTo>
                  <a:pt x="420" y="712"/>
                </a:lnTo>
                <a:lnTo>
                  <a:pt x="426" y="713"/>
                </a:lnTo>
                <a:lnTo>
                  <a:pt x="420" y="710"/>
                </a:lnTo>
                <a:lnTo>
                  <a:pt x="417" y="706"/>
                </a:lnTo>
                <a:lnTo>
                  <a:pt x="411" y="696"/>
                </a:lnTo>
                <a:lnTo>
                  <a:pt x="408" y="687"/>
                </a:lnTo>
                <a:lnTo>
                  <a:pt x="408" y="683"/>
                </a:lnTo>
                <a:lnTo>
                  <a:pt x="408" y="678"/>
                </a:lnTo>
                <a:lnTo>
                  <a:pt x="410" y="675"/>
                </a:lnTo>
                <a:lnTo>
                  <a:pt x="415" y="671"/>
                </a:lnTo>
                <a:lnTo>
                  <a:pt x="411" y="668"/>
                </a:lnTo>
                <a:lnTo>
                  <a:pt x="410" y="666"/>
                </a:lnTo>
                <a:lnTo>
                  <a:pt x="408" y="668"/>
                </a:lnTo>
                <a:lnTo>
                  <a:pt x="406" y="671"/>
                </a:lnTo>
                <a:lnTo>
                  <a:pt x="401" y="683"/>
                </a:lnTo>
                <a:lnTo>
                  <a:pt x="403" y="689"/>
                </a:lnTo>
                <a:lnTo>
                  <a:pt x="406" y="698"/>
                </a:lnTo>
                <a:lnTo>
                  <a:pt x="413" y="708"/>
                </a:lnTo>
                <a:close/>
                <a:moveTo>
                  <a:pt x="487" y="692"/>
                </a:moveTo>
                <a:lnTo>
                  <a:pt x="487" y="692"/>
                </a:lnTo>
                <a:lnTo>
                  <a:pt x="491" y="694"/>
                </a:lnTo>
                <a:lnTo>
                  <a:pt x="496" y="696"/>
                </a:lnTo>
                <a:lnTo>
                  <a:pt x="496" y="698"/>
                </a:lnTo>
                <a:lnTo>
                  <a:pt x="496" y="701"/>
                </a:lnTo>
                <a:lnTo>
                  <a:pt x="496" y="705"/>
                </a:lnTo>
                <a:lnTo>
                  <a:pt x="496" y="710"/>
                </a:lnTo>
                <a:lnTo>
                  <a:pt x="496" y="721"/>
                </a:lnTo>
                <a:lnTo>
                  <a:pt x="496" y="728"/>
                </a:lnTo>
                <a:lnTo>
                  <a:pt x="500" y="706"/>
                </a:lnTo>
                <a:lnTo>
                  <a:pt x="502" y="703"/>
                </a:lnTo>
                <a:lnTo>
                  <a:pt x="502" y="699"/>
                </a:lnTo>
                <a:lnTo>
                  <a:pt x="500" y="696"/>
                </a:lnTo>
                <a:lnTo>
                  <a:pt x="498" y="690"/>
                </a:lnTo>
                <a:lnTo>
                  <a:pt x="494" y="687"/>
                </a:lnTo>
                <a:lnTo>
                  <a:pt x="493" y="685"/>
                </a:lnTo>
                <a:lnTo>
                  <a:pt x="489" y="680"/>
                </a:lnTo>
                <a:lnTo>
                  <a:pt x="486" y="678"/>
                </a:lnTo>
                <a:lnTo>
                  <a:pt x="482" y="676"/>
                </a:lnTo>
                <a:lnTo>
                  <a:pt x="486" y="678"/>
                </a:lnTo>
                <a:lnTo>
                  <a:pt x="487" y="682"/>
                </a:lnTo>
                <a:lnTo>
                  <a:pt x="489" y="687"/>
                </a:lnTo>
                <a:lnTo>
                  <a:pt x="487" y="692"/>
                </a:lnTo>
                <a:close/>
                <a:moveTo>
                  <a:pt x="503" y="715"/>
                </a:moveTo>
                <a:lnTo>
                  <a:pt x="503" y="715"/>
                </a:lnTo>
                <a:lnTo>
                  <a:pt x="502" y="726"/>
                </a:lnTo>
                <a:lnTo>
                  <a:pt x="500" y="735"/>
                </a:lnTo>
                <a:lnTo>
                  <a:pt x="496" y="742"/>
                </a:lnTo>
                <a:lnTo>
                  <a:pt x="493" y="749"/>
                </a:lnTo>
                <a:lnTo>
                  <a:pt x="484" y="758"/>
                </a:lnTo>
                <a:lnTo>
                  <a:pt x="477" y="761"/>
                </a:lnTo>
                <a:lnTo>
                  <a:pt x="440" y="756"/>
                </a:lnTo>
                <a:lnTo>
                  <a:pt x="426" y="752"/>
                </a:lnTo>
                <a:lnTo>
                  <a:pt x="417" y="752"/>
                </a:lnTo>
                <a:lnTo>
                  <a:pt x="415" y="754"/>
                </a:lnTo>
                <a:lnTo>
                  <a:pt x="415" y="756"/>
                </a:lnTo>
                <a:lnTo>
                  <a:pt x="445" y="759"/>
                </a:lnTo>
                <a:lnTo>
                  <a:pt x="459" y="765"/>
                </a:lnTo>
                <a:lnTo>
                  <a:pt x="470" y="768"/>
                </a:lnTo>
                <a:lnTo>
                  <a:pt x="477" y="768"/>
                </a:lnTo>
                <a:lnTo>
                  <a:pt x="480" y="768"/>
                </a:lnTo>
                <a:lnTo>
                  <a:pt x="484" y="766"/>
                </a:lnTo>
                <a:lnTo>
                  <a:pt x="487" y="765"/>
                </a:lnTo>
                <a:lnTo>
                  <a:pt x="494" y="756"/>
                </a:lnTo>
                <a:lnTo>
                  <a:pt x="498" y="747"/>
                </a:lnTo>
                <a:lnTo>
                  <a:pt x="502" y="738"/>
                </a:lnTo>
                <a:lnTo>
                  <a:pt x="503" y="731"/>
                </a:lnTo>
                <a:lnTo>
                  <a:pt x="503" y="721"/>
                </a:lnTo>
                <a:lnTo>
                  <a:pt x="503" y="715"/>
                </a:lnTo>
                <a:close/>
                <a:moveTo>
                  <a:pt x="383" y="719"/>
                </a:moveTo>
                <a:lnTo>
                  <a:pt x="383" y="719"/>
                </a:lnTo>
                <a:lnTo>
                  <a:pt x="383" y="708"/>
                </a:lnTo>
                <a:lnTo>
                  <a:pt x="383" y="703"/>
                </a:lnTo>
                <a:lnTo>
                  <a:pt x="381" y="699"/>
                </a:lnTo>
                <a:lnTo>
                  <a:pt x="380" y="699"/>
                </a:lnTo>
                <a:lnTo>
                  <a:pt x="378" y="699"/>
                </a:lnTo>
                <a:lnTo>
                  <a:pt x="378" y="701"/>
                </a:lnTo>
                <a:lnTo>
                  <a:pt x="374" y="703"/>
                </a:lnTo>
                <a:lnTo>
                  <a:pt x="376" y="706"/>
                </a:lnTo>
                <a:lnTo>
                  <a:pt x="380" y="712"/>
                </a:lnTo>
                <a:lnTo>
                  <a:pt x="380" y="717"/>
                </a:lnTo>
                <a:lnTo>
                  <a:pt x="383" y="726"/>
                </a:lnTo>
                <a:lnTo>
                  <a:pt x="389" y="736"/>
                </a:lnTo>
                <a:lnTo>
                  <a:pt x="392" y="742"/>
                </a:lnTo>
                <a:lnTo>
                  <a:pt x="397" y="743"/>
                </a:lnTo>
                <a:lnTo>
                  <a:pt x="401" y="745"/>
                </a:lnTo>
                <a:lnTo>
                  <a:pt x="404" y="749"/>
                </a:lnTo>
                <a:lnTo>
                  <a:pt x="406" y="752"/>
                </a:lnTo>
                <a:lnTo>
                  <a:pt x="411" y="759"/>
                </a:lnTo>
                <a:lnTo>
                  <a:pt x="415" y="763"/>
                </a:lnTo>
                <a:lnTo>
                  <a:pt x="426" y="770"/>
                </a:lnTo>
                <a:lnTo>
                  <a:pt x="433" y="777"/>
                </a:lnTo>
                <a:lnTo>
                  <a:pt x="440" y="781"/>
                </a:lnTo>
                <a:lnTo>
                  <a:pt x="450" y="784"/>
                </a:lnTo>
                <a:lnTo>
                  <a:pt x="456" y="779"/>
                </a:lnTo>
                <a:lnTo>
                  <a:pt x="459" y="777"/>
                </a:lnTo>
                <a:lnTo>
                  <a:pt x="459" y="775"/>
                </a:lnTo>
                <a:lnTo>
                  <a:pt x="459" y="774"/>
                </a:lnTo>
                <a:lnTo>
                  <a:pt x="454" y="774"/>
                </a:lnTo>
                <a:lnTo>
                  <a:pt x="445" y="775"/>
                </a:lnTo>
                <a:lnTo>
                  <a:pt x="440" y="772"/>
                </a:lnTo>
                <a:lnTo>
                  <a:pt x="426" y="763"/>
                </a:lnTo>
                <a:lnTo>
                  <a:pt x="415" y="758"/>
                </a:lnTo>
                <a:lnTo>
                  <a:pt x="383" y="719"/>
                </a:lnTo>
                <a:close/>
                <a:moveTo>
                  <a:pt x="661" y="268"/>
                </a:moveTo>
                <a:lnTo>
                  <a:pt x="661" y="268"/>
                </a:lnTo>
                <a:lnTo>
                  <a:pt x="666" y="279"/>
                </a:lnTo>
                <a:lnTo>
                  <a:pt x="669" y="288"/>
                </a:lnTo>
                <a:lnTo>
                  <a:pt x="669" y="290"/>
                </a:lnTo>
                <a:lnTo>
                  <a:pt x="668" y="291"/>
                </a:lnTo>
                <a:lnTo>
                  <a:pt x="666" y="297"/>
                </a:lnTo>
                <a:lnTo>
                  <a:pt x="666" y="304"/>
                </a:lnTo>
                <a:lnTo>
                  <a:pt x="664" y="309"/>
                </a:lnTo>
                <a:lnTo>
                  <a:pt x="662" y="314"/>
                </a:lnTo>
                <a:lnTo>
                  <a:pt x="657" y="316"/>
                </a:lnTo>
                <a:lnTo>
                  <a:pt x="653" y="328"/>
                </a:lnTo>
                <a:lnTo>
                  <a:pt x="650" y="339"/>
                </a:lnTo>
                <a:lnTo>
                  <a:pt x="648" y="343"/>
                </a:lnTo>
                <a:lnTo>
                  <a:pt x="645" y="344"/>
                </a:lnTo>
                <a:lnTo>
                  <a:pt x="645" y="351"/>
                </a:lnTo>
                <a:lnTo>
                  <a:pt x="643" y="357"/>
                </a:lnTo>
                <a:lnTo>
                  <a:pt x="638" y="360"/>
                </a:lnTo>
                <a:lnTo>
                  <a:pt x="634" y="362"/>
                </a:lnTo>
                <a:lnTo>
                  <a:pt x="629" y="362"/>
                </a:lnTo>
                <a:lnTo>
                  <a:pt x="618" y="362"/>
                </a:lnTo>
                <a:lnTo>
                  <a:pt x="606" y="357"/>
                </a:lnTo>
                <a:lnTo>
                  <a:pt x="595" y="357"/>
                </a:lnTo>
                <a:lnTo>
                  <a:pt x="590" y="357"/>
                </a:lnTo>
                <a:lnTo>
                  <a:pt x="583" y="357"/>
                </a:lnTo>
                <a:lnTo>
                  <a:pt x="576" y="355"/>
                </a:lnTo>
                <a:lnTo>
                  <a:pt x="569" y="350"/>
                </a:lnTo>
                <a:lnTo>
                  <a:pt x="560" y="343"/>
                </a:lnTo>
                <a:lnTo>
                  <a:pt x="553" y="332"/>
                </a:lnTo>
                <a:lnTo>
                  <a:pt x="547" y="318"/>
                </a:lnTo>
                <a:lnTo>
                  <a:pt x="544" y="316"/>
                </a:lnTo>
                <a:lnTo>
                  <a:pt x="540" y="311"/>
                </a:lnTo>
                <a:lnTo>
                  <a:pt x="539" y="305"/>
                </a:lnTo>
                <a:lnTo>
                  <a:pt x="537" y="300"/>
                </a:lnTo>
                <a:lnTo>
                  <a:pt x="535" y="293"/>
                </a:lnTo>
                <a:lnTo>
                  <a:pt x="535" y="283"/>
                </a:lnTo>
                <a:lnTo>
                  <a:pt x="537" y="279"/>
                </a:lnTo>
                <a:lnTo>
                  <a:pt x="540" y="270"/>
                </a:lnTo>
                <a:lnTo>
                  <a:pt x="546" y="265"/>
                </a:lnTo>
                <a:lnTo>
                  <a:pt x="551" y="258"/>
                </a:lnTo>
                <a:lnTo>
                  <a:pt x="560" y="253"/>
                </a:lnTo>
                <a:lnTo>
                  <a:pt x="570" y="249"/>
                </a:lnTo>
                <a:lnTo>
                  <a:pt x="572" y="245"/>
                </a:lnTo>
                <a:lnTo>
                  <a:pt x="579" y="238"/>
                </a:lnTo>
                <a:lnTo>
                  <a:pt x="585" y="233"/>
                </a:lnTo>
                <a:lnTo>
                  <a:pt x="592" y="230"/>
                </a:lnTo>
                <a:lnTo>
                  <a:pt x="602" y="226"/>
                </a:lnTo>
                <a:lnTo>
                  <a:pt x="609" y="226"/>
                </a:lnTo>
                <a:lnTo>
                  <a:pt x="613" y="228"/>
                </a:lnTo>
                <a:lnTo>
                  <a:pt x="618" y="224"/>
                </a:lnTo>
                <a:lnTo>
                  <a:pt x="622" y="224"/>
                </a:lnTo>
                <a:lnTo>
                  <a:pt x="623" y="226"/>
                </a:lnTo>
                <a:lnTo>
                  <a:pt x="625" y="228"/>
                </a:lnTo>
                <a:lnTo>
                  <a:pt x="627" y="230"/>
                </a:lnTo>
                <a:lnTo>
                  <a:pt x="629" y="231"/>
                </a:lnTo>
                <a:lnTo>
                  <a:pt x="627" y="233"/>
                </a:lnTo>
                <a:lnTo>
                  <a:pt x="629" y="233"/>
                </a:lnTo>
                <a:lnTo>
                  <a:pt x="630" y="233"/>
                </a:lnTo>
                <a:lnTo>
                  <a:pt x="630" y="235"/>
                </a:lnTo>
                <a:lnTo>
                  <a:pt x="639" y="237"/>
                </a:lnTo>
                <a:lnTo>
                  <a:pt x="648" y="238"/>
                </a:lnTo>
                <a:lnTo>
                  <a:pt x="653" y="240"/>
                </a:lnTo>
                <a:lnTo>
                  <a:pt x="655" y="242"/>
                </a:lnTo>
                <a:lnTo>
                  <a:pt x="657" y="242"/>
                </a:lnTo>
                <a:lnTo>
                  <a:pt x="657" y="245"/>
                </a:lnTo>
                <a:lnTo>
                  <a:pt x="659" y="247"/>
                </a:lnTo>
                <a:lnTo>
                  <a:pt x="657" y="253"/>
                </a:lnTo>
                <a:lnTo>
                  <a:pt x="662" y="256"/>
                </a:lnTo>
                <a:lnTo>
                  <a:pt x="664" y="258"/>
                </a:lnTo>
                <a:lnTo>
                  <a:pt x="666" y="261"/>
                </a:lnTo>
                <a:lnTo>
                  <a:pt x="666" y="267"/>
                </a:lnTo>
                <a:lnTo>
                  <a:pt x="664" y="268"/>
                </a:lnTo>
                <a:lnTo>
                  <a:pt x="661" y="268"/>
                </a:lnTo>
                <a:close/>
                <a:moveTo>
                  <a:pt x="652" y="320"/>
                </a:moveTo>
                <a:lnTo>
                  <a:pt x="652" y="320"/>
                </a:lnTo>
                <a:lnTo>
                  <a:pt x="650" y="323"/>
                </a:lnTo>
                <a:lnTo>
                  <a:pt x="643" y="328"/>
                </a:lnTo>
                <a:lnTo>
                  <a:pt x="634" y="332"/>
                </a:lnTo>
                <a:lnTo>
                  <a:pt x="629" y="334"/>
                </a:lnTo>
                <a:lnTo>
                  <a:pt x="623" y="332"/>
                </a:lnTo>
                <a:lnTo>
                  <a:pt x="616" y="328"/>
                </a:lnTo>
                <a:lnTo>
                  <a:pt x="620" y="334"/>
                </a:lnTo>
                <a:lnTo>
                  <a:pt x="625" y="336"/>
                </a:lnTo>
                <a:lnTo>
                  <a:pt x="630" y="337"/>
                </a:lnTo>
                <a:lnTo>
                  <a:pt x="634" y="337"/>
                </a:lnTo>
                <a:lnTo>
                  <a:pt x="639" y="336"/>
                </a:lnTo>
                <a:lnTo>
                  <a:pt x="645" y="330"/>
                </a:lnTo>
                <a:lnTo>
                  <a:pt x="652" y="320"/>
                </a:lnTo>
                <a:close/>
                <a:moveTo>
                  <a:pt x="620" y="341"/>
                </a:moveTo>
                <a:lnTo>
                  <a:pt x="620" y="341"/>
                </a:lnTo>
                <a:lnTo>
                  <a:pt x="608" y="321"/>
                </a:lnTo>
                <a:lnTo>
                  <a:pt x="604" y="314"/>
                </a:lnTo>
                <a:lnTo>
                  <a:pt x="600" y="309"/>
                </a:lnTo>
                <a:lnTo>
                  <a:pt x="600" y="304"/>
                </a:lnTo>
                <a:lnTo>
                  <a:pt x="606" y="290"/>
                </a:lnTo>
                <a:lnTo>
                  <a:pt x="611" y="270"/>
                </a:lnTo>
                <a:lnTo>
                  <a:pt x="622" y="253"/>
                </a:lnTo>
                <a:lnTo>
                  <a:pt x="625" y="249"/>
                </a:lnTo>
                <a:lnTo>
                  <a:pt x="638" y="244"/>
                </a:lnTo>
                <a:lnTo>
                  <a:pt x="643" y="242"/>
                </a:lnTo>
                <a:lnTo>
                  <a:pt x="648" y="244"/>
                </a:lnTo>
                <a:lnTo>
                  <a:pt x="652" y="247"/>
                </a:lnTo>
                <a:lnTo>
                  <a:pt x="653" y="256"/>
                </a:lnTo>
                <a:lnTo>
                  <a:pt x="655" y="256"/>
                </a:lnTo>
                <a:lnTo>
                  <a:pt x="655" y="249"/>
                </a:lnTo>
                <a:lnTo>
                  <a:pt x="653" y="244"/>
                </a:lnTo>
                <a:lnTo>
                  <a:pt x="652" y="242"/>
                </a:lnTo>
                <a:lnTo>
                  <a:pt x="650" y="240"/>
                </a:lnTo>
                <a:lnTo>
                  <a:pt x="648" y="240"/>
                </a:lnTo>
                <a:lnTo>
                  <a:pt x="643" y="238"/>
                </a:lnTo>
                <a:lnTo>
                  <a:pt x="636" y="240"/>
                </a:lnTo>
                <a:lnTo>
                  <a:pt x="629" y="242"/>
                </a:lnTo>
                <a:lnTo>
                  <a:pt x="623" y="245"/>
                </a:lnTo>
                <a:lnTo>
                  <a:pt x="622" y="245"/>
                </a:lnTo>
                <a:lnTo>
                  <a:pt x="622" y="247"/>
                </a:lnTo>
                <a:lnTo>
                  <a:pt x="618" y="251"/>
                </a:lnTo>
                <a:lnTo>
                  <a:pt x="615" y="260"/>
                </a:lnTo>
                <a:lnTo>
                  <a:pt x="604" y="275"/>
                </a:lnTo>
                <a:lnTo>
                  <a:pt x="602" y="286"/>
                </a:lnTo>
                <a:lnTo>
                  <a:pt x="600" y="295"/>
                </a:lnTo>
                <a:lnTo>
                  <a:pt x="595" y="302"/>
                </a:lnTo>
                <a:lnTo>
                  <a:pt x="595" y="305"/>
                </a:lnTo>
                <a:lnTo>
                  <a:pt x="595" y="309"/>
                </a:lnTo>
                <a:lnTo>
                  <a:pt x="597" y="314"/>
                </a:lnTo>
                <a:lnTo>
                  <a:pt x="606" y="327"/>
                </a:lnTo>
                <a:lnTo>
                  <a:pt x="616" y="337"/>
                </a:lnTo>
                <a:lnTo>
                  <a:pt x="620" y="341"/>
                </a:lnTo>
                <a:close/>
                <a:moveTo>
                  <a:pt x="655" y="272"/>
                </a:moveTo>
                <a:lnTo>
                  <a:pt x="652" y="272"/>
                </a:lnTo>
                <a:lnTo>
                  <a:pt x="653" y="275"/>
                </a:lnTo>
                <a:lnTo>
                  <a:pt x="657" y="284"/>
                </a:lnTo>
                <a:lnTo>
                  <a:pt x="661" y="298"/>
                </a:lnTo>
                <a:lnTo>
                  <a:pt x="659" y="305"/>
                </a:lnTo>
                <a:lnTo>
                  <a:pt x="657" y="314"/>
                </a:lnTo>
                <a:lnTo>
                  <a:pt x="659" y="313"/>
                </a:lnTo>
                <a:lnTo>
                  <a:pt x="661" y="311"/>
                </a:lnTo>
                <a:lnTo>
                  <a:pt x="662" y="304"/>
                </a:lnTo>
                <a:lnTo>
                  <a:pt x="662" y="298"/>
                </a:lnTo>
                <a:lnTo>
                  <a:pt x="662" y="295"/>
                </a:lnTo>
                <a:lnTo>
                  <a:pt x="664" y="291"/>
                </a:lnTo>
                <a:lnTo>
                  <a:pt x="664" y="290"/>
                </a:lnTo>
                <a:lnTo>
                  <a:pt x="664" y="286"/>
                </a:lnTo>
                <a:lnTo>
                  <a:pt x="655" y="272"/>
                </a:lnTo>
                <a:close/>
                <a:moveTo>
                  <a:pt x="632" y="281"/>
                </a:moveTo>
                <a:lnTo>
                  <a:pt x="632" y="281"/>
                </a:lnTo>
                <a:lnTo>
                  <a:pt x="638" y="279"/>
                </a:lnTo>
                <a:lnTo>
                  <a:pt x="641" y="281"/>
                </a:lnTo>
                <a:lnTo>
                  <a:pt x="645" y="283"/>
                </a:lnTo>
                <a:lnTo>
                  <a:pt x="643" y="281"/>
                </a:lnTo>
                <a:lnTo>
                  <a:pt x="641" y="279"/>
                </a:lnTo>
                <a:lnTo>
                  <a:pt x="638" y="277"/>
                </a:lnTo>
                <a:lnTo>
                  <a:pt x="632" y="281"/>
                </a:lnTo>
                <a:close/>
                <a:moveTo>
                  <a:pt x="625" y="323"/>
                </a:moveTo>
                <a:lnTo>
                  <a:pt x="625" y="323"/>
                </a:lnTo>
                <a:lnTo>
                  <a:pt x="620" y="320"/>
                </a:lnTo>
                <a:lnTo>
                  <a:pt x="616" y="316"/>
                </a:lnTo>
                <a:lnTo>
                  <a:pt x="615" y="307"/>
                </a:lnTo>
                <a:lnTo>
                  <a:pt x="615" y="297"/>
                </a:lnTo>
                <a:lnTo>
                  <a:pt x="615" y="288"/>
                </a:lnTo>
                <a:lnTo>
                  <a:pt x="615" y="297"/>
                </a:lnTo>
                <a:lnTo>
                  <a:pt x="620" y="290"/>
                </a:lnTo>
                <a:lnTo>
                  <a:pt x="623" y="288"/>
                </a:lnTo>
                <a:lnTo>
                  <a:pt x="625" y="286"/>
                </a:lnTo>
                <a:lnTo>
                  <a:pt x="629" y="286"/>
                </a:lnTo>
                <a:lnTo>
                  <a:pt x="630" y="283"/>
                </a:lnTo>
                <a:lnTo>
                  <a:pt x="632" y="279"/>
                </a:lnTo>
                <a:lnTo>
                  <a:pt x="636" y="277"/>
                </a:lnTo>
                <a:lnTo>
                  <a:pt x="632" y="274"/>
                </a:lnTo>
                <a:lnTo>
                  <a:pt x="629" y="272"/>
                </a:lnTo>
                <a:lnTo>
                  <a:pt x="620" y="275"/>
                </a:lnTo>
                <a:lnTo>
                  <a:pt x="616" y="277"/>
                </a:lnTo>
                <a:lnTo>
                  <a:pt x="613" y="288"/>
                </a:lnTo>
                <a:lnTo>
                  <a:pt x="611" y="297"/>
                </a:lnTo>
                <a:lnTo>
                  <a:pt x="611" y="304"/>
                </a:lnTo>
                <a:lnTo>
                  <a:pt x="611" y="311"/>
                </a:lnTo>
                <a:lnTo>
                  <a:pt x="615" y="320"/>
                </a:lnTo>
                <a:lnTo>
                  <a:pt x="618" y="323"/>
                </a:lnTo>
                <a:lnTo>
                  <a:pt x="620" y="325"/>
                </a:lnTo>
                <a:lnTo>
                  <a:pt x="622" y="325"/>
                </a:lnTo>
                <a:lnTo>
                  <a:pt x="625" y="323"/>
                </a:lnTo>
                <a:close/>
                <a:moveTo>
                  <a:pt x="625" y="313"/>
                </a:moveTo>
                <a:lnTo>
                  <a:pt x="625" y="313"/>
                </a:lnTo>
                <a:lnTo>
                  <a:pt x="627" y="316"/>
                </a:lnTo>
                <a:lnTo>
                  <a:pt x="627" y="318"/>
                </a:lnTo>
                <a:lnTo>
                  <a:pt x="629" y="320"/>
                </a:lnTo>
                <a:lnTo>
                  <a:pt x="630" y="318"/>
                </a:lnTo>
                <a:lnTo>
                  <a:pt x="634" y="314"/>
                </a:lnTo>
                <a:lnTo>
                  <a:pt x="641" y="305"/>
                </a:lnTo>
                <a:lnTo>
                  <a:pt x="643" y="304"/>
                </a:lnTo>
                <a:lnTo>
                  <a:pt x="645" y="300"/>
                </a:lnTo>
                <a:lnTo>
                  <a:pt x="645" y="297"/>
                </a:lnTo>
                <a:lnTo>
                  <a:pt x="643" y="293"/>
                </a:lnTo>
                <a:lnTo>
                  <a:pt x="643" y="291"/>
                </a:lnTo>
                <a:lnTo>
                  <a:pt x="641" y="295"/>
                </a:lnTo>
                <a:lnTo>
                  <a:pt x="638" y="305"/>
                </a:lnTo>
                <a:lnTo>
                  <a:pt x="636" y="309"/>
                </a:lnTo>
                <a:lnTo>
                  <a:pt x="632" y="313"/>
                </a:lnTo>
                <a:lnTo>
                  <a:pt x="629" y="314"/>
                </a:lnTo>
                <a:lnTo>
                  <a:pt x="625" y="313"/>
                </a:lnTo>
                <a:close/>
                <a:moveTo>
                  <a:pt x="643" y="307"/>
                </a:moveTo>
                <a:lnTo>
                  <a:pt x="641" y="309"/>
                </a:lnTo>
                <a:lnTo>
                  <a:pt x="630" y="321"/>
                </a:lnTo>
                <a:lnTo>
                  <a:pt x="636" y="321"/>
                </a:lnTo>
                <a:lnTo>
                  <a:pt x="639" y="320"/>
                </a:lnTo>
                <a:lnTo>
                  <a:pt x="643" y="318"/>
                </a:lnTo>
                <a:lnTo>
                  <a:pt x="643" y="316"/>
                </a:lnTo>
                <a:lnTo>
                  <a:pt x="643" y="313"/>
                </a:lnTo>
                <a:lnTo>
                  <a:pt x="643" y="307"/>
                </a:lnTo>
                <a:close/>
                <a:moveTo>
                  <a:pt x="645" y="290"/>
                </a:moveTo>
                <a:lnTo>
                  <a:pt x="645" y="290"/>
                </a:lnTo>
                <a:lnTo>
                  <a:pt x="641" y="286"/>
                </a:lnTo>
                <a:lnTo>
                  <a:pt x="639" y="284"/>
                </a:lnTo>
                <a:lnTo>
                  <a:pt x="638" y="284"/>
                </a:lnTo>
                <a:lnTo>
                  <a:pt x="634" y="283"/>
                </a:lnTo>
                <a:lnTo>
                  <a:pt x="632" y="283"/>
                </a:lnTo>
                <a:lnTo>
                  <a:pt x="630" y="286"/>
                </a:lnTo>
                <a:lnTo>
                  <a:pt x="638" y="286"/>
                </a:lnTo>
                <a:lnTo>
                  <a:pt x="643" y="290"/>
                </a:lnTo>
                <a:lnTo>
                  <a:pt x="645" y="291"/>
                </a:lnTo>
                <a:lnTo>
                  <a:pt x="645" y="295"/>
                </a:lnTo>
                <a:lnTo>
                  <a:pt x="646" y="291"/>
                </a:lnTo>
                <a:lnTo>
                  <a:pt x="645" y="290"/>
                </a:lnTo>
                <a:close/>
                <a:moveTo>
                  <a:pt x="634" y="291"/>
                </a:moveTo>
                <a:lnTo>
                  <a:pt x="634" y="291"/>
                </a:lnTo>
                <a:close/>
                <a:moveTo>
                  <a:pt x="634" y="291"/>
                </a:moveTo>
                <a:lnTo>
                  <a:pt x="634" y="291"/>
                </a:lnTo>
                <a:close/>
                <a:moveTo>
                  <a:pt x="634" y="291"/>
                </a:moveTo>
                <a:lnTo>
                  <a:pt x="634" y="291"/>
                </a:lnTo>
                <a:lnTo>
                  <a:pt x="636" y="291"/>
                </a:lnTo>
                <a:lnTo>
                  <a:pt x="634" y="291"/>
                </a:lnTo>
                <a:close/>
                <a:moveTo>
                  <a:pt x="634" y="291"/>
                </a:moveTo>
                <a:lnTo>
                  <a:pt x="634" y="291"/>
                </a:lnTo>
                <a:close/>
                <a:moveTo>
                  <a:pt x="634" y="291"/>
                </a:moveTo>
                <a:lnTo>
                  <a:pt x="634" y="291"/>
                </a:lnTo>
                <a:close/>
                <a:moveTo>
                  <a:pt x="623" y="297"/>
                </a:moveTo>
                <a:lnTo>
                  <a:pt x="623" y="297"/>
                </a:lnTo>
                <a:lnTo>
                  <a:pt x="629" y="288"/>
                </a:lnTo>
                <a:lnTo>
                  <a:pt x="632" y="290"/>
                </a:lnTo>
                <a:lnTo>
                  <a:pt x="634" y="291"/>
                </a:lnTo>
                <a:lnTo>
                  <a:pt x="634" y="288"/>
                </a:lnTo>
                <a:lnTo>
                  <a:pt x="630" y="286"/>
                </a:lnTo>
                <a:lnTo>
                  <a:pt x="627" y="288"/>
                </a:lnTo>
                <a:lnTo>
                  <a:pt x="623" y="290"/>
                </a:lnTo>
                <a:lnTo>
                  <a:pt x="618" y="295"/>
                </a:lnTo>
                <a:lnTo>
                  <a:pt x="618" y="300"/>
                </a:lnTo>
                <a:lnTo>
                  <a:pt x="622" y="307"/>
                </a:lnTo>
                <a:lnTo>
                  <a:pt x="623" y="297"/>
                </a:lnTo>
                <a:close/>
                <a:moveTo>
                  <a:pt x="629" y="297"/>
                </a:moveTo>
                <a:lnTo>
                  <a:pt x="629" y="297"/>
                </a:lnTo>
                <a:lnTo>
                  <a:pt x="630" y="297"/>
                </a:lnTo>
                <a:lnTo>
                  <a:pt x="632" y="298"/>
                </a:lnTo>
                <a:lnTo>
                  <a:pt x="634" y="302"/>
                </a:lnTo>
                <a:lnTo>
                  <a:pt x="632" y="298"/>
                </a:lnTo>
                <a:lnTo>
                  <a:pt x="632" y="297"/>
                </a:lnTo>
                <a:lnTo>
                  <a:pt x="630" y="295"/>
                </a:lnTo>
                <a:lnTo>
                  <a:pt x="632" y="295"/>
                </a:lnTo>
                <a:lnTo>
                  <a:pt x="634" y="297"/>
                </a:lnTo>
                <a:lnTo>
                  <a:pt x="634" y="300"/>
                </a:lnTo>
                <a:lnTo>
                  <a:pt x="634" y="307"/>
                </a:lnTo>
                <a:lnTo>
                  <a:pt x="638" y="300"/>
                </a:lnTo>
                <a:lnTo>
                  <a:pt x="636" y="297"/>
                </a:lnTo>
                <a:lnTo>
                  <a:pt x="632" y="293"/>
                </a:lnTo>
                <a:lnTo>
                  <a:pt x="632" y="291"/>
                </a:lnTo>
                <a:lnTo>
                  <a:pt x="629" y="291"/>
                </a:lnTo>
                <a:lnTo>
                  <a:pt x="625" y="293"/>
                </a:lnTo>
                <a:lnTo>
                  <a:pt x="623" y="295"/>
                </a:lnTo>
                <a:lnTo>
                  <a:pt x="625" y="300"/>
                </a:lnTo>
                <a:lnTo>
                  <a:pt x="625" y="298"/>
                </a:lnTo>
                <a:lnTo>
                  <a:pt x="629" y="297"/>
                </a:lnTo>
                <a:close/>
                <a:moveTo>
                  <a:pt x="625" y="311"/>
                </a:moveTo>
                <a:lnTo>
                  <a:pt x="625" y="311"/>
                </a:lnTo>
                <a:lnTo>
                  <a:pt x="629" y="311"/>
                </a:lnTo>
                <a:lnTo>
                  <a:pt x="634" y="307"/>
                </a:lnTo>
                <a:lnTo>
                  <a:pt x="634" y="305"/>
                </a:lnTo>
                <a:lnTo>
                  <a:pt x="632" y="305"/>
                </a:lnTo>
                <a:lnTo>
                  <a:pt x="630" y="307"/>
                </a:lnTo>
                <a:lnTo>
                  <a:pt x="627" y="305"/>
                </a:lnTo>
                <a:lnTo>
                  <a:pt x="625" y="304"/>
                </a:lnTo>
                <a:lnTo>
                  <a:pt x="623" y="300"/>
                </a:lnTo>
                <a:lnTo>
                  <a:pt x="623" y="298"/>
                </a:lnTo>
                <a:lnTo>
                  <a:pt x="622" y="307"/>
                </a:lnTo>
                <a:lnTo>
                  <a:pt x="623" y="309"/>
                </a:lnTo>
                <a:lnTo>
                  <a:pt x="625" y="311"/>
                </a:lnTo>
                <a:close/>
                <a:moveTo>
                  <a:pt x="590" y="297"/>
                </a:moveTo>
                <a:lnTo>
                  <a:pt x="590" y="297"/>
                </a:lnTo>
                <a:lnTo>
                  <a:pt x="588" y="293"/>
                </a:lnTo>
                <a:lnTo>
                  <a:pt x="586" y="283"/>
                </a:lnTo>
                <a:lnTo>
                  <a:pt x="586" y="277"/>
                </a:lnTo>
                <a:lnTo>
                  <a:pt x="588" y="270"/>
                </a:lnTo>
                <a:lnTo>
                  <a:pt x="592" y="265"/>
                </a:lnTo>
                <a:lnTo>
                  <a:pt x="595" y="258"/>
                </a:lnTo>
                <a:lnTo>
                  <a:pt x="608" y="253"/>
                </a:lnTo>
                <a:lnTo>
                  <a:pt x="616" y="247"/>
                </a:lnTo>
                <a:lnTo>
                  <a:pt x="611" y="247"/>
                </a:lnTo>
                <a:lnTo>
                  <a:pt x="606" y="251"/>
                </a:lnTo>
                <a:lnTo>
                  <a:pt x="595" y="256"/>
                </a:lnTo>
                <a:lnTo>
                  <a:pt x="583" y="267"/>
                </a:lnTo>
                <a:lnTo>
                  <a:pt x="581" y="277"/>
                </a:lnTo>
                <a:lnTo>
                  <a:pt x="581" y="286"/>
                </a:lnTo>
                <a:lnTo>
                  <a:pt x="581" y="298"/>
                </a:lnTo>
                <a:lnTo>
                  <a:pt x="585" y="313"/>
                </a:lnTo>
                <a:lnTo>
                  <a:pt x="590" y="325"/>
                </a:lnTo>
                <a:lnTo>
                  <a:pt x="593" y="330"/>
                </a:lnTo>
                <a:lnTo>
                  <a:pt x="600" y="336"/>
                </a:lnTo>
                <a:lnTo>
                  <a:pt x="606" y="339"/>
                </a:lnTo>
                <a:lnTo>
                  <a:pt x="615" y="343"/>
                </a:lnTo>
                <a:lnTo>
                  <a:pt x="602" y="332"/>
                </a:lnTo>
                <a:lnTo>
                  <a:pt x="593" y="321"/>
                </a:lnTo>
                <a:lnTo>
                  <a:pt x="590" y="316"/>
                </a:lnTo>
                <a:lnTo>
                  <a:pt x="588" y="311"/>
                </a:lnTo>
                <a:lnTo>
                  <a:pt x="588" y="307"/>
                </a:lnTo>
                <a:lnTo>
                  <a:pt x="586" y="304"/>
                </a:lnTo>
                <a:lnTo>
                  <a:pt x="588" y="302"/>
                </a:lnTo>
                <a:lnTo>
                  <a:pt x="588" y="300"/>
                </a:lnTo>
                <a:lnTo>
                  <a:pt x="590" y="297"/>
                </a:lnTo>
                <a:close/>
                <a:moveTo>
                  <a:pt x="645" y="346"/>
                </a:moveTo>
                <a:lnTo>
                  <a:pt x="643" y="348"/>
                </a:lnTo>
                <a:lnTo>
                  <a:pt x="643" y="350"/>
                </a:lnTo>
                <a:lnTo>
                  <a:pt x="638" y="355"/>
                </a:lnTo>
                <a:lnTo>
                  <a:pt x="634" y="357"/>
                </a:lnTo>
                <a:lnTo>
                  <a:pt x="630" y="358"/>
                </a:lnTo>
                <a:lnTo>
                  <a:pt x="623" y="358"/>
                </a:lnTo>
                <a:lnTo>
                  <a:pt x="615" y="358"/>
                </a:lnTo>
                <a:lnTo>
                  <a:pt x="620" y="360"/>
                </a:lnTo>
                <a:lnTo>
                  <a:pt x="629" y="360"/>
                </a:lnTo>
                <a:lnTo>
                  <a:pt x="634" y="358"/>
                </a:lnTo>
                <a:lnTo>
                  <a:pt x="639" y="357"/>
                </a:lnTo>
                <a:lnTo>
                  <a:pt x="643" y="353"/>
                </a:lnTo>
                <a:lnTo>
                  <a:pt x="645" y="346"/>
                </a:lnTo>
                <a:close/>
                <a:moveTo>
                  <a:pt x="630" y="300"/>
                </a:moveTo>
                <a:lnTo>
                  <a:pt x="630" y="300"/>
                </a:lnTo>
                <a:lnTo>
                  <a:pt x="630" y="298"/>
                </a:lnTo>
                <a:lnTo>
                  <a:pt x="629" y="298"/>
                </a:lnTo>
                <a:lnTo>
                  <a:pt x="632" y="302"/>
                </a:lnTo>
                <a:lnTo>
                  <a:pt x="632" y="300"/>
                </a:lnTo>
                <a:lnTo>
                  <a:pt x="630" y="300"/>
                </a:lnTo>
                <a:close/>
                <a:moveTo>
                  <a:pt x="622" y="327"/>
                </a:moveTo>
                <a:lnTo>
                  <a:pt x="622" y="327"/>
                </a:lnTo>
                <a:lnTo>
                  <a:pt x="630" y="328"/>
                </a:lnTo>
                <a:lnTo>
                  <a:pt x="638" y="328"/>
                </a:lnTo>
                <a:lnTo>
                  <a:pt x="643" y="325"/>
                </a:lnTo>
                <a:lnTo>
                  <a:pt x="646" y="323"/>
                </a:lnTo>
                <a:lnTo>
                  <a:pt x="650" y="318"/>
                </a:lnTo>
                <a:lnTo>
                  <a:pt x="652" y="314"/>
                </a:lnTo>
                <a:lnTo>
                  <a:pt x="653" y="304"/>
                </a:lnTo>
                <a:lnTo>
                  <a:pt x="653" y="291"/>
                </a:lnTo>
                <a:lnTo>
                  <a:pt x="652" y="283"/>
                </a:lnTo>
                <a:lnTo>
                  <a:pt x="648" y="272"/>
                </a:lnTo>
                <a:lnTo>
                  <a:pt x="643" y="272"/>
                </a:lnTo>
                <a:lnTo>
                  <a:pt x="636" y="272"/>
                </a:lnTo>
                <a:lnTo>
                  <a:pt x="632" y="272"/>
                </a:lnTo>
                <a:lnTo>
                  <a:pt x="641" y="275"/>
                </a:lnTo>
                <a:lnTo>
                  <a:pt x="646" y="277"/>
                </a:lnTo>
                <a:lnTo>
                  <a:pt x="648" y="281"/>
                </a:lnTo>
                <a:lnTo>
                  <a:pt x="648" y="284"/>
                </a:lnTo>
                <a:lnTo>
                  <a:pt x="648" y="288"/>
                </a:lnTo>
                <a:lnTo>
                  <a:pt x="650" y="288"/>
                </a:lnTo>
                <a:lnTo>
                  <a:pt x="650" y="290"/>
                </a:lnTo>
                <a:lnTo>
                  <a:pt x="650" y="293"/>
                </a:lnTo>
                <a:lnTo>
                  <a:pt x="648" y="297"/>
                </a:lnTo>
                <a:lnTo>
                  <a:pt x="650" y="297"/>
                </a:lnTo>
                <a:lnTo>
                  <a:pt x="648" y="300"/>
                </a:lnTo>
                <a:lnTo>
                  <a:pt x="646" y="302"/>
                </a:lnTo>
                <a:lnTo>
                  <a:pt x="646" y="307"/>
                </a:lnTo>
                <a:lnTo>
                  <a:pt x="648" y="311"/>
                </a:lnTo>
                <a:lnTo>
                  <a:pt x="648" y="314"/>
                </a:lnTo>
                <a:lnTo>
                  <a:pt x="646" y="316"/>
                </a:lnTo>
                <a:lnTo>
                  <a:pt x="641" y="320"/>
                </a:lnTo>
                <a:lnTo>
                  <a:pt x="636" y="323"/>
                </a:lnTo>
                <a:lnTo>
                  <a:pt x="632" y="325"/>
                </a:lnTo>
                <a:lnTo>
                  <a:pt x="622" y="327"/>
                </a:lnTo>
                <a:close/>
                <a:moveTo>
                  <a:pt x="616" y="328"/>
                </a:moveTo>
                <a:lnTo>
                  <a:pt x="616" y="328"/>
                </a:lnTo>
                <a:lnTo>
                  <a:pt x="615" y="325"/>
                </a:lnTo>
                <a:lnTo>
                  <a:pt x="611" y="314"/>
                </a:lnTo>
                <a:lnTo>
                  <a:pt x="611" y="311"/>
                </a:lnTo>
                <a:lnTo>
                  <a:pt x="609" y="309"/>
                </a:lnTo>
                <a:lnTo>
                  <a:pt x="606" y="305"/>
                </a:lnTo>
                <a:lnTo>
                  <a:pt x="608" y="300"/>
                </a:lnTo>
                <a:lnTo>
                  <a:pt x="609" y="297"/>
                </a:lnTo>
                <a:lnTo>
                  <a:pt x="609" y="295"/>
                </a:lnTo>
                <a:lnTo>
                  <a:pt x="609" y="293"/>
                </a:lnTo>
                <a:lnTo>
                  <a:pt x="609" y="288"/>
                </a:lnTo>
                <a:lnTo>
                  <a:pt x="611" y="283"/>
                </a:lnTo>
                <a:lnTo>
                  <a:pt x="604" y="304"/>
                </a:lnTo>
                <a:lnTo>
                  <a:pt x="606" y="309"/>
                </a:lnTo>
                <a:lnTo>
                  <a:pt x="606" y="313"/>
                </a:lnTo>
                <a:lnTo>
                  <a:pt x="609" y="321"/>
                </a:lnTo>
                <a:lnTo>
                  <a:pt x="613" y="327"/>
                </a:lnTo>
                <a:lnTo>
                  <a:pt x="616" y="328"/>
                </a:lnTo>
                <a:close/>
                <a:moveTo>
                  <a:pt x="616" y="265"/>
                </a:moveTo>
                <a:lnTo>
                  <a:pt x="616" y="265"/>
                </a:lnTo>
                <a:lnTo>
                  <a:pt x="613" y="268"/>
                </a:lnTo>
                <a:lnTo>
                  <a:pt x="613" y="272"/>
                </a:lnTo>
                <a:lnTo>
                  <a:pt x="611" y="277"/>
                </a:lnTo>
                <a:lnTo>
                  <a:pt x="615" y="272"/>
                </a:lnTo>
                <a:lnTo>
                  <a:pt x="618" y="268"/>
                </a:lnTo>
                <a:lnTo>
                  <a:pt x="629" y="263"/>
                </a:lnTo>
                <a:lnTo>
                  <a:pt x="638" y="260"/>
                </a:lnTo>
                <a:lnTo>
                  <a:pt x="641" y="260"/>
                </a:lnTo>
                <a:lnTo>
                  <a:pt x="646" y="260"/>
                </a:lnTo>
                <a:lnTo>
                  <a:pt x="652" y="261"/>
                </a:lnTo>
                <a:lnTo>
                  <a:pt x="653" y="267"/>
                </a:lnTo>
                <a:lnTo>
                  <a:pt x="659" y="265"/>
                </a:lnTo>
                <a:lnTo>
                  <a:pt x="659" y="261"/>
                </a:lnTo>
                <a:lnTo>
                  <a:pt x="657" y="260"/>
                </a:lnTo>
                <a:lnTo>
                  <a:pt x="653" y="258"/>
                </a:lnTo>
                <a:lnTo>
                  <a:pt x="641" y="254"/>
                </a:lnTo>
                <a:lnTo>
                  <a:pt x="636" y="254"/>
                </a:lnTo>
                <a:lnTo>
                  <a:pt x="627" y="260"/>
                </a:lnTo>
                <a:lnTo>
                  <a:pt x="616" y="265"/>
                </a:lnTo>
                <a:close/>
                <a:moveTo>
                  <a:pt x="632" y="341"/>
                </a:moveTo>
                <a:lnTo>
                  <a:pt x="632" y="341"/>
                </a:lnTo>
                <a:lnTo>
                  <a:pt x="632" y="343"/>
                </a:lnTo>
                <a:lnTo>
                  <a:pt x="629" y="348"/>
                </a:lnTo>
                <a:lnTo>
                  <a:pt x="627" y="350"/>
                </a:lnTo>
                <a:lnTo>
                  <a:pt x="623" y="348"/>
                </a:lnTo>
                <a:lnTo>
                  <a:pt x="620" y="348"/>
                </a:lnTo>
                <a:lnTo>
                  <a:pt x="615" y="348"/>
                </a:lnTo>
                <a:lnTo>
                  <a:pt x="604" y="348"/>
                </a:lnTo>
                <a:lnTo>
                  <a:pt x="599" y="348"/>
                </a:lnTo>
                <a:lnTo>
                  <a:pt x="620" y="351"/>
                </a:lnTo>
                <a:lnTo>
                  <a:pt x="623" y="353"/>
                </a:lnTo>
                <a:lnTo>
                  <a:pt x="625" y="353"/>
                </a:lnTo>
                <a:lnTo>
                  <a:pt x="629" y="353"/>
                </a:lnTo>
                <a:lnTo>
                  <a:pt x="634" y="350"/>
                </a:lnTo>
                <a:lnTo>
                  <a:pt x="638" y="348"/>
                </a:lnTo>
                <a:lnTo>
                  <a:pt x="639" y="344"/>
                </a:lnTo>
                <a:lnTo>
                  <a:pt x="645" y="341"/>
                </a:lnTo>
                <a:lnTo>
                  <a:pt x="646" y="337"/>
                </a:lnTo>
                <a:lnTo>
                  <a:pt x="648" y="334"/>
                </a:lnTo>
                <a:lnTo>
                  <a:pt x="646" y="337"/>
                </a:lnTo>
                <a:lnTo>
                  <a:pt x="643" y="339"/>
                </a:lnTo>
                <a:lnTo>
                  <a:pt x="638" y="341"/>
                </a:lnTo>
                <a:lnTo>
                  <a:pt x="632" y="341"/>
                </a:lnTo>
                <a:close/>
                <a:moveTo>
                  <a:pt x="609" y="355"/>
                </a:moveTo>
                <a:lnTo>
                  <a:pt x="609" y="355"/>
                </a:lnTo>
                <a:lnTo>
                  <a:pt x="599" y="353"/>
                </a:lnTo>
                <a:lnTo>
                  <a:pt x="590" y="351"/>
                </a:lnTo>
                <a:lnTo>
                  <a:pt x="583" y="348"/>
                </a:lnTo>
                <a:lnTo>
                  <a:pt x="576" y="344"/>
                </a:lnTo>
                <a:lnTo>
                  <a:pt x="567" y="336"/>
                </a:lnTo>
                <a:lnTo>
                  <a:pt x="563" y="330"/>
                </a:lnTo>
                <a:lnTo>
                  <a:pt x="569" y="291"/>
                </a:lnTo>
                <a:lnTo>
                  <a:pt x="572" y="277"/>
                </a:lnTo>
                <a:lnTo>
                  <a:pt x="572" y="268"/>
                </a:lnTo>
                <a:lnTo>
                  <a:pt x="570" y="267"/>
                </a:lnTo>
                <a:lnTo>
                  <a:pt x="570" y="268"/>
                </a:lnTo>
                <a:lnTo>
                  <a:pt x="565" y="297"/>
                </a:lnTo>
                <a:lnTo>
                  <a:pt x="560" y="311"/>
                </a:lnTo>
                <a:lnTo>
                  <a:pt x="558" y="321"/>
                </a:lnTo>
                <a:lnTo>
                  <a:pt x="556" y="328"/>
                </a:lnTo>
                <a:lnTo>
                  <a:pt x="556" y="332"/>
                </a:lnTo>
                <a:lnTo>
                  <a:pt x="558" y="336"/>
                </a:lnTo>
                <a:lnTo>
                  <a:pt x="560" y="339"/>
                </a:lnTo>
                <a:lnTo>
                  <a:pt x="570" y="346"/>
                </a:lnTo>
                <a:lnTo>
                  <a:pt x="578" y="351"/>
                </a:lnTo>
                <a:lnTo>
                  <a:pt x="586" y="353"/>
                </a:lnTo>
                <a:lnTo>
                  <a:pt x="593" y="355"/>
                </a:lnTo>
                <a:lnTo>
                  <a:pt x="604" y="355"/>
                </a:lnTo>
                <a:lnTo>
                  <a:pt x="609" y="355"/>
                </a:lnTo>
                <a:close/>
                <a:moveTo>
                  <a:pt x="606" y="237"/>
                </a:moveTo>
                <a:lnTo>
                  <a:pt x="606" y="237"/>
                </a:lnTo>
                <a:lnTo>
                  <a:pt x="616" y="235"/>
                </a:lnTo>
                <a:lnTo>
                  <a:pt x="622" y="235"/>
                </a:lnTo>
                <a:lnTo>
                  <a:pt x="625" y="233"/>
                </a:lnTo>
                <a:lnTo>
                  <a:pt x="625" y="231"/>
                </a:lnTo>
                <a:lnTo>
                  <a:pt x="627" y="231"/>
                </a:lnTo>
                <a:lnTo>
                  <a:pt x="625" y="230"/>
                </a:lnTo>
                <a:lnTo>
                  <a:pt x="623" y="230"/>
                </a:lnTo>
                <a:lnTo>
                  <a:pt x="622" y="228"/>
                </a:lnTo>
                <a:lnTo>
                  <a:pt x="618" y="228"/>
                </a:lnTo>
                <a:lnTo>
                  <a:pt x="613" y="231"/>
                </a:lnTo>
                <a:lnTo>
                  <a:pt x="608" y="231"/>
                </a:lnTo>
                <a:lnTo>
                  <a:pt x="599" y="235"/>
                </a:lnTo>
                <a:lnTo>
                  <a:pt x="588" y="240"/>
                </a:lnTo>
                <a:lnTo>
                  <a:pt x="583" y="245"/>
                </a:lnTo>
                <a:lnTo>
                  <a:pt x="581" y="249"/>
                </a:lnTo>
                <a:lnTo>
                  <a:pt x="579" y="253"/>
                </a:lnTo>
                <a:lnTo>
                  <a:pt x="576" y="256"/>
                </a:lnTo>
                <a:lnTo>
                  <a:pt x="572" y="258"/>
                </a:lnTo>
                <a:lnTo>
                  <a:pt x="565" y="263"/>
                </a:lnTo>
                <a:lnTo>
                  <a:pt x="562" y="267"/>
                </a:lnTo>
                <a:lnTo>
                  <a:pt x="555" y="277"/>
                </a:lnTo>
                <a:lnTo>
                  <a:pt x="547" y="284"/>
                </a:lnTo>
                <a:lnTo>
                  <a:pt x="544" y="291"/>
                </a:lnTo>
                <a:lnTo>
                  <a:pt x="540" y="302"/>
                </a:lnTo>
                <a:lnTo>
                  <a:pt x="546" y="309"/>
                </a:lnTo>
                <a:lnTo>
                  <a:pt x="549" y="311"/>
                </a:lnTo>
                <a:lnTo>
                  <a:pt x="549" y="313"/>
                </a:lnTo>
                <a:lnTo>
                  <a:pt x="551" y="311"/>
                </a:lnTo>
                <a:lnTo>
                  <a:pt x="551" y="305"/>
                </a:lnTo>
                <a:lnTo>
                  <a:pt x="549" y="297"/>
                </a:lnTo>
                <a:lnTo>
                  <a:pt x="553" y="291"/>
                </a:lnTo>
                <a:lnTo>
                  <a:pt x="562" y="277"/>
                </a:lnTo>
                <a:lnTo>
                  <a:pt x="567" y="267"/>
                </a:lnTo>
                <a:lnTo>
                  <a:pt x="606" y="237"/>
                </a:lnTo>
                <a:close/>
                <a:moveTo>
                  <a:pt x="221" y="330"/>
                </a:moveTo>
                <a:lnTo>
                  <a:pt x="221" y="330"/>
                </a:lnTo>
                <a:lnTo>
                  <a:pt x="214" y="320"/>
                </a:lnTo>
                <a:lnTo>
                  <a:pt x="210" y="313"/>
                </a:lnTo>
                <a:lnTo>
                  <a:pt x="210" y="309"/>
                </a:lnTo>
                <a:lnTo>
                  <a:pt x="212" y="307"/>
                </a:lnTo>
                <a:lnTo>
                  <a:pt x="214" y="302"/>
                </a:lnTo>
                <a:lnTo>
                  <a:pt x="215" y="295"/>
                </a:lnTo>
                <a:lnTo>
                  <a:pt x="215" y="290"/>
                </a:lnTo>
                <a:lnTo>
                  <a:pt x="219" y="286"/>
                </a:lnTo>
                <a:lnTo>
                  <a:pt x="224" y="283"/>
                </a:lnTo>
                <a:lnTo>
                  <a:pt x="226" y="270"/>
                </a:lnTo>
                <a:lnTo>
                  <a:pt x="231" y="260"/>
                </a:lnTo>
                <a:lnTo>
                  <a:pt x="233" y="256"/>
                </a:lnTo>
                <a:lnTo>
                  <a:pt x="235" y="254"/>
                </a:lnTo>
                <a:lnTo>
                  <a:pt x="237" y="247"/>
                </a:lnTo>
                <a:lnTo>
                  <a:pt x="238" y="244"/>
                </a:lnTo>
                <a:lnTo>
                  <a:pt x="244" y="238"/>
                </a:lnTo>
                <a:lnTo>
                  <a:pt x="245" y="238"/>
                </a:lnTo>
                <a:lnTo>
                  <a:pt x="253" y="237"/>
                </a:lnTo>
                <a:lnTo>
                  <a:pt x="261" y="237"/>
                </a:lnTo>
                <a:lnTo>
                  <a:pt x="274" y="242"/>
                </a:lnTo>
                <a:lnTo>
                  <a:pt x="286" y="242"/>
                </a:lnTo>
                <a:lnTo>
                  <a:pt x="291" y="242"/>
                </a:lnTo>
                <a:lnTo>
                  <a:pt x="297" y="242"/>
                </a:lnTo>
                <a:lnTo>
                  <a:pt x="304" y="245"/>
                </a:lnTo>
                <a:lnTo>
                  <a:pt x="313" y="249"/>
                </a:lnTo>
                <a:lnTo>
                  <a:pt x="320" y="256"/>
                </a:lnTo>
                <a:lnTo>
                  <a:pt x="327" y="267"/>
                </a:lnTo>
                <a:lnTo>
                  <a:pt x="334" y="281"/>
                </a:lnTo>
                <a:lnTo>
                  <a:pt x="336" y="283"/>
                </a:lnTo>
                <a:lnTo>
                  <a:pt x="341" y="288"/>
                </a:lnTo>
                <a:lnTo>
                  <a:pt x="343" y="293"/>
                </a:lnTo>
                <a:lnTo>
                  <a:pt x="344" y="298"/>
                </a:lnTo>
                <a:lnTo>
                  <a:pt x="344" y="307"/>
                </a:lnTo>
                <a:lnTo>
                  <a:pt x="344" y="316"/>
                </a:lnTo>
                <a:lnTo>
                  <a:pt x="344" y="320"/>
                </a:lnTo>
                <a:lnTo>
                  <a:pt x="339" y="330"/>
                </a:lnTo>
                <a:lnTo>
                  <a:pt x="336" y="336"/>
                </a:lnTo>
                <a:lnTo>
                  <a:pt x="328" y="341"/>
                </a:lnTo>
                <a:lnTo>
                  <a:pt x="321" y="346"/>
                </a:lnTo>
                <a:lnTo>
                  <a:pt x="309" y="350"/>
                </a:lnTo>
                <a:lnTo>
                  <a:pt x="307" y="353"/>
                </a:lnTo>
                <a:lnTo>
                  <a:pt x="300" y="362"/>
                </a:lnTo>
                <a:lnTo>
                  <a:pt x="295" y="366"/>
                </a:lnTo>
                <a:lnTo>
                  <a:pt x="290" y="369"/>
                </a:lnTo>
                <a:lnTo>
                  <a:pt x="279" y="373"/>
                </a:lnTo>
                <a:lnTo>
                  <a:pt x="270" y="373"/>
                </a:lnTo>
                <a:lnTo>
                  <a:pt x="267" y="371"/>
                </a:lnTo>
                <a:lnTo>
                  <a:pt x="261" y="374"/>
                </a:lnTo>
                <a:lnTo>
                  <a:pt x="258" y="374"/>
                </a:lnTo>
                <a:lnTo>
                  <a:pt x="256" y="373"/>
                </a:lnTo>
                <a:lnTo>
                  <a:pt x="254" y="371"/>
                </a:lnTo>
                <a:lnTo>
                  <a:pt x="253" y="369"/>
                </a:lnTo>
                <a:lnTo>
                  <a:pt x="253" y="367"/>
                </a:lnTo>
                <a:lnTo>
                  <a:pt x="251" y="366"/>
                </a:lnTo>
                <a:lnTo>
                  <a:pt x="251" y="364"/>
                </a:lnTo>
                <a:lnTo>
                  <a:pt x="240" y="364"/>
                </a:lnTo>
                <a:lnTo>
                  <a:pt x="233" y="362"/>
                </a:lnTo>
                <a:lnTo>
                  <a:pt x="228" y="358"/>
                </a:lnTo>
                <a:lnTo>
                  <a:pt x="226" y="358"/>
                </a:lnTo>
                <a:lnTo>
                  <a:pt x="224" y="357"/>
                </a:lnTo>
                <a:lnTo>
                  <a:pt x="223" y="353"/>
                </a:lnTo>
                <a:lnTo>
                  <a:pt x="223" y="351"/>
                </a:lnTo>
                <a:lnTo>
                  <a:pt x="223" y="348"/>
                </a:lnTo>
                <a:lnTo>
                  <a:pt x="219" y="343"/>
                </a:lnTo>
                <a:lnTo>
                  <a:pt x="217" y="341"/>
                </a:lnTo>
                <a:lnTo>
                  <a:pt x="215" y="337"/>
                </a:lnTo>
                <a:lnTo>
                  <a:pt x="215" y="334"/>
                </a:lnTo>
                <a:lnTo>
                  <a:pt x="217" y="332"/>
                </a:lnTo>
                <a:lnTo>
                  <a:pt x="221" y="330"/>
                </a:lnTo>
                <a:close/>
                <a:moveTo>
                  <a:pt x="228" y="279"/>
                </a:moveTo>
                <a:lnTo>
                  <a:pt x="228" y="279"/>
                </a:lnTo>
                <a:lnTo>
                  <a:pt x="231" y="277"/>
                </a:lnTo>
                <a:lnTo>
                  <a:pt x="238" y="272"/>
                </a:lnTo>
                <a:lnTo>
                  <a:pt x="247" y="267"/>
                </a:lnTo>
                <a:lnTo>
                  <a:pt x="253" y="267"/>
                </a:lnTo>
                <a:lnTo>
                  <a:pt x="258" y="267"/>
                </a:lnTo>
                <a:lnTo>
                  <a:pt x="263" y="270"/>
                </a:lnTo>
                <a:lnTo>
                  <a:pt x="260" y="267"/>
                </a:lnTo>
                <a:lnTo>
                  <a:pt x="256" y="263"/>
                </a:lnTo>
                <a:lnTo>
                  <a:pt x="251" y="261"/>
                </a:lnTo>
                <a:lnTo>
                  <a:pt x="247" y="261"/>
                </a:lnTo>
                <a:lnTo>
                  <a:pt x="242" y="265"/>
                </a:lnTo>
                <a:lnTo>
                  <a:pt x="235" y="270"/>
                </a:lnTo>
                <a:lnTo>
                  <a:pt x="228" y="279"/>
                </a:lnTo>
                <a:close/>
                <a:moveTo>
                  <a:pt x="260" y="258"/>
                </a:moveTo>
                <a:lnTo>
                  <a:pt x="260" y="258"/>
                </a:lnTo>
                <a:lnTo>
                  <a:pt x="274" y="277"/>
                </a:lnTo>
                <a:lnTo>
                  <a:pt x="277" y="284"/>
                </a:lnTo>
                <a:lnTo>
                  <a:pt x="279" y="291"/>
                </a:lnTo>
                <a:lnTo>
                  <a:pt x="281" y="295"/>
                </a:lnTo>
                <a:lnTo>
                  <a:pt x="274" y="309"/>
                </a:lnTo>
                <a:lnTo>
                  <a:pt x="270" y="328"/>
                </a:lnTo>
                <a:lnTo>
                  <a:pt x="260" y="348"/>
                </a:lnTo>
                <a:lnTo>
                  <a:pt x="254" y="350"/>
                </a:lnTo>
                <a:lnTo>
                  <a:pt x="244" y="355"/>
                </a:lnTo>
                <a:lnTo>
                  <a:pt x="237" y="357"/>
                </a:lnTo>
                <a:lnTo>
                  <a:pt x="231" y="355"/>
                </a:lnTo>
                <a:lnTo>
                  <a:pt x="228" y="351"/>
                </a:lnTo>
                <a:lnTo>
                  <a:pt x="228" y="344"/>
                </a:lnTo>
                <a:lnTo>
                  <a:pt x="226" y="344"/>
                </a:lnTo>
                <a:lnTo>
                  <a:pt x="224" y="350"/>
                </a:lnTo>
                <a:lnTo>
                  <a:pt x="226" y="355"/>
                </a:lnTo>
                <a:lnTo>
                  <a:pt x="228" y="357"/>
                </a:lnTo>
                <a:lnTo>
                  <a:pt x="231" y="358"/>
                </a:lnTo>
                <a:lnTo>
                  <a:pt x="233" y="360"/>
                </a:lnTo>
                <a:lnTo>
                  <a:pt x="237" y="360"/>
                </a:lnTo>
                <a:lnTo>
                  <a:pt x="245" y="360"/>
                </a:lnTo>
                <a:lnTo>
                  <a:pt x="251" y="357"/>
                </a:lnTo>
                <a:lnTo>
                  <a:pt x="258" y="353"/>
                </a:lnTo>
                <a:lnTo>
                  <a:pt x="260" y="351"/>
                </a:lnTo>
                <a:lnTo>
                  <a:pt x="261" y="348"/>
                </a:lnTo>
                <a:lnTo>
                  <a:pt x="267" y="339"/>
                </a:lnTo>
                <a:lnTo>
                  <a:pt x="277" y="323"/>
                </a:lnTo>
                <a:lnTo>
                  <a:pt x="279" y="313"/>
                </a:lnTo>
                <a:lnTo>
                  <a:pt x="281" y="305"/>
                </a:lnTo>
                <a:lnTo>
                  <a:pt x="284" y="297"/>
                </a:lnTo>
                <a:lnTo>
                  <a:pt x="284" y="295"/>
                </a:lnTo>
                <a:lnTo>
                  <a:pt x="286" y="290"/>
                </a:lnTo>
                <a:lnTo>
                  <a:pt x="284" y="284"/>
                </a:lnTo>
                <a:lnTo>
                  <a:pt x="276" y="272"/>
                </a:lnTo>
                <a:lnTo>
                  <a:pt x="265" y="261"/>
                </a:lnTo>
                <a:lnTo>
                  <a:pt x="260" y="258"/>
                </a:lnTo>
                <a:close/>
                <a:moveTo>
                  <a:pt x="224" y="327"/>
                </a:moveTo>
                <a:lnTo>
                  <a:pt x="228" y="327"/>
                </a:lnTo>
                <a:lnTo>
                  <a:pt x="226" y="323"/>
                </a:lnTo>
                <a:lnTo>
                  <a:pt x="223" y="314"/>
                </a:lnTo>
                <a:lnTo>
                  <a:pt x="221" y="300"/>
                </a:lnTo>
                <a:lnTo>
                  <a:pt x="221" y="293"/>
                </a:lnTo>
                <a:lnTo>
                  <a:pt x="223" y="284"/>
                </a:lnTo>
                <a:lnTo>
                  <a:pt x="221" y="286"/>
                </a:lnTo>
                <a:lnTo>
                  <a:pt x="219" y="290"/>
                </a:lnTo>
                <a:lnTo>
                  <a:pt x="217" y="295"/>
                </a:lnTo>
                <a:lnTo>
                  <a:pt x="219" y="300"/>
                </a:lnTo>
                <a:lnTo>
                  <a:pt x="219" y="304"/>
                </a:lnTo>
                <a:lnTo>
                  <a:pt x="217" y="309"/>
                </a:lnTo>
                <a:lnTo>
                  <a:pt x="215" y="311"/>
                </a:lnTo>
                <a:lnTo>
                  <a:pt x="217" y="313"/>
                </a:lnTo>
                <a:lnTo>
                  <a:pt x="224" y="327"/>
                </a:lnTo>
                <a:close/>
                <a:moveTo>
                  <a:pt x="247" y="320"/>
                </a:moveTo>
                <a:lnTo>
                  <a:pt x="247" y="320"/>
                </a:lnTo>
                <a:lnTo>
                  <a:pt x="242" y="320"/>
                </a:lnTo>
                <a:lnTo>
                  <a:pt x="238" y="320"/>
                </a:lnTo>
                <a:lnTo>
                  <a:pt x="235" y="316"/>
                </a:lnTo>
                <a:lnTo>
                  <a:pt x="237" y="320"/>
                </a:lnTo>
                <a:lnTo>
                  <a:pt x="238" y="321"/>
                </a:lnTo>
                <a:lnTo>
                  <a:pt x="244" y="321"/>
                </a:lnTo>
                <a:lnTo>
                  <a:pt x="247" y="320"/>
                </a:lnTo>
                <a:close/>
                <a:moveTo>
                  <a:pt x="256" y="275"/>
                </a:moveTo>
                <a:lnTo>
                  <a:pt x="256" y="275"/>
                </a:lnTo>
                <a:lnTo>
                  <a:pt x="260" y="279"/>
                </a:lnTo>
                <a:lnTo>
                  <a:pt x="263" y="283"/>
                </a:lnTo>
                <a:lnTo>
                  <a:pt x="267" y="293"/>
                </a:lnTo>
                <a:lnTo>
                  <a:pt x="267" y="302"/>
                </a:lnTo>
                <a:lnTo>
                  <a:pt x="265" y="311"/>
                </a:lnTo>
                <a:lnTo>
                  <a:pt x="265" y="302"/>
                </a:lnTo>
                <a:lnTo>
                  <a:pt x="261" y="309"/>
                </a:lnTo>
                <a:lnTo>
                  <a:pt x="258" y="313"/>
                </a:lnTo>
                <a:lnTo>
                  <a:pt x="254" y="313"/>
                </a:lnTo>
                <a:lnTo>
                  <a:pt x="251" y="314"/>
                </a:lnTo>
                <a:lnTo>
                  <a:pt x="249" y="316"/>
                </a:lnTo>
                <a:lnTo>
                  <a:pt x="249" y="321"/>
                </a:lnTo>
                <a:lnTo>
                  <a:pt x="245" y="323"/>
                </a:lnTo>
                <a:lnTo>
                  <a:pt x="249" y="325"/>
                </a:lnTo>
                <a:lnTo>
                  <a:pt x="251" y="327"/>
                </a:lnTo>
                <a:lnTo>
                  <a:pt x="261" y="323"/>
                </a:lnTo>
                <a:lnTo>
                  <a:pt x="263" y="323"/>
                </a:lnTo>
                <a:lnTo>
                  <a:pt x="267" y="313"/>
                </a:lnTo>
                <a:lnTo>
                  <a:pt x="270" y="302"/>
                </a:lnTo>
                <a:lnTo>
                  <a:pt x="270" y="295"/>
                </a:lnTo>
                <a:lnTo>
                  <a:pt x="268" y="288"/>
                </a:lnTo>
                <a:lnTo>
                  <a:pt x="265" y="279"/>
                </a:lnTo>
                <a:lnTo>
                  <a:pt x="263" y="277"/>
                </a:lnTo>
                <a:lnTo>
                  <a:pt x="260" y="274"/>
                </a:lnTo>
                <a:lnTo>
                  <a:pt x="258" y="274"/>
                </a:lnTo>
                <a:lnTo>
                  <a:pt x="256" y="275"/>
                </a:lnTo>
                <a:close/>
                <a:moveTo>
                  <a:pt x="254" y="286"/>
                </a:moveTo>
                <a:lnTo>
                  <a:pt x="254" y="286"/>
                </a:lnTo>
                <a:lnTo>
                  <a:pt x="254" y="284"/>
                </a:lnTo>
                <a:lnTo>
                  <a:pt x="253" y="281"/>
                </a:lnTo>
                <a:lnTo>
                  <a:pt x="251" y="281"/>
                </a:lnTo>
                <a:lnTo>
                  <a:pt x="245" y="284"/>
                </a:lnTo>
                <a:lnTo>
                  <a:pt x="240" y="293"/>
                </a:lnTo>
                <a:lnTo>
                  <a:pt x="238" y="295"/>
                </a:lnTo>
                <a:lnTo>
                  <a:pt x="237" y="298"/>
                </a:lnTo>
                <a:lnTo>
                  <a:pt x="237" y="304"/>
                </a:lnTo>
                <a:lnTo>
                  <a:pt x="237" y="305"/>
                </a:lnTo>
                <a:lnTo>
                  <a:pt x="238" y="309"/>
                </a:lnTo>
                <a:lnTo>
                  <a:pt x="240" y="304"/>
                </a:lnTo>
                <a:lnTo>
                  <a:pt x="242" y="293"/>
                </a:lnTo>
                <a:lnTo>
                  <a:pt x="245" y="290"/>
                </a:lnTo>
                <a:lnTo>
                  <a:pt x="247" y="286"/>
                </a:lnTo>
                <a:lnTo>
                  <a:pt x="251" y="284"/>
                </a:lnTo>
                <a:lnTo>
                  <a:pt x="254" y="286"/>
                </a:lnTo>
                <a:close/>
                <a:moveTo>
                  <a:pt x="238" y="291"/>
                </a:moveTo>
                <a:lnTo>
                  <a:pt x="238" y="291"/>
                </a:lnTo>
                <a:lnTo>
                  <a:pt x="251" y="279"/>
                </a:lnTo>
                <a:lnTo>
                  <a:pt x="249" y="277"/>
                </a:lnTo>
                <a:lnTo>
                  <a:pt x="245" y="277"/>
                </a:lnTo>
                <a:lnTo>
                  <a:pt x="240" y="281"/>
                </a:lnTo>
                <a:lnTo>
                  <a:pt x="238" y="283"/>
                </a:lnTo>
                <a:lnTo>
                  <a:pt x="237" y="284"/>
                </a:lnTo>
                <a:lnTo>
                  <a:pt x="237" y="286"/>
                </a:lnTo>
                <a:lnTo>
                  <a:pt x="238" y="291"/>
                </a:lnTo>
                <a:close/>
                <a:moveTo>
                  <a:pt x="235" y="309"/>
                </a:moveTo>
                <a:lnTo>
                  <a:pt x="235" y="309"/>
                </a:lnTo>
                <a:lnTo>
                  <a:pt x="238" y="313"/>
                </a:lnTo>
                <a:lnTo>
                  <a:pt x="242" y="314"/>
                </a:lnTo>
                <a:lnTo>
                  <a:pt x="244" y="314"/>
                </a:lnTo>
                <a:lnTo>
                  <a:pt x="245" y="316"/>
                </a:lnTo>
                <a:lnTo>
                  <a:pt x="249" y="318"/>
                </a:lnTo>
                <a:lnTo>
                  <a:pt x="249" y="314"/>
                </a:lnTo>
                <a:lnTo>
                  <a:pt x="244" y="313"/>
                </a:lnTo>
                <a:lnTo>
                  <a:pt x="238" y="309"/>
                </a:lnTo>
                <a:lnTo>
                  <a:pt x="237" y="307"/>
                </a:lnTo>
                <a:lnTo>
                  <a:pt x="235" y="305"/>
                </a:lnTo>
                <a:lnTo>
                  <a:pt x="235" y="307"/>
                </a:lnTo>
                <a:lnTo>
                  <a:pt x="235" y="309"/>
                </a:lnTo>
                <a:close/>
                <a:moveTo>
                  <a:pt x="245" y="307"/>
                </a:moveTo>
                <a:lnTo>
                  <a:pt x="245" y="307"/>
                </a:lnTo>
                <a:close/>
                <a:moveTo>
                  <a:pt x="245" y="307"/>
                </a:moveTo>
                <a:lnTo>
                  <a:pt x="245" y="307"/>
                </a:lnTo>
                <a:close/>
                <a:moveTo>
                  <a:pt x="245" y="307"/>
                </a:moveTo>
                <a:lnTo>
                  <a:pt x="245" y="307"/>
                </a:lnTo>
                <a:close/>
                <a:moveTo>
                  <a:pt x="245" y="307"/>
                </a:moveTo>
                <a:lnTo>
                  <a:pt x="245" y="307"/>
                </a:lnTo>
                <a:close/>
                <a:moveTo>
                  <a:pt x="245" y="307"/>
                </a:moveTo>
                <a:lnTo>
                  <a:pt x="245" y="307"/>
                </a:lnTo>
                <a:close/>
                <a:moveTo>
                  <a:pt x="258" y="304"/>
                </a:moveTo>
                <a:lnTo>
                  <a:pt x="258" y="304"/>
                </a:lnTo>
                <a:lnTo>
                  <a:pt x="253" y="311"/>
                </a:lnTo>
                <a:lnTo>
                  <a:pt x="249" y="311"/>
                </a:lnTo>
                <a:lnTo>
                  <a:pt x="245" y="307"/>
                </a:lnTo>
                <a:lnTo>
                  <a:pt x="247" y="311"/>
                </a:lnTo>
                <a:lnTo>
                  <a:pt x="249" y="313"/>
                </a:lnTo>
                <a:lnTo>
                  <a:pt x="251" y="313"/>
                </a:lnTo>
                <a:lnTo>
                  <a:pt x="254" y="311"/>
                </a:lnTo>
                <a:lnTo>
                  <a:pt x="258" y="309"/>
                </a:lnTo>
                <a:lnTo>
                  <a:pt x="263" y="304"/>
                </a:lnTo>
                <a:lnTo>
                  <a:pt x="261" y="298"/>
                </a:lnTo>
                <a:lnTo>
                  <a:pt x="260" y="291"/>
                </a:lnTo>
                <a:lnTo>
                  <a:pt x="258" y="304"/>
                </a:lnTo>
                <a:close/>
                <a:moveTo>
                  <a:pt x="253" y="304"/>
                </a:moveTo>
                <a:lnTo>
                  <a:pt x="253" y="304"/>
                </a:lnTo>
                <a:lnTo>
                  <a:pt x="253" y="302"/>
                </a:lnTo>
                <a:lnTo>
                  <a:pt x="249" y="302"/>
                </a:lnTo>
                <a:lnTo>
                  <a:pt x="249" y="300"/>
                </a:lnTo>
                <a:lnTo>
                  <a:pt x="247" y="298"/>
                </a:lnTo>
                <a:lnTo>
                  <a:pt x="247" y="300"/>
                </a:lnTo>
                <a:lnTo>
                  <a:pt x="249" y="302"/>
                </a:lnTo>
                <a:lnTo>
                  <a:pt x="249" y="304"/>
                </a:lnTo>
                <a:lnTo>
                  <a:pt x="247" y="304"/>
                </a:lnTo>
                <a:lnTo>
                  <a:pt x="245" y="302"/>
                </a:lnTo>
                <a:lnTo>
                  <a:pt x="245" y="298"/>
                </a:lnTo>
                <a:lnTo>
                  <a:pt x="245" y="293"/>
                </a:lnTo>
                <a:lnTo>
                  <a:pt x="244" y="300"/>
                </a:lnTo>
                <a:lnTo>
                  <a:pt x="245" y="302"/>
                </a:lnTo>
                <a:lnTo>
                  <a:pt x="249" y="307"/>
                </a:lnTo>
                <a:lnTo>
                  <a:pt x="253" y="307"/>
                </a:lnTo>
                <a:lnTo>
                  <a:pt x="254" y="305"/>
                </a:lnTo>
                <a:lnTo>
                  <a:pt x="256" y="304"/>
                </a:lnTo>
                <a:lnTo>
                  <a:pt x="254" y="298"/>
                </a:lnTo>
                <a:lnTo>
                  <a:pt x="254" y="300"/>
                </a:lnTo>
                <a:lnTo>
                  <a:pt x="253" y="304"/>
                </a:lnTo>
                <a:close/>
                <a:moveTo>
                  <a:pt x="254" y="288"/>
                </a:moveTo>
                <a:lnTo>
                  <a:pt x="254" y="288"/>
                </a:lnTo>
                <a:lnTo>
                  <a:pt x="253" y="288"/>
                </a:lnTo>
                <a:lnTo>
                  <a:pt x="247" y="291"/>
                </a:lnTo>
                <a:lnTo>
                  <a:pt x="247" y="293"/>
                </a:lnTo>
                <a:lnTo>
                  <a:pt x="249" y="293"/>
                </a:lnTo>
                <a:lnTo>
                  <a:pt x="251" y="293"/>
                </a:lnTo>
                <a:lnTo>
                  <a:pt x="253" y="295"/>
                </a:lnTo>
                <a:lnTo>
                  <a:pt x="256" y="297"/>
                </a:lnTo>
                <a:lnTo>
                  <a:pt x="256" y="298"/>
                </a:lnTo>
                <a:lnTo>
                  <a:pt x="256" y="300"/>
                </a:lnTo>
                <a:lnTo>
                  <a:pt x="260" y="291"/>
                </a:lnTo>
                <a:lnTo>
                  <a:pt x="258" y="290"/>
                </a:lnTo>
                <a:lnTo>
                  <a:pt x="254" y="288"/>
                </a:lnTo>
                <a:close/>
                <a:moveTo>
                  <a:pt x="291" y="302"/>
                </a:moveTo>
                <a:lnTo>
                  <a:pt x="291" y="302"/>
                </a:lnTo>
                <a:lnTo>
                  <a:pt x="293" y="305"/>
                </a:lnTo>
                <a:lnTo>
                  <a:pt x="293" y="316"/>
                </a:lnTo>
                <a:lnTo>
                  <a:pt x="293" y="321"/>
                </a:lnTo>
                <a:lnTo>
                  <a:pt x="291" y="328"/>
                </a:lnTo>
                <a:lnTo>
                  <a:pt x="290" y="334"/>
                </a:lnTo>
                <a:lnTo>
                  <a:pt x="284" y="341"/>
                </a:lnTo>
                <a:lnTo>
                  <a:pt x="272" y="346"/>
                </a:lnTo>
                <a:lnTo>
                  <a:pt x="265" y="351"/>
                </a:lnTo>
                <a:lnTo>
                  <a:pt x="268" y="351"/>
                </a:lnTo>
                <a:lnTo>
                  <a:pt x="274" y="350"/>
                </a:lnTo>
                <a:lnTo>
                  <a:pt x="286" y="343"/>
                </a:lnTo>
                <a:lnTo>
                  <a:pt x="298" y="332"/>
                </a:lnTo>
                <a:lnTo>
                  <a:pt x="298" y="323"/>
                </a:lnTo>
                <a:lnTo>
                  <a:pt x="300" y="313"/>
                </a:lnTo>
                <a:lnTo>
                  <a:pt x="298" y="300"/>
                </a:lnTo>
                <a:lnTo>
                  <a:pt x="297" y="288"/>
                </a:lnTo>
                <a:lnTo>
                  <a:pt x="290" y="275"/>
                </a:lnTo>
                <a:lnTo>
                  <a:pt x="286" y="268"/>
                </a:lnTo>
                <a:lnTo>
                  <a:pt x="281" y="263"/>
                </a:lnTo>
                <a:lnTo>
                  <a:pt x="274" y="260"/>
                </a:lnTo>
                <a:lnTo>
                  <a:pt x="267" y="256"/>
                </a:lnTo>
                <a:lnTo>
                  <a:pt x="279" y="267"/>
                </a:lnTo>
                <a:lnTo>
                  <a:pt x="288" y="277"/>
                </a:lnTo>
                <a:lnTo>
                  <a:pt x="290" y="283"/>
                </a:lnTo>
                <a:lnTo>
                  <a:pt x="291" y="288"/>
                </a:lnTo>
                <a:lnTo>
                  <a:pt x="293" y="291"/>
                </a:lnTo>
                <a:lnTo>
                  <a:pt x="293" y="295"/>
                </a:lnTo>
                <a:lnTo>
                  <a:pt x="293" y="298"/>
                </a:lnTo>
                <a:lnTo>
                  <a:pt x="291" y="300"/>
                </a:lnTo>
                <a:lnTo>
                  <a:pt x="291" y="302"/>
                </a:lnTo>
                <a:close/>
                <a:moveTo>
                  <a:pt x="237" y="253"/>
                </a:moveTo>
                <a:lnTo>
                  <a:pt x="237" y="251"/>
                </a:lnTo>
                <a:lnTo>
                  <a:pt x="238" y="249"/>
                </a:lnTo>
                <a:lnTo>
                  <a:pt x="242" y="245"/>
                </a:lnTo>
                <a:lnTo>
                  <a:pt x="245" y="242"/>
                </a:lnTo>
                <a:lnTo>
                  <a:pt x="251" y="240"/>
                </a:lnTo>
                <a:lnTo>
                  <a:pt x="256" y="240"/>
                </a:lnTo>
                <a:lnTo>
                  <a:pt x="265" y="240"/>
                </a:lnTo>
                <a:lnTo>
                  <a:pt x="261" y="240"/>
                </a:lnTo>
                <a:lnTo>
                  <a:pt x="251" y="240"/>
                </a:lnTo>
                <a:lnTo>
                  <a:pt x="245" y="240"/>
                </a:lnTo>
                <a:lnTo>
                  <a:pt x="242" y="244"/>
                </a:lnTo>
                <a:lnTo>
                  <a:pt x="238" y="247"/>
                </a:lnTo>
                <a:lnTo>
                  <a:pt x="237" y="253"/>
                </a:lnTo>
                <a:close/>
                <a:moveTo>
                  <a:pt x="249" y="298"/>
                </a:moveTo>
                <a:lnTo>
                  <a:pt x="249" y="298"/>
                </a:lnTo>
                <a:lnTo>
                  <a:pt x="249" y="300"/>
                </a:lnTo>
                <a:lnTo>
                  <a:pt x="251" y="300"/>
                </a:lnTo>
                <a:lnTo>
                  <a:pt x="253" y="300"/>
                </a:lnTo>
                <a:lnTo>
                  <a:pt x="249" y="297"/>
                </a:lnTo>
                <a:lnTo>
                  <a:pt x="249" y="298"/>
                </a:lnTo>
                <a:close/>
                <a:moveTo>
                  <a:pt x="258" y="272"/>
                </a:moveTo>
                <a:lnTo>
                  <a:pt x="258" y="272"/>
                </a:lnTo>
                <a:lnTo>
                  <a:pt x="251" y="270"/>
                </a:lnTo>
                <a:lnTo>
                  <a:pt x="244" y="272"/>
                </a:lnTo>
                <a:lnTo>
                  <a:pt x="238" y="274"/>
                </a:lnTo>
                <a:lnTo>
                  <a:pt x="235" y="277"/>
                </a:lnTo>
                <a:lnTo>
                  <a:pt x="231" y="281"/>
                </a:lnTo>
                <a:lnTo>
                  <a:pt x="230" y="286"/>
                </a:lnTo>
                <a:lnTo>
                  <a:pt x="228" y="297"/>
                </a:lnTo>
                <a:lnTo>
                  <a:pt x="228" y="307"/>
                </a:lnTo>
                <a:lnTo>
                  <a:pt x="230" y="316"/>
                </a:lnTo>
                <a:lnTo>
                  <a:pt x="231" y="327"/>
                </a:lnTo>
                <a:lnTo>
                  <a:pt x="238" y="327"/>
                </a:lnTo>
                <a:lnTo>
                  <a:pt x="244" y="328"/>
                </a:lnTo>
                <a:lnTo>
                  <a:pt x="247" y="328"/>
                </a:lnTo>
                <a:lnTo>
                  <a:pt x="240" y="323"/>
                </a:lnTo>
                <a:lnTo>
                  <a:pt x="235" y="321"/>
                </a:lnTo>
                <a:lnTo>
                  <a:pt x="231" y="318"/>
                </a:lnTo>
                <a:lnTo>
                  <a:pt x="231" y="314"/>
                </a:lnTo>
                <a:lnTo>
                  <a:pt x="231" y="313"/>
                </a:lnTo>
                <a:lnTo>
                  <a:pt x="231" y="311"/>
                </a:lnTo>
                <a:lnTo>
                  <a:pt x="230" y="311"/>
                </a:lnTo>
                <a:lnTo>
                  <a:pt x="230" y="309"/>
                </a:lnTo>
                <a:lnTo>
                  <a:pt x="231" y="307"/>
                </a:lnTo>
                <a:lnTo>
                  <a:pt x="231" y="304"/>
                </a:lnTo>
                <a:lnTo>
                  <a:pt x="231" y="302"/>
                </a:lnTo>
                <a:lnTo>
                  <a:pt x="233" y="298"/>
                </a:lnTo>
                <a:lnTo>
                  <a:pt x="233" y="297"/>
                </a:lnTo>
                <a:lnTo>
                  <a:pt x="233" y="291"/>
                </a:lnTo>
                <a:lnTo>
                  <a:pt x="233" y="288"/>
                </a:lnTo>
                <a:lnTo>
                  <a:pt x="231" y="286"/>
                </a:lnTo>
                <a:lnTo>
                  <a:pt x="235" y="283"/>
                </a:lnTo>
                <a:lnTo>
                  <a:pt x="238" y="279"/>
                </a:lnTo>
                <a:lnTo>
                  <a:pt x="245" y="275"/>
                </a:lnTo>
                <a:lnTo>
                  <a:pt x="249" y="274"/>
                </a:lnTo>
                <a:lnTo>
                  <a:pt x="258" y="272"/>
                </a:lnTo>
                <a:close/>
                <a:moveTo>
                  <a:pt x="265" y="272"/>
                </a:moveTo>
                <a:lnTo>
                  <a:pt x="265" y="272"/>
                </a:lnTo>
                <a:lnTo>
                  <a:pt x="267" y="275"/>
                </a:lnTo>
                <a:lnTo>
                  <a:pt x="268" y="284"/>
                </a:lnTo>
                <a:lnTo>
                  <a:pt x="270" y="288"/>
                </a:lnTo>
                <a:lnTo>
                  <a:pt x="272" y="291"/>
                </a:lnTo>
                <a:lnTo>
                  <a:pt x="274" y="293"/>
                </a:lnTo>
                <a:lnTo>
                  <a:pt x="272" y="298"/>
                </a:lnTo>
                <a:lnTo>
                  <a:pt x="270" y="302"/>
                </a:lnTo>
                <a:lnTo>
                  <a:pt x="272" y="304"/>
                </a:lnTo>
                <a:lnTo>
                  <a:pt x="272" y="307"/>
                </a:lnTo>
                <a:lnTo>
                  <a:pt x="272" y="311"/>
                </a:lnTo>
                <a:lnTo>
                  <a:pt x="270" y="316"/>
                </a:lnTo>
                <a:lnTo>
                  <a:pt x="277" y="295"/>
                </a:lnTo>
                <a:lnTo>
                  <a:pt x="276" y="290"/>
                </a:lnTo>
                <a:lnTo>
                  <a:pt x="274" y="286"/>
                </a:lnTo>
                <a:lnTo>
                  <a:pt x="272" y="277"/>
                </a:lnTo>
                <a:lnTo>
                  <a:pt x="268" y="274"/>
                </a:lnTo>
                <a:lnTo>
                  <a:pt x="265" y="272"/>
                </a:lnTo>
                <a:close/>
                <a:moveTo>
                  <a:pt x="265" y="334"/>
                </a:moveTo>
                <a:lnTo>
                  <a:pt x="265" y="334"/>
                </a:lnTo>
                <a:lnTo>
                  <a:pt x="267" y="330"/>
                </a:lnTo>
                <a:lnTo>
                  <a:pt x="268" y="327"/>
                </a:lnTo>
                <a:lnTo>
                  <a:pt x="268" y="321"/>
                </a:lnTo>
                <a:lnTo>
                  <a:pt x="267" y="327"/>
                </a:lnTo>
                <a:lnTo>
                  <a:pt x="263" y="330"/>
                </a:lnTo>
                <a:lnTo>
                  <a:pt x="253" y="336"/>
                </a:lnTo>
                <a:lnTo>
                  <a:pt x="242" y="339"/>
                </a:lnTo>
                <a:lnTo>
                  <a:pt x="238" y="339"/>
                </a:lnTo>
                <a:lnTo>
                  <a:pt x="233" y="339"/>
                </a:lnTo>
                <a:lnTo>
                  <a:pt x="230" y="337"/>
                </a:lnTo>
                <a:lnTo>
                  <a:pt x="226" y="334"/>
                </a:lnTo>
                <a:lnTo>
                  <a:pt x="223" y="336"/>
                </a:lnTo>
                <a:lnTo>
                  <a:pt x="221" y="337"/>
                </a:lnTo>
                <a:lnTo>
                  <a:pt x="223" y="339"/>
                </a:lnTo>
                <a:lnTo>
                  <a:pt x="226" y="341"/>
                </a:lnTo>
                <a:lnTo>
                  <a:pt x="238" y="346"/>
                </a:lnTo>
                <a:lnTo>
                  <a:pt x="244" y="344"/>
                </a:lnTo>
                <a:lnTo>
                  <a:pt x="253" y="341"/>
                </a:lnTo>
                <a:lnTo>
                  <a:pt x="265" y="334"/>
                </a:lnTo>
                <a:close/>
                <a:moveTo>
                  <a:pt x="249" y="260"/>
                </a:moveTo>
                <a:lnTo>
                  <a:pt x="249" y="260"/>
                </a:lnTo>
                <a:lnTo>
                  <a:pt x="249" y="256"/>
                </a:lnTo>
                <a:lnTo>
                  <a:pt x="251" y="251"/>
                </a:lnTo>
                <a:lnTo>
                  <a:pt x="253" y="251"/>
                </a:lnTo>
                <a:lnTo>
                  <a:pt x="256" y="251"/>
                </a:lnTo>
                <a:lnTo>
                  <a:pt x="261" y="251"/>
                </a:lnTo>
                <a:lnTo>
                  <a:pt x="265" y="251"/>
                </a:lnTo>
                <a:lnTo>
                  <a:pt x="276" y="251"/>
                </a:lnTo>
                <a:lnTo>
                  <a:pt x="283" y="251"/>
                </a:lnTo>
                <a:lnTo>
                  <a:pt x="261" y="247"/>
                </a:lnTo>
                <a:lnTo>
                  <a:pt x="258" y="245"/>
                </a:lnTo>
                <a:lnTo>
                  <a:pt x="254" y="245"/>
                </a:lnTo>
                <a:lnTo>
                  <a:pt x="253" y="247"/>
                </a:lnTo>
                <a:lnTo>
                  <a:pt x="245" y="249"/>
                </a:lnTo>
                <a:lnTo>
                  <a:pt x="244" y="253"/>
                </a:lnTo>
                <a:lnTo>
                  <a:pt x="242" y="254"/>
                </a:lnTo>
                <a:lnTo>
                  <a:pt x="237" y="258"/>
                </a:lnTo>
                <a:lnTo>
                  <a:pt x="233" y="261"/>
                </a:lnTo>
                <a:lnTo>
                  <a:pt x="231" y="265"/>
                </a:lnTo>
                <a:lnTo>
                  <a:pt x="235" y="261"/>
                </a:lnTo>
                <a:lnTo>
                  <a:pt x="237" y="260"/>
                </a:lnTo>
                <a:lnTo>
                  <a:pt x="242" y="258"/>
                </a:lnTo>
                <a:lnTo>
                  <a:pt x="249" y="260"/>
                </a:lnTo>
                <a:close/>
                <a:moveTo>
                  <a:pt x="272" y="244"/>
                </a:moveTo>
                <a:lnTo>
                  <a:pt x="272" y="244"/>
                </a:lnTo>
                <a:lnTo>
                  <a:pt x="281" y="245"/>
                </a:lnTo>
                <a:lnTo>
                  <a:pt x="290" y="247"/>
                </a:lnTo>
                <a:lnTo>
                  <a:pt x="298" y="251"/>
                </a:lnTo>
                <a:lnTo>
                  <a:pt x="304" y="254"/>
                </a:lnTo>
                <a:lnTo>
                  <a:pt x="313" y="263"/>
                </a:lnTo>
                <a:lnTo>
                  <a:pt x="318" y="270"/>
                </a:lnTo>
                <a:lnTo>
                  <a:pt x="311" y="309"/>
                </a:lnTo>
                <a:lnTo>
                  <a:pt x="309" y="321"/>
                </a:lnTo>
                <a:lnTo>
                  <a:pt x="309" y="330"/>
                </a:lnTo>
                <a:lnTo>
                  <a:pt x="309" y="332"/>
                </a:lnTo>
                <a:lnTo>
                  <a:pt x="311" y="332"/>
                </a:lnTo>
                <a:lnTo>
                  <a:pt x="314" y="302"/>
                </a:lnTo>
                <a:lnTo>
                  <a:pt x="320" y="288"/>
                </a:lnTo>
                <a:lnTo>
                  <a:pt x="323" y="277"/>
                </a:lnTo>
                <a:lnTo>
                  <a:pt x="325" y="270"/>
                </a:lnTo>
                <a:lnTo>
                  <a:pt x="323" y="267"/>
                </a:lnTo>
                <a:lnTo>
                  <a:pt x="321" y="263"/>
                </a:lnTo>
                <a:lnTo>
                  <a:pt x="320" y="260"/>
                </a:lnTo>
                <a:lnTo>
                  <a:pt x="311" y="253"/>
                </a:lnTo>
                <a:lnTo>
                  <a:pt x="302" y="249"/>
                </a:lnTo>
                <a:lnTo>
                  <a:pt x="293" y="245"/>
                </a:lnTo>
                <a:lnTo>
                  <a:pt x="286" y="244"/>
                </a:lnTo>
                <a:lnTo>
                  <a:pt x="276" y="244"/>
                </a:lnTo>
                <a:lnTo>
                  <a:pt x="272" y="244"/>
                </a:lnTo>
                <a:close/>
                <a:moveTo>
                  <a:pt x="274" y="364"/>
                </a:moveTo>
                <a:lnTo>
                  <a:pt x="274" y="364"/>
                </a:lnTo>
                <a:lnTo>
                  <a:pt x="265" y="364"/>
                </a:lnTo>
                <a:lnTo>
                  <a:pt x="258" y="366"/>
                </a:lnTo>
                <a:lnTo>
                  <a:pt x="256" y="366"/>
                </a:lnTo>
                <a:lnTo>
                  <a:pt x="254" y="367"/>
                </a:lnTo>
                <a:lnTo>
                  <a:pt x="254" y="369"/>
                </a:lnTo>
                <a:lnTo>
                  <a:pt x="258" y="369"/>
                </a:lnTo>
                <a:lnTo>
                  <a:pt x="260" y="373"/>
                </a:lnTo>
                <a:lnTo>
                  <a:pt x="263" y="373"/>
                </a:lnTo>
                <a:lnTo>
                  <a:pt x="267" y="367"/>
                </a:lnTo>
                <a:lnTo>
                  <a:pt x="274" y="367"/>
                </a:lnTo>
                <a:lnTo>
                  <a:pt x="281" y="364"/>
                </a:lnTo>
                <a:lnTo>
                  <a:pt x="293" y="358"/>
                </a:lnTo>
                <a:lnTo>
                  <a:pt x="297" y="355"/>
                </a:lnTo>
                <a:lnTo>
                  <a:pt x="300" y="350"/>
                </a:lnTo>
                <a:lnTo>
                  <a:pt x="302" y="346"/>
                </a:lnTo>
                <a:lnTo>
                  <a:pt x="304" y="343"/>
                </a:lnTo>
                <a:lnTo>
                  <a:pt x="307" y="341"/>
                </a:lnTo>
                <a:lnTo>
                  <a:pt x="316" y="336"/>
                </a:lnTo>
                <a:lnTo>
                  <a:pt x="320" y="334"/>
                </a:lnTo>
                <a:lnTo>
                  <a:pt x="327" y="321"/>
                </a:lnTo>
                <a:lnTo>
                  <a:pt x="332" y="314"/>
                </a:lnTo>
                <a:lnTo>
                  <a:pt x="337" y="307"/>
                </a:lnTo>
                <a:lnTo>
                  <a:pt x="339" y="297"/>
                </a:lnTo>
                <a:lnTo>
                  <a:pt x="336" y="291"/>
                </a:lnTo>
                <a:lnTo>
                  <a:pt x="332" y="288"/>
                </a:lnTo>
                <a:lnTo>
                  <a:pt x="330" y="288"/>
                </a:lnTo>
                <a:lnTo>
                  <a:pt x="330" y="295"/>
                </a:lnTo>
                <a:lnTo>
                  <a:pt x="332" y="302"/>
                </a:lnTo>
                <a:lnTo>
                  <a:pt x="327" y="307"/>
                </a:lnTo>
                <a:lnTo>
                  <a:pt x="320" y="321"/>
                </a:lnTo>
                <a:lnTo>
                  <a:pt x="313" y="332"/>
                </a:lnTo>
                <a:lnTo>
                  <a:pt x="274" y="364"/>
                </a:lnTo>
                <a:close/>
                <a:moveTo>
                  <a:pt x="585" y="498"/>
                </a:moveTo>
                <a:lnTo>
                  <a:pt x="585" y="498"/>
                </a:lnTo>
                <a:lnTo>
                  <a:pt x="574" y="505"/>
                </a:lnTo>
                <a:lnTo>
                  <a:pt x="567" y="509"/>
                </a:lnTo>
                <a:lnTo>
                  <a:pt x="563" y="509"/>
                </a:lnTo>
                <a:lnTo>
                  <a:pt x="562" y="507"/>
                </a:lnTo>
                <a:lnTo>
                  <a:pt x="556" y="505"/>
                </a:lnTo>
                <a:lnTo>
                  <a:pt x="549" y="503"/>
                </a:lnTo>
                <a:lnTo>
                  <a:pt x="544" y="503"/>
                </a:lnTo>
                <a:lnTo>
                  <a:pt x="540" y="500"/>
                </a:lnTo>
                <a:lnTo>
                  <a:pt x="537" y="496"/>
                </a:lnTo>
                <a:lnTo>
                  <a:pt x="525" y="493"/>
                </a:lnTo>
                <a:lnTo>
                  <a:pt x="514" y="489"/>
                </a:lnTo>
                <a:lnTo>
                  <a:pt x="510" y="486"/>
                </a:lnTo>
                <a:lnTo>
                  <a:pt x="509" y="484"/>
                </a:lnTo>
                <a:lnTo>
                  <a:pt x="503" y="482"/>
                </a:lnTo>
                <a:lnTo>
                  <a:pt x="498" y="480"/>
                </a:lnTo>
                <a:lnTo>
                  <a:pt x="493" y="475"/>
                </a:lnTo>
                <a:lnTo>
                  <a:pt x="493" y="473"/>
                </a:lnTo>
                <a:lnTo>
                  <a:pt x="491" y="468"/>
                </a:lnTo>
                <a:lnTo>
                  <a:pt x="493" y="457"/>
                </a:lnTo>
                <a:lnTo>
                  <a:pt x="496" y="445"/>
                </a:lnTo>
                <a:lnTo>
                  <a:pt x="496" y="434"/>
                </a:lnTo>
                <a:lnTo>
                  <a:pt x="496" y="429"/>
                </a:lnTo>
                <a:lnTo>
                  <a:pt x="496" y="422"/>
                </a:lnTo>
                <a:lnTo>
                  <a:pt x="500" y="415"/>
                </a:lnTo>
                <a:lnTo>
                  <a:pt x="503" y="408"/>
                </a:lnTo>
                <a:lnTo>
                  <a:pt x="510" y="399"/>
                </a:lnTo>
                <a:lnTo>
                  <a:pt x="521" y="392"/>
                </a:lnTo>
                <a:lnTo>
                  <a:pt x="535" y="385"/>
                </a:lnTo>
                <a:lnTo>
                  <a:pt x="537" y="383"/>
                </a:lnTo>
                <a:lnTo>
                  <a:pt x="542" y="378"/>
                </a:lnTo>
                <a:lnTo>
                  <a:pt x="547" y="376"/>
                </a:lnTo>
                <a:lnTo>
                  <a:pt x="553" y="374"/>
                </a:lnTo>
                <a:lnTo>
                  <a:pt x="562" y="374"/>
                </a:lnTo>
                <a:lnTo>
                  <a:pt x="570" y="374"/>
                </a:lnTo>
                <a:lnTo>
                  <a:pt x="574" y="374"/>
                </a:lnTo>
                <a:lnTo>
                  <a:pt x="585" y="380"/>
                </a:lnTo>
                <a:lnTo>
                  <a:pt x="590" y="383"/>
                </a:lnTo>
                <a:lnTo>
                  <a:pt x="595" y="390"/>
                </a:lnTo>
                <a:lnTo>
                  <a:pt x="600" y="399"/>
                </a:lnTo>
                <a:lnTo>
                  <a:pt x="606" y="410"/>
                </a:lnTo>
                <a:lnTo>
                  <a:pt x="608" y="411"/>
                </a:lnTo>
                <a:lnTo>
                  <a:pt x="616" y="419"/>
                </a:lnTo>
                <a:lnTo>
                  <a:pt x="620" y="424"/>
                </a:lnTo>
                <a:lnTo>
                  <a:pt x="623" y="429"/>
                </a:lnTo>
                <a:lnTo>
                  <a:pt x="627" y="441"/>
                </a:lnTo>
                <a:lnTo>
                  <a:pt x="627" y="449"/>
                </a:lnTo>
                <a:lnTo>
                  <a:pt x="625" y="452"/>
                </a:lnTo>
                <a:lnTo>
                  <a:pt x="629" y="457"/>
                </a:lnTo>
                <a:lnTo>
                  <a:pt x="629" y="461"/>
                </a:lnTo>
                <a:lnTo>
                  <a:pt x="627" y="463"/>
                </a:lnTo>
                <a:lnTo>
                  <a:pt x="625" y="464"/>
                </a:lnTo>
                <a:lnTo>
                  <a:pt x="623" y="466"/>
                </a:lnTo>
                <a:lnTo>
                  <a:pt x="622" y="466"/>
                </a:lnTo>
                <a:lnTo>
                  <a:pt x="620" y="468"/>
                </a:lnTo>
                <a:lnTo>
                  <a:pt x="618" y="468"/>
                </a:lnTo>
                <a:lnTo>
                  <a:pt x="618" y="479"/>
                </a:lnTo>
                <a:lnTo>
                  <a:pt x="616" y="486"/>
                </a:lnTo>
                <a:lnTo>
                  <a:pt x="613" y="491"/>
                </a:lnTo>
                <a:lnTo>
                  <a:pt x="613" y="493"/>
                </a:lnTo>
                <a:lnTo>
                  <a:pt x="611" y="494"/>
                </a:lnTo>
                <a:lnTo>
                  <a:pt x="608" y="496"/>
                </a:lnTo>
                <a:lnTo>
                  <a:pt x="606" y="496"/>
                </a:lnTo>
                <a:lnTo>
                  <a:pt x="602" y="496"/>
                </a:lnTo>
                <a:lnTo>
                  <a:pt x="597" y="502"/>
                </a:lnTo>
                <a:lnTo>
                  <a:pt x="592" y="503"/>
                </a:lnTo>
                <a:lnTo>
                  <a:pt x="588" y="503"/>
                </a:lnTo>
                <a:lnTo>
                  <a:pt x="586" y="502"/>
                </a:lnTo>
                <a:lnTo>
                  <a:pt x="585" y="498"/>
                </a:lnTo>
                <a:close/>
                <a:moveTo>
                  <a:pt x="533" y="491"/>
                </a:moveTo>
                <a:lnTo>
                  <a:pt x="533" y="491"/>
                </a:lnTo>
                <a:lnTo>
                  <a:pt x="532" y="487"/>
                </a:lnTo>
                <a:lnTo>
                  <a:pt x="526" y="482"/>
                </a:lnTo>
                <a:lnTo>
                  <a:pt x="521" y="472"/>
                </a:lnTo>
                <a:lnTo>
                  <a:pt x="521" y="466"/>
                </a:lnTo>
                <a:lnTo>
                  <a:pt x="521" y="461"/>
                </a:lnTo>
                <a:lnTo>
                  <a:pt x="525" y="456"/>
                </a:lnTo>
                <a:lnTo>
                  <a:pt x="521" y="459"/>
                </a:lnTo>
                <a:lnTo>
                  <a:pt x="517" y="463"/>
                </a:lnTo>
                <a:lnTo>
                  <a:pt x="516" y="470"/>
                </a:lnTo>
                <a:lnTo>
                  <a:pt x="516" y="472"/>
                </a:lnTo>
                <a:lnTo>
                  <a:pt x="519" y="477"/>
                </a:lnTo>
                <a:lnTo>
                  <a:pt x="525" y="484"/>
                </a:lnTo>
                <a:lnTo>
                  <a:pt x="533" y="491"/>
                </a:lnTo>
                <a:close/>
                <a:moveTo>
                  <a:pt x="512" y="459"/>
                </a:moveTo>
                <a:lnTo>
                  <a:pt x="512" y="459"/>
                </a:lnTo>
                <a:lnTo>
                  <a:pt x="533" y="447"/>
                </a:lnTo>
                <a:lnTo>
                  <a:pt x="539" y="441"/>
                </a:lnTo>
                <a:lnTo>
                  <a:pt x="546" y="440"/>
                </a:lnTo>
                <a:lnTo>
                  <a:pt x="549" y="438"/>
                </a:lnTo>
                <a:lnTo>
                  <a:pt x="565" y="445"/>
                </a:lnTo>
                <a:lnTo>
                  <a:pt x="585" y="450"/>
                </a:lnTo>
                <a:lnTo>
                  <a:pt x="602" y="459"/>
                </a:lnTo>
                <a:lnTo>
                  <a:pt x="604" y="464"/>
                </a:lnTo>
                <a:lnTo>
                  <a:pt x="609" y="475"/>
                </a:lnTo>
                <a:lnTo>
                  <a:pt x="611" y="482"/>
                </a:lnTo>
                <a:lnTo>
                  <a:pt x="609" y="487"/>
                </a:lnTo>
                <a:lnTo>
                  <a:pt x="606" y="491"/>
                </a:lnTo>
                <a:lnTo>
                  <a:pt x="599" y="491"/>
                </a:lnTo>
                <a:lnTo>
                  <a:pt x="599" y="493"/>
                </a:lnTo>
                <a:lnTo>
                  <a:pt x="604" y="494"/>
                </a:lnTo>
                <a:lnTo>
                  <a:pt x="609" y="493"/>
                </a:lnTo>
                <a:lnTo>
                  <a:pt x="611" y="491"/>
                </a:lnTo>
                <a:lnTo>
                  <a:pt x="613" y="487"/>
                </a:lnTo>
                <a:lnTo>
                  <a:pt x="615" y="486"/>
                </a:lnTo>
                <a:lnTo>
                  <a:pt x="615" y="482"/>
                </a:lnTo>
                <a:lnTo>
                  <a:pt x="615" y="473"/>
                </a:lnTo>
                <a:lnTo>
                  <a:pt x="611" y="468"/>
                </a:lnTo>
                <a:lnTo>
                  <a:pt x="608" y="461"/>
                </a:lnTo>
                <a:lnTo>
                  <a:pt x="608" y="459"/>
                </a:lnTo>
                <a:lnTo>
                  <a:pt x="602" y="457"/>
                </a:lnTo>
                <a:lnTo>
                  <a:pt x="593" y="454"/>
                </a:lnTo>
                <a:lnTo>
                  <a:pt x="578" y="441"/>
                </a:lnTo>
                <a:lnTo>
                  <a:pt x="567" y="441"/>
                </a:lnTo>
                <a:lnTo>
                  <a:pt x="560" y="438"/>
                </a:lnTo>
                <a:lnTo>
                  <a:pt x="551" y="434"/>
                </a:lnTo>
                <a:lnTo>
                  <a:pt x="549" y="434"/>
                </a:lnTo>
                <a:lnTo>
                  <a:pt x="546" y="433"/>
                </a:lnTo>
                <a:lnTo>
                  <a:pt x="539" y="434"/>
                </a:lnTo>
                <a:lnTo>
                  <a:pt x="526" y="445"/>
                </a:lnTo>
                <a:lnTo>
                  <a:pt x="516" y="454"/>
                </a:lnTo>
                <a:lnTo>
                  <a:pt x="512" y="459"/>
                </a:lnTo>
                <a:close/>
                <a:moveTo>
                  <a:pt x="581" y="494"/>
                </a:moveTo>
                <a:lnTo>
                  <a:pt x="581" y="491"/>
                </a:lnTo>
                <a:lnTo>
                  <a:pt x="578" y="493"/>
                </a:lnTo>
                <a:lnTo>
                  <a:pt x="569" y="496"/>
                </a:lnTo>
                <a:lnTo>
                  <a:pt x="555" y="498"/>
                </a:lnTo>
                <a:lnTo>
                  <a:pt x="547" y="498"/>
                </a:lnTo>
                <a:lnTo>
                  <a:pt x="539" y="496"/>
                </a:lnTo>
                <a:lnTo>
                  <a:pt x="540" y="498"/>
                </a:lnTo>
                <a:lnTo>
                  <a:pt x="544" y="500"/>
                </a:lnTo>
                <a:lnTo>
                  <a:pt x="549" y="502"/>
                </a:lnTo>
                <a:lnTo>
                  <a:pt x="555" y="500"/>
                </a:lnTo>
                <a:lnTo>
                  <a:pt x="558" y="500"/>
                </a:lnTo>
                <a:lnTo>
                  <a:pt x="563" y="502"/>
                </a:lnTo>
                <a:lnTo>
                  <a:pt x="565" y="503"/>
                </a:lnTo>
                <a:lnTo>
                  <a:pt x="567" y="502"/>
                </a:lnTo>
                <a:lnTo>
                  <a:pt x="581" y="494"/>
                </a:lnTo>
                <a:close/>
                <a:moveTo>
                  <a:pt x="574" y="472"/>
                </a:moveTo>
                <a:lnTo>
                  <a:pt x="574" y="472"/>
                </a:lnTo>
                <a:lnTo>
                  <a:pt x="574" y="477"/>
                </a:lnTo>
                <a:lnTo>
                  <a:pt x="574" y="480"/>
                </a:lnTo>
                <a:lnTo>
                  <a:pt x="570" y="484"/>
                </a:lnTo>
                <a:lnTo>
                  <a:pt x="574" y="482"/>
                </a:lnTo>
                <a:lnTo>
                  <a:pt x="576" y="480"/>
                </a:lnTo>
                <a:lnTo>
                  <a:pt x="576" y="475"/>
                </a:lnTo>
                <a:lnTo>
                  <a:pt x="574" y="472"/>
                </a:lnTo>
                <a:close/>
                <a:moveTo>
                  <a:pt x="530" y="463"/>
                </a:moveTo>
                <a:lnTo>
                  <a:pt x="530" y="463"/>
                </a:lnTo>
                <a:lnTo>
                  <a:pt x="533" y="459"/>
                </a:lnTo>
                <a:lnTo>
                  <a:pt x="537" y="456"/>
                </a:lnTo>
                <a:lnTo>
                  <a:pt x="547" y="452"/>
                </a:lnTo>
                <a:lnTo>
                  <a:pt x="556" y="452"/>
                </a:lnTo>
                <a:lnTo>
                  <a:pt x="565" y="454"/>
                </a:lnTo>
                <a:lnTo>
                  <a:pt x="556" y="454"/>
                </a:lnTo>
                <a:lnTo>
                  <a:pt x="563" y="457"/>
                </a:lnTo>
                <a:lnTo>
                  <a:pt x="567" y="461"/>
                </a:lnTo>
                <a:lnTo>
                  <a:pt x="567" y="464"/>
                </a:lnTo>
                <a:lnTo>
                  <a:pt x="569" y="468"/>
                </a:lnTo>
                <a:lnTo>
                  <a:pt x="570" y="470"/>
                </a:lnTo>
                <a:lnTo>
                  <a:pt x="576" y="470"/>
                </a:lnTo>
                <a:lnTo>
                  <a:pt x="578" y="473"/>
                </a:lnTo>
                <a:lnTo>
                  <a:pt x="579" y="470"/>
                </a:lnTo>
                <a:lnTo>
                  <a:pt x="581" y="468"/>
                </a:lnTo>
                <a:lnTo>
                  <a:pt x="578" y="457"/>
                </a:lnTo>
                <a:lnTo>
                  <a:pt x="578" y="456"/>
                </a:lnTo>
                <a:lnTo>
                  <a:pt x="567" y="452"/>
                </a:lnTo>
                <a:lnTo>
                  <a:pt x="556" y="450"/>
                </a:lnTo>
                <a:lnTo>
                  <a:pt x="549" y="449"/>
                </a:lnTo>
                <a:lnTo>
                  <a:pt x="542" y="450"/>
                </a:lnTo>
                <a:lnTo>
                  <a:pt x="533" y="454"/>
                </a:lnTo>
                <a:lnTo>
                  <a:pt x="532" y="456"/>
                </a:lnTo>
                <a:lnTo>
                  <a:pt x="528" y="459"/>
                </a:lnTo>
                <a:lnTo>
                  <a:pt x="528" y="461"/>
                </a:lnTo>
                <a:lnTo>
                  <a:pt x="530" y="463"/>
                </a:lnTo>
                <a:close/>
                <a:moveTo>
                  <a:pt x="540" y="464"/>
                </a:moveTo>
                <a:lnTo>
                  <a:pt x="540" y="464"/>
                </a:lnTo>
                <a:lnTo>
                  <a:pt x="539" y="464"/>
                </a:lnTo>
                <a:lnTo>
                  <a:pt x="535" y="466"/>
                </a:lnTo>
                <a:lnTo>
                  <a:pt x="535" y="468"/>
                </a:lnTo>
                <a:lnTo>
                  <a:pt x="540" y="473"/>
                </a:lnTo>
                <a:lnTo>
                  <a:pt x="547" y="479"/>
                </a:lnTo>
                <a:lnTo>
                  <a:pt x="549" y="482"/>
                </a:lnTo>
                <a:lnTo>
                  <a:pt x="553" y="482"/>
                </a:lnTo>
                <a:lnTo>
                  <a:pt x="558" y="482"/>
                </a:lnTo>
                <a:lnTo>
                  <a:pt x="560" y="482"/>
                </a:lnTo>
                <a:lnTo>
                  <a:pt x="563" y="480"/>
                </a:lnTo>
                <a:lnTo>
                  <a:pt x="558" y="480"/>
                </a:lnTo>
                <a:lnTo>
                  <a:pt x="547" y="477"/>
                </a:lnTo>
                <a:lnTo>
                  <a:pt x="544" y="475"/>
                </a:lnTo>
                <a:lnTo>
                  <a:pt x="540" y="472"/>
                </a:lnTo>
                <a:lnTo>
                  <a:pt x="539" y="468"/>
                </a:lnTo>
                <a:lnTo>
                  <a:pt x="540" y="464"/>
                </a:lnTo>
                <a:close/>
                <a:moveTo>
                  <a:pt x="546" y="480"/>
                </a:moveTo>
                <a:lnTo>
                  <a:pt x="546" y="480"/>
                </a:lnTo>
                <a:lnTo>
                  <a:pt x="533" y="468"/>
                </a:lnTo>
                <a:lnTo>
                  <a:pt x="532" y="470"/>
                </a:lnTo>
                <a:lnTo>
                  <a:pt x="532" y="473"/>
                </a:lnTo>
                <a:lnTo>
                  <a:pt x="535" y="479"/>
                </a:lnTo>
                <a:lnTo>
                  <a:pt x="537" y="482"/>
                </a:lnTo>
                <a:lnTo>
                  <a:pt x="539" y="482"/>
                </a:lnTo>
                <a:lnTo>
                  <a:pt x="540" y="482"/>
                </a:lnTo>
                <a:lnTo>
                  <a:pt x="546" y="480"/>
                </a:lnTo>
                <a:close/>
                <a:moveTo>
                  <a:pt x="563" y="484"/>
                </a:moveTo>
                <a:lnTo>
                  <a:pt x="563" y="484"/>
                </a:lnTo>
                <a:lnTo>
                  <a:pt x="567" y="480"/>
                </a:lnTo>
                <a:lnTo>
                  <a:pt x="569" y="477"/>
                </a:lnTo>
                <a:lnTo>
                  <a:pt x="569" y="475"/>
                </a:lnTo>
                <a:lnTo>
                  <a:pt x="570" y="473"/>
                </a:lnTo>
                <a:lnTo>
                  <a:pt x="572" y="470"/>
                </a:lnTo>
                <a:lnTo>
                  <a:pt x="569" y="470"/>
                </a:lnTo>
                <a:lnTo>
                  <a:pt x="567" y="475"/>
                </a:lnTo>
                <a:lnTo>
                  <a:pt x="563" y="480"/>
                </a:lnTo>
                <a:lnTo>
                  <a:pt x="562" y="484"/>
                </a:lnTo>
                <a:lnTo>
                  <a:pt x="560" y="484"/>
                </a:lnTo>
                <a:lnTo>
                  <a:pt x="562" y="486"/>
                </a:lnTo>
                <a:lnTo>
                  <a:pt x="563" y="486"/>
                </a:lnTo>
                <a:lnTo>
                  <a:pt x="563" y="484"/>
                </a:lnTo>
                <a:close/>
                <a:moveTo>
                  <a:pt x="562" y="473"/>
                </a:moveTo>
                <a:lnTo>
                  <a:pt x="562" y="473"/>
                </a:lnTo>
                <a:close/>
                <a:moveTo>
                  <a:pt x="562" y="473"/>
                </a:moveTo>
                <a:lnTo>
                  <a:pt x="562" y="473"/>
                </a:lnTo>
                <a:close/>
                <a:moveTo>
                  <a:pt x="562" y="473"/>
                </a:moveTo>
                <a:lnTo>
                  <a:pt x="562" y="473"/>
                </a:lnTo>
                <a:close/>
                <a:moveTo>
                  <a:pt x="562" y="473"/>
                </a:moveTo>
                <a:lnTo>
                  <a:pt x="562" y="473"/>
                </a:lnTo>
                <a:close/>
                <a:moveTo>
                  <a:pt x="562" y="473"/>
                </a:moveTo>
                <a:lnTo>
                  <a:pt x="562" y="473"/>
                </a:lnTo>
                <a:close/>
                <a:moveTo>
                  <a:pt x="558" y="461"/>
                </a:moveTo>
                <a:lnTo>
                  <a:pt x="558" y="461"/>
                </a:lnTo>
                <a:lnTo>
                  <a:pt x="565" y="466"/>
                </a:lnTo>
                <a:lnTo>
                  <a:pt x="565" y="470"/>
                </a:lnTo>
                <a:lnTo>
                  <a:pt x="562" y="473"/>
                </a:lnTo>
                <a:lnTo>
                  <a:pt x="565" y="472"/>
                </a:lnTo>
                <a:lnTo>
                  <a:pt x="567" y="470"/>
                </a:lnTo>
                <a:lnTo>
                  <a:pt x="567" y="468"/>
                </a:lnTo>
                <a:lnTo>
                  <a:pt x="565" y="464"/>
                </a:lnTo>
                <a:lnTo>
                  <a:pt x="563" y="463"/>
                </a:lnTo>
                <a:lnTo>
                  <a:pt x="558" y="457"/>
                </a:lnTo>
                <a:lnTo>
                  <a:pt x="553" y="457"/>
                </a:lnTo>
                <a:lnTo>
                  <a:pt x="547" y="459"/>
                </a:lnTo>
                <a:lnTo>
                  <a:pt x="558" y="461"/>
                </a:lnTo>
                <a:close/>
                <a:moveTo>
                  <a:pt x="558" y="466"/>
                </a:moveTo>
                <a:lnTo>
                  <a:pt x="558" y="466"/>
                </a:lnTo>
                <a:lnTo>
                  <a:pt x="556" y="466"/>
                </a:lnTo>
                <a:lnTo>
                  <a:pt x="556" y="470"/>
                </a:lnTo>
                <a:lnTo>
                  <a:pt x="555" y="472"/>
                </a:lnTo>
                <a:lnTo>
                  <a:pt x="553" y="472"/>
                </a:lnTo>
                <a:lnTo>
                  <a:pt x="555" y="472"/>
                </a:lnTo>
                <a:lnTo>
                  <a:pt x="558" y="470"/>
                </a:lnTo>
                <a:lnTo>
                  <a:pt x="558" y="472"/>
                </a:lnTo>
                <a:lnTo>
                  <a:pt x="556" y="473"/>
                </a:lnTo>
                <a:lnTo>
                  <a:pt x="553" y="473"/>
                </a:lnTo>
                <a:lnTo>
                  <a:pt x="547" y="473"/>
                </a:lnTo>
                <a:lnTo>
                  <a:pt x="555" y="475"/>
                </a:lnTo>
                <a:lnTo>
                  <a:pt x="558" y="473"/>
                </a:lnTo>
                <a:lnTo>
                  <a:pt x="562" y="472"/>
                </a:lnTo>
                <a:lnTo>
                  <a:pt x="562" y="470"/>
                </a:lnTo>
                <a:lnTo>
                  <a:pt x="563" y="466"/>
                </a:lnTo>
                <a:lnTo>
                  <a:pt x="560" y="464"/>
                </a:lnTo>
                <a:lnTo>
                  <a:pt x="558" y="463"/>
                </a:lnTo>
                <a:lnTo>
                  <a:pt x="553" y="464"/>
                </a:lnTo>
                <a:lnTo>
                  <a:pt x="555" y="464"/>
                </a:lnTo>
                <a:lnTo>
                  <a:pt x="558" y="466"/>
                </a:lnTo>
                <a:close/>
                <a:moveTo>
                  <a:pt x="542" y="464"/>
                </a:moveTo>
                <a:lnTo>
                  <a:pt x="542" y="464"/>
                </a:lnTo>
                <a:lnTo>
                  <a:pt x="542" y="466"/>
                </a:lnTo>
                <a:lnTo>
                  <a:pt x="546" y="473"/>
                </a:lnTo>
                <a:lnTo>
                  <a:pt x="547" y="472"/>
                </a:lnTo>
                <a:lnTo>
                  <a:pt x="547" y="468"/>
                </a:lnTo>
                <a:lnTo>
                  <a:pt x="549" y="466"/>
                </a:lnTo>
                <a:lnTo>
                  <a:pt x="551" y="464"/>
                </a:lnTo>
                <a:lnTo>
                  <a:pt x="553" y="463"/>
                </a:lnTo>
                <a:lnTo>
                  <a:pt x="556" y="463"/>
                </a:lnTo>
                <a:lnTo>
                  <a:pt x="546" y="459"/>
                </a:lnTo>
                <a:lnTo>
                  <a:pt x="544" y="461"/>
                </a:lnTo>
                <a:lnTo>
                  <a:pt x="542" y="464"/>
                </a:lnTo>
                <a:close/>
                <a:moveTo>
                  <a:pt x="556" y="427"/>
                </a:moveTo>
                <a:lnTo>
                  <a:pt x="556" y="427"/>
                </a:lnTo>
                <a:lnTo>
                  <a:pt x="560" y="427"/>
                </a:lnTo>
                <a:lnTo>
                  <a:pt x="570" y="426"/>
                </a:lnTo>
                <a:lnTo>
                  <a:pt x="576" y="426"/>
                </a:lnTo>
                <a:lnTo>
                  <a:pt x="583" y="427"/>
                </a:lnTo>
                <a:lnTo>
                  <a:pt x="590" y="429"/>
                </a:lnTo>
                <a:lnTo>
                  <a:pt x="595" y="434"/>
                </a:lnTo>
                <a:lnTo>
                  <a:pt x="600" y="447"/>
                </a:lnTo>
                <a:lnTo>
                  <a:pt x="606" y="456"/>
                </a:lnTo>
                <a:lnTo>
                  <a:pt x="606" y="450"/>
                </a:lnTo>
                <a:lnTo>
                  <a:pt x="604" y="445"/>
                </a:lnTo>
                <a:lnTo>
                  <a:pt x="597" y="433"/>
                </a:lnTo>
                <a:lnTo>
                  <a:pt x="586" y="422"/>
                </a:lnTo>
                <a:lnTo>
                  <a:pt x="578" y="420"/>
                </a:lnTo>
                <a:lnTo>
                  <a:pt x="567" y="419"/>
                </a:lnTo>
                <a:lnTo>
                  <a:pt x="555" y="420"/>
                </a:lnTo>
                <a:lnTo>
                  <a:pt x="542" y="422"/>
                </a:lnTo>
                <a:lnTo>
                  <a:pt x="530" y="429"/>
                </a:lnTo>
                <a:lnTo>
                  <a:pt x="523" y="433"/>
                </a:lnTo>
                <a:lnTo>
                  <a:pt x="519" y="438"/>
                </a:lnTo>
                <a:lnTo>
                  <a:pt x="514" y="445"/>
                </a:lnTo>
                <a:lnTo>
                  <a:pt x="510" y="452"/>
                </a:lnTo>
                <a:lnTo>
                  <a:pt x="521" y="440"/>
                </a:lnTo>
                <a:lnTo>
                  <a:pt x="532" y="433"/>
                </a:lnTo>
                <a:lnTo>
                  <a:pt x="537" y="429"/>
                </a:lnTo>
                <a:lnTo>
                  <a:pt x="542" y="427"/>
                </a:lnTo>
                <a:lnTo>
                  <a:pt x="547" y="426"/>
                </a:lnTo>
                <a:lnTo>
                  <a:pt x="549" y="426"/>
                </a:lnTo>
                <a:lnTo>
                  <a:pt x="553" y="426"/>
                </a:lnTo>
                <a:lnTo>
                  <a:pt x="555" y="427"/>
                </a:lnTo>
                <a:lnTo>
                  <a:pt x="556" y="427"/>
                </a:lnTo>
                <a:close/>
                <a:moveTo>
                  <a:pt x="507" y="482"/>
                </a:moveTo>
                <a:lnTo>
                  <a:pt x="505" y="482"/>
                </a:lnTo>
                <a:lnTo>
                  <a:pt x="503" y="480"/>
                </a:lnTo>
                <a:lnTo>
                  <a:pt x="500" y="477"/>
                </a:lnTo>
                <a:lnTo>
                  <a:pt x="496" y="473"/>
                </a:lnTo>
                <a:lnTo>
                  <a:pt x="494" y="468"/>
                </a:lnTo>
                <a:lnTo>
                  <a:pt x="494" y="463"/>
                </a:lnTo>
                <a:lnTo>
                  <a:pt x="494" y="454"/>
                </a:lnTo>
                <a:lnTo>
                  <a:pt x="494" y="457"/>
                </a:lnTo>
                <a:lnTo>
                  <a:pt x="494" y="468"/>
                </a:lnTo>
                <a:lnTo>
                  <a:pt x="494" y="473"/>
                </a:lnTo>
                <a:lnTo>
                  <a:pt x="498" y="477"/>
                </a:lnTo>
                <a:lnTo>
                  <a:pt x="502" y="480"/>
                </a:lnTo>
                <a:lnTo>
                  <a:pt x="507" y="482"/>
                </a:lnTo>
                <a:close/>
                <a:moveTo>
                  <a:pt x="553" y="470"/>
                </a:moveTo>
                <a:lnTo>
                  <a:pt x="553" y="470"/>
                </a:lnTo>
                <a:lnTo>
                  <a:pt x="555" y="470"/>
                </a:lnTo>
                <a:lnTo>
                  <a:pt x="555" y="468"/>
                </a:lnTo>
                <a:lnTo>
                  <a:pt x="555" y="466"/>
                </a:lnTo>
                <a:lnTo>
                  <a:pt x="551" y="470"/>
                </a:lnTo>
                <a:lnTo>
                  <a:pt x="553" y="470"/>
                </a:lnTo>
                <a:close/>
                <a:moveTo>
                  <a:pt x="526" y="461"/>
                </a:moveTo>
                <a:lnTo>
                  <a:pt x="526" y="461"/>
                </a:lnTo>
                <a:lnTo>
                  <a:pt x="525" y="468"/>
                </a:lnTo>
                <a:lnTo>
                  <a:pt x="526" y="475"/>
                </a:lnTo>
                <a:lnTo>
                  <a:pt x="528" y="480"/>
                </a:lnTo>
                <a:lnTo>
                  <a:pt x="532" y="486"/>
                </a:lnTo>
                <a:lnTo>
                  <a:pt x="535" y="487"/>
                </a:lnTo>
                <a:lnTo>
                  <a:pt x="540" y="491"/>
                </a:lnTo>
                <a:lnTo>
                  <a:pt x="551" y="493"/>
                </a:lnTo>
                <a:lnTo>
                  <a:pt x="562" y="491"/>
                </a:lnTo>
                <a:lnTo>
                  <a:pt x="570" y="491"/>
                </a:lnTo>
                <a:lnTo>
                  <a:pt x="581" y="487"/>
                </a:lnTo>
                <a:lnTo>
                  <a:pt x="581" y="480"/>
                </a:lnTo>
                <a:lnTo>
                  <a:pt x="583" y="475"/>
                </a:lnTo>
                <a:lnTo>
                  <a:pt x="583" y="472"/>
                </a:lnTo>
                <a:lnTo>
                  <a:pt x="578" y="479"/>
                </a:lnTo>
                <a:lnTo>
                  <a:pt x="576" y="484"/>
                </a:lnTo>
                <a:lnTo>
                  <a:pt x="572" y="487"/>
                </a:lnTo>
                <a:lnTo>
                  <a:pt x="569" y="487"/>
                </a:lnTo>
                <a:lnTo>
                  <a:pt x="567" y="487"/>
                </a:lnTo>
                <a:lnTo>
                  <a:pt x="565" y="487"/>
                </a:lnTo>
                <a:lnTo>
                  <a:pt x="565" y="489"/>
                </a:lnTo>
                <a:lnTo>
                  <a:pt x="563" y="489"/>
                </a:lnTo>
                <a:lnTo>
                  <a:pt x="562" y="487"/>
                </a:lnTo>
                <a:lnTo>
                  <a:pt x="558" y="487"/>
                </a:lnTo>
                <a:lnTo>
                  <a:pt x="556" y="487"/>
                </a:lnTo>
                <a:lnTo>
                  <a:pt x="553" y="487"/>
                </a:lnTo>
                <a:lnTo>
                  <a:pt x="551" y="486"/>
                </a:lnTo>
                <a:lnTo>
                  <a:pt x="546" y="486"/>
                </a:lnTo>
                <a:lnTo>
                  <a:pt x="542" y="487"/>
                </a:lnTo>
                <a:lnTo>
                  <a:pt x="540" y="487"/>
                </a:lnTo>
                <a:lnTo>
                  <a:pt x="537" y="486"/>
                </a:lnTo>
                <a:lnTo>
                  <a:pt x="533" y="480"/>
                </a:lnTo>
                <a:lnTo>
                  <a:pt x="530" y="473"/>
                </a:lnTo>
                <a:lnTo>
                  <a:pt x="528" y="470"/>
                </a:lnTo>
                <a:lnTo>
                  <a:pt x="526" y="461"/>
                </a:lnTo>
                <a:close/>
                <a:moveTo>
                  <a:pt x="526" y="454"/>
                </a:moveTo>
                <a:lnTo>
                  <a:pt x="526" y="454"/>
                </a:lnTo>
                <a:lnTo>
                  <a:pt x="530" y="452"/>
                </a:lnTo>
                <a:lnTo>
                  <a:pt x="539" y="450"/>
                </a:lnTo>
                <a:lnTo>
                  <a:pt x="542" y="449"/>
                </a:lnTo>
                <a:lnTo>
                  <a:pt x="546" y="447"/>
                </a:lnTo>
                <a:lnTo>
                  <a:pt x="547" y="445"/>
                </a:lnTo>
                <a:lnTo>
                  <a:pt x="553" y="447"/>
                </a:lnTo>
                <a:lnTo>
                  <a:pt x="556" y="449"/>
                </a:lnTo>
                <a:lnTo>
                  <a:pt x="558" y="449"/>
                </a:lnTo>
                <a:lnTo>
                  <a:pt x="562" y="447"/>
                </a:lnTo>
                <a:lnTo>
                  <a:pt x="565" y="449"/>
                </a:lnTo>
                <a:lnTo>
                  <a:pt x="572" y="449"/>
                </a:lnTo>
                <a:lnTo>
                  <a:pt x="549" y="441"/>
                </a:lnTo>
                <a:lnTo>
                  <a:pt x="544" y="443"/>
                </a:lnTo>
                <a:lnTo>
                  <a:pt x="540" y="445"/>
                </a:lnTo>
                <a:lnTo>
                  <a:pt x="532" y="447"/>
                </a:lnTo>
                <a:lnTo>
                  <a:pt x="528" y="450"/>
                </a:lnTo>
                <a:lnTo>
                  <a:pt x="526" y="454"/>
                </a:lnTo>
                <a:close/>
                <a:moveTo>
                  <a:pt x="588" y="456"/>
                </a:moveTo>
                <a:lnTo>
                  <a:pt x="588" y="456"/>
                </a:lnTo>
                <a:lnTo>
                  <a:pt x="585" y="452"/>
                </a:lnTo>
                <a:lnTo>
                  <a:pt x="581" y="450"/>
                </a:lnTo>
                <a:lnTo>
                  <a:pt x="576" y="450"/>
                </a:lnTo>
                <a:lnTo>
                  <a:pt x="581" y="452"/>
                </a:lnTo>
                <a:lnTo>
                  <a:pt x="585" y="457"/>
                </a:lnTo>
                <a:lnTo>
                  <a:pt x="590" y="466"/>
                </a:lnTo>
                <a:lnTo>
                  <a:pt x="593" y="477"/>
                </a:lnTo>
                <a:lnTo>
                  <a:pt x="593" y="480"/>
                </a:lnTo>
                <a:lnTo>
                  <a:pt x="593" y="486"/>
                </a:lnTo>
                <a:lnTo>
                  <a:pt x="592" y="489"/>
                </a:lnTo>
                <a:lnTo>
                  <a:pt x="588" y="493"/>
                </a:lnTo>
                <a:lnTo>
                  <a:pt x="590" y="496"/>
                </a:lnTo>
                <a:lnTo>
                  <a:pt x="592" y="498"/>
                </a:lnTo>
                <a:lnTo>
                  <a:pt x="593" y="496"/>
                </a:lnTo>
                <a:lnTo>
                  <a:pt x="595" y="493"/>
                </a:lnTo>
                <a:lnTo>
                  <a:pt x="600" y="480"/>
                </a:lnTo>
                <a:lnTo>
                  <a:pt x="599" y="475"/>
                </a:lnTo>
                <a:lnTo>
                  <a:pt x="595" y="466"/>
                </a:lnTo>
                <a:lnTo>
                  <a:pt x="588" y="456"/>
                </a:lnTo>
                <a:close/>
                <a:moveTo>
                  <a:pt x="514" y="470"/>
                </a:moveTo>
                <a:lnTo>
                  <a:pt x="514" y="470"/>
                </a:lnTo>
                <a:lnTo>
                  <a:pt x="510" y="470"/>
                </a:lnTo>
                <a:lnTo>
                  <a:pt x="505" y="468"/>
                </a:lnTo>
                <a:lnTo>
                  <a:pt x="505" y="466"/>
                </a:lnTo>
                <a:lnTo>
                  <a:pt x="505" y="463"/>
                </a:lnTo>
                <a:lnTo>
                  <a:pt x="505" y="457"/>
                </a:lnTo>
                <a:lnTo>
                  <a:pt x="505" y="454"/>
                </a:lnTo>
                <a:lnTo>
                  <a:pt x="505" y="443"/>
                </a:lnTo>
                <a:lnTo>
                  <a:pt x="505" y="436"/>
                </a:lnTo>
                <a:lnTo>
                  <a:pt x="502" y="457"/>
                </a:lnTo>
                <a:lnTo>
                  <a:pt x="500" y="461"/>
                </a:lnTo>
                <a:lnTo>
                  <a:pt x="500" y="464"/>
                </a:lnTo>
                <a:lnTo>
                  <a:pt x="502" y="466"/>
                </a:lnTo>
                <a:lnTo>
                  <a:pt x="503" y="473"/>
                </a:lnTo>
                <a:lnTo>
                  <a:pt x="507" y="477"/>
                </a:lnTo>
                <a:lnTo>
                  <a:pt x="509" y="479"/>
                </a:lnTo>
                <a:lnTo>
                  <a:pt x="512" y="482"/>
                </a:lnTo>
                <a:lnTo>
                  <a:pt x="516" y="486"/>
                </a:lnTo>
                <a:lnTo>
                  <a:pt x="519" y="487"/>
                </a:lnTo>
                <a:lnTo>
                  <a:pt x="517" y="484"/>
                </a:lnTo>
                <a:lnTo>
                  <a:pt x="514" y="482"/>
                </a:lnTo>
                <a:lnTo>
                  <a:pt x="512" y="477"/>
                </a:lnTo>
                <a:lnTo>
                  <a:pt x="514" y="470"/>
                </a:lnTo>
                <a:close/>
                <a:moveTo>
                  <a:pt x="498" y="447"/>
                </a:moveTo>
                <a:lnTo>
                  <a:pt x="498" y="447"/>
                </a:lnTo>
                <a:lnTo>
                  <a:pt x="500" y="438"/>
                </a:lnTo>
                <a:lnTo>
                  <a:pt x="502" y="429"/>
                </a:lnTo>
                <a:lnTo>
                  <a:pt x="505" y="420"/>
                </a:lnTo>
                <a:lnTo>
                  <a:pt x="510" y="415"/>
                </a:lnTo>
                <a:lnTo>
                  <a:pt x="517" y="406"/>
                </a:lnTo>
                <a:lnTo>
                  <a:pt x="525" y="403"/>
                </a:lnTo>
                <a:lnTo>
                  <a:pt x="563" y="408"/>
                </a:lnTo>
                <a:lnTo>
                  <a:pt x="578" y="410"/>
                </a:lnTo>
                <a:lnTo>
                  <a:pt x="585" y="411"/>
                </a:lnTo>
                <a:lnTo>
                  <a:pt x="586" y="410"/>
                </a:lnTo>
                <a:lnTo>
                  <a:pt x="586" y="408"/>
                </a:lnTo>
                <a:lnTo>
                  <a:pt x="556" y="404"/>
                </a:lnTo>
                <a:lnTo>
                  <a:pt x="542" y="399"/>
                </a:lnTo>
                <a:lnTo>
                  <a:pt x="532" y="396"/>
                </a:lnTo>
                <a:lnTo>
                  <a:pt x="525" y="396"/>
                </a:lnTo>
                <a:lnTo>
                  <a:pt x="521" y="396"/>
                </a:lnTo>
                <a:lnTo>
                  <a:pt x="517" y="397"/>
                </a:lnTo>
                <a:lnTo>
                  <a:pt x="516" y="399"/>
                </a:lnTo>
                <a:lnTo>
                  <a:pt x="507" y="408"/>
                </a:lnTo>
                <a:lnTo>
                  <a:pt x="503" y="417"/>
                </a:lnTo>
                <a:lnTo>
                  <a:pt x="500" y="426"/>
                </a:lnTo>
                <a:lnTo>
                  <a:pt x="498" y="433"/>
                </a:lnTo>
                <a:lnTo>
                  <a:pt x="498" y="443"/>
                </a:lnTo>
                <a:lnTo>
                  <a:pt x="498" y="447"/>
                </a:lnTo>
                <a:close/>
                <a:moveTo>
                  <a:pt x="618" y="445"/>
                </a:moveTo>
                <a:lnTo>
                  <a:pt x="618" y="445"/>
                </a:lnTo>
                <a:lnTo>
                  <a:pt x="618" y="454"/>
                </a:lnTo>
                <a:lnTo>
                  <a:pt x="620" y="461"/>
                </a:lnTo>
                <a:lnTo>
                  <a:pt x="620" y="463"/>
                </a:lnTo>
                <a:lnTo>
                  <a:pt x="622" y="464"/>
                </a:lnTo>
                <a:lnTo>
                  <a:pt x="623" y="464"/>
                </a:lnTo>
                <a:lnTo>
                  <a:pt x="623" y="463"/>
                </a:lnTo>
                <a:lnTo>
                  <a:pt x="627" y="459"/>
                </a:lnTo>
                <a:lnTo>
                  <a:pt x="627" y="457"/>
                </a:lnTo>
                <a:lnTo>
                  <a:pt x="622" y="452"/>
                </a:lnTo>
                <a:lnTo>
                  <a:pt x="622" y="447"/>
                </a:lnTo>
                <a:lnTo>
                  <a:pt x="618" y="438"/>
                </a:lnTo>
                <a:lnTo>
                  <a:pt x="613" y="427"/>
                </a:lnTo>
                <a:lnTo>
                  <a:pt x="609" y="422"/>
                </a:lnTo>
                <a:lnTo>
                  <a:pt x="604" y="420"/>
                </a:lnTo>
                <a:lnTo>
                  <a:pt x="600" y="417"/>
                </a:lnTo>
                <a:lnTo>
                  <a:pt x="597" y="415"/>
                </a:lnTo>
                <a:lnTo>
                  <a:pt x="595" y="411"/>
                </a:lnTo>
                <a:lnTo>
                  <a:pt x="590" y="403"/>
                </a:lnTo>
                <a:lnTo>
                  <a:pt x="588" y="401"/>
                </a:lnTo>
                <a:lnTo>
                  <a:pt x="576" y="394"/>
                </a:lnTo>
                <a:lnTo>
                  <a:pt x="569" y="387"/>
                </a:lnTo>
                <a:lnTo>
                  <a:pt x="562" y="383"/>
                </a:lnTo>
                <a:lnTo>
                  <a:pt x="551" y="380"/>
                </a:lnTo>
                <a:lnTo>
                  <a:pt x="546" y="383"/>
                </a:lnTo>
                <a:lnTo>
                  <a:pt x="542" y="387"/>
                </a:lnTo>
                <a:lnTo>
                  <a:pt x="542" y="389"/>
                </a:lnTo>
                <a:lnTo>
                  <a:pt x="549" y="389"/>
                </a:lnTo>
                <a:lnTo>
                  <a:pt x="556" y="389"/>
                </a:lnTo>
                <a:lnTo>
                  <a:pt x="562" y="392"/>
                </a:lnTo>
                <a:lnTo>
                  <a:pt x="576" y="401"/>
                </a:lnTo>
                <a:lnTo>
                  <a:pt x="586" y="406"/>
                </a:lnTo>
                <a:lnTo>
                  <a:pt x="618" y="445"/>
                </a:lnTo>
                <a:close/>
                <a:moveTo>
                  <a:pt x="295" y="392"/>
                </a:moveTo>
                <a:lnTo>
                  <a:pt x="295" y="392"/>
                </a:lnTo>
                <a:lnTo>
                  <a:pt x="306" y="385"/>
                </a:lnTo>
                <a:lnTo>
                  <a:pt x="313" y="383"/>
                </a:lnTo>
                <a:lnTo>
                  <a:pt x="316" y="383"/>
                </a:lnTo>
                <a:lnTo>
                  <a:pt x="321" y="385"/>
                </a:lnTo>
                <a:lnTo>
                  <a:pt x="330" y="387"/>
                </a:lnTo>
                <a:lnTo>
                  <a:pt x="336" y="387"/>
                </a:lnTo>
                <a:lnTo>
                  <a:pt x="339" y="390"/>
                </a:lnTo>
                <a:lnTo>
                  <a:pt x="341" y="396"/>
                </a:lnTo>
                <a:lnTo>
                  <a:pt x="355" y="399"/>
                </a:lnTo>
                <a:lnTo>
                  <a:pt x="364" y="403"/>
                </a:lnTo>
                <a:lnTo>
                  <a:pt x="367" y="404"/>
                </a:lnTo>
                <a:lnTo>
                  <a:pt x="371" y="408"/>
                </a:lnTo>
                <a:lnTo>
                  <a:pt x="376" y="408"/>
                </a:lnTo>
                <a:lnTo>
                  <a:pt x="381" y="410"/>
                </a:lnTo>
                <a:lnTo>
                  <a:pt x="385" y="415"/>
                </a:lnTo>
                <a:lnTo>
                  <a:pt x="387" y="417"/>
                </a:lnTo>
                <a:lnTo>
                  <a:pt x="387" y="424"/>
                </a:lnTo>
                <a:lnTo>
                  <a:pt x="387" y="433"/>
                </a:lnTo>
                <a:lnTo>
                  <a:pt x="381" y="445"/>
                </a:lnTo>
                <a:lnTo>
                  <a:pt x="381" y="457"/>
                </a:lnTo>
                <a:lnTo>
                  <a:pt x="383" y="463"/>
                </a:lnTo>
                <a:lnTo>
                  <a:pt x="381" y="468"/>
                </a:lnTo>
                <a:lnTo>
                  <a:pt x="380" y="475"/>
                </a:lnTo>
                <a:lnTo>
                  <a:pt x="374" y="484"/>
                </a:lnTo>
                <a:lnTo>
                  <a:pt x="367" y="491"/>
                </a:lnTo>
                <a:lnTo>
                  <a:pt x="357" y="500"/>
                </a:lnTo>
                <a:lnTo>
                  <a:pt x="343" y="505"/>
                </a:lnTo>
                <a:lnTo>
                  <a:pt x="341" y="507"/>
                </a:lnTo>
                <a:lnTo>
                  <a:pt x="336" y="512"/>
                </a:lnTo>
                <a:lnTo>
                  <a:pt x="332" y="514"/>
                </a:lnTo>
                <a:lnTo>
                  <a:pt x="325" y="516"/>
                </a:lnTo>
                <a:lnTo>
                  <a:pt x="318" y="517"/>
                </a:lnTo>
                <a:lnTo>
                  <a:pt x="307" y="516"/>
                </a:lnTo>
                <a:lnTo>
                  <a:pt x="304" y="516"/>
                </a:lnTo>
                <a:lnTo>
                  <a:pt x="295" y="510"/>
                </a:lnTo>
                <a:lnTo>
                  <a:pt x="290" y="507"/>
                </a:lnTo>
                <a:lnTo>
                  <a:pt x="284" y="500"/>
                </a:lnTo>
                <a:lnTo>
                  <a:pt x="277" y="493"/>
                </a:lnTo>
                <a:lnTo>
                  <a:pt x="274" y="482"/>
                </a:lnTo>
                <a:lnTo>
                  <a:pt x="270" y="479"/>
                </a:lnTo>
                <a:lnTo>
                  <a:pt x="263" y="473"/>
                </a:lnTo>
                <a:lnTo>
                  <a:pt x="258" y="466"/>
                </a:lnTo>
                <a:lnTo>
                  <a:pt x="254" y="461"/>
                </a:lnTo>
                <a:lnTo>
                  <a:pt x="253" y="450"/>
                </a:lnTo>
                <a:lnTo>
                  <a:pt x="253" y="441"/>
                </a:lnTo>
                <a:lnTo>
                  <a:pt x="253" y="438"/>
                </a:lnTo>
                <a:lnTo>
                  <a:pt x="249" y="434"/>
                </a:lnTo>
                <a:lnTo>
                  <a:pt x="249" y="429"/>
                </a:lnTo>
                <a:lnTo>
                  <a:pt x="251" y="427"/>
                </a:lnTo>
                <a:lnTo>
                  <a:pt x="253" y="427"/>
                </a:lnTo>
                <a:lnTo>
                  <a:pt x="254" y="424"/>
                </a:lnTo>
                <a:lnTo>
                  <a:pt x="256" y="424"/>
                </a:lnTo>
                <a:lnTo>
                  <a:pt x="258" y="426"/>
                </a:lnTo>
                <a:lnTo>
                  <a:pt x="258" y="422"/>
                </a:lnTo>
                <a:lnTo>
                  <a:pt x="260" y="422"/>
                </a:lnTo>
                <a:lnTo>
                  <a:pt x="261" y="411"/>
                </a:lnTo>
                <a:lnTo>
                  <a:pt x="263" y="404"/>
                </a:lnTo>
                <a:lnTo>
                  <a:pt x="265" y="399"/>
                </a:lnTo>
                <a:lnTo>
                  <a:pt x="267" y="397"/>
                </a:lnTo>
                <a:lnTo>
                  <a:pt x="267" y="396"/>
                </a:lnTo>
                <a:lnTo>
                  <a:pt x="270" y="394"/>
                </a:lnTo>
                <a:lnTo>
                  <a:pt x="274" y="394"/>
                </a:lnTo>
                <a:lnTo>
                  <a:pt x="277" y="394"/>
                </a:lnTo>
                <a:lnTo>
                  <a:pt x="281" y="390"/>
                </a:lnTo>
                <a:lnTo>
                  <a:pt x="283" y="389"/>
                </a:lnTo>
                <a:lnTo>
                  <a:pt x="286" y="387"/>
                </a:lnTo>
                <a:lnTo>
                  <a:pt x="291" y="387"/>
                </a:lnTo>
                <a:lnTo>
                  <a:pt x="293" y="389"/>
                </a:lnTo>
                <a:lnTo>
                  <a:pt x="295" y="392"/>
                </a:lnTo>
                <a:close/>
                <a:moveTo>
                  <a:pt x="344" y="399"/>
                </a:moveTo>
                <a:lnTo>
                  <a:pt x="344" y="399"/>
                </a:lnTo>
                <a:lnTo>
                  <a:pt x="348" y="403"/>
                </a:lnTo>
                <a:lnTo>
                  <a:pt x="353" y="410"/>
                </a:lnTo>
                <a:lnTo>
                  <a:pt x="357" y="419"/>
                </a:lnTo>
                <a:lnTo>
                  <a:pt x="359" y="424"/>
                </a:lnTo>
                <a:lnTo>
                  <a:pt x="357" y="429"/>
                </a:lnTo>
                <a:lnTo>
                  <a:pt x="353" y="434"/>
                </a:lnTo>
                <a:lnTo>
                  <a:pt x="359" y="431"/>
                </a:lnTo>
                <a:lnTo>
                  <a:pt x="360" y="427"/>
                </a:lnTo>
                <a:lnTo>
                  <a:pt x="362" y="422"/>
                </a:lnTo>
                <a:lnTo>
                  <a:pt x="362" y="419"/>
                </a:lnTo>
                <a:lnTo>
                  <a:pt x="360" y="413"/>
                </a:lnTo>
                <a:lnTo>
                  <a:pt x="355" y="406"/>
                </a:lnTo>
                <a:lnTo>
                  <a:pt x="344" y="399"/>
                </a:lnTo>
                <a:close/>
                <a:moveTo>
                  <a:pt x="366" y="431"/>
                </a:moveTo>
                <a:lnTo>
                  <a:pt x="366" y="431"/>
                </a:lnTo>
                <a:lnTo>
                  <a:pt x="346" y="445"/>
                </a:lnTo>
                <a:lnTo>
                  <a:pt x="339" y="449"/>
                </a:lnTo>
                <a:lnTo>
                  <a:pt x="334" y="452"/>
                </a:lnTo>
                <a:lnTo>
                  <a:pt x="328" y="452"/>
                </a:lnTo>
                <a:lnTo>
                  <a:pt x="314" y="445"/>
                </a:lnTo>
                <a:lnTo>
                  <a:pt x="295" y="441"/>
                </a:lnTo>
                <a:lnTo>
                  <a:pt x="277" y="431"/>
                </a:lnTo>
                <a:lnTo>
                  <a:pt x="274" y="426"/>
                </a:lnTo>
                <a:lnTo>
                  <a:pt x="268" y="415"/>
                </a:lnTo>
                <a:lnTo>
                  <a:pt x="267" y="410"/>
                </a:lnTo>
                <a:lnTo>
                  <a:pt x="268" y="404"/>
                </a:lnTo>
                <a:lnTo>
                  <a:pt x="272" y="401"/>
                </a:lnTo>
                <a:lnTo>
                  <a:pt x="281" y="399"/>
                </a:lnTo>
                <a:lnTo>
                  <a:pt x="281" y="397"/>
                </a:lnTo>
                <a:lnTo>
                  <a:pt x="274" y="397"/>
                </a:lnTo>
                <a:lnTo>
                  <a:pt x="268" y="397"/>
                </a:lnTo>
                <a:lnTo>
                  <a:pt x="267" y="399"/>
                </a:lnTo>
                <a:lnTo>
                  <a:pt x="265" y="403"/>
                </a:lnTo>
                <a:lnTo>
                  <a:pt x="265" y="404"/>
                </a:lnTo>
                <a:lnTo>
                  <a:pt x="263" y="410"/>
                </a:lnTo>
                <a:lnTo>
                  <a:pt x="265" y="417"/>
                </a:lnTo>
                <a:lnTo>
                  <a:pt x="267" y="422"/>
                </a:lnTo>
                <a:lnTo>
                  <a:pt x="270" y="429"/>
                </a:lnTo>
                <a:lnTo>
                  <a:pt x="272" y="431"/>
                </a:lnTo>
                <a:lnTo>
                  <a:pt x="276" y="434"/>
                </a:lnTo>
                <a:lnTo>
                  <a:pt x="284" y="438"/>
                </a:lnTo>
                <a:lnTo>
                  <a:pt x="300" y="449"/>
                </a:lnTo>
                <a:lnTo>
                  <a:pt x="311" y="450"/>
                </a:lnTo>
                <a:lnTo>
                  <a:pt x="320" y="452"/>
                </a:lnTo>
                <a:lnTo>
                  <a:pt x="327" y="456"/>
                </a:lnTo>
                <a:lnTo>
                  <a:pt x="330" y="457"/>
                </a:lnTo>
                <a:lnTo>
                  <a:pt x="334" y="457"/>
                </a:lnTo>
                <a:lnTo>
                  <a:pt x="339" y="456"/>
                </a:lnTo>
                <a:lnTo>
                  <a:pt x="351" y="447"/>
                </a:lnTo>
                <a:lnTo>
                  <a:pt x="362" y="436"/>
                </a:lnTo>
                <a:lnTo>
                  <a:pt x="366" y="431"/>
                </a:lnTo>
                <a:close/>
                <a:moveTo>
                  <a:pt x="297" y="397"/>
                </a:moveTo>
                <a:lnTo>
                  <a:pt x="297" y="401"/>
                </a:lnTo>
                <a:lnTo>
                  <a:pt x="300" y="397"/>
                </a:lnTo>
                <a:lnTo>
                  <a:pt x="309" y="394"/>
                </a:lnTo>
                <a:lnTo>
                  <a:pt x="323" y="392"/>
                </a:lnTo>
                <a:lnTo>
                  <a:pt x="332" y="394"/>
                </a:lnTo>
                <a:lnTo>
                  <a:pt x="339" y="396"/>
                </a:lnTo>
                <a:lnTo>
                  <a:pt x="339" y="394"/>
                </a:lnTo>
                <a:lnTo>
                  <a:pt x="336" y="392"/>
                </a:lnTo>
                <a:lnTo>
                  <a:pt x="328" y="390"/>
                </a:lnTo>
                <a:lnTo>
                  <a:pt x="323" y="390"/>
                </a:lnTo>
                <a:lnTo>
                  <a:pt x="320" y="390"/>
                </a:lnTo>
                <a:lnTo>
                  <a:pt x="316" y="389"/>
                </a:lnTo>
                <a:lnTo>
                  <a:pt x="314" y="389"/>
                </a:lnTo>
                <a:lnTo>
                  <a:pt x="311" y="389"/>
                </a:lnTo>
                <a:lnTo>
                  <a:pt x="297" y="397"/>
                </a:lnTo>
                <a:close/>
                <a:moveTo>
                  <a:pt x="306" y="419"/>
                </a:moveTo>
                <a:lnTo>
                  <a:pt x="306" y="419"/>
                </a:lnTo>
                <a:lnTo>
                  <a:pt x="304" y="413"/>
                </a:lnTo>
                <a:lnTo>
                  <a:pt x="306" y="410"/>
                </a:lnTo>
                <a:lnTo>
                  <a:pt x="307" y="408"/>
                </a:lnTo>
                <a:lnTo>
                  <a:pt x="306" y="410"/>
                </a:lnTo>
                <a:lnTo>
                  <a:pt x="304" y="411"/>
                </a:lnTo>
                <a:lnTo>
                  <a:pt x="302" y="415"/>
                </a:lnTo>
                <a:lnTo>
                  <a:pt x="306" y="419"/>
                </a:lnTo>
                <a:close/>
                <a:moveTo>
                  <a:pt x="350" y="427"/>
                </a:moveTo>
                <a:lnTo>
                  <a:pt x="350" y="427"/>
                </a:lnTo>
                <a:lnTo>
                  <a:pt x="344" y="433"/>
                </a:lnTo>
                <a:lnTo>
                  <a:pt x="341" y="434"/>
                </a:lnTo>
                <a:lnTo>
                  <a:pt x="332" y="438"/>
                </a:lnTo>
                <a:lnTo>
                  <a:pt x="321" y="438"/>
                </a:lnTo>
                <a:lnTo>
                  <a:pt x="313" y="436"/>
                </a:lnTo>
                <a:lnTo>
                  <a:pt x="321" y="436"/>
                </a:lnTo>
                <a:lnTo>
                  <a:pt x="316" y="433"/>
                </a:lnTo>
                <a:lnTo>
                  <a:pt x="313" y="429"/>
                </a:lnTo>
                <a:lnTo>
                  <a:pt x="311" y="427"/>
                </a:lnTo>
                <a:lnTo>
                  <a:pt x="311" y="424"/>
                </a:lnTo>
                <a:lnTo>
                  <a:pt x="307" y="422"/>
                </a:lnTo>
                <a:lnTo>
                  <a:pt x="304" y="420"/>
                </a:lnTo>
                <a:lnTo>
                  <a:pt x="302" y="417"/>
                </a:lnTo>
                <a:lnTo>
                  <a:pt x="298" y="420"/>
                </a:lnTo>
                <a:lnTo>
                  <a:pt x="297" y="424"/>
                </a:lnTo>
                <a:lnTo>
                  <a:pt x="300" y="433"/>
                </a:lnTo>
                <a:lnTo>
                  <a:pt x="302" y="434"/>
                </a:lnTo>
                <a:lnTo>
                  <a:pt x="313" y="440"/>
                </a:lnTo>
                <a:lnTo>
                  <a:pt x="321" y="441"/>
                </a:lnTo>
                <a:lnTo>
                  <a:pt x="328" y="441"/>
                </a:lnTo>
                <a:lnTo>
                  <a:pt x="336" y="440"/>
                </a:lnTo>
                <a:lnTo>
                  <a:pt x="344" y="436"/>
                </a:lnTo>
                <a:lnTo>
                  <a:pt x="348" y="434"/>
                </a:lnTo>
                <a:lnTo>
                  <a:pt x="350" y="433"/>
                </a:lnTo>
                <a:lnTo>
                  <a:pt x="350" y="429"/>
                </a:lnTo>
                <a:lnTo>
                  <a:pt x="350" y="427"/>
                </a:lnTo>
                <a:close/>
                <a:moveTo>
                  <a:pt x="337" y="426"/>
                </a:moveTo>
                <a:lnTo>
                  <a:pt x="337" y="426"/>
                </a:lnTo>
                <a:lnTo>
                  <a:pt x="341" y="426"/>
                </a:lnTo>
                <a:lnTo>
                  <a:pt x="343" y="424"/>
                </a:lnTo>
                <a:lnTo>
                  <a:pt x="344" y="424"/>
                </a:lnTo>
                <a:lnTo>
                  <a:pt x="344" y="422"/>
                </a:lnTo>
                <a:lnTo>
                  <a:pt x="339" y="417"/>
                </a:lnTo>
                <a:lnTo>
                  <a:pt x="330" y="411"/>
                </a:lnTo>
                <a:lnTo>
                  <a:pt x="328" y="410"/>
                </a:lnTo>
                <a:lnTo>
                  <a:pt x="325" y="408"/>
                </a:lnTo>
                <a:lnTo>
                  <a:pt x="321" y="408"/>
                </a:lnTo>
                <a:lnTo>
                  <a:pt x="318" y="408"/>
                </a:lnTo>
                <a:lnTo>
                  <a:pt x="316" y="410"/>
                </a:lnTo>
                <a:lnTo>
                  <a:pt x="321" y="411"/>
                </a:lnTo>
                <a:lnTo>
                  <a:pt x="330" y="413"/>
                </a:lnTo>
                <a:lnTo>
                  <a:pt x="336" y="417"/>
                </a:lnTo>
                <a:lnTo>
                  <a:pt x="337" y="419"/>
                </a:lnTo>
                <a:lnTo>
                  <a:pt x="339" y="422"/>
                </a:lnTo>
                <a:lnTo>
                  <a:pt x="337" y="426"/>
                </a:lnTo>
                <a:close/>
                <a:moveTo>
                  <a:pt x="334" y="410"/>
                </a:moveTo>
                <a:lnTo>
                  <a:pt x="334" y="410"/>
                </a:lnTo>
                <a:lnTo>
                  <a:pt x="346" y="422"/>
                </a:lnTo>
                <a:lnTo>
                  <a:pt x="346" y="420"/>
                </a:lnTo>
                <a:lnTo>
                  <a:pt x="346" y="417"/>
                </a:lnTo>
                <a:lnTo>
                  <a:pt x="344" y="411"/>
                </a:lnTo>
                <a:lnTo>
                  <a:pt x="343" y="410"/>
                </a:lnTo>
                <a:lnTo>
                  <a:pt x="341" y="410"/>
                </a:lnTo>
                <a:lnTo>
                  <a:pt x="337" y="410"/>
                </a:lnTo>
                <a:lnTo>
                  <a:pt x="334" y="410"/>
                </a:lnTo>
                <a:close/>
                <a:moveTo>
                  <a:pt x="314" y="406"/>
                </a:moveTo>
                <a:lnTo>
                  <a:pt x="314" y="406"/>
                </a:lnTo>
                <a:lnTo>
                  <a:pt x="311" y="411"/>
                </a:lnTo>
                <a:lnTo>
                  <a:pt x="309" y="413"/>
                </a:lnTo>
                <a:lnTo>
                  <a:pt x="311" y="415"/>
                </a:lnTo>
                <a:lnTo>
                  <a:pt x="307" y="419"/>
                </a:lnTo>
                <a:lnTo>
                  <a:pt x="307" y="420"/>
                </a:lnTo>
                <a:lnTo>
                  <a:pt x="311" y="420"/>
                </a:lnTo>
                <a:lnTo>
                  <a:pt x="313" y="415"/>
                </a:lnTo>
                <a:lnTo>
                  <a:pt x="314" y="410"/>
                </a:lnTo>
                <a:lnTo>
                  <a:pt x="316" y="408"/>
                </a:lnTo>
                <a:lnTo>
                  <a:pt x="320" y="406"/>
                </a:lnTo>
                <a:lnTo>
                  <a:pt x="318" y="406"/>
                </a:lnTo>
                <a:lnTo>
                  <a:pt x="316" y="406"/>
                </a:lnTo>
                <a:lnTo>
                  <a:pt x="314" y="406"/>
                </a:lnTo>
                <a:close/>
                <a:moveTo>
                  <a:pt x="318" y="417"/>
                </a:moveTo>
                <a:lnTo>
                  <a:pt x="318" y="417"/>
                </a:lnTo>
                <a:close/>
                <a:moveTo>
                  <a:pt x="318" y="417"/>
                </a:moveTo>
                <a:lnTo>
                  <a:pt x="318" y="417"/>
                </a:lnTo>
                <a:close/>
                <a:moveTo>
                  <a:pt x="318" y="417"/>
                </a:moveTo>
                <a:lnTo>
                  <a:pt x="318" y="417"/>
                </a:lnTo>
                <a:lnTo>
                  <a:pt x="316" y="417"/>
                </a:lnTo>
                <a:lnTo>
                  <a:pt x="318" y="417"/>
                </a:lnTo>
                <a:close/>
                <a:moveTo>
                  <a:pt x="318" y="417"/>
                </a:moveTo>
                <a:lnTo>
                  <a:pt x="318" y="417"/>
                </a:lnTo>
                <a:close/>
                <a:moveTo>
                  <a:pt x="318" y="417"/>
                </a:moveTo>
                <a:lnTo>
                  <a:pt x="318" y="417"/>
                </a:lnTo>
                <a:close/>
                <a:moveTo>
                  <a:pt x="321" y="429"/>
                </a:moveTo>
                <a:lnTo>
                  <a:pt x="321" y="429"/>
                </a:lnTo>
                <a:lnTo>
                  <a:pt x="313" y="424"/>
                </a:lnTo>
                <a:lnTo>
                  <a:pt x="314" y="420"/>
                </a:lnTo>
                <a:lnTo>
                  <a:pt x="316" y="417"/>
                </a:lnTo>
                <a:lnTo>
                  <a:pt x="314" y="419"/>
                </a:lnTo>
                <a:lnTo>
                  <a:pt x="311" y="420"/>
                </a:lnTo>
                <a:lnTo>
                  <a:pt x="311" y="422"/>
                </a:lnTo>
                <a:lnTo>
                  <a:pt x="313" y="426"/>
                </a:lnTo>
                <a:lnTo>
                  <a:pt x="314" y="429"/>
                </a:lnTo>
                <a:lnTo>
                  <a:pt x="321" y="434"/>
                </a:lnTo>
                <a:lnTo>
                  <a:pt x="325" y="433"/>
                </a:lnTo>
                <a:lnTo>
                  <a:pt x="332" y="431"/>
                </a:lnTo>
                <a:lnTo>
                  <a:pt x="321" y="429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21" y="422"/>
                </a:lnTo>
                <a:lnTo>
                  <a:pt x="323" y="420"/>
                </a:lnTo>
                <a:lnTo>
                  <a:pt x="327" y="419"/>
                </a:lnTo>
                <a:lnTo>
                  <a:pt x="323" y="419"/>
                </a:lnTo>
                <a:lnTo>
                  <a:pt x="321" y="420"/>
                </a:lnTo>
                <a:lnTo>
                  <a:pt x="320" y="422"/>
                </a:lnTo>
                <a:lnTo>
                  <a:pt x="321" y="420"/>
                </a:lnTo>
                <a:lnTo>
                  <a:pt x="321" y="419"/>
                </a:lnTo>
                <a:lnTo>
                  <a:pt x="325" y="417"/>
                </a:lnTo>
                <a:lnTo>
                  <a:pt x="332" y="419"/>
                </a:lnTo>
                <a:lnTo>
                  <a:pt x="325" y="415"/>
                </a:lnTo>
                <a:lnTo>
                  <a:pt x="321" y="417"/>
                </a:lnTo>
                <a:lnTo>
                  <a:pt x="318" y="420"/>
                </a:lnTo>
                <a:lnTo>
                  <a:pt x="316" y="420"/>
                </a:lnTo>
                <a:lnTo>
                  <a:pt x="316" y="424"/>
                </a:lnTo>
                <a:lnTo>
                  <a:pt x="318" y="427"/>
                </a:lnTo>
                <a:lnTo>
                  <a:pt x="321" y="427"/>
                </a:lnTo>
                <a:lnTo>
                  <a:pt x="325" y="427"/>
                </a:lnTo>
                <a:lnTo>
                  <a:pt x="323" y="426"/>
                </a:lnTo>
                <a:lnTo>
                  <a:pt x="321" y="424"/>
                </a:lnTo>
                <a:close/>
                <a:moveTo>
                  <a:pt x="336" y="427"/>
                </a:moveTo>
                <a:lnTo>
                  <a:pt x="336" y="427"/>
                </a:lnTo>
                <a:lnTo>
                  <a:pt x="336" y="424"/>
                </a:lnTo>
                <a:lnTo>
                  <a:pt x="332" y="419"/>
                </a:lnTo>
                <a:lnTo>
                  <a:pt x="330" y="419"/>
                </a:lnTo>
                <a:lnTo>
                  <a:pt x="330" y="420"/>
                </a:lnTo>
                <a:lnTo>
                  <a:pt x="332" y="422"/>
                </a:lnTo>
                <a:lnTo>
                  <a:pt x="330" y="426"/>
                </a:lnTo>
                <a:lnTo>
                  <a:pt x="328" y="427"/>
                </a:lnTo>
                <a:lnTo>
                  <a:pt x="325" y="427"/>
                </a:lnTo>
                <a:lnTo>
                  <a:pt x="323" y="429"/>
                </a:lnTo>
                <a:lnTo>
                  <a:pt x="332" y="431"/>
                </a:lnTo>
                <a:lnTo>
                  <a:pt x="334" y="429"/>
                </a:lnTo>
                <a:lnTo>
                  <a:pt x="336" y="427"/>
                </a:lnTo>
                <a:close/>
                <a:moveTo>
                  <a:pt x="321" y="463"/>
                </a:moveTo>
                <a:lnTo>
                  <a:pt x="321" y="463"/>
                </a:lnTo>
                <a:lnTo>
                  <a:pt x="318" y="464"/>
                </a:lnTo>
                <a:lnTo>
                  <a:pt x="309" y="464"/>
                </a:lnTo>
                <a:lnTo>
                  <a:pt x="302" y="464"/>
                </a:lnTo>
                <a:lnTo>
                  <a:pt x="297" y="464"/>
                </a:lnTo>
                <a:lnTo>
                  <a:pt x="290" y="461"/>
                </a:lnTo>
                <a:lnTo>
                  <a:pt x="284" y="456"/>
                </a:lnTo>
                <a:lnTo>
                  <a:pt x="277" y="443"/>
                </a:lnTo>
                <a:lnTo>
                  <a:pt x="274" y="436"/>
                </a:lnTo>
                <a:lnTo>
                  <a:pt x="274" y="441"/>
                </a:lnTo>
                <a:lnTo>
                  <a:pt x="276" y="447"/>
                </a:lnTo>
                <a:lnTo>
                  <a:pt x="281" y="457"/>
                </a:lnTo>
                <a:lnTo>
                  <a:pt x="291" y="470"/>
                </a:lnTo>
                <a:lnTo>
                  <a:pt x="302" y="472"/>
                </a:lnTo>
                <a:lnTo>
                  <a:pt x="311" y="472"/>
                </a:lnTo>
                <a:lnTo>
                  <a:pt x="323" y="472"/>
                </a:lnTo>
                <a:lnTo>
                  <a:pt x="337" y="468"/>
                </a:lnTo>
                <a:lnTo>
                  <a:pt x="350" y="463"/>
                </a:lnTo>
                <a:lnTo>
                  <a:pt x="355" y="457"/>
                </a:lnTo>
                <a:lnTo>
                  <a:pt x="360" y="452"/>
                </a:lnTo>
                <a:lnTo>
                  <a:pt x="364" y="447"/>
                </a:lnTo>
                <a:lnTo>
                  <a:pt x="367" y="438"/>
                </a:lnTo>
                <a:lnTo>
                  <a:pt x="357" y="450"/>
                </a:lnTo>
                <a:lnTo>
                  <a:pt x="348" y="459"/>
                </a:lnTo>
                <a:lnTo>
                  <a:pt x="341" y="463"/>
                </a:lnTo>
                <a:lnTo>
                  <a:pt x="336" y="463"/>
                </a:lnTo>
                <a:lnTo>
                  <a:pt x="332" y="464"/>
                </a:lnTo>
                <a:lnTo>
                  <a:pt x="328" y="464"/>
                </a:lnTo>
                <a:lnTo>
                  <a:pt x="327" y="464"/>
                </a:lnTo>
                <a:lnTo>
                  <a:pt x="325" y="464"/>
                </a:lnTo>
                <a:lnTo>
                  <a:pt x="321" y="463"/>
                </a:lnTo>
                <a:close/>
                <a:moveTo>
                  <a:pt x="373" y="408"/>
                </a:moveTo>
                <a:lnTo>
                  <a:pt x="373" y="408"/>
                </a:lnTo>
                <a:lnTo>
                  <a:pt x="374" y="410"/>
                </a:lnTo>
                <a:lnTo>
                  <a:pt x="380" y="413"/>
                </a:lnTo>
                <a:lnTo>
                  <a:pt x="381" y="417"/>
                </a:lnTo>
                <a:lnTo>
                  <a:pt x="383" y="422"/>
                </a:lnTo>
                <a:lnTo>
                  <a:pt x="385" y="429"/>
                </a:lnTo>
                <a:lnTo>
                  <a:pt x="383" y="436"/>
                </a:lnTo>
                <a:lnTo>
                  <a:pt x="385" y="433"/>
                </a:lnTo>
                <a:lnTo>
                  <a:pt x="385" y="424"/>
                </a:lnTo>
                <a:lnTo>
                  <a:pt x="383" y="419"/>
                </a:lnTo>
                <a:lnTo>
                  <a:pt x="381" y="413"/>
                </a:lnTo>
                <a:lnTo>
                  <a:pt x="378" y="410"/>
                </a:lnTo>
                <a:lnTo>
                  <a:pt x="373" y="408"/>
                </a:lnTo>
                <a:close/>
                <a:moveTo>
                  <a:pt x="325" y="420"/>
                </a:moveTo>
                <a:lnTo>
                  <a:pt x="325" y="420"/>
                </a:lnTo>
                <a:lnTo>
                  <a:pt x="323" y="422"/>
                </a:lnTo>
                <a:lnTo>
                  <a:pt x="323" y="424"/>
                </a:lnTo>
                <a:lnTo>
                  <a:pt x="327" y="420"/>
                </a:lnTo>
                <a:lnTo>
                  <a:pt x="325" y="420"/>
                </a:lnTo>
                <a:close/>
                <a:moveTo>
                  <a:pt x="353" y="431"/>
                </a:moveTo>
                <a:lnTo>
                  <a:pt x="353" y="431"/>
                </a:lnTo>
                <a:lnTo>
                  <a:pt x="353" y="422"/>
                </a:lnTo>
                <a:lnTo>
                  <a:pt x="353" y="415"/>
                </a:lnTo>
                <a:lnTo>
                  <a:pt x="351" y="410"/>
                </a:lnTo>
                <a:lnTo>
                  <a:pt x="348" y="406"/>
                </a:lnTo>
                <a:lnTo>
                  <a:pt x="344" y="403"/>
                </a:lnTo>
                <a:lnTo>
                  <a:pt x="339" y="401"/>
                </a:lnTo>
                <a:lnTo>
                  <a:pt x="328" y="399"/>
                </a:lnTo>
                <a:lnTo>
                  <a:pt x="318" y="399"/>
                </a:lnTo>
                <a:lnTo>
                  <a:pt x="307" y="401"/>
                </a:lnTo>
                <a:lnTo>
                  <a:pt x="297" y="403"/>
                </a:lnTo>
                <a:lnTo>
                  <a:pt x="297" y="410"/>
                </a:lnTo>
                <a:lnTo>
                  <a:pt x="297" y="415"/>
                </a:lnTo>
                <a:lnTo>
                  <a:pt x="297" y="419"/>
                </a:lnTo>
                <a:lnTo>
                  <a:pt x="300" y="411"/>
                </a:lnTo>
                <a:lnTo>
                  <a:pt x="304" y="406"/>
                </a:lnTo>
                <a:lnTo>
                  <a:pt x="306" y="404"/>
                </a:lnTo>
                <a:lnTo>
                  <a:pt x="309" y="403"/>
                </a:lnTo>
                <a:lnTo>
                  <a:pt x="313" y="404"/>
                </a:lnTo>
                <a:lnTo>
                  <a:pt x="313" y="403"/>
                </a:lnTo>
                <a:lnTo>
                  <a:pt x="314" y="403"/>
                </a:lnTo>
                <a:lnTo>
                  <a:pt x="316" y="403"/>
                </a:lnTo>
                <a:lnTo>
                  <a:pt x="318" y="403"/>
                </a:lnTo>
                <a:lnTo>
                  <a:pt x="321" y="403"/>
                </a:lnTo>
                <a:lnTo>
                  <a:pt x="327" y="404"/>
                </a:lnTo>
                <a:lnTo>
                  <a:pt x="328" y="406"/>
                </a:lnTo>
                <a:lnTo>
                  <a:pt x="334" y="404"/>
                </a:lnTo>
                <a:lnTo>
                  <a:pt x="336" y="404"/>
                </a:lnTo>
                <a:lnTo>
                  <a:pt x="339" y="404"/>
                </a:lnTo>
                <a:lnTo>
                  <a:pt x="343" y="406"/>
                </a:lnTo>
                <a:lnTo>
                  <a:pt x="344" y="410"/>
                </a:lnTo>
                <a:lnTo>
                  <a:pt x="350" y="417"/>
                </a:lnTo>
                <a:lnTo>
                  <a:pt x="350" y="420"/>
                </a:lnTo>
                <a:lnTo>
                  <a:pt x="353" y="431"/>
                </a:lnTo>
                <a:close/>
                <a:moveTo>
                  <a:pt x="353" y="436"/>
                </a:moveTo>
                <a:lnTo>
                  <a:pt x="353" y="436"/>
                </a:lnTo>
                <a:lnTo>
                  <a:pt x="350" y="438"/>
                </a:lnTo>
                <a:lnTo>
                  <a:pt x="339" y="440"/>
                </a:lnTo>
                <a:lnTo>
                  <a:pt x="336" y="441"/>
                </a:lnTo>
                <a:lnTo>
                  <a:pt x="334" y="443"/>
                </a:lnTo>
                <a:lnTo>
                  <a:pt x="332" y="445"/>
                </a:lnTo>
                <a:lnTo>
                  <a:pt x="325" y="443"/>
                </a:lnTo>
                <a:lnTo>
                  <a:pt x="321" y="443"/>
                </a:lnTo>
                <a:lnTo>
                  <a:pt x="320" y="443"/>
                </a:lnTo>
                <a:lnTo>
                  <a:pt x="318" y="443"/>
                </a:lnTo>
                <a:lnTo>
                  <a:pt x="313" y="443"/>
                </a:lnTo>
                <a:lnTo>
                  <a:pt x="307" y="441"/>
                </a:lnTo>
                <a:lnTo>
                  <a:pt x="328" y="449"/>
                </a:lnTo>
                <a:lnTo>
                  <a:pt x="334" y="447"/>
                </a:lnTo>
                <a:lnTo>
                  <a:pt x="337" y="447"/>
                </a:lnTo>
                <a:lnTo>
                  <a:pt x="346" y="443"/>
                </a:lnTo>
                <a:lnTo>
                  <a:pt x="351" y="440"/>
                </a:lnTo>
                <a:lnTo>
                  <a:pt x="353" y="436"/>
                </a:lnTo>
                <a:close/>
                <a:moveTo>
                  <a:pt x="290" y="436"/>
                </a:moveTo>
                <a:lnTo>
                  <a:pt x="290" y="436"/>
                </a:lnTo>
                <a:lnTo>
                  <a:pt x="293" y="438"/>
                </a:lnTo>
                <a:lnTo>
                  <a:pt x="297" y="440"/>
                </a:lnTo>
                <a:lnTo>
                  <a:pt x="302" y="440"/>
                </a:lnTo>
                <a:lnTo>
                  <a:pt x="297" y="438"/>
                </a:lnTo>
                <a:lnTo>
                  <a:pt x="293" y="434"/>
                </a:lnTo>
                <a:lnTo>
                  <a:pt x="288" y="424"/>
                </a:lnTo>
                <a:lnTo>
                  <a:pt x="284" y="415"/>
                </a:lnTo>
                <a:lnTo>
                  <a:pt x="284" y="410"/>
                </a:lnTo>
                <a:lnTo>
                  <a:pt x="284" y="404"/>
                </a:lnTo>
                <a:lnTo>
                  <a:pt x="288" y="401"/>
                </a:lnTo>
                <a:lnTo>
                  <a:pt x="291" y="399"/>
                </a:lnTo>
                <a:lnTo>
                  <a:pt x="290" y="394"/>
                </a:lnTo>
                <a:lnTo>
                  <a:pt x="288" y="394"/>
                </a:lnTo>
                <a:lnTo>
                  <a:pt x="284" y="396"/>
                </a:lnTo>
                <a:lnTo>
                  <a:pt x="283" y="397"/>
                </a:lnTo>
                <a:lnTo>
                  <a:pt x="279" y="410"/>
                </a:lnTo>
                <a:lnTo>
                  <a:pt x="279" y="415"/>
                </a:lnTo>
                <a:lnTo>
                  <a:pt x="284" y="424"/>
                </a:lnTo>
                <a:lnTo>
                  <a:pt x="290" y="436"/>
                </a:lnTo>
                <a:close/>
                <a:moveTo>
                  <a:pt x="366" y="420"/>
                </a:moveTo>
                <a:lnTo>
                  <a:pt x="366" y="420"/>
                </a:lnTo>
                <a:lnTo>
                  <a:pt x="367" y="420"/>
                </a:lnTo>
                <a:lnTo>
                  <a:pt x="373" y="422"/>
                </a:lnTo>
                <a:lnTo>
                  <a:pt x="374" y="426"/>
                </a:lnTo>
                <a:lnTo>
                  <a:pt x="373" y="429"/>
                </a:lnTo>
                <a:lnTo>
                  <a:pt x="373" y="433"/>
                </a:lnTo>
                <a:lnTo>
                  <a:pt x="373" y="436"/>
                </a:lnTo>
                <a:lnTo>
                  <a:pt x="373" y="449"/>
                </a:lnTo>
                <a:lnTo>
                  <a:pt x="373" y="454"/>
                </a:lnTo>
                <a:lnTo>
                  <a:pt x="376" y="433"/>
                </a:lnTo>
                <a:lnTo>
                  <a:pt x="380" y="429"/>
                </a:lnTo>
                <a:lnTo>
                  <a:pt x="380" y="427"/>
                </a:lnTo>
                <a:lnTo>
                  <a:pt x="378" y="424"/>
                </a:lnTo>
                <a:lnTo>
                  <a:pt x="374" y="419"/>
                </a:lnTo>
                <a:lnTo>
                  <a:pt x="373" y="415"/>
                </a:lnTo>
                <a:lnTo>
                  <a:pt x="369" y="413"/>
                </a:lnTo>
                <a:lnTo>
                  <a:pt x="366" y="408"/>
                </a:lnTo>
                <a:lnTo>
                  <a:pt x="362" y="404"/>
                </a:lnTo>
                <a:lnTo>
                  <a:pt x="359" y="404"/>
                </a:lnTo>
                <a:lnTo>
                  <a:pt x="362" y="406"/>
                </a:lnTo>
                <a:lnTo>
                  <a:pt x="364" y="408"/>
                </a:lnTo>
                <a:lnTo>
                  <a:pt x="366" y="413"/>
                </a:lnTo>
                <a:lnTo>
                  <a:pt x="366" y="420"/>
                </a:lnTo>
                <a:close/>
                <a:moveTo>
                  <a:pt x="380" y="443"/>
                </a:moveTo>
                <a:lnTo>
                  <a:pt x="380" y="443"/>
                </a:lnTo>
                <a:lnTo>
                  <a:pt x="380" y="454"/>
                </a:lnTo>
                <a:lnTo>
                  <a:pt x="376" y="463"/>
                </a:lnTo>
                <a:lnTo>
                  <a:pt x="373" y="470"/>
                </a:lnTo>
                <a:lnTo>
                  <a:pt x="369" y="477"/>
                </a:lnTo>
                <a:lnTo>
                  <a:pt x="360" y="486"/>
                </a:lnTo>
                <a:lnTo>
                  <a:pt x="355" y="489"/>
                </a:lnTo>
                <a:lnTo>
                  <a:pt x="316" y="482"/>
                </a:lnTo>
                <a:lnTo>
                  <a:pt x="302" y="480"/>
                </a:lnTo>
                <a:lnTo>
                  <a:pt x="293" y="480"/>
                </a:lnTo>
                <a:lnTo>
                  <a:pt x="291" y="480"/>
                </a:lnTo>
                <a:lnTo>
                  <a:pt x="293" y="482"/>
                </a:lnTo>
                <a:lnTo>
                  <a:pt x="321" y="487"/>
                </a:lnTo>
                <a:lnTo>
                  <a:pt x="336" y="491"/>
                </a:lnTo>
                <a:lnTo>
                  <a:pt x="346" y="494"/>
                </a:lnTo>
                <a:lnTo>
                  <a:pt x="353" y="496"/>
                </a:lnTo>
                <a:lnTo>
                  <a:pt x="357" y="496"/>
                </a:lnTo>
                <a:lnTo>
                  <a:pt x="360" y="494"/>
                </a:lnTo>
                <a:lnTo>
                  <a:pt x="364" y="491"/>
                </a:lnTo>
                <a:lnTo>
                  <a:pt x="371" y="482"/>
                </a:lnTo>
                <a:lnTo>
                  <a:pt x="376" y="473"/>
                </a:lnTo>
                <a:lnTo>
                  <a:pt x="380" y="466"/>
                </a:lnTo>
                <a:lnTo>
                  <a:pt x="380" y="459"/>
                </a:lnTo>
                <a:lnTo>
                  <a:pt x="380" y="447"/>
                </a:lnTo>
                <a:lnTo>
                  <a:pt x="380" y="443"/>
                </a:lnTo>
                <a:close/>
                <a:moveTo>
                  <a:pt x="261" y="447"/>
                </a:moveTo>
                <a:lnTo>
                  <a:pt x="261" y="447"/>
                </a:lnTo>
                <a:lnTo>
                  <a:pt x="260" y="436"/>
                </a:lnTo>
                <a:lnTo>
                  <a:pt x="260" y="429"/>
                </a:lnTo>
                <a:lnTo>
                  <a:pt x="258" y="427"/>
                </a:lnTo>
                <a:lnTo>
                  <a:pt x="256" y="427"/>
                </a:lnTo>
                <a:lnTo>
                  <a:pt x="256" y="426"/>
                </a:lnTo>
                <a:lnTo>
                  <a:pt x="254" y="426"/>
                </a:lnTo>
                <a:lnTo>
                  <a:pt x="254" y="429"/>
                </a:lnTo>
                <a:lnTo>
                  <a:pt x="253" y="431"/>
                </a:lnTo>
                <a:lnTo>
                  <a:pt x="253" y="434"/>
                </a:lnTo>
                <a:lnTo>
                  <a:pt x="256" y="438"/>
                </a:lnTo>
                <a:lnTo>
                  <a:pt x="256" y="445"/>
                </a:lnTo>
                <a:lnTo>
                  <a:pt x="260" y="452"/>
                </a:lnTo>
                <a:lnTo>
                  <a:pt x="265" y="464"/>
                </a:lnTo>
                <a:lnTo>
                  <a:pt x="270" y="468"/>
                </a:lnTo>
                <a:lnTo>
                  <a:pt x="274" y="472"/>
                </a:lnTo>
                <a:lnTo>
                  <a:pt x="279" y="473"/>
                </a:lnTo>
                <a:lnTo>
                  <a:pt x="281" y="477"/>
                </a:lnTo>
                <a:lnTo>
                  <a:pt x="283" y="480"/>
                </a:lnTo>
                <a:lnTo>
                  <a:pt x="288" y="487"/>
                </a:lnTo>
                <a:lnTo>
                  <a:pt x="291" y="491"/>
                </a:lnTo>
                <a:lnTo>
                  <a:pt x="302" y="498"/>
                </a:lnTo>
                <a:lnTo>
                  <a:pt x="309" y="503"/>
                </a:lnTo>
                <a:lnTo>
                  <a:pt x="318" y="509"/>
                </a:lnTo>
                <a:lnTo>
                  <a:pt x="327" y="510"/>
                </a:lnTo>
                <a:lnTo>
                  <a:pt x="334" y="507"/>
                </a:lnTo>
                <a:lnTo>
                  <a:pt x="336" y="503"/>
                </a:lnTo>
                <a:lnTo>
                  <a:pt x="337" y="503"/>
                </a:lnTo>
                <a:lnTo>
                  <a:pt x="336" y="502"/>
                </a:lnTo>
                <a:lnTo>
                  <a:pt x="330" y="502"/>
                </a:lnTo>
                <a:lnTo>
                  <a:pt x="321" y="503"/>
                </a:lnTo>
                <a:lnTo>
                  <a:pt x="316" y="498"/>
                </a:lnTo>
                <a:lnTo>
                  <a:pt x="304" y="491"/>
                </a:lnTo>
                <a:lnTo>
                  <a:pt x="291" y="486"/>
                </a:lnTo>
                <a:lnTo>
                  <a:pt x="261" y="447"/>
                </a:lnTo>
                <a:close/>
                <a:moveTo>
                  <a:pt x="417" y="562"/>
                </a:moveTo>
                <a:lnTo>
                  <a:pt x="417" y="562"/>
                </a:lnTo>
                <a:lnTo>
                  <a:pt x="424" y="572"/>
                </a:lnTo>
                <a:lnTo>
                  <a:pt x="427" y="579"/>
                </a:lnTo>
                <a:lnTo>
                  <a:pt x="427" y="583"/>
                </a:lnTo>
                <a:lnTo>
                  <a:pt x="426" y="585"/>
                </a:lnTo>
                <a:lnTo>
                  <a:pt x="424" y="590"/>
                </a:lnTo>
                <a:lnTo>
                  <a:pt x="422" y="597"/>
                </a:lnTo>
                <a:lnTo>
                  <a:pt x="422" y="602"/>
                </a:lnTo>
                <a:lnTo>
                  <a:pt x="419" y="606"/>
                </a:lnTo>
                <a:lnTo>
                  <a:pt x="415" y="609"/>
                </a:lnTo>
                <a:lnTo>
                  <a:pt x="411" y="622"/>
                </a:lnTo>
                <a:lnTo>
                  <a:pt x="408" y="630"/>
                </a:lnTo>
                <a:lnTo>
                  <a:pt x="404" y="636"/>
                </a:lnTo>
                <a:lnTo>
                  <a:pt x="403" y="638"/>
                </a:lnTo>
                <a:lnTo>
                  <a:pt x="401" y="643"/>
                </a:lnTo>
                <a:lnTo>
                  <a:pt x="399" y="648"/>
                </a:lnTo>
                <a:lnTo>
                  <a:pt x="394" y="653"/>
                </a:lnTo>
                <a:lnTo>
                  <a:pt x="392" y="653"/>
                </a:lnTo>
                <a:lnTo>
                  <a:pt x="385" y="655"/>
                </a:lnTo>
                <a:lnTo>
                  <a:pt x="376" y="653"/>
                </a:lnTo>
                <a:lnTo>
                  <a:pt x="364" y="650"/>
                </a:lnTo>
                <a:lnTo>
                  <a:pt x="353" y="650"/>
                </a:lnTo>
                <a:lnTo>
                  <a:pt x="346" y="650"/>
                </a:lnTo>
                <a:lnTo>
                  <a:pt x="341" y="650"/>
                </a:lnTo>
                <a:lnTo>
                  <a:pt x="334" y="646"/>
                </a:lnTo>
                <a:lnTo>
                  <a:pt x="325" y="643"/>
                </a:lnTo>
                <a:lnTo>
                  <a:pt x="318" y="636"/>
                </a:lnTo>
                <a:lnTo>
                  <a:pt x="311" y="625"/>
                </a:lnTo>
                <a:lnTo>
                  <a:pt x="304" y="611"/>
                </a:lnTo>
                <a:lnTo>
                  <a:pt x="302" y="609"/>
                </a:lnTo>
                <a:lnTo>
                  <a:pt x="297" y="604"/>
                </a:lnTo>
                <a:lnTo>
                  <a:pt x="295" y="599"/>
                </a:lnTo>
                <a:lnTo>
                  <a:pt x="293" y="593"/>
                </a:lnTo>
                <a:lnTo>
                  <a:pt x="293" y="585"/>
                </a:lnTo>
                <a:lnTo>
                  <a:pt x="293" y="576"/>
                </a:lnTo>
                <a:lnTo>
                  <a:pt x="293" y="572"/>
                </a:lnTo>
                <a:lnTo>
                  <a:pt x="298" y="562"/>
                </a:lnTo>
                <a:lnTo>
                  <a:pt x="302" y="556"/>
                </a:lnTo>
                <a:lnTo>
                  <a:pt x="309" y="551"/>
                </a:lnTo>
                <a:lnTo>
                  <a:pt x="318" y="546"/>
                </a:lnTo>
                <a:lnTo>
                  <a:pt x="328" y="540"/>
                </a:lnTo>
                <a:lnTo>
                  <a:pt x="330" y="539"/>
                </a:lnTo>
                <a:lnTo>
                  <a:pt x="337" y="530"/>
                </a:lnTo>
                <a:lnTo>
                  <a:pt x="343" y="526"/>
                </a:lnTo>
                <a:lnTo>
                  <a:pt x="348" y="523"/>
                </a:lnTo>
                <a:lnTo>
                  <a:pt x="359" y="519"/>
                </a:lnTo>
                <a:lnTo>
                  <a:pt x="367" y="519"/>
                </a:lnTo>
                <a:lnTo>
                  <a:pt x="371" y="519"/>
                </a:lnTo>
                <a:lnTo>
                  <a:pt x="376" y="517"/>
                </a:lnTo>
                <a:lnTo>
                  <a:pt x="380" y="517"/>
                </a:lnTo>
                <a:lnTo>
                  <a:pt x="381" y="517"/>
                </a:lnTo>
                <a:lnTo>
                  <a:pt x="383" y="521"/>
                </a:lnTo>
                <a:lnTo>
                  <a:pt x="385" y="523"/>
                </a:lnTo>
                <a:lnTo>
                  <a:pt x="385" y="524"/>
                </a:lnTo>
                <a:lnTo>
                  <a:pt x="387" y="524"/>
                </a:lnTo>
                <a:lnTo>
                  <a:pt x="387" y="526"/>
                </a:lnTo>
                <a:lnTo>
                  <a:pt x="397" y="528"/>
                </a:lnTo>
                <a:lnTo>
                  <a:pt x="404" y="530"/>
                </a:lnTo>
                <a:lnTo>
                  <a:pt x="410" y="533"/>
                </a:lnTo>
                <a:lnTo>
                  <a:pt x="411" y="533"/>
                </a:lnTo>
                <a:lnTo>
                  <a:pt x="413" y="535"/>
                </a:lnTo>
                <a:lnTo>
                  <a:pt x="415" y="539"/>
                </a:lnTo>
                <a:lnTo>
                  <a:pt x="415" y="540"/>
                </a:lnTo>
                <a:lnTo>
                  <a:pt x="415" y="544"/>
                </a:lnTo>
                <a:lnTo>
                  <a:pt x="420" y="547"/>
                </a:lnTo>
                <a:lnTo>
                  <a:pt x="420" y="549"/>
                </a:lnTo>
                <a:lnTo>
                  <a:pt x="422" y="555"/>
                </a:lnTo>
                <a:lnTo>
                  <a:pt x="422" y="558"/>
                </a:lnTo>
                <a:lnTo>
                  <a:pt x="420" y="560"/>
                </a:lnTo>
                <a:lnTo>
                  <a:pt x="417" y="562"/>
                </a:lnTo>
                <a:close/>
                <a:moveTo>
                  <a:pt x="410" y="613"/>
                </a:moveTo>
                <a:lnTo>
                  <a:pt x="410" y="613"/>
                </a:lnTo>
                <a:lnTo>
                  <a:pt x="406" y="615"/>
                </a:lnTo>
                <a:lnTo>
                  <a:pt x="401" y="620"/>
                </a:lnTo>
                <a:lnTo>
                  <a:pt x="390" y="625"/>
                </a:lnTo>
                <a:lnTo>
                  <a:pt x="385" y="625"/>
                </a:lnTo>
                <a:lnTo>
                  <a:pt x="380" y="625"/>
                </a:lnTo>
                <a:lnTo>
                  <a:pt x="374" y="622"/>
                </a:lnTo>
                <a:lnTo>
                  <a:pt x="378" y="625"/>
                </a:lnTo>
                <a:lnTo>
                  <a:pt x="381" y="629"/>
                </a:lnTo>
                <a:lnTo>
                  <a:pt x="389" y="630"/>
                </a:lnTo>
                <a:lnTo>
                  <a:pt x="390" y="630"/>
                </a:lnTo>
                <a:lnTo>
                  <a:pt x="396" y="627"/>
                </a:lnTo>
                <a:lnTo>
                  <a:pt x="403" y="622"/>
                </a:lnTo>
                <a:lnTo>
                  <a:pt x="410" y="613"/>
                </a:lnTo>
                <a:close/>
                <a:moveTo>
                  <a:pt x="378" y="634"/>
                </a:moveTo>
                <a:lnTo>
                  <a:pt x="378" y="634"/>
                </a:lnTo>
                <a:lnTo>
                  <a:pt x="364" y="613"/>
                </a:lnTo>
                <a:lnTo>
                  <a:pt x="360" y="606"/>
                </a:lnTo>
                <a:lnTo>
                  <a:pt x="359" y="600"/>
                </a:lnTo>
                <a:lnTo>
                  <a:pt x="357" y="597"/>
                </a:lnTo>
                <a:lnTo>
                  <a:pt x="364" y="581"/>
                </a:lnTo>
                <a:lnTo>
                  <a:pt x="369" y="562"/>
                </a:lnTo>
                <a:lnTo>
                  <a:pt x="378" y="544"/>
                </a:lnTo>
                <a:lnTo>
                  <a:pt x="383" y="540"/>
                </a:lnTo>
                <a:lnTo>
                  <a:pt x="394" y="537"/>
                </a:lnTo>
                <a:lnTo>
                  <a:pt x="401" y="535"/>
                </a:lnTo>
                <a:lnTo>
                  <a:pt x="406" y="537"/>
                </a:lnTo>
                <a:lnTo>
                  <a:pt x="410" y="540"/>
                </a:lnTo>
                <a:lnTo>
                  <a:pt x="410" y="547"/>
                </a:lnTo>
                <a:lnTo>
                  <a:pt x="411" y="547"/>
                </a:lnTo>
                <a:lnTo>
                  <a:pt x="413" y="542"/>
                </a:lnTo>
                <a:lnTo>
                  <a:pt x="411" y="537"/>
                </a:lnTo>
                <a:lnTo>
                  <a:pt x="410" y="535"/>
                </a:lnTo>
                <a:lnTo>
                  <a:pt x="406" y="533"/>
                </a:lnTo>
                <a:lnTo>
                  <a:pt x="404" y="532"/>
                </a:lnTo>
                <a:lnTo>
                  <a:pt x="401" y="530"/>
                </a:lnTo>
                <a:lnTo>
                  <a:pt x="392" y="532"/>
                </a:lnTo>
                <a:lnTo>
                  <a:pt x="387" y="535"/>
                </a:lnTo>
                <a:lnTo>
                  <a:pt x="380" y="539"/>
                </a:lnTo>
                <a:lnTo>
                  <a:pt x="378" y="539"/>
                </a:lnTo>
                <a:lnTo>
                  <a:pt x="376" y="544"/>
                </a:lnTo>
                <a:lnTo>
                  <a:pt x="373" y="551"/>
                </a:lnTo>
                <a:lnTo>
                  <a:pt x="360" y="569"/>
                </a:lnTo>
                <a:lnTo>
                  <a:pt x="360" y="579"/>
                </a:lnTo>
                <a:lnTo>
                  <a:pt x="357" y="586"/>
                </a:lnTo>
                <a:lnTo>
                  <a:pt x="353" y="595"/>
                </a:lnTo>
                <a:lnTo>
                  <a:pt x="353" y="597"/>
                </a:lnTo>
                <a:lnTo>
                  <a:pt x="351" y="600"/>
                </a:lnTo>
                <a:lnTo>
                  <a:pt x="353" y="607"/>
                </a:lnTo>
                <a:lnTo>
                  <a:pt x="364" y="620"/>
                </a:lnTo>
                <a:lnTo>
                  <a:pt x="373" y="630"/>
                </a:lnTo>
                <a:lnTo>
                  <a:pt x="378" y="634"/>
                </a:lnTo>
                <a:close/>
                <a:moveTo>
                  <a:pt x="413" y="563"/>
                </a:moveTo>
                <a:lnTo>
                  <a:pt x="410" y="563"/>
                </a:lnTo>
                <a:lnTo>
                  <a:pt x="411" y="567"/>
                </a:lnTo>
                <a:lnTo>
                  <a:pt x="415" y="577"/>
                </a:lnTo>
                <a:lnTo>
                  <a:pt x="417" y="592"/>
                </a:lnTo>
                <a:lnTo>
                  <a:pt x="417" y="599"/>
                </a:lnTo>
                <a:lnTo>
                  <a:pt x="415" y="607"/>
                </a:lnTo>
                <a:lnTo>
                  <a:pt x="417" y="606"/>
                </a:lnTo>
                <a:lnTo>
                  <a:pt x="419" y="602"/>
                </a:lnTo>
                <a:lnTo>
                  <a:pt x="420" y="597"/>
                </a:lnTo>
                <a:lnTo>
                  <a:pt x="419" y="592"/>
                </a:lnTo>
                <a:lnTo>
                  <a:pt x="419" y="586"/>
                </a:lnTo>
                <a:lnTo>
                  <a:pt x="420" y="583"/>
                </a:lnTo>
                <a:lnTo>
                  <a:pt x="422" y="581"/>
                </a:lnTo>
                <a:lnTo>
                  <a:pt x="420" y="577"/>
                </a:lnTo>
                <a:lnTo>
                  <a:pt x="413" y="563"/>
                </a:lnTo>
                <a:close/>
                <a:moveTo>
                  <a:pt x="390" y="572"/>
                </a:moveTo>
                <a:lnTo>
                  <a:pt x="390" y="572"/>
                </a:lnTo>
                <a:lnTo>
                  <a:pt x="396" y="572"/>
                </a:lnTo>
                <a:lnTo>
                  <a:pt x="399" y="572"/>
                </a:lnTo>
                <a:lnTo>
                  <a:pt x="403" y="576"/>
                </a:lnTo>
                <a:lnTo>
                  <a:pt x="401" y="572"/>
                </a:lnTo>
                <a:lnTo>
                  <a:pt x="399" y="570"/>
                </a:lnTo>
                <a:lnTo>
                  <a:pt x="394" y="570"/>
                </a:lnTo>
                <a:lnTo>
                  <a:pt x="390" y="572"/>
                </a:lnTo>
                <a:close/>
                <a:moveTo>
                  <a:pt x="381" y="616"/>
                </a:moveTo>
                <a:lnTo>
                  <a:pt x="381" y="616"/>
                </a:lnTo>
                <a:lnTo>
                  <a:pt x="378" y="613"/>
                </a:lnTo>
                <a:lnTo>
                  <a:pt x="374" y="609"/>
                </a:lnTo>
                <a:lnTo>
                  <a:pt x="371" y="599"/>
                </a:lnTo>
                <a:lnTo>
                  <a:pt x="371" y="590"/>
                </a:lnTo>
                <a:lnTo>
                  <a:pt x="373" y="579"/>
                </a:lnTo>
                <a:lnTo>
                  <a:pt x="373" y="590"/>
                </a:lnTo>
                <a:lnTo>
                  <a:pt x="376" y="583"/>
                </a:lnTo>
                <a:lnTo>
                  <a:pt x="380" y="579"/>
                </a:lnTo>
                <a:lnTo>
                  <a:pt x="383" y="577"/>
                </a:lnTo>
                <a:lnTo>
                  <a:pt x="387" y="577"/>
                </a:lnTo>
                <a:lnTo>
                  <a:pt x="389" y="576"/>
                </a:lnTo>
                <a:lnTo>
                  <a:pt x="389" y="570"/>
                </a:lnTo>
                <a:lnTo>
                  <a:pt x="392" y="569"/>
                </a:lnTo>
                <a:lnTo>
                  <a:pt x="389" y="567"/>
                </a:lnTo>
                <a:lnTo>
                  <a:pt x="387" y="565"/>
                </a:lnTo>
                <a:lnTo>
                  <a:pt x="376" y="567"/>
                </a:lnTo>
                <a:lnTo>
                  <a:pt x="374" y="569"/>
                </a:lnTo>
                <a:lnTo>
                  <a:pt x="371" y="579"/>
                </a:lnTo>
                <a:lnTo>
                  <a:pt x="369" y="588"/>
                </a:lnTo>
                <a:lnTo>
                  <a:pt x="367" y="597"/>
                </a:lnTo>
                <a:lnTo>
                  <a:pt x="369" y="604"/>
                </a:lnTo>
                <a:lnTo>
                  <a:pt x="373" y="613"/>
                </a:lnTo>
                <a:lnTo>
                  <a:pt x="374" y="615"/>
                </a:lnTo>
                <a:lnTo>
                  <a:pt x="378" y="618"/>
                </a:lnTo>
                <a:lnTo>
                  <a:pt x="380" y="618"/>
                </a:lnTo>
                <a:lnTo>
                  <a:pt x="381" y="616"/>
                </a:lnTo>
                <a:close/>
                <a:moveTo>
                  <a:pt x="383" y="606"/>
                </a:moveTo>
                <a:lnTo>
                  <a:pt x="383" y="606"/>
                </a:lnTo>
                <a:lnTo>
                  <a:pt x="383" y="607"/>
                </a:lnTo>
                <a:lnTo>
                  <a:pt x="385" y="611"/>
                </a:lnTo>
                <a:lnTo>
                  <a:pt x="387" y="611"/>
                </a:lnTo>
                <a:lnTo>
                  <a:pt x="392" y="606"/>
                </a:lnTo>
                <a:lnTo>
                  <a:pt x="397" y="599"/>
                </a:lnTo>
                <a:lnTo>
                  <a:pt x="399" y="597"/>
                </a:lnTo>
                <a:lnTo>
                  <a:pt x="401" y="593"/>
                </a:lnTo>
                <a:lnTo>
                  <a:pt x="401" y="588"/>
                </a:lnTo>
                <a:lnTo>
                  <a:pt x="401" y="586"/>
                </a:lnTo>
                <a:lnTo>
                  <a:pt x="399" y="583"/>
                </a:lnTo>
                <a:lnTo>
                  <a:pt x="399" y="588"/>
                </a:lnTo>
                <a:lnTo>
                  <a:pt x="396" y="599"/>
                </a:lnTo>
                <a:lnTo>
                  <a:pt x="394" y="602"/>
                </a:lnTo>
                <a:lnTo>
                  <a:pt x="390" y="606"/>
                </a:lnTo>
                <a:lnTo>
                  <a:pt x="387" y="607"/>
                </a:lnTo>
                <a:lnTo>
                  <a:pt x="383" y="606"/>
                </a:lnTo>
                <a:close/>
                <a:moveTo>
                  <a:pt x="399" y="600"/>
                </a:moveTo>
                <a:lnTo>
                  <a:pt x="399" y="600"/>
                </a:lnTo>
                <a:lnTo>
                  <a:pt x="387" y="613"/>
                </a:lnTo>
                <a:lnTo>
                  <a:pt x="389" y="615"/>
                </a:lnTo>
                <a:lnTo>
                  <a:pt x="392" y="615"/>
                </a:lnTo>
                <a:lnTo>
                  <a:pt x="397" y="611"/>
                </a:lnTo>
                <a:lnTo>
                  <a:pt x="401" y="609"/>
                </a:lnTo>
                <a:lnTo>
                  <a:pt x="401" y="607"/>
                </a:lnTo>
                <a:lnTo>
                  <a:pt x="401" y="606"/>
                </a:lnTo>
                <a:lnTo>
                  <a:pt x="399" y="600"/>
                </a:lnTo>
                <a:close/>
                <a:moveTo>
                  <a:pt x="403" y="583"/>
                </a:moveTo>
                <a:lnTo>
                  <a:pt x="403" y="583"/>
                </a:lnTo>
                <a:lnTo>
                  <a:pt x="399" y="577"/>
                </a:lnTo>
                <a:lnTo>
                  <a:pt x="396" y="577"/>
                </a:lnTo>
                <a:lnTo>
                  <a:pt x="394" y="577"/>
                </a:lnTo>
                <a:lnTo>
                  <a:pt x="392" y="576"/>
                </a:lnTo>
                <a:lnTo>
                  <a:pt x="389" y="574"/>
                </a:lnTo>
                <a:lnTo>
                  <a:pt x="389" y="577"/>
                </a:lnTo>
                <a:lnTo>
                  <a:pt x="394" y="579"/>
                </a:lnTo>
                <a:lnTo>
                  <a:pt x="399" y="583"/>
                </a:lnTo>
                <a:lnTo>
                  <a:pt x="403" y="585"/>
                </a:lnTo>
                <a:lnTo>
                  <a:pt x="403" y="586"/>
                </a:lnTo>
                <a:lnTo>
                  <a:pt x="404" y="585"/>
                </a:lnTo>
                <a:lnTo>
                  <a:pt x="403" y="583"/>
                </a:lnTo>
                <a:close/>
                <a:moveTo>
                  <a:pt x="392" y="585"/>
                </a:moveTo>
                <a:lnTo>
                  <a:pt x="392" y="585"/>
                </a:lnTo>
                <a:close/>
                <a:moveTo>
                  <a:pt x="392" y="585"/>
                </a:moveTo>
                <a:lnTo>
                  <a:pt x="392" y="585"/>
                </a:lnTo>
                <a:close/>
                <a:moveTo>
                  <a:pt x="392" y="585"/>
                </a:moveTo>
                <a:lnTo>
                  <a:pt x="392" y="585"/>
                </a:lnTo>
                <a:close/>
                <a:moveTo>
                  <a:pt x="392" y="585"/>
                </a:moveTo>
                <a:lnTo>
                  <a:pt x="392" y="585"/>
                </a:lnTo>
                <a:close/>
                <a:moveTo>
                  <a:pt x="392" y="585"/>
                </a:moveTo>
                <a:lnTo>
                  <a:pt x="392" y="585"/>
                </a:lnTo>
                <a:close/>
                <a:moveTo>
                  <a:pt x="380" y="588"/>
                </a:moveTo>
                <a:lnTo>
                  <a:pt x="380" y="588"/>
                </a:lnTo>
                <a:lnTo>
                  <a:pt x="385" y="581"/>
                </a:lnTo>
                <a:lnTo>
                  <a:pt x="389" y="581"/>
                </a:lnTo>
                <a:lnTo>
                  <a:pt x="392" y="585"/>
                </a:lnTo>
                <a:lnTo>
                  <a:pt x="390" y="581"/>
                </a:lnTo>
                <a:lnTo>
                  <a:pt x="389" y="579"/>
                </a:lnTo>
                <a:lnTo>
                  <a:pt x="387" y="577"/>
                </a:lnTo>
                <a:lnTo>
                  <a:pt x="383" y="581"/>
                </a:lnTo>
                <a:lnTo>
                  <a:pt x="381" y="583"/>
                </a:lnTo>
                <a:lnTo>
                  <a:pt x="376" y="588"/>
                </a:lnTo>
                <a:lnTo>
                  <a:pt x="376" y="593"/>
                </a:lnTo>
                <a:lnTo>
                  <a:pt x="378" y="599"/>
                </a:lnTo>
                <a:lnTo>
                  <a:pt x="380" y="588"/>
                </a:lnTo>
                <a:close/>
                <a:moveTo>
                  <a:pt x="385" y="588"/>
                </a:moveTo>
                <a:lnTo>
                  <a:pt x="385" y="588"/>
                </a:lnTo>
                <a:lnTo>
                  <a:pt x="385" y="590"/>
                </a:lnTo>
                <a:lnTo>
                  <a:pt x="389" y="590"/>
                </a:lnTo>
                <a:lnTo>
                  <a:pt x="390" y="592"/>
                </a:lnTo>
                <a:lnTo>
                  <a:pt x="390" y="593"/>
                </a:lnTo>
                <a:lnTo>
                  <a:pt x="390" y="590"/>
                </a:lnTo>
                <a:lnTo>
                  <a:pt x="389" y="588"/>
                </a:lnTo>
                <a:lnTo>
                  <a:pt x="390" y="588"/>
                </a:lnTo>
                <a:lnTo>
                  <a:pt x="392" y="590"/>
                </a:lnTo>
                <a:lnTo>
                  <a:pt x="392" y="593"/>
                </a:lnTo>
                <a:lnTo>
                  <a:pt x="392" y="599"/>
                </a:lnTo>
                <a:lnTo>
                  <a:pt x="394" y="592"/>
                </a:lnTo>
                <a:lnTo>
                  <a:pt x="392" y="588"/>
                </a:lnTo>
                <a:lnTo>
                  <a:pt x="389" y="585"/>
                </a:lnTo>
                <a:lnTo>
                  <a:pt x="385" y="583"/>
                </a:lnTo>
                <a:lnTo>
                  <a:pt x="383" y="585"/>
                </a:lnTo>
                <a:lnTo>
                  <a:pt x="381" y="588"/>
                </a:lnTo>
                <a:lnTo>
                  <a:pt x="383" y="593"/>
                </a:lnTo>
                <a:lnTo>
                  <a:pt x="383" y="592"/>
                </a:lnTo>
                <a:lnTo>
                  <a:pt x="385" y="588"/>
                </a:lnTo>
                <a:close/>
                <a:moveTo>
                  <a:pt x="383" y="604"/>
                </a:moveTo>
                <a:lnTo>
                  <a:pt x="383" y="604"/>
                </a:lnTo>
                <a:lnTo>
                  <a:pt x="385" y="604"/>
                </a:lnTo>
                <a:lnTo>
                  <a:pt x="390" y="600"/>
                </a:lnTo>
                <a:lnTo>
                  <a:pt x="390" y="599"/>
                </a:lnTo>
                <a:lnTo>
                  <a:pt x="387" y="599"/>
                </a:lnTo>
                <a:lnTo>
                  <a:pt x="385" y="597"/>
                </a:lnTo>
                <a:lnTo>
                  <a:pt x="383" y="595"/>
                </a:lnTo>
                <a:lnTo>
                  <a:pt x="381" y="593"/>
                </a:lnTo>
                <a:lnTo>
                  <a:pt x="381" y="590"/>
                </a:lnTo>
                <a:lnTo>
                  <a:pt x="378" y="600"/>
                </a:lnTo>
                <a:lnTo>
                  <a:pt x="380" y="602"/>
                </a:lnTo>
                <a:lnTo>
                  <a:pt x="383" y="604"/>
                </a:lnTo>
                <a:close/>
                <a:moveTo>
                  <a:pt x="346" y="590"/>
                </a:moveTo>
                <a:lnTo>
                  <a:pt x="346" y="590"/>
                </a:lnTo>
                <a:lnTo>
                  <a:pt x="346" y="586"/>
                </a:lnTo>
                <a:lnTo>
                  <a:pt x="344" y="576"/>
                </a:lnTo>
                <a:lnTo>
                  <a:pt x="344" y="570"/>
                </a:lnTo>
                <a:lnTo>
                  <a:pt x="346" y="563"/>
                </a:lnTo>
                <a:lnTo>
                  <a:pt x="348" y="556"/>
                </a:lnTo>
                <a:lnTo>
                  <a:pt x="353" y="551"/>
                </a:lnTo>
                <a:lnTo>
                  <a:pt x="366" y="544"/>
                </a:lnTo>
                <a:lnTo>
                  <a:pt x="374" y="540"/>
                </a:lnTo>
                <a:lnTo>
                  <a:pt x="369" y="540"/>
                </a:lnTo>
                <a:lnTo>
                  <a:pt x="364" y="542"/>
                </a:lnTo>
                <a:lnTo>
                  <a:pt x="351" y="549"/>
                </a:lnTo>
                <a:lnTo>
                  <a:pt x="341" y="560"/>
                </a:lnTo>
                <a:lnTo>
                  <a:pt x="339" y="569"/>
                </a:lnTo>
                <a:lnTo>
                  <a:pt x="337" y="579"/>
                </a:lnTo>
                <a:lnTo>
                  <a:pt x="339" y="592"/>
                </a:lnTo>
                <a:lnTo>
                  <a:pt x="341" y="604"/>
                </a:lnTo>
                <a:lnTo>
                  <a:pt x="348" y="616"/>
                </a:lnTo>
                <a:lnTo>
                  <a:pt x="351" y="623"/>
                </a:lnTo>
                <a:lnTo>
                  <a:pt x="357" y="627"/>
                </a:lnTo>
                <a:lnTo>
                  <a:pt x="364" y="632"/>
                </a:lnTo>
                <a:lnTo>
                  <a:pt x="371" y="636"/>
                </a:lnTo>
                <a:lnTo>
                  <a:pt x="359" y="625"/>
                </a:lnTo>
                <a:lnTo>
                  <a:pt x="350" y="615"/>
                </a:lnTo>
                <a:lnTo>
                  <a:pt x="348" y="609"/>
                </a:lnTo>
                <a:lnTo>
                  <a:pt x="346" y="602"/>
                </a:lnTo>
                <a:lnTo>
                  <a:pt x="344" y="599"/>
                </a:lnTo>
                <a:lnTo>
                  <a:pt x="344" y="597"/>
                </a:lnTo>
                <a:lnTo>
                  <a:pt x="344" y="593"/>
                </a:lnTo>
                <a:lnTo>
                  <a:pt x="346" y="592"/>
                </a:lnTo>
                <a:lnTo>
                  <a:pt x="346" y="590"/>
                </a:lnTo>
                <a:close/>
                <a:moveTo>
                  <a:pt x="401" y="639"/>
                </a:moveTo>
                <a:lnTo>
                  <a:pt x="401" y="641"/>
                </a:lnTo>
                <a:lnTo>
                  <a:pt x="399" y="643"/>
                </a:lnTo>
                <a:lnTo>
                  <a:pt x="396" y="646"/>
                </a:lnTo>
                <a:lnTo>
                  <a:pt x="392" y="650"/>
                </a:lnTo>
                <a:lnTo>
                  <a:pt x="387" y="652"/>
                </a:lnTo>
                <a:lnTo>
                  <a:pt x="381" y="652"/>
                </a:lnTo>
                <a:lnTo>
                  <a:pt x="373" y="652"/>
                </a:lnTo>
                <a:lnTo>
                  <a:pt x="376" y="652"/>
                </a:lnTo>
                <a:lnTo>
                  <a:pt x="387" y="652"/>
                </a:lnTo>
                <a:lnTo>
                  <a:pt x="392" y="652"/>
                </a:lnTo>
                <a:lnTo>
                  <a:pt x="396" y="648"/>
                </a:lnTo>
                <a:lnTo>
                  <a:pt x="399" y="645"/>
                </a:lnTo>
                <a:lnTo>
                  <a:pt x="401" y="639"/>
                </a:lnTo>
                <a:close/>
                <a:moveTo>
                  <a:pt x="389" y="593"/>
                </a:moveTo>
                <a:lnTo>
                  <a:pt x="389" y="593"/>
                </a:lnTo>
                <a:lnTo>
                  <a:pt x="389" y="592"/>
                </a:lnTo>
                <a:lnTo>
                  <a:pt x="387" y="590"/>
                </a:lnTo>
                <a:lnTo>
                  <a:pt x="385" y="592"/>
                </a:lnTo>
                <a:lnTo>
                  <a:pt x="389" y="595"/>
                </a:lnTo>
                <a:lnTo>
                  <a:pt x="389" y="593"/>
                </a:lnTo>
                <a:close/>
                <a:moveTo>
                  <a:pt x="380" y="620"/>
                </a:moveTo>
                <a:lnTo>
                  <a:pt x="380" y="620"/>
                </a:lnTo>
                <a:lnTo>
                  <a:pt x="387" y="622"/>
                </a:lnTo>
                <a:lnTo>
                  <a:pt x="394" y="620"/>
                </a:lnTo>
                <a:lnTo>
                  <a:pt x="399" y="618"/>
                </a:lnTo>
                <a:lnTo>
                  <a:pt x="404" y="615"/>
                </a:lnTo>
                <a:lnTo>
                  <a:pt x="406" y="611"/>
                </a:lnTo>
                <a:lnTo>
                  <a:pt x="408" y="606"/>
                </a:lnTo>
                <a:lnTo>
                  <a:pt x="411" y="595"/>
                </a:lnTo>
                <a:lnTo>
                  <a:pt x="410" y="585"/>
                </a:lnTo>
                <a:lnTo>
                  <a:pt x="408" y="574"/>
                </a:lnTo>
                <a:lnTo>
                  <a:pt x="406" y="565"/>
                </a:lnTo>
                <a:lnTo>
                  <a:pt x="399" y="565"/>
                </a:lnTo>
                <a:lnTo>
                  <a:pt x="394" y="563"/>
                </a:lnTo>
                <a:lnTo>
                  <a:pt x="390" y="563"/>
                </a:lnTo>
                <a:lnTo>
                  <a:pt x="397" y="569"/>
                </a:lnTo>
                <a:lnTo>
                  <a:pt x="403" y="570"/>
                </a:lnTo>
                <a:lnTo>
                  <a:pt x="406" y="574"/>
                </a:lnTo>
                <a:lnTo>
                  <a:pt x="406" y="576"/>
                </a:lnTo>
                <a:lnTo>
                  <a:pt x="406" y="579"/>
                </a:lnTo>
                <a:lnTo>
                  <a:pt x="406" y="581"/>
                </a:lnTo>
                <a:lnTo>
                  <a:pt x="408" y="581"/>
                </a:lnTo>
                <a:lnTo>
                  <a:pt x="408" y="583"/>
                </a:lnTo>
                <a:lnTo>
                  <a:pt x="406" y="585"/>
                </a:lnTo>
                <a:lnTo>
                  <a:pt x="406" y="588"/>
                </a:lnTo>
                <a:lnTo>
                  <a:pt x="406" y="590"/>
                </a:lnTo>
                <a:lnTo>
                  <a:pt x="404" y="593"/>
                </a:lnTo>
                <a:lnTo>
                  <a:pt x="404" y="595"/>
                </a:lnTo>
                <a:lnTo>
                  <a:pt x="404" y="600"/>
                </a:lnTo>
                <a:lnTo>
                  <a:pt x="406" y="604"/>
                </a:lnTo>
                <a:lnTo>
                  <a:pt x="406" y="606"/>
                </a:lnTo>
                <a:lnTo>
                  <a:pt x="404" y="609"/>
                </a:lnTo>
                <a:lnTo>
                  <a:pt x="399" y="613"/>
                </a:lnTo>
                <a:lnTo>
                  <a:pt x="392" y="616"/>
                </a:lnTo>
                <a:lnTo>
                  <a:pt x="389" y="618"/>
                </a:lnTo>
                <a:lnTo>
                  <a:pt x="380" y="620"/>
                </a:lnTo>
                <a:close/>
                <a:moveTo>
                  <a:pt x="373" y="620"/>
                </a:moveTo>
                <a:lnTo>
                  <a:pt x="373" y="620"/>
                </a:lnTo>
                <a:lnTo>
                  <a:pt x="371" y="616"/>
                </a:lnTo>
                <a:lnTo>
                  <a:pt x="369" y="607"/>
                </a:lnTo>
                <a:lnTo>
                  <a:pt x="367" y="602"/>
                </a:lnTo>
                <a:lnTo>
                  <a:pt x="366" y="600"/>
                </a:lnTo>
                <a:lnTo>
                  <a:pt x="364" y="599"/>
                </a:lnTo>
                <a:lnTo>
                  <a:pt x="366" y="592"/>
                </a:lnTo>
                <a:lnTo>
                  <a:pt x="367" y="590"/>
                </a:lnTo>
                <a:lnTo>
                  <a:pt x="367" y="588"/>
                </a:lnTo>
                <a:lnTo>
                  <a:pt x="366" y="585"/>
                </a:lnTo>
                <a:lnTo>
                  <a:pt x="367" y="581"/>
                </a:lnTo>
                <a:lnTo>
                  <a:pt x="367" y="574"/>
                </a:lnTo>
                <a:lnTo>
                  <a:pt x="360" y="597"/>
                </a:lnTo>
                <a:lnTo>
                  <a:pt x="362" y="600"/>
                </a:lnTo>
                <a:lnTo>
                  <a:pt x="364" y="606"/>
                </a:lnTo>
                <a:lnTo>
                  <a:pt x="366" y="615"/>
                </a:lnTo>
                <a:lnTo>
                  <a:pt x="369" y="618"/>
                </a:lnTo>
                <a:lnTo>
                  <a:pt x="373" y="620"/>
                </a:lnTo>
                <a:close/>
                <a:moveTo>
                  <a:pt x="374" y="558"/>
                </a:moveTo>
                <a:lnTo>
                  <a:pt x="374" y="558"/>
                </a:lnTo>
                <a:lnTo>
                  <a:pt x="371" y="562"/>
                </a:lnTo>
                <a:lnTo>
                  <a:pt x="369" y="565"/>
                </a:lnTo>
                <a:lnTo>
                  <a:pt x="369" y="569"/>
                </a:lnTo>
                <a:lnTo>
                  <a:pt x="371" y="565"/>
                </a:lnTo>
                <a:lnTo>
                  <a:pt x="374" y="562"/>
                </a:lnTo>
                <a:lnTo>
                  <a:pt x="385" y="556"/>
                </a:lnTo>
                <a:lnTo>
                  <a:pt x="396" y="553"/>
                </a:lnTo>
                <a:lnTo>
                  <a:pt x="399" y="551"/>
                </a:lnTo>
                <a:lnTo>
                  <a:pt x="404" y="553"/>
                </a:lnTo>
                <a:lnTo>
                  <a:pt x="408" y="555"/>
                </a:lnTo>
                <a:lnTo>
                  <a:pt x="411" y="558"/>
                </a:lnTo>
                <a:lnTo>
                  <a:pt x="415" y="556"/>
                </a:lnTo>
                <a:lnTo>
                  <a:pt x="417" y="555"/>
                </a:lnTo>
                <a:lnTo>
                  <a:pt x="415" y="553"/>
                </a:lnTo>
                <a:lnTo>
                  <a:pt x="411" y="551"/>
                </a:lnTo>
                <a:lnTo>
                  <a:pt x="399" y="546"/>
                </a:lnTo>
                <a:lnTo>
                  <a:pt x="394" y="547"/>
                </a:lnTo>
                <a:lnTo>
                  <a:pt x="385" y="551"/>
                </a:lnTo>
                <a:lnTo>
                  <a:pt x="374" y="558"/>
                </a:lnTo>
                <a:close/>
                <a:moveTo>
                  <a:pt x="389" y="632"/>
                </a:moveTo>
                <a:lnTo>
                  <a:pt x="389" y="632"/>
                </a:lnTo>
                <a:lnTo>
                  <a:pt x="389" y="636"/>
                </a:lnTo>
                <a:lnTo>
                  <a:pt x="387" y="641"/>
                </a:lnTo>
                <a:lnTo>
                  <a:pt x="385" y="641"/>
                </a:lnTo>
                <a:lnTo>
                  <a:pt x="381" y="641"/>
                </a:lnTo>
                <a:lnTo>
                  <a:pt x="376" y="639"/>
                </a:lnTo>
                <a:lnTo>
                  <a:pt x="373" y="639"/>
                </a:lnTo>
                <a:lnTo>
                  <a:pt x="362" y="641"/>
                </a:lnTo>
                <a:lnTo>
                  <a:pt x="355" y="641"/>
                </a:lnTo>
                <a:lnTo>
                  <a:pt x="376" y="643"/>
                </a:lnTo>
                <a:lnTo>
                  <a:pt x="380" y="646"/>
                </a:lnTo>
                <a:lnTo>
                  <a:pt x="383" y="646"/>
                </a:lnTo>
                <a:lnTo>
                  <a:pt x="385" y="645"/>
                </a:lnTo>
                <a:lnTo>
                  <a:pt x="392" y="643"/>
                </a:lnTo>
                <a:lnTo>
                  <a:pt x="396" y="639"/>
                </a:lnTo>
                <a:lnTo>
                  <a:pt x="397" y="636"/>
                </a:lnTo>
                <a:lnTo>
                  <a:pt x="401" y="634"/>
                </a:lnTo>
                <a:lnTo>
                  <a:pt x="404" y="630"/>
                </a:lnTo>
                <a:lnTo>
                  <a:pt x="406" y="627"/>
                </a:lnTo>
                <a:lnTo>
                  <a:pt x="403" y="629"/>
                </a:lnTo>
                <a:lnTo>
                  <a:pt x="401" y="632"/>
                </a:lnTo>
                <a:lnTo>
                  <a:pt x="396" y="634"/>
                </a:lnTo>
                <a:lnTo>
                  <a:pt x="389" y="632"/>
                </a:lnTo>
                <a:close/>
                <a:moveTo>
                  <a:pt x="366" y="648"/>
                </a:moveTo>
                <a:lnTo>
                  <a:pt x="366" y="648"/>
                </a:lnTo>
                <a:lnTo>
                  <a:pt x="357" y="646"/>
                </a:lnTo>
                <a:lnTo>
                  <a:pt x="348" y="645"/>
                </a:lnTo>
                <a:lnTo>
                  <a:pt x="339" y="641"/>
                </a:lnTo>
                <a:lnTo>
                  <a:pt x="334" y="636"/>
                </a:lnTo>
                <a:lnTo>
                  <a:pt x="325" y="629"/>
                </a:lnTo>
                <a:lnTo>
                  <a:pt x="320" y="622"/>
                </a:lnTo>
                <a:lnTo>
                  <a:pt x="327" y="583"/>
                </a:lnTo>
                <a:lnTo>
                  <a:pt x="328" y="569"/>
                </a:lnTo>
                <a:lnTo>
                  <a:pt x="330" y="562"/>
                </a:lnTo>
                <a:lnTo>
                  <a:pt x="328" y="560"/>
                </a:lnTo>
                <a:lnTo>
                  <a:pt x="327" y="560"/>
                </a:lnTo>
                <a:lnTo>
                  <a:pt x="323" y="590"/>
                </a:lnTo>
                <a:lnTo>
                  <a:pt x="318" y="604"/>
                </a:lnTo>
                <a:lnTo>
                  <a:pt x="314" y="615"/>
                </a:lnTo>
                <a:lnTo>
                  <a:pt x="314" y="622"/>
                </a:lnTo>
                <a:lnTo>
                  <a:pt x="314" y="625"/>
                </a:lnTo>
                <a:lnTo>
                  <a:pt x="316" y="629"/>
                </a:lnTo>
                <a:lnTo>
                  <a:pt x="318" y="630"/>
                </a:lnTo>
                <a:lnTo>
                  <a:pt x="327" y="639"/>
                </a:lnTo>
                <a:lnTo>
                  <a:pt x="336" y="643"/>
                </a:lnTo>
                <a:lnTo>
                  <a:pt x="344" y="646"/>
                </a:lnTo>
                <a:lnTo>
                  <a:pt x="351" y="648"/>
                </a:lnTo>
                <a:lnTo>
                  <a:pt x="362" y="648"/>
                </a:lnTo>
                <a:lnTo>
                  <a:pt x="366" y="648"/>
                </a:lnTo>
                <a:close/>
                <a:moveTo>
                  <a:pt x="364" y="528"/>
                </a:moveTo>
                <a:lnTo>
                  <a:pt x="364" y="528"/>
                </a:lnTo>
                <a:lnTo>
                  <a:pt x="373" y="528"/>
                </a:lnTo>
                <a:lnTo>
                  <a:pt x="380" y="526"/>
                </a:lnTo>
                <a:lnTo>
                  <a:pt x="381" y="526"/>
                </a:lnTo>
                <a:lnTo>
                  <a:pt x="383" y="524"/>
                </a:lnTo>
                <a:lnTo>
                  <a:pt x="383" y="523"/>
                </a:lnTo>
                <a:lnTo>
                  <a:pt x="381" y="523"/>
                </a:lnTo>
                <a:lnTo>
                  <a:pt x="378" y="519"/>
                </a:lnTo>
                <a:lnTo>
                  <a:pt x="376" y="519"/>
                </a:lnTo>
                <a:lnTo>
                  <a:pt x="371" y="524"/>
                </a:lnTo>
                <a:lnTo>
                  <a:pt x="366" y="524"/>
                </a:lnTo>
                <a:lnTo>
                  <a:pt x="357" y="526"/>
                </a:lnTo>
                <a:lnTo>
                  <a:pt x="346" y="533"/>
                </a:lnTo>
                <a:lnTo>
                  <a:pt x="341" y="537"/>
                </a:lnTo>
                <a:lnTo>
                  <a:pt x="337" y="542"/>
                </a:lnTo>
                <a:lnTo>
                  <a:pt x="336" y="546"/>
                </a:lnTo>
                <a:lnTo>
                  <a:pt x="334" y="549"/>
                </a:lnTo>
                <a:lnTo>
                  <a:pt x="330" y="549"/>
                </a:lnTo>
                <a:lnTo>
                  <a:pt x="321" y="555"/>
                </a:lnTo>
                <a:lnTo>
                  <a:pt x="318" y="558"/>
                </a:lnTo>
                <a:lnTo>
                  <a:pt x="313" y="570"/>
                </a:lnTo>
                <a:lnTo>
                  <a:pt x="306" y="577"/>
                </a:lnTo>
                <a:lnTo>
                  <a:pt x="300" y="585"/>
                </a:lnTo>
                <a:lnTo>
                  <a:pt x="298" y="595"/>
                </a:lnTo>
                <a:lnTo>
                  <a:pt x="302" y="600"/>
                </a:lnTo>
                <a:lnTo>
                  <a:pt x="306" y="604"/>
                </a:lnTo>
                <a:lnTo>
                  <a:pt x="307" y="604"/>
                </a:lnTo>
                <a:lnTo>
                  <a:pt x="307" y="597"/>
                </a:lnTo>
                <a:lnTo>
                  <a:pt x="307" y="590"/>
                </a:lnTo>
                <a:lnTo>
                  <a:pt x="311" y="585"/>
                </a:lnTo>
                <a:lnTo>
                  <a:pt x="320" y="570"/>
                </a:lnTo>
                <a:lnTo>
                  <a:pt x="325" y="558"/>
                </a:lnTo>
                <a:lnTo>
                  <a:pt x="364" y="528"/>
                </a:lnTo>
                <a:close/>
                <a:moveTo>
                  <a:pt x="461" y="609"/>
                </a:moveTo>
                <a:lnTo>
                  <a:pt x="461" y="609"/>
                </a:lnTo>
                <a:lnTo>
                  <a:pt x="456" y="600"/>
                </a:lnTo>
                <a:lnTo>
                  <a:pt x="452" y="592"/>
                </a:lnTo>
                <a:lnTo>
                  <a:pt x="452" y="590"/>
                </a:lnTo>
                <a:lnTo>
                  <a:pt x="454" y="588"/>
                </a:lnTo>
                <a:lnTo>
                  <a:pt x="456" y="583"/>
                </a:lnTo>
                <a:lnTo>
                  <a:pt x="456" y="576"/>
                </a:lnTo>
                <a:lnTo>
                  <a:pt x="457" y="569"/>
                </a:lnTo>
                <a:lnTo>
                  <a:pt x="459" y="565"/>
                </a:lnTo>
                <a:lnTo>
                  <a:pt x="464" y="563"/>
                </a:lnTo>
                <a:lnTo>
                  <a:pt x="468" y="549"/>
                </a:lnTo>
                <a:lnTo>
                  <a:pt x="472" y="540"/>
                </a:lnTo>
                <a:lnTo>
                  <a:pt x="473" y="537"/>
                </a:lnTo>
                <a:lnTo>
                  <a:pt x="477" y="535"/>
                </a:lnTo>
                <a:lnTo>
                  <a:pt x="477" y="528"/>
                </a:lnTo>
                <a:lnTo>
                  <a:pt x="480" y="523"/>
                </a:lnTo>
                <a:lnTo>
                  <a:pt x="484" y="519"/>
                </a:lnTo>
                <a:lnTo>
                  <a:pt x="487" y="517"/>
                </a:lnTo>
                <a:lnTo>
                  <a:pt x="493" y="517"/>
                </a:lnTo>
                <a:lnTo>
                  <a:pt x="503" y="517"/>
                </a:lnTo>
                <a:lnTo>
                  <a:pt x="516" y="523"/>
                </a:lnTo>
                <a:lnTo>
                  <a:pt x="526" y="523"/>
                </a:lnTo>
                <a:lnTo>
                  <a:pt x="532" y="523"/>
                </a:lnTo>
                <a:lnTo>
                  <a:pt x="539" y="523"/>
                </a:lnTo>
                <a:lnTo>
                  <a:pt x="546" y="524"/>
                </a:lnTo>
                <a:lnTo>
                  <a:pt x="553" y="530"/>
                </a:lnTo>
                <a:lnTo>
                  <a:pt x="562" y="537"/>
                </a:lnTo>
                <a:lnTo>
                  <a:pt x="569" y="547"/>
                </a:lnTo>
                <a:lnTo>
                  <a:pt x="574" y="562"/>
                </a:lnTo>
                <a:lnTo>
                  <a:pt x="578" y="563"/>
                </a:lnTo>
                <a:lnTo>
                  <a:pt x="581" y="569"/>
                </a:lnTo>
                <a:lnTo>
                  <a:pt x="583" y="572"/>
                </a:lnTo>
                <a:lnTo>
                  <a:pt x="585" y="579"/>
                </a:lnTo>
                <a:lnTo>
                  <a:pt x="586" y="586"/>
                </a:lnTo>
                <a:lnTo>
                  <a:pt x="586" y="597"/>
                </a:lnTo>
                <a:lnTo>
                  <a:pt x="585" y="600"/>
                </a:lnTo>
                <a:lnTo>
                  <a:pt x="581" y="609"/>
                </a:lnTo>
                <a:lnTo>
                  <a:pt x="576" y="615"/>
                </a:lnTo>
                <a:lnTo>
                  <a:pt x="570" y="622"/>
                </a:lnTo>
                <a:lnTo>
                  <a:pt x="562" y="627"/>
                </a:lnTo>
                <a:lnTo>
                  <a:pt x="551" y="630"/>
                </a:lnTo>
                <a:lnTo>
                  <a:pt x="549" y="634"/>
                </a:lnTo>
                <a:lnTo>
                  <a:pt x="542" y="641"/>
                </a:lnTo>
                <a:lnTo>
                  <a:pt x="537" y="646"/>
                </a:lnTo>
                <a:lnTo>
                  <a:pt x="530" y="650"/>
                </a:lnTo>
                <a:lnTo>
                  <a:pt x="519" y="652"/>
                </a:lnTo>
                <a:lnTo>
                  <a:pt x="512" y="652"/>
                </a:lnTo>
                <a:lnTo>
                  <a:pt x="509" y="652"/>
                </a:lnTo>
                <a:lnTo>
                  <a:pt x="503" y="655"/>
                </a:lnTo>
                <a:lnTo>
                  <a:pt x="500" y="655"/>
                </a:lnTo>
                <a:lnTo>
                  <a:pt x="498" y="653"/>
                </a:lnTo>
                <a:lnTo>
                  <a:pt x="496" y="652"/>
                </a:lnTo>
                <a:lnTo>
                  <a:pt x="494" y="650"/>
                </a:lnTo>
                <a:lnTo>
                  <a:pt x="493" y="648"/>
                </a:lnTo>
                <a:lnTo>
                  <a:pt x="494" y="646"/>
                </a:lnTo>
                <a:lnTo>
                  <a:pt x="493" y="646"/>
                </a:lnTo>
                <a:lnTo>
                  <a:pt x="491" y="646"/>
                </a:lnTo>
                <a:lnTo>
                  <a:pt x="491" y="645"/>
                </a:lnTo>
                <a:lnTo>
                  <a:pt x="482" y="643"/>
                </a:lnTo>
                <a:lnTo>
                  <a:pt x="473" y="641"/>
                </a:lnTo>
                <a:lnTo>
                  <a:pt x="468" y="639"/>
                </a:lnTo>
                <a:lnTo>
                  <a:pt x="466" y="638"/>
                </a:lnTo>
                <a:lnTo>
                  <a:pt x="464" y="638"/>
                </a:lnTo>
                <a:lnTo>
                  <a:pt x="464" y="634"/>
                </a:lnTo>
                <a:lnTo>
                  <a:pt x="463" y="632"/>
                </a:lnTo>
                <a:lnTo>
                  <a:pt x="464" y="627"/>
                </a:lnTo>
                <a:lnTo>
                  <a:pt x="459" y="623"/>
                </a:lnTo>
                <a:lnTo>
                  <a:pt x="457" y="622"/>
                </a:lnTo>
                <a:lnTo>
                  <a:pt x="456" y="618"/>
                </a:lnTo>
                <a:lnTo>
                  <a:pt x="456" y="613"/>
                </a:lnTo>
                <a:lnTo>
                  <a:pt x="457" y="611"/>
                </a:lnTo>
                <a:lnTo>
                  <a:pt x="461" y="609"/>
                </a:lnTo>
                <a:close/>
                <a:moveTo>
                  <a:pt x="470" y="560"/>
                </a:moveTo>
                <a:lnTo>
                  <a:pt x="470" y="560"/>
                </a:lnTo>
                <a:lnTo>
                  <a:pt x="472" y="556"/>
                </a:lnTo>
                <a:lnTo>
                  <a:pt x="479" y="551"/>
                </a:lnTo>
                <a:lnTo>
                  <a:pt x="487" y="547"/>
                </a:lnTo>
                <a:lnTo>
                  <a:pt x="493" y="546"/>
                </a:lnTo>
                <a:lnTo>
                  <a:pt x="498" y="547"/>
                </a:lnTo>
                <a:lnTo>
                  <a:pt x="505" y="551"/>
                </a:lnTo>
                <a:lnTo>
                  <a:pt x="502" y="546"/>
                </a:lnTo>
                <a:lnTo>
                  <a:pt x="496" y="544"/>
                </a:lnTo>
                <a:lnTo>
                  <a:pt x="491" y="542"/>
                </a:lnTo>
                <a:lnTo>
                  <a:pt x="487" y="542"/>
                </a:lnTo>
                <a:lnTo>
                  <a:pt x="482" y="544"/>
                </a:lnTo>
                <a:lnTo>
                  <a:pt x="477" y="549"/>
                </a:lnTo>
                <a:lnTo>
                  <a:pt x="470" y="560"/>
                </a:lnTo>
                <a:close/>
                <a:moveTo>
                  <a:pt x="502" y="539"/>
                </a:moveTo>
                <a:lnTo>
                  <a:pt x="502" y="539"/>
                </a:lnTo>
                <a:lnTo>
                  <a:pt x="514" y="558"/>
                </a:lnTo>
                <a:lnTo>
                  <a:pt x="517" y="565"/>
                </a:lnTo>
                <a:lnTo>
                  <a:pt x="521" y="570"/>
                </a:lnTo>
                <a:lnTo>
                  <a:pt x="521" y="576"/>
                </a:lnTo>
                <a:lnTo>
                  <a:pt x="516" y="590"/>
                </a:lnTo>
                <a:lnTo>
                  <a:pt x="510" y="609"/>
                </a:lnTo>
                <a:lnTo>
                  <a:pt x="500" y="627"/>
                </a:lnTo>
                <a:lnTo>
                  <a:pt x="496" y="630"/>
                </a:lnTo>
                <a:lnTo>
                  <a:pt x="484" y="636"/>
                </a:lnTo>
                <a:lnTo>
                  <a:pt x="479" y="638"/>
                </a:lnTo>
                <a:lnTo>
                  <a:pt x="473" y="636"/>
                </a:lnTo>
                <a:lnTo>
                  <a:pt x="470" y="632"/>
                </a:lnTo>
                <a:lnTo>
                  <a:pt x="468" y="623"/>
                </a:lnTo>
                <a:lnTo>
                  <a:pt x="466" y="623"/>
                </a:lnTo>
                <a:lnTo>
                  <a:pt x="466" y="630"/>
                </a:lnTo>
                <a:lnTo>
                  <a:pt x="468" y="636"/>
                </a:lnTo>
                <a:lnTo>
                  <a:pt x="470" y="638"/>
                </a:lnTo>
                <a:lnTo>
                  <a:pt x="472" y="639"/>
                </a:lnTo>
                <a:lnTo>
                  <a:pt x="473" y="639"/>
                </a:lnTo>
                <a:lnTo>
                  <a:pt x="479" y="641"/>
                </a:lnTo>
                <a:lnTo>
                  <a:pt x="486" y="639"/>
                </a:lnTo>
                <a:lnTo>
                  <a:pt x="493" y="638"/>
                </a:lnTo>
                <a:lnTo>
                  <a:pt x="498" y="634"/>
                </a:lnTo>
                <a:lnTo>
                  <a:pt x="500" y="634"/>
                </a:lnTo>
                <a:lnTo>
                  <a:pt x="500" y="632"/>
                </a:lnTo>
                <a:lnTo>
                  <a:pt x="503" y="629"/>
                </a:lnTo>
                <a:lnTo>
                  <a:pt x="507" y="620"/>
                </a:lnTo>
                <a:lnTo>
                  <a:pt x="517" y="604"/>
                </a:lnTo>
                <a:lnTo>
                  <a:pt x="519" y="593"/>
                </a:lnTo>
                <a:lnTo>
                  <a:pt x="521" y="585"/>
                </a:lnTo>
                <a:lnTo>
                  <a:pt x="526" y="577"/>
                </a:lnTo>
                <a:lnTo>
                  <a:pt x="526" y="574"/>
                </a:lnTo>
                <a:lnTo>
                  <a:pt x="526" y="570"/>
                </a:lnTo>
                <a:lnTo>
                  <a:pt x="525" y="565"/>
                </a:lnTo>
                <a:lnTo>
                  <a:pt x="516" y="553"/>
                </a:lnTo>
                <a:lnTo>
                  <a:pt x="505" y="542"/>
                </a:lnTo>
                <a:lnTo>
                  <a:pt x="502" y="539"/>
                </a:lnTo>
                <a:close/>
                <a:moveTo>
                  <a:pt x="466" y="607"/>
                </a:moveTo>
                <a:lnTo>
                  <a:pt x="470" y="607"/>
                </a:lnTo>
                <a:lnTo>
                  <a:pt x="468" y="604"/>
                </a:lnTo>
                <a:lnTo>
                  <a:pt x="464" y="595"/>
                </a:lnTo>
                <a:lnTo>
                  <a:pt x="463" y="581"/>
                </a:lnTo>
                <a:lnTo>
                  <a:pt x="463" y="572"/>
                </a:lnTo>
                <a:lnTo>
                  <a:pt x="464" y="565"/>
                </a:lnTo>
                <a:lnTo>
                  <a:pt x="463" y="565"/>
                </a:lnTo>
                <a:lnTo>
                  <a:pt x="461" y="569"/>
                </a:lnTo>
                <a:lnTo>
                  <a:pt x="459" y="576"/>
                </a:lnTo>
                <a:lnTo>
                  <a:pt x="459" y="581"/>
                </a:lnTo>
                <a:lnTo>
                  <a:pt x="459" y="585"/>
                </a:lnTo>
                <a:lnTo>
                  <a:pt x="457" y="588"/>
                </a:lnTo>
                <a:lnTo>
                  <a:pt x="457" y="590"/>
                </a:lnTo>
                <a:lnTo>
                  <a:pt x="457" y="593"/>
                </a:lnTo>
                <a:lnTo>
                  <a:pt x="466" y="607"/>
                </a:lnTo>
                <a:close/>
                <a:moveTo>
                  <a:pt x="489" y="599"/>
                </a:moveTo>
                <a:lnTo>
                  <a:pt x="489" y="599"/>
                </a:lnTo>
                <a:lnTo>
                  <a:pt x="484" y="600"/>
                </a:lnTo>
                <a:lnTo>
                  <a:pt x="480" y="599"/>
                </a:lnTo>
                <a:lnTo>
                  <a:pt x="477" y="597"/>
                </a:lnTo>
                <a:lnTo>
                  <a:pt x="479" y="599"/>
                </a:lnTo>
                <a:lnTo>
                  <a:pt x="480" y="600"/>
                </a:lnTo>
                <a:lnTo>
                  <a:pt x="484" y="602"/>
                </a:lnTo>
                <a:lnTo>
                  <a:pt x="489" y="599"/>
                </a:lnTo>
                <a:close/>
                <a:moveTo>
                  <a:pt x="496" y="556"/>
                </a:moveTo>
                <a:lnTo>
                  <a:pt x="496" y="556"/>
                </a:lnTo>
                <a:lnTo>
                  <a:pt x="502" y="560"/>
                </a:lnTo>
                <a:lnTo>
                  <a:pt x="505" y="563"/>
                </a:lnTo>
                <a:lnTo>
                  <a:pt x="507" y="572"/>
                </a:lnTo>
                <a:lnTo>
                  <a:pt x="509" y="583"/>
                </a:lnTo>
                <a:lnTo>
                  <a:pt x="507" y="592"/>
                </a:lnTo>
                <a:lnTo>
                  <a:pt x="507" y="583"/>
                </a:lnTo>
                <a:lnTo>
                  <a:pt x="502" y="588"/>
                </a:lnTo>
                <a:lnTo>
                  <a:pt x="498" y="592"/>
                </a:lnTo>
                <a:lnTo>
                  <a:pt x="496" y="593"/>
                </a:lnTo>
                <a:lnTo>
                  <a:pt x="493" y="593"/>
                </a:lnTo>
                <a:lnTo>
                  <a:pt x="491" y="597"/>
                </a:lnTo>
                <a:lnTo>
                  <a:pt x="489" y="600"/>
                </a:lnTo>
                <a:lnTo>
                  <a:pt x="486" y="602"/>
                </a:lnTo>
                <a:lnTo>
                  <a:pt x="489" y="606"/>
                </a:lnTo>
                <a:lnTo>
                  <a:pt x="493" y="607"/>
                </a:lnTo>
                <a:lnTo>
                  <a:pt x="502" y="604"/>
                </a:lnTo>
                <a:lnTo>
                  <a:pt x="505" y="602"/>
                </a:lnTo>
                <a:lnTo>
                  <a:pt x="509" y="592"/>
                </a:lnTo>
                <a:lnTo>
                  <a:pt x="510" y="583"/>
                </a:lnTo>
                <a:lnTo>
                  <a:pt x="510" y="576"/>
                </a:lnTo>
                <a:lnTo>
                  <a:pt x="510" y="569"/>
                </a:lnTo>
                <a:lnTo>
                  <a:pt x="507" y="560"/>
                </a:lnTo>
                <a:lnTo>
                  <a:pt x="503" y="556"/>
                </a:lnTo>
                <a:lnTo>
                  <a:pt x="502" y="555"/>
                </a:lnTo>
                <a:lnTo>
                  <a:pt x="500" y="555"/>
                </a:lnTo>
                <a:lnTo>
                  <a:pt x="496" y="556"/>
                </a:lnTo>
                <a:close/>
                <a:moveTo>
                  <a:pt x="496" y="567"/>
                </a:moveTo>
                <a:lnTo>
                  <a:pt x="496" y="567"/>
                </a:lnTo>
                <a:lnTo>
                  <a:pt x="494" y="563"/>
                </a:lnTo>
                <a:lnTo>
                  <a:pt x="494" y="562"/>
                </a:lnTo>
                <a:lnTo>
                  <a:pt x="493" y="560"/>
                </a:lnTo>
                <a:lnTo>
                  <a:pt x="491" y="562"/>
                </a:lnTo>
                <a:lnTo>
                  <a:pt x="487" y="565"/>
                </a:lnTo>
                <a:lnTo>
                  <a:pt x="480" y="574"/>
                </a:lnTo>
                <a:lnTo>
                  <a:pt x="479" y="576"/>
                </a:lnTo>
                <a:lnTo>
                  <a:pt x="477" y="579"/>
                </a:lnTo>
                <a:lnTo>
                  <a:pt x="477" y="583"/>
                </a:lnTo>
                <a:lnTo>
                  <a:pt x="479" y="586"/>
                </a:lnTo>
                <a:lnTo>
                  <a:pt x="479" y="588"/>
                </a:lnTo>
                <a:lnTo>
                  <a:pt x="480" y="583"/>
                </a:lnTo>
                <a:lnTo>
                  <a:pt x="484" y="574"/>
                </a:lnTo>
                <a:lnTo>
                  <a:pt x="486" y="569"/>
                </a:lnTo>
                <a:lnTo>
                  <a:pt x="489" y="567"/>
                </a:lnTo>
                <a:lnTo>
                  <a:pt x="493" y="565"/>
                </a:lnTo>
                <a:lnTo>
                  <a:pt x="496" y="567"/>
                </a:lnTo>
                <a:close/>
                <a:moveTo>
                  <a:pt x="480" y="570"/>
                </a:moveTo>
                <a:lnTo>
                  <a:pt x="480" y="570"/>
                </a:lnTo>
                <a:lnTo>
                  <a:pt x="491" y="558"/>
                </a:lnTo>
                <a:lnTo>
                  <a:pt x="486" y="558"/>
                </a:lnTo>
                <a:lnTo>
                  <a:pt x="482" y="560"/>
                </a:lnTo>
                <a:lnTo>
                  <a:pt x="479" y="562"/>
                </a:lnTo>
                <a:lnTo>
                  <a:pt x="479" y="563"/>
                </a:lnTo>
                <a:lnTo>
                  <a:pt x="479" y="567"/>
                </a:lnTo>
                <a:lnTo>
                  <a:pt x="480" y="570"/>
                </a:lnTo>
                <a:close/>
                <a:moveTo>
                  <a:pt x="477" y="590"/>
                </a:moveTo>
                <a:lnTo>
                  <a:pt x="477" y="590"/>
                </a:lnTo>
                <a:lnTo>
                  <a:pt x="480" y="593"/>
                </a:lnTo>
                <a:lnTo>
                  <a:pt x="482" y="595"/>
                </a:lnTo>
                <a:lnTo>
                  <a:pt x="484" y="593"/>
                </a:lnTo>
                <a:lnTo>
                  <a:pt x="487" y="597"/>
                </a:lnTo>
                <a:lnTo>
                  <a:pt x="489" y="597"/>
                </a:lnTo>
                <a:lnTo>
                  <a:pt x="491" y="593"/>
                </a:lnTo>
                <a:lnTo>
                  <a:pt x="484" y="593"/>
                </a:lnTo>
                <a:lnTo>
                  <a:pt x="479" y="590"/>
                </a:lnTo>
                <a:lnTo>
                  <a:pt x="477" y="588"/>
                </a:lnTo>
                <a:lnTo>
                  <a:pt x="477" y="585"/>
                </a:lnTo>
                <a:lnTo>
                  <a:pt x="475" y="588"/>
                </a:lnTo>
                <a:lnTo>
                  <a:pt x="477" y="590"/>
                </a:lnTo>
                <a:close/>
                <a:moveTo>
                  <a:pt x="487" y="586"/>
                </a:moveTo>
                <a:lnTo>
                  <a:pt x="487" y="586"/>
                </a:lnTo>
                <a:close/>
                <a:moveTo>
                  <a:pt x="487" y="586"/>
                </a:moveTo>
                <a:lnTo>
                  <a:pt x="487" y="586"/>
                </a:lnTo>
                <a:close/>
                <a:moveTo>
                  <a:pt x="487" y="586"/>
                </a:moveTo>
                <a:lnTo>
                  <a:pt x="487" y="586"/>
                </a:lnTo>
                <a:lnTo>
                  <a:pt x="486" y="588"/>
                </a:lnTo>
                <a:lnTo>
                  <a:pt x="487" y="588"/>
                </a:lnTo>
                <a:lnTo>
                  <a:pt x="487" y="586"/>
                </a:lnTo>
                <a:close/>
                <a:moveTo>
                  <a:pt x="487" y="586"/>
                </a:moveTo>
                <a:lnTo>
                  <a:pt x="487" y="586"/>
                </a:lnTo>
                <a:close/>
                <a:moveTo>
                  <a:pt x="487" y="586"/>
                </a:moveTo>
                <a:lnTo>
                  <a:pt x="487" y="586"/>
                </a:lnTo>
                <a:close/>
                <a:moveTo>
                  <a:pt x="498" y="583"/>
                </a:moveTo>
                <a:lnTo>
                  <a:pt x="498" y="583"/>
                </a:lnTo>
                <a:lnTo>
                  <a:pt x="493" y="592"/>
                </a:lnTo>
                <a:lnTo>
                  <a:pt x="489" y="590"/>
                </a:lnTo>
                <a:lnTo>
                  <a:pt x="487" y="588"/>
                </a:lnTo>
                <a:lnTo>
                  <a:pt x="487" y="592"/>
                </a:lnTo>
                <a:lnTo>
                  <a:pt x="491" y="593"/>
                </a:lnTo>
                <a:lnTo>
                  <a:pt x="496" y="592"/>
                </a:lnTo>
                <a:lnTo>
                  <a:pt x="498" y="590"/>
                </a:lnTo>
                <a:lnTo>
                  <a:pt x="503" y="583"/>
                </a:lnTo>
                <a:lnTo>
                  <a:pt x="503" y="579"/>
                </a:lnTo>
                <a:lnTo>
                  <a:pt x="502" y="572"/>
                </a:lnTo>
                <a:lnTo>
                  <a:pt x="498" y="583"/>
                </a:lnTo>
                <a:close/>
                <a:moveTo>
                  <a:pt x="493" y="583"/>
                </a:moveTo>
                <a:lnTo>
                  <a:pt x="493" y="583"/>
                </a:lnTo>
                <a:lnTo>
                  <a:pt x="491" y="583"/>
                </a:lnTo>
                <a:lnTo>
                  <a:pt x="489" y="581"/>
                </a:lnTo>
                <a:lnTo>
                  <a:pt x="487" y="577"/>
                </a:lnTo>
                <a:lnTo>
                  <a:pt x="489" y="581"/>
                </a:lnTo>
                <a:lnTo>
                  <a:pt x="489" y="583"/>
                </a:lnTo>
                <a:lnTo>
                  <a:pt x="491" y="585"/>
                </a:lnTo>
                <a:lnTo>
                  <a:pt x="489" y="583"/>
                </a:lnTo>
                <a:lnTo>
                  <a:pt x="487" y="583"/>
                </a:lnTo>
                <a:lnTo>
                  <a:pt x="487" y="579"/>
                </a:lnTo>
                <a:lnTo>
                  <a:pt x="487" y="572"/>
                </a:lnTo>
                <a:lnTo>
                  <a:pt x="484" y="579"/>
                </a:lnTo>
                <a:lnTo>
                  <a:pt x="486" y="583"/>
                </a:lnTo>
                <a:lnTo>
                  <a:pt x="489" y="586"/>
                </a:lnTo>
                <a:lnTo>
                  <a:pt x="489" y="588"/>
                </a:lnTo>
                <a:lnTo>
                  <a:pt x="493" y="588"/>
                </a:lnTo>
                <a:lnTo>
                  <a:pt x="496" y="586"/>
                </a:lnTo>
                <a:lnTo>
                  <a:pt x="498" y="583"/>
                </a:lnTo>
                <a:lnTo>
                  <a:pt x="496" y="579"/>
                </a:lnTo>
                <a:lnTo>
                  <a:pt x="496" y="581"/>
                </a:lnTo>
                <a:lnTo>
                  <a:pt x="493" y="583"/>
                </a:lnTo>
                <a:close/>
                <a:moveTo>
                  <a:pt x="496" y="569"/>
                </a:moveTo>
                <a:lnTo>
                  <a:pt x="496" y="569"/>
                </a:lnTo>
                <a:lnTo>
                  <a:pt x="494" y="569"/>
                </a:lnTo>
                <a:lnTo>
                  <a:pt x="487" y="572"/>
                </a:lnTo>
                <a:lnTo>
                  <a:pt x="489" y="574"/>
                </a:lnTo>
                <a:lnTo>
                  <a:pt x="491" y="572"/>
                </a:lnTo>
                <a:lnTo>
                  <a:pt x="494" y="574"/>
                </a:lnTo>
                <a:lnTo>
                  <a:pt x="496" y="576"/>
                </a:lnTo>
                <a:lnTo>
                  <a:pt x="498" y="579"/>
                </a:lnTo>
                <a:lnTo>
                  <a:pt x="498" y="581"/>
                </a:lnTo>
                <a:lnTo>
                  <a:pt x="500" y="572"/>
                </a:lnTo>
                <a:lnTo>
                  <a:pt x="498" y="570"/>
                </a:lnTo>
                <a:lnTo>
                  <a:pt x="496" y="569"/>
                </a:lnTo>
                <a:close/>
                <a:moveTo>
                  <a:pt x="532" y="583"/>
                </a:moveTo>
                <a:lnTo>
                  <a:pt x="532" y="583"/>
                </a:lnTo>
                <a:lnTo>
                  <a:pt x="533" y="586"/>
                </a:lnTo>
                <a:lnTo>
                  <a:pt x="535" y="595"/>
                </a:lnTo>
                <a:lnTo>
                  <a:pt x="535" y="602"/>
                </a:lnTo>
                <a:lnTo>
                  <a:pt x="533" y="607"/>
                </a:lnTo>
                <a:lnTo>
                  <a:pt x="530" y="615"/>
                </a:lnTo>
                <a:lnTo>
                  <a:pt x="526" y="622"/>
                </a:lnTo>
                <a:lnTo>
                  <a:pt x="514" y="627"/>
                </a:lnTo>
                <a:lnTo>
                  <a:pt x="505" y="630"/>
                </a:lnTo>
                <a:lnTo>
                  <a:pt x="510" y="630"/>
                </a:lnTo>
                <a:lnTo>
                  <a:pt x="516" y="629"/>
                </a:lnTo>
                <a:lnTo>
                  <a:pt x="526" y="623"/>
                </a:lnTo>
                <a:lnTo>
                  <a:pt x="539" y="613"/>
                </a:lnTo>
                <a:lnTo>
                  <a:pt x="540" y="602"/>
                </a:lnTo>
                <a:lnTo>
                  <a:pt x="540" y="593"/>
                </a:lnTo>
                <a:lnTo>
                  <a:pt x="540" y="581"/>
                </a:lnTo>
                <a:lnTo>
                  <a:pt x="537" y="567"/>
                </a:lnTo>
                <a:lnTo>
                  <a:pt x="532" y="555"/>
                </a:lnTo>
                <a:lnTo>
                  <a:pt x="528" y="549"/>
                </a:lnTo>
                <a:lnTo>
                  <a:pt x="523" y="544"/>
                </a:lnTo>
                <a:lnTo>
                  <a:pt x="516" y="540"/>
                </a:lnTo>
                <a:lnTo>
                  <a:pt x="507" y="537"/>
                </a:lnTo>
                <a:lnTo>
                  <a:pt x="519" y="547"/>
                </a:lnTo>
                <a:lnTo>
                  <a:pt x="528" y="556"/>
                </a:lnTo>
                <a:lnTo>
                  <a:pt x="532" y="563"/>
                </a:lnTo>
                <a:lnTo>
                  <a:pt x="533" y="569"/>
                </a:lnTo>
                <a:lnTo>
                  <a:pt x="535" y="572"/>
                </a:lnTo>
                <a:lnTo>
                  <a:pt x="535" y="576"/>
                </a:lnTo>
                <a:lnTo>
                  <a:pt x="533" y="577"/>
                </a:lnTo>
                <a:lnTo>
                  <a:pt x="533" y="579"/>
                </a:lnTo>
                <a:lnTo>
                  <a:pt x="532" y="583"/>
                </a:lnTo>
                <a:close/>
                <a:moveTo>
                  <a:pt x="477" y="533"/>
                </a:moveTo>
                <a:lnTo>
                  <a:pt x="479" y="532"/>
                </a:lnTo>
                <a:lnTo>
                  <a:pt x="479" y="530"/>
                </a:lnTo>
                <a:lnTo>
                  <a:pt x="484" y="524"/>
                </a:lnTo>
                <a:lnTo>
                  <a:pt x="487" y="523"/>
                </a:lnTo>
                <a:lnTo>
                  <a:pt x="491" y="521"/>
                </a:lnTo>
                <a:lnTo>
                  <a:pt x="498" y="519"/>
                </a:lnTo>
                <a:lnTo>
                  <a:pt x="507" y="521"/>
                </a:lnTo>
                <a:lnTo>
                  <a:pt x="502" y="519"/>
                </a:lnTo>
                <a:lnTo>
                  <a:pt x="493" y="519"/>
                </a:lnTo>
                <a:lnTo>
                  <a:pt x="487" y="521"/>
                </a:lnTo>
                <a:lnTo>
                  <a:pt x="482" y="523"/>
                </a:lnTo>
                <a:lnTo>
                  <a:pt x="479" y="526"/>
                </a:lnTo>
                <a:lnTo>
                  <a:pt x="477" y="533"/>
                </a:lnTo>
                <a:close/>
                <a:moveTo>
                  <a:pt x="491" y="579"/>
                </a:moveTo>
                <a:lnTo>
                  <a:pt x="491" y="579"/>
                </a:lnTo>
                <a:lnTo>
                  <a:pt x="491" y="581"/>
                </a:lnTo>
                <a:lnTo>
                  <a:pt x="493" y="581"/>
                </a:lnTo>
                <a:lnTo>
                  <a:pt x="491" y="577"/>
                </a:lnTo>
                <a:lnTo>
                  <a:pt x="489" y="577"/>
                </a:lnTo>
                <a:lnTo>
                  <a:pt x="491" y="579"/>
                </a:lnTo>
                <a:close/>
                <a:moveTo>
                  <a:pt x="500" y="551"/>
                </a:moveTo>
                <a:lnTo>
                  <a:pt x="500" y="551"/>
                </a:lnTo>
                <a:lnTo>
                  <a:pt x="491" y="551"/>
                </a:lnTo>
                <a:lnTo>
                  <a:pt x="484" y="551"/>
                </a:lnTo>
                <a:lnTo>
                  <a:pt x="479" y="553"/>
                </a:lnTo>
                <a:lnTo>
                  <a:pt x="475" y="556"/>
                </a:lnTo>
                <a:lnTo>
                  <a:pt x="472" y="560"/>
                </a:lnTo>
                <a:lnTo>
                  <a:pt x="470" y="565"/>
                </a:lnTo>
                <a:lnTo>
                  <a:pt x="468" y="576"/>
                </a:lnTo>
                <a:lnTo>
                  <a:pt x="468" y="586"/>
                </a:lnTo>
                <a:lnTo>
                  <a:pt x="470" y="597"/>
                </a:lnTo>
                <a:lnTo>
                  <a:pt x="473" y="607"/>
                </a:lnTo>
                <a:lnTo>
                  <a:pt x="479" y="607"/>
                </a:lnTo>
                <a:lnTo>
                  <a:pt x="486" y="607"/>
                </a:lnTo>
                <a:lnTo>
                  <a:pt x="489" y="607"/>
                </a:lnTo>
                <a:lnTo>
                  <a:pt x="480" y="604"/>
                </a:lnTo>
                <a:lnTo>
                  <a:pt x="475" y="600"/>
                </a:lnTo>
                <a:lnTo>
                  <a:pt x="473" y="599"/>
                </a:lnTo>
                <a:lnTo>
                  <a:pt x="473" y="595"/>
                </a:lnTo>
                <a:lnTo>
                  <a:pt x="473" y="592"/>
                </a:lnTo>
                <a:lnTo>
                  <a:pt x="472" y="592"/>
                </a:lnTo>
                <a:lnTo>
                  <a:pt x="472" y="590"/>
                </a:lnTo>
                <a:lnTo>
                  <a:pt x="472" y="588"/>
                </a:lnTo>
                <a:lnTo>
                  <a:pt x="472" y="586"/>
                </a:lnTo>
                <a:lnTo>
                  <a:pt x="473" y="583"/>
                </a:lnTo>
                <a:lnTo>
                  <a:pt x="473" y="577"/>
                </a:lnTo>
                <a:lnTo>
                  <a:pt x="475" y="576"/>
                </a:lnTo>
                <a:lnTo>
                  <a:pt x="475" y="570"/>
                </a:lnTo>
                <a:lnTo>
                  <a:pt x="473" y="569"/>
                </a:lnTo>
                <a:lnTo>
                  <a:pt x="473" y="565"/>
                </a:lnTo>
                <a:lnTo>
                  <a:pt x="475" y="563"/>
                </a:lnTo>
                <a:lnTo>
                  <a:pt x="480" y="560"/>
                </a:lnTo>
                <a:lnTo>
                  <a:pt x="486" y="555"/>
                </a:lnTo>
                <a:lnTo>
                  <a:pt x="489" y="555"/>
                </a:lnTo>
                <a:lnTo>
                  <a:pt x="500" y="551"/>
                </a:lnTo>
                <a:close/>
                <a:moveTo>
                  <a:pt x="505" y="551"/>
                </a:moveTo>
                <a:lnTo>
                  <a:pt x="505" y="551"/>
                </a:lnTo>
                <a:lnTo>
                  <a:pt x="507" y="555"/>
                </a:lnTo>
                <a:lnTo>
                  <a:pt x="510" y="565"/>
                </a:lnTo>
                <a:lnTo>
                  <a:pt x="510" y="569"/>
                </a:lnTo>
                <a:lnTo>
                  <a:pt x="512" y="570"/>
                </a:lnTo>
                <a:lnTo>
                  <a:pt x="516" y="572"/>
                </a:lnTo>
                <a:lnTo>
                  <a:pt x="514" y="579"/>
                </a:lnTo>
                <a:lnTo>
                  <a:pt x="512" y="583"/>
                </a:lnTo>
                <a:lnTo>
                  <a:pt x="512" y="585"/>
                </a:lnTo>
                <a:lnTo>
                  <a:pt x="512" y="586"/>
                </a:lnTo>
                <a:lnTo>
                  <a:pt x="512" y="592"/>
                </a:lnTo>
                <a:lnTo>
                  <a:pt x="510" y="597"/>
                </a:lnTo>
                <a:lnTo>
                  <a:pt x="517" y="576"/>
                </a:lnTo>
                <a:lnTo>
                  <a:pt x="516" y="570"/>
                </a:lnTo>
                <a:lnTo>
                  <a:pt x="516" y="567"/>
                </a:lnTo>
                <a:lnTo>
                  <a:pt x="512" y="558"/>
                </a:lnTo>
                <a:lnTo>
                  <a:pt x="510" y="553"/>
                </a:lnTo>
                <a:lnTo>
                  <a:pt x="505" y="551"/>
                </a:lnTo>
                <a:close/>
                <a:moveTo>
                  <a:pt x="505" y="615"/>
                </a:moveTo>
                <a:lnTo>
                  <a:pt x="505" y="615"/>
                </a:lnTo>
                <a:lnTo>
                  <a:pt x="509" y="611"/>
                </a:lnTo>
                <a:lnTo>
                  <a:pt x="509" y="607"/>
                </a:lnTo>
                <a:lnTo>
                  <a:pt x="510" y="602"/>
                </a:lnTo>
                <a:lnTo>
                  <a:pt x="507" y="607"/>
                </a:lnTo>
                <a:lnTo>
                  <a:pt x="503" y="611"/>
                </a:lnTo>
                <a:lnTo>
                  <a:pt x="493" y="616"/>
                </a:lnTo>
                <a:lnTo>
                  <a:pt x="484" y="620"/>
                </a:lnTo>
                <a:lnTo>
                  <a:pt x="480" y="620"/>
                </a:lnTo>
                <a:lnTo>
                  <a:pt x="475" y="620"/>
                </a:lnTo>
                <a:lnTo>
                  <a:pt x="472" y="618"/>
                </a:lnTo>
                <a:lnTo>
                  <a:pt x="468" y="613"/>
                </a:lnTo>
                <a:lnTo>
                  <a:pt x="463" y="615"/>
                </a:lnTo>
                <a:lnTo>
                  <a:pt x="463" y="616"/>
                </a:lnTo>
                <a:lnTo>
                  <a:pt x="464" y="620"/>
                </a:lnTo>
                <a:lnTo>
                  <a:pt x="468" y="622"/>
                </a:lnTo>
                <a:lnTo>
                  <a:pt x="480" y="625"/>
                </a:lnTo>
                <a:lnTo>
                  <a:pt x="486" y="625"/>
                </a:lnTo>
                <a:lnTo>
                  <a:pt x="494" y="620"/>
                </a:lnTo>
                <a:lnTo>
                  <a:pt x="505" y="615"/>
                </a:lnTo>
                <a:close/>
                <a:moveTo>
                  <a:pt x="489" y="539"/>
                </a:moveTo>
                <a:lnTo>
                  <a:pt x="489" y="539"/>
                </a:lnTo>
                <a:lnTo>
                  <a:pt x="491" y="537"/>
                </a:lnTo>
                <a:lnTo>
                  <a:pt x="493" y="532"/>
                </a:lnTo>
                <a:lnTo>
                  <a:pt x="494" y="530"/>
                </a:lnTo>
                <a:lnTo>
                  <a:pt x="498" y="532"/>
                </a:lnTo>
                <a:lnTo>
                  <a:pt x="502" y="532"/>
                </a:lnTo>
                <a:lnTo>
                  <a:pt x="507" y="532"/>
                </a:lnTo>
                <a:lnTo>
                  <a:pt x="517" y="532"/>
                </a:lnTo>
                <a:lnTo>
                  <a:pt x="525" y="532"/>
                </a:lnTo>
                <a:lnTo>
                  <a:pt x="502" y="528"/>
                </a:lnTo>
                <a:lnTo>
                  <a:pt x="498" y="526"/>
                </a:lnTo>
                <a:lnTo>
                  <a:pt x="496" y="524"/>
                </a:lnTo>
                <a:lnTo>
                  <a:pt x="493" y="526"/>
                </a:lnTo>
                <a:lnTo>
                  <a:pt x="487" y="530"/>
                </a:lnTo>
                <a:lnTo>
                  <a:pt x="484" y="532"/>
                </a:lnTo>
                <a:lnTo>
                  <a:pt x="482" y="535"/>
                </a:lnTo>
                <a:lnTo>
                  <a:pt x="477" y="539"/>
                </a:lnTo>
                <a:lnTo>
                  <a:pt x="475" y="542"/>
                </a:lnTo>
                <a:lnTo>
                  <a:pt x="473" y="546"/>
                </a:lnTo>
                <a:lnTo>
                  <a:pt x="475" y="542"/>
                </a:lnTo>
                <a:lnTo>
                  <a:pt x="479" y="540"/>
                </a:lnTo>
                <a:lnTo>
                  <a:pt x="484" y="539"/>
                </a:lnTo>
                <a:lnTo>
                  <a:pt x="489" y="539"/>
                </a:lnTo>
                <a:close/>
                <a:moveTo>
                  <a:pt x="512" y="524"/>
                </a:moveTo>
                <a:lnTo>
                  <a:pt x="512" y="524"/>
                </a:lnTo>
                <a:lnTo>
                  <a:pt x="523" y="524"/>
                </a:lnTo>
                <a:lnTo>
                  <a:pt x="532" y="528"/>
                </a:lnTo>
                <a:lnTo>
                  <a:pt x="539" y="532"/>
                </a:lnTo>
                <a:lnTo>
                  <a:pt x="546" y="535"/>
                </a:lnTo>
                <a:lnTo>
                  <a:pt x="555" y="544"/>
                </a:lnTo>
                <a:lnTo>
                  <a:pt x="558" y="549"/>
                </a:lnTo>
                <a:lnTo>
                  <a:pt x="553" y="588"/>
                </a:lnTo>
                <a:lnTo>
                  <a:pt x="549" y="602"/>
                </a:lnTo>
                <a:lnTo>
                  <a:pt x="549" y="611"/>
                </a:lnTo>
                <a:lnTo>
                  <a:pt x="551" y="613"/>
                </a:lnTo>
                <a:lnTo>
                  <a:pt x="553" y="611"/>
                </a:lnTo>
                <a:lnTo>
                  <a:pt x="556" y="583"/>
                </a:lnTo>
                <a:lnTo>
                  <a:pt x="562" y="569"/>
                </a:lnTo>
                <a:lnTo>
                  <a:pt x="565" y="558"/>
                </a:lnTo>
                <a:lnTo>
                  <a:pt x="565" y="551"/>
                </a:lnTo>
                <a:lnTo>
                  <a:pt x="565" y="547"/>
                </a:lnTo>
                <a:lnTo>
                  <a:pt x="563" y="544"/>
                </a:lnTo>
                <a:lnTo>
                  <a:pt x="562" y="540"/>
                </a:lnTo>
                <a:lnTo>
                  <a:pt x="551" y="533"/>
                </a:lnTo>
                <a:lnTo>
                  <a:pt x="544" y="528"/>
                </a:lnTo>
                <a:lnTo>
                  <a:pt x="535" y="526"/>
                </a:lnTo>
                <a:lnTo>
                  <a:pt x="528" y="524"/>
                </a:lnTo>
                <a:lnTo>
                  <a:pt x="517" y="524"/>
                </a:lnTo>
                <a:lnTo>
                  <a:pt x="512" y="524"/>
                </a:lnTo>
                <a:close/>
                <a:moveTo>
                  <a:pt x="516" y="643"/>
                </a:moveTo>
                <a:lnTo>
                  <a:pt x="516" y="643"/>
                </a:lnTo>
                <a:lnTo>
                  <a:pt x="505" y="645"/>
                </a:lnTo>
                <a:lnTo>
                  <a:pt x="500" y="645"/>
                </a:lnTo>
                <a:lnTo>
                  <a:pt x="496" y="646"/>
                </a:lnTo>
                <a:lnTo>
                  <a:pt x="496" y="648"/>
                </a:lnTo>
                <a:lnTo>
                  <a:pt x="494" y="648"/>
                </a:lnTo>
                <a:lnTo>
                  <a:pt x="496" y="650"/>
                </a:lnTo>
                <a:lnTo>
                  <a:pt x="498" y="650"/>
                </a:lnTo>
                <a:lnTo>
                  <a:pt x="500" y="652"/>
                </a:lnTo>
                <a:lnTo>
                  <a:pt x="503" y="652"/>
                </a:lnTo>
                <a:lnTo>
                  <a:pt x="509" y="648"/>
                </a:lnTo>
                <a:lnTo>
                  <a:pt x="514" y="648"/>
                </a:lnTo>
                <a:lnTo>
                  <a:pt x="523" y="645"/>
                </a:lnTo>
                <a:lnTo>
                  <a:pt x="533" y="639"/>
                </a:lnTo>
                <a:lnTo>
                  <a:pt x="539" y="634"/>
                </a:lnTo>
                <a:lnTo>
                  <a:pt x="540" y="630"/>
                </a:lnTo>
                <a:lnTo>
                  <a:pt x="542" y="625"/>
                </a:lnTo>
                <a:lnTo>
                  <a:pt x="546" y="623"/>
                </a:lnTo>
                <a:lnTo>
                  <a:pt x="549" y="622"/>
                </a:lnTo>
                <a:lnTo>
                  <a:pt x="556" y="616"/>
                </a:lnTo>
                <a:lnTo>
                  <a:pt x="560" y="613"/>
                </a:lnTo>
                <a:lnTo>
                  <a:pt x="567" y="602"/>
                </a:lnTo>
                <a:lnTo>
                  <a:pt x="574" y="595"/>
                </a:lnTo>
                <a:lnTo>
                  <a:pt x="578" y="586"/>
                </a:lnTo>
                <a:lnTo>
                  <a:pt x="581" y="577"/>
                </a:lnTo>
                <a:lnTo>
                  <a:pt x="576" y="570"/>
                </a:lnTo>
                <a:lnTo>
                  <a:pt x="574" y="569"/>
                </a:lnTo>
                <a:lnTo>
                  <a:pt x="572" y="567"/>
                </a:lnTo>
                <a:lnTo>
                  <a:pt x="570" y="569"/>
                </a:lnTo>
                <a:lnTo>
                  <a:pt x="570" y="574"/>
                </a:lnTo>
                <a:lnTo>
                  <a:pt x="572" y="583"/>
                </a:lnTo>
                <a:lnTo>
                  <a:pt x="569" y="588"/>
                </a:lnTo>
                <a:lnTo>
                  <a:pt x="560" y="600"/>
                </a:lnTo>
                <a:lnTo>
                  <a:pt x="555" y="613"/>
                </a:lnTo>
                <a:lnTo>
                  <a:pt x="516" y="643"/>
                </a:lnTo>
                <a:close/>
                <a:moveTo>
                  <a:pt x="207" y="97"/>
                </a:moveTo>
                <a:lnTo>
                  <a:pt x="207" y="97"/>
                </a:lnTo>
                <a:lnTo>
                  <a:pt x="217" y="90"/>
                </a:lnTo>
                <a:lnTo>
                  <a:pt x="224" y="87"/>
                </a:lnTo>
                <a:lnTo>
                  <a:pt x="228" y="87"/>
                </a:lnTo>
                <a:lnTo>
                  <a:pt x="230" y="88"/>
                </a:lnTo>
                <a:lnTo>
                  <a:pt x="233" y="90"/>
                </a:lnTo>
                <a:lnTo>
                  <a:pt x="242" y="90"/>
                </a:lnTo>
                <a:lnTo>
                  <a:pt x="247" y="92"/>
                </a:lnTo>
                <a:lnTo>
                  <a:pt x="251" y="94"/>
                </a:lnTo>
                <a:lnTo>
                  <a:pt x="253" y="99"/>
                </a:lnTo>
                <a:lnTo>
                  <a:pt x="267" y="102"/>
                </a:lnTo>
                <a:lnTo>
                  <a:pt x="276" y="106"/>
                </a:lnTo>
                <a:lnTo>
                  <a:pt x="279" y="109"/>
                </a:lnTo>
                <a:lnTo>
                  <a:pt x="283" y="111"/>
                </a:lnTo>
                <a:lnTo>
                  <a:pt x="288" y="111"/>
                </a:lnTo>
                <a:lnTo>
                  <a:pt x="293" y="115"/>
                </a:lnTo>
                <a:lnTo>
                  <a:pt x="297" y="118"/>
                </a:lnTo>
                <a:lnTo>
                  <a:pt x="298" y="122"/>
                </a:lnTo>
                <a:lnTo>
                  <a:pt x="298" y="127"/>
                </a:lnTo>
                <a:lnTo>
                  <a:pt x="298" y="138"/>
                </a:lnTo>
                <a:lnTo>
                  <a:pt x="293" y="150"/>
                </a:lnTo>
                <a:lnTo>
                  <a:pt x="295" y="161"/>
                </a:lnTo>
                <a:lnTo>
                  <a:pt x="295" y="166"/>
                </a:lnTo>
                <a:lnTo>
                  <a:pt x="293" y="173"/>
                </a:lnTo>
                <a:lnTo>
                  <a:pt x="291" y="180"/>
                </a:lnTo>
                <a:lnTo>
                  <a:pt x="286" y="187"/>
                </a:lnTo>
                <a:lnTo>
                  <a:pt x="279" y="196"/>
                </a:lnTo>
                <a:lnTo>
                  <a:pt x="268" y="203"/>
                </a:lnTo>
                <a:lnTo>
                  <a:pt x="254" y="210"/>
                </a:lnTo>
                <a:lnTo>
                  <a:pt x="253" y="212"/>
                </a:lnTo>
                <a:lnTo>
                  <a:pt x="247" y="215"/>
                </a:lnTo>
                <a:lnTo>
                  <a:pt x="244" y="219"/>
                </a:lnTo>
                <a:lnTo>
                  <a:pt x="237" y="221"/>
                </a:lnTo>
                <a:lnTo>
                  <a:pt x="230" y="221"/>
                </a:lnTo>
                <a:lnTo>
                  <a:pt x="219" y="221"/>
                </a:lnTo>
                <a:lnTo>
                  <a:pt x="215" y="219"/>
                </a:lnTo>
                <a:lnTo>
                  <a:pt x="207" y="215"/>
                </a:lnTo>
                <a:lnTo>
                  <a:pt x="201" y="210"/>
                </a:lnTo>
                <a:lnTo>
                  <a:pt x="196" y="205"/>
                </a:lnTo>
                <a:lnTo>
                  <a:pt x="191" y="196"/>
                </a:lnTo>
                <a:lnTo>
                  <a:pt x="185" y="185"/>
                </a:lnTo>
                <a:lnTo>
                  <a:pt x="182" y="184"/>
                </a:lnTo>
                <a:lnTo>
                  <a:pt x="175" y="177"/>
                </a:lnTo>
                <a:lnTo>
                  <a:pt x="170" y="171"/>
                </a:lnTo>
                <a:lnTo>
                  <a:pt x="166" y="164"/>
                </a:lnTo>
                <a:lnTo>
                  <a:pt x="164" y="154"/>
                </a:lnTo>
                <a:lnTo>
                  <a:pt x="164" y="147"/>
                </a:lnTo>
                <a:lnTo>
                  <a:pt x="164" y="143"/>
                </a:lnTo>
                <a:lnTo>
                  <a:pt x="161" y="138"/>
                </a:lnTo>
                <a:lnTo>
                  <a:pt x="161" y="134"/>
                </a:lnTo>
                <a:lnTo>
                  <a:pt x="162" y="132"/>
                </a:lnTo>
                <a:lnTo>
                  <a:pt x="164" y="131"/>
                </a:lnTo>
                <a:lnTo>
                  <a:pt x="166" y="129"/>
                </a:lnTo>
                <a:lnTo>
                  <a:pt x="168" y="127"/>
                </a:lnTo>
                <a:lnTo>
                  <a:pt x="170" y="129"/>
                </a:lnTo>
                <a:lnTo>
                  <a:pt x="170" y="127"/>
                </a:lnTo>
                <a:lnTo>
                  <a:pt x="170" y="125"/>
                </a:lnTo>
                <a:lnTo>
                  <a:pt x="171" y="125"/>
                </a:lnTo>
                <a:lnTo>
                  <a:pt x="173" y="117"/>
                </a:lnTo>
                <a:lnTo>
                  <a:pt x="175" y="109"/>
                </a:lnTo>
                <a:lnTo>
                  <a:pt x="177" y="104"/>
                </a:lnTo>
                <a:lnTo>
                  <a:pt x="178" y="102"/>
                </a:lnTo>
                <a:lnTo>
                  <a:pt x="180" y="101"/>
                </a:lnTo>
                <a:lnTo>
                  <a:pt x="182" y="99"/>
                </a:lnTo>
                <a:lnTo>
                  <a:pt x="185" y="99"/>
                </a:lnTo>
                <a:lnTo>
                  <a:pt x="189" y="99"/>
                </a:lnTo>
                <a:lnTo>
                  <a:pt x="192" y="94"/>
                </a:lnTo>
                <a:lnTo>
                  <a:pt x="194" y="94"/>
                </a:lnTo>
                <a:lnTo>
                  <a:pt x="198" y="90"/>
                </a:lnTo>
                <a:lnTo>
                  <a:pt x="203" y="92"/>
                </a:lnTo>
                <a:lnTo>
                  <a:pt x="205" y="94"/>
                </a:lnTo>
                <a:lnTo>
                  <a:pt x="207" y="97"/>
                </a:lnTo>
                <a:close/>
                <a:moveTo>
                  <a:pt x="256" y="104"/>
                </a:moveTo>
                <a:lnTo>
                  <a:pt x="256" y="104"/>
                </a:lnTo>
                <a:lnTo>
                  <a:pt x="260" y="106"/>
                </a:lnTo>
                <a:lnTo>
                  <a:pt x="265" y="113"/>
                </a:lnTo>
                <a:lnTo>
                  <a:pt x="268" y="124"/>
                </a:lnTo>
                <a:lnTo>
                  <a:pt x="270" y="127"/>
                </a:lnTo>
                <a:lnTo>
                  <a:pt x="268" y="132"/>
                </a:lnTo>
                <a:lnTo>
                  <a:pt x="265" y="139"/>
                </a:lnTo>
                <a:lnTo>
                  <a:pt x="270" y="136"/>
                </a:lnTo>
                <a:lnTo>
                  <a:pt x="272" y="131"/>
                </a:lnTo>
                <a:lnTo>
                  <a:pt x="274" y="125"/>
                </a:lnTo>
                <a:lnTo>
                  <a:pt x="274" y="124"/>
                </a:lnTo>
                <a:lnTo>
                  <a:pt x="272" y="118"/>
                </a:lnTo>
                <a:lnTo>
                  <a:pt x="267" y="111"/>
                </a:lnTo>
                <a:lnTo>
                  <a:pt x="256" y="104"/>
                </a:lnTo>
                <a:close/>
                <a:moveTo>
                  <a:pt x="277" y="136"/>
                </a:moveTo>
                <a:lnTo>
                  <a:pt x="277" y="136"/>
                </a:lnTo>
                <a:lnTo>
                  <a:pt x="258" y="148"/>
                </a:lnTo>
                <a:lnTo>
                  <a:pt x="251" y="154"/>
                </a:lnTo>
                <a:lnTo>
                  <a:pt x="245" y="155"/>
                </a:lnTo>
                <a:lnTo>
                  <a:pt x="240" y="155"/>
                </a:lnTo>
                <a:lnTo>
                  <a:pt x="226" y="150"/>
                </a:lnTo>
                <a:lnTo>
                  <a:pt x="207" y="145"/>
                </a:lnTo>
                <a:lnTo>
                  <a:pt x="189" y="136"/>
                </a:lnTo>
                <a:lnTo>
                  <a:pt x="185" y="131"/>
                </a:lnTo>
                <a:lnTo>
                  <a:pt x="180" y="118"/>
                </a:lnTo>
                <a:lnTo>
                  <a:pt x="180" y="113"/>
                </a:lnTo>
                <a:lnTo>
                  <a:pt x="180" y="108"/>
                </a:lnTo>
                <a:lnTo>
                  <a:pt x="184" y="104"/>
                </a:lnTo>
                <a:lnTo>
                  <a:pt x="192" y="102"/>
                </a:lnTo>
                <a:lnTo>
                  <a:pt x="185" y="101"/>
                </a:lnTo>
                <a:lnTo>
                  <a:pt x="180" y="102"/>
                </a:lnTo>
                <a:lnTo>
                  <a:pt x="178" y="104"/>
                </a:lnTo>
                <a:lnTo>
                  <a:pt x="178" y="106"/>
                </a:lnTo>
                <a:lnTo>
                  <a:pt x="177" y="108"/>
                </a:lnTo>
                <a:lnTo>
                  <a:pt x="175" y="113"/>
                </a:lnTo>
                <a:lnTo>
                  <a:pt x="177" y="122"/>
                </a:lnTo>
                <a:lnTo>
                  <a:pt x="178" y="127"/>
                </a:lnTo>
                <a:lnTo>
                  <a:pt x="182" y="132"/>
                </a:lnTo>
                <a:lnTo>
                  <a:pt x="182" y="134"/>
                </a:lnTo>
                <a:lnTo>
                  <a:pt x="184" y="136"/>
                </a:lnTo>
                <a:lnTo>
                  <a:pt x="187" y="138"/>
                </a:lnTo>
                <a:lnTo>
                  <a:pt x="196" y="141"/>
                </a:lnTo>
                <a:lnTo>
                  <a:pt x="212" y="152"/>
                </a:lnTo>
                <a:lnTo>
                  <a:pt x="223" y="154"/>
                </a:lnTo>
                <a:lnTo>
                  <a:pt x="231" y="157"/>
                </a:lnTo>
                <a:lnTo>
                  <a:pt x="238" y="161"/>
                </a:lnTo>
                <a:lnTo>
                  <a:pt x="242" y="161"/>
                </a:lnTo>
                <a:lnTo>
                  <a:pt x="245" y="162"/>
                </a:lnTo>
                <a:lnTo>
                  <a:pt x="251" y="159"/>
                </a:lnTo>
                <a:lnTo>
                  <a:pt x="263" y="150"/>
                </a:lnTo>
                <a:lnTo>
                  <a:pt x="274" y="139"/>
                </a:lnTo>
                <a:lnTo>
                  <a:pt x="277" y="136"/>
                </a:lnTo>
                <a:close/>
                <a:moveTo>
                  <a:pt x="208" y="101"/>
                </a:moveTo>
                <a:lnTo>
                  <a:pt x="208" y="104"/>
                </a:lnTo>
                <a:lnTo>
                  <a:pt x="212" y="102"/>
                </a:lnTo>
                <a:lnTo>
                  <a:pt x="221" y="99"/>
                </a:lnTo>
                <a:lnTo>
                  <a:pt x="235" y="97"/>
                </a:lnTo>
                <a:lnTo>
                  <a:pt x="244" y="97"/>
                </a:lnTo>
                <a:lnTo>
                  <a:pt x="251" y="99"/>
                </a:lnTo>
                <a:lnTo>
                  <a:pt x="251" y="97"/>
                </a:lnTo>
                <a:lnTo>
                  <a:pt x="247" y="95"/>
                </a:lnTo>
                <a:lnTo>
                  <a:pt x="240" y="94"/>
                </a:lnTo>
                <a:lnTo>
                  <a:pt x="235" y="95"/>
                </a:lnTo>
                <a:lnTo>
                  <a:pt x="231" y="94"/>
                </a:lnTo>
                <a:lnTo>
                  <a:pt x="228" y="94"/>
                </a:lnTo>
                <a:lnTo>
                  <a:pt x="226" y="92"/>
                </a:lnTo>
                <a:lnTo>
                  <a:pt x="223" y="92"/>
                </a:lnTo>
                <a:lnTo>
                  <a:pt x="208" y="101"/>
                </a:lnTo>
                <a:close/>
                <a:moveTo>
                  <a:pt x="217" y="124"/>
                </a:moveTo>
                <a:lnTo>
                  <a:pt x="217" y="124"/>
                </a:lnTo>
                <a:lnTo>
                  <a:pt x="215" y="118"/>
                </a:lnTo>
                <a:lnTo>
                  <a:pt x="217" y="115"/>
                </a:lnTo>
                <a:lnTo>
                  <a:pt x="219" y="111"/>
                </a:lnTo>
                <a:lnTo>
                  <a:pt x="217" y="113"/>
                </a:lnTo>
                <a:lnTo>
                  <a:pt x="215" y="115"/>
                </a:lnTo>
                <a:lnTo>
                  <a:pt x="215" y="118"/>
                </a:lnTo>
                <a:lnTo>
                  <a:pt x="217" y="124"/>
                </a:lnTo>
                <a:close/>
                <a:moveTo>
                  <a:pt x="261" y="132"/>
                </a:moveTo>
                <a:lnTo>
                  <a:pt x="261" y="132"/>
                </a:lnTo>
                <a:lnTo>
                  <a:pt x="256" y="136"/>
                </a:lnTo>
                <a:lnTo>
                  <a:pt x="253" y="139"/>
                </a:lnTo>
                <a:lnTo>
                  <a:pt x="244" y="143"/>
                </a:lnTo>
                <a:lnTo>
                  <a:pt x="233" y="143"/>
                </a:lnTo>
                <a:lnTo>
                  <a:pt x="224" y="141"/>
                </a:lnTo>
                <a:lnTo>
                  <a:pt x="233" y="141"/>
                </a:lnTo>
                <a:lnTo>
                  <a:pt x="228" y="136"/>
                </a:lnTo>
                <a:lnTo>
                  <a:pt x="224" y="134"/>
                </a:lnTo>
                <a:lnTo>
                  <a:pt x="223" y="131"/>
                </a:lnTo>
                <a:lnTo>
                  <a:pt x="223" y="127"/>
                </a:lnTo>
                <a:lnTo>
                  <a:pt x="219" y="125"/>
                </a:lnTo>
                <a:lnTo>
                  <a:pt x="215" y="125"/>
                </a:lnTo>
                <a:lnTo>
                  <a:pt x="214" y="120"/>
                </a:lnTo>
                <a:lnTo>
                  <a:pt x="210" y="124"/>
                </a:lnTo>
                <a:lnTo>
                  <a:pt x="208" y="127"/>
                </a:lnTo>
                <a:lnTo>
                  <a:pt x="212" y="136"/>
                </a:lnTo>
                <a:lnTo>
                  <a:pt x="214" y="139"/>
                </a:lnTo>
                <a:lnTo>
                  <a:pt x="224" y="143"/>
                </a:lnTo>
                <a:lnTo>
                  <a:pt x="233" y="145"/>
                </a:lnTo>
                <a:lnTo>
                  <a:pt x="240" y="145"/>
                </a:lnTo>
                <a:lnTo>
                  <a:pt x="247" y="145"/>
                </a:lnTo>
                <a:lnTo>
                  <a:pt x="256" y="141"/>
                </a:lnTo>
                <a:lnTo>
                  <a:pt x="260" y="139"/>
                </a:lnTo>
                <a:lnTo>
                  <a:pt x="261" y="136"/>
                </a:lnTo>
                <a:lnTo>
                  <a:pt x="261" y="134"/>
                </a:lnTo>
                <a:lnTo>
                  <a:pt x="261" y="132"/>
                </a:lnTo>
                <a:close/>
                <a:moveTo>
                  <a:pt x="249" y="131"/>
                </a:moveTo>
                <a:lnTo>
                  <a:pt x="249" y="131"/>
                </a:lnTo>
                <a:lnTo>
                  <a:pt x="253" y="129"/>
                </a:lnTo>
                <a:lnTo>
                  <a:pt x="254" y="129"/>
                </a:lnTo>
                <a:lnTo>
                  <a:pt x="256" y="127"/>
                </a:lnTo>
                <a:lnTo>
                  <a:pt x="256" y="125"/>
                </a:lnTo>
                <a:lnTo>
                  <a:pt x="251" y="122"/>
                </a:lnTo>
                <a:lnTo>
                  <a:pt x="242" y="115"/>
                </a:lnTo>
                <a:lnTo>
                  <a:pt x="240" y="113"/>
                </a:lnTo>
                <a:lnTo>
                  <a:pt x="237" y="111"/>
                </a:lnTo>
                <a:lnTo>
                  <a:pt x="233" y="111"/>
                </a:lnTo>
                <a:lnTo>
                  <a:pt x="230" y="113"/>
                </a:lnTo>
                <a:lnTo>
                  <a:pt x="228" y="115"/>
                </a:lnTo>
                <a:lnTo>
                  <a:pt x="233" y="115"/>
                </a:lnTo>
                <a:lnTo>
                  <a:pt x="242" y="118"/>
                </a:lnTo>
                <a:lnTo>
                  <a:pt x="247" y="120"/>
                </a:lnTo>
                <a:lnTo>
                  <a:pt x="251" y="124"/>
                </a:lnTo>
                <a:lnTo>
                  <a:pt x="251" y="127"/>
                </a:lnTo>
                <a:lnTo>
                  <a:pt x="249" y="131"/>
                </a:lnTo>
                <a:close/>
                <a:moveTo>
                  <a:pt x="245" y="115"/>
                </a:moveTo>
                <a:lnTo>
                  <a:pt x="245" y="115"/>
                </a:lnTo>
                <a:lnTo>
                  <a:pt x="258" y="125"/>
                </a:lnTo>
                <a:lnTo>
                  <a:pt x="258" y="122"/>
                </a:lnTo>
                <a:lnTo>
                  <a:pt x="256" y="117"/>
                </a:lnTo>
                <a:lnTo>
                  <a:pt x="254" y="113"/>
                </a:lnTo>
                <a:lnTo>
                  <a:pt x="253" y="113"/>
                </a:lnTo>
                <a:lnTo>
                  <a:pt x="249" y="113"/>
                </a:lnTo>
                <a:lnTo>
                  <a:pt x="245" y="115"/>
                </a:lnTo>
                <a:close/>
                <a:moveTo>
                  <a:pt x="226" y="111"/>
                </a:moveTo>
                <a:lnTo>
                  <a:pt x="226" y="111"/>
                </a:lnTo>
                <a:lnTo>
                  <a:pt x="223" y="115"/>
                </a:lnTo>
                <a:lnTo>
                  <a:pt x="221" y="117"/>
                </a:lnTo>
                <a:lnTo>
                  <a:pt x="223" y="120"/>
                </a:lnTo>
                <a:lnTo>
                  <a:pt x="219" y="122"/>
                </a:lnTo>
                <a:lnTo>
                  <a:pt x="219" y="124"/>
                </a:lnTo>
                <a:lnTo>
                  <a:pt x="223" y="125"/>
                </a:lnTo>
                <a:lnTo>
                  <a:pt x="224" y="120"/>
                </a:lnTo>
                <a:lnTo>
                  <a:pt x="226" y="113"/>
                </a:lnTo>
                <a:lnTo>
                  <a:pt x="230" y="111"/>
                </a:lnTo>
                <a:lnTo>
                  <a:pt x="231" y="111"/>
                </a:lnTo>
                <a:lnTo>
                  <a:pt x="230" y="109"/>
                </a:lnTo>
                <a:lnTo>
                  <a:pt x="228" y="109"/>
                </a:lnTo>
                <a:lnTo>
                  <a:pt x="226" y="111"/>
                </a:lnTo>
                <a:close/>
                <a:moveTo>
                  <a:pt x="230" y="122"/>
                </a:moveTo>
                <a:lnTo>
                  <a:pt x="230" y="122"/>
                </a:lnTo>
                <a:close/>
                <a:moveTo>
                  <a:pt x="230" y="122"/>
                </a:moveTo>
                <a:lnTo>
                  <a:pt x="230" y="122"/>
                </a:lnTo>
                <a:close/>
                <a:moveTo>
                  <a:pt x="230" y="122"/>
                </a:moveTo>
                <a:lnTo>
                  <a:pt x="230" y="122"/>
                </a:lnTo>
                <a:lnTo>
                  <a:pt x="228" y="122"/>
                </a:lnTo>
                <a:lnTo>
                  <a:pt x="230" y="122"/>
                </a:lnTo>
                <a:close/>
                <a:moveTo>
                  <a:pt x="230" y="122"/>
                </a:moveTo>
                <a:lnTo>
                  <a:pt x="230" y="122"/>
                </a:lnTo>
                <a:close/>
                <a:moveTo>
                  <a:pt x="230" y="122"/>
                </a:moveTo>
                <a:lnTo>
                  <a:pt x="230" y="122"/>
                </a:lnTo>
                <a:close/>
                <a:moveTo>
                  <a:pt x="233" y="134"/>
                </a:moveTo>
                <a:lnTo>
                  <a:pt x="233" y="134"/>
                </a:lnTo>
                <a:lnTo>
                  <a:pt x="224" y="127"/>
                </a:lnTo>
                <a:lnTo>
                  <a:pt x="226" y="124"/>
                </a:lnTo>
                <a:lnTo>
                  <a:pt x="228" y="122"/>
                </a:lnTo>
                <a:lnTo>
                  <a:pt x="226" y="122"/>
                </a:lnTo>
                <a:lnTo>
                  <a:pt x="223" y="125"/>
                </a:lnTo>
                <a:lnTo>
                  <a:pt x="223" y="127"/>
                </a:lnTo>
                <a:lnTo>
                  <a:pt x="224" y="131"/>
                </a:lnTo>
                <a:lnTo>
                  <a:pt x="226" y="132"/>
                </a:lnTo>
                <a:lnTo>
                  <a:pt x="233" y="138"/>
                </a:lnTo>
                <a:lnTo>
                  <a:pt x="237" y="138"/>
                </a:lnTo>
                <a:lnTo>
                  <a:pt x="244" y="136"/>
                </a:lnTo>
                <a:lnTo>
                  <a:pt x="233" y="134"/>
                </a:lnTo>
                <a:close/>
                <a:moveTo>
                  <a:pt x="233" y="129"/>
                </a:moveTo>
                <a:lnTo>
                  <a:pt x="233" y="129"/>
                </a:lnTo>
                <a:lnTo>
                  <a:pt x="233" y="127"/>
                </a:lnTo>
                <a:lnTo>
                  <a:pt x="235" y="125"/>
                </a:lnTo>
                <a:lnTo>
                  <a:pt x="235" y="124"/>
                </a:lnTo>
                <a:lnTo>
                  <a:pt x="238" y="124"/>
                </a:lnTo>
                <a:lnTo>
                  <a:pt x="235" y="124"/>
                </a:lnTo>
                <a:lnTo>
                  <a:pt x="233" y="124"/>
                </a:lnTo>
                <a:lnTo>
                  <a:pt x="233" y="125"/>
                </a:lnTo>
                <a:lnTo>
                  <a:pt x="233" y="124"/>
                </a:lnTo>
                <a:lnTo>
                  <a:pt x="233" y="122"/>
                </a:lnTo>
                <a:lnTo>
                  <a:pt x="237" y="122"/>
                </a:lnTo>
                <a:lnTo>
                  <a:pt x="244" y="122"/>
                </a:lnTo>
                <a:lnTo>
                  <a:pt x="237" y="120"/>
                </a:lnTo>
                <a:lnTo>
                  <a:pt x="233" y="122"/>
                </a:lnTo>
                <a:lnTo>
                  <a:pt x="230" y="124"/>
                </a:lnTo>
                <a:lnTo>
                  <a:pt x="228" y="124"/>
                </a:lnTo>
                <a:lnTo>
                  <a:pt x="228" y="129"/>
                </a:lnTo>
                <a:lnTo>
                  <a:pt x="230" y="131"/>
                </a:lnTo>
                <a:lnTo>
                  <a:pt x="233" y="132"/>
                </a:lnTo>
                <a:lnTo>
                  <a:pt x="237" y="131"/>
                </a:lnTo>
                <a:lnTo>
                  <a:pt x="235" y="131"/>
                </a:lnTo>
                <a:lnTo>
                  <a:pt x="233" y="129"/>
                </a:lnTo>
                <a:close/>
                <a:moveTo>
                  <a:pt x="249" y="131"/>
                </a:moveTo>
                <a:lnTo>
                  <a:pt x="249" y="131"/>
                </a:lnTo>
                <a:lnTo>
                  <a:pt x="247" y="129"/>
                </a:lnTo>
                <a:lnTo>
                  <a:pt x="244" y="122"/>
                </a:lnTo>
                <a:lnTo>
                  <a:pt x="242" y="124"/>
                </a:lnTo>
                <a:lnTo>
                  <a:pt x="244" y="125"/>
                </a:lnTo>
                <a:lnTo>
                  <a:pt x="242" y="129"/>
                </a:lnTo>
                <a:lnTo>
                  <a:pt x="240" y="131"/>
                </a:lnTo>
                <a:lnTo>
                  <a:pt x="237" y="132"/>
                </a:lnTo>
                <a:lnTo>
                  <a:pt x="235" y="132"/>
                </a:lnTo>
                <a:lnTo>
                  <a:pt x="244" y="134"/>
                </a:lnTo>
                <a:lnTo>
                  <a:pt x="245" y="134"/>
                </a:lnTo>
                <a:lnTo>
                  <a:pt x="249" y="131"/>
                </a:lnTo>
                <a:close/>
                <a:moveTo>
                  <a:pt x="233" y="168"/>
                </a:moveTo>
                <a:lnTo>
                  <a:pt x="233" y="168"/>
                </a:lnTo>
                <a:lnTo>
                  <a:pt x="230" y="168"/>
                </a:lnTo>
                <a:lnTo>
                  <a:pt x="221" y="170"/>
                </a:lnTo>
                <a:lnTo>
                  <a:pt x="214" y="170"/>
                </a:lnTo>
                <a:lnTo>
                  <a:pt x="208" y="168"/>
                </a:lnTo>
                <a:lnTo>
                  <a:pt x="201" y="164"/>
                </a:lnTo>
                <a:lnTo>
                  <a:pt x="196" y="161"/>
                </a:lnTo>
                <a:lnTo>
                  <a:pt x="189" y="148"/>
                </a:lnTo>
                <a:lnTo>
                  <a:pt x="185" y="139"/>
                </a:lnTo>
                <a:lnTo>
                  <a:pt x="185" y="145"/>
                </a:lnTo>
                <a:lnTo>
                  <a:pt x="187" y="150"/>
                </a:lnTo>
                <a:lnTo>
                  <a:pt x="192" y="161"/>
                </a:lnTo>
                <a:lnTo>
                  <a:pt x="203" y="173"/>
                </a:lnTo>
                <a:lnTo>
                  <a:pt x="214" y="175"/>
                </a:lnTo>
                <a:lnTo>
                  <a:pt x="224" y="175"/>
                </a:lnTo>
                <a:lnTo>
                  <a:pt x="235" y="175"/>
                </a:lnTo>
                <a:lnTo>
                  <a:pt x="249" y="171"/>
                </a:lnTo>
                <a:lnTo>
                  <a:pt x="261" y="166"/>
                </a:lnTo>
                <a:lnTo>
                  <a:pt x="267" y="162"/>
                </a:lnTo>
                <a:lnTo>
                  <a:pt x="272" y="157"/>
                </a:lnTo>
                <a:lnTo>
                  <a:pt x="276" y="150"/>
                </a:lnTo>
                <a:lnTo>
                  <a:pt x="279" y="141"/>
                </a:lnTo>
                <a:lnTo>
                  <a:pt x="270" y="154"/>
                </a:lnTo>
                <a:lnTo>
                  <a:pt x="260" y="162"/>
                </a:lnTo>
                <a:lnTo>
                  <a:pt x="253" y="166"/>
                </a:lnTo>
                <a:lnTo>
                  <a:pt x="247" y="168"/>
                </a:lnTo>
                <a:lnTo>
                  <a:pt x="244" y="170"/>
                </a:lnTo>
                <a:lnTo>
                  <a:pt x="240" y="170"/>
                </a:lnTo>
                <a:lnTo>
                  <a:pt x="238" y="170"/>
                </a:lnTo>
                <a:lnTo>
                  <a:pt x="237" y="168"/>
                </a:lnTo>
                <a:lnTo>
                  <a:pt x="233" y="168"/>
                </a:lnTo>
                <a:close/>
                <a:moveTo>
                  <a:pt x="284" y="113"/>
                </a:moveTo>
                <a:lnTo>
                  <a:pt x="284" y="113"/>
                </a:lnTo>
                <a:lnTo>
                  <a:pt x="286" y="113"/>
                </a:lnTo>
                <a:lnTo>
                  <a:pt x="291" y="118"/>
                </a:lnTo>
                <a:lnTo>
                  <a:pt x="293" y="122"/>
                </a:lnTo>
                <a:lnTo>
                  <a:pt x="295" y="125"/>
                </a:lnTo>
                <a:lnTo>
                  <a:pt x="297" y="132"/>
                </a:lnTo>
                <a:lnTo>
                  <a:pt x="295" y="141"/>
                </a:lnTo>
                <a:lnTo>
                  <a:pt x="297" y="136"/>
                </a:lnTo>
                <a:lnTo>
                  <a:pt x="297" y="127"/>
                </a:lnTo>
                <a:lnTo>
                  <a:pt x="295" y="122"/>
                </a:lnTo>
                <a:lnTo>
                  <a:pt x="293" y="117"/>
                </a:lnTo>
                <a:lnTo>
                  <a:pt x="290" y="115"/>
                </a:lnTo>
                <a:lnTo>
                  <a:pt x="284" y="113"/>
                </a:lnTo>
                <a:close/>
                <a:moveTo>
                  <a:pt x="237" y="125"/>
                </a:moveTo>
                <a:lnTo>
                  <a:pt x="237" y="125"/>
                </a:lnTo>
                <a:lnTo>
                  <a:pt x="235" y="125"/>
                </a:lnTo>
                <a:lnTo>
                  <a:pt x="235" y="127"/>
                </a:lnTo>
                <a:lnTo>
                  <a:pt x="238" y="125"/>
                </a:lnTo>
                <a:lnTo>
                  <a:pt x="237" y="125"/>
                </a:lnTo>
                <a:close/>
                <a:moveTo>
                  <a:pt x="265" y="134"/>
                </a:moveTo>
                <a:lnTo>
                  <a:pt x="265" y="134"/>
                </a:lnTo>
                <a:lnTo>
                  <a:pt x="265" y="125"/>
                </a:lnTo>
                <a:lnTo>
                  <a:pt x="265" y="120"/>
                </a:lnTo>
                <a:lnTo>
                  <a:pt x="263" y="115"/>
                </a:lnTo>
                <a:lnTo>
                  <a:pt x="260" y="109"/>
                </a:lnTo>
                <a:lnTo>
                  <a:pt x="256" y="106"/>
                </a:lnTo>
                <a:lnTo>
                  <a:pt x="251" y="104"/>
                </a:lnTo>
                <a:lnTo>
                  <a:pt x="240" y="102"/>
                </a:lnTo>
                <a:lnTo>
                  <a:pt x="230" y="102"/>
                </a:lnTo>
                <a:lnTo>
                  <a:pt x="219" y="104"/>
                </a:lnTo>
                <a:lnTo>
                  <a:pt x="208" y="108"/>
                </a:lnTo>
                <a:lnTo>
                  <a:pt x="208" y="115"/>
                </a:lnTo>
                <a:lnTo>
                  <a:pt x="208" y="120"/>
                </a:lnTo>
                <a:lnTo>
                  <a:pt x="208" y="124"/>
                </a:lnTo>
                <a:lnTo>
                  <a:pt x="212" y="115"/>
                </a:lnTo>
                <a:lnTo>
                  <a:pt x="215" y="109"/>
                </a:lnTo>
                <a:lnTo>
                  <a:pt x="217" y="108"/>
                </a:lnTo>
                <a:lnTo>
                  <a:pt x="221" y="108"/>
                </a:lnTo>
                <a:lnTo>
                  <a:pt x="224" y="108"/>
                </a:lnTo>
                <a:lnTo>
                  <a:pt x="226" y="106"/>
                </a:lnTo>
                <a:lnTo>
                  <a:pt x="228" y="106"/>
                </a:lnTo>
                <a:lnTo>
                  <a:pt x="230" y="106"/>
                </a:lnTo>
                <a:lnTo>
                  <a:pt x="233" y="108"/>
                </a:lnTo>
                <a:lnTo>
                  <a:pt x="235" y="108"/>
                </a:lnTo>
                <a:lnTo>
                  <a:pt x="238" y="108"/>
                </a:lnTo>
                <a:lnTo>
                  <a:pt x="240" y="109"/>
                </a:lnTo>
                <a:lnTo>
                  <a:pt x="245" y="109"/>
                </a:lnTo>
                <a:lnTo>
                  <a:pt x="247" y="108"/>
                </a:lnTo>
                <a:lnTo>
                  <a:pt x="251" y="108"/>
                </a:lnTo>
                <a:lnTo>
                  <a:pt x="254" y="109"/>
                </a:lnTo>
                <a:lnTo>
                  <a:pt x="256" y="115"/>
                </a:lnTo>
                <a:lnTo>
                  <a:pt x="261" y="122"/>
                </a:lnTo>
                <a:lnTo>
                  <a:pt x="261" y="124"/>
                </a:lnTo>
                <a:lnTo>
                  <a:pt x="265" y="134"/>
                </a:lnTo>
                <a:close/>
                <a:moveTo>
                  <a:pt x="265" y="141"/>
                </a:moveTo>
                <a:lnTo>
                  <a:pt x="265" y="141"/>
                </a:lnTo>
                <a:lnTo>
                  <a:pt x="261" y="143"/>
                </a:lnTo>
                <a:lnTo>
                  <a:pt x="251" y="145"/>
                </a:lnTo>
                <a:lnTo>
                  <a:pt x="247" y="147"/>
                </a:lnTo>
                <a:lnTo>
                  <a:pt x="245" y="147"/>
                </a:lnTo>
                <a:lnTo>
                  <a:pt x="244" y="150"/>
                </a:lnTo>
                <a:lnTo>
                  <a:pt x="237" y="148"/>
                </a:lnTo>
                <a:lnTo>
                  <a:pt x="233" y="147"/>
                </a:lnTo>
                <a:lnTo>
                  <a:pt x="231" y="147"/>
                </a:lnTo>
                <a:lnTo>
                  <a:pt x="230" y="147"/>
                </a:lnTo>
                <a:lnTo>
                  <a:pt x="224" y="147"/>
                </a:lnTo>
                <a:lnTo>
                  <a:pt x="219" y="147"/>
                </a:lnTo>
                <a:lnTo>
                  <a:pt x="240" y="154"/>
                </a:lnTo>
                <a:lnTo>
                  <a:pt x="245" y="152"/>
                </a:lnTo>
                <a:lnTo>
                  <a:pt x="249" y="150"/>
                </a:lnTo>
                <a:lnTo>
                  <a:pt x="258" y="147"/>
                </a:lnTo>
                <a:lnTo>
                  <a:pt x="263" y="145"/>
                </a:lnTo>
                <a:lnTo>
                  <a:pt x="265" y="141"/>
                </a:lnTo>
                <a:close/>
                <a:moveTo>
                  <a:pt x="201" y="139"/>
                </a:moveTo>
                <a:lnTo>
                  <a:pt x="201" y="139"/>
                </a:lnTo>
                <a:lnTo>
                  <a:pt x="205" y="143"/>
                </a:lnTo>
                <a:lnTo>
                  <a:pt x="210" y="145"/>
                </a:lnTo>
                <a:lnTo>
                  <a:pt x="214" y="145"/>
                </a:lnTo>
                <a:lnTo>
                  <a:pt x="208" y="143"/>
                </a:lnTo>
                <a:lnTo>
                  <a:pt x="205" y="138"/>
                </a:lnTo>
                <a:lnTo>
                  <a:pt x="200" y="129"/>
                </a:lnTo>
                <a:lnTo>
                  <a:pt x="198" y="118"/>
                </a:lnTo>
                <a:lnTo>
                  <a:pt x="196" y="115"/>
                </a:lnTo>
                <a:lnTo>
                  <a:pt x="196" y="109"/>
                </a:lnTo>
                <a:lnTo>
                  <a:pt x="200" y="106"/>
                </a:lnTo>
                <a:lnTo>
                  <a:pt x="203" y="102"/>
                </a:lnTo>
                <a:lnTo>
                  <a:pt x="201" y="99"/>
                </a:lnTo>
                <a:lnTo>
                  <a:pt x="200" y="97"/>
                </a:lnTo>
                <a:lnTo>
                  <a:pt x="196" y="99"/>
                </a:lnTo>
                <a:lnTo>
                  <a:pt x="194" y="102"/>
                </a:lnTo>
                <a:lnTo>
                  <a:pt x="191" y="115"/>
                </a:lnTo>
                <a:lnTo>
                  <a:pt x="192" y="120"/>
                </a:lnTo>
                <a:lnTo>
                  <a:pt x="196" y="129"/>
                </a:lnTo>
                <a:lnTo>
                  <a:pt x="201" y="139"/>
                </a:lnTo>
                <a:close/>
                <a:moveTo>
                  <a:pt x="277" y="124"/>
                </a:moveTo>
                <a:lnTo>
                  <a:pt x="277" y="124"/>
                </a:lnTo>
                <a:lnTo>
                  <a:pt x="279" y="125"/>
                </a:lnTo>
                <a:lnTo>
                  <a:pt x="284" y="127"/>
                </a:lnTo>
                <a:lnTo>
                  <a:pt x="286" y="129"/>
                </a:lnTo>
                <a:lnTo>
                  <a:pt x="284" y="132"/>
                </a:lnTo>
                <a:lnTo>
                  <a:pt x="284" y="136"/>
                </a:lnTo>
                <a:lnTo>
                  <a:pt x="284" y="141"/>
                </a:lnTo>
                <a:lnTo>
                  <a:pt x="286" y="152"/>
                </a:lnTo>
                <a:lnTo>
                  <a:pt x="284" y="159"/>
                </a:lnTo>
                <a:lnTo>
                  <a:pt x="288" y="138"/>
                </a:lnTo>
                <a:lnTo>
                  <a:pt x="291" y="134"/>
                </a:lnTo>
                <a:lnTo>
                  <a:pt x="291" y="131"/>
                </a:lnTo>
                <a:lnTo>
                  <a:pt x="290" y="127"/>
                </a:lnTo>
                <a:lnTo>
                  <a:pt x="286" y="122"/>
                </a:lnTo>
                <a:lnTo>
                  <a:pt x="284" y="118"/>
                </a:lnTo>
                <a:lnTo>
                  <a:pt x="281" y="117"/>
                </a:lnTo>
                <a:lnTo>
                  <a:pt x="277" y="111"/>
                </a:lnTo>
                <a:lnTo>
                  <a:pt x="274" y="109"/>
                </a:lnTo>
                <a:lnTo>
                  <a:pt x="270" y="108"/>
                </a:lnTo>
                <a:lnTo>
                  <a:pt x="274" y="109"/>
                </a:lnTo>
                <a:lnTo>
                  <a:pt x="276" y="113"/>
                </a:lnTo>
                <a:lnTo>
                  <a:pt x="277" y="118"/>
                </a:lnTo>
                <a:lnTo>
                  <a:pt x="277" y="124"/>
                </a:lnTo>
                <a:close/>
                <a:moveTo>
                  <a:pt x="291" y="147"/>
                </a:moveTo>
                <a:lnTo>
                  <a:pt x="291" y="147"/>
                </a:lnTo>
                <a:lnTo>
                  <a:pt x="291" y="157"/>
                </a:lnTo>
                <a:lnTo>
                  <a:pt x="288" y="166"/>
                </a:lnTo>
                <a:lnTo>
                  <a:pt x="284" y="173"/>
                </a:lnTo>
                <a:lnTo>
                  <a:pt x="281" y="180"/>
                </a:lnTo>
                <a:lnTo>
                  <a:pt x="272" y="189"/>
                </a:lnTo>
                <a:lnTo>
                  <a:pt x="267" y="192"/>
                </a:lnTo>
                <a:lnTo>
                  <a:pt x="228" y="187"/>
                </a:lnTo>
                <a:lnTo>
                  <a:pt x="214" y="184"/>
                </a:lnTo>
                <a:lnTo>
                  <a:pt x="205" y="184"/>
                </a:lnTo>
                <a:lnTo>
                  <a:pt x="203" y="185"/>
                </a:lnTo>
                <a:lnTo>
                  <a:pt x="205" y="187"/>
                </a:lnTo>
                <a:lnTo>
                  <a:pt x="235" y="191"/>
                </a:lnTo>
                <a:lnTo>
                  <a:pt x="247" y="196"/>
                </a:lnTo>
                <a:lnTo>
                  <a:pt x="258" y="200"/>
                </a:lnTo>
                <a:lnTo>
                  <a:pt x="265" y="200"/>
                </a:lnTo>
                <a:lnTo>
                  <a:pt x="268" y="200"/>
                </a:lnTo>
                <a:lnTo>
                  <a:pt x="272" y="198"/>
                </a:lnTo>
                <a:lnTo>
                  <a:pt x="276" y="196"/>
                </a:lnTo>
                <a:lnTo>
                  <a:pt x="283" y="187"/>
                </a:lnTo>
                <a:lnTo>
                  <a:pt x="288" y="178"/>
                </a:lnTo>
                <a:lnTo>
                  <a:pt x="291" y="170"/>
                </a:lnTo>
                <a:lnTo>
                  <a:pt x="291" y="162"/>
                </a:lnTo>
                <a:lnTo>
                  <a:pt x="293" y="152"/>
                </a:lnTo>
                <a:lnTo>
                  <a:pt x="291" y="147"/>
                </a:lnTo>
                <a:close/>
                <a:moveTo>
                  <a:pt x="173" y="150"/>
                </a:moveTo>
                <a:lnTo>
                  <a:pt x="173" y="150"/>
                </a:lnTo>
                <a:lnTo>
                  <a:pt x="173" y="141"/>
                </a:lnTo>
                <a:lnTo>
                  <a:pt x="171" y="134"/>
                </a:lnTo>
                <a:lnTo>
                  <a:pt x="170" y="131"/>
                </a:lnTo>
                <a:lnTo>
                  <a:pt x="168" y="131"/>
                </a:lnTo>
                <a:lnTo>
                  <a:pt x="166" y="132"/>
                </a:lnTo>
                <a:lnTo>
                  <a:pt x="164" y="136"/>
                </a:lnTo>
                <a:lnTo>
                  <a:pt x="164" y="138"/>
                </a:lnTo>
                <a:lnTo>
                  <a:pt x="168" y="143"/>
                </a:lnTo>
                <a:lnTo>
                  <a:pt x="170" y="148"/>
                </a:lnTo>
                <a:lnTo>
                  <a:pt x="171" y="157"/>
                </a:lnTo>
                <a:lnTo>
                  <a:pt x="177" y="168"/>
                </a:lnTo>
                <a:lnTo>
                  <a:pt x="182" y="173"/>
                </a:lnTo>
                <a:lnTo>
                  <a:pt x="185" y="175"/>
                </a:lnTo>
                <a:lnTo>
                  <a:pt x="191" y="177"/>
                </a:lnTo>
                <a:lnTo>
                  <a:pt x="192" y="180"/>
                </a:lnTo>
                <a:lnTo>
                  <a:pt x="194" y="184"/>
                </a:lnTo>
                <a:lnTo>
                  <a:pt x="200" y="191"/>
                </a:lnTo>
                <a:lnTo>
                  <a:pt x="203" y="194"/>
                </a:lnTo>
                <a:lnTo>
                  <a:pt x="214" y="201"/>
                </a:lnTo>
                <a:lnTo>
                  <a:pt x="221" y="208"/>
                </a:lnTo>
                <a:lnTo>
                  <a:pt x="230" y="212"/>
                </a:lnTo>
                <a:lnTo>
                  <a:pt x="238" y="215"/>
                </a:lnTo>
                <a:lnTo>
                  <a:pt x="245" y="210"/>
                </a:lnTo>
                <a:lnTo>
                  <a:pt x="247" y="208"/>
                </a:lnTo>
                <a:lnTo>
                  <a:pt x="249" y="207"/>
                </a:lnTo>
                <a:lnTo>
                  <a:pt x="247" y="205"/>
                </a:lnTo>
                <a:lnTo>
                  <a:pt x="242" y="205"/>
                </a:lnTo>
                <a:lnTo>
                  <a:pt x="233" y="207"/>
                </a:lnTo>
                <a:lnTo>
                  <a:pt x="228" y="203"/>
                </a:lnTo>
                <a:lnTo>
                  <a:pt x="215" y="194"/>
                </a:lnTo>
                <a:lnTo>
                  <a:pt x="203" y="189"/>
                </a:lnTo>
                <a:lnTo>
                  <a:pt x="173" y="150"/>
                </a:lnTo>
                <a:close/>
                <a:moveTo>
                  <a:pt x="625" y="97"/>
                </a:moveTo>
                <a:lnTo>
                  <a:pt x="625" y="97"/>
                </a:lnTo>
                <a:lnTo>
                  <a:pt x="636" y="90"/>
                </a:lnTo>
                <a:lnTo>
                  <a:pt x="643" y="87"/>
                </a:lnTo>
                <a:lnTo>
                  <a:pt x="646" y="87"/>
                </a:lnTo>
                <a:lnTo>
                  <a:pt x="648" y="88"/>
                </a:lnTo>
                <a:lnTo>
                  <a:pt x="652" y="90"/>
                </a:lnTo>
                <a:lnTo>
                  <a:pt x="661" y="90"/>
                </a:lnTo>
                <a:lnTo>
                  <a:pt x="666" y="92"/>
                </a:lnTo>
                <a:lnTo>
                  <a:pt x="669" y="94"/>
                </a:lnTo>
                <a:lnTo>
                  <a:pt x="671" y="99"/>
                </a:lnTo>
                <a:lnTo>
                  <a:pt x="685" y="102"/>
                </a:lnTo>
                <a:lnTo>
                  <a:pt x="694" y="106"/>
                </a:lnTo>
                <a:lnTo>
                  <a:pt x="698" y="109"/>
                </a:lnTo>
                <a:lnTo>
                  <a:pt x="701" y="111"/>
                </a:lnTo>
                <a:lnTo>
                  <a:pt x="706" y="111"/>
                </a:lnTo>
                <a:lnTo>
                  <a:pt x="712" y="115"/>
                </a:lnTo>
                <a:lnTo>
                  <a:pt x="715" y="118"/>
                </a:lnTo>
                <a:lnTo>
                  <a:pt x="717" y="122"/>
                </a:lnTo>
                <a:lnTo>
                  <a:pt x="717" y="127"/>
                </a:lnTo>
                <a:lnTo>
                  <a:pt x="717" y="138"/>
                </a:lnTo>
                <a:lnTo>
                  <a:pt x="713" y="150"/>
                </a:lnTo>
                <a:lnTo>
                  <a:pt x="713" y="161"/>
                </a:lnTo>
                <a:lnTo>
                  <a:pt x="713" y="166"/>
                </a:lnTo>
                <a:lnTo>
                  <a:pt x="712" y="173"/>
                </a:lnTo>
                <a:lnTo>
                  <a:pt x="710" y="180"/>
                </a:lnTo>
                <a:lnTo>
                  <a:pt x="705" y="187"/>
                </a:lnTo>
                <a:lnTo>
                  <a:pt x="698" y="196"/>
                </a:lnTo>
                <a:lnTo>
                  <a:pt x="687" y="203"/>
                </a:lnTo>
                <a:lnTo>
                  <a:pt x="673" y="210"/>
                </a:lnTo>
                <a:lnTo>
                  <a:pt x="671" y="212"/>
                </a:lnTo>
                <a:lnTo>
                  <a:pt x="666" y="215"/>
                </a:lnTo>
                <a:lnTo>
                  <a:pt x="662" y="219"/>
                </a:lnTo>
                <a:lnTo>
                  <a:pt x="655" y="221"/>
                </a:lnTo>
                <a:lnTo>
                  <a:pt x="648" y="221"/>
                </a:lnTo>
                <a:lnTo>
                  <a:pt x="638" y="221"/>
                </a:lnTo>
                <a:lnTo>
                  <a:pt x="634" y="219"/>
                </a:lnTo>
                <a:lnTo>
                  <a:pt x="625" y="215"/>
                </a:lnTo>
                <a:lnTo>
                  <a:pt x="620" y="210"/>
                </a:lnTo>
                <a:lnTo>
                  <a:pt x="615" y="205"/>
                </a:lnTo>
                <a:lnTo>
                  <a:pt x="609" y="196"/>
                </a:lnTo>
                <a:lnTo>
                  <a:pt x="604" y="185"/>
                </a:lnTo>
                <a:lnTo>
                  <a:pt x="600" y="184"/>
                </a:lnTo>
                <a:lnTo>
                  <a:pt x="593" y="177"/>
                </a:lnTo>
                <a:lnTo>
                  <a:pt x="588" y="171"/>
                </a:lnTo>
                <a:lnTo>
                  <a:pt x="585" y="164"/>
                </a:lnTo>
                <a:lnTo>
                  <a:pt x="583" y="154"/>
                </a:lnTo>
                <a:lnTo>
                  <a:pt x="583" y="147"/>
                </a:lnTo>
                <a:lnTo>
                  <a:pt x="583" y="143"/>
                </a:lnTo>
                <a:lnTo>
                  <a:pt x="579" y="138"/>
                </a:lnTo>
                <a:lnTo>
                  <a:pt x="579" y="134"/>
                </a:lnTo>
                <a:lnTo>
                  <a:pt x="581" y="132"/>
                </a:lnTo>
                <a:lnTo>
                  <a:pt x="583" y="131"/>
                </a:lnTo>
                <a:lnTo>
                  <a:pt x="585" y="129"/>
                </a:lnTo>
                <a:lnTo>
                  <a:pt x="586" y="127"/>
                </a:lnTo>
                <a:lnTo>
                  <a:pt x="588" y="129"/>
                </a:lnTo>
                <a:lnTo>
                  <a:pt x="588" y="127"/>
                </a:lnTo>
                <a:lnTo>
                  <a:pt x="588" y="125"/>
                </a:lnTo>
                <a:lnTo>
                  <a:pt x="590" y="125"/>
                </a:lnTo>
                <a:lnTo>
                  <a:pt x="592" y="117"/>
                </a:lnTo>
                <a:lnTo>
                  <a:pt x="593" y="109"/>
                </a:lnTo>
                <a:lnTo>
                  <a:pt x="595" y="104"/>
                </a:lnTo>
                <a:lnTo>
                  <a:pt x="597" y="102"/>
                </a:lnTo>
                <a:lnTo>
                  <a:pt x="599" y="101"/>
                </a:lnTo>
                <a:lnTo>
                  <a:pt x="600" y="99"/>
                </a:lnTo>
                <a:lnTo>
                  <a:pt x="604" y="99"/>
                </a:lnTo>
                <a:lnTo>
                  <a:pt x="608" y="99"/>
                </a:lnTo>
                <a:lnTo>
                  <a:pt x="611" y="94"/>
                </a:lnTo>
                <a:lnTo>
                  <a:pt x="613" y="94"/>
                </a:lnTo>
                <a:lnTo>
                  <a:pt x="616" y="90"/>
                </a:lnTo>
                <a:lnTo>
                  <a:pt x="622" y="92"/>
                </a:lnTo>
                <a:lnTo>
                  <a:pt x="623" y="94"/>
                </a:lnTo>
                <a:lnTo>
                  <a:pt x="625" y="97"/>
                </a:lnTo>
                <a:close/>
                <a:moveTo>
                  <a:pt x="675" y="104"/>
                </a:moveTo>
                <a:lnTo>
                  <a:pt x="675" y="104"/>
                </a:lnTo>
                <a:lnTo>
                  <a:pt x="678" y="106"/>
                </a:lnTo>
                <a:lnTo>
                  <a:pt x="683" y="113"/>
                </a:lnTo>
                <a:lnTo>
                  <a:pt x="689" y="124"/>
                </a:lnTo>
                <a:lnTo>
                  <a:pt x="689" y="127"/>
                </a:lnTo>
                <a:lnTo>
                  <a:pt x="687" y="132"/>
                </a:lnTo>
                <a:lnTo>
                  <a:pt x="683" y="139"/>
                </a:lnTo>
                <a:lnTo>
                  <a:pt x="689" y="136"/>
                </a:lnTo>
                <a:lnTo>
                  <a:pt x="691" y="131"/>
                </a:lnTo>
                <a:lnTo>
                  <a:pt x="692" y="125"/>
                </a:lnTo>
                <a:lnTo>
                  <a:pt x="692" y="124"/>
                </a:lnTo>
                <a:lnTo>
                  <a:pt x="691" y="118"/>
                </a:lnTo>
                <a:lnTo>
                  <a:pt x="685" y="111"/>
                </a:lnTo>
                <a:lnTo>
                  <a:pt x="675" y="104"/>
                </a:lnTo>
                <a:close/>
                <a:moveTo>
                  <a:pt x="696" y="136"/>
                </a:moveTo>
                <a:lnTo>
                  <a:pt x="696" y="136"/>
                </a:lnTo>
                <a:lnTo>
                  <a:pt x="676" y="148"/>
                </a:lnTo>
                <a:lnTo>
                  <a:pt x="669" y="154"/>
                </a:lnTo>
                <a:lnTo>
                  <a:pt x="664" y="155"/>
                </a:lnTo>
                <a:lnTo>
                  <a:pt x="659" y="155"/>
                </a:lnTo>
                <a:lnTo>
                  <a:pt x="645" y="150"/>
                </a:lnTo>
                <a:lnTo>
                  <a:pt x="625" y="145"/>
                </a:lnTo>
                <a:lnTo>
                  <a:pt x="608" y="136"/>
                </a:lnTo>
                <a:lnTo>
                  <a:pt x="604" y="131"/>
                </a:lnTo>
                <a:lnTo>
                  <a:pt x="599" y="118"/>
                </a:lnTo>
                <a:lnTo>
                  <a:pt x="599" y="113"/>
                </a:lnTo>
                <a:lnTo>
                  <a:pt x="599" y="108"/>
                </a:lnTo>
                <a:lnTo>
                  <a:pt x="602" y="104"/>
                </a:lnTo>
                <a:lnTo>
                  <a:pt x="611" y="102"/>
                </a:lnTo>
                <a:lnTo>
                  <a:pt x="604" y="101"/>
                </a:lnTo>
                <a:lnTo>
                  <a:pt x="599" y="102"/>
                </a:lnTo>
                <a:lnTo>
                  <a:pt x="597" y="104"/>
                </a:lnTo>
                <a:lnTo>
                  <a:pt x="597" y="106"/>
                </a:lnTo>
                <a:lnTo>
                  <a:pt x="595" y="108"/>
                </a:lnTo>
                <a:lnTo>
                  <a:pt x="593" y="113"/>
                </a:lnTo>
                <a:lnTo>
                  <a:pt x="595" y="122"/>
                </a:lnTo>
                <a:lnTo>
                  <a:pt x="597" y="127"/>
                </a:lnTo>
                <a:lnTo>
                  <a:pt x="602" y="132"/>
                </a:lnTo>
                <a:lnTo>
                  <a:pt x="600" y="134"/>
                </a:lnTo>
                <a:lnTo>
                  <a:pt x="602" y="136"/>
                </a:lnTo>
                <a:lnTo>
                  <a:pt x="606" y="138"/>
                </a:lnTo>
                <a:lnTo>
                  <a:pt x="615" y="141"/>
                </a:lnTo>
                <a:lnTo>
                  <a:pt x="632" y="152"/>
                </a:lnTo>
                <a:lnTo>
                  <a:pt x="641" y="154"/>
                </a:lnTo>
                <a:lnTo>
                  <a:pt x="650" y="157"/>
                </a:lnTo>
                <a:lnTo>
                  <a:pt x="657" y="161"/>
                </a:lnTo>
                <a:lnTo>
                  <a:pt x="661" y="161"/>
                </a:lnTo>
                <a:lnTo>
                  <a:pt x="664" y="162"/>
                </a:lnTo>
                <a:lnTo>
                  <a:pt x="669" y="159"/>
                </a:lnTo>
                <a:lnTo>
                  <a:pt x="682" y="150"/>
                </a:lnTo>
                <a:lnTo>
                  <a:pt x="692" y="139"/>
                </a:lnTo>
                <a:lnTo>
                  <a:pt x="696" y="136"/>
                </a:lnTo>
                <a:close/>
                <a:moveTo>
                  <a:pt x="627" y="101"/>
                </a:moveTo>
                <a:lnTo>
                  <a:pt x="627" y="104"/>
                </a:lnTo>
                <a:lnTo>
                  <a:pt x="630" y="102"/>
                </a:lnTo>
                <a:lnTo>
                  <a:pt x="639" y="99"/>
                </a:lnTo>
                <a:lnTo>
                  <a:pt x="653" y="97"/>
                </a:lnTo>
                <a:lnTo>
                  <a:pt x="662" y="97"/>
                </a:lnTo>
                <a:lnTo>
                  <a:pt x="669" y="99"/>
                </a:lnTo>
                <a:lnTo>
                  <a:pt x="669" y="97"/>
                </a:lnTo>
                <a:lnTo>
                  <a:pt x="666" y="95"/>
                </a:lnTo>
                <a:lnTo>
                  <a:pt x="659" y="94"/>
                </a:lnTo>
                <a:lnTo>
                  <a:pt x="655" y="95"/>
                </a:lnTo>
                <a:lnTo>
                  <a:pt x="650" y="94"/>
                </a:lnTo>
                <a:lnTo>
                  <a:pt x="646" y="94"/>
                </a:lnTo>
                <a:lnTo>
                  <a:pt x="645" y="92"/>
                </a:lnTo>
                <a:lnTo>
                  <a:pt x="641" y="92"/>
                </a:lnTo>
                <a:lnTo>
                  <a:pt x="627" y="101"/>
                </a:lnTo>
                <a:close/>
                <a:moveTo>
                  <a:pt x="636" y="124"/>
                </a:moveTo>
                <a:lnTo>
                  <a:pt x="636" y="124"/>
                </a:lnTo>
                <a:lnTo>
                  <a:pt x="634" y="118"/>
                </a:lnTo>
                <a:lnTo>
                  <a:pt x="636" y="115"/>
                </a:lnTo>
                <a:lnTo>
                  <a:pt x="638" y="111"/>
                </a:lnTo>
                <a:lnTo>
                  <a:pt x="636" y="113"/>
                </a:lnTo>
                <a:lnTo>
                  <a:pt x="634" y="115"/>
                </a:lnTo>
                <a:lnTo>
                  <a:pt x="634" y="118"/>
                </a:lnTo>
                <a:lnTo>
                  <a:pt x="636" y="124"/>
                </a:lnTo>
                <a:close/>
                <a:moveTo>
                  <a:pt x="680" y="132"/>
                </a:moveTo>
                <a:lnTo>
                  <a:pt x="680" y="132"/>
                </a:lnTo>
                <a:lnTo>
                  <a:pt x="675" y="136"/>
                </a:lnTo>
                <a:lnTo>
                  <a:pt x="671" y="139"/>
                </a:lnTo>
                <a:lnTo>
                  <a:pt x="662" y="143"/>
                </a:lnTo>
                <a:lnTo>
                  <a:pt x="652" y="143"/>
                </a:lnTo>
                <a:lnTo>
                  <a:pt x="643" y="141"/>
                </a:lnTo>
                <a:lnTo>
                  <a:pt x="652" y="141"/>
                </a:lnTo>
                <a:lnTo>
                  <a:pt x="646" y="136"/>
                </a:lnTo>
                <a:lnTo>
                  <a:pt x="643" y="134"/>
                </a:lnTo>
                <a:lnTo>
                  <a:pt x="641" y="131"/>
                </a:lnTo>
                <a:lnTo>
                  <a:pt x="641" y="127"/>
                </a:lnTo>
                <a:lnTo>
                  <a:pt x="638" y="125"/>
                </a:lnTo>
                <a:lnTo>
                  <a:pt x="634" y="125"/>
                </a:lnTo>
                <a:lnTo>
                  <a:pt x="632" y="120"/>
                </a:lnTo>
                <a:lnTo>
                  <a:pt x="629" y="124"/>
                </a:lnTo>
                <a:lnTo>
                  <a:pt x="629" y="127"/>
                </a:lnTo>
                <a:lnTo>
                  <a:pt x="630" y="136"/>
                </a:lnTo>
                <a:lnTo>
                  <a:pt x="632" y="139"/>
                </a:lnTo>
                <a:lnTo>
                  <a:pt x="643" y="143"/>
                </a:lnTo>
                <a:lnTo>
                  <a:pt x="652" y="145"/>
                </a:lnTo>
                <a:lnTo>
                  <a:pt x="659" y="145"/>
                </a:lnTo>
                <a:lnTo>
                  <a:pt x="666" y="145"/>
                </a:lnTo>
                <a:lnTo>
                  <a:pt x="675" y="141"/>
                </a:lnTo>
                <a:lnTo>
                  <a:pt x="678" y="139"/>
                </a:lnTo>
                <a:lnTo>
                  <a:pt x="680" y="136"/>
                </a:lnTo>
                <a:lnTo>
                  <a:pt x="680" y="134"/>
                </a:lnTo>
                <a:lnTo>
                  <a:pt x="680" y="132"/>
                </a:lnTo>
                <a:close/>
                <a:moveTo>
                  <a:pt x="668" y="131"/>
                </a:moveTo>
                <a:lnTo>
                  <a:pt x="668" y="131"/>
                </a:lnTo>
                <a:lnTo>
                  <a:pt x="671" y="129"/>
                </a:lnTo>
                <a:lnTo>
                  <a:pt x="673" y="129"/>
                </a:lnTo>
                <a:lnTo>
                  <a:pt x="675" y="127"/>
                </a:lnTo>
                <a:lnTo>
                  <a:pt x="675" y="125"/>
                </a:lnTo>
                <a:lnTo>
                  <a:pt x="669" y="122"/>
                </a:lnTo>
                <a:lnTo>
                  <a:pt x="661" y="115"/>
                </a:lnTo>
                <a:lnTo>
                  <a:pt x="659" y="113"/>
                </a:lnTo>
                <a:lnTo>
                  <a:pt x="655" y="111"/>
                </a:lnTo>
                <a:lnTo>
                  <a:pt x="652" y="111"/>
                </a:lnTo>
                <a:lnTo>
                  <a:pt x="648" y="113"/>
                </a:lnTo>
                <a:lnTo>
                  <a:pt x="646" y="115"/>
                </a:lnTo>
                <a:lnTo>
                  <a:pt x="652" y="115"/>
                </a:lnTo>
                <a:lnTo>
                  <a:pt x="661" y="118"/>
                </a:lnTo>
                <a:lnTo>
                  <a:pt x="666" y="120"/>
                </a:lnTo>
                <a:lnTo>
                  <a:pt x="669" y="124"/>
                </a:lnTo>
                <a:lnTo>
                  <a:pt x="669" y="127"/>
                </a:lnTo>
                <a:lnTo>
                  <a:pt x="668" y="131"/>
                </a:lnTo>
                <a:close/>
                <a:moveTo>
                  <a:pt x="664" y="115"/>
                </a:moveTo>
                <a:lnTo>
                  <a:pt x="664" y="115"/>
                </a:lnTo>
                <a:lnTo>
                  <a:pt x="676" y="125"/>
                </a:lnTo>
                <a:lnTo>
                  <a:pt x="676" y="122"/>
                </a:lnTo>
                <a:lnTo>
                  <a:pt x="675" y="117"/>
                </a:lnTo>
                <a:lnTo>
                  <a:pt x="673" y="113"/>
                </a:lnTo>
                <a:lnTo>
                  <a:pt x="671" y="113"/>
                </a:lnTo>
                <a:lnTo>
                  <a:pt x="668" y="113"/>
                </a:lnTo>
                <a:lnTo>
                  <a:pt x="664" y="115"/>
                </a:lnTo>
                <a:close/>
                <a:moveTo>
                  <a:pt x="645" y="111"/>
                </a:moveTo>
                <a:lnTo>
                  <a:pt x="645" y="111"/>
                </a:lnTo>
                <a:lnTo>
                  <a:pt x="641" y="115"/>
                </a:lnTo>
                <a:lnTo>
                  <a:pt x="639" y="117"/>
                </a:lnTo>
                <a:lnTo>
                  <a:pt x="641" y="120"/>
                </a:lnTo>
                <a:lnTo>
                  <a:pt x="638" y="122"/>
                </a:lnTo>
                <a:lnTo>
                  <a:pt x="638" y="124"/>
                </a:lnTo>
                <a:lnTo>
                  <a:pt x="641" y="125"/>
                </a:lnTo>
                <a:lnTo>
                  <a:pt x="643" y="120"/>
                </a:lnTo>
                <a:lnTo>
                  <a:pt x="645" y="113"/>
                </a:lnTo>
                <a:lnTo>
                  <a:pt x="648" y="111"/>
                </a:lnTo>
                <a:lnTo>
                  <a:pt x="650" y="111"/>
                </a:lnTo>
                <a:lnTo>
                  <a:pt x="648" y="109"/>
                </a:lnTo>
                <a:lnTo>
                  <a:pt x="646" y="109"/>
                </a:lnTo>
                <a:lnTo>
                  <a:pt x="645" y="111"/>
                </a:lnTo>
                <a:close/>
                <a:moveTo>
                  <a:pt x="648" y="122"/>
                </a:moveTo>
                <a:lnTo>
                  <a:pt x="648" y="122"/>
                </a:lnTo>
                <a:close/>
                <a:moveTo>
                  <a:pt x="648" y="122"/>
                </a:moveTo>
                <a:lnTo>
                  <a:pt x="648" y="122"/>
                </a:lnTo>
                <a:close/>
                <a:moveTo>
                  <a:pt x="648" y="122"/>
                </a:moveTo>
                <a:lnTo>
                  <a:pt x="648" y="122"/>
                </a:lnTo>
                <a:lnTo>
                  <a:pt x="646" y="122"/>
                </a:lnTo>
                <a:lnTo>
                  <a:pt x="648" y="122"/>
                </a:lnTo>
                <a:close/>
                <a:moveTo>
                  <a:pt x="648" y="122"/>
                </a:moveTo>
                <a:lnTo>
                  <a:pt x="648" y="122"/>
                </a:lnTo>
                <a:close/>
                <a:moveTo>
                  <a:pt x="648" y="122"/>
                </a:moveTo>
                <a:lnTo>
                  <a:pt x="648" y="122"/>
                </a:lnTo>
                <a:close/>
                <a:moveTo>
                  <a:pt x="652" y="134"/>
                </a:moveTo>
                <a:lnTo>
                  <a:pt x="652" y="134"/>
                </a:lnTo>
                <a:lnTo>
                  <a:pt x="643" y="127"/>
                </a:lnTo>
                <a:lnTo>
                  <a:pt x="645" y="124"/>
                </a:lnTo>
                <a:lnTo>
                  <a:pt x="646" y="122"/>
                </a:lnTo>
                <a:lnTo>
                  <a:pt x="645" y="122"/>
                </a:lnTo>
                <a:lnTo>
                  <a:pt x="641" y="125"/>
                </a:lnTo>
                <a:lnTo>
                  <a:pt x="641" y="127"/>
                </a:lnTo>
                <a:lnTo>
                  <a:pt x="643" y="131"/>
                </a:lnTo>
                <a:lnTo>
                  <a:pt x="645" y="132"/>
                </a:lnTo>
                <a:lnTo>
                  <a:pt x="652" y="138"/>
                </a:lnTo>
                <a:lnTo>
                  <a:pt x="657" y="138"/>
                </a:lnTo>
                <a:lnTo>
                  <a:pt x="662" y="136"/>
                </a:lnTo>
                <a:lnTo>
                  <a:pt x="652" y="134"/>
                </a:lnTo>
                <a:close/>
                <a:moveTo>
                  <a:pt x="652" y="129"/>
                </a:moveTo>
                <a:lnTo>
                  <a:pt x="652" y="129"/>
                </a:lnTo>
                <a:lnTo>
                  <a:pt x="652" y="127"/>
                </a:lnTo>
                <a:lnTo>
                  <a:pt x="653" y="125"/>
                </a:lnTo>
                <a:lnTo>
                  <a:pt x="655" y="124"/>
                </a:lnTo>
                <a:lnTo>
                  <a:pt x="657" y="124"/>
                </a:lnTo>
                <a:lnTo>
                  <a:pt x="653" y="124"/>
                </a:lnTo>
                <a:lnTo>
                  <a:pt x="652" y="124"/>
                </a:lnTo>
                <a:lnTo>
                  <a:pt x="652" y="125"/>
                </a:lnTo>
                <a:lnTo>
                  <a:pt x="652" y="124"/>
                </a:lnTo>
                <a:lnTo>
                  <a:pt x="652" y="122"/>
                </a:lnTo>
                <a:lnTo>
                  <a:pt x="655" y="122"/>
                </a:lnTo>
                <a:lnTo>
                  <a:pt x="662" y="122"/>
                </a:lnTo>
                <a:lnTo>
                  <a:pt x="655" y="120"/>
                </a:lnTo>
                <a:lnTo>
                  <a:pt x="652" y="122"/>
                </a:lnTo>
                <a:lnTo>
                  <a:pt x="648" y="124"/>
                </a:lnTo>
                <a:lnTo>
                  <a:pt x="646" y="124"/>
                </a:lnTo>
                <a:lnTo>
                  <a:pt x="646" y="129"/>
                </a:lnTo>
                <a:lnTo>
                  <a:pt x="648" y="131"/>
                </a:lnTo>
                <a:lnTo>
                  <a:pt x="652" y="132"/>
                </a:lnTo>
                <a:lnTo>
                  <a:pt x="655" y="131"/>
                </a:lnTo>
                <a:lnTo>
                  <a:pt x="653" y="131"/>
                </a:lnTo>
                <a:lnTo>
                  <a:pt x="652" y="129"/>
                </a:lnTo>
                <a:close/>
                <a:moveTo>
                  <a:pt x="668" y="131"/>
                </a:moveTo>
                <a:lnTo>
                  <a:pt x="668" y="131"/>
                </a:lnTo>
                <a:lnTo>
                  <a:pt x="666" y="129"/>
                </a:lnTo>
                <a:lnTo>
                  <a:pt x="662" y="122"/>
                </a:lnTo>
                <a:lnTo>
                  <a:pt x="661" y="124"/>
                </a:lnTo>
                <a:lnTo>
                  <a:pt x="662" y="125"/>
                </a:lnTo>
                <a:lnTo>
                  <a:pt x="661" y="129"/>
                </a:lnTo>
                <a:lnTo>
                  <a:pt x="659" y="131"/>
                </a:lnTo>
                <a:lnTo>
                  <a:pt x="655" y="132"/>
                </a:lnTo>
                <a:lnTo>
                  <a:pt x="653" y="132"/>
                </a:lnTo>
                <a:lnTo>
                  <a:pt x="662" y="134"/>
                </a:lnTo>
                <a:lnTo>
                  <a:pt x="664" y="134"/>
                </a:lnTo>
                <a:lnTo>
                  <a:pt x="668" y="131"/>
                </a:lnTo>
                <a:close/>
                <a:moveTo>
                  <a:pt x="652" y="168"/>
                </a:moveTo>
                <a:lnTo>
                  <a:pt x="652" y="168"/>
                </a:lnTo>
                <a:lnTo>
                  <a:pt x="648" y="168"/>
                </a:lnTo>
                <a:lnTo>
                  <a:pt x="639" y="170"/>
                </a:lnTo>
                <a:lnTo>
                  <a:pt x="632" y="170"/>
                </a:lnTo>
                <a:lnTo>
                  <a:pt x="627" y="168"/>
                </a:lnTo>
                <a:lnTo>
                  <a:pt x="620" y="164"/>
                </a:lnTo>
                <a:lnTo>
                  <a:pt x="615" y="161"/>
                </a:lnTo>
                <a:lnTo>
                  <a:pt x="608" y="148"/>
                </a:lnTo>
                <a:lnTo>
                  <a:pt x="604" y="139"/>
                </a:lnTo>
                <a:lnTo>
                  <a:pt x="604" y="145"/>
                </a:lnTo>
                <a:lnTo>
                  <a:pt x="606" y="150"/>
                </a:lnTo>
                <a:lnTo>
                  <a:pt x="611" y="161"/>
                </a:lnTo>
                <a:lnTo>
                  <a:pt x="622" y="173"/>
                </a:lnTo>
                <a:lnTo>
                  <a:pt x="632" y="175"/>
                </a:lnTo>
                <a:lnTo>
                  <a:pt x="643" y="175"/>
                </a:lnTo>
                <a:lnTo>
                  <a:pt x="655" y="175"/>
                </a:lnTo>
                <a:lnTo>
                  <a:pt x="668" y="171"/>
                </a:lnTo>
                <a:lnTo>
                  <a:pt x="680" y="166"/>
                </a:lnTo>
                <a:lnTo>
                  <a:pt x="685" y="162"/>
                </a:lnTo>
                <a:lnTo>
                  <a:pt x="691" y="157"/>
                </a:lnTo>
                <a:lnTo>
                  <a:pt x="694" y="150"/>
                </a:lnTo>
                <a:lnTo>
                  <a:pt x="698" y="141"/>
                </a:lnTo>
                <a:lnTo>
                  <a:pt x="689" y="154"/>
                </a:lnTo>
                <a:lnTo>
                  <a:pt x="678" y="162"/>
                </a:lnTo>
                <a:lnTo>
                  <a:pt x="671" y="166"/>
                </a:lnTo>
                <a:lnTo>
                  <a:pt x="666" y="168"/>
                </a:lnTo>
                <a:lnTo>
                  <a:pt x="662" y="170"/>
                </a:lnTo>
                <a:lnTo>
                  <a:pt x="659" y="170"/>
                </a:lnTo>
                <a:lnTo>
                  <a:pt x="657" y="170"/>
                </a:lnTo>
                <a:lnTo>
                  <a:pt x="655" y="168"/>
                </a:lnTo>
                <a:lnTo>
                  <a:pt x="652" y="168"/>
                </a:lnTo>
                <a:close/>
                <a:moveTo>
                  <a:pt x="703" y="113"/>
                </a:moveTo>
                <a:lnTo>
                  <a:pt x="703" y="113"/>
                </a:lnTo>
                <a:lnTo>
                  <a:pt x="705" y="113"/>
                </a:lnTo>
                <a:lnTo>
                  <a:pt x="710" y="118"/>
                </a:lnTo>
                <a:lnTo>
                  <a:pt x="712" y="122"/>
                </a:lnTo>
                <a:lnTo>
                  <a:pt x="713" y="125"/>
                </a:lnTo>
                <a:lnTo>
                  <a:pt x="715" y="132"/>
                </a:lnTo>
                <a:lnTo>
                  <a:pt x="715" y="141"/>
                </a:lnTo>
                <a:lnTo>
                  <a:pt x="715" y="136"/>
                </a:lnTo>
                <a:lnTo>
                  <a:pt x="715" y="127"/>
                </a:lnTo>
                <a:lnTo>
                  <a:pt x="713" y="122"/>
                </a:lnTo>
                <a:lnTo>
                  <a:pt x="712" y="117"/>
                </a:lnTo>
                <a:lnTo>
                  <a:pt x="708" y="115"/>
                </a:lnTo>
                <a:lnTo>
                  <a:pt x="703" y="113"/>
                </a:lnTo>
                <a:close/>
                <a:moveTo>
                  <a:pt x="655" y="125"/>
                </a:moveTo>
                <a:lnTo>
                  <a:pt x="655" y="125"/>
                </a:lnTo>
                <a:lnTo>
                  <a:pt x="653" y="125"/>
                </a:lnTo>
                <a:lnTo>
                  <a:pt x="653" y="127"/>
                </a:lnTo>
                <a:lnTo>
                  <a:pt x="657" y="125"/>
                </a:lnTo>
                <a:lnTo>
                  <a:pt x="655" y="125"/>
                </a:lnTo>
                <a:close/>
                <a:moveTo>
                  <a:pt x="683" y="134"/>
                </a:moveTo>
                <a:lnTo>
                  <a:pt x="683" y="134"/>
                </a:lnTo>
                <a:lnTo>
                  <a:pt x="683" y="125"/>
                </a:lnTo>
                <a:lnTo>
                  <a:pt x="683" y="120"/>
                </a:lnTo>
                <a:lnTo>
                  <a:pt x="682" y="115"/>
                </a:lnTo>
                <a:lnTo>
                  <a:pt x="678" y="109"/>
                </a:lnTo>
                <a:lnTo>
                  <a:pt x="675" y="106"/>
                </a:lnTo>
                <a:lnTo>
                  <a:pt x="669" y="104"/>
                </a:lnTo>
                <a:lnTo>
                  <a:pt x="659" y="102"/>
                </a:lnTo>
                <a:lnTo>
                  <a:pt x="648" y="102"/>
                </a:lnTo>
                <a:lnTo>
                  <a:pt x="638" y="104"/>
                </a:lnTo>
                <a:lnTo>
                  <a:pt x="627" y="108"/>
                </a:lnTo>
                <a:lnTo>
                  <a:pt x="627" y="115"/>
                </a:lnTo>
                <a:lnTo>
                  <a:pt x="627" y="120"/>
                </a:lnTo>
                <a:lnTo>
                  <a:pt x="627" y="124"/>
                </a:lnTo>
                <a:lnTo>
                  <a:pt x="630" y="115"/>
                </a:lnTo>
                <a:lnTo>
                  <a:pt x="634" y="109"/>
                </a:lnTo>
                <a:lnTo>
                  <a:pt x="636" y="108"/>
                </a:lnTo>
                <a:lnTo>
                  <a:pt x="639" y="108"/>
                </a:lnTo>
                <a:lnTo>
                  <a:pt x="643" y="108"/>
                </a:lnTo>
                <a:lnTo>
                  <a:pt x="645" y="106"/>
                </a:lnTo>
                <a:lnTo>
                  <a:pt x="646" y="106"/>
                </a:lnTo>
                <a:lnTo>
                  <a:pt x="648" y="106"/>
                </a:lnTo>
                <a:lnTo>
                  <a:pt x="652" y="108"/>
                </a:lnTo>
                <a:lnTo>
                  <a:pt x="653" y="108"/>
                </a:lnTo>
                <a:lnTo>
                  <a:pt x="657" y="108"/>
                </a:lnTo>
                <a:lnTo>
                  <a:pt x="659" y="109"/>
                </a:lnTo>
                <a:lnTo>
                  <a:pt x="664" y="109"/>
                </a:lnTo>
                <a:lnTo>
                  <a:pt x="666" y="108"/>
                </a:lnTo>
                <a:lnTo>
                  <a:pt x="669" y="108"/>
                </a:lnTo>
                <a:lnTo>
                  <a:pt x="673" y="109"/>
                </a:lnTo>
                <a:lnTo>
                  <a:pt x="675" y="115"/>
                </a:lnTo>
                <a:lnTo>
                  <a:pt x="680" y="122"/>
                </a:lnTo>
                <a:lnTo>
                  <a:pt x="680" y="124"/>
                </a:lnTo>
                <a:lnTo>
                  <a:pt x="683" y="134"/>
                </a:lnTo>
                <a:close/>
                <a:moveTo>
                  <a:pt x="683" y="141"/>
                </a:moveTo>
                <a:lnTo>
                  <a:pt x="683" y="141"/>
                </a:lnTo>
                <a:lnTo>
                  <a:pt x="680" y="143"/>
                </a:lnTo>
                <a:lnTo>
                  <a:pt x="669" y="145"/>
                </a:lnTo>
                <a:lnTo>
                  <a:pt x="666" y="147"/>
                </a:lnTo>
                <a:lnTo>
                  <a:pt x="664" y="147"/>
                </a:lnTo>
                <a:lnTo>
                  <a:pt x="662" y="150"/>
                </a:lnTo>
                <a:lnTo>
                  <a:pt x="655" y="148"/>
                </a:lnTo>
                <a:lnTo>
                  <a:pt x="652" y="147"/>
                </a:lnTo>
                <a:lnTo>
                  <a:pt x="650" y="147"/>
                </a:lnTo>
                <a:lnTo>
                  <a:pt x="648" y="147"/>
                </a:lnTo>
                <a:lnTo>
                  <a:pt x="643" y="147"/>
                </a:lnTo>
                <a:lnTo>
                  <a:pt x="638" y="147"/>
                </a:lnTo>
                <a:lnTo>
                  <a:pt x="659" y="154"/>
                </a:lnTo>
                <a:lnTo>
                  <a:pt x="664" y="152"/>
                </a:lnTo>
                <a:lnTo>
                  <a:pt x="668" y="150"/>
                </a:lnTo>
                <a:lnTo>
                  <a:pt x="676" y="147"/>
                </a:lnTo>
                <a:lnTo>
                  <a:pt x="682" y="145"/>
                </a:lnTo>
                <a:lnTo>
                  <a:pt x="683" y="141"/>
                </a:lnTo>
                <a:close/>
                <a:moveTo>
                  <a:pt x="620" y="139"/>
                </a:moveTo>
                <a:lnTo>
                  <a:pt x="620" y="139"/>
                </a:lnTo>
                <a:lnTo>
                  <a:pt x="623" y="143"/>
                </a:lnTo>
                <a:lnTo>
                  <a:pt x="629" y="145"/>
                </a:lnTo>
                <a:lnTo>
                  <a:pt x="632" y="145"/>
                </a:lnTo>
                <a:lnTo>
                  <a:pt x="627" y="143"/>
                </a:lnTo>
                <a:lnTo>
                  <a:pt x="623" y="138"/>
                </a:lnTo>
                <a:lnTo>
                  <a:pt x="618" y="129"/>
                </a:lnTo>
                <a:lnTo>
                  <a:pt x="616" y="118"/>
                </a:lnTo>
                <a:lnTo>
                  <a:pt x="615" y="115"/>
                </a:lnTo>
                <a:lnTo>
                  <a:pt x="615" y="109"/>
                </a:lnTo>
                <a:lnTo>
                  <a:pt x="618" y="106"/>
                </a:lnTo>
                <a:lnTo>
                  <a:pt x="622" y="102"/>
                </a:lnTo>
                <a:lnTo>
                  <a:pt x="620" y="99"/>
                </a:lnTo>
                <a:lnTo>
                  <a:pt x="618" y="97"/>
                </a:lnTo>
                <a:lnTo>
                  <a:pt x="615" y="99"/>
                </a:lnTo>
                <a:lnTo>
                  <a:pt x="613" y="102"/>
                </a:lnTo>
                <a:lnTo>
                  <a:pt x="609" y="115"/>
                </a:lnTo>
                <a:lnTo>
                  <a:pt x="611" y="120"/>
                </a:lnTo>
                <a:lnTo>
                  <a:pt x="615" y="129"/>
                </a:lnTo>
                <a:lnTo>
                  <a:pt x="620" y="139"/>
                </a:lnTo>
                <a:close/>
                <a:moveTo>
                  <a:pt x="696" y="124"/>
                </a:moveTo>
                <a:lnTo>
                  <a:pt x="696" y="124"/>
                </a:lnTo>
                <a:lnTo>
                  <a:pt x="699" y="125"/>
                </a:lnTo>
                <a:lnTo>
                  <a:pt x="703" y="127"/>
                </a:lnTo>
                <a:lnTo>
                  <a:pt x="705" y="129"/>
                </a:lnTo>
                <a:lnTo>
                  <a:pt x="705" y="132"/>
                </a:lnTo>
                <a:lnTo>
                  <a:pt x="703" y="136"/>
                </a:lnTo>
                <a:lnTo>
                  <a:pt x="703" y="141"/>
                </a:lnTo>
                <a:lnTo>
                  <a:pt x="705" y="152"/>
                </a:lnTo>
                <a:lnTo>
                  <a:pt x="703" y="159"/>
                </a:lnTo>
                <a:lnTo>
                  <a:pt x="706" y="138"/>
                </a:lnTo>
                <a:lnTo>
                  <a:pt x="710" y="134"/>
                </a:lnTo>
                <a:lnTo>
                  <a:pt x="710" y="131"/>
                </a:lnTo>
                <a:lnTo>
                  <a:pt x="708" y="127"/>
                </a:lnTo>
                <a:lnTo>
                  <a:pt x="705" y="122"/>
                </a:lnTo>
                <a:lnTo>
                  <a:pt x="703" y="118"/>
                </a:lnTo>
                <a:lnTo>
                  <a:pt x="699" y="117"/>
                </a:lnTo>
                <a:lnTo>
                  <a:pt x="696" y="111"/>
                </a:lnTo>
                <a:lnTo>
                  <a:pt x="692" y="109"/>
                </a:lnTo>
                <a:lnTo>
                  <a:pt x="689" y="108"/>
                </a:lnTo>
                <a:lnTo>
                  <a:pt x="692" y="109"/>
                </a:lnTo>
                <a:lnTo>
                  <a:pt x="694" y="113"/>
                </a:lnTo>
                <a:lnTo>
                  <a:pt x="696" y="118"/>
                </a:lnTo>
                <a:lnTo>
                  <a:pt x="696" y="124"/>
                </a:lnTo>
                <a:close/>
                <a:moveTo>
                  <a:pt x="710" y="147"/>
                </a:moveTo>
                <a:lnTo>
                  <a:pt x="710" y="147"/>
                </a:lnTo>
                <a:lnTo>
                  <a:pt x="710" y="157"/>
                </a:lnTo>
                <a:lnTo>
                  <a:pt x="706" y="166"/>
                </a:lnTo>
                <a:lnTo>
                  <a:pt x="703" y="173"/>
                </a:lnTo>
                <a:lnTo>
                  <a:pt x="699" y="180"/>
                </a:lnTo>
                <a:lnTo>
                  <a:pt x="691" y="189"/>
                </a:lnTo>
                <a:lnTo>
                  <a:pt x="685" y="192"/>
                </a:lnTo>
                <a:lnTo>
                  <a:pt x="646" y="187"/>
                </a:lnTo>
                <a:lnTo>
                  <a:pt x="632" y="184"/>
                </a:lnTo>
                <a:lnTo>
                  <a:pt x="623" y="184"/>
                </a:lnTo>
                <a:lnTo>
                  <a:pt x="622" y="185"/>
                </a:lnTo>
                <a:lnTo>
                  <a:pt x="623" y="187"/>
                </a:lnTo>
                <a:lnTo>
                  <a:pt x="653" y="191"/>
                </a:lnTo>
                <a:lnTo>
                  <a:pt x="666" y="196"/>
                </a:lnTo>
                <a:lnTo>
                  <a:pt x="676" y="200"/>
                </a:lnTo>
                <a:lnTo>
                  <a:pt x="683" y="200"/>
                </a:lnTo>
                <a:lnTo>
                  <a:pt x="687" y="200"/>
                </a:lnTo>
                <a:lnTo>
                  <a:pt x="691" y="198"/>
                </a:lnTo>
                <a:lnTo>
                  <a:pt x="694" y="196"/>
                </a:lnTo>
                <a:lnTo>
                  <a:pt x="701" y="187"/>
                </a:lnTo>
                <a:lnTo>
                  <a:pt x="706" y="178"/>
                </a:lnTo>
                <a:lnTo>
                  <a:pt x="710" y="170"/>
                </a:lnTo>
                <a:lnTo>
                  <a:pt x="710" y="162"/>
                </a:lnTo>
                <a:lnTo>
                  <a:pt x="712" y="152"/>
                </a:lnTo>
                <a:lnTo>
                  <a:pt x="710" y="147"/>
                </a:lnTo>
                <a:close/>
                <a:moveTo>
                  <a:pt x="592" y="150"/>
                </a:moveTo>
                <a:lnTo>
                  <a:pt x="592" y="150"/>
                </a:lnTo>
                <a:lnTo>
                  <a:pt x="592" y="141"/>
                </a:lnTo>
                <a:lnTo>
                  <a:pt x="590" y="134"/>
                </a:lnTo>
                <a:lnTo>
                  <a:pt x="588" y="131"/>
                </a:lnTo>
                <a:lnTo>
                  <a:pt x="586" y="131"/>
                </a:lnTo>
                <a:lnTo>
                  <a:pt x="585" y="132"/>
                </a:lnTo>
                <a:lnTo>
                  <a:pt x="583" y="136"/>
                </a:lnTo>
                <a:lnTo>
                  <a:pt x="583" y="138"/>
                </a:lnTo>
                <a:lnTo>
                  <a:pt x="586" y="143"/>
                </a:lnTo>
                <a:lnTo>
                  <a:pt x="588" y="148"/>
                </a:lnTo>
                <a:lnTo>
                  <a:pt x="590" y="157"/>
                </a:lnTo>
                <a:lnTo>
                  <a:pt x="597" y="168"/>
                </a:lnTo>
                <a:lnTo>
                  <a:pt x="600" y="173"/>
                </a:lnTo>
                <a:lnTo>
                  <a:pt x="604" y="175"/>
                </a:lnTo>
                <a:lnTo>
                  <a:pt x="609" y="177"/>
                </a:lnTo>
                <a:lnTo>
                  <a:pt x="611" y="180"/>
                </a:lnTo>
                <a:lnTo>
                  <a:pt x="613" y="184"/>
                </a:lnTo>
                <a:lnTo>
                  <a:pt x="618" y="191"/>
                </a:lnTo>
                <a:lnTo>
                  <a:pt x="622" y="194"/>
                </a:lnTo>
                <a:lnTo>
                  <a:pt x="632" y="201"/>
                </a:lnTo>
                <a:lnTo>
                  <a:pt x="639" y="208"/>
                </a:lnTo>
                <a:lnTo>
                  <a:pt x="648" y="212"/>
                </a:lnTo>
                <a:lnTo>
                  <a:pt x="657" y="215"/>
                </a:lnTo>
                <a:lnTo>
                  <a:pt x="664" y="210"/>
                </a:lnTo>
                <a:lnTo>
                  <a:pt x="668" y="208"/>
                </a:lnTo>
                <a:lnTo>
                  <a:pt x="668" y="207"/>
                </a:lnTo>
                <a:lnTo>
                  <a:pt x="666" y="205"/>
                </a:lnTo>
                <a:lnTo>
                  <a:pt x="661" y="205"/>
                </a:lnTo>
                <a:lnTo>
                  <a:pt x="652" y="207"/>
                </a:lnTo>
                <a:lnTo>
                  <a:pt x="646" y="203"/>
                </a:lnTo>
                <a:lnTo>
                  <a:pt x="634" y="194"/>
                </a:lnTo>
                <a:lnTo>
                  <a:pt x="622" y="189"/>
                </a:lnTo>
                <a:lnTo>
                  <a:pt x="592" y="150"/>
                </a:lnTo>
                <a:close/>
              </a:path>
            </a:pathLst>
          </a:custGeom>
          <a:solidFill>
            <a:srgbClr val="EF53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Rectangle 471"/>
          <p:cNvSpPr>
            <a:spLocks noChangeArrowheads="1"/>
          </p:cNvSpPr>
          <p:nvPr/>
        </p:nvSpPr>
        <p:spPr bwMode="auto">
          <a:xfrm>
            <a:off x="5715000" y="4914900"/>
            <a:ext cx="1401763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8" name="Freeform 708"/>
          <p:cNvSpPr>
            <a:spLocks noEditPoints="1"/>
          </p:cNvSpPr>
          <p:nvPr/>
        </p:nvSpPr>
        <p:spPr bwMode="auto">
          <a:xfrm>
            <a:off x="4243388" y="4914900"/>
            <a:ext cx="1401762" cy="1401763"/>
          </a:xfrm>
          <a:custGeom>
            <a:avLst/>
            <a:gdLst>
              <a:gd name="T0" fmla="*/ 615950 w 883"/>
              <a:gd name="T1" fmla="*/ 266700 h 883"/>
              <a:gd name="T2" fmla="*/ 685800 w 883"/>
              <a:gd name="T3" fmla="*/ 120650 h 883"/>
              <a:gd name="T4" fmla="*/ 692150 w 883"/>
              <a:gd name="T5" fmla="*/ 168275 h 883"/>
              <a:gd name="T6" fmla="*/ 798512 w 883"/>
              <a:gd name="T7" fmla="*/ 185738 h 883"/>
              <a:gd name="T8" fmla="*/ 779462 w 883"/>
              <a:gd name="T9" fmla="*/ 215900 h 883"/>
              <a:gd name="T10" fmla="*/ 600075 w 883"/>
              <a:gd name="T11" fmla="*/ 1192213 h 883"/>
              <a:gd name="T12" fmla="*/ 685800 w 883"/>
              <a:gd name="T13" fmla="*/ 1174750 h 883"/>
              <a:gd name="T14" fmla="*/ 706437 w 883"/>
              <a:gd name="T15" fmla="*/ 1250950 h 883"/>
              <a:gd name="T16" fmla="*/ 692150 w 883"/>
              <a:gd name="T17" fmla="*/ 1152525 h 883"/>
              <a:gd name="T18" fmla="*/ 754062 w 883"/>
              <a:gd name="T19" fmla="*/ 1241425 h 883"/>
              <a:gd name="T20" fmla="*/ 793750 w 883"/>
              <a:gd name="T21" fmla="*/ 1192213 h 883"/>
              <a:gd name="T22" fmla="*/ 422275 w 883"/>
              <a:gd name="T23" fmla="*/ 384175 h 883"/>
              <a:gd name="T24" fmla="*/ 450850 w 883"/>
              <a:gd name="T25" fmla="*/ 271463 h 883"/>
              <a:gd name="T26" fmla="*/ 454025 w 883"/>
              <a:gd name="T27" fmla="*/ 293688 h 883"/>
              <a:gd name="T28" fmla="*/ 479425 w 883"/>
              <a:gd name="T29" fmla="*/ 292100 h 883"/>
              <a:gd name="T30" fmla="*/ 523875 w 883"/>
              <a:gd name="T31" fmla="*/ 366713 h 883"/>
              <a:gd name="T32" fmla="*/ 933450 w 883"/>
              <a:gd name="T33" fmla="*/ 341313 h 883"/>
              <a:gd name="T34" fmla="*/ 947737 w 883"/>
              <a:gd name="T35" fmla="*/ 333375 h 883"/>
              <a:gd name="T36" fmla="*/ 966787 w 883"/>
              <a:gd name="T37" fmla="*/ 296863 h 883"/>
              <a:gd name="T38" fmla="*/ 984250 w 883"/>
              <a:gd name="T39" fmla="*/ 292100 h 883"/>
              <a:gd name="T40" fmla="*/ 871537 w 883"/>
              <a:gd name="T41" fmla="*/ 377825 h 883"/>
              <a:gd name="T42" fmla="*/ 428625 w 883"/>
              <a:gd name="T43" fmla="*/ 1200150 h 883"/>
              <a:gd name="T44" fmla="*/ 465137 w 883"/>
              <a:gd name="T45" fmla="*/ 1119188 h 883"/>
              <a:gd name="T46" fmla="*/ 447675 w 883"/>
              <a:gd name="T47" fmla="*/ 1116013 h 883"/>
              <a:gd name="T48" fmla="*/ 442912 w 883"/>
              <a:gd name="T49" fmla="*/ 1054100 h 883"/>
              <a:gd name="T50" fmla="*/ 439737 w 883"/>
              <a:gd name="T51" fmla="*/ 1035050 h 883"/>
              <a:gd name="T52" fmla="*/ 823912 w 883"/>
              <a:gd name="T53" fmla="*/ 1057275 h 883"/>
              <a:gd name="T54" fmla="*/ 1009650 w 883"/>
              <a:gd name="T55" fmla="*/ 1120775 h 883"/>
              <a:gd name="T56" fmla="*/ 963612 w 883"/>
              <a:gd name="T57" fmla="*/ 1101725 h 883"/>
              <a:gd name="T58" fmla="*/ 977900 w 883"/>
              <a:gd name="T59" fmla="*/ 1192213 h 883"/>
              <a:gd name="T60" fmla="*/ 947737 w 883"/>
              <a:gd name="T61" fmla="*/ 1192213 h 883"/>
              <a:gd name="T62" fmla="*/ 1179512 w 883"/>
              <a:gd name="T63" fmla="*/ 771525 h 883"/>
              <a:gd name="T64" fmla="*/ 1127125 w 883"/>
              <a:gd name="T65" fmla="*/ 636588 h 883"/>
              <a:gd name="T66" fmla="*/ 1171575 w 883"/>
              <a:gd name="T67" fmla="*/ 644525 h 883"/>
              <a:gd name="T68" fmla="*/ 1095375 w 883"/>
              <a:gd name="T69" fmla="*/ 622300 h 883"/>
              <a:gd name="T70" fmla="*/ 1143000 w 883"/>
              <a:gd name="T71" fmla="*/ 630238 h 883"/>
              <a:gd name="T72" fmla="*/ 1069975 w 883"/>
              <a:gd name="T73" fmla="*/ 622300 h 883"/>
              <a:gd name="T74" fmla="*/ 242887 w 883"/>
              <a:gd name="T75" fmla="*/ 776288 h 883"/>
              <a:gd name="T76" fmla="*/ 220662 w 883"/>
              <a:gd name="T77" fmla="*/ 687388 h 883"/>
              <a:gd name="T78" fmla="*/ 230187 w 883"/>
              <a:gd name="T79" fmla="*/ 688975 h 883"/>
              <a:gd name="T80" fmla="*/ 263525 w 883"/>
              <a:gd name="T81" fmla="*/ 687388 h 883"/>
              <a:gd name="T82" fmla="*/ 296862 w 883"/>
              <a:gd name="T83" fmla="*/ 796925 h 883"/>
              <a:gd name="T84" fmla="*/ 358775 w 883"/>
              <a:gd name="T85" fmla="*/ 555625 h 883"/>
              <a:gd name="T86" fmla="*/ 341312 w 883"/>
              <a:gd name="T87" fmla="*/ 538163 h 883"/>
              <a:gd name="T88" fmla="*/ 369887 w 883"/>
              <a:gd name="T89" fmla="*/ 512763 h 883"/>
              <a:gd name="T90" fmla="*/ 392112 w 883"/>
              <a:gd name="T91" fmla="*/ 490538 h 883"/>
              <a:gd name="T92" fmla="*/ 252412 w 883"/>
              <a:gd name="T93" fmla="*/ 563563 h 883"/>
              <a:gd name="T94" fmla="*/ 1028700 w 883"/>
              <a:gd name="T95" fmla="*/ 546100 h 883"/>
              <a:gd name="T96" fmla="*/ 1054100 w 883"/>
              <a:gd name="T97" fmla="*/ 431800 h 883"/>
              <a:gd name="T98" fmla="*/ 1028700 w 883"/>
              <a:gd name="T99" fmla="*/ 465138 h 883"/>
              <a:gd name="T100" fmla="*/ 1039812 w 883"/>
              <a:gd name="T101" fmla="*/ 398463 h 883"/>
              <a:gd name="T102" fmla="*/ 1014412 w 883"/>
              <a:gd name="T103" fmla="*/ 376238 h 883"/>
              <a:gd name="T104" fmla="*/ 220662 w 883"/>
              <a:gd name="T105" fmla="*/ 908050 h 883"/>
              <a:gd name="T106" fmla="*/ 417512 w 883"/>
              <a:gd name="T107" fmla="*/ 958850 h 883"/>
              <a:gd name="T108" fmla="*/ 374650 w 883"/>
              <a:gd name="T109" fmla="*/ 928688 h 883"/>
              <a:gd name="T110" fmla="*/ 392112 w 883"/>
              <a:gd name="T111" fmla="*/ 1014413 h 883"/>
              <a:gd name="T112" fmla="*/ 366712 w 883"/>
              <a:gd name="T113" fmla="*/ 1017588 h 883"/>
              <a:gd name="T114" fmla="*/ 1020762 w 883"/>
              <a:gd name="T115" fmla="*/ 815975 h 883"/>
              <a:gd name="T116" fmla="*/ 1065212 w 883"/>
              <a:gd name="T117" fmla="*/ 962025 h 883"/>
              <a:gd name="T118" fmla="*/ 1031875 w 883"/>
              <a:gd name="T119" fmla="*/ 919163 h 883"/>
              <a:gd name="T120" fmla="*/ 1062037 w 883"/>
              <a:gd name="T121" fmla="*/ 977900 h 883"/>
              <a:gd name="T122" fmla="*/ 1062037 w 883"/>
              <a:gd name="T123" fmla="*/ 950913 h 883"/>
              <a:gd name="T124" fmla="*/ 1168400 w 883"/>
              <a:gd name="T125" fmla="*/ 889000 h 88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883"/>
              <a:gd name="T191" fmla="*/ 883 w 883"/>
              <a:gd name="T192" fmla="*/ 883 h 88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883">
                <a:moveTo>
                  <a:pt x="883" y="883"/>
                </a:moveTo>
                <a:lnTo>
                  <a:pt x="0" y="883"/>
                </a:lnTo>
                <a:lnTo>
                  <a:pt x="0" y="0"/>
                </a:lnTo>
                <a:lnTo>
                  <a:pt x="883" y="0"/>
                </a:lnTo>
                <a:lnTo>
                  <a:pt x="883" y="883"/>
                </a:lnTo>
                <a:close/>
                <a:moveTo>
                  <a:pt x="441" y="64"/>
                </a:moveTo>
                <a:lnTo>
                  <a:pt x="441" y="64"/>
                </a:lnTo>
                <a:lnTo>
                  <a:pt x="406" y="65"/>
                </a:lnTo>
                <a:lnTo>
                  <a:pt x="372" y="72"/>
                </a:lnTo>
                <a:lnTo>
                  <a:pt x="339" y="81"/>
                </a:lnTo>
                <a:lnTo>
                  <a:pt x="307" y="94"/>
                </a:lnTo>
                <a:lnTo>
                  <a:pt x="277" y="109"/>
                </a:lnTo>
                <a:lnTo>
                  <a:pt x="249" y="129"/>
                </a:lnTo>
                <a:lnTo>
                  <a:pt x="222" y="150"/>
                </a:lnTo>
                <a:lnTo>
                  <a:pt x="199" y="175"/>
                </a:lnTo>
                <a:lnTo>
                  <a:pt x="176" y="201"/>
                </a:lnTo>
                <a:lnTo>
                  <a:pt x="157" y="230"/>
                </a:lnTo>
                <a:lnTo>
                  <a:pt x="139" y="261"/>
                </a:lnTo>
                <a:lnTo>
                  <a:pt x="125" y="295"/>
                </a:lnTo>
                <a:lnTo>
                  <a:pt x="113" y="328"/>
                </a:lnTo>
                <a:lnTo>
                  <a:pt x="106" y="366"/>
                </a:lnTo>
                <a:lnTo>
                  <a:pt x="100" y="403"/>
                </a:lnTo>
                <a:lnTo>
                  <a:pt x="99" y="441"/>
                </a:lnTo>
                <a:lnTo>
                  <a:pt x="100" y="480"/>
                </a:lnTo>
                <a:lnTo>
                  <a:pt x="106" y="517"/>
                </a:lnTo>
                <a:lnTo>
                  <a:pt x="113" y="553"/>
                </a:lnTo>
                <a:lnTo>
                  <a:pt x="125" y="588"/>
                </a:lnTo>
                <a:lnTo>
                  <a:pt x="139" y="622"/>
                </a:lnTo>
                <a:lnTo>
                  <a:pt x="157" y="652"/>
                </a:lnTo>
                <a:lnTo>
                  <a:pt x="176" y="682"/>
                </a:lnTo>
                <a:lnTo>
                  <a:pt x="199" y="708"/>
                </a:lnTo>
                <a:lnTo>
                  <a:pt x="222" y="733"/>
                </a:lnTo>
                <a:lnTo>
                  <a:pt x="249" y="754"/>
                </a:lnTo>
                <a:lnTo>
                  <a:pt x="277" y="774"/>
                </a:lnTo>
                <a:lnTo>
                  <a:pt x="307" y="789"/>
                </a:lnTo>
                <a:lnTo>
                  <a:pt x="339" y="802"/>
                </a:lnTo>
                <a:lnTo>
                  <a:pt x="372" y="811"/>
                </a:lnTo>
                <a:lnTo>
                  <a:pt x="406" y="816"/>
                </a:lnTo>
                <a:lnTo>
                  <a:pt x="441" y="818"/>
                </a:lnTo>
                <a:lnTo>
                  <a:pt x="477" y="816"/>
                </a:lnTo>
                <a:lnTo>
                  <a:pt x="510" y="811"/>
                </a:lnTo>
                <a:lnTo>
                  <a:pt x="544" y="802"/>
                </a:lnTo>
                <a:lnTo>
                  <a:pt x="574" y="789"/>
                </a:lnTo>
                <a:lnTo>
                  <a:pt x="604" y="774"/>
                </a:lnTo>
                <a:lnTo>
                  <a:pt x="632" y="754"/>
                </a:lnTo>
                <a:lnTo>
                  <a:pt x="659" y="733"/>
                </a:lnTo>
                <a:lnTo>
                  <a:pt x="683" y="708"/>
                </a:lnTo>
                <a:lnTo>
                  <a:pt x="706" y="682"/>
                </a:lnTo>
                <a:lnTo>
                  <a:pt x="726" y="652"/>
                </a:lnTo>
                <a:lnTo>
                  <a:pt x="742" y="622"/>
                </a:lnTo>
                <a:lnTo>
                  <a:pt x="757" y="588"/>
                </a:lnTo>
                <a:lnTo>
                  <a:pt x="768" y="553"/>
                </a:lnTo>
                <a:lnTo>
                  <a:pt x="777" y="517"/>
                </a:lnTo>
                <a:lnTo>
                  <a:pt x="782" y="480"/>
                </a:lnTo>
                <a:lnTo>
                  <a:pt x="784" y="441"/>
                </a:lnTo>
                <a:lnTo>
                  <a:pt x="782" y="403"/>
                </a:lnTo>
                <a:lnTo>
                  <a:pt x="777" y="366"/>
                </a:lnTo>
                <a:lnTo>
                  <a:pt x="768" y="328"/>
                </a:lnTo>
                <a:lnTo>
                  <a:pt x="757" y="295"/>
                </a:lnTo>
                <a:lnTo>
                  <a:pt x="742" y="261"/>
                </a:lnTo>
                <a:lnTo>
                  <a:pt x="726" y="230"/>
                </a:lnTo>
                <a:lnTo>
                  <a:pt x="706" y="201"/>
                </a:lnTo>
                <a:lnTo>
                  <a:pt x="683" y="175"/>
                </a:lnTo>
                <a:lnTo>
                  <a:pt x="659" y="150"/>
                </a:lnTo>
                <a:lnTo>
                  <a:pt x="632" y="129"/>
                </a:lnTo>
                <a:lnTo>
                  <a:pt x="604" y="109"/>
                </a:lnTo>
                <a:lnTo>
                  <a:pt x="574" y="94"/>
                </a:lnTo>
                <a:lnTo>
                  <a:pt x="544" y="81"/>
                </a:lnTo>
                <a:lnTo>
                  <a:pt x="510" y="72"/>
                </a:lnTo>
                <a:lnTo>
                  <a:pt x="477" y="65"/>
                </a:lnTo>
                <a:lnTo>
                  <a:pt x="441" y="64"/>
                </a:lnTo>
                <a:close/>
                <a:moveTo>
                  <a:pt x="413" y="79"/>
                </a:moveTo>
                <a:lnTo>
                  <a:pt x="413" y="79"/>
                </a:lnTo>
                <a:lnTo>
                  <a:pt x="422" y="74"/>
                </a:lnTo>
                <a:lnTo>
                  <a:pt x="431" y="71"/>
                </a:lnTo>
                <a:lnTo>
                  <a:pt x="432" y="71"/>
                </a:lnTo>
                <a:lnTo>
                  <a:pt x="434" y="72"/>
                </a:lnTo>
                <a:lnTo>
                  <a:pt x="440" y="74"/>
                </a:lnTo>
                <a:lnTo>
                  <a:pt x="447" y="74"/>
                </a:lnTo>
                <a:lnTo>
                  <a:pt x="454" y="76"/>
                </a:lnTo>
                <a:lnTo>
                  <a:pt x="457" y="78"/>
                </a:lnTo>
                <a:lnTo>
                  <a:pt x="459" y="83"/>
                </a:lnTo>
                <a:lnTo>
                  <a:pt x="471" y="87"/>
                </a:lnTo>
                <a:lnTo>
                  <a:pt x="482" y="90"/>
                </a:lnTo>
                <a:lnTo>
                  <a:pt x="485" y="92"/>
                </a:lnTo>
                <a:lnTo>
                  <a:pt x="487" y="95"/>
                </a:lnTo>
                <a:lnTo>
                  <a:pt x="494" y="95"/>
                </a:lnTo>
                <a:lnTo>
                  <a:pt x="500" y="99"/>
                </a:lnTo>
                <a:lnTo>
                  <a:pt x="503" y="102"/>
                </a:lnTo>
                <a:lnTo>
                  <a:pt x="505" y="106"/>
                </a:lnTo>
                <a:lnTo>
                  <a:pt x="505" y="111"/>
                </a:lnTo>
                <a:lnTo>
                  <a:pt x="505" y="122"/>
                </a:lnTo>
                <a:lnTo>
                  <a:pt x="500" y="134"/>
                </a:lnTo>
                <a:lnTo>
                  <a:pt x="500" y="145"/>
                </a:lnTo>
                <a:lnTo>
                  <a:pt x="500" y="150"/>
                </a:lnTo>
                <a:lnTo>
                  <a:pt x="500" y="157"/>
                </a:lnTo>
                <a:lnTo>
                  <a:pt x="498" y="164"/>
                </a:lnTo>
                <a:lnTo>
                  <a:pt x="493" y="171"/>
                </a:lnTo>
                <a:lnTo>
                  <a:pt x="485" y="180"/>
                </a:lnTo>
                <a:lnTo>
                  <a:pt x="475" y="187"/>
                </a:lnTo>
                <a:lnTo>
                  <a:pt x="461" y="192"/>
                </a:lnTo>
                <a:lnTo>
                  <a:pt x="459" y="196"/>
                </a:lnTo>
                <a:lnTo>
                  <a:pt x="454" y="200"/>
                </a:lnTo>
                <a:lnTo>
                  <a:pt x="450" y="201"/>
                </a:lnTo>
                <a:lnTo>
                  <a:pt x="443" y="203"/>
                </a:lnTo>
                <a:lnTo>
                  <a:pt x="436" y="205"/>
                </a:lnTo>
                <a:lnTo>
                  <a:pt x="425" y="205"/>
                </a:lnTo>
                <a:lnTo>
                  <a:pt x="422" y="203"/>
                </a:lnTo>
                <a:lnTo>
                  <a:pt x="413" y="200"/>
                </a:lnTo>
                <a:lnTo>
                  <a:pt x="408" y="194"/>
                </a:lnTo>
                <a:lnTo>
                  <a:pt x="401" y="189"/>
                </a:lnTo>
                <a:lnTo>
                  <a:pt x="395" y="180"/>
                </a:lnTo>
                <a:lnTo>
                  <a:pt x="392" y="170"/>
                </a:lnTo>
                <a:lnTo>
                  <a:pt x="388" y="168"/>
                </a:lnTo>
                <a:lnTo>
                  <a:pt x="381" y="161"/>
                </a:lnTo>
                <a:lnTo>
                  <a:pt x="376" y="155"/>
                </a:lnTo>
                <a:lnTo>
                  <a:pt x="372" y="148"/>
                </a:lnTo>
                <a:lnTo>
                  <a:pt x="371" y="138"/>
                </a:lnTo>
                <a:lnTo>
                  <a:pt x="371" y="131"/>
                </a:lnTo>
                <a:lnTo>
                  <a:pt x="371" y="127"/>
                </a:lnTo>
                <a:lnTo>
                  <a:pt x="367" y="122"/>
                </a:lnTo>
                <a:lnTo>
                  <a:pt x="367" y="118"/>
                </a:lnTo>
                <a:lnTo>
                  <a:pt x="369" y="117"/>
                </a:lnTo>
                <a:lnTo>
                  <a:pt x="371" y="115"/>
                </a:lnTo>
                <a:lnTo>
                  <a:pt x="372" y="113"/>
                </a:lnTo>
                <a:lnTo>
                  <a:pt x="374" y="111"/>
                </a:lnTo>
                <a:lnTo>
                  <a:pt x="376" y="113"/>
                </a:lnTo>
                <a:lnTo>
                  <a:pt x="376" y="111"/>
                </a:lnTo>
                <a:lnTo>
                  <a:pt x="376" y="109"/>
                </a:lnTo>
                <a:lnTo>
                  <a:pt x="378" y="109"/>
                </a:lnTo>
                <a:lnTo>
                  <a:pt x="380" y="101"/>
                </a:lnTo>
                <a:lnTo>
                  <a:pt x="381" y="92"/>
                </a:lnTo>
                <a:lnTo>
                  <a:pt x="383" y="87"/>
                </a:lnTo>
                <a:lnTo>
                  <a:pt x="385" y="85"/>
                </a:lnTo>
                <a:lnTo>
                  <a:pt x="385" y="83"/>
                </a:lnTo>
                <a:lnTo>
                  <a:pt x="388" y="83"/>
                </a:lnTo>
                <a:lnTo>
                  <a:pt x="390" y="81"/>
                </a:lnTo>
                <a:lnTo>
                  <a:pt x="395" y="83"/>
                </a:lnTo>
                <a:lnTo>
                  <a:pt x="399" y="78"/>
                </a:lnTo>
                <a:lnTo>
                  <a:pt x="401" y="76"/>
                </a:lnTo>
                <a:lnTo>
                  <a:pt x="404" y="74"/>
                </a:lnTo>
                <a:lnTo>
                  <a:pt x="410" y="74"/>
                </a:lnTo>
                <a:lnTo>
                  <a:pt x="411" y="76"/>
                </a:lnTo>
                <a:lnTo>
                  <a:pt x="413" y="79"/>
                </a:lnTo>
                <a:close/>
                <a:moveTo>
                  <a:pt x="463" y="88"/>
                </a:moveTo>
                <a:lnTo>
                  <a:pt x="463" y="88"/>
                </a:lnTo>
                <a:lnTo>
                  <a:pt x="466" y="90"/>
                </a:lnTo>
                <a:lnTo>
                  <a:pt x="471" y="97"/>
                </a:lnTo>
                <a:lnTo>
                  <a:pt x="475" y="106"/>
                </a:lnTo>
                <a:lnTo>
                  <a:pt x="477" y="111"/>
                </a:lnTo>
                <a:lnTo>
                  <a:pt x="475" y="117"/>
                </a:lnTo>
                <a:lnTo>
                  <a:pt x="471" y="124"/>
                </a:lnTo>
                <a:lnTo>
                  <a:pt x="477" y="120"/>
                </a:lnTo>
                <a:lnTo>
                  <a:pt x="478" y="115"/>
                </a:lnTo>
                <a:lnTo>
                  <a:pt x="480" y="109"/>
                </a:lnTo>
                <a:lnTo>
                  <a:pt x="480" y="106"/>
                </a:lnTo>
                <a:lnTo>
                  <a:pt x="478" y="101"/>
                </a:lnTo>
                <a:lnTo>
                  <a:pt x="473" y="95"/>
                </a:lnTo>
                <a:lnTo>
                  <a:pt x="463" y="88"/>
                </a:lnTo>
                <a:close/>
                <a:moveTo>
                  <a:pt x="484" y="120"/>
                </a:moveTo>
                <a:lnTo>
                  <a:pt x="484" y="120"/>
                </a:lnTo>
                <a:lnTo>
                  <a:pt x="464" y="132"/>
                </a:lnTo>
                <a:lnTo>
                  <a:pt x="457" y="136"/>
                </a:lnTo>
                <a:lnTo>
                  <a:pt x="452" y="139"/>
                </a:lnTo>
                <a:lnTo>
                  <a:pt x="447" y="139"/>
                </a:lnTo>
                <a:lnTo>
                  <a:pt x="432" y="134"/>
                </a:lnTo>
                <a:lnTo>
                  <a:pt x="413" y="129"/>
                </a:lnTo>
                <a:lnTo>
                  <a:pt x="395" y="118"/>
                </a:lnTo>
                <a:lnTo>
                  <a:pt x="392" y="115"/>
                </a:lnTo>
                <a:lnTo>
                  <a:pt x="387" y="102"/>
                </a:lnTo>
                <a:lnTo>
                  <a:pt x="385" y="97"/>
                </a:lnTo>
                <a:lnTo>
                  <a:pt x="387" y="92"/>
                </a:lnTo>
                <a:lnTo>
                  <a:pt x="390" y="88"/>
                </a:lnTo>
                <a:lnTo>
                  <a:pt x="399" y="87"/>
                </a:lnTo>
                <a:lnTo>
                  <a:pt x="399" y="85"/>
                </a:lnTo>
                <a:lnTo>
                  <a:pt x="392" y="85"/>
                </a:lnTo>
                <a:lnTo>
                  <a:pt x="387" y="87"/>
                </a:lnTo>
                <a:lnTo>
                  <a:pt x="385" y="88"/>
                </a:lnTo>
                <a:lnTo>
                  <a:pt x="383" y="90"/>
                </a:lnTo>
                <a:lnTo>
                  <a:pt x="383" y="92"/>
                </a:lnTo>
                <a:lnTo>
                  <a:pt x="381" y="97"/>
                </a:lnTo>
                <a:lnTo>
                  <a:pt x="383" y="104"/>
                </a:lnTo>
                <a:lnTo>
                  <a:pt x="385" y="111"/>
                </a:lnTo>
                <a:lnTo>
                  <a:pt x="388" y="117"/>
                </a:lnTo>
                <a:lnTo>
                  <a:pt x="388" y="118"/>
                </a:lnTo>
                <a:lnTo>
                  <a:pt x="390" y="118"/>
                </a:lnTo>
                <a:lnTo>
                  <a:pt x="394" y="122"/>
                </a:lnTo>
                <a:lnTo>
                  <a:pt x="402" y="125"/>
                </a:lnTo>
                <a:lnTo>
                  <a:pt x="418" y="136"/>
                </a:lnTo>
                <a:lnTo>
                  <a:pt x="429" y="138"/>
                </a:lnTo>
                <a:lnTo>
                  <a:pt x="438" y="139"/>
                </a:lnTo>
                <a:lnTo>
                  <a:pt x="445" y="145"/>
                </a:lnTo>
                <a:lnTo>
                  <a:pt x="448" y="145"/>
                </a:lnTo>
                <a:lnTo>
                  <a:pt x="452" y="145"/>
                </a:lnTo>
                <a:lnTo>
                  <a:pt x="457" y="143"/>
                </a:lnTo>
                <a:lnTo>
                  <a:pt x="470" y="134"/>
                </a:lnTo>
                <a:lnTo>
                  <a:pt x="480" y="124"/>
                </a:lnTo>
                <a:lnTo>
                  <a:pt x="484" y="120"/>
                </a:lnTo>
                <a:close/>
                <a:moveTo>
                  <a:pt x="415" y="85"/>
                </a:moveTo>
                <a:lnTo>
                  <a:pt x="415" y="88"/>
                </a:lnTo>
                <a:lnTo>
                  <a:pt x="418" y="87"/>
                </a:lnTo>
                <a:lnTo>
                  <a:pt x="427" y="83"/>
                </a:lnTo>
                <a:lnTo>
                  <a:pt x="441" y="81"/>
                </a:lnTo>
                <a:lnTo>
                  <a:pt x="448" y="81"/>
                </a:lnTo>
                <a:lnTo>
                  <a:pt x="457" y="83"/>
                </a:lnTo>
                <a:lnTo>
                  <a:pt x="457" y="81"/>
                </a:lnTo>
                <a:lnTo>
                  <a:pt x="454" y="79"/>
                </a:lnTo>
                <a:lnTo>
                  <a:pt x="447" y="78"/>
                </a:lnTo>
                <a:lnTo>
                  <a:pt x="441" y="78"/>
                </a:lnTo>
                <a:lnTo>
                  <a:pt x="438" y="78"/>
                </a:lnTo>
                <a:lnTo>
                  <a:pt x="434" y="76"/>
                </a:lnTo>
                <a:lnTo>
                  <a:pt x="432" y="76"/>
                </a:lnTo>
                <a:lnTo>
                  <a:pt x="429" y="76"/>
                </a:lnTo>
                <a:lnTo>
                  <a:pt x="415" y="85"/>
                </a:lnTo>
                <a:close/>
                <a:moveTo>
                  <a:pt x="424" y="108"/>
                </a:moveTo>
                <a:lnTo>
                  <a:pt x="424" y="108"/>
                </a:lnTo>
                <a:lnTo>
                  <a:pt x="422" y="102"/>
                </a:lnTo>
                <a:lnTo>
                  <a:pt x="424" y="99"/>
                </a:lnTo>
                <a:lnTo>
                  <a:pt x="425" y="95"/>
                </a:lnTo>
                <a:lnTo>
                  <a:pt x="424" y="97"/>
                </a:lnTo>
                <a:lnTo>
                  <a:pt x="422" y="99"/>
                </a:lnTo>
                <a:lnTo>
                  <a:pt x="420" y="102"/>
                </a:lnTo>
                <a:lnTo>
                  <a:pt x="424" y="108"/>
                </a:lnTo>
                <a:close/>
                <a:moveTo>
                  <a:pt x="466" y="115"/>
                </a:moveTo>
                <a:lnTo>
                  <a:pt x="466" y="115"/>
                </a:lnTo>
                <a:lnTo>
                  <a:pt x="463" y="120"/>
                </a:lnTo>
                <a:lnTo>
                  <a:pt x="459" y="124"/>
                </a:lnTo>
                <a:lnTo>
                  <a:pt x="450" y="125"/>
                </a:lnTo>
                <a:lnTo>
                  <a:pt x="440" y="127"/>
                </a:lnTo>
                <a:lnTo>
                  <a:pt x="431" y="125"/>
                </a:lnTo>
                <a:lnTo>
                  <a:pt x="440" y="125"/>
                </a:lnTo>
                <a:lnTo>
                  <a:pt x="432" y="120"/>
                </a:lnTo>
                <a:lnTo>
                  <a:pt x="431" y="117"/>
                </a:lnTo>
                <a:lnTo>
                  <a:pt x="429" y="115"/>
                </a:lnTo>
                <a:lnTo>
                  <a:pt x="429" y="111"/>
                </a:lnTo>
                <a:lnTo>
                  <a:pt x="425" y="109"/>
                </a:lnTo>
                <a:lnTo>
                  <a:pt x="422" y="108"/>
                </a:lnTo>
                <a:lnTo>
                  <a:pt x="420" y="104"/>
                </a:lnTo>
                <a:lnTo>
                  <a:pt x="417" y="108"/>
                </a:lnTo>
                <a:lnTo>
                  <a:pt x="415" y="111"/>
                </a:lnTo>
                <a:lnTo>
                  <a:pt x="418" y="120"/>
                </a:lnTo>
                <a:lnTo>
                  <a:pt x="420" y="124"/>
                </a:lnTo>
                <a:lnTo>
                  <a:pt x="431" y="127"/>
                </a:lnTo>
                <a:lnTo>
                  <a:pt x="440" y="129"/>
                </a:lnTo>
                <a:lnTo>
                  <a:pt x="447" y="129"/>
                </a:lnTo>
                <a:lnTo>
                  <a:pt x="454" y="129"/>
                </a:lnTo>
                <a:lnTo>
                  <a:pt x="463" y="125"/>
                </a:lnTo>
                <a:lnTo>
                  <a:pt x="466" y="122"/>
                </a:lnTo>
                <a:lnTo>
                  <a:pt x="468" y="120"/>
                </a:lnTo>
                <a:lnTo>
                  <a:pt x="468" y="118"/>
                </a:lnTo>
                <a:lnTo>
                  <a:pt x="466" y="115"/>
                </a:lnTo>
                <a:close/>
                <a:moveTo>
                  <a:pt x="455" y="115"/>
                </a:moveTo>
                <a:lnTo>
                  <a:pt x="455" y="115"/>
                </a:lnTo>
                <a:lnTo>
                  <a:pt x="459" y="113"/>
                </a:lnTo>
                <a:lnTo>
                  <a:pt x="461" y="113"/>
                </a:lnTo>
                <a:lnTo>
                  <a:pt x="463" y="111"/>
                </a:lnTo>
                <a:lnTo>
                  <a:pt x="461" y="109"/>
                </a:lnTo>
                <a:lnTo>
                  <a:pt x="457" y="106"/>
                </a:lnTo>
                <a:lnTo>
                  <a:pt x="448" y="99"/>
                </a:lnTo>
                <a:lnTo>
                  <a:pt x="447" y="97"/>
                </a:lnTo>
                <a:lnTo>
                  <a:pt x="443" y="95"/>
                </a:lnTo>
                <a:lnTo>
                  <a:pt x="440" y="95"/>
                </a:lnTo>
                <a:lnTo>
                  <a:pt x="436" y="97"/>
                </a:lnTo>
                <a:lnTo>
                  <a:pt x="434" y="97"/>
                </a:lnTo>
                <a:lnTo>
                  <a:pt x="438" y="99"/>
                </a:lnTo>
                <a:lnTo>
                  <a:pt x="448" y="102"/>
                </a:lnTo>
                <a:lnTo>
                  <a:pt x="454" y="104"/>
                </a:lnTo>
                <a:lnTo>
                  <a:pt x="455" y="108"/>
                </a:lnTo>
                <a:lnTo>
                  <a:pt x="457" y="111"/>
                </a:lnTo>
                <a:lnTo>
                  <a:pt x="455" y="115"/>
                </a:lnTo>
                <a:close/>
                <a:moveTo>
                  <a:pt x="452" y="97"/>
                </a:moveTo>
                <a:lnTo>
                  <a:pt x="452" y="99"/>
                </a:lnTo>
                <a:lnTo>
                  <a:pt x="464" y="109"/>
                </a:lnTo>
                <a:lnTo>
                  <a:pt x="464" y="104"/>
                </a:lnTo>
                <a:lnTo>
                  <a:pt x="463" y="101"/>
                </a:lnTo>
                <a:lnTo>
                  <a:pt x="461" y="97"/>
                </a:lnTo>
                <a:lnTo>
                  <a:pt x="459" y="97"/>
                </a:lnTo>
                <a:lnTo>
                  <a:pt x="455" y="97"/>
                </a:lnTo>
                <a:lnTo>
                  <a:pt x="452" y="97"/>
                </a:lnTo>
                <a:close/>
                <a:moveTo>
                  <a:pt x="432" y="95"/>
                </a:moveTo>
                <a:lnTo>
                  <a:pt x="432" y="95"/>
                </a:lnTo>
                <a:lnTo>
                  <a:pt x="429" y="99"/>
                </a:lnTo>
                <a:lnTo>
                  <a:pt x="427" y="101"/>
                </a:lnTo>
                <a:lnTo>
                  <a:pt x="427" y="102"/>
                </a:lnTo>
                <a:lnTo>
                  <a:pt x="425" y="106"/>
                </a:lnTo>
                <a:lnTo>
                  <a:pt x="425" y="108"/>
                </a:lnTo>
                <a:lnTo>
                  <a:pt x="429" y="109"/>
                </a:lnTo>
                <a:lnTo>
                  <a:pt x="429" y="102"/>
                </a:lnTo>
                <a:lnTo>
                  <a:pt x="432" y="97"/>
                </a:lnTo>
                <a:lnTo>
                  <a:pt x="434" y="95"/>
                </a:lnTo>
                <a:lnTo>
                  <a:pt x="438" y="95"/>
                </a:lnTo>
                <a:lnTo>
                  <a:pt x="434" y="94"/>
                </a:lnTo>
                <a:lnTo>
                  <a:pt x="432" y="95"/>
                </a:lnTo>
                <a:close/>
                <a:moveTo>
                  <a:pt x="436" y="106"/>
                </a:moveTo>
                <a:lnTo>
                  <a:pt x="436" y="106"/>
                </a:lnTo>
                <a:close/>
                <a:moveTo>
                  <a:pt x="436" y="106"/>
                </a:moveTo>
                <a:lnTo>
                  <a:pt x="436" y="106"/>
                </a:lnTo>
                <a:close/>
                <a:moveTo>
                  <a:pt x="434" y="106"/>
                </a:moveTo>
                <a:lnTo>
                  <a:pt x="434" y="106"/>
                </a:lnTo>
                <a:lnTo>
                  <a:pt x="434" y="104"/>
                </a:lnTo>
                <a:lnTo>
                  <a:pt x="434" y="106"/>
                </a:lnTo>
                <a:close/>
                <a:moveTo>
                  <a:pt x="436" y="106"/>
                </a:moveTo>
                <a:lnTo>
                  <a:pt x="436" y="106"/>
                </a:lnTo>
                <a:lnTo>
                  <a:pt x="434" y="106"/>
                </a:lnTo>
                <a:lnTo>
                  <a:pt x="436" y="106"/>
                </a:lnTo>
                <a:close/>
                <a:moveTo>
                  <a:pt x="436" y="106"/>
                </a:moveTo>
                <a:lnTo>
                  <a:pt x="436" y="106"/>
                </a:lnTo>
                <a:close/>
                <a:moveTo>
                  <a:pt x="440" y="117"/>
                </a:moveTo>
                <a:lnTo>
                  <a:pt x="440" y="117"/>
                </a:lnTo>
                <a:lnTo>
                  <a:pt x="431" y="111"/>
                </a:lnTo>
                <a:lnTo>
                  <a:pt x="432" y="108"/>
                </a:lnTo>
                <a:lnTo>
                  <a:pt x="434" y="106"/>
                </a:lnTo>
                <a:lnTo>
                  <a:pt x="431" y="106"/>
                </a:lnTo>
                <a:lnTo>
                  <a:pt x="429" y="109"/>
                </a:lnTo>
                <a:lnTo>
                  <a:pt x="431" y="115"/>
                </a:lnTo>
                <a:lnTo>
                  <a:pt x="432" y="117"/>
                </a:lnTo>
                <a:lnTo>
                  <a:pt x="440" y="122"/>
                </a:lnTo>
                <a:lnTo>
                  <a:pt x="443" y="122"/>
                </a:lnTo>
                <a:lnTo>
                  <a:pt x="450" y="120"/>
                </a:lnTo>
                <a:lnTo>
                  <a:pt x="440" y="117"/>
                </a:lnTo>
                <a:close/>
                <a:moveTo>
                  <a:pt x="440" y="111"/>
                </a:moveTo>
                <a:lnTo>
                  <a:pt x="440" y="111"/>
                </a:lnTo>
                <a:lnTo>
                  <a:pt x="440" y="109"/>
                </a:lnTo>
                <a:lnTo>
                  <a:pt x="441" y="108"/>
                </a:lnTo>
                <a:lnTo>
                  <a:pt x="445" y="106"/>
                </a:lnTo>
                <a:lnTo>
                  <a:pt x="441" y="108"/>
                </a:lnTo>
                <a:lnTo>
                  <a:pt x="440" y="108"/>
                </a:lnTo>
                <a:lnTo>
                  <a:pt x="438" y="109"/>
                </a:lnTo>
                <a:lnTo>
                  <a:pt x="440" y="108"/>
                </a:lnTo>
                <a:lnTo>
                  <a:pt x="440" y="106"/>
                </a:lnTo>
                <a:lnTo>
                  <a:pt x="443" y="106"/>
                </a:lnTo>
                <a:lnTo>
                  <a:pt x="450" y="106"/>
                </a:lnTo>
                <a:lnTo>
                  <a:pt x="443" y="102"/>
                </a:lnTo>
                <a:lnTo>
                  <a:pt x="440" y="104"/>
                </a:lnTo>
                <a:lnTo>
                  <a:pt x="436" y="108"/>
                </a:lnTo>
                <a:lnTo>
                  <a:pt x="434" y="108"/>
                </a:lnTo>
                <a:lnTo>
                  <a:pt x="434" y="111"/>
                </a:lnTo>
                <a:lnTo>
                  <a:pt x="436" y="115"/>
                </a:lnTo>
                <a:lnTo>
                  <a:pt x="438" y="117"/>
                </a:lnTo>
                <a:lnTo>
                  <a:pt x="443" y="115"/>
                </a:lnTo>
                <a:lnTo>
                  <a:pt x="441" y="115"/>
                </a:lnTo>
                <a:lnTo>
                  <a:pt x="440" y="111"/>
                </a:lnTo>
                <a:close/>
                <a:moveTo>
                  <a:pt x="454" y="115"/>
                </a:moveTo>
                <a:lnTo>
                  <a:pt x="454" y="115"/>
                </a:lnTo>
                <a:lnTo>
                  <a:pt x="454" y="113"/>
                </a:lnTo>
                <a:lnTo>
                  <a:pt x="450" y="106"/>
                </a:lnTo>
                <a:lnTo>
                  <a:pt x="448" y="108"/>
                </a:lnTo>
                <a:lnTo>
                  <a:pt x="450" y="109"/>
                </a:lnTo>
                <a:lnTo>
                  <a:pt x="448" y="113"/>
                </a:lnTo>
                <a:lnTo>
                  <a:pt x="447" y="115"/>
                </a:lnTo>
                <a:lnTo>
                  <a:pt x="443" y="117"/>
                </a:lnTo>
                <a:lnTo>
                  <a:pt x="441" y="117"/>
                </a:lnTo>
                <a:lnTo>
                  <a:pt x="450" y="118"/>
                </a:lnTo>
                <a:lnTo>
                  <a:pt x="452" y="117"/>
                </a:lnTo>
                <a:lnTo>
                  <a:pt x="454" y="115"/>
                </a:lnTo>
                <a:close/>
                <a:moveTo>
                  <a:pt x="440" y="150"/>
                </a:moveTo>
                <a:lnTo>
                  <a:pt x="440" y="150"/>
                </a:lnTo>
                <a:lnTo>
                  <a:pt x="436" y="152"/>
                </a:lnTo>
                <a:lnTo>
                  <a:pt x="427" y="154"/>
                </a:lnTo>
                <a:lnTo>
                  <a:pt x="420" y="154"/>
                </a:lnTo>
                <a:lnTo>
                  <a:pt x="413" y="152"/>
                </a:lnTo>
                <a:lnTo>
                  <a:pt x="408" y="148"/>
                </a:lnTo>
                <a:lnTo>
                  <a:pt x="401" y="145"/>
                </a:lnTo>
                <a:lnTo>
                  <a:pt x="395" y="132"/>
                </a:lnTo>
                <a:lnTo>
                  <a:pt x="390" y="124"/>
                </a:lnTo>
                <a:lnTo>
                  <a:pt x="392" y="129"/>
                </a:lnTo>
                <a:lnTo>
                  <a:pt x="394" y="134"/>
                </a:lnTo>
                <a:lnTo>
                  <a:pt x="399" y="145"/>
                </a:lnTo>
                <a:lnTo>
                  <a:pt x="410" y="157"/>
                </a:lnTo>
                <a:lnTo>
                  <a:pt x="420" y="159"/>
                </a:lnTo>
                <a:lnTo>
                  <a:pt x="429" y="159"/>
                </a:lnTo>
                <a:lnTo>
                  <a:pt x="441" y="159"/>
                </a:lnTo>
                <a:lnTo>
                  <a:pt x="455" y="155"/>
                </a:lnTo>
                <a:lnTo>
                  <a:pt x="468" y="150"/>
                </a:lnTo>
                <a:lnTo>
                  <a:pt x="473" y="147"/>
                </a:lnTo>
                <a:lnTo>
                  <a:pt x="478" y="141"/>
                </a:lnTo>
                <a:lnTo>
                  <a:pt x="482" y="134"/>
                </a:lnTo>
                <a:lnTo>
                  <a:pt x="485" y="125"/>
                </a:lnTo>
                <a:lnTo>
                  <a:pt x="475" y="138"/>
                </a:lnTo>
                <a:lnTo>
                  <a:pt x="466" y="147"/>
                </a:lnTo>
                <a:lnTo>
                  <a:pt x="459" y="150"/>
                </a:lnTo>
                <a:lnTo>
                  <a:pt x="454" y="152"/>
                </a:lnTo>
                <a:lnTo>
                  <a:pt x="450" y="152"/>
                </a:lnTo>
                <a:lnTo>
                  <a:pt x="447" y="154"/>
                </a:lnTo>
                <a:lnTo>
                  <a:pt x="445" y="152"/>
                </a:lnTo>
                <a:lnTo>
                  <a:pt x="443" y="152"/>
                </a:lnTo>
                <a:lnTo>
                  <a:pt x="440" y="150"/>
                </a:lnTo>
                <a:close/>
                <a:moveTo>
                  <a:pt x="489" y="95"/>
                </a:moveTo>
                <a:lnTo>
                  <a:pt x="491" y="97"/>
                </a:lnTo>
                <a:lnTo>
                  <a:pt x="493" y="97"/>
                </a:lnTo>
                <a:lnTo>
                  <a:pt x="498" y="102"/>
                </a:lnTo>
                <a:lnTo>
                  <a:pt x="500" y="106"/>
                </a:lnTo>
                <a:lnTo>
                  <a:pt x="501" y="109"/>
                </a:lnTo>
                <a:lnTo>
                  <a:pt x="503" y="117"/>
                </a:lnTo>
                <a:lnTo>
                  <a:pt x="501" y="125"/>
                </a:lnTo>
                <a:lnTo>
                  <a:pt x="503" y="120"/>
                </a:lnTo>
                <a:lnTo>
                  <a:pt x="503" y="111"/>
                </a:lnTo>
                <a:lnTo>
                  <a:pt x="501" y="106"/>
                </a:lnTo>
                <a:lnTo>
                  <a:pt x="500" y="101"/>
                </a:lnTo>
                <a:lnTo>
                  <a:pt x="496" y="97"/>
                </a:lnTo>
                <a:lnTo>
                  <a:pt x="489" y="95"/>
                </a:lnTo>
                <a:close/>
                <a:moveTo>
                  <a:pt x="443" y="109"/>
                </a:moveTo>
                <a:lnTo>
                  <a:pt x="443" y="109"/>
                </a:lnTo>
                <a:lnTo>
                  <a:pt x="441" y="109"/>
                </a:lnTo>
                <a:lnTo>
                  <a:pt x="441" y="111"/>
                </a:lnTo>
                <a:lnTo>
                  <a:pt x="445" y="109"/>
                </a:lnTo>
                <a:lnTo>
                  <a:pt x="443" y="108"/>
                </a:lnTo>
                <a:lnTo>
                  <a:pt x="443" y="109"/>
                </a:lnTo>
                <a:close/>
                <a:moveTo>
                  <a:pt x="471" y="118"/>
                </a:moveTo>
                <a:lnTo>
                  <a:pt x="471" y="118"/>
                </a:lnTo>
                <a:lnTo>
                  <a:pt x="471" y="109"/>
                </a:lnTo>
                <a:lnTo>
                  <a:pt x="471" y="102"/>
                </a:lnTo>
                <a:lnTo>
                  <a:pt x="470" y="97"/>
                </a:lnTo>
                <a:lnTo>
                  <a:pt x="466" y="94"/>
                </a:lnTo>
                <a:lnTo>
                  <a:pt x="463" y="90"/>
                </a:lnTo>
                <a:lnTo>
                  <a:pt x="457" y="88"/>
                </a:lnTo>
                <a:lnTo>
                  <a:pt x="447" y="87"/>
                </a:lnTo>
                <a:lnTo>
                  <a:pt x="436" y="87"/>
                </a:lnTo>
                <a:lnTo>
                  <a:pt x="425" y="88"/>
                </a:lnTo>
                <a:lnTo>
                  <a:pt x="415" y="92"/>
                </a:lnTo>
                <a:lnTo>
                  <a:pt x="415" y="97"/>
                </a:lnTo>
                <a:lnTo>
                  <a:pt x="415" y="104"/>
                </a:lnTo>
                <a:lnTo>
                  <a:pt x="415" y="108"/>
                </a:lnTo>
                <a:lnTo>
                  <a:pt x="418" y="99"/>
                </a:lnTo>
                <a:lnTo>
                  <a:pt x="422" y="94"/>
                </a:lnTo>
                <a:lnTo>
                  <a:pt x="424" y="92"/>
                </a:lnTo>
                <a:lnTo>
                  <a:pt x="427" y="92"/>
                </a:lnTo>
                <a:lnTo>
                  <a:pt x="431" y="92"/>
                </a:lnTo>
                <a:lnTo>
                  <a:pt x="431" y="90"/>
                </a:lnTo>
                <a:lnTo>
                  <a:pt x="432" y="90"/>
                </a:lnTo>
                <a:lnTo>
                  <a:pt x="436" y="90"/>
                </a:lnTo>
                <a:lnTo>
                  <a:pt x="440" y="92"/>
                </a:lnTo>
                <a:lnTo>
                  <a:pt x="445" y="92"/>
                </a:lnTo>
                <a:lnTo>
                  <a:pt x="447" y="94"/>
                </a:lnTo>
                <a:lnTo>
                  <a:pt x="450" y="94"/>
                </a:lnTo>
                <a:lnTo>
                  <a:pt x="454" y="92"/>
                </a:lnTo>
                <a:lnTo>
                  <a:pt x="457" y="92"/>
                </a:lnTo>
                <a:lnTo>
                  <a:pt x="459" y="94"/>
                </a:lnTo>
                <a:lnTo>
                  <a:pt x="463" y="99"/>
                </a:lnTo>
                <a:lnTo>
                  <a:pt x="468" y="104"/>
                </a:lnTo>
                <a:lnTo>
                  <a:pt x="468" y="108"/>
                </a:lnTo>
                <a:lnTo>
                  <a:pt x="471" y="118"/>
                </a:lnTo>
                <a:close/>
                <a:moveTo>
                  <a:pt x="471" y="124"/>
                </a:moveTo>
                <a:lnTo>
                  <a:pt x="471" y="124"/>
                </a:lnTo>
                <a:lnTo>
                  <a:pt x="468" y="125"/>
                </a:lnTo>
                <a:lnTo>
                  <a:pt x="457" y="129"/>
                </a:lnTo>
                <a:lnTo>
                  <a:pt x="454" y="129"/>
                </a:lnTo>
                <a:lnTo>
                  <a:pt x="452" y="131"/>
                </a:lnTo>
                <a:lnTo>
                  <a:pt x="448" y="134"/>
                </a:lnTo>
                <a:lnTo>
                  <a:pt x="443" y="132"/>
                </a:lnTo>
                <a:lnTo>
                  <a:pt x="440" y="131"/>
                </a:lnTo>
                <a:lnTo>
                  <a:pt x="438" y="131"/>
                </a:lnTo>
                <a:lnTo>
                  <a:pt x="436" y="131"/>
                </a:lnTo>
                <a:lnTo>
                  <a:pt x="431" y="131"/>
                </a:lnTo>
                <a:lnTo>
                  <a:pt x="425" y="129"/>
                </a:lnTo>
                <a:lnTo>
                  <a:pt x="447" y="136"/>
                </a:lnTo>
                <a:lnTo>
                  <a:pt x="452" y="134"/>
                </a:lnTo>
                <a:lnTo>
                  <a:pt x="455" y="134"/>
                </a:lnTo>
                <a:lnTo>
                  <a:pt x="464" y="131"/>
                </a:lnTo>
                <a:lnTo>
                  <a:pt x="470" y="129"/>
                </a:lnTo>
                <a:lnTo>
                  <a:pt x="471" y="124"/>
                </a:lnTo>
                <a:close/>
                <a:moveTo>
                  <a:pt x="408" y="124"/>
                </a:moveTo>
                <a:lnTo>
                  <a:pt x="408" y="124"/>
                </a:lnTo>
                <a:lnTo>
                  <a:pt x="411" y="127"/>
                </a:lnTo>
                <a:lnTo>
                  <a:pt x="415" y="127"/>
                </a:lnTo>
                <a:lnTo>
                  <a:pt x="420" y="129"/>
                </a:lnTo>
                <a:lnTo>
                  <a:pt x="415" y="125"/>
                </a:lnTo>
                <a:lnTo>
                  <a:pt x="411" y="122"/>
                </a:lnTo>
                <a:lnTo>
                  <a:pt x="406" y="111"/>
                </a:lnTo>
                <a:lnTo>
                  <a:pt x="402" y="102"/>
                </a:lnTo>
                <a:lnTo>
                  <a:pt x="402" y="99"/>
                </a:lnTo>
                <a:lnTo>
                  <a:pt x="402" y="94"/>
                </a:lnTo>
                <a:lnTo>
                  <a:pt x="404" y="90"/>
                </a:lnTo>
                <a:lnTo>
                  <a:pt x="410" y="87"/>
                </a:lnTo>
                <a:lnTo>
                  <a:pt x="408" y="81"/>
                </a:lnTo>
                <a:lnTo>
                  <a:pt x="404" y="81"/>
                </a:lnTo>
                <a:lnTo>
                  <a:pt x="402" y="83"/>
                </a:lnTo>
                <a:lnTo>
                  <a:pt x="401" y="87"/>
                </a:lnTo>
                <a:lnTo>
                  <a:pt x="397" y="99"/>
                </a:lnTo>
                <a:lnTo>
                  <a:pt x="397" y="104"/>
                </a:lnTo>
                <a:lnTo>
                  <a:pt x="402" y="113"/>
                </a:lnTo>
                <a:lnTo>
                  <a:pt x="408" y="124"/>
                </a:lnTo>
                <a:close/>
                <a:moveTo>
                  <a:pt x="484" y="108"/>
                </a:moveTo>
                <a:lnTo>
                  <a:pt x="484" y="108"/>
                </a:lnTo>
                <a:lnTo>
                  <a:pt x="485" y="109"/>
                </a:lnTo>
                <a:lnTo>
                  <a:pt x="491" y="111"/>
                </a:lnTo>
                <a:lnTo>
                  <a:pt x="493" y="113"/>
                </a:lnTo>
                <a:lnTo>
                  <a:pt x="491" y="117"/>
                </a:lnTo>
                <a:lnTo>
                  <a:pt x="491" y="120"/>
                </a:lnTo>
                <a:lnTo>
                  <a:pt x="491" y="125"/>
                </a:lnTo>
                <a:lnTo>
                  <a:pt x="491" y="136"/>
                </a:lnTo>
                <a:lnTo>
                  <a:pt x="491" y="143"/>
                </a:lnTo>
                <a:lnTo>
                  <a:pt x="494" y="120"/>
                </a:lnTo>
                <a:lnTo>
                  <a:pt x="496" y="117"/>
                </a:lnTo>
                <a:lnTo>
                  <a:pt x="498" y="115"/>
                </a:lnTo>
                <a:lnTo>
                  <a:pt x="496" y="111"/>
                </a:lnTo>
                <a:lnTo>
                  <a:pt x="493" y="106"/>
                </a:lnTo>
                <a:lnTo>
                  <a:pt x="491" y="102"/>
                </a:lnTo>
                <a:lnTo>
                  <a:pt x="487" y="101"/>
                </a:lnTo>
                <a:lnTo>
                  <a:pt x="484" y="95"/>
                </a:lnTo>
                <a:lnTo>
                  <a:pt x="480" y="94"/>
                </a:lnTo>
                <a:lnTo>
                  <a:pt x="477" y="92"/>
                </a:lnTo>
                <a:lnTo>
                  <a:pt x="480" y="94"/>
                </a:lnTo>
                <a:lnTo>
                  <a:pt x="482" y="97"/>
                </a:lnTo>
                <a:lnTo>
                  <a:pt x="484" y="102"/>
                </a:lnTo>
                <a:lnTo>
                  <a:pt x="484" y="108"/>
                </a:lnTo>
                <a:close/>
                <a:moveTo>
                  <a:pt x="498" y="131"/>
                </a:moveTo>
                <a:lnTo>
                  <a:pt x="498" y="131"/>
                </a:lnTo>
                <a:lnTo>
                  <a:pt x="498" y="141"/>
                </a:lnTo>
                <a:lnTo>
                  <a:pt x="494" y="150"/>
                </a:lnTo>
                <a:lnTo>
                  <a:pt x="491" y="157"/>
                </a:lnTo>
                <a:lnTo>
                  <a:pt x="487" y="164"/>
                </a:lnTo>
                <a:lnTo>
                  <a:pt x="478" y="173"/>
                </a:lnTo>
                <a:lnTo>
                  <a:pt x="473" y="177"/>
                </a:lnTo>
                <a:lnTo>
                  <a:pt x="434" y="171"/>
                </a:lnTo>
                <a:lnTo>
                  <a:pt x="420" y="168"/>
                </a:lnTo>
                <a:lnTo>
                  <a:pt x="411" y="168"/>
                </a:lnTo>
                <a:lnTo>
                  <a:pt x="410" y="170"/>
                </a:lnTo>
                <a:lnTo>
                  <a:pt x="411" y="171"/>
                </a:lnTo>
                <a:lnTo>
                  <a:pt x="440" y="175"/>
                </a:lnTo>
                <a:lnTo>
                  <a:pt x="454" y="180"/>
                </a:lnTo>
                <a:lnTo>
                  <a:pt x="464" y="184"/>
                </a:lnTo>
                <a:lnTo>
                  <a:pt x="471" y="184"/>
                </a:lnTo>
                <a:lnTo>
                  <a:pt x="475" y="184"/>
                </a:lnTo>
                <a:lnTo>
                  <a:pt x="478" y="182"/>
                </a:lnTo>
                <a:lnTo>
                  <a:pt x="482" y="180"/>
                </a:lnTo>
                <a:lnTo>
                  <a:pt x="489" y="170"/>
                </a:lnTo>
                <a:lnTo>
                  <a:pt x="494" y="162"/>
                </a:lnTo>
                <a:lnTo>
                  <a:pt x="496" y="154"/>
                </a:lnTo>
                <a:lnTo>
                  <a:pt x="498" y="147"/>
                </a:lnTo>
                <a:lnTo>
                  <a:pt x="498" y="136"/>
                </a:lnTo>
                <a:lnTo>
                  <a:pt x="498" y="131"/>
                </a:lnTo>
                <a:close/>
                <a:moveTo>
                  <a:pt x="380" y="134"/>
                </a:moveTo>
                <a:lnTo>
                  <a:pt x="380" y="134"/>
                </a:lnTo>
                <a:lnTo>
                  <a:pt x="378" y="124"/>
                </a:lnTo>
                <a:lnTo>
                  <a:pt x="378" y="118"/>
                </a:lnTo>
                <a:lnTo>
                  <a:pt x="376" y="115"/>
                </a:lnTo>
                <a:lnTo>
                  <a:pt x="374" y="115"/>
                </a:lnTo>
                <a:lnTo>
                  <a:pt x="374" y="113"/>
                </a:lnTo>
                <a:lnTo>
                  <a:pt x="372" y="115"/>
                </a:lnTo>
                <a:lnTo>
                  <a:pt x="372" y="117"/>
                </a:lnTo>
                <a:lnTo>
                  <a:pt x="371" y="118"/>
                </a:lnTo>
                <a:lnTo>
                  <a:pt x="371" y="122"/>
                </a:lnTo>
                <a:lnTo>
                  <a:pt x="374" y="127"/>
                </a:lnTo>
                <a:lnTo>
                  <a:pt x="374" y="132"/>
                </a:lnTo>
                <a:lnTo>
                  <a:pt x="378" y="141"/>
                </a:lnTo>
                <a:lnTo>
                  <a:pt x="383" y="152"/>
                </a:lnTo>
                <a:lnTo>
                  <a:pt x="388" y="157"/>
                </a:lnTo>
                <a:lnTo>
                  <a:pt x="392" y="159"/>
                </a:lnTo>
                <a:lnTo>
                  <a:pt x="397" y="161"/>
                </a:lnTo>
                <a:lnTo>
                  <a:pt x="399" y="164"/>
                </a:lnTo>
                <a:lnTo>
                  <a:pt x="401" y="168"/>
                </a:lnTo>
                <a:lnTo>
                  <a:pt x="406" y="175"/>
                </a:lnTo>
                <a:lnTo>
                  <a:pt x="410" y="178"/>
                </a:lnTo>
                <a:lnTo>
                  <a:pt x="420" y="185"/>
                </a:lnTo>
                <a:lnTo>
                  <a:pt x="427" y="192"/>
                </a:lnTo>
                <a:lnTo>
                  <a:pt x="436" y="196"/>
                </a:lnTo>
                <a:lnTo>
                  <a:pt x="445" y="200"/>
                </a:lnTo>
                <a:lnTo>
                  <a:pt x="452" y="194"/>
                </a:lnTo>
                <a:lnTo>
                  <a:pt x="454" y="192"/>
                </a:lnTo>
                <a:lnTo>
                  <a:pt x="455" y="191"/>
                </a:lnTo>
                <a:lnTo>
                  <a:pt x="454" y="189"/>
                </a:lnTo>
                <a:lnTo>
                  <a:pt x="448" y="189"/>
                </a:lnTo>
                <a:lnTo>
                  <a:pt x="440" y="191"/>
                </a:lnTo>
                <a:lnTo>
                  <a:pt x="434" y="187"/>
                </a:lnTo>
                <a:lnTo>
                  <a:pt x="420" y="178"/>
                </a:lnTo>
                <a:lnTo>
                  <a:pt x="410" y="173"/>
                </a:lnTo>
                <a:lnTo>
                  <a:pt x="380" y="134"/>
                </a:lnTo>
                <a:close/>
                <a:moveTo>
                  <a:pt x="466" y="805"/>
                </a:moveTo>
                <a:lnTo>
                  <a:pt x="466" y="805"/>
                </a:lnTo>
                <a:lnTo>
                  <a:pt x="455" y="811"/>
                </a:lnTo>
                <a:lnTo>
                  <a:pt x="447" y="814"/>
                </a:lnTo>
                <a:lnTo>
                  <a:pt x="445" y="814"/>
                </a:lnTo>
                <a:lnTo>
                  <a:pt x="443" y="812"/>
                </a:lnTo>
                <a:lnTo>
                  <a:pt x="438" y="811"/>
                </a:lnTo>
                <a:lnTo>
                  <a:pt x="431" y="811"/>
                </a:lnTo>
                <a:lnTo>
                  <a:pt x="425" y="809"/>
                </a:lnTo>
                <a:lnTo>
                  <a:pt x="420" y="807"/>
                </a:lnTo>
                <a:lnTo>
                  <a:pt x="418" y="802"/>
                </a:lnTo>
                <a:lnTo>
                  <a:pt x="406" y="798"/>
                </a:lnTo>
                <a:lnTo>
                  <a:pt x="395" y="795"/>
                </a:lnTo>
                <a:lnTo>
                  <a:pt x="392" y="793"/>
                </a:lnTo>
                <a:lnTo>
                  <a:pt x="390" y="789"/>
                </a:lnTo>
                <a:lnTo>
                  <a:pt x="383" y="789"/>
                </a:lnTo>
                <a:lnTo>
                  <a:pt x="380" y="786"/>
                </a:lnTo>
                <a:lnTo>
                  <a:pt x="374" y="782"/>
                </a:lnTo>
                <a:lnTo>
                  <a:pt x="374" y="779"/>
                </a:lnTo>
                <a:lnTo>
                  <a:pt x="372" y="774"/>
                </a:lnTo>
                <a:lnTo>
                  <a:pt x="372" y="763"/>
                </a:lnTo>
                <a:lnTo>
                  <a:pt x="378" y="751"/>
                </a:lnTo>
                <a:lnTo>
                  <a:pt x="378" y="740"/>
                </a:lnTo>
                <a:lnTo>
                  <a:pt x="378" y="735"/>
                </a:lnTo>
                <a:lnTo>
                  <a:pt x="378" y="728"/>
                </a:lnTo>
                <a:lnTo>
                  <a:pt x="381" y="721"/>
                </a:lnTo>
                <a:lnTo>
                  <a:pt x="385" y="713"/>
                </a:lnTo>
                <a:lnTo>
                  <a:pt x="392" y="705"/>
                </a:lnTo>
                <a:lnTo>
                  <a:pt x="402" y="698"/>
                </a:lnTo>
                <a:lnTo>
                  <a:pt x="417" y="692"/>
                </a:lnTo>
                <a:lnTo>
                  <a:pt x="418" y="689"/>
                </a:lnTo>
                <a:lnTo>
                  <a:pt x="424" y="685"/>
                </a:lnTo>
                <a:lnTo>
                  <a:pt x="429" y="683"/>
                </a:lnTo>
                <a:lnTo>
                  <a:pt x="434" y="682"/>
                </a:lnTo>
                <a:lnTo>
                  <a:pt x="443" y="680"/>
                </a:lnTo>
                <a:lnTo>
                  <a:pt x="452" y="680"/>
                </a:lnTo>
                <a:lnTo>
                  <a:pt x="455" y="682"/>
                </a:lnTo>
                <a:lnTo>
                  <a:pt x="464" y="685"/>
                </a:lnTo>
                <a:lnTo>
                  <a:pt x="471" y="690"/>
                </a:lnTo>
                <a:lnTo>
                  <a:pt x="477" y="696"/>
                </a:lnTo>
                <a:lnTo>
                  <a:pt x="482" y="705"/>
                </a:lnTo>
                <a:lnTo>
                  <a:pt x="485" y="715"/>
                </a:lnTo>
                <a:lnTo>
                  <a:pt x="489" y="717"/>
                </a:lnTo>
                <a:lnTo>
                  <a:pt x="498" y="724"/>
                </a:lnTo>
                <a:lnTo>
                  <a:pt x="501" y="729"/>
                </a:lnTo>
                <a:lnTo>
                  <a:pt x="505" y="736"/>
                </a:lnTo>
                <a:lnTo>
                  <a:pt x="508" y="747"/>
                </a:lnTo>
                <a:lnTo>
                  <a:pt x="508" y="754"/>
                </a:lnTo>
                <a:lnTo>
                  <a:pt x="507" y="758"/>
                </a:lnTo>
                <a:lnTo>
                  <a:pt x="510" y="763"/>
                </a:lnTo>
                <a:lnTo>
                  <a:pt x="510" y="766"/>
                </a:lnTo>
                <a:lnTo>
                  <a:pt x="508" y="768"/>
                </a:lnTo>
                <a:lnTo>
                  <a:pt x="507" y="770"/>
                </a:lnTo>
                <a:lnTo>
                  <a:pt x="505" y="772"/>
                </a:lnTo>
                <a:lnTo>
                  <a:pt x="503" y="774"/>
                </a:lnTo>
                <a:lnTo>
                  <a:pt x="503" y="772"/>
                </a:lnTo>
                <a:lnTo>
                  <a:pt x="501" y="774"/>
                </a:lnTo>
                <a:lnTo>
                  <a:pt x="501" y="775"/>
                </a:lnTo>
                <a:lnTo>
                  <a:pt x="500" y="775"/>
                </a:lnTo>
                <a:lnTo>
                  <a:pt x="500" y="784"/>
                </a:lnTo>
                <a:lnTo>
                  <a:pt x="496" y="793"/>
                </a:lnTo>
                <a:lnTo>
                  <a:pt x="494" y="798"/>
                </a:lnTo>
                <a:lnTo>
                  <a:pt x="494" y="800"/>
                </a:lnTo>
                <a:lnTo>
                  <a:pt x="493" y="802"/>
                </a:lnTo>
                <a:lnTo>
                  <a:pt x="489" y="802"/>
                </a:lnTo>
                <a:lnTo>
                  <a:pt x="487" y="804"/>
                </a:lnTo>
                <a:lnTo>
                  <a:pt x="484" y="802"/>
                </a:lnTo>
                <a:lnTo>
                  <a:pt x="478" y="807"/>
                </a:lnTo>
                <a:lnTo>
                  <a:pt x="477" y="809"/>
                </a:lnTo>
                <a:lnTo>
                  <a:pt x="473" y="811"/>
                </a:lnTo>
                <a:lnTo>
                  <a:pt x="470" y="811"/>
                </a:lnTo>
                <a:lnTo>
                  <a:pt x="468" y="809"/>
                </a:lnTo>
                <a:lnTo>
                  <a:pt x="466" y="805"/>
                </a:lnTo>
                <a:close/>
                <a:moveTo>
                  <a:pt x="415" y="796"/>
                </a:moveTo>
                <a:lnTo>
                  <a:pt x="415" y="796"/>
                </a:lnTo>
                <a:lnTo>
                  <a:pt x="413" y="795"/>
                </a:lnTo>
                <a:lnTo>
                  <a:pt x="406" y="788"/>
                </a:lnTo>
                <a:lnTo>
                  <a:pt x="402" y="779"/>
                </a:lnTo>
                <a:lnTo>
                  <a:pt x="401" y="774"/>
                </a:lnTo>
                <a:lnTo>
                  <a:pt x="402" y="768"/>
                </a:lnTo>
                <a:lnTo>
                  <a:pt x="406" y="761"/>
                </a:lnTo>
                <a:lnTo>
                  <a:pt x="402" y="765"/>
                </a:lnTo>
                <a:lnTo>
                  <a:pt x="399" y="770"/>
                </a:lnTo>
                <a:lnTo>
                  <a:pt x="397" y="775"/>
                </a:lnTo>
                <a:lnTo>
                  <a:pt x="397" y="779"/>
                </a:lnTo>
                <a:lnTo>
                  <a:pt x="401" y="784"/>
                </a:lnTo>
                <a:lnTo>
                  <a:pt x="406" y="789"/>
                </a:lnTo>
                <a:lnTo>
                  <a:pt x="415" y="796"/>
                </a:lnTo>
                <a:close/>
                <a:moveTo>
                  <a:pt x="394" y="765"/>
                </a:moveTo>
                <a:lnTo>
                  <a:pt x="394" y="765"/>
                </a:lnTo>
                <a:lnTo>
                  <a:pt x="413" y="752"/>
                </a:lnTo>
                <a:lnTo>
                  <a:pt x="420" y="749"/>
                </a:lnTo>
                <a:lnTo>
                  <a:pt x="427" y="745"/>
                </a:lnTo>
                <a:lnTo>
                  <a:pt x="431" y="745"/>
                </a:lnTo>
                <a:lnTo>
                  <a:pt x="445" y="751"/>
                </a:lnTo>
                <a:lnTo>
                  <a:pt x="464" y="756"/>
                </a:lnTo>
                <a:lnTo>
                  <a:pt x="484" y="766"/>
                </a:lnTo>
                <a:lnTo>
                  <a:pt x="485" y="770"/>
                </a:lnTo>
                <a:lnTo>
                  <a:pt x="491" y="782"/>
                </a:lnTo>
                <a:lnTo>
                  <a:pt x="493" y="788"/>
                </a:lnTo>
                <a:lnTo>
                  <a:pt x="491" y="793"/>
                </a:lnTo>
                <a:lnTo>
                  <a:pt x="487" y="796"/>
                </a:lnTo>
                <a:lnTo>
                  <a:pt x="480" y="798"/>
                </a:lnTo>
                <a:lnTo>
                  <a:pt x="478" y="800"/>
                </a:lnTo>
                <a:lnTo>
                  <a:pt x="485" y="800"/>
                </a:lnTo>
                <a:lnTo>
                  <a:pt x="491" y="798"/>
                </a:lnTo>
                <a:lnTo>
                  <a:pt x="493" y="796"/>
                </a:lnTo>
                <a:lnTo>
                  <a:pt x="494" y="795"/>
                </a:lnTo>
                <a:lnTo>
                  <a:pt x="496" y="793"/>
                </a:lnTo>
                <a:lnTo>
                  <a:pt x="496" y="788"/>
                </a:lnTo>
                <a:lnTo>
                  <a:pt x="496" y="781"/>
                </a:lnTo>
                <a:lnTo>
                  <a:pt x="493" y="774"/>
                </a:lnTo>
                <a:lnTo>
                  <a:pt x="489" y="768"/>
                </a:lnTo>
                <a:lnTo>
                  <a:pt x="489" y="766"/>
                </a:lnTo>
                <a:lnTo>
                  <a:pt x="487" y="766"/>
                </a:lnTo>
                <a:lnTo>
                  <a:pt x="484" y="763"/>
                </a:lnTo>
                <a:lnTo>
                  <a:pt x="475" y="759"/>
                </a:lnTo>
                <a:lnTo>
                  <a:pt x="459" y="749"/>
                </a:lnTo>
                <a:lnTo>
                  <a:pt x="448" y="747"/>
                </a:lnTo>
                <a:lnTo>
                  <a:pt x="440" y="745"/>
                </a:lnTo>
                <a:lnTo>
                  <a:pt x="432" y="740"/>
                </a:lnTo>
                <a:lnTo>
                  <a:pt x="431" y="740"/>
                </a:lnTo>
                <a:lnTo>
                  <a:pt x="425" y="740"/>
                </a:lnTo>
                <a:lnTo>
                  <a:pt x="420" y="742"/>
                </a:lnTo>
                <a:lnTo>
                  <a:pt x="408" y="751"/>
                </a:lnTo>
                <a:lnTo>
                  <a:pt x="397" y="761"/>
                </a:lnTo>
                <a:lnTo>
                  <a:pt x="394" y="765"/>
                </a:lnTo>
                <a:close/>
                <a:moveTo>
                  <a:pt x="463" y="800"/>
                </a:moveTo>
                <a:lnTo>
                  <a:pt x="463" y="796"/>
                </a:lnTo>
                <a:lnTo>
                  <a:pt x="459" y="798"/>
                </a:lnTo>
                <a:lnTo>
                  <a:pt x="450" y="802"/>
                </a:lnTo>
                <a:lnTo>
                  <a:pt x="436" y="804"/>
                </a:lnTo>
                <a:lnTo>
                  <a:pt x="429" y="804"/>
                </a:lnTo>
                <a:lnTo>
                  <a:pt x="420" y="802"/>
                </a:lnTo>
                <a:lnTo>
                  <a:pt x="422" y="804"/>
                </a:lnTo>
                <a:lnTo>
                  <a:pt x="425" y="805"/>
                </a:lnTo>
                <a:lnTo>
                  <a:pt x="431" y="807"/>
                </a:lnTo>
                <a:lnTo>
                  <a:pt x="436" y="807"/>
                </a:lnTo>
                <a:lnTo>
                  <a:pt x="440" y="807"/>
                </a:lnTo>
                <a:lnTo>
                  <a:pt x="445" y="809"/>
                </a:lnTo>
                <a:lnTo>
                  <a:pt x="448" y="809"/>
                </a:lnTo>
                <a:lnTo>
                  <a:pt x="463" y="800"/>
                </a:lnTo>
                <a:close/>
                <a:moveTo>
                  <a:pt x="454" y="777"/>
                </a:moveTo>
                <a:lnTo>
                  <a:pt x="454" y="777"/>
                </a:lnTo>
                <a:lnTo>
                  <a:pt x="455" y="782"/>
                </a:lnTo>
                <a:lnTo>
                  <a:pt x="454" y="786"/>
                </a:lnTo>
                <a:lnTo>
                  <a:pt x="452" y="789"/>
                </a:lnTo>
                <a:lnTo>
                  <a:pt x="455" y="788"/>
                </a:lnTo>
                <a:lnTo>
                  <a:pt x="457" y="786"/>
                </a:lnTo>
                <a:lnTo>
                  <a:pt x="457" y="782"/>
                </a:lnTo>
                <a:lnTo>
                  <a:pt x="454" y="777"/>
                </a:lnTo>
                <a:close/>
                <a:moveTo>
                  <a:pt x="411" y="770"/>
                </a:moveTo>
                <a:lnTo>
                  <a:pt x="411" y="770"/>
                </a:lnTo>
                <a:lnTo>
                  <a:pt x="415" y="765"/>
                </a:lnTo>
                <a:lnTo>
                  <a:pt x="418" y="761"/>
                </a:lnTo>
                <a:lnTo>
                  <a:pt x="429" y="759"/>
                </a:lnTo>
                <a:lnTo>
                  <a:pt x="438" y="758"/>
                </a:lnTo>
                <a:lnTo>
                  <a:pt x="447" y="759"/>
                </a:lnTo>
                <a:lnTo>
                  <a:pt x="438" y="759"/>
                </a:lnTo>
                <a:lnTo>
                  <a:pt x="445" y="765"/>
                </a:lnTo>
                <a:lnTo>
                  <a:pt x="448" y="768"/>
                </a:lnTo>
                <a:lnTo>
                  <a:pt x="448" y="770"/>
                </a:lnTo>
                <a:lnTo>
                  <a:pt x="450" y="774"/>
                </a:lnTo>
                <a:lnTo>
                  <a:pt x="452" y="775"/>
                </a:lnTo>
                <a:lnTo>
                  <a:pt x="457" y="777"/>
                </a:lnTo>
                <a:lnTo>
                  <a:pt x="459" y="781"/>
                </a:lnTo>
                <a:lnTo>
                  <a:pt x="461" y="777"/>
                </a:lnTo>
                <a:lnTo>
                  <a:pt x="463" y="774"/>
                </a:lnTo>
                <a:lnTo>
                  <a:pt x="459" y="765"/>
                </a:lnTo>
                <a:lnTo>
                  <a:pt x="457" y="761"/>
                </a:lnTo>
                <a:lnTo>
                  <a:pt x="448" y="758"/>
                </a:lnTo>
                <a:lnTo>
                  <a:pt x="438" y="756"/>
                </a:lnTo>
                <a:lnTo>
                  <a:pt x="431" y="756"/>
                </a:lnTo>
                <a:lnTo>
                  <a:pt x="424" y="756"/>
                </a:lnTo>
                <a:lnTo>
                  <a:pt x="415" y="759"/>
                </a:lnTo>
                <a:lnTo>
                  <a:pt x="411" y="763"/>
                </a:lnTo>
                <a:lnTo>
                  <a:pt x="410" y="765"/>
                </a:lnTo>
                <a:lnTo>
                  <a:pt x="410" y="766"/>
                </a:lnTo>
                <a:lnTo>
                  <a:pt x="411" y="770"/>
                </a:lnTo>
                <a:close/>
                <a:moveTo>
                  <a:pt x="422" y="770"/>
                </a:moveTo>
                <a:lnTo>
                  <a:pt x="422" y="770"/>
                </a:lnTo>
                <a:lnTo>
                  <a:pt x="418" y="772"/>
                </a:lnTo>
                <a:lnTo>
                  <a:pt x="417" y="772"/>
                </a:lnTo>
                <a:lnTo>
                  <a:pt x="415" y="774"/>
                </a:lnTo>
                <a:lnTo>
                  <a:pt x="417" y="775"/>
                </a:lnTo>
                <a:lnTo>
                  <a:pt x="420" y="779"/>
                </a:lnTo>
                <a:lnTo>
                  <a:pt x="429" y="786"/>
                </a:lnTo>
                <a:lnTo>
                  <a:pt x="431" y="788"/>
                </a:lnTo>
                <a:lnTo>
                  <a:pt x="434" y="789"/>
                </a:lnTo>
                <a:lnTo>
                  <a:pt x="440" y="789"/>
                </a:lnTo>
                <a:lnTo>
                  <a:pt x="441" y="788"/>
                </a:lnTo>
                <a:lnTo>
                  <a:pt x="443" y="788"/>
                </a:lnTo>
                <a:lnTo>
                  <a:pt x="440" y="786"/>
                </a:lnTo>
                <a:lnTo>
                  <a:pt x="429" y="782"/>
                </a:lnTo>
                <a:lnTo>
                  <a:pt x="425" y="781"/>
                </a:lnTo>
                <a:lnTo>
                  <a:pt x="422" y="777"/>
                </a:lnTo>
                <a:lnTo>
                  <a:pt x="420" y="774"/>
                </a:lnTo>
                <a:lnTo>
                  <a:pt x="422" y="770"/>
                </a:lnTo>
                <a:close/>
                <a:moveTo>
                  <a:pt x="427" y="788"/>
                </a:moveTo>
                <a:lnTo>
                  <a:pt x="427" y="786"/>
                </a:lnTo>
                <a:lnTo>
                  <a:pt x="413" y="775"/>
                </a:lnTo>
                <a:lnTo>
                  <a:pt x="413" y="781"/>
                </a:lnTo>
                <a:lnTo>
                  <a:pt x="417" y="784"/>
                </a:lnTo>
                <a:lnTo>
                  <a:pt x="418" y="788"/>
                </a:lnTo>
                <a:lnTo>
                  <a:pt x="422" y="788"/>
                </a:lnTo>
                <a:lnTo>
                  <a:pt x="427" y="788"/>
                </a:lnTo>
                <a:close/>
                <a:moveTo>
                  <a:pt x="445" y="789"/>
                </a:moveTo>
                <a:lnTo>
                  <a:pt x="445" y="789"/>
                </a:lnTo>
                <a:lnTo>
                  <a:pt x="448" y="786"/>
                </a:lnTo>
                <a:lnTo>
                  <a:pt x="450" y="784"/>
                </a:lnTo>
                <a:lnTo>
                  <a:pt x="450" y="782"/>
                </a:lnTo>
                <a:lnTo>
                  <a:pt x="452" y="779"/>
                </a:lnTo>
                <a:lnTo>
                  <a:pt x="454" y="777"/>
                </a:lnTo>
                <a:lnTo>
                  <a:pt x="448" y="775"/>
                </a:lnTo>
                <a:lnTo>
                  <a:pt x="448" y="782"/>
                </a:lnTo>
                <a:lnTo>
                  <a:pt x="445" y="788"/>
                </a:lnTo>
                <a:lnTo>
                  <a:pt x="443" y="789"/>
                </a:lnTo>
                <a:lnTo>
                  <a:pt x="440" y="789"/>
                </a:lnTo>
                <a:lnTo>
                  <a:pt x="443" y="791"/>
                </a:lnTo>
                <a:lnTo>
                  <a:pt x="445" y="791"/>
                </a:lnTo>
                <a:lnTo>
                  <a:pt x="445" y="789"/>
                </a:lnTo>
                <a:close/>
                <a:moveTo>
                  <a:pt x="443" y="779"/>
                </a:moveTo>
                <a:lnTo>
                  <a:pt x="443" y="779"/>
                </a:lnTo>
                <a:close/>
                <a:moveTo>
                  <a:pt x="443" y="779"/>
                </a:moveTo>
                <a:lnTo>
                  <a:pt x="443" y="779"/>
                </a:lnTo>
                <a:close/>
                <a:moveTo>
                  <a:pt x="443" y="779"/>
                </a:moveTo>
                <a:lnTo>
                  <a:pt x="443" y="779"/>
                </a:lnTo>
                <a:lnTo>
                  <a:pt x="443" y="781"/>
                </a:lnTo>
                <a:lnTo>
                  <a:pt x="443" y="779"/>
                </a:lnTo>
                <a:close/>
                <a:moveTo>
                  <a:pt x="443" y="779"/>
                </a:moveTo>
                <a:lnTo>
                  <a:pt x="443" y="779"/>
                </a:lnTo>
                <a:close/>
                <a:moveTo>
                  <a:pt x="443" y="779"/>
                </a:moveTo>
                <a:lnTo>
                  <a:pt x="443" y="779"/>
                </a:lnTo>
                <a:close/>
                <a:moveTo>
                  <a:pt x="440" y="768"/>
                </a:moveTo>
                <a:lnTo>
                  <a:pt x="440" y="768"/>
                </a:lnTo>
                <a:lnTo>
                  <a:pt x="447" y="774"/>
                </a:lnTo>
                <a:lnTo>
                  <a:pt x="447" y="777"/>
                </a:lnTo>
                <a:lnTo>
                  <a:pt x="443" y="779"/>
                </a:lnTo>
                <a:lnTo>
                  <a:pt x="447" y="779"/>
                </a:lnTo>
                <a:lnTo>
                  <a:pt x="448" y="775"/>
                </a:lnTo>
                <a:lnTo>
                  <a:pt x="447" y="770"/>
                </a:lnTo>
                <a:lnTo>
                  <a:pt x="445" y="768"/>
                </a:lnTo>
                <a:lnTo>
                  <a:pt x="440" y="763"/>
                </a:lnTo>
                <a:lnTo>
                  <a:pt x="434" y="763"/>
                </a:lnTo>
                <a:lnTo>
                  <a:pt x="427" y="765"/>
                </a:lnTo>
                <a:lnTo>
                  <a:pt x="440" y="768"/>
                </a:lnTo>
                <a:close/>
                <a:moveTo>
                  <a:pt x="438" y="774"/>
                </a:moveTo>
                <a:lnTo>
                  <a:pt x="438" y="774"/>
                </a:lnTo>
                <a:lnTo>
                  <a:pt x="438" y="775"/>
                </a:lnTo>
                <a:lnTo>
                  <a:pt x="436" y="777"/>
                </a:lnTo>
                <a:lnTo>
                  <a:pt x="432" y="779"/>
                </a:lnTo>
                <a:lnTo>
                  <a:pt x="436" y="777"/>
                </a:lnTo>
                <a:lnTo>
                  <a:pt x="438" y="777"/>
                </a:lnTo>
                <a:lnTo>
                  <a:pt x="440" y="775"/>
                </a:lnTo>
                <a:lnTo>
                  <a:pt x="440" y="777"/>
                </a:lnTo>
                <a:lnTo>
                  <a:pt x="438" y="779"/>
                </a:lnTo>
                <a:lnTo>
                  <a:pt x="434" y="779"/>
                </a:lnTo>
                <a:lnTo>
                  <a:pt x="429" y="779"/>
                </a:lnTo>
                <a:lnTo>
                  <a:pt x="436" y="782"/>
                </a:lnTo>
                <a:lnTo>
                  <a:pt x="438" y="781"/>
                </a:lnTo>
                <a:lnTo>
                  <a:pt x="441" y="777"/>
                </a:lnTo>
                <a:lnTo>
                  <a:pt x="443" y="777"/>
                </a:lnTo>
                <a:lnTo>
                  <a:pt x="443" y="774"/>
                </a:lnTo>
                <a:lnTo>
                  <a:pt x="441" y="770"/>
                </a:lnTo>
                <a:lnTo>
                  <a:pt x="440" y="768"/>
                </a:lnTo>
                <a:lnTo>
                  <a:pt x="434" y="770"/>
                </a:lnTo>
                <a:lnTo>
                  <a:pt x="436" y="770"/>
                </a:lnTo>
                <a:lnTo>
                  <a:pt x="438" y="774"/>
                </a:lnTo>
                <a:close/>
                <a:moveTo>
                  <a:pt x="424" y="770"/>
                </a:moveTo>
                <a:lnTo>
                  <a:pt x="424" y="770"/>
                </a:lnTo>
                <a:lnTo>
                  <a:pt x="424" y="772"/>
                </a:lnTo>
                <a:lnTo>
                  <a:pt x="427" y="779"/>
                </a:lnTo>
                <a:lnTo>
                  <a:pt x="429" y="777"/>
                </a:lnTo>
                <a:lnTo>
                  <a:pt x="429" y="775"/>
                </a:lnTo>
                <a:lnTo>
                  <a:pt x="429" y="772"/>
                </a:lnTo>
                <a:lnTo>
                  <a:pt x="432" y="770"/>
                </a:lnTo>
                <a:lnTo>
                  <a:pt x="434" y="768"/>
                </a:lnTo>
                <a:lnTo>
                  <a:pt x="436" y="768"/>
                </a:lnTo>
                <a:lnTo>
                  <a:pt x="427" y="766"/>
                </a:lnTo>
                <a:lnTo>
                  <a:pt x="425" y="768"/>
                </a:lnTo>
                <a:lnTo>
                  <a:pt x="424" y="770"/>
                </a:lnTo>
                <a:close/>
                <a:moveTo>
                  <a:pt x="438" y="735"/>
                </a:moveTo>
                <a:lnTo>
                  <a:pt x="438" y="735"/>
                </a:lnTo>
                <a:lnTo>
                  <a:pt x="441" y="733"/>
                </a:lnTo>
                <a:lnTo>
                  <a:pt x="452" y="731"/>
                </a:lnTo>
                <a:lnTo>
                  <a:pt x="457" y="731"/>
                </a:lnTo>
                <a:lnTo>
                  <a:pt x="464" y="733"/>
                </a:lnTo>
                <a:lnTo>
                  <a:pt x="470" y="736"/>
                </a:lnTo>
                <a:lnTo>
                  <a:pt x="477" y="740"/>
                </a:lnTo>
                <a:lnTo>
                  <a:pt x="482" y="752"/>
                </a:lnTo>
                <a:lnTo>
                  <a:pt x="487" y="761"/>
                </a:lnTo>
                <a:lnTo>
                  <a:pt x="487" y="756"/>
                </a:lnTo>
                <a:lnTo>
                  <a:pt x="485" y="751"/>
                </a:lnTo>
                <a:lnTo>
                  <a:pt x="478" y="740"/>
                </a:lnTo>
                <a:lnTo>
                  <a:pt x="468" y="728"/>
                </a:lnTo>
                <a:lnTo>
                  <a:pt x="459" y="726"/>
                </a:lnTo>
                <a:lnTo>
                  <a:pt x="448" y="726"/>
                </a:lnTo>
                <a:lnTo>
                  <a:pt x="436" y="726"/>
                </a:lnTo>
                <a:lnTo>
                  <a:pt x="424" y="729"/>
                </a:lnTo>
                <a:lnTo>
                  <a:pt x="410" y="735"/>
                </a:lnTo>
                <a:lnTo>
                  <a:pt x="404" y="738"/>
                </a:lnTo>
                <a:lnTo>
                  <a:pt x="399" y="743"/>
                </a:lnTo>
                <a:lnTo>
                  <a:pt x="395" y="751"/>
                </a:lnTo>
                <a:lnTo>
                  <a:pt x="392" y="759"/>
                </a:lnTo>
                <a:lnTo>
                  <a:pt x="402" y="747"/>
                </a:lnTo>
                <a:lnTo>
                  <a:pt x="413" y="738"/>
                </a:lnTo>
                <a:lnTo>
                  <a:pt x="418" y="735"/>
                </a:lnTo>
                <a:lnTo>
                  <a:pt x="424" y="733"/>
                </a:lnTo>
                <a:lnTo>
                  <a:pt x="427" y="733"/>
                </a:lnTo>
                <a:lnTo>
                  <a:pt x="431" y="731"/>
                </a:lnTo>
                <a:lnTo>
                  <a:pt x="434" y="733"/>
                </a:lnTo>
                <a:lnTo>
                  <a:pt x="436" y="733"/>
                </a:lnTo>
                <a:lnTo>
                  <a:pt x="438" y="735"/>
                </a:lnTo>
                <a:close/>
                <a:moveTo>
                  <a:pt x="388" y="789"/>
                </a:moveTo>
                <a:lnTo>
                  <a:pt x="387" y="788"/>
                </a:lnTo>
                <a:lnTo>
                  <a:pt x="385" y="788"/>
                </a:lnTo>
                <a:lnTo>
                  <a:pt x="381" y="782"/>
                </a:lnTo>
                <a:lnTo>
                  <a:pt x="378" y="779"/>
                </a:lnTo>
                <a:lnTo>
                  <a:pt x="376" y="775"/>
                </a:lnTo>
                <a:lnTo>
                  <a:pt x="376" y="768"/>
                </a:lnTo>
                <a:lnTo>
                  <a:pt x="376" y="759"/>
                </a:lnTo>
                <a:lnTo>
                  <a:pt x="376" y="765"/>
                </a:lnTo>
                <a:lnTo>
                  <a:pt x="376" y="774"/>
                </a:lnTo>
                <a:lnTo>
                  <a:pt x="376" y="779"/>
                </a:lnTo>
                <a:lnTo>
                  <a:pt x="378" y="784"/>
                </a:lnTo>
                <a:lnTo>
                  <a:pt x="383" y="788"/>
                </a:lnTo>
                <a:lnTo>
                  <a:pt x="388" y="789"/>
                </a:lnTo>
                <a:close/>
                <a:moveTo>
                  <a:pt x="434" y="775"/>
                </a:moveTo>
                <a:lnTo>
                  <a:pt x="434" y="775"/>
                </a:lnTo>
                <a:lnTo>
                  <a:pt x="436" y="775"/>
                </a:lnTo>
                <a:lnTo>
                  <a:pt x="436" y="774"/>
                </a:lnTo>
                <a:lnTo>
                  <a:pt x="432" y="775"/>
                </a:lnTo>
                <a:lnTo>
                  <a:pt x="434" y="777"/>
                </a:lnTo>
                <a:lnTo>
                  <a:pt x="434" y="775"/>
                </a:lnTo>
                <a:close/>
                <a:moveTo>
                  <a:pt x="408" y="766"/>
                </a:moveTo>
                <a:lnTo>
                  <a:pt x="408" y="766"/>
                </a:lnTo>
                <a:lnTo>
                  <a:pt x="406" y="775"/>
                </a:lnTo>
                <a:lnTo>
                  <a:pt x="408" y="781"/>
                </a:lnTo>
                <a:lnTo>
                  <a:pt x="410" y="788"/>
                </a:lnTo>
                <a:lnTo>
                  <a:pt x="413" y="791"/>
                </a:lnTo>
                <a:lnTo>
                  <a:pt x="417" y="795"/>
                </a:lnTo>
                <a:lnTo>
                  <a:pt x="420" y="796"/>
                </a:lnTo>
                <a:lnTo>
                  <a:pt x="431" y="798"/>
                </a:lnTo>
                <a:lnTo>
                  <a:pt x="443" y="798"/>
                </a:lnTo>
                <a:lnTo>
                  <a:pt x="452" y="796"/>
                </a:lnTo>
                <a:lnTo>
                  <a:pt x="463" y="793"/>
                </a:lnTo>
                <a:lnTo>
                  <a:pt x="463" y="788"/>
                </a:lnTo>
                <a:lnTo>
                  <a:pt x="464" y="781"/>
                </a:lnTo>
                <a:lnTo>
                  <a:pt x="464" y="777"/>
                </a:lnTo>
                <a:lnTo>
                  <a:pt x="459" y="786"/>
                </a:lnTo>
                <a:lnTo>
                  <a:pt x="457" y="791"/>
                </a:lnTo>
                <a:lnTo>
                  <a:pt x="454" y="793"/>
                </a:lnTo>
                <a:lnTo>
                  <a:pt x="450" y="793"/>
                </a:lnTo>
                <a:lnTo>
                  <a:pt x="448" y="793"/>
                </a:lnTo>
                <a:lnTo>
                  <a:pt x="447" y="795"/>
                </a:lnTo>
                <a:lnTo>
                  <a:pt x="445" y="795"/>
                </a:lnTo>
                <a:lnTo>
                  <a:pt x="443" y="795"/>
                </a:lnTo>
                <a:lnTo>
                  <a:pt x="438" y="793"/>
                </a:lnTo>
                <a:lnTo>
                  <a:pt x="434" y="793"/>
                </a:lnTo>
                <a:lnTo>
                  <a:pt x="432" y="791"/>
                </a:lnTo>
                <a:lnTo>
                  <a:pt x="427" y="791"/>
                </a:lnTo>
                <a:lnTo>
                  <a:pt x="424" y="793"/>
                </a:lnTo>
                <a:lnTo>
                  <a:pt x="422" y="793"/>
                </a:lnTo>
                <a:lnTo>
                  <a:pt x="418" y="791"/>
                </a:lnTo>
                <a:lnTo>
                  <a:pt x="415" y="786"/>
                </a:lnTo>
                <a:lnTo>
                  <a:pt x="411" y="781"/>
                </a:lnTo>
                <a:lnTo>
                  <a:pt x="410" y="777"/>
                </a:lnTo>
                <a:lnTo>
                  <a:pt x="408" y="766"/>
                </a:lnTo>
                <a:close/>
                <a:moveTo>
                  <a:pt x="406" y="761"/>
                </a:moveTo>
                <a:lnTo>
                  <a:pt x="406" y="761"/>
                </a:lnTo>
                <a:lnTo>
                  <a:pt x="411" y="759"/>
                </a:lnTo>
                <a:lnTo>
                  <a:pt x="420" y="756"/>
                </a:lnTo>
                <a:lnTo>
                  <a:pt x="424" y="756"/>
                </a:lnTo>
                <a:lnTo>
                  <a:pt x="425" y="754"/>
                </a:lnTo>
                <a:lnTo>
                  <a:pt x="429" y="751"/>
                </a:lnTo>
                <a:lnTo>
                  <a:pt x="434" y="752"/>
                </a:lnTo>
                <a:lnTo>
                  <a:pt x="438" y="754"/>
                </a:lnTo>
                <a:lnTo>
                  <a:pt x="440" y="754"/>
                </a:lnTo>
                <a:lnTo>
                  <a:pt x="443" y="754"/>
                </a:lnTo>
                <a:lnTo>
                  <a:pt x="447" y="754"/>
                </a:lnTo>
                <a:lnTo>
                  <a:pt x="452" y="756"/>
                </a:lnTo>
                <a:lnTo>
                  <a:pt x="431" y="749"/>
                </a:lnTo>
                <a:lnTo>
                  <a:pt x="425" y="751"/>
                </a:lnTo>
                <a:lnTo>
                  <a:pt x="422" y="751"/>
                </a:lnTo>
                <a:lnTo>
                  <a:pt x="413" y="754"/>
                </a:lnTo>
                <a:lnTo>
                  <a:pt x="410" y="756"/>
                </a:lnTo>
                <a:lnTo>
                  <a:pt x="406" y="761"/>
                </a:lnTo>
                <a:close/>
                <a:moveTo>
                  <a:pt x="470" y="761"/>
                </a:moveTo>
                <a:lnTo>
                  <a:pt x="470" y="761"/>
                </a:lnTo>
                <a:lnTo>
                  <a:pt x="466" y="758"/>
                </a:lnTo>
                <a:lnTo>
                  <a:pt x="463" y="758"/>
                </a:lnTo>
                <a:lnTo>
                  <a:pt x="457" y="756"/>
                </a:lnTo>
                <a:lnTo>
                  <a:pt x="463" y="759"/>
                </a:lnTo>
                <a:lnTo>
                  <a:pt x="466" y="763"/>
                </a:lnTo>
                <a:lnTo>
                  <a:pt x="471" y="774"/>
                </a:lnTo>
                <a:lnTo>
                  <a:pt x="475" y="782"/>
                </a:lnTo>
                <a:lnTo>
                  <a:pt x="475" y="786"/>
                </a:lnTo>
                <a:lnTo>
                  <a:pt x="475" y="791"/>
                </a:lnTo>
                <a:lnTo>
                  <a:pt x="473" y="795"/>
                </a:lnTo>
                <a:lnTo>
                  <a:pt x="468" y="798"/>
                </a:lnTo>
                <a:lnTo>
                  <a:pt x="471" y="804"/>
                </a:lnTo>
                <a:lnTo>
                  <a:pt x="473" y="804"/>
                </a:lnTo>
                <a:lnTo>
                  <a:pt x="475" y="802"/>
                </a:lnTo>
                <a:lnTo>
                  <a:pt x="477" y="798"/>
                </a:lnTo>
                <a:lnTo>
                  <a:pt x="482" y="786"/>
                </a:lnTo>
                <a:lnTo>
                  <a:pt x="480" y="781"/>
                </a:lnTo>
                <a:lnTo>
                  <a:pt x="477" y="772"/>
                </a:lnTo>
                <a:lnTo>
                  <a:pt x="470" y="761"/>
                </a:lnTo>
                <a:close/>
                <a:moveTo>
                  <a:pt x="394" y="777"/>
                </a:moveTo>
                <a:lnTo>
                  <a:pt x="394" y="777"/>
                </a:lnTo>
                <a:lnTo>
                  <a:pt x="392" y="775"/>
                </a:lnTo>
                <a:lnTo>
                  <a:pt x="387" y="774"/>
                </a:lnTo>
                <a:lnTo>
                  <a:pt x="387" y="772"/>
                </a:lnTo>
                <a:lnTo>
                  <a:pt x="387" y="768"/>
                </a:lnTo>
                <a:lnTo>
                  <a:pt x="387" y="765"/>
                </a:lnTo>
                <a:lnTo>
                  <a:pt x="387" y="759"/>
                </a:lnTo>
                <a:lnTo>
                  <a:pt x="387" y="749"/>
                </a:lnTo>
                <a:lnTo>
                  <a:pt x="387" y="742"/>
                </a:lnTo>
                <a:lnTo>
                  <a:pt x="383" y="765"/>
                </a:lnTo>
                <a:lnTo>
                  <a:pt x="381" y="768"/>
                </a:lnTo>
                <a:lnTo>
                  <a:pt x="381" y="770"/>
                </a:lnTo>
                <a:lnTo>
                  <a:pt x="383" y="774"/>
                </a:lnTo>
                <a:lnTo>
                  <a:pt x="385" y="779"/>
                </a:lnTo>
                <a:lnTo>
                  <a:pt x="388" y="782"/>
                </a:lnTo>
                <a:lnTo>
                  <a:pt x="390" y="784"/>
                </a:lnTo>
                <a:lnTo>
                  <a:pt x="394" y="789"/>
                </a:lnTo>
                <a:lnTo>
                  <a:pt x="397" y="791"/>
                </a:lnTo>
                <a:lnTo>
                  <a:pt x="401" y="793"/>
                </a:lnTo>
                <a:lnTo>
                  <a:pt x="397" y="791"/>
                </a:lnTo>
                <a:lnTo>
                  <a:pt x="395" y="788"/>
                </a:lnTo>
                <a:lnTo>
                  <a:pt x="394" y="782"/>
                </a:lnTo>
                <a:lnTo>
                  <a:pt x="394" y="777"/>
                </a:lnTo>
                <a:close/>
                <a:moveTo>
                  <a:pt x="380" y="754"/>
                </a:moveTo>
                <a:lnTo>
                  <a:pt x="380" y="754"/>
                </a:lnTo>
                <a:lnTo>
                  <a:pt x="381" y="743"/>
                </a:lnTo>
                <a:lnTo>
                  <a:pt x="383" y="735"/>
                </a:lnTo>
                <a:lnTo>
                  <a:pt x="387" y="728"/>
                </a:lnTo>
                <a:lnTo>
                  <a:pt x="390" y="721"/>
                </a:lnTo>
                <a:lnTo>
                  <a:pt x="399" y="712"/>
                </a:lnTo>
                <a:lnTo>
                  <a:pt x="406" y="708"/>
                </a:lnTo>
                <a:lnTo>
                  <a:pt x="443" y="713"/>
                </a:lnTo>
                <a:lnTo>
                  <a:pt x="457" y="717"/>
                </a:lnTo>
                <a:lnTo>
                  <a:pt x="466" y="717"/>
                </a:lnTo>
                <a:lnTo>
                  <a:pt x="468" y="715"/>
                </a:lnTo>
                <a:lnTo>
                  <a:pt x="468" y="713"/>
                </a:lnTo>
                <a:lnTo>
                  <a:pt x="438" y="710"/>
                </a:lnTo>
                <a:lnTo>
                  <a:pt x="424" y="705"/>
                </a:lnTo>
                <a:lnTo>
                  <a:pt x="413" y="701"/>
                </a:lnTo>
                <a:lnTo>
                  <a:pt x="406" y="701"/>
                </a:lnTo>
                <a:lnTo>
                  <a:pt x="402" y="701"/>
                </a:lnTo>
                <a:lnTo>
                  <a:pt x="399" y="703"/>
                </a:lnTo>
                <a:lnTo>
                  <a:pt x="395" y="705"/>
                </a:lnTo>
                <a:lnTo>
                  <a:pt x="388" y="715"/>
                </a:lnTo>
                <a:lnTo>
                  <a:pt x="383" y="722"/>
                </a:lnTo>
                <a:lnTo>
                  <a:pt x="381" y="731"/>
                </a:lnTo>
                <a:lnTo>
                  <a:pt x="380" y="738"/>
                </a:lnTo>
                <a:lnTo>
                  <a:pt x="380" y="749"/>
                </a:lnTo>
                <a:lnTo>
                  <a:pt x="380" y="754"/>
                </a:lnTo>
                <a:close/>
                <a:moveTo>
                  <a:pt x="500" y="751"/>
                </a:moveTo>
                <a:lnTo>
                  <a:pt x="500" y="751"/>
                </a:lnTo>
                <a:lnTo>
                  <a:pt x="500" y="761"/>
                </a:lnTo>
                <a:lnTo>
                  <a:pt x="500" y="766"/>
                </a:lnTo>
                <a:lnTo>
                  <a:pt x="501" y="770"/>
                </a:lnTo>
                <a:lnTo>
                  <a:pt x="503" y="770"/>
                </a:lnTo>
                <a:lnTo>
                  <a:pt x="503" y="772"/>
                </a:lnTo>
                <a:lnTo>
                  <a:pt x="505" y="770"/>
                </a:lnTo>
                <a:lnTo>
                  <a:pt x="505" y="768"/>
                </a:lnTo>
                <a:lnTo>
                  <a:pt x="508" y="766"/>
                </a:lnTo>
                <a:lnTo>
                  <a:pt x="507" y="763"/>
                </a:lnTo>
                <a:lnTo>
                  <a:pt x="503" y="758"/>
                </a:lnTo>
                <a:lnTo>
                  <a:pt x="503" y="752"/>
                </a:lnTo>
                <a:lnTo>
                  <a:pt x="500" y="743"/>
                </a:lnTo>
                <a:lnTo>
                  <a:pt x="494" y="733"/>
                </a:lnTo>
                <a:lnTo>
                  <a:pt x="491" y="728"/>
                </a:lnTo>
                <a:lnTo>
                  <a:pt x="485" y="726"/>
                </a:lnTo>
                <a:lnTo>
                  <a:pt x="482" y="724"/>
                </a:lnTo>
                <a:lnTo>
                  <a:pt x="478" y="721"/>
                </a:lnTo>
                <a:lnTo>
                  <a:pt x="477" y="717"/>
                </a:lnTo>
                <a:lnTo>
                  <a:pt x="471" y="710"/>
                </a:lnTo>
                <a:lnTo>
                  <a:pt x="468" y="706"/>
                </a:lnTo>
                <a:lnTo>
                  <a:pt x="457" y="699"/>
                </a:lnTo>
                <a:lnTo>
                  <a:pt x="450" y="692"/>
                </a:lnTo>
                <a:lnTo>
                  <a:pt x="443" y="689"/>
                </a:lnTo>
                <a:lnTo>
                  <a:pt x="432" y="685"/>
                </a:lnTo>
                <a:lnTo>
                  <a:pt x="427" y="690"/>
                </a:lnTo>
                <a:lnTo>
                  <a:pt x="424" y="692"/>
                </a:lnTo>
                <a:lnTo>
                  <a:pt x="424" y="694"/>
                </a:lnTo>
                <a:lnTo>
                  <a:pt x="424" y="696"/>
                </a:lnTo>
                <a:lnTo>
                  <a:pt x="429" y="696"/>
                </a:lnTo>
                <a:lnTo>
                  <a:pt x="438" y="694"/>
                </a:lnTo>
                <a:lnTo>
                  <a:pt x="443" y="698"/>
                </a:lnTo>
                <a:lnTo>
                  <a:pt x="457" y="706"/>
                </a:lnTo>
                <a:lnTo>
                  <a:pt x="468" y="712"/>
                </a:lnTo>
                <a:lnTo>
                  <a:pt x="500" y="751"/>
                </a:lnTo>
                <a:close/>
                <a:moveTo>
                  <a:pt x="249" y="215"/>
                </a:moveTo>
                <a:lnTo>
                  <a:pt x="249" y="215"/>
                </a:lnTo>
                <a:lnTo>
                  <a:pt x="244" y="205"/>
                </a:lnTo>
                <a:lnTo>
                  <a:pt x="240" y="196"/>
                </a:lnTo>
                <a:lnTo>
                  <a:pt x="240" y="194"/>
                </a:lnTo>
                <a:lnTo>
                  <a:pt x="240" y="192"/>
                </a:lnTo>
                <a:lnTo>
                  <a:pt x="242" y="187"/>
                </a:lnTo>
                <a:lnTo>
                  <a:pt x="244" y="180"/>
                </a:lnTo>
                <a:lnTo>
                  <a:pt x="245" y="175"/>
                </a:lnTo>
                <a:lnTo>
                  <a:pt x="247" y="170"/>
                </a:lnTo>
                <a:lnTo>
                  <a:pt x="252" y="168"/>
                </a:lnTo>
                <a:lnTo>
                  <a:pt x="256" y="155"/>
                </a:lnTo>
                <a:lnTo>
                  <a:pt x="259" y="145"/>
                </a:lnTo>
                <a:lnTo>
                  <a:pt x="261" y="141"/>
                </a:lnTo>
                <a:lnTo>
                  <a:pt x="265" y="139"/>
                </a:lnTo>
                <a:lnTo>
                  <a:pt x="265" y="132"/>
                </a:lnTo>
                <a:lnTo>
                  <a:pt x="266" y="127"/>
                </a:lnTo>
                <a:lnTo>
                  <a:pt x="272" y="124"/>
                </a:lnTo>
                <a:lnTo>
                  <a:pt x="274" y="122"/>
                </a:lnTo>
                <a:lnTo>
                  <a:pt x="281" y="122"/>
                </a:lnTo>
                <a:lnTo>
                  <a:pt x="291" y="122"/>
                </a:lnTo>
                <a:lnTo>
                  <a:pt x="304" y="127"/>
                </a:lnTo>
                <a:lnTo>
                  <a:pt x="314" y="127"/>
                </a:lnTo>
                <a:lnTo>
                  <a:pt x="319" y="127"/>
                </a:lnTo>
                <a:lnTo>
                  <a:pt x="325" y="127"/>
                </a:lnTo>
                <a:lnTo>
                  <a:pt x="334" y="129"/>
                </a:lnTo>
                <a:lnTo>
                  <a:pt x="341" y="134"/>
                </a:lnTo>
                <a:lnTo>
                  <a:pt x="349" y="141"/>
                </a:lnTo>
                <a:lnTo>
                  <a:pt x="357" y="152"/>
                </a:lnTo>
                <a:lnTo>
                  <a:pt x="362" y="166"/>
                </a:lnTo>
                <a:lnTo>
                  <a:pt x="365" y="168"/>
                </a:lnTo>
                <a:lnTo>
                  <a:pt x="369" y="173"/>
                </a:lnTo>
                <a:lnTo>
                  <a:pt x="371" y="178"/>
                </a:lnTo>
                <a:lnTo>
                  <a:pt x="372" y="184"/>
                </a:lnTo>
                <a:lnTo>
                  <a:pt x="374" y="191"/>
                </a:lnTo>
                <a:lnTo>
                  <a:pt x="374" y="201"/>
                </a:lnTo>
                <a:lnTo>
                  <a:pt x="372" y="205"/>
                </a:lnTo>
                <a:lnTo>
                  <a:pt x="369" y="214"/>
                </a:lnTo>
                <a:lnTo>
                  <a:pt x="364" y="219"/>
                </a:lnTo>
                <a:lnTo>
                  <a:pt x="358" y="226"/>
                </a:lnTo>
                <a:lnTo>
                  <a:pt x="349" y="231"/>
                </a:lnTo>
                <a:lnTo>
                  <a:pt x="339" y="235"/>
                </a:lnTo>
                <a:lnTo>
                  <a:pt x="335" y="238"/>
                </a:lnTo>
                <a:lnTo>
                  <a:pt x="330" y="245"/>
                </a:lnTo>
                <a:lnTo>
                  <a:pt x="323" y="251"/>
                </a:lnTo>
                <a:lnTo>
                  <a:pt x="318" y="254"/>
                </a:lnTo>
                <a:lnTo>
                  <a:pt x="307" y="258"/>
                </a:lnTo>
                <a:lnTo>
                  <a:pt x="298" y="258"/>
                </a:lnTo>
                <a:lnTo>
                  <a:pt x="295" y="256"/>
                </a:lnTo>
                <a:lnTo>
                  <a:pt x="291" y="260"/>
                </a:lnTo>
                <a:lnTo>
                  <a:pt x="286" y="260"/>
                </a:lnTo>
                <a:lnTo>
                  <a:pt x="284" y="258"/>
                </a:lnTo>
                <a:lnTo>
                  <a:pt x="284" y="256"/>
                </a:lnTo>
                <a:lnTo>
                  <a:pt x="282" y="254"/>
                </a:lnTo>
                <a:lnTo>
                  <a:pt x="281" y="253"/>
                </a:lnTo>
                <a:lnTo>
                  <a:pt x="282" y="251"/>
                </a:lnTo>
                <a:lnTo>
                  <a:pt x="281" y="251"/>
                </a:lnTo>
                <a:lnTo>
                  <a:pt x="279" y="251"/>
                </a:lnTo>
                <a:lnTo>
                  <a:pt x="279" y="249"/>
                </a:lnTo>
                <a:lnTo>
                  <a:pt x="270" y="247"/>
                </a:lnTo>
                <a:lnTo>
                  <a:pt x="261" y="245"/>
                </a:lnTo>
                <a:lnTo>
                  <a:pt x="256" y="244"/>
                </a:lnTo>
                <a:lnTo>
                  <a:pt x="254" y="242"/>
                </a:lnTo>
                <a:lnTo>
                  <a:pt x="252" y="242"/>
                </a:lnTo>
                <a:lnTo>
                  <a:pt x="251" y="238"/>
                </a:lnTo>
                <a:lnTo>
                  <a:pt x="251" y="237"/>
                </a:lnTo>
                <a:lnTo>
                  <a:pt x="252" y="231"/>
                </a:lnTo>
                <a:lnTo>
                  <a:pt x="247" y="228"/>
                </a:lnTo>
                <a:lnTo>
                  <a:pt x="245" y="226"/>
                </a:lnTo>
                <a:lnTo>
                  <a:pt x="244" y="222"/>
                </a:lnTo>
                <a:lnTo>
                  <a:pt x="244" y="217"/>
                </a:lnTo>
                <a:lnTo>
                  <a:pt x="245" y="215"/>
                </a:lnTo>
                <a:lnTo>
                  <a:pt x="249" y="215"/>
                </a:lnTo>
                <a:close/>
                <a:moveTo>
                  <a:pt x="258" y="164"/>
                </a:moveTo>
                <a:lnTo>
                  <a:pt x="258" y="164"/>
                </a:lnTo>
                <a:lnTo>
                  <a:pt x="259" y="161"/>
                </a:lnTo>
                <a:lnTo>
                  <a:pt x="266" y="155"/>
                </a:lnTo>
                <a:lnTo>
                  <a:pt x="275" y="152"/>
                </a:lnTo>
                <a:lnTo>
                  <a:pt x="281" y="150"/>
                </a:lnTo>
                <a:lnTo>
                  <a:pt x="286" y="152"/>
                </a:lnTo>
                <a:lnTo>
                  <a:pt x="293" y="155"/>
                </a:lnTo>
                <a:lnTo>
                  <a:pt x="289" y="150"/>
                </a:lnTo>
                <a:lnTo>
                  <a:pt x="284" y="148"/>
                </a:lnTo>
                <a:lnTo>
                  <a:pt x="279" y="147"/>
                </a:lnTo>
                <a:lnTo>
                  <a:pt x="275" y="147"/>
                </a:lnTo>
                <a:lnTo>
                  <a:pt x="270" y="148"/>
                </a:lnTo>
                <a:lnTo>
                  <a:pt x="265" y="154"/>
                </a:lnTo>
                <a:lnTo>
                  <a:pt x="258" y="164"/>
                </a:lnTo>
                <a:close/>
                <a:moveTo>
                  <a:pt x="288" y="143"/>
                </a:moveTo>
                <a:lnTo>
                  <a:pt x="288" y="143"/>
                </a:lnTo>
                <a:lnTo>
                  <a:pt x="302" y="162"/>
                </a:lnTo>
                <a:lnTo>
                  <a:pt x="305" y="170"/>
                </a:lnTo>
                <a:lnTo>
                  <a:pt x="309" y="175"/>
                </a:lnTo>
                <a:lnTo>
                  <a:pt x="309" y="180"/>
                </a:lnTo>
                <a:lnTo>
                  <a:pt x="304" y="194"/>
                </a:lnTo>
                <a:lnTo>
                  <a:pt x="298" y="214"/>
                </a:lnTo>
                <a:lnTo>
                  <a:pt x="288" y="231"/>
                </a:lnTo>
                <a:lnTo>
                  <a:pt x="282" y="235"/>
                </a:lnTo>
                <a:lnTo>
                  <a:pt x="272" y="240"/>
                </a:lnTo>
                <a:lnTo>
                  <a:pt x="266" y="242"/>
                </a:lnTo>
                <a:lnTo>
                  <a:pt x="261" y="240"/>
                </a:lnTo>
                <a:lnTo>
                  <a:pt x="258" y="237"/>
                </a:lnTo>
                <a:lnTo>
                  <a:pt x="256" y="228"/>
                </a:lnTo>
                <a:lnTo>
                  <a:pt x="254" y="228"/>
                </a:lnTo>
                <a:lnTo>
                  <a:pt x="254" y="235"/>
                </a:lnTo>
                <a:lnTo>
                  <a:pt x="254" y="240"/>
                </a:lnTo>
                <a:lnTo>
                  <a:pt x="256" y="242"/>
                </a:lnTo>
                <a:lnTo>
                  <a:pt x="259" y="244"/>
                </a:lnTo>
                <a:lnTo>
                  <a:pt x="261" y="244"/>
                </a:lnTo>
                <a:lnTo>
                  <a:pt x="266" y="245"/>
                </a:lnTo>
                <a:lnTo>
                  <a:pt x="274" y="245"/>
                </a:lnTo>
                <a:lnTo>
                  <a:pt x="279" y="242"/>
                </a:lnTo>
                <a:lnTo>
                  <a:pt x="286" y="238"/>
                </a:lnTo>
                <a:lnTo>
                  <a:pt x="288" y="237"/>
                </a:lnTo>
                <a:lnTo>
                  <a:pt x="291" y="233"/>
                </a:lnTo>
                <a:lnTo>
                  <a:pt x="295" y="224"/>
                </a:lnTo>
                <a:lnTo>
                  <a:pt x="305" y="208"/>
                </a:lnTo>
                <a:lnTo>
                  <a:pt x="307" y="198"/>
                </a:lnTo>
                <a:lnTo>
                  <a:pt x="309" y="189"/>
                </a:lnTo>
                <a:lnTo>
                  <a:pt x="312" y="182"/>
                </a:lnTo>
                <a:lnTo>
                  <a:pt x="314" y="178"/>
                </a:lnTo>
                <a:lnTo>
                  <a:pt x="314" y="175"/>
                </a:lnTo>
                <a:lnTo>
                  <a:pt x="312" y="170"/>
                </a:lnTo>
                <a:lnTo>
                  <a:pt x="304" y="157"/>
                </a:lnTo>
                <a:lnTo>
                  <a:pt x="293" y="147"/>
                </a:lnTo>
                <a:lnTo>
                  <a:pt x="288" y="143"/>
                </a:lnTo>
                <a:close/>
                <a:moveTo>
                  <a:pt x="254" y="212"/>
                </a:moveTo>
                <a:lnTo>
                  <a:pt x="258" y="212"/>
                </a:lnTo>
                <a:lnTo>
                  <a:pt x="256" y="208"/>
                </a:lnTo>
                <a:lnTo>
                  <a:pt x="252" y="200"/>
                </a:lnTo>
                <a:lnTo>
                  <a:pt x="249" y="185"/>
                </a:lnTo>
                <a:lnTo>
                  <a:pt x="251" y="178"/>
                </a:lnTo>
                <a:lnTo>
                  <a:pt x="252" y="170"/>
                </a:lnTo>
                <a:lnTo>
                  <a:pt x="251" y="171"/>
                </a:lnTo>
                <a:lnTo>
                  <a:pt x="249" y="173"/>
                </a:lnTo>
                <a:lnTo>
                  <a:pt x="247" y="180"/>
                </a:lnTo>
                <a:lnTo>
                  <a:pt x="247" y="185"/>
                </a:lnTo>
                <a:lnTo>
                  <a:pt x="247" y="189"/>
                </a:lnTo>
                <a:lnTo>
                  <a:pt x="245" y="192"/>
                </a:lnTo>
                <a:lnTo>
                  <a:pt x="245" y="194"/>
                </a:lnTo>
                <a:lnTo>
                  <a:pt x="245" y="198"/>
                </a:lnTo>
                <a:lnTo>
                  <a:pt x="254" y="212"/>
                </a:lnTo>
                <a:close/>
                <a:moveTo>
                  <a:pt x="277" y="203"/>
                </a:moveTo>
                <a:lnTo>
                  <a:pt x="277" y="203"/>
                </a:lnTo>
                <a:lnTo>
                  <a:pt x="272" y="205"/>
                </a:lnTo>
                <a:lnTo>
                  <a:pt x="266" y="203"/>
                </a:lnTo>
                <a:lnTo>
                  <a:pt x="265" y="201"/>
                </a:lnTo>
                <a:lnTo>
                  <a:pt x="266" y="203"/>
                </a:lnTo>
                <a:lnTo>
                  <a:pt x="268" y="205"/>
                </a:lnTo>
                <a:lnTo>
                  <a:pt x="272" y="207"/>
                </a:lnTo>
                <a:lnTo>
                  <a:pt x="277" y="203"/>
                </a:lnTo>
                <a:close/>
                <a:moveTo>
                  <a:pt x="284" y="161"/>
                </a:moveTo>
                <a:lnTo>
                  <a:pt x="284" y="161"/>
                </a:lnTo>
                <a:lnTo>
                  <a:pt x="289" y="164"/>
                </a:lnTo>
                <a:lnTo>
                  <a:pt x="291" y="168"/>
                </a:lnTo>
                <a:lnTo>
                  <a:pt x="295" y="177"/>
                </a:lnTo>
                <a:lnTo>
                  <a:pt x="295" y="187"/>
                </a:lnTo>
                <a:lnTo>
                  <a:pt x="293" y="196"/>
                </a:lnTo>
                <a:lnTo>
                  <a:pt x="293" y="187"/>
                </a:lnTo>
                <a:lnTo>
                  <a:pt x="289" y="194"/>
                </a:lnTo>
                <a:lnTo>
                  <a:pt x="286" y="196"/>
                </a:lnTo>
                <a:lnTo>
                  <a:pt x="284" y="198"/>
                </a:lnTo>
                <a:lnTo>
                  <a:pt x="281" y="198"/>
                </a:lnTo>
                <a:lnTo>
                  <a:pt x="279" y="201"/>
                </a:lnTo>
                <a:lnTo>
                  <a:pt x="277" y="205"/>
                </a:lnTo>
                <a:lnTo>
                  <a:pt x="274" y="207"/>
                </a:lnTo>
                <a:lnTo>
                  <a:pt x="277" y="210"/>
                </a:lnTo>
                <a:lnTo>
                  <a:pt x="281" y="212"/>
                </a:lnTo>
                <a:lnTo>
                  <a:pt x="289" y="208"/>
                </a:lnTo>
                <a:lnTo>
                  <a:pt x="293" y="207"/>
                </a:lnTo>
                <a:lnTo>
                  <a:pt x="296" y="196"/>
                </a:lnTo>
                <a:lnTo>
                  <a:pt x="298" y="187"/>
                </a:lnTo>
                <a:lnTo>
                  <a:pt x="298" y="180"/>
                </a:lnTo>
                <a:lnTo>
                  <a:pt x="296" y="173"/>
                </a:lnTo>
                <a:lnTo>
                  <a:pt x="293" y="164"/>
                </a:lnTo>
                <a:lnTo>
                  <a:pt x="291" y="161"/>
                </a:lnTo>
                <a:lnTo>
                  <a:pt x="289" y="159"/>
                </a:lnTo>
                <a:lnTo>
                  <a:pt x="286" y="159"/>
                </a:lnTo>
                <a:lnTo>
                  <a:pt x="284" y="161"/>
                </a:lnTo>
                <a:close/>
                <a:moveTo>
                  <a:pt x="284" y="171"/>
                </a:moveTo>
                <a:lnTo>
                  <a:pt x="284" y="171"/>
                </a:lnTo>
                <a:lnTo>
                  <a:pt x="282" y="168"/>
                </a:lnTo>
                <a:lnTo>
                  <a:pt x="282" y="166"/>
                </a:lnTo>
                <a:lnTo>
                  <a:pt x="281" y="164"/>
                </a:lnTo>
                <a:lnTo>
                  <a:pt x="279" y="166"/>
                </a:lnTo>
                <a:lnTo>
                  <a:pt x="274" y="170"/>
                </a:lnTo>
                <a:lnTo>
                  <a:pt x="268" y="178"/>
                </a:lnTo>
                <a:lnTo>
                  <a:pt x="266" y="180"/>
                </a:lnTo>
                <a:lnTo>
                  <a:pt x="265" y="184"/>
                </a:lnTo>
                <a:lnTo>
                  <a:pt x="265" y="187"/>
                </a:lnTo>
                <a:lnTo>
                  <a:pt x="265" y="191"/>
                </a:lnTo>
                <a:lnTo>
                  <a:pt x="266" y="192"/>
                </a:lnTo>
                <a:lnTo>
                  <a:pt x="268" y="189"/>
                </a:lnTo>
                <a:lnTo>
                  <a:pt x="272" y="178"/>
                </a:lnTo>
                <a:lnTo>
                  <a:pt x="274" y="175"/>
                </a:lnTo>
                <a:lnTo>
                  <a:pt x="275" y="171"/>
                </a:lnTo>
                <a:lnTo>
                  <a:pt x="279" y="170"/>
                </a:lnTo>
                <a:lnTo>
                  <a:pt x="284" y="171"/>
                </a:lnTo>
                <a:close/>
                <a:moveTo>
                  <a:pt x="266" y="177"/>
                </a:moveTo>
                <a:lnTo>
                  <a:pt x="268" y="175"/>
                </a:lnTo>
                <a:lnTo>
                  <a:pt x="279" y="162"/>
                </a:lnTo>
                <a:lnTo>
                  <a:pt x="277" y="162"/>
                </a:lnTo>
                <a:lnTo>
                  <a:pt x="274" y="162"/>
                </a:lnTo>
                <a:lnTo>
                  <a:pt x="270" y="164"/>
                </a:lnTo>
                <a:lnTo>
                  <a:pt x="266" y="166"/>
                </a:lnTo>
                <a:lnTo>
                  <a:pt x="266" y="168"/>
                </a:lnTo>
                <a:lnTo>
                  <a:pt x="266" y="171"/>
                </a:lnTo>
                <a:lnTo>
                  <a:pt x="266" y="177"/>
                </a:lnTo>
                <a:close/>
                <a:moveTo>
                  <a:pt x="265" y="194"/>
                </a:moveTo>
                <a:lnTo>
                  <a:pt x="265" y="194"/>
                </a:lnTo>
                <a:lnTo>
                  <a:pt x="268" y="198"/>
                </a:lnTo>
                <a:lnTo>
                  <a:pt x="270" y="200"/>
                </a:lnTo>
                <a:lnTo>
                  <a:pt x="272" y="200"/>
                </a:lnTo>
                <a:lnTo>
                  <a:pt x="275" y="201"/>
                </a:lnTo>
                <a:lnTo>
                  <a:pt x="277" y="201"/>
                </a:lnTo>
                <a:lnTo>
                  <a:pt x="279" y="198"/>
                </a:lnTo>
                <a:lnTo>
                  <a:pt x="272" y="198"/>
                </a:lnTo>
                <a:lnTo>
                  <a:pt x="266" y="194"/>
                </a:lnTo>
                <a:lnTo>
                  <a:pt x="265" y="192"/>
                </a:lnTo>
                <a:lnTo>
                  <a:pt x="265" y="189"/>
                </a:lnTo>
                <a:lnTo>
                  <a:pt x="263" y="192"/>
                </a:lnTo>
                <a:lnTo>
                  <a:pt x="265" y="194"/>
                </a:lnTo>
                <a:close/>
                <a:moveTo>
                  <a:pt x="274" y="192"/>
                </a:moveTo>
                <a:lnTo>
                  <a:pt x="274" y="192"/>
                </a:lnTo>
                <a:close/>
                <a:moveTo>
                  <a:pt x="274" y="192"/>
                </a:moveTo>
                <a:lnTo>
                  <a:pt x="274" y="192"/>
                </a:lnTo>
                <a:close/>
                <a:moveTo>
                  <a:pt x="274" y="192"/>
                </a:moveTo>
                <a:lnTo>
                  <a:pt x="274" y="192"/>
                </a:lnTo>
                <a:close/>
                <a:moveTo>
                  <a:pt x="274" y="192"/>
                </a:moveTo>
                <a:lnTo>
                  <a:pt x="274" y="192"/>
                </a:lnTo>
                <a:close/>
                <a:moveTo>
                  <a:pt x="274" y="192"/>
                </a:moveTo>
                <a:lnTo>
                  <a:pt x="274" y="192"/>
                </a:lnTo>
                <a:close/>
                <a:moveTo>
                  <a:pt x="286" y="187"/>
                </a:moveTo>
                <a:lnTo>
                  <a:pt x="286" y="187"/>
                </a:lnTo>
                <a:lnTo>
                  <a:pt x="281" y="196"/>
                </a:lnTo>
                <a:lnTo>
                  <a:pt x="277" y="194"/>
                </a:lnTo>
                <a:lnTo>
                  <a:pt x="274" y="192"/>
                </a:lnTo>
                <a:lnTo>
                  <a:pt x="275" y="196"/>
                </a:lnTo>
                <a:lnTo>
                  <a:pt x="277" y="198"/>
                </a:lnTo>
                <a:lnTo>
                  <a:pt x="279" y="198"/>
                </a:lnTo>
                <a:lnTo>
                  <a:pt x="282" y="196"/>
                </a:lnTo>
                <a:lnTo>
                  <a:pt x="286" y="194"/>
                </a:lnTo>
                <a:lnTo>
                  <a:pt x="291" y="189"/>
                </a:lnTo>
                <a:lnTo>
                  <a:pt x="289" y="184"/>
                </a:lnTo>
                <a:lnTo>
                  <a:pt x="288" y="177"/>
                </a:lnTo>
                <a:lnTo>
                  <a:pt x="286" y="187"/>
                </a:lnTo>
                <a:close/>
                <a:moveTo>
                  <a:pt x="281" y="187"/>
                </a:moveTo>
                <a:lnTo>
                  <a:pt x="281" y="187"/>
                </a:lnTo>
                <a:lnTo>
                  <a:pt x="279" y="187"/>
                </a:lnTo>
                <a:lnTo>
                  <a:pt x="277" y="185"/>
                </a:lnTo>
                <a:lnTo>
                  <a:pt x="275" y="182"/>
                </a:lnTo>
                <a:lnTo>
                  <a:pt x="275" y="185"/>
                </a:lnTo>
                <a:lnTo>
                  <a:pt x="277" y="187"/>
                </a:lnTo>
                <a:lnTo>
                  <a:pt x="279" y="189"/>
                </a:lnTo>
                <a:lnTo>
                  <a:pt x="277" y="189"/>
                </a:lnTo>
                <a:lnTo>
                  <a:pt x="275" y="187"/>
                </a:lnTo>
                <a:lnTo>
                  <a:pt x="274" y="184"/>
                </a:lnTo>
                <a:lnTo>
                  <a:pt x="275" y="177"/>
                </a:lnTo>
                <a:lnTo>
                  <a:pt x="272" y="185"/>
                </a:lnTo>
                <a:lnTo>
                  <a:pt x="274" y="187"/>
                </a:lnTo>
                <a:lnTo>
                  <a:pt x="277" y="191"/>
                </a:lnTo>
                <a:lnTo>
                  <a:pt x="277" y="192"/>
                </a:lnTo>
                <a:lnTo>
                  <a:pt x="281" y="192"/>
                </a:lnTo>
                <a:lnTo>
                  <a:pt x="284" y="191"/>
                </a:lnTo>
                <a:lnTo>
                  <a:pt x="284" y="189"/>
                </a:lnTo>
                <a:lnTo>
                  <a:pt x="284" y="184"/>
                </a:lnTo>
                <a:lnTo>
                  <a:pt x="282" y="185"/>
                </a:lnTo>
                <a:lnTo>
                  <a:pt x="281" y="187"/>
                </a:lnTo>
                <a:close/>
                <a:moveTo>
                  <a:pt x="284" y="173"/>
                </a:moveTo>
                <a:lnTo>
                  <a:pt x="284" y="173"/>
                </a:lnTo>
                <a:lnTo>
                  <a:pt x="281" y="173"/>
                </a:lnTo>
                <a:lnTo>
                  <a:pt x="275" y="177"/>
                </a:lnTo>
                <a:lnTo>
                  <a:pt x="275" y="178"/>
                </a:lnTo>
                <a:lnTo>
                  <a:pt x="277" y="178"/>
                </a:lnTo>
                <a:lnTo>
                  <a:pt x="279" y="177"/>
                </a:lnTo>
                <a:lnTo>
                  <a:pt x="282" y="178"/>
                </a:lnTo>
                <a:lnTo>
                  <a:pt x="284" y="180"/>
                </a:lnTo>
                <a:lnTo>
                  <a:pt x="284" y="184"/>
                </a:lnTo>
                <a:lnTo>
                  <a:pt x="286" y="185"/>
                </a:lnTo>
                <a:lnTo>
                  <a:pt x="288" y="177"/>
                </a:lnTo>
                <a:lnTo>
                  <a:pt x="286" y="175"/>
                </a:lnTo>
                <a:lnTo>
                  <a:pt x="284" y="173"/>
                </a:lnTo>
                <a:close/>
                <a:moveTo>
                  <a:pt x="319" y="187"/>
                </a:moveTo>
                <a:lnTo>
                  <a:pt x="319" y="187"/>
                </a:lnTo>
                <a:lnTo>
                  <a:pt x="321" y="191"/>
                </a:lnTo>
                <a:lnTo>
                  <a:pt x="323" y="201"/>
                </a:lnTo>
                <a:lnTo>
                  <a:pt x="321" y="207"/>
                </a:lnTo>
                <a:lnTo>
                  <a:pt x="321" y="214"/>
                </a:lnTo>
                <a:lnTo>
                  <a:pt x="318" y="219"/>
                </a:lnTo>
                <a:lnTo>
                  <a:pt x="314" y="226"/>
                </a:lnTo>
                <a:lnTo>
                  <a:pt x="302" y="231"/>
                </a:lnTo>
                <a:lnTo>
                  <a:pt x="293" y="237"/>
                </a:lnTo>
                <a:lnTo>
                  <a:pt x="298" y="237"/>
                </a:lnTo>
                <a:lnTo>
                  <a:pt x="304" y="233"/>
                </a:lnTo>
                <a:lnTo>
                  <a:pt x="314" y="228"/>
                </a:lnTo>
                <a:lnTo>
                  <a:pt x="327" y="217"/>
                </a:lnTo>
                <a:lnTo>
                  <a:pt x="328" y="208"/>
                </a:lnTo>
                <a:lnTo>
                  <a:pt x="328" y="198"/>
                </a:lnTo>
                <a:lnTo>
                  <a:pt x="328" y="185"/>
                </a:lnTo>
                <a:lnTo>
                  <a:pt x="325" y="171"/>
                </a:lnTo>
                <a:lnTo>
                  <a:pt x="319" y="159"/>
                </a:lnTo>
                <a:lnTo>
                  <a:pt x="314" y="154"/>
                </a:lnTo>
                <a:lnTo>
                  <a:pt x="309" y="148"/>
                </a:lnTo>
                <a:lnTo>
                  <a:pt x="304" y="145"/>
                </a:lnTo>
                <a:lnTo>
                  <a:pt x="295" y="141"/>
                </a:lnTo>
                <a:lnTo>
                  <a:pt x="307" y="152"/>
                </a:lnTo>
                <a:lnTo>
                  <a:pt x="316" y="162"/>
                </a:lnTo>
                <a:lnTo>
                  <a:pt x="319" y="168"/>
                </a:lnTo>
                <a:lnTo>
                  <a:pt x="321" y="173"/>
                </a:lnTo>
                <a:lnTo>
                  <a:pt x="321" y="177"/>
                </a:lnTo>
                <a:lnTo>
                  <a:pt x="323" y="180"/>
                </a:lnTo>
                <a:lnTo>
                  <a:pt x="321" y="182"/>
                </a:lnTo>
                <a:lnTo>
                  <a:pt x="321" y="184"/>
                </a:lnTo>
                <a:lnTo>
                  <a:pt x="319" y="187"/>
                </a:lnTo>
                <a:close/>
                <a:moveTo>
                  <a:pt x="265" y="138"/>
                </a:moveTo>
                <a:lnTo>
                  <a:pt x="266" y="136"/>
                </a:lnTo>
                <a:lnTo>
                  <a:pt x="266" y="134"/>
                </a:lnTo>
                <a:lnTo>
                  <a:pt x="270" y="129"/>
                </a:lnTo>
                <a:lnTo>
                  <a:pt x="274" y="127"/>
                </a:lnTo>
                <a:lnTo>
                  <a:pt x="279" y="125"/>
                </a:lnTo>
                <a:lnTo>
                  <a:pt x="286" y="125"/>
                </a:lnTo>
                <a:lnTo>
                  <a:pt x="293" y="125"/>
                </a:lnTo>
                <a:lnTo>
                  <a:pt x="289" y="124"/>
                </a:lnTo>
                <a:lnTo>
                  <a:pt x="281" y="124"/>
                </a:lnTo>
                <a:lnTo>
                  <a:pt x="275" y="125"/>
                </a:lnTo>
                <a:lnTo>
                  <a:pt x="270" y="127"/>
                </a:lnTo>
                <a:lnTo>
                  <a:pt x="266" y="131"/>
                </a:lnTo>
                <a:lnTo>
                  <a:pt x="265" y="138"/>
                </a:lnTo>
                <a:close/>
                <a:moveTo>
                  <a:pt x="279" y="184"/>
                </a:moveTo>
                <a:lnTo>
                  <a:pt x="279" y="184"/>
                </a:lnTo>
                <a:lnTo>
                  <a:pt x="279" y="185"/>
                </a:lnTo>
                <a:lnTo>
                  <a:pt x="281" y="185"/>
                </a:lnTo>
                <a:lnTo>
                  <a:pt x="277" y="182"/>
                </a:lnTo>
                <a:lnTo>
                  <a:pt x="277" y="184"/>
                </a:lnTo>
                <a:lnTo>
                  <a:pt x="279" y="184"/>
                </a:lnTo>
                <a:close/>
                <a:moveTo>
                  <a:pt x="288" y="157"/>
                </a:moveTo>
                <a:lnTo>
                  <a:pt x="288" y="157"/>
                </a:lnTo>
                <a:lnTo>
                  <a:pt x="279" y="155"/>
                </a:lnTo>
                <a:lnTo>
                  <a:pt x="272" y="155"/>
                </a:lnTo>
                <a:lnTo>
                  <a:pt x="266" y="159"/>
                </a:lnTo>
                <a:lnTo>
                  <a:pt x="263" y="161"/>
                </a:lnTo>
                <a:lnTo>
                  <a:pt x="259" y="166"/>
                </a:lnTo>
                <a:lnTo>
                  <a:pt x="258" y="170"/>
                </a:lnTo>
                <a:lnTo>
                  <a:pt x="256" y="180"/>
                </a:lnTo>
                <a:lnTo>
                  <a:pt x="256" y="192"/>
                </a:lnTo>
                <a:lnTo>
                  <a:pt x="258" y="201"/>
                </a:lnTo>
                <a:lnTo>
                  <a:pt x="259" y="212"/>
                </a:lnTo>
                <a:lnTo>
                  <a:pt x="266" y="212"/>
                </a:lnTo>
                <a:lnTo>
                  <a:pt x="272" y="212"/>
                </a:lnTo>
                <a:lnTo>
                  <a:pt x="277" y="212"/>
                </a:lnTo>
                <a:lnTo>
                  <a:pt x="268" y="208"/>
                </a:lnTo>
                <a:lnTo>
                  <a:pt x="263" y="207"/>
                </a:lnTo>
                <a:lnTo>
                  <a:pt x="261" y="203"/>
                </a:lnTo>
                <a:lnTo>
                  <a:pt x="261" y="200"/>
                </a:lnTo>
                <a:lnTo>
                  <a:pt x="261" y="196"/>
                </a:lnTo>
                <a:lnTo>
                  <a:pt x="259" y="196"/>
                </a:lnTo>
                <a:lnTo>
                  <a:pt x="259" y="194"/>
                </a:lnTo>
                <a:lnTo>
                  <a:pt x="259" y="191"/>
                </a:lnTo>
                <a:lnTo>
                  <a:pt x="261" y="187"/>
                </a:lnTo>
                <a:lnTo>
                  <a:pt x="259" y="187"/>
                </a:lnTo>
                <a:lnTo>
                  <a:pt x="261" y="184"/>
                </a:lnTo>
                <a:lnTo>
                  <a:pt x="263" y="182"/>
                </a:lnTo>
                <a:lnTo>
                  <a:pt x="263" y="177"/>
                </a:lnTo>
                <a:lnTo>
                  <a:pt x="261" y="173"/>
                </a:lnTo>
                <a:lnTo>
                  <a:pt x="261" y="170"/>
                </a:lnTo>
                <a:lnTo>
                  <a:pt x="263" y="168"/>
                </a:lnTo>
                <a:lnTo>
                  <a:pt x="266" y="164"/>
                </a:lnTo>
                <a:lnTo>
                  <a:pt x="274" y="161"/>
                </a:lnTo>
                <a:lnTo>
                  <a:pt x="277" y="159"/>
                </a:lnTo>
                <a:lnTo>
                  <a:pt x="288" y="157"/>
                </a:lnTo>
                <a:close/>
                <a:moveTo>
                  <a:pt x="293" y="155"/>
                </a:moveTo>
                <a:lnTo>
                  <a:pt x="293" y="155"/>
                </a:lnTo>
                <a:lnTo>
                  <a:pt x="295" y="159"/>
                </a:lnTo>
                <a:lnTo>
                  <a:pt x="298" y="170"/>
                </a:lnTo>
                <a:lnTo>
                  <a:pt x="298" y="173"/>
                </a:lnTo>
                <a:lnTo>
                  <a:pt x="300" y="175"/>
                </a:lnTo>
                <a:lnTo>
                  <a:pt x="302" y="178"/>
                </a:lnTo>
                <a:lnTo>
                  <a:pt x="302" y="184"/>
                </a:lnTo>
                <a:lnTo>
                  <a:pt x="300" y="187"/>
                </a:lnTo>
                <a:lnTo>
                  <a:pt x="300" y="189"/>
                </a:lnTo>
                <a:lnTo>
                  <a:pt x="300" y="191"/>
                </a:lnTo>
                <a:lnTo>
                  <a:pt x="300" y="196"/>
                </a:lnTo>
                <a:lnTo>
                  <a:pt x="298" y="201"/>
                </a:lnTo>
                <a:lnTo>
                  <a:pt x="305" y="180"/>
                </a:lnTo>
                <a:lnTo>
                  <a:pt x="304" y="175"/>
                </a:lnTo>
                <a:lnTo>
                  <a:pt x="304" y="171"/>
                </a:lnTo>
                <a:lnTo>
                  <a:pt x="300" y="162"/>
                </a:lnTo>
                <a:lnTo>
                  <a:pt x="296" y="159"/>
                </a:lnTo>
                <a:lnTo>
                  <a:pt x="293" y="155"/>
                </a:lnTo>
                <a:close/>
                <a:moveTo>
                  <a:pt x="293" y="219"/>
                </a:moveTo>
                <a:lnTo>
                  <a:pt x="293" y="219"/>
                </a:lnTo>
                <a:lnTo>
                  <a:pt x="295" y="215"/>
                </a:lnTo>
                <a:lnTo>
                  <a:pt x="296" y="212"/>
                </a:lnTo>
                <a:lnTo>
                  <a:pt x="298" y="207"/>
                </a:lnTo>
                <a:lnTo>
                  <a:pt x="295" y="212"/>
                </a:lnTo>
                <a:lnTo>
                  <a:pt x="291" y="215"/>
                </a:lnTo>
                <a:lnTo>
                  <a:pt x="281" y="221"/>
                </a:lnTo>
                <a:lnTo>
                  <a:pt x="272" y="224"/>
                </a:lnTo>
                <a:lnTo>
                  <a:pt x="266" y="224"/>
                </a:lnTo>
                <a:lnTo>
                  <a:pt x="261" y="224"/>
                </a:lnTo>
                <a:lnTo>
                  <a:pt x="258" y="222"/>
                </a:lnTo>
                <a:lnTo>
                  <a:pt x="256" y="217"/>
                </a:lnTo>
                <a:lnTo>
                  <a:pt x="251" y="219"/>
                </a:lnTo>
                <a:lnTo>
                  <a:pt x="251" y="222"/>
                </a:lnTo>
                <a:lnTo>
                  <a:pt x="252" y="224"/>
                </a:lnTo>
                <a:lnTo>
                  <a:pt x="256" y="226"/>
                </a:lnTo>
                <a:lnTo>
                  <a:pt x="268" y="230"/>
                </a:lnTo>
                <a:lnTo>
                  <a:pt x="274" y="230"/>
                </a:lnTo>
                <a:lnTo>
                  <a:pt x="281" y="224"/>
                </a:lnTo>
                <a:lnTo>
                  <a:pt x="293" y="219"/>
                </a:lnTo>
                <a:close/>
                <a:moveTo>
                  <a:pt x="277" y="143"/>
                </a:moveTo>
                <a:lnTo>
                  <a:pt x="277" y="143"/>
                </a:lnTo>
                <a:lnTo>
                  <a:pt x="277" y="141"/>
                </a:lnTo>
                <a:lnTo>
                  <a:pt x="281" y="136"/>
                </a:lnTo>
                <a:lnTo>
                  <a:pt x="282" y="134"/>
                </a:lnTo>
                <a:lnTo>
                  <a:pt x="286" y="136"/>
                </a:lnTo>
                <a:lnTo>
                  <a:pt x="289" y="136"/>
                </a:lnTo>
                <a:lnTo>
                  <a:pt x="293" y="136"/>
                </a:lnTo>
                <a:lnTo>
                  <a:pt x="305" y="136"/>
                </a:lnTo>
                <a:lnTo>
                  <a:pt x="311" y="136"/>
                </a:lnTo>
                <a:lnTo>
                  <a:pt x="289" y="132"/>
                </a:lnTo>
                <a:lnTo>
                  <a:pt x="286" y="131"/>
                </a:lnTo>
                <a:lnTo>
                  <a:pt x="284" y="131"/>
                </a:lnTo>
                <a:lnTo>
                  <a:pt x="281" y="131"/>
                </a:lnTo>
                <a:lnTo>
                  <a:pt x="275" y="134"/>
                </a:lnTo>
                <a:lnTo>
                  <a:pt x="272" y="136"/>
                </a:lnTo>
                <a:lnTo>
                  <a:pt x="270" y="139"/>
                </a:lnTo>
                <a:lnTo>
                  <a:pt x="265" y="143"/>
                </a:lnTo>
                <a:lnTo>
                  <a:pt x="263" y="147"/>
                </a:lnTo>
                <a:lnTo>
                  <a:pt x="261" y="150"/>
                </a:lnTo>
                <a:lnTo>
                  <a:pt x="263" y="147"/>
                </a:lnTo>
                <a:lnTo>
                  <a:pt x="265" y="145"/>
                </a:lnTo>
                <a:lnTo>
                  <a:pt x="272" y="143"/>
                </a:lnTo>
                <a:lnTo>
                  <a:pt x="277" y="143"/>
                </a:lnTo>
                <a:close/>
                <a:moveTo>
                  <a:pt x="300" y="129"/>
                </a:moveTo>
                <a:lnTo>
                  <a:pt x="300" y="129"/>
                </a:lnTo>
                <a:lnTo>
                  <a:pt x="311" y="131"/>
                </a:lnTo>
                <a:lnTo>
                  <a:pt x="319" y="132"/>
                </a:lnTo>
                <a:lnTo>
                  <a:pt x="327" y="136"/>
                </a:lnTo>
                <a:lnTo>
                  <a:pt x="334" y="139"/>
                </a:lnTo>
                <a:lnTo>
                  <a:pt x="342" y="148"/>
                </a:lnTo>
                <a:lnTo>
                  <a:pt x="346" y="154"/>
                </a:lnTo>
                <a:lnTo>
                  <a:pt x="341" y="192"/>
                </a:lnTo>
                <a:lnTo>
                  <a:pt x="337" y="207"/>
                </a:lnTo>
                <a:lnTo>
                  <a:pt x="337" y="215"/>
                </a:lnTo>
                <a:lnTo>
                  <a:pt x="337" y="217"/>
                </a:lnTo>
                <a:lnTo>
                  <a:pt x="339" y="215"/>
                </a:lnTo>
                <a:lnTo>
                  <a:pt x="344" y="187"/>
                </a:lnTo>
                <a:lnTo>
                  <a:pt x="349" y="173"/>
                </a:lnTo>
                <a:lnTo>
                  <a:pt x="351" y="162"/>
                </a:lnTo>
                <a:lnTo>
                  <a:pt x="353" y="155"/>
                </a:lnTo>
                <a:lnTo>
                  <a:pt x="353" y="152"/>
                </a:lnTo>
                <a:lnTo>
                  <a:pt x="351" y="148"/>
                </a:lnTo>
                <a:lnTo>
                  <a:pt x="348" y="145"/>
                </a:lnTo>
                <a:lnTo>
                  <a:pt x="339" y="138"/>
                </a:lnTo>
                <a:lnTo>
                  <a:pt x="330" y="132"/>
                </a:lnTo>
                <a:lnTo>
                  <a:pt x="323" y="131"/>
                </a:lnTo>
                <a:lnTo>
                  <a:pt x="316" y="129"/>
                </a:lnTo>
                <a:lnTo>
                  <a:pt x="305" y="129"/>
                </a:lnTo>
                <a:lnTo>
                  <a:pt x="300" y="129"/>
                </a:lnTo>
                <a:close/>
                <a:moveTo>
                  <a:pt x="304" y="249"/>
                </a:moveTo>
                <a:lnTo>
                  <a:pt x="304" y="249"/>
                </a:lnTo>
                <a:lnTo>
                  <a:pt x="293" y="249"/>
                </a:lnTo>
                <a:lnTo>
                  <a:pt x="286" y="249"/>
                </a:lnTo>
                <a:lnTo>
                  <a:pt x="284" y="251"/>
                </a:lnTo>
                <a:lnTo>
                  <a:pt x="284" y="253"/>
                </a:lnTo>
                <a:lnTo>
                  <a:pt x="282" y="253"/>
                </a:lnTo>
                <a:lnTo>
                  <a:pt x="284" y="254"/>
                </a:lnTo>
                <a:lnTo>
                  <a:pt x="286" y="254"/>
                </a:lnTo>
                <a:lnTo>
                  <a:pt x="288" y="256"/>
                </a:lnTo>
                <a:lnTo>
                  <a:pt x="291" y="256"/>
                </a:lnTo>
                <a:lnTo>
                  <a:pt x="296" y="253"/>
                </a:lnTo>
                <a:lnTo>
                  <a:pt x="302" y="253"/>
                </a:lnTo>
                <a:lnTo>
                  <a:pt x="309" y="249"/>
                </a:lnTo>
                <a:lnTo>
                  <a:pt x="321" y="244"/>
                </a:lnTo>
                <a:lnTo>
                  <a:pt x="327" y="238"/>
                </a:lnTo>
                <a:lnTo>
                  <a:pt x="328" y="235"/>
                </a:lnTo>
                <a:lnTo>
                  <a:pt x="330" y="231"/>
                </a:lnTo>
                <a:lnTo>
                  <a:pt x="334" y="228"/>
                </a:lnTo>
                <a:lnTo>
                  <a:pt x="337" y="226"/>
                </a:lnTo>
                <a:lnTo>
                  <a:pt x="344" y="221"/>
                </a:lnTo>
                <a:lnTo>
                  <a:pt x="348" y="217"/>
                </a:lnTo>
                <a:lnTo>
                  <a:pt x="355" y="207"/>
                </a:lnTo>
                <a:lnTo>
                  <a:pt x="360" y="200"/>
                </a:lnTo>
                <a:lnTo>
                  <a:pt x="365" y="192"/>
                </a:lnTo>
                <a:lnTo>
                  <a:pt x="367" y="182"/>
                </a:lnTo>
                <a:lnTo>
                  <a:pt x="364" y="175"/>
                </a:lnTo>
                <a:lnTo>
                  <a:pt x="360" y="173"/>
                </a:lnTo>
                <a:lnTo>
                  <a:pt x="358" y="173"/>
                </a:lnTo>
                <a:lnTo>
                  <a:pt x="358" y="178"/>
                </a:lnTo>
                <a:lnTo>
                  <a:pt x="360" y="187"/>
                </a:lnTo>
                <a:lnTo>
                  <a:pt x="357" y="192"/>
                </a:lnTo>
                <a:lnTo>
                  <a:pt x="348" y="207"/>
                </a:lnTo>
                <a:lnTo>
                  <a:pt x="342" y="217"/>
                </a:lnTo>
                <a:lnTo>
                  <a:pt x="304" y="249"/>
                </a:lnTo>
                <a:close/>
                <a:moveTo>
                  <a:pt x="632" y="155"/>
                </a:moveTo>
                <a:lnTo>
                  <a:pt x="632" y="155"/>
                </a:lnTo>
                <a:lnTo>
                  <a:pt x="637" y="166"/>
                </a:lnTo>
                <a:lnTo>
                  <a:pt x="641" y="175"/>
                </a:lnTo>
                <a:lnTo>
                  <a:pt x="641" y="177"/>
                </a:lnTo>
                <a:lnTo>
                  <a:pt x="639" y="178"/>
                </a:lnTo>
                <a:lnTo>
                  <a:pt x="637" y="184"/>
                </a:lnTo>
                <a:lnTo>
                  <a:pt x="637" y="191"/>
                </a:lnTo>
                <a:lnTo>
                  <a:pt x="636" y="196"/>
                </a:lnTo>
                <a:lnTo>
                  <a:pt x="634" y="201"/>
                </a:lnTo>
                <a:lnTo>
                  <a:pt x="629" y="203"/>
                </a:lnTo>
                <a:lnTo>
                  <a:pt x="625" y="215"/>
                </a:lnTo>
                <a:lnTo>
                  <a:pt x="621" y="226"/>
                </a:lnTo>
                <a:lnTo>
                  <a:pt x="620" y="230"/>
                </a:lnTo>
                <a:lnTo>
                  <a:pt x="616" y="231"/>
                </a:lnTo>
                <a:lnTo>
                  <a:pt x="616" y="238"/>
                </a:lnTo>
                <a:lnTo>
                  <a:pt x="613" y="244"/>
                </a:lnTo>
                <a:lnTo>
                  <a:pt x="609" y="247"/>
                </a:lnTo>
                <a:lnTo>
                  <a:pt x="606" y="249"/>
                </a:lnTo>
                <a:lnTo>
                  <a:pt x="600" y="249"/>
                </a:lnTo>
                <a:lnTo>
                  <a:pt x="590" y="249"/>
                </a:lnTo>
                <a:lnTo>
                  <a:pt x="577" y="244"/>
                </a:lnTo>
                <a:lnTo>
                  <a:pt x="567" y="244"/>
                </a:lnTo>
                <a:lnTo>
                  <a:pt x="561" y="244"/>
                </a:lnTo>
                <a:lnTo>
                  <a:pt x="554" y="244"/>
                </a:lnTo>
                <a:lnTo>
                  <a:pt x="547" y="242"/>
                </a:lnTo>
                <a:lnTo>
                  <a:pt x="540" y="237"/>
                </a:lnTo>
                <a:lnTo>
                  <a:pt x="531" y="230"/>
                </a:lnTo>
                <a:lnTo>
                  <a:pt x="524" y="219"/>
                </a:lnTo>
                <a:lnTo>
                  <a:pt x="519" y="205"/>
                </a:lnTo>
                <a:lnTo>
                  <a:pt x="515" y="203"/>
                </a:lnTo>
                <a:lnTo>
                  <a:pt x="512" y="198"/>
                </a:lnTo>
                <a:lnTo>
                  <a:pt x="510" y="192"/>
                </a:lnTo>
                <a:lnTo>
                  <a:pt x="508" y="187"/>
                </a:lnTo>
                <a:lnTo>
                  <a:pt x="507" y="180"/>
                </a:lnTo>
                <a:lnTo>
                  <a:pt x="507" y="170"/>
                </a:lnTo>
                <a:lnTo>
                  <a:pt x="508" y="166"/>
                </a:lnTo>
                <a:lnTo>
                  <a:pt x="512" y="157"/>
                </a:lnTo>
                <a:lnTo>
                  <a:pt x="517" y="152"/>
                </a:lnTo>
                <a:lnTo>
                  <a:pt x="523" y="145"/>
                </a:lnTo>
                <a:lnTo>
                  <a:pt x="531" y="139"/>
                </a:lnTo>
                <a:lnTo>
                  <a:pt x="542" y="136"/>
                </a:lnTo>
                <a:lnTo>
                  <a:pt x="544" y="132"/>
                </a:lnTo>
                <a:lnTo>
                  <a:pt x="551" y="125"/>
                </a:lnTo>
                <a:lnTo>
                  <a:pt x="556" y="120"/>
                </a:lnTo>
                <a:lnTo>
                  <a:pt x="563" y="117"/>
                </a:lnTo>
                <a:lnTo>
                  <a:pt x="574" y="113"/>
                </a:lnTo>
                <a:lnTo>
                  <a:pt x="581" y="113"/>
                </a:lnTo>
                <a:lnTo>
                  <a:pt x="584" y="115"/>
                </a:lnTo>
                <a:lnTo>
                  <a:pt x="590" y="111"/>
                </a:lnTo>
                <a:lnTo>
                  <a:pt x="593" y="111"/>
                </a:lnTo>
                <a:lnTo>
                  <a:pt x="595" y="113"/>
                </a:lnTo>
                <a:lnTo>
                  <a:pt x="597" y="115"/>
                </a:lnTo>
                <a:lnTo>
                  <a:pt x="598" y="117"/>
                </a:lnTo>
                <a:lnTo>
                  <a:pt x="600" y="118"/>
                </a:lnTo>
                <a:lnTo>
                  <a:pt x="598" y="120"/>
                </a:lnTo>
                <a:lnTo>
                  <a:pt x="600" y="120"/>
                </a:lnTo>
                <a:lnTo>
                  <a:pt x="602" y="120"/>
                </a:lnTo>
                <a:lnTo>
                  <a:pt x="602" y="122"/>
                </a:lnTo>
                <a:lnTo>
                  <a:pt x="611" y="124"/>
                </a:lnTo>
                <a:lnTo>
                  <a:pt x="620" y="125"/>
                </a:lnTo>
                <a:lnTo>
                  <a:pt x="625" y="127"/>
                </a:lnTo>
                <a:lnTo>
                  <a:pt x="627" y="129"/>
                </a:lnTo>
                <a:lnTo>
                  <a:pt x="629" y="129"/>
                </a:lnTo>
                <a:lnTo>
                  <a:pt x="629" y="132"/>
                </a:lnTo>
                <a:lnTo>
                  <a:pt x="630" y="134"/>
                </a:lnTo>
                <a:lnTo>
                  <a:pt x="629" y="139"/>
                </a:lnTo>
                <a:lnTo>
                  <a:pt x="634" y="143"/>
                </a:lnTo>
                <a:lnTo>
                  <a:pt x="636" y="145"/>
                </a:lnTo>
                <a:lnTo>
                  <a:pt x="637" y="148"/>
                </a:lnTo>
                <a:lnTo>
                  <a:pt x="637" y="154"/>
                </a:lnTo>
                <a:lnTo>
                  <a:pt x="636" y="155"/>
                </a:lnTo>
                <a:lnTo>
                  <a:pt x="632" y="155"/>
                </a:lnTo>
                <a:close/>
                <a:moveTo>
                  <a:pt x="623" y="207"/>
                </a:moveTo>
                <a:lnTo>
                  <a:pt x="623" y="207"/>
                </a:lnTo>
                <a:lnTo>
                  <a:pt x="621" y="210"/>
                </a:lnTo>
                <a:lnTo>
                  <a:pt x="614" y="215"/>
                </a:lnTo>
                <a:lnTo>
                  <a:pt x="606" y="219"/>
                </a:lnTo>
                <a:lnTo>
                  <a:pt x="600" y="221"/>
                </a:lnTo>
                <a:lnTo>
                  <a:pt x="595" y="219"/>
                </a:lnTo>
                <a:lnTo>
                  <a:pt x="588" y="215"/>
                </a:lnTo>
                <a:lnTo>
                  <a:pt x="591" y="221"/>
                </a:lnTo>
                <a:lnTo>
                  <a:pt x="597" y="222"/>
                </a:lnTo>
                <a:lnTo>
                  <a:pt x="602" y="224"/>
                </a:lnTo>
                <a:lnTo>
                  <a:pt x="606" y="224"/>
                </a:lnTo>
                <a:lnTo>
                  <a:pt x="611" y="222"/>
                </a:lnTo>
                <a:lnTo>
                  <a:pt x="616" y="217"/>
                </a:lnTo>
                <a:lnTo>
                  <a:pt x="623" y="207"/>
                </a:lnTo>
                <a:close/>
                <a:moveTo>
                  <a:pt x="591" y="228"/>
                </a:moveTo>
                <a:lnTo>
                  <a:pt x="591" y="228"/>
                </a:lnTo>
                <a:lnTo>
                  <a:pt x="579" y="208"/>
                </a:lnTo>
                <a:lnTo>
                  <a:pt x="576" y="201"/>
                </a:lnTo>
                <a:lnTo>
                  <a:pt x="572" y="196"/>
                </a:lnTo>
                <a:lnTo>
                  <a:pt x="572" y="191"/>
                </a:lnTo>
                <a:lnTo>
                  <a:pt x="577" y="177"/>
                </a:lnTo>
                <a:lnTo>
                  <a:pt x="583" y="157"/>
                </a:lnTo>
                <a:lnTo>
                  <a:pt x="593" y="139"/>
                </a:lnTo>
                <a:lnTo>
                  <a:pt x="597" y="136"/>
                </a:lnTo>
                <a:lnTo>
                  <a:pt x="609" y="131"/>
                </a:lnTo>
                <a:lnTo>
                  <a:pt x="614" y="129"/>
                </a:lnTo>
                <a:lnTo>
                  <a:pt x="620" y="131"/>
                </a:lnTo>
                <a:lnTo>
                  <a:pt x="623" y="134"/>
                </a:lnTo>
                <a:lnTo>
                  <a:pt x="625" y="143"/>
                </a:lnTo>
                <a:lnTo>
                  <a:pt x="627" y="143"/>
                </a:lnTo>
                <a:lnTo>
                  <a:pt x="627" y="136"/>
                </a:lnTo>
                <a:lnTo>
                  <a:pt x="625" y="131"/>
                </a:lnTo>
                <a:lnTo>
                  <a:pt x="623" y="129"/>
                </a:lnTo>
                <a:lnTo>
                  <a:pt x="621" y="127"/>
                </a:lnTo>
                <a:lnTo>
                  <a:pt x="620" y="127"/>
                </a:lnTo>
                <a:lnTo>
                  <a:pt x="614" y="125"/>
                </a:lnTo>
                <a:lnTo>
                  <a:pt x="607" y="127"/>
                </a:lnTo>
                <a:lnTo>
                  <a:pt x="600" y="129"/>
                </a:lnTo>
                <a:lnTo>
                  <a:pt x="595" y="132"/>
                </a:lnTo>
                <a:lnTo>
                  <a:pt x="593" y="132"/>
                </a:lnTo>
                <a:lnTo>
                  <a:pt x="593" y="134"/>
                </a:lnTo>
                <a:lnTo>
                  <a:pt x="590" y="138"/>
                </a:lnTo>
                <a:lnTo>
                  <a:pt x="586" y="147"/>
                </a:lnTo>
                <a:lnTo>
                  <a:pt x="576" y="162"/>
                </a:lnTo>
                <a:lnTo>
                  <a:pt x="574" y="173"/>
                </a:lnTo>
                <a:lnTo>
                  <a:pt x="572" y="182"/>
                </a:lnTo>
                <a:lnTo>
                  <a:pt x="567" y="189"/>
                </a:lnTo>
                <a:lnTo>
                  <a:pt x="567" y="192"/>
                </a:lnTo>
                <a:lnTo>
                  <a:pt x="567" y="196"/>
                </a:lnTo>
                <a:lnTo>
                  <a:pt x="568" y="201"/>
                </a:lnTo>
                <a:lnTo>
                  <a:pt x="577" y="214"/>
                </a:lnTo>
                <a:lnTo>
                  <a:pt x="588" y="224"/>
                </a:lnTo>
                <a:lnTo>
                  <a:pt x="591" y="228"/>
                </a:lnTo>
                <a:close/>
                <a:moveTo>
                  <a:pt x="627" y="159"/>
                </a:moveTo>
                <a:lnTo>
                  <a:pt x="623" y="159"/>
                </a:lnTo>
                <a:lnTo>
                  <a:pt x="625" y="162"/>
                </a:lnTo>
                <a:lnTo>
                  <a:pt x="629" y="171"/>
                </a:lnTo>
                <a:lnTo>
                  <a:pt x="630" y="185"/>
                </a:lnTo>
                <a:lnTo>
                  <a:pt x="630" y="192"/>
                </a:lnTo>
                <a:lnTo>
                  <a:pt x="629" y="201"/>
                </a:lnTo>
                <a:lnTo>
                  <a:pt x="630" y="200"/>
                </a:lnTo>
                <a:lnTo>
                  <a:pt x="632" y="198"/>
                </a:lnTo>
                <a:lnTo>
                  <a:pt x="634" y="191"/>
                </a:lnTo>
                <a:lnTo>
                  <a:pt x="634" y="185"/>
                </a:lnTo>
                <a:lnTo>
                  <a:pt x="634" y="182"/>
                </a:lnTo>
                <a:lnTo>
                  <a:pt x="636" y="178"/>
                </a:lnTo>
                <a:lnTo>
                  <a:pt x="636" y="177"/>
                </a:lnTo>
                <a:lnTo>
                  <a:pt x="636" y="173"/>
                </a:lnTo>
                <a:lnTo>
                  <a:pt x="627" y="159"/>
                </a:lnTo>
                <a:close/>
                <a:moveTo>
                  <a:pt x="604" y="168"/>
                </a:moveTo>
                <a:lnTo>
                  <a:pt x="604" y="168"/>
                </a:lnTo>
                <a:lnTo>
                  <a:pt x="609" y="166"/>
                </a:lnTo>
                <a:lnTo>
                  <a:pt x="613" y="168"/>
                </a:lnTo>
                <a:lnTo>
                  <a:pt x="616" y="170"/>
                </a:lnTo>
                <a:lnTo>
                  <a:pt x="614" y="168"/>
                </a:lnTo>
                <a:lnTo>
                  <a:pt x="613" y="166"/>
                </a:lnTo>
                <a:lnTo>
                  <a:pt x="609" y="164"/>
                </a:lnTo>
                <a:lnTo>
                  <a:pt x="604" y="168"/>
                </a:lnTo>
                <a:close/>
                <a:moveTo>
                  <a:pt x="597" y="210"/>
                </a:moveTo>
                <a:lnTo>
                  <a:pt x="597" y="210"/>
                </a:lnTo>
                <a:lnTo>
                  <a:pt x="591" y="207"/>
                </a:lnTo>
                <a:lnTo>
                  <a:pt x="588" y="203"/>
                </a:lnTo>
                <a:lnTo>
                  <a:pt x="586" y="194"/>
                </a:lnTo>
                <a:lnTo>
                  <a:pt x="586" y="184"/>
                </a:lnTo>
                <a:lnTo>
                  <a:pt x="586" y="175"/>
                </a:lnTo>
                <a:lnTo>
                  <a:pt x="586" y="184"/>
                </a:lnTo>
                <a:lnTo>
                  <a:pt x="591" y="177"/>
                </a:lnTo>
                <a:lnTo>
                  <a:pt x="595" y="175"/>
                </a:lnTo>
                <a:lnTo>
                  <a:pt x="597" y="173"/>
                </a:lnTo>
                <a:lnTo>
                  <a:pt x="600" y="173"/>
                </a:lnTo>
                <a:lnTo>
                  <a:pt x="602" y="170"/>
                </a:lnTo>
                <a:lnTo>
                  <a:pt x="604" y="166"/>
                </a:lnTo>
                <a:lnTo>
                  <a:pt x="607" y="164"/>
                </a:lnTo>
                <a:lnTo>
                  <a:pt x="604" y="161"/>
                </a:lnTo>
                <a:lnTo>
                  <a:pt x="600" y="159"/>
                </a:lnTo>
                <a:lnTo>
                  <a:pt x="591" y="162"/>
                </a:lnTo>
                <a:lnTo>
                  <a:pt x="588" y="164"/>
                </a:lnTo>
                <a:lnTo>
                  <a:pt x="584" y="175"/>
                </a:lnTo>
                <a:lnTo>
                  <a:pt x="583" y="184"/>
                </a:lnTo>
                <a:lnTo>
                  <a:pt x="583" y="191"/>
                </a:lnTo>
                <a:lnTo>
                  <a:pt x="583" y="198"/>
                </a:lnTo>
                <a:lnTo>
                  <a:pt x="586" y="207"/>
                </a:lnTo>
                <a:lnTo>
                  <a:pt x="590" y="210"/>
                </a:lnTo>
                <a:lnTo>
                  <a:pt x="591" y="212"/>
                </a:lnTo>
                <a:lnTo>
                  <a:pt x="593" y="212"/>
                </a:lnTo>
                <a:lnTo>
                  <a:pt x="597" y="210"/>
                </a:lnTo>
                <a:close/>
                <a:moveTo>
                  <a:pt x="597" y="200"/>
                </a:moveTo>
                <a:lnTo>
                  <a:pt x="597" y="200"/>
                </a:lnTo>
                <a:lnTo>
                  <a:pt x="598" y="203"/>
                </a:lnTo>
                <a:lnTo>
                  <a:pt x="598" y="205"/>
                </a:lnTo>
                <a:lnTo>
                  <a:pt x="600" y="207"/>
                </a:lnTo>
                <a:lnTo>
                  <a:pt x="602" y="205"/>
                </a:lnTo>
                <a:lnTo>
                  <a:pt x="606" y="201"/>
                </a:lnTo>
                <a:lnTo>
                  <a:pt x="613" y="192"/>
                </a:lnTo>
                <a:lnTo>
                  <a:pt x="614" y="191"/>
                </a:lnTo>
                <a:lnTo>
                  <a:pt x="616" y="187"/>
                </a:lnTo>
                <a:lnTo>
                  <a:pt x="616" y="184"/>
                </a:lnTo>
                <a:lnTo>
                  <a:pt x="614" y="180"/>
                </a:lnTo>
                <a:lnTo>
                  <a:pt x="614" y="178"/>
                </a:lnTo>
                <a:lnTo>
                  <a:pt x="613" y="182"/>
                </a:lnTo>
                <a:lnTo>
                  <a:pt x="609" y="192"/>
                </a:lnTo>
                <a:lnTo>
                  <a:pt x="607" y="198"/>
                </a:lnTo>
                <a:lnTo>
                  <a:pt x="604" y="200"/>
                </a:lnTo>
                <a:lnTo>
                  <a:pt x="600" y="201"/>
                </a:lnTo>
                <a:lnTo>
                  <a:pt x="597" y="200"/>
                </a:lnTo>
                <a:close/>
                <a:moveTo>
                  <a:pt x="614" y="194"/>
                </a:moveTo>
                <a:lnTo>
                  <a:pt x="613" y="196"/>
                </a:lnTo>
                <a:lnTo>
                  <a:pt x="602" y="208"/>
                </a:lnTo>
                <a:lnTo>
                  <a:pt x="607" y="208"/>
                </a:lnTo>
                <a:lnTo>
                  <a:pt x="611" y="207"/>
                </a:lnTo>
                <a:lnTo>
                  <a:pt x="614" y="205"/>
                </a:lnTo>
                <a:lnTo>
                  <a:pt x="614" y="203"/>
                </a:lnTo>
                <a:lnTo>
                  <a:pt x="614" y="200"/>
                </a:lnTo>
                <a:lnTo>
                  <a:pt x="614" y="194"/>
                </a:lnTo>
                <a:close/>
                <a:moveTo>
                  <a:pt x="616" y="177"/>
                </a:moveTo>
                <a:lnTo>
                  <a:pt x="616" y="177"/>
                </a:lnTo>
                <a:lnTo>
                  <a:pt x="613" y="173"/>
                </a:lnTo>
                <a:lnTo>
                  <a:pt x="611" y="171"/>
                </a:lnTo>
                <a:lnTo>
                  <a:pt x="609" y="171"/>
                </a:lnTo>
                <a:lnTo>
                  <a:pt x="606" y="170"/>
                </a:lnTo>
                <a:lnTo>
                  <a:pt x="604" y="170"/>
                </a:lnTo>
                <a:lnTo>
                  <a:pt x="602" y="173"/>
                </a:lnTo>
                <a:lnTo>
                  <a:pt x="609" y="173"/>
                </a:lnTo>
                <a:lnTo>
                  <a:pt x="614" y="177"/>
                </a:lnTo>
                <a:lnTo>
                  <a:pt x="616" y="178"/>
                </a:lnTo>
                <a:lnTo>
                  <a:pt x="616" y="182"/>
                </a:lnTo>
                <a:lnTo>
                  <a:pt x="618" y="178"/>
                </a:lnTo>
                <a:lnTo>
                  <a:pt x="616" y="177"/>
                </a:lnTo>
                <a:close/>
                <a:moveTo>
                  <a:pt x="606" y="178"/>
                </a:moveTo>
                <a:lnTo>
                  <a:pt x="606" y="178"/>
                </a:lnTo>
                <a:lnTo>
                  <a:pt x="606" y="180"/>
                </a:lnTo>
                <a:lnTo>
                  <a:pt x="606" y="178"/>
                </a:lnTo>
                <a:close/>
                <a:moveTo>
                  <a:pt x="606" y="180"/>
                </a:moveTo>
                <a:lnTo>
                  <a:pt x="606" y="180"/>
                </a:lnTo>
                <a:close/>
                <a:moveTo>
                  <a:pt x="606" y="178"/>
                </a:moveTo>
                <a:lnTo>
                  <a:pt x="606" y="178"/>
                </a:lnTo>
                <a:lnTo>
                  <a:pt x="607" y="178"/>
                </a:lnTo>
                <a:lnTo>
                  <a:pt x="606" y="178"/>
                </a:lnTo>
                <a:close/>
                <a:moveTo>
                  <a:pt x="606" y="178"/>
                </a:moveTo>
                <a:lnTo>
                  <a:pt x="606" y="178"/>
                </a:lnTo>
                <a:close/>
                <a:moveTo>
                  <a:pt x="606" y="180"/>
                </a:moveTo>
                <a:lnTo>
                  <a:pt x="606" y="180"/>
                </a:lnTo>
                <a:close/>
                <a:moveTo>
                  <a:pt x="595" y="184"/>
                </a:moveTo>
                <a:lnTo>
                  <a:pt x="595" y="184"/>
                </a:lnTo>
                <a:lnTo>
                  <a:pt x="600" y="175"/>
                </a:lnTo>
                <a:lnTo>
                  <a:pt x="604" y="177"/>
                </a:lnTo>
                <a:lnTo>
                  <a:pt x="606" y="178"/>
                </a:lnTo>
                <a:lnTo>
                  <a:pt x="606" y="175"/>
                </a:lnTo>
                <a:lnTo>
                  <a:pt x="602" y="173"/>
                </a:lnTo>
                <a:lnTo>
                  <a:pt x="597" y="175"/>
                </a:lnTo>
                <a:lnTo>
                  <a:pt x="595" y="177"/>
                </a:lnTo>
                <a:lnTo>
                  <a:pt x="590" y="184"/>
                </a:lnTo>
                <a:lnTo>
                  <a:pt x="590" y="187"/>
                </a:lnTo>
                <a:lnTo>
                  <a:pt x="593" y="194"/>
                </a:lnTo>
                <a:lnTo>
                  <a:pt x="595" y="184"/>
                </a:lnTo>
                <a:close/>
                <a:moveTo>
                  <a:pt x="600" y="184"/>
                </a:moveTo>
                <a:lnTo>
                  <a:pt x="600" y="184"/>
                </a:lnTo>
                <a:lnTo>
                  <a:pt x="602" y="184"/>
                </a:lnTo>
                <a:lnTo>
                  <a:pt x="604" y="185"/>
                </a:lnTo>
                <a:lnTo>
                  <a:pt x="606" y="189"/>
                </a:lnTo>
                <a:lnTo>
                  <a:pt x="604" y="185"/>
                </a:lnTo>
                <a:lnTo>
                  <a:pt x="604" y="184"/>
                </a:lnTo>
                <a:lnTo>
                  <a:pt x="602" y="182"/>
                </a:lnTo>
                <a:lnTo>
                  <a:pt x="604" y="182"/>
                </a:lnTo>
                <a:lnTo>
                  <a:pt x="606" y="184"/>
                </a:lnTo>
                <a:lnTo>
                  <a:pt x="606" y="187"/>
                </a:lnTo>
                <a:lnTo>
                  <a:pt x="606" y="194"/>
                </a:lnTo>
                <a:lnTo>
                  <a:pt x="609" y="187"/>
                </a:lnTo>
                <a:lnTo>
                  <a:pt x="607" y="184"/>
                </a:lnTo>
                <a:lnTo>
                  <a:pt x="604" y="180"/>
                </a:lnTo>
                <a:lnTo>
                  <a:pt x="604" y="178"/>
                </a:lnTo>
                <a:lnTo>
                  <a:pt x="600" y="178"/>
                </a:lnTo>
                <a:lnTo>
                  <a:pt x="597" y="180"/>
                </a:lnTo>
                <a:lnTo>
                  <a:pt x="595" y="182"/>
                </a:lnTo>
                <a:lnTo>
                  <a:pt x="597" y="187"/>
                </a:lnTo>
                <a:lnTo>
                  <a:pt x="597" y="185"/>
                </a:lnTo>
                <a:lnTo>
                  <a:pt x="600" y="184"/>
                </a:lnTo>
                <a:close/>
                <a:moveTo>
                  <a:pt x="597" y="198"/>
                </a:moveTo>
                <a:lnTo>
                  <a:pt x="597" y="198"/>
                </a:lnTo>
                <a:lnTo>
                  <a:pt x="598" y="198"/>
                </a:lnTo>
                <a:lnTo>
                  <a:pt x="606" y="194"/>
                </a:lnTo>
                <a:lnTo>
                  <a:pt x="606" y="192"/>
                </a:lnTo>
                <a:lnTo>
                  <a:pt x="604" y="192"/>
                </a:lnTo>
                <a:lnTo>
                  <a:pt x="602" y="194"/>
                </a:lnTo>
                <a:lnTo>
                  <a:pt x="598" y="192"/>
                </a:lnTo>
                <a:lnTo>
                  <a:pt x="597" y="191"/>
                </a:lnTo>
                <a:lnTo>
                  <a:pt x="595" y="187"/>
                </a:lnTo>
                <a:lnTo>
                  <a:pt x="595" y="185"/>
                </a:lnTo>
                <a:lnTo>
                  <a:pt x="593" y="194"/>
                </a:lnTo>
                <a:lnTo>
                  <a:pt x="595" y="196"/>
                </a:lnTo>
                <a:lnTo>
                  <a:pt x="597" y="198"/>
                </a:lnTo>
                <a:close/>
                <a:moveTo>
                  <a:pt x="561" y="184"/>
                </a:moveTo>
                <a:lnTo>
                  <a:pt x="561" y="184"/>
                </a:lnTo>
                <a:lnTo>
                  <a:pt x="560" y="180"/>
                </a:lnTo>
                <a:lnTo>
                  <a:pt x="558" y="171"/>
                </a:lnTo>
                <a:lnTo>
                  <a:pt x="558" y="164"/>
                </a:lnTo>
                <a:lnTo>
                  <a:pt x="560" y="157"/>
                </a:lnTo>
                <a:lnTo>
                  <a:pt x="563" y="152"/>
                </a:lnTo>
                <a:lnTo>
                  <a:pt x="567" y="145"/>
                </a:lnTo>
                <a:lnTo>
                  <a:pt x="579" y="139"/>
                </a:lnTo>
                <a:lnTo>
                  <a:pt x="588" y="134"/>
                </a:lnTo>
                <a:lnTo>
                  <a:pt x="583" y="136"/>
                </a:lnTo>
                <a:lnTo>
                  <a:pt x="577" y="138"/>
                </a:lnTo>
                <a:lnTo>
                  <a:pt x="567" y="143"/>
                </a:lnTo>
                <a:lnTo>
                  <a:pt x="554" y="154"/>
                </a:lnTo>
                <a:lnTo>
                  <a:pt x="553" y="164"/>
                </a:lnTo>
                <a:lnTo>
                  <a:pt x="553" y="173"/>
                </a:lnTo>
                <a:lnTo>
                  <a:pt x="553" y="185"/>
                </a:lnTo>
                <a:lnTo>
                  <a:pt x="556" y="200"/>
                </a:lnTo>
                <a:lnTo>
                  <a:pt x="561" y="212"/>
                </a:lnTo>
                <a:lnTo>
                  <a:pt x="565" y="217"/>
                </a:lnTo>
                <a:lnTo>
                  <a:pt x="570" y="222"/>
                </a:lnTo>
                <a:lnTo>
                  <a:pt x="577" y="226"/>
                </a:lnTo>
                <a:lnTo>
                  <a:pt x="586" y="230"/>
                </a:lnTo>
                <a:lnTo>
                  <a:pt x="574" y="219"/>
                </a:lnTo>
                <a:lnTo>
                  <a:pt x="565" y="210"/>
                </a:lnTo>
                <a:lnTo>
                  <a:pt x="561" y="203"/>
                </a:lnTo>
                <a:lnTo>
                  <a:pt x="560" y="198"/>
                </a:lnTo>
                <a:lnTo>
                  <a:pt x="560" y="194"/>
                </a:lnTo>
                <a:lnTo>
                  <a:pt x="558" y="191"/>
                </a:lnTo>
                <a:lnTo>
                  <a:pt x="560" y="189"/>
                </a:lnTo>
                <a:lnTo>
                  <a:pt x="560" y="187"/>
                </a:lnTo>
                <a:lnTo>
                  <a:pt x="561" y="184"/>
                </a:lnTo>
                <a:close/>
                <a:moveTo>
                  <a:pt x="616" y="233"/>
                </a:moveTo>
                <a:lnTo>
                  <a:pt x="614" y="235"/>
                </a:lnTo>
                <a:lnTo>
                  <a:pt x="614" y="237"/>
                </a:lnTo>
                <a:lnTo>
                  <a:pt x="609" y="242"/>
                </a:lnTo>
                <a:lnTo>
                  <a:pt x="606" y="244"/>
                </a:lnTo>
                <a:lnTo>
                  <a:pt x="602" y="245"/>
                </a:lnTo>
                <a:lnTo>
                  <a:pt x="595" y="247"/>
                </a:lnTo>
                <a:lnTo>
                  <a:pt x="586" y="245"/>
                </a:lnTo>
                <a:lnTo>
                  <a:pt x="591" y="247"/>
                </a:lnTo>
                <a:lnTo>
                  <a:pt x="600" y="247"/>
                </a:lnTo>
                <a:lnTo>
                  <a:pt x="606" y="245"/>
                </a:lnTo>
                <a:lnTo>
                  <a:pt x="611" y="244"/>
                </a:lnTo>
                <a:lnTo>
                  <a:pt x="614" y="240"/>
                </a:lnTo>
                <a:lnTo>
                  <a:pt x="616" y="233"/>
                </a:lnTo>
                <a:close/>
                <a:moveTo>
                  <a:pt x="602" y="187"/>
                </a:moveTo>
                <a:lnTo>
                  <a:pt x="602" y="187"/>
                </a:lnTo>
                <a:lnTo>
                  <a:pt x="602" y="185"/>
                </a:lnTo>
                <a:lnTo>
                  <a:pt x="600" y="185"/>
                </a:lnTo>
                <a:lnTo>
                  <a:pt x="604" y="189"/>
                </a:lnTo>
                <a:lnTo>
                  <a:pt x="604" y="187"/>
                </a:lnTo>
                <a:lnTo>
                  <a:pt x="602" y="187"/>
                </a:lnTo>
                <a:close/>
                <a:moveTo>
                  <a:pt x="593" y="214"/>
                </a:moveTo>
                <a:lnTo>
                  <a:pt x="593" y="214"/>
                </a:lnTo>
                <a:lnTo>
                  <a:pt x="602" y="215"/>
                </a:lnTo>
                <a:lnTo>
                  <a:pt x="609" y="215"/>
                </a:lnTo>
                <a:lnTo>
                  <a:pt x="614" y="212"/>
                </a:lnTo>
                <a:lnTo>
                  <a:pt x="618" y="210"/>
                </a:lnTo>
                <a:lnTo>
                  <a:pt x="621" y="205"/>
                </a:lnTo>
                <a:lnTo>
                  <a:pt x="623" y="201"/>
                </a:lnTo>
                <a:lnTo>
                  <a:pt x="625" y="191"/>
                </a:lnTo>
                <a:lnTo>
                  <a:pt x="625" y="178"/>
                </a:lnTo>
                <a:lnTo>
                  <a:pt x="623" y="170"/>
                </a:lnTo>
                <a:lnTo>
                  <a:pt x="620" y="159"/>
                </a:lnTo>
                <a:lnTo>
                  <a:pt x="614" y="159"/>
                </a:lnTo>
                <a:lnTo>
                  <a:pt x="607" y="159"/>
                </a:lnTo>
                <a:lnTo>
                  <a:pt x="604" y="159"/>
                </a:lnTo>
                <a:lnTo>
                  <a:pt x="613" y="162"/>
                </a:lnTo>
                <a:lnTo>
                  <a:pt x="618" y="164"/>
                </a:lnTo>
                <a:lnTo>
                  <a:pt x="620" y="168"/>
                </a:lnTo>
                <a:lnTo>
                  <a:pt x="620" y="171"/>
                </a:lnTo>
                <a:lnTo>
                  <a:pt x="620" y="175"/>
                </a:lnTo>
                <a:lnTo>
                  <a:pt x="621" y="175"/>
                </a:lnTo>
                <a:lnTo>
                  <a:pt x="621" y="177"/>
                </a:lnTo>
                <a:lnTo>
                  <a:pt x="621" y="180"/>
                </a:lnTo>
                <a:lnTo>
                  <a:pt x="620" y="184"/>
                </a:lnTo>
                <a:lnTo>
                  <a:pt x="620" y="189"/>
                </a:lnTo>
                <a:lnTo>
                  <a:pt x="618" y="189"/>
                </a:lnTo>
                <a:lnTo>
                  <a:pt x="618" y="194"/>
                </a:lnTo>
                <a:lnTo>
                  <a:pt x="620" y="198"/>
                </a:lnTo>
                <a:lnTo>
                  <a:pt x="620" y="201"/>
                </a:lnTo>
                <a:lnTo>
                  <a:pt x="618" y="203"/>
                </a:lnTo>
                <a:lnTo>
                  <a:pt x="613" y="207"/>
                </a:lnTo>
                <a:lnTo>
                  <a:pt x="607" y="212"/>
                </a:lnTo>
                <a:lnTo>
                  <a:pt x="604" y="212"/>
                </a:lnTo>
                <a:lnTo>
                  <a:pt x="593" y="214"/>
                </a:lnTo>
                <a:close/>
                <a:moveTo>
                  <a:pt x="588" y="215"/>
                </a:moveTo>
                <a:lnTo>
                  <a:pt x="588" y="215"/>
                </a:lnTo>
                <a:lnTo>
                  <a:pt x="586" y="212"/>
                </a:lnTo>
                <a:lnTo>
                  <a:pt x="583" y="201"/>
                </a:lnTo>
                <a:lnTo>
                  <a:pt x="583" y="198"/>
                </a:lnTo>
                <a:lnTo>
                  <a:pt x="581" y="196"/>
                </a:lnTo>
                <a:lnTo>
                  <a:pt x="577" y="192"/>
                </a:lnTo>
                <a:lnTo>
                  <a:pt x="579" y="187"/>
                </a:lnTo>
                <a:lnTo>
                  <a:pt x="581" y="184"/>
                </a:lnTo>
                <a:lnTo>
                  <a:pt x="581" y="182"/>
                </a:lnTo>
                <a:lnTo>
                  <a:pt x="581" y="180"/>
                </a:lnTo>
                <a:lnTo>
                  <a:pt x="581" y="175"/>
                </a:lnTo>
                <a:lnTo>
                  <a:pt x="583" y="170"/>
                </a:lnTo>
                <a:lnTo>
                  <a:pt x="576" y="191"/>
                </a:lnTo>
                <a:lnTo>
                  <a:pt x="577" y="196"/>
                </a:lnTo>
                <a:lnTo>
                  <a:pt x="577" y="200"/>
                </a:lnTo>
                <a:lnTo>
                  <a:pt x="581" y="208"/>
                </a:lnTo>
                <a:lnTo>
                  <a:pt x="584" y="214"/>
                </a:lnTo>
                <a:lnTo>
                  <a:pt x="588" y="215"/>
                </a:lnTo>
                <a:close/>
                <a:moveTo>
                  <a:pt x="588" y="152"/>
                </a:moveTo>
                <a:lnTo>
                  <a:pt x="588" y="152"/>
                </a:lnTo>
                <a:lnTo>
                  <a:pt x="584" y="155"/>
                </a:lnTo>
                <a:lnTo>
                  <a:pt x="584" y="159"/>
                </a:lnTo>
                <a:lnTo>
                  <a:pt x="583" y="164"/>
                </a:lnTo>
                <a:lnTo>
                  <a:pt x="586" y="159"/>
                </a:lnTo>
                <a:lnTo>
                  <a:pt x="590" y="155"/>
                </a:lnTo>
                <a:lnTo>
                  <a:pt x="600" y="150"/>
                </a:lnTo>
                <a:lnTo>
                  <a:pt x="609" y="147"/>
                </a:lnTo>
                <a:lnTo>
                  <a:pt x="613" y="147"/>
                </a:lnTo>
                <a:lnTo>
                  <a:pt x="618" y="147"/>
                </a:lnTo>
                <a:lnTo>
                  <a:pt x="623" y="148"/>
                </a:lnTo>
                <a:lnTo>
                  <a:pt x="625" y="154"/>
                </a:lnTo>
                <a:lnTo>
                  <a:pt x="630" y="152"/>
                </a:lnTo>
                <a:lnTo>
                  <a:pt x="630" y="148"/>
                </a:lnTo>
                <a:lnTo>
                  <a:pt x="629" y="147"/>
                </a:lnTo>
                <a:lnTo>
                  <a:pt x="625" y="145"/>
                </a:lnTo>
                <a:lnTo>
                  <a:pt x="613" y="141"/>
                </a:lnTo>
                <a:lnTo>
                  <a:pt x="607" y="141"/>
                </a:lnTo>
                <a:lnTo>
                  <a:pt x="598" y="147"/>
                </a:lnTo>
                <a:lnTo>
                  <a:pt x="588" y="152"/>
                </a:lnTo>
                <a:close/>
                <a:moveTo>
                  <a:pt x="604" y="228"/>
                </a:moveTo>
                <a:lnTo>
                  <a:pt x="604" y="228"/>
                </a:lnTo>
                <a:lnTo>
                  <a:pt x="602" y="230"/>
                </a:lnTo>
                <a:lnTo>
                  <a:pt x="600" y="235"/>
                </a:lnTo>
                <a:lnTo>
                  <a:pt x="598" y="237"/>
                </a:lnTo>
                <a:lnTo>
                  <a:pt x="595" y="235"/>
                </a:lnTo>
                <a:lnTo>
                  <a:pt x="591" y="235"/>
                </a:lnTo>
                <a:lnTo>
                  <a:pt x="586" y="235"/>
                </a:lnTo>
                <a:lnTo>
                  <a:pt x="576" y="235"/>
                </a:lnTo>
                <a:lnTo>
                  <a:pt x="568" y="235"/>
                </a:lnTo>
                <a:lnTo>
                  <a:pt x="591" y="238"/>
                </a:lnTo>
                <a:lnTo>
                  <a:pt x="595" y="240"/>
                </a:lnTo>
                <a:lnTo>
                  <a:pt x="597" y="240"/>
                </a:lnTo>
                <a:lnTo>
                  <a:pt x="600" y="240"/>
                </a:lnTo>
                <a:lnTo>
                  <a:pt x="606" y="237"/>
                </a:lnTo>
                <a:lnTo>
                  <a:pt x="609" y="235"/>
                </a:lnTo>
                <a:lnTo>
                  <a:pt x="611" y="231"/>
                </a:lnTo>
                <a:lnTo>
                  <a:pt x="616" y="228"/>
                </a:lnTo>
                <a:lnTo>
                  <a:pt x="618" y="224"/>
                </a:lnTo>
                <a:lnTo>
                  <a:pt x="620" y="221"/>
                </a:lnTo>
                <a:lnTo>
                  <a:pt x="618" y="224"/>
                </a:lnTo>
                <a:lnTo>
                  <a:pt x="614" y="226"/>
                </a:lnTo>
                <a:lnTo>
                  <a:pt x="609" y="228"/>
                </a:lnTo>
                <a:lnTo>
                  <a:pt x="604" y="228"/>
                </a:lnTo>
                <a:close/>
                <a:moveTo>
                  <a:pt x="581" y="242"/>
                </a:moveTo>
                <a:lnTo>
                  <a:pt x="581" y="242"/>
                </a:lnTo>
                <a:lnTo>
                  <a:pt x="570" y="240"/>
                </a:lnTo>
                <a:lnTo>
                  <a:pt x="561" y="238"/>
                </a:lnTo>
                <a:lnTo>
                  <a:pt x="554" y="235"/>
                </a:lnTo>
                <a:lnTo>
                  <a:pt x="547" y="231"/>
                </a:lnTo>
                <a:lnTo>
                  <a:pt x="538" y="222"/>
                </a:lnTo>
                <a:lnTo>
                  <a:pt x="535" y="217"/>
                </a:lnTo>
                <a:lnTo>
                  <a:pt x="540" y="178"/>
                </a:lnTo>
                <a:lnTo>
                  <a:pt x="544" y="164"/>
                </a:lnTo>
                <a:lnTo>
                  <a:pt x="544" y="155"/>
                </a:lnTo>
                <a:lnTo>
                  <a:pt x="542" y="154"/>
                </a:lnTo>
                <a:lnTo>
                  <a:pt x="542" y="155"/>
                </a:lnTo>
                <a:lnTo>
                  <a:pt x="537" y="184"/>
                </a:lnTo>
                <a:lnTo>
                  <a:pt x="531" y="198"/>
                </a:lnTo>
                <a:lnTo>
                  <a:pt x="530" y="208"/>
                </a:lnTo>
                <a:lnTo>
                  <a:pt x="528" y="215"/>
                </a:lnTo>
                <a:lnTo>
                  <a:pt x="528" y="219"/>
                </a:lnTo>
                <a:lnTo>
                  <a:pt x="530" y="222"/>
                </a:lnTo>
                <a:lnTo>
                  <a:pt x="531" y="226"/>
                </a:lnTo>
                <a:lnTo>
                  <a:pt x="542" y="233"/>
                </a:lnTo>
                <a:lnTo>
                  <a:pt x="549" y="238"/>
                </a:lnTo>
                <a:lnTo>
                  <a:pt x="558" y="240"/>
                </a:lnTo>
                <a:lnTo>
                  <a:pt x="565" y="242"/>
                </a:lnTo>
                <a:lnTo>
                  <a:pt x="576" y="242"/>
                </a:lnTo>
                <a:lnTo>
                  <a:pt x="581" y="242"/>
                </a:lnTo>
                <a:close/>
                <a:moveTo>
                  <a:pt x="577" y="124"/>
                </a:moveTo>
                <a:lnTo>
                  <a:pt x="577" y="124"/>
                </a:lnTo>
                <a:lnTo>
                  <a:pt x="588" y="122"/>
                </a:lnTo>
                <a:lnTo>
                  <a:pt x="593" y="122"/>
                </a:lnTo>
                <a:lnTo>
                  <a:pt x="597" y="120"/>
                </a:lnTo>
                <a:lnTo>
                  <a:pt x="597" y="118"/>
                </a:lnTo>
                <a:lnTo>
                  <a:pt x="598" y="118"/>
                </a:lnTo>
                <a:lnTo>
                  <a:pt x="597" y="117"/>
                </a:lnTo>
                <a:lnTo>
                  <a:pt x="595" y="117"/>
                </a:lnTo>
                <a:lnTo>
                  <a:pt x="593" y="115"/>
                </a:lnTo>
                <a:lnTo>
                  <a:pt x="590" y="115"/>
                </a:lnTo>
                <a:lnTo>
                  <a:pt x="584" y="118"/>
                </a:lnTo>
                <a:lnTo>
                  <a:pt x="579" y="118"/>
                </a:lnTo>
                <a:lnTo>
                  <a:pt x="570" y="122"/>
                </a:lnTo>
                <a:lnTo>
                  <a:pt x="560" y="127"/>
                </a:lnTo>
                <a:lnTo>
                  <a:pt x="554" y="132"/>
                </a:lnTo>
                <a:lnTo>
                  <a:pt x="553" y="136"/>
                </a:lnTo>
                <a:lnTo>
                  <a:pt x="551" y="141"/>
                </a:lnTo>
                <a:lnTo>
                  <a:pt x="547" y="143"/>
                </a:lnTo>
                <a:lnTo>
                  <a:pt x="544" y="145"/>
                </a:lnTo>
                <a:lnTo>
                  <a:pt x="537" y="150"/>
                </a:lnTo>
                <a:lnTo>
                  <a:pt x="533" y="154"/>
                </a:lnTo>
                <a:lnTo>
                  <a:pt x="526" y="164"/>
                </a:lnTo>
                <a:lnTo>
                  <a:pt x="519" y="171"/>
                </a:lnTo>
                <a:lnTo>
                  <a:pt x="515" y="178"/>
                </a:lnTo>
                <a:lnTo>
                  <a:pt x="512" y="189"/>
                </a:lnTo>
                <a:lnTo>
                  <a:pt x="517" y="196"/>
                </a:lnTo>
                <a:lnTo>
                  <a:pt x="519" y="198"/>
                </a:lnTo>
                <a:lnTo>
                  <a:pt x="521" y="200"/>
                </a:lnTo>
                <a:lnTo>
                  <a:pt x="523" y="198"/>
                </a:lnTo>
                <a:lnTo>
                  <a:pt x="523" y="192"/>
                </a:lnTo>
                <a:lnTo>
                  <a:pt x="521" y="184"/>
                </a:lnTo>
                <a:lnTo>
                  <a:pt x="524" y="178"/>
                </a:lnTo>
                <a:lnTo>
                  <a:pt x="533" y="164"/>
                </a:lnTo>
                <a:lnTo>
                  <a:pt x="538" y="154"/>
                </a:lnTo>
                <a:lnTo>
                  <a:pt x="577" y="124"/>
                </a:lnTo>
                <a:close/>
                <a:moveTo>
                  <a:pt x="249" y="722"/>
                </a:moveTo>
                <a:lnTo>
                  <a:pt x="249" y="722"/>
                </a:lnTo>
                <a:lnTo>
                  <a:pt x="244" y="712"/>
                </a:lnTo>
                <a:lnTo>
                  <a:pt x="240" y="705"/>
                </a:lnTo>
                <a:lnTo>
                  <a:pt x="240" y="701"/>
                </a:lnTo>
                <a:lnTo>
                  <a:pt x="240" y="699"/>
                </a:lnTo>
                <a:lnTo>
                  <a:pt x="242" y="694"/>
                </a:lnTo>
                <a:lnTo>
                  <a:pt x="244" y="687"/>
                </a:lnTo>
                <a:lnTo>
                  <a:pt x="245" y="682"/>
                </a:lnTo>
                <a:lnTo>
                  <a:pt x="247" y="678"/>
                </a:lnTo>
                <a:lnTo>
                  <a:pt x="252" y="675"/>
                </a:lnTo>
                <a:lnTo>
                  <a:pt x="256" y="662"/>
                </a:lnTo>
                <a:lnTo>
                  <a:pt x="259" y="653"/>
                </a:lnTo>
                <a:lnTo>
                  <a:pt x="261" y="648"/>
                </a:lnTo>
                <a:lnTo>
                  <a:pt x="265" y="646"/>
                </a:lnTo>
                <a:lnTo>
                  <a:pt x="265" y="641"/>
                </a:lnTo>
                <a:lnTo>
                  <a:pt x="266" y="636"/>
                </a:lnTo>
                <a:lnTo>
                  <a:pt x="272" y="630"/>
                </a:lnTo>
                <a:lnTo>
                  <a:pt x="274" y="630"/>
                </a:lnTo>
                <a:lnTo>
                  <a:pt x="281" y="629"/>
                </a:lnTo>
                <a:lnTo>
                  <a:pt x="291" y="630"/>
                </a:lnTo>
                <a:lnTo>
                  <a:pt x="304" y="634"/>
                </a:lnTo>
                <a:lnTo>
                  <a:pt x="314" y="634"/>
                </a:lnTo>
                <a:lnTo>
                  <a:pt x="319" y="634"/>
                </a:lnTo>
                <a:lnTo>
                  <a:pt x="325" y="636"/>
                </a:lnTo>
                <a:lnTo>
                  <a:pt x="334" y="638"/>
                </a:lnTo>
                <a:lnTo>
                  <a:pt x="341" y="641"/>
                </a:lnTo>
                <a:lnTo>
                  <a:pt x="349" y="648"/>
                </a:lnTo>
                <a:lnTo>
                  <a:pt x="357" y="659"/>
                </a:lnTo>
                <a:lnTo>
                  <a:pt x="362" y="673"/>
                </a:lnTo>
                <a:lnTo>
                  <a:pt x="365" y="675"/>
                </a:lnTo>
                <a:lnTo>
                  <a:pt x="369" y="680"/>
                </a:lnTo>
                <a:lnTo>
                  <a:pt x="371" y="685"/>
                </a:lnTo>
                <a:lnTo>
                  <a:pt x="372" y="690"/>
                </a:lnTo>
                <a:lnTo>
                  <a:pt x="374" y="699"/>
                </a:lnTo>
                <a:lnTo>
                  <a:pt x="374" y="708"/>
                </a:lnTo>
                <a:lnTo>
                  <a:pt x="372" y="712"/>
                </a:lnTo>
                <a:lnTo>
                  <a:pt x="369" y="722"/>
                </a:lnTo>
                <a:lnTo>
                  <a:pt x="364" y="728"/>
                </a:lnTo>
                <a:lnTo>
                  <a:pt x="358" y="733"/>
                </a:lnTo>
                <a:lnTo>
                  <a:pt x="349" y="738"/>
                </a:lnTo>
                <a:lnTo>
                  <a:pt x="339" y="743"/>
                </a:lnTo>
                <a:lnTo>
                  <a:pt x="335" y="745"/>
                </a:lnTo>
                <a:lnTo>
                  <a:pt x="330" y="754"/>
                </a:lnTo>
                <a:lnTo>
                  <a:pt x="323" y="758"/>
                </a:lnTo>
                <a:lnTo>
                  <a:pt x="318" y="761"/>
                </a:lnTo>
                <a:lnTo>
                  <a:pt x="307" y="765"/>
                </a:lnTo>
                <a:lnTo>
                  <a:pt x="298" y="765"/>
                </a:lnTo>
                <a:lnTo>
                  <a:pt x="295" y="765"/>
                </a:lnTo>
                <a:lnTo>
                  <a:pt x="291" y="766"/>
                </a:lnTo>
                <a:lnTo>
                  <a:pt x="286" y="766"/>
                </a:lnTo>
                <a:lnTo>
                  <a:pt x="284" y="766"/>
                </a:lnTo>
                <a:lnTo>
                  <a:pt x="284" y="763"/>
                </a:lnTo>
                <a:lnTo>
                  <a:pt x="282" y="761"/>
                </a:lnTo>
                <a:lnTo>
                  <a:pt x="281" y="761"/>
                </a:lnTo>
                <a:lnTo>
                  <a:pt x="282" y="759"/>
                </a:lnTo>
                <a:lnTo>
                  <a:pt x="281" y="759"/>
                </a:lnTo>
                <a:lnTo>
                  <a:pt x="279" y="758"/>
                </a:lnTo>
                <a:lnTo>
                  <a:pt x="270" y="756"/>
                </a:lnTo>
                <a:lnTo>
                  <a:pt x="261" y="754"/>
                </a:lnTo>
                <a:lnTo>
                  <a:pt x="256" y="751"/>
                </a:lnTo>
                <a:lnTo>
                  <a:pt x="254" y="751"/>
                </a:lnTo>
                <a:lnTo>
                  <a:pt x="252" y="749"/>
                </a:lnTo>
                <a:lnTo>
                  <a:pt x="251" y="745"/>
                </a:lnTo>
                <a:lnTo>
                  <a:pt x="251" y="743"/>
                </a:lnTo>
                <a:lnTo>
                  <a:pt x="252" y="740"/>
                </a:lnTo>
                <a:lnTo>
                  <a:pt x="247" y="736"/>
                </a:lnTo>
                <a:lnTo>
                  <a:pt x="245" y="735"/>
                </a:lnTo>
                <a:lnTo>
                  <a:pt x="244" y="729"/>
                </a:lnTo>
                <a:lnTo>
                  <a:pt x="244" y="726"/>
                </a:lnTo>
                <a:lnTo>
                  <a:pt x="245" y="724"/>
                </a:lnTo>
                <a:lnTo>
                  <a:pt x="249" y="722"/>
                </a:lnTo>
                <a:close/>
                <a:moveTo>
                  <a:pt x="258" y="671"/>
                </a:moveTo>
                <a:lnTo>
                  <a:pt x="258" y="671"/>
                </a:lnTo>
                <a:lnTo>
                  <a:pt x="259" y="669"/>
                </a:lnTo>
                <a:lnTo>
                  <a:pt x="266" y="664"/>
                </a:lnTo>
                <a:lnTo>
                  <a:pt x="275" y="659"/>
                </a:lnTo>
                <a:lnTo>
                  <a:pt x="281" y="659"/>
                </a:lnTo>
                <a:lnTo>
                  <a:pt x="286" y="659"/>
                </a:lnTo>
                <a:lnTo>
                  <a:pt x="293" y="662"/>
                </a:lnTo>
                <a:lnTo>
                  <a:pt x="289" y="659"/>
                </a:lnTo>
                <a:lnTo>
                  <a:pt x="284" y="655"/>
                </a:lnTo>
                <a:lnTo>
                  <a:pt x="279" y="653"/>
                </a:lnTo>
                <a:lnTo>
                  <a:pt x="275" y="653"/>
                </a:lnTo>
                <a:lnTo>
                  <a:pt x="270" y="657"/>
                </a:lnTo>
                <a:lnTo>
                  <a:pt x="265" y="662"/>
                </a:lnTo>
                <a:lnTo>
                  <a:pt x="258" y="671"/>
                </a:lnTo>
                <a:close/>
                <a:moveTo>
                  <a:pt x="288" y="650"/>
                </a:moveTo>
                <a:lnTo>
                  <a:pt x="288" y="650"/>
                </a:lnTo>
                <a:lnTo>
                  <a:pt x="302" y="671"/>
                </a:lnTo>
                <a:lnTo>
                  <a:pt x="305" y="678"/>
                </a:lnTo>
                <a:lnTo>
                  <a:pt x="309" y="683"/>
                </a:lnTo>
                <a:lnTo>
                  <a:pt x="309" y="687"/>
                </a:lnTo>
                <a:lnTo>
                  <a:pt x="304" y="703"/>
                </a:lnTo>
                <a:lnTo>
                  <a:pt x="298" y="722"/>
                </a:lnTo>
                <a:lnTo>
                  <a:pt x="288" y="740"/>
                </a:lnTo>
                <a:lnTo>
                  <a:pt x="282" y="743"/>
                </a:lnTo>
                <a:lnTo>
                  <a:pt x="272" y="747"/>
                </a:lnTo>
                <a:lnTo>
                  <a:pt x="266" y="749"/>
                </a:lnTo>
                <a:lnTo>
                  <a:pt x="261" y="747"/>
                </a:lnTo>
                <a:lnTo>
                  <a:pt x="258" y="743"/>
                </a:lnTo>
                <a:lnTo>
                  <a:pt x="256" y="736"/>
                </a:lnTo>
                <a:lnTo>
                  <a:pt x="254" y="736"/>
                </a:lnTo>
                <a:lnTo>
                  <a:pt x="254" y="742"/>
                </a:lnTo>
                <a:lnTo>
                  <a:pt x="254" y="747"/>
                </a:lnTo>
                <a:lnTo>
                  <a:pt x="256" y="749"/>
                </a:lnTo>
                <a:lnTo>
                  <a:pt x="259" y="751"/>
                </a:lnTo>
                <a:lnTo>
                  <a:pt x="261" y="752"/>
                </a:lnTo>
                <a:lnTo>
                  <a:pt x="266" y="754"/>
                </a:lnTo>
                <a:lnTo>
                  <a:pt x="274" y="752"/>
                </a:lnTo>
                <a:lnTo>
                  <a:pt x="279" y="751"/>
                </a:lnTo>
                <a:lnTo>
                  <a:pt x="286" y="745"/>
                </a:lnTo>
                <a:lnTo>
                  <a:pt x="288" y="745"/>
                </a:lnTo>
                <a:lnTo>
                  <a:pt x="291" y="740"/>
                </a:lnTo>
                <a:lnTo>
                  <a:pt x="295" y="733"/>
                </a:lnTo>
                <a:lnTo>
                  <a:pt x="305" y="715"/>
                </a:lnTo>
                <a:lnTo>
                  <a:pt x="307" y="706"/>
                </a:lnTo>
                <a:lnTo>
                  <a:pt x="309" y="698"/>
                </a:lnTo>
                <a:lnTo>
                  <a:pt x="312" y="689"/>
                </a:lnTo>
                <a:lnTo>
                  <a:pt x="314" y="687"/>
                </a:lnTo>
                <a:lnTo>
                  <a:pt x="314" y="683"/>
                </a:lnTo>
                <a:lnTo>
                  <a:pt x="312" y="676"/>
                </a:lnTo>
                <a:lnTo>
                  <a:pt x="304" y="664"/>
                </a:lnTo>
                <a:lnTo>
                  <a:pt x="293" y="653"/>
                </a:lnTo>
                <a:lnTo>
                  <a:pt x="288" y="650"/>
                </a:lnTo>
                <a:close/>
                <a:moveTo>
                  <a:pt x="254" y="721"/>
                </a:moveTo>
                <a:lnTo>
                  <a:pt x="258" y="721"/>
                </a:lnTo>
                <a:lnTo>
                  <a:pt x="256" y="717"/>
                </a:lnTo>
                <a:lnTo>
                  <a:pt x="252" y="706"/>
                </a:lnTo>
                <a:lnTo>
                  <a:pt x="249" y="692"/>
                </a:lnTo>
                <a:lnTo>
                  <a:pt x="251" y="685"/>
                </a:lnTo>
                <a:lnTo>
                  <a:pt x="252" y="676"/>
                </a:lnTo>
                <a:lnTo>
                  <a:pt x="251" y="678"/>
                </a:lnTo>
                <a:lnTo>
                  <a:pt x="249" y="682"/>
                </a:lnTo>
                <a:lnTo>
                  <a:pt x="247" y="687"/>
                </a:lnTo>
                <a:lnTo>
                  <a:pt x="247" y="692"/>
                </a:lnTo>
                <a:lnTo>
                  <a:pt x="247" y="698"/>
                </a:lnTo>
                <a:lnTo>
                  <a:pt x="245" y="701"/>
                </a:lnTo>
                <a:lnTo>
                  <a:pt x="245" y="703"/>
                </a:lnTo>
                <a:lnTo>
                  <a:pt x="245" y="706"/>
                </a:lnTo>
                <a:lnTo>
                  <a:pt x="254" y="721"/>
                </a:lnTo>
                <a:close/>
                <a:moveTo>
                  <a:pt x="277" y="712"/>
                </a:moveTo>
                <a:lnTo>
                  <a:pt x="277" y="712"/>
                </a:lnTo>
                <a:lnTo>
                  <a:pt x="272" y="712"/>
                </a:lnTo>
                <a:lnTo>
                  <a:pt x="266" y="712"/>
                </a:lnTo>
                <a:lnTo>
                  <a:pt x="265" y="708"/>
                </a:lnTo>
                <a:lnTo>
                  <a:pt x="266" y="712"/>
                </a:lnTo>
                <a:lnTo>
                  <a:pt x="268" y="713"/>
                </a:lnTo>
                <a:lnTo>
                  <a:pt x="272" y="713"/>
                </a:lnTo>
                <a:lnTo>
                  <a:pt x="277" y="712"/>
                </a:lnTo>
                <a:close/>
                <a:moveTo>
                  <a:pt x="284" y="668"/>
                </a:moveTo>
                <a:lnTo>
                  <a:pt x="284" y="668"/>
                </a:lnTo>
                <a:lnTo>
                  <a:pt x="289" y="671"/>
                </a:lnTo>
                <a:lnTo>
                  <a:pt x="291" y="676"/>
                </a:lnTo>
                <a:lnTo>
                  <a:pt x="295" y="685"/>
                </a:lnTo>
                <a:lnTo>
                  <a:pt x="295" y="694"/>
                </a:lnTo>
                <a:lnTo>
                  <a:pt x="293" y="705"/>
                </a:lnTo>
                <a:lnTo>
                  <a:pt x="293" y="694"/>
                </a:lnTo>
                <a:lnTo>
                  <a:pt x="289" y="701"/>
                </a:lnTo>
                <a:lnTo>
                  <a:pt x="286" y="705"/>
                </a:lnTo>
                <a:lnTo>
                  <a:pt x="284" y="706"/>
                </a:lnTo>
                <a:lnTo>
                  <a:pt x="281" y="706"/>
                </a:lnTo>
                <a:lnTo>
                  <a:pt x="279" y="708"/>
                </a:lnTo>
                <a:lnTo>
                  <a:pt x="277" y="713"/>
                </a:lnTo>
                <a:lnTo>
                  <a:pt x="274" y="715"/>
                </a:lnTo>
                <a:lnTo>
                  <a:pt x="277" y="717"/>
                </a:lnTo>
                <a:lnTo>
                  <a:pt x="281" y="719"/>
                </a:lnTo>
                <a:lnTo>
                  <a:pt x="289" y="717"/>
                </a:lnTo>
                <a:lnTo>
                  <a:pt x="293" y="715"/>
                </a:lnTo>
                <a:lnTo>
                  <a:pt x="296" y="705"/>
                </a:lnTo>
                <a:lnTo>
                  <a:pt x="298" y="696"/>
                </a:lnTo>
                <a:lnTo>
                  <a:pt x="298" y="687"/>
                </a:lnTo>
                <a:lnTo>
                  <a:pt x="296" y="680"/>
                </a:lnTo>
                <a:lnTo>
                  <a:pt x="293" y="671"/>
                </a:lnTo>
                <a:lnTo>
                  <a:pt x="291" y="669"/>
                </a:lnTo>
                <a:lnTo>
                  <a:pt x="289" y="666"/>
                </a:lnTo>
                <a:lnTo>
                  <a:pt x="286" y="666"/>
                </a:lnTo>
                <a:lnTo>
                  <a:pt x="284" y="668"/>
                </a:lnTo>
                <a:close/>
                <a:moveTo>
                  <a:pt x="284" y="680"/>
                </a:moveTo>
                <a:lnTo>
                  <a:pt x="284" y="680"/>
                </a:lnTo>
                <a:lnTo>
                  <a:pt x="282" y="676"/>
                </a:lnTo>
                <a:lnTo>
                  <a:pt x="282" y="673"/>
                </a:lnTo>
                <a:lnTo>
                  <a:pt x="281" y="673"/>
                </a:lnTo>
                <a:lnTo>
                  <a:pt x="279" y="673"/>
                </a:lnTo>
                <a:lnTo>
                  <a:pt x="274" y="678"/>
                </a:lnTo>
                <a:lnTo>
                  <a:pt x="268" y="685"/>
                </a:lnTo>
                <a:lnTo>
                  <a:pt x="266" y="689"/>
                </a:lnTo>
                <a:lnTo>
                  <a:pt x="265" y="690"/>
                </a:lnTo>
                <a:lnTo>
                  <a:pt x="265" y="696"/>
                </a:lnTo>
                <a:lnTo>
                  <a:pt x="265" y="698"/>
                </a:lnTo>
                <a:lnTo>
                  <a:pt x="266" y="701"/>
                </a:lnTo>
                <a:lnTo>
                  <a:pt x="268" y="696"/>
                </a:lnTo>
                <a:lnTo>
                  <a:pt x="272" y="687"/>
                </a:lnTo>
                <a:lnTo>
                  <a:pt x="274" y="682"/>
                </a:lnTo>
                <a:lnTo>
                  <a:pt x="275" y="678"/>
                </a:lnTo>
                <a:lnTo>
                  <a:pt x="279" y="676"/>
                </a:lnTo>
                <a:lnTo>
                  <a:pt x="284" y="680"/>
                </a:lnTo>
                <a:close/>
                <a:moveTo>
                  <a:pt x="266" y="683"/>
                </a:moveTo>
                <a:lnTo>
                  <a:pt x="268" y="683"/>
                </a:lnTo>
                <a:lnTo>
                  <a:pt x="279" y="671"/>
                </a:lnTo>
                <a:lnTo>
                  <a:pt x="277" y="669"/>
                </a:lnTo>
                <a:lnTo>
                  <a:pt x="274" y="669"/>
                </a:lnTo>
                <a:lnTo>
                  <a:pt x="270" y="673"/>
                </a:lnTo>
                <a:lnTo>
                  <a:pt x="266" y="675"/>
                </a:lnTo>
                <a:lnTo>
                  <a:pt x="266" y="676"/>
                </a:lnTo>
                <a:lnTo>
                  <a:pt x="266" y="678"/>
                </a:lnTo>
                <a:lnTo>
                  <a:pt x="266" y="683"/>
                </a:lnTo>
                <a:close/>
                <a:moveTo>
                  <a:pt x="265" y="701"/>
                </a:moveTo>
                <a:lnTo>
                  <a:pt x="265" y="701"/>
                </a:lnTo>
                <a:lnTo>
                  <a:pt x="268" y="706"/>
                </a:lnTo>
                <a:lnTo>
                  <a:pt x="270" y="706"/>
                </a:lnTo>
                <a:lnTo>
                  <a:pt x="272" y="706"/>
                </a:lnTo>
                <a:lnTo>
                  <a:pt x="275" y="708"/>
                </a:lnTo>
                <a:lnTo>
                  <a:pt x="277" y="710"/>
                </a:lnTo>
                <a:lnTo>
                  <a:pt x="279" y="706"/>
                </a:lnTo>
                <a:lnTo>
                  <a:pt x="272" y="705"/>
                </a:lnTo>
                <a:lnTo>
                  <a:pt x="266" y="701"/>
                </a:lnTo>
                <a:lnTo>
                  <a:pt x="265" y="699"/>
                </a:lnTo>
                <a:lnTo>
                  <a:pt x="265" y="698"/>
                </a:lnTo>
                <a:lnTo>
                  <a:pt x="263" y="699"/>
                </a:lnTo>
                <a:lnTo>
                  <a:pt x="263" y="701"/>
                </a:lnTo>
                <a:lnTo>
                  <a:pt x="265" y="701"/>
                </a:lnTo>
                <a:close/>
                <a:moveTo>
                  <a:pt x="274" y="699"/>
                </a:moveTo>
                <a:lnTo>
                  <a:pt x="274" y="699"/>
                </a:lnTo>
                <a:close/>
                <a:moveTo>
                  <a:pt x="274" y="699"/>
                </a:moveTo>
                <a:lnTo>
                  <a:pt x="274" y="699"/>
                </a:lnTo>
                <a:close/>
                <a:moveTo>
                  <a:pt x="274" y="699"/>
                </a:moveTo>
                <a:lnTo>
                  <a:pt x="274" y="699"/>
                </a:lnTo>
                <a:close/>
                <a:moveTo>
                  <a:pt x="274" y="699"/>
                </a:moveTo>
                <a:lnTo>
                  <a:pt x="274" y="699"/>
                </a:lnTo>
                <a:close/>
                <a:moveTo>
                  <a:pt x="274" y="699"/>
                </a:moveTo>
                <a:lnTo>
                  <a:pt x="274" y="699"/>
                </a:lnTo>
                <a:close/>
                <a:moveTo>
                  <a:pt x="286" y="696"/>
                </a:moveTo>
                <a:lnTo>
                  <a:pt x="286" y="696"/>
                </a:lnTo>
                <a:lnTo>
                  <a:pt x="281" y="703"/>
                </a:lnTo>
                <a:lnTo>
                  <a:pt x="277" y="703"/>
                </a:lnTo>
                <a:lnTo>
                  <a:pt x="274" y="699"/>
                </a:lnTo>
                <a:lnTo>
                  <a:pt x="275" y="703"/>
                </a:lnTo>
                <a:lnTo>
                  <a:pt x="277" y="705"/>
                </a:lnTo>
                <a:lnTo>
                  <a:pt x="279" y="706"/>
                </a:lnTo>
                <a:lnTo>
                  <a:pt x="282" y="703"/>
                </a:lnTo>
                <a:lnTo>
                  <a:pt x="286" y="701"/>
                </a:lnTo>
                <a:lnTo>
                  <a:pt x="291" y="696"/>
                </a:lnTo>
                <a:lnTo>
                  <a:pt x="289" y="690"/>
                </a:lnTo>
                <a:lnTo>
                  <a:pt x="288" y="685"/>
                </a:lnTo>
                <a:lnTo>
                  <a:pt x="286" y="696"/>
                </a:lnTo>
                <a:close/>
                <a:moveTo>
                  <a:pt x="281" y="696"/>
                </a:moveTo>
                <a:lnTo>
                  <a:pt x="281" y="696"/>
                </a:lnTo>
                <a:lnTo>
                  <a:pt x="281" y="694"/>
                </a:lnTo>
                <a:lnTo>
                  <a:pt x="279" y="694"/>
                </a:lnTo>
                <a:lnTo>
                  <a:pt x="277" y="692"/>
                </a:lnTo>
                <a:lnTo>
                  <a:pt x="275" y="690"/>
                </a:lnTo>
                <a:lnTo>
                  <a:pt x="275" y="694"/>
                </a:lnTo>
                <a:lnTo>
                  <a:pt x="277" y="696"/>
                </a:lnTo>
                <a:lnTo>
                  <a:pt x="279" y="696"/>
                </a:lnTo>
                <a:lnTo>
                  <a:pt x="277" y="696"/>
                </a:lnTo>
                <a:lnTo>
                  <a:pt x="275" y="694"/>
                </a:lnTo>
                <a:lnTo>
                  <a:pt x="274" y="690"/>
                </a:lnTo>
                <a:lnTo>
                  <a:pt x="275" y="685"/>
                </a:lnTo>
                <a:lnTo>
                  <a:pt x="272" y="692"/>
                </a:lnTo>
                <a:lnTo>
                  <a:pt x="274" y="696"/>
                </a:lnTo>
                <a:lnTo>
                  <a:pt x="277" y="699"/>
                </a:lnTo>
                <a:lnTo>
                  <a:pt x="281" y="701"/>
                </a:lnTo>
                <a:lnTo>
                  <a:pt x="284" y="699"/>
                </a:lnTo>
                <a:lnTo>
                  <a:pt x="284" y="696"/>
                </a:lnTo>
                <a:lnTo>
                  <a:pt x="284" y="690"/>
                </a:lnTo>
                <a:lnTo>
                  <a:pt x="282" y="692"/>
                </a:lnTo>
                <a:lnTo>
                  <a:pt x="281" y="696"/>
                </a:lnTo>
                <a:close/>
                <a:moveTo>
                  <a:pt x="284" y="680"/>
                </a:moveTo>
                <a:lnTo>
                  <a:pt x="284" y="680"/>
                </a:lnTo>
                <a:lnTo>
                  <a:pt x="281" y="680"/>
                </a:lnTo>
                <a:lnTo>
                  <a:pt x="275" y="683"/>
                </a:lnTo>
                <a:lnTo>
                  <a:pt x="275" y="685"/>
                </a:lnTo>
                <a:lnTo>
                  <a:pt x="277" y="685"/>
                </a:lnTo>
                <a:lnTo>
                  <a:pt x="279" y="685"/>
                </a:lnTo>
                <a:lnTo>
                  <a:pt x="282" y="687"/>
                </a:lnTo>
                <a:lnTo>
                  <a:pt x="284" y="689"/>
                </a:lnTo>
                <a:lnTo>
                  <a:pt x="284" y="690"/>
                </a:lnTo>
                <a:lnTo>
                  <a:pt x="286" y="694"/>
                </a:lnTo>
                <a:lnTo>
                  <a:pt x="288" y="683"/>
                </a:lnTo>
                <a:lnTo>
                  <a:pt x="286" y="682"/>
                </a:lnTo>
                <a:lnTo>
                  <a:pt x="284" y="680"/>
                </a:lnTo>
                <a:close/>
                <a:moveTo>
                  <a:pt x="319" y="694"/>
                </a:moveTo>
                <a:lnTo>
                  <a:pt x="319" y="694"/>
                </a:lnTo>
                <a:lnTo>
                  <a:pt x="321" y="698"/>
                </a:lnTo>
                <a:lnTo>
                  <a:pt x="323" y="708"/>
                </a:lnTo>
                <a:lnTo>
                  <a:pt x="321" y="713"/>
                </a:lnTo>
                <a:lnTo>
                  <a:pt x="321" y="721"/>
                </a:lnTo>
                <a:lnTo>
                  <a:pt x="318" y="728"/>
                </a:lnTo>
                <a:lnTo>
                  <a:pt x="314" y="733"/>
                </a:lnTo>
                <a:lnTo>
                  <a:pt x="302" y="740"/>
                </a:lnTo>
                <a:lnTo>
                  <a:pt x="293" y="743"/>
                </a:lnTo>
                <a:lnTo>
                  <a:pt x="298" y="743"/>
                </a:lnTo>
                <a:lnTo>
                  <a:pt x="304" y="742"/>
                </a:lnTo>
                <a:lnTo>
                  <a:pt x="314" y="735"/>
                </a:lnTo>
                <a:lnTo>
                  <a:pt x="327" y="724"/>
                </a:lnTo>
                <a:lnTo>
                  <a:pt x="328" y="715"/>
                </a:lnTo>
                <a:lnTo>
                  <a:pt x="328" y="705"/>
                </a:lnTo>
                <a:lnTo>
                  <a:pt x="328" y="692"/>
                </a:lnTo>
                <a:lnTo>
                  <a:pt x="325" y="680"/>
                </a:lnTo>
                <a:lnTo>
                  <a:pt x="319" y="668"/>
                </a:lnTo>
                <a:lnTo>
                  <a:pt x="314" y="660"/>
                </a:lnTo>
                <a:lnTo>
                  <a:pt x="309" y="657"/>
                </a:lnTo>
                <a:lnTo>
                  <a:pt x="304" y="652"/>
                </a:lnTo>
                <a:lnTo>
                  <a:pt x="295" y="648"/>
                </a:lnTo>
                <a:lnTo>
                  <a:pt x="307" y="659"/>
                </a:lnTo>
                <a:lnTo>
                  <a:pt x="316" y="669"/>
                </a:lnTo>
                <a:lnTo>
                  <a:pt x="319" y="675"/>
                </a:lnTo>
                <a:lnTo>
                  <a:pt x="321" y="682"/>
                </a:lnTo>
                <a:lnTo>
                  <a:pt x="321" y="685"/>
                </a:lnTo>
                <a:lnTo>
                  <a:pt x="323" y="687"/>
                </a:lnTo>
                <a:lnTo>
                  <a:pt x="321" y="690"/>
                </a:lnTo>
                <a:lnTo>
                  <a:pt x="321" y="692"/>
                </a:lnTo>
                <a:lnTo>
                  <a:pt x="319" y="694"/>
                </a:lnTo>
                <a:close/>
                <a:moveTo>
                  <a:pt x="265" y="645"/>
                </a:moveTo>
                <a:lnTo>
                  <a:pt x="266" y="643"/>
                </a:lnTo>
                <a:lnTo>
                  <a:pt x="266" y="641"/>
                </a:lnTo>
                <a:lnTo>
                  <a:pt x="270" y="638"/>
                </a:lnTo>
                <a:lnTo>
                  <a:pt x="274" y="634"/>
                </a:lnTo>
                <a:lnTo>
                  <a:pt x="279" y="632"/>
                </a:lnTo>
                <a:lnTo>
                  <a:pt x="286" y="632"/>
                </a:lnTo>
                <a:lnTo>
                  <a:pt x="293" y="632"/>
                </a:lnTo>
                <a:lnTo>
                  <a:pt x="289" y="632"/>
                </a:lnTo>
                <a:lnTo>
                  <a:pt x="281" y="632"/>
                </a:lnTo>
                <a:lnTo>
                  <a:pt x="275" y="632"/>
                </a:lnTo>
                <a:lnTo>
                  <a:pt x="270" y="636"/>
                </a:lnTo>
                <a:lnTo>
                  <a:pt x="266" y="639"/>
                </a:lnTo>
                <a:lnTo>
                  <a:pt x="265" y="645"/>
                </a:lnTo>
                <a:close/>
                <a:moveTo>
                  <a:pt x="279" y="692"/>
                </a:moveTo>
                <a:lnTo>
                  <a:pt x="279" y="692"/>
                </a:lnTo>
                <a:lnTo>
                  <a:pt x="279" y="694"/>
                </a:lnTo>
                <a:lnTo>
                  <a:pt x="281" y="692"/>
                </a:lnTo>
                <a:lnTo>
                  <a:pt x="277" y="689"/>
                </a:lnTo>
                <a:lnTo>
                  <a:pt x="277" y="690"/>
                </a:lnTo>
                <a:lnTo>
                  <a:pt x="279" y="692"/>
                </a:lnTo>
                <a:close/>
                <a:moveTo>
                  <a:pt x="288" y="664"/>
                </a:moveTo>
                <a:lnTo>
                  <a:pt x="288" y="664"/>
                </a:lnTo>
                <a:lnTo>
                  <a:pt x="279" y="664"/>
                </a:lnTo>
                <a:lnTo>
                  <a:pt x="272" y="664"/>
                </a:lnTo>
                <a:lnTo>
                  <a:pt x="266" y="666"/>
                </a:lnTo>
                <a:lnTo>
                  <a:pt x="263" y="669"/>
                </a:lnTo>
                <a:lnTo>
                  <a:pt x="259" y="673"/>
                </a:lnTo>
                <a:lnTo>
                  <a:pt x="258" y="678"/>
                </a:lnTo>
                <a:lnTo>
                  <a:pt x="256" y="689"/>
                </a:lnTo>
                <a:lnTo>
                  <a:pt x="256" y="699"/>
                </a:lnTo>
                <a:lnTo>
                  <a:pt x="258" y="710"/>
                </a:lnTo>
                <a:lnTo>
                  <a:pt x="259" y="719"/>
                </a:lnTo>
                <a:lnTo>
                  <a:pt x="266" y="719"/>
                </a:lnTo>
                <a:lnTo>
                  <a:pt x="272" y="721"/>
                </a:lnTo>
                <a:lnTo>
                  <a:pt x="277" y="721"/>
                </a:lnTo>
                <a:lnTo>
                  <a:pt x="268" y="715"/>
                </a:lnTo>
                <a:lnTo>
                  <a:pt x="263" y="713"/>
                </a:lnTo>
                <a:lnTo>
                  <a:pt x="261" y="710"/>
                </a:lnTo>
                <a:lnTo>
                  <a:pt x="261" y="708"/>
                </a:lnTo>
                <a:lnTo>
                  <a:pt x="261" y="705"/>
                </a:lnTo>
                <a:lnTo>
                  <a:pt x="259" y="703"/>
                </a:lnTo>
                <a:lnTo>
                  <a:pt x="259" y="701"/>
                </a:lnTo>
                <a:lnTo>
                  <a:pt x="259" y="699"/>
                </a:lnTo>
                <a:lnTo>
                  <a:pt x="261" y="696"/>
                </a:lnTo>
                <a:lnTo>
                  <a:pt x="259" y="694"/>
                </a:lnTo>
                <a:lnTo>
                  <a:pt x="261" y="690"/>
                </a:lnTo>
                <a:lnTo>
                  <a:pt x="263" y="689"/>
                </a:lnTo>
                <a:lnTo>
                  <a:pt x="263" y="683"/>
                </a:lnTo>
                <a:lnTo>
                  <a:pt x="261" y="680"/>
                </a:lnTo>
                <a:lnTo>
                  <a:pt x="261" y="678"/>
                </a:lnTo>
                <a:lnTo>
                  <a:pt x="263" y="675"/>
                </a:lnTo>
                <a:lnTo>
                  <a:pt x="266" y="671"/>
                </a:lnTo>
                <a:lnTo>
                  <a:pt x="274" y="668"/>
                </a:lnTo>
                <a:lnTo>
                  <a:pt x="277" y="666"/>
                </a:lnTo>
                <a:lnTo>
                  <a:pt x="288" y="664"/>
                </a:lnTo>
                <a:close/>
                <a:moveTo>
                  <a:pt x="293" y="664"/>
                </a:moveTo>
                <a:lnTo>
                  <a:pt x="293" y="664"/>
                </a:lnTo>
                <a:lnTo>
                  <a:pt x="295" y="668"/>
                </a:lnTo>
                <a:lnTo>
                  <a:pt x="298" y="676"/>
                </a:lnTo>
                <a:lnTo>
                  <a:pt x="298" y="682"/>
                </a:lnTo>
                <a:lnTo>
                  <a:pt x="300" y="683"/>
                </a:lnTo>
                <a:lnTo>
                  <a:pt x="302" y="685"/>
                </a:lnTo>
                <a:lnTo>
                  <a:pt x="302" y="692"/>
                </a:lnTo>
                <a:lnTo>
                  <a:pt x="300" y="694"/>
                </a:lnTo>
                <a:lnTo>
                  <a:pt x="300" y="696"/>
                </a:lnTo>
                <a:lnTo>
                  <a:pt x="300" y="699"/>
                </a:lnTo>
                <a:lnTo>
                  <a:pt x="300" y="703"/>
                </a:lnTo>
                <a:lnTo>
                  <a:pt x="298" y="710"/>
                </a:lnTo>
                <a:lnTo>
                  <a:pt x="305" y="687"/>
                </a:lnTo>
                <a:lnTo>
                  <a:pt x="304" y="683"/>
                </a:lnTo>
                <a:lnTo>
                  <a:pt x="304" y="678"/>
                </a:lnTo>
                <a:lnTo>
                  <a:pt x="300" y="669"/>
                </a:lnTo>
                <a:lnTo>
                  <a:pt x="296" y="666"/>
                </a:lnTo>
                <a:lnTo>
                  <a:pt x="293" y="664"/>
                </a:lnTo>
                <a:close/>
                <a:moveTo>
                  <a:pt x="293" y="726"/>
                </a:moveTo>
                <a:lnTo>
                  <a:pt x="293" y="726"/>
                </a:lnTo>
                <a:lnTo>
                  <a:pt x="295" y="722"/>
                </a:lnTo>
                <a:lnTo>
                  <a:pt x="296" y="719"/>
                </a:lnTo>
                <a:lnTo>
                  <a:pt x="298" y="715"/>
                </a:lnTo>
                <a:lnTo>
                  <a:pt x="295" y="719"/>
                </a:lnTo>
                <a:lnTo>
                  <a:pt x="291" y="722"/>
                </a:lnTo>
                <a:lnTo>
                  <a:pt x="281" y="728"/>
                </a:lnTo>
                <a:lnTo>
                  <a:pt x="272" y="731"/>
                </a:lnTo>
                <a:lnTo>
                  <a:pt x="266" y="733"/>
                </a:lnTo>
                <a:lnTo>
                  <a:pt x="261" y="731"/>
                </a:lnTo>
                <a:lnTo>
                  <a:pt x="258" y="729"/>
                </a:lnTo>
                <a:lnTo>
                  <a:pt x="256" y="726"/>
                </a:lnTo>
                <a:lnTo>
                  <a:pt x="251" y="728"/>
                </a:lnTo>
                <a:lnTo>
                  <a:pt x="251" y="729"/>
                </a:lnTo>
                <a:lnTo>
                  <a:pt x="252" y="731"/>
                </a:lnTo>
                <a:lnTo>
                  <a:pt x="256" y="733"/>
                </a:lnTo>
                <a:lnTo>
                  <a:pt x="268" y="738"/>
                </a:lnTo>
                <a:lnTo>
                  <a:pt x="274" y="736"/>
                </a:lnTo>
                <a:lnTo>
                  <a:pt x="281" y="733"/>
                </a:lnTo>
                <a:lnTo>
                  <a:pt x="293" y="726"/>
                </a:lnTo>
                <a:close/>
                <a:moveTo>
                  <a:pt x="277" y="652"/>
                </a:moveTo>
                <a:lnTo>
                  <a:pt x="277" y="652"/>
                </a:lnTo>
                <a:lnTo>
                  <a:pt x="277" y="648"/>
                </a:lnTo>
                <a:lnTo>
                  <a:pt x="281" y="643"/>
                </a:lnTo>
                <a:lnTo>
                  <a:pt x="282" y="643"/>
                </a:lnTo>
                <a:lnTo>
                  <a:pt x="286" y="643"/>
                </a:lnTo>
                <a:lnTo>
                  <a:pt x="289" y="645"/>
                </a:lnTo>
                <a:lnTo>
                  <a:pt x="293" y="645"/>
                </a:lnTo>
                <a:lnTo>
                  <a:pt x="305" y="643"/>
                </a:lnTo>
                <a:lnTo>
                  <a:pt x="311" y="643"/>
                </a:lnTo>
                <a:lnTo>
                  <a:pt x="289" y="641"/>
                </a:lnTo>
                <a:lnTo>
                  <a:pt x="286" y="638"/>
                </a:lnTo>
                <a:lnTo>
                  <a:pt x="284" y="638"/>
                </a:lnTo>
                <a:lnTo>
                  <a:pt x="281" y="639"/>
                </a:lnTo>
                <a:lnTo>
                  <a:pt x="275" y="641"/>
                </a:lnTo>
                <a:lnTo>
                  <a:pt x="272" y="645"/>
                </a:lnTo>
                <a:lnTo>
                  <a:pt x="270" y="648"/>
                </a:lnTo>
                <a:lnTo>
                  <a:pt x="265" y="650"/>
                </a:lnTo>
                <a:lnTo>
                  <a:pt x="263" y="653"/>
                </a:lnTo>
                <a:lnTo>
                  <a:pt x="261" y="657"/>
                </a:lnTo>
                <a:lnTo>
                  <a:pt x="263" y="655"/>
                </a:lnTo>
                <a:lnTo>
                  <a:pt x="265" y="652"/>
                </a:lnTo>
                <a:lnTo>
                  <a:pt x="272" y="650"/>
                </a:lnTo>
                <a:lnTo>
                  <a:pt x="277" y="652"/>
                </a:lnTo>
                <a:close/>
                <a:moveTo>
                  <a:pt x="300" y="636"/>
                </a:moveTo>
                <a:lnTo>
                  <a:pt x="300" y="636"/>
                </a:lnTo>
                <a:lnTo>
                  <a:pt x="311" y="638"/>
                </a:lnTo>
                <a:lnTo>
                  <a:pt x="319" y="639"/>
                </a:lnTo>
                <a:lnTo>
                  <a:pt x="327" y="643"/>
                </a:lnTo>
                <a:lnTo>
                  <a:pt x="334" y="648"/>
                </a:lnTo>
                <a:lnTo>
                  <a:pt x="342" y="655"/>
                </a:lnTo>
                <a:lnTo>
                  <a:pt x="346" y="662"/>
                </a:lnTo>
                <a:lnTo>
                  <a:pt x="341" y="701"/>
                </a:lnTo>
                <a:lnTo>
                  <a:pt x="337" y="715"/>
                </a:lnTo>
                <a:lnTo>
                  <a:pt x="337" y="722"/>
                </a:lnTo>
                <a:lnTo>
                  <a:pt x="337" y="724"/>
                </a:lnTo>
                <a:lnTo>
                  <a:pt x="339" y="724"/>
                </a:lnTo>
                <a:lnTo>
                  <a:pt x="344" y="694"/>
                </a:lnTo>
                <a:lnTo>
                  <a:pt x="349" y="680"/>
                </a:lnTo>
                <a:lnTo>
                  <a:pt x="351" y="669"/>
                </a:lnTo>
                <a:lnTo>
                  <a:pt x="353" y="662"/>
                </a:lnTo>
                <a:lnTo>
                  <a:pt x="353" y="659"/>
                </a:lnTo>
                <a:lnTo>
                  <a:pt x="351" y="655"/>
                </a:lnTo>
                <a:lnTo>
                  <a:pt x="348" y="653"/>
                </a:lnTo>
                <a:lnTo>
                  <a:pt x="339" y="646"/>
                </a:lnTo>
                <a:lnTo>
                  <a:pt x="330" y="641"/>
                </a:lnTo>
                <a:lnTo>
                  <a:pt x="323" y="638"/>
                </a:lnTo>
                <a:lnTo>
                  <a:pt x="316" y="636"/>
                </a:lnTo>
                <a:lnTo>
                  <a:pt x="305" y="636"/>
                </a:lnTo>
                <a:lnTo>
                  <a:pt x="300" y="636"/>
                </a:lnTo>
                <a:close/>
                <a:moveTo>
                  <a:pt x="304" y="756"/>
                </a:moveTo>
                <a:lnTo>
                  <a:pt x="304" y="756"/>
                </a:lnTo>
                <a:lnTo>
                  <a:pt x="293" y="756"/>
                </a:lnTo>
                <a:lnTo>
                  <a:pt x="286" y="758"/>
                </a:lnTo>
                <a:lnTo>
                  <a:pt x="284" y="758"/>
                </a:lnTo>
                <a:lnTo>
                  <a:pt x="284" y="759"/>
                </a:lnTo>
                <a:lnTo>
                  <a:pt x="282" y="761"/>
                </a:lnTo>
                <a:lnTo>
                  <a:pt x="284" y="761"/>
                </a:lnTo>
                <a:lnTo>
                  <a:pt x="286" y="761"/>
                </a:lnTo>
                <a:lnTo>
                  <a:pt x="288" y="765"/>
                </a:lnTo>
                <a:lnTo>
                  <a:pt x="291" y="765"/>
                </a:lnTo>
                <a:lnTo>
                  <a:pt x="296" y="759"/>
                </a:lnTo>
                <a:lnTo>
                  <a:pt x="302" y="759"/>
                </a:lnTo>
                <a:lnTo>
                  <a:pt x="309" y="758"/>
                </a:lnTo>
                <a:lnTo>
                  <a:pt x="321" y="751"/>
                </a:lnTo>
                <a:lnTo>
                  <a:pt x="327" y="747"/>
                </a:lnTo>
                <a:lnTo>
                  <a:pt x="328" y="742"/>
                </a:lnTo>
                <a:lnTo>
                  <a:pt x="330" y="738"/>
                </a:lnTo>
                <a:lnTo>
                  <a:pt x="334" y="735"/>
                </a:lnTo>
                <a:lnTo>
                  <a:pt x="337" y="735"/>
                </a:lnTo>
                <a:lnTo>
                  <a:pt x="344" y="729"/>
                </a:lnTo>
                <a:lnTo>
                  <a:pt x="348" y="726"/>
                </a:lnTo>
                <a:lnTo>
                  <a:pt x="355" y="715"/>
                </a:lnTo>
                <a:lnTo>
                  <a:pt x="360" y="708"/>
                </a:lnTo>
                <a:lnTo>
                  <a:pt x="365" y="699"/>
                </a:lnTo>
                <a:lnTo>
                  <a:pt x="367" y="689"/>
                </a:lnTo>
                <a:lnTo>
                  <a:pt x="364" y="683"/>
                </a:lnTo>
                <a:lnTo>
                  <a:pt x="360" y="680"/>
                </a:lnTo>
                <a:lnTo>
                  <a:pt x="358" y="680"/>
                </a:lnTo>
                <a:lnTo>
                  <a:pt x="358" y="687"/>
                </a:lnTo>
                <a:lnTo>
                  <a:pt x="360" y="694"/>
                </a:lnTo>
                <a:lnTo>
                  <a:pt x="357" y="699"/>
                </a:lnTo>
                <a:lnTo>
                  <a:pt x="348" y="713"/>
                </a:lnTo>
                <a:lnTo>
                  <a:pt x="342" y="726"/>
                </a:lnTo>
                <a:lnTo>
                  <a:pt x="304" y="756"/>
                </a:lnTo>
                <a:close/>
                <a:moveTo>
                  <a:pt x="632" y="671"/>
                </a:moveTo>
                <a:lnTo>
                  <a:pt x="632" y="671"/>
                </a:lnTo>
                <a:lnTo>
                  <a:pt x="639" y="682"/>
                </a:lnTo>
                <a:lnTo>
                  <a:pt x="643" y="689"/>
                </a:lnTo>
                <a:lnTo>
                  <a:pt x="643" y="692"/>
                </a:lnTo>
                <a:lnTo>
                  <a:pt x="641" y="694"/>
                </a:lnTo>
                <a:lnTo>
                  <a:pt x="639" y="699"/>
                </a:lnTo>
                <a:lnTo>
                  <a:pt x="639" y="706"/>
                </a:lnTo>
                <a:lnTo>
                  <a:pt x="637" y="712"/>
                </a:lnTo>
                <a:lnTo>
                  <a:pt x="636" y="715"/>
                </a:lnTo>
                <a:lnTo>
                  <a:pt x="630" y="719"/>
                </a:lnTo>
                <a:lnTo>
                  <a:pt x="627" y="731"/>
                </a:lnTo>
                <a:lnTo>
                  <a:pt x="623" y="742"/>
                </a:lnTo>
                <a:lnTo>
                  <a:pt x="620" y="745"/>
                </a:lnTo>
                <a:lnTo>
                  <a:pt x="618" y="747"/>
                </a:lnTo>
                <a:lnTo>
                  <a:pt x="618" y="754"/>
                </a:lnTo>
                <a:lnTo>
                  <a:pt x="614" y="758"/>
                </a:lnTo>
                <a:lnTo>
                  <a:pt x="611" y="763"/>
                </a:lnTo>
                <a:lnTo>
                  <a:pt x="607" y="763"/>
                </a:lnTo>
                <a:lnTo>
                  <a:pt x="602" y="765"/>
                </a:lnTo>
                <a:lnTo>
                  <a:pt x="591" y="765"/>
                </a:lnTo>
                <a:lnTo>
                  <a:pt x="579" y="759"/>
                </a:lnTo>
                <a:lnTo>
                  <a:pt x="568" y="759"/>
                </a:lnTo>
                <a:lnTo>
                  <a:pt x="563" y="759"/>
                </a:lnTo>
                <a:lnTo>
                  <a:pt x="556" y="759"/>
                </a:lnTo>
                <a:lnTo>
                  <a:pt x="549" y="756"/>
                </a:lnTo>
                <a:lnTo>
                  <a:pt x="542" y="752"/>
                </a:lnTo>
                <a:lnTo>
                  <a:pt x="533" y="745"/>
                </a:lnTo>
                <a:lnTo>
                  <a:pt x="526" y="735"/>
                </a:lnTo>
                <a:lnTo>
                  <a:pt x="519" y="721"/>
                </a:lnTo>
                <a:lnTo>
                  <a:pt x="517" y="719"/>
                </a:lnTo>
                <a:lnTo>
                  <a:pt x="514" y="713"/>
                </a:lnTo>
                <a:lnTo>
                  <a:pt x="510" y="708"/>
                </a:lnTo>
                <a:lnTo>
                  <a:pt x="508" y="703"/>
                </a:lnTo>
                <a:lnTo>
                  <a:pt x="508" y="694"/>
                </a:lnTo>
                <a:lnTo>
                  <a:pt x="508" y="685"/>
                </a:lnTo>
                <a:lnTo>
                  <a:pt x="510" y="682"/>
                </a:lnTo>
                <a:lnTo>
                  <a:pt x="514" y="673"/>
                </a:lnTo>
                <a:lnTo>
                  <a:pt x="519" y="666"/>
                </a:lnTo>
                <a:lnTo>
                  <a:pt x="524" y="660"/>
                </a:lnTo>
                <a:lnTo>
                  <a:pt x="533" y="655"/>
                </a:lnTo>
                <a:lnTo>
                  <a:pt x="544" y="652"/>
                </a:lnTo>
                <a:lnTo>
                  <a:pt x="546" y="648"/>
                </a:lnTo>
                <a:lnTo>
                  <a:pt x="553" y="639"/>
                </a:lnTo>
                <a:lnTo>
                  <a:pt x="558" y="636"/>
                </a:lnTo>
                <a:lnTo>
                  <a:pt x="565" y="632"/>
                </a:lnTo>
                <a:lnTo>
                  <a:pt x="576" y="629"/>
                </a:lnTo>
                <a:lnTo>
                  <a:pt x="583" y="629"/>
                </a:lnTo>
                <a:lnTo>
                  <a:pt x="586" y="630"/>
                </a:lnTo>
                <a:lnTo>
                  <a:pt x="591" y="627"/>
                </a:lnTo>
                <a:lnTo>
                  <a:pt x="595" y="627"/>
                </a:lnTo>
                <a:lnTo>
                  <a:pt x="597" y="629"/>
                </a:lnTo>
                <a:lnTo>
                  <a:pt x="598" y="630"/>
                </a:lnTo>
                <a:lnTo>
                  <a:pt x="600" y="632"/>
                </a:lnTo>
                <a:lnTo>
                  <a:pt x="602" y="634"/>
                </a:lnTo>
                <a:lnTo>
                  <a:pt x="600" y="634"/>
                </a:lnTo>
                <a:lnTo>
                  <a:pt x="602" y="636"/>
                </a:lnTo>
                <a:lnTo>
                  <a:pt x="604" y="636"/>
                </a:lnTo>
                <a:lnTo>
                  <a:pt x="604" y="638"/>
                </a:lnTo>
                <a:lnTo>
                  <a:pt x="613" y="638"/>
                </a:lnTo>
                <a:lnTo>
                  <a:pt x="620" y="639"/>
                </a:lnTo>
                <a:lnTo>
                  <a:pt x="625" y="643"/>
                </a:lnTo>
                <a:lnTo>
                  <a:pt x="627" y="643"/>
                </a:lnTo>
                <a:lnTo>
                  <a:pt x="629" y="645"/>
                </a:lnTo>
                <a:lnTo>
                  <a:pt x="630" y="648"/>
                </a:lnTo>
                <a:lnTo>
                  <a:pt x="630" y="650"/>
                </a:lnTo>
                <a:lnTo>
                  <a:pt x="630" y="653"/>
                </a:lnTo>
                <a:lnTo>
                  <a:pt x="636" y="659"/>
                </a:lnTo>
                <a:lnTo>
                  <a:pt x="636" y="660"/>
                </a:lnTo>
                <a:lnTo>
                  <a:pt x="639" y="664"/>
                </a:lnTo>
                <a:lnTo>
                  <a:pt x="637" y="668"/>
                </a:lnTo>
                <a:lnTo>
                  <a:pt x="636" y="669"/>
                </a:lnTo>
                <a:lnTo>
                  <a:pt x="632" y="671"/>
                </a:lnTo>
                <a:close/>
                <a:moveTo>
                  <a:pt x="625" y="722"/>
                </a:moveTo>
                <a:lnTo>
                  <a:pt x="625" y="722"/>
                </a:lnTo>
                <a:lnTo>
                  <a:pt x="623" y="724"/>
                </a:lnTo>
                <a:lnTo>
                  <a:pt x="616" y="729"/>
                </a:lnTo>
                <a:lnTo>
                  <a:pt x="606" y="735"/>
                </a:lnTo>
                <a:lnTo>
                  <a:pt x="600" y="735"/>
                </a:lnTo>
                <a:lnTo>
                  <a:pt x="597" y="735"/>
                </a:lnTo>
                <a:lnTo>
                  <a:pt x="590" y="731"/>
                </a:lnTo>
                <a:lnTo>
                  <a:pt x="593" y="735"/>
                </a:lnTo>
                <a:lnTo>
                  <a:pt x="598" y="738"/>
                </a:lnTo>
                <a:lnTo>
                  <a:pt x="604" y="740"/>
                </a:lnTo>
                <a:lnTo>
                  <a:pt x="606" y="740"/>
                </a:lnTo>
                <a:lnTo>
                  <a:pt x="611" y="736"/>
                </a:lnTo>
                <a:lnTo>
                  <a:pt x="618" y="731"/>
                </a:lnTo>
                <a:lnTo>
                  <a:pt x="625" y="722"/>
                </a:lnTo>
                <a:close/>
                <a:moveTo>
                  <a:pt x="593" y="743"/>
                </a:moveTo>
                <a:lnTo>
                  <a:pt x="593" y="743"/>
                </a:lnTo>
                <a:lnTo>
                  <a:pt x="581" y="724"/>
                </a:lnTo>
                <a:lnTo>
                  <a:pt x="576" y="717"/>
                </a:lnTo>
                <a:lnTo>
                  <a:pt x="574" y="710"/>
                </a:lnTo>
                <a:lnTo>
                  <a:pt x="574" y="706"/>
                </a:lnTo>
                <a:lnTo>
                  <a:pt x="579" y="692"/>
                </a:lnTo>
                <a:lnTo>
                  <a:pt x="584" y="673"/>
                </a:lnTo>
                <a:lnTo>
                  <a:pt x="593" y="653"/>
                </a:lnTo>
                <a:lnTo>
                  <a:pt x="598" y="652"/>
                </a:lnTo>
                <a:lnTo>
                  <a:pt x="611" y="646"/>
                </a:lnTo>
                <a:lnTo>
                  <a:pt x="616" y="645"/>
                </a:lnTo>
                <a:lnTo>
                  <a:pt x="621" y="646"/>
                </a:lnTo>
                <a:lnTo>
                  <a:pt x="625" y="650"/>
                </a:lnTo>
                <a:lnTo>
                  <a:pt x="627" y="657"/>
                </a:lnTo>
                <a:lnTo>
                  <a:pt x="627" y="659"/>
                </a:lnTo>
                <a:lnTo>
                  <a:pt x="629" y="652"/>
                </a:lnTo>
                <a:lnTo>
                  <a:pt x="627" y="646"/>
                </a:lnTo>
                <a:lnTo>
                  <a:pt x="625" y="645"/>
                </a:lnTo>
                <a:lnTo>
                  <a:pt x="621" y="643"/>
                </a:lnTo>
                <a:lnTo>
                  <a:pt x="621" y="641"/>
                </a:lnTo>
                <a:lnTo>
                  <a:pt x="616" y="641"/>
                </a:lnTo>
                <a:lnTo>
                  <a:pt x="607" y="641"/>
                </a:lnTo>
                <a:lnTo>
                  <a:pt x="602" y="645"/>
                </a:lnTo>
                <a:lnTo>
                  <a:pt x="595" y="648"/>
                </a:lnTo>
                <a:lnTo>
                  <a:pt x="593" y="650"/>
                </a:lnTo>
                <a:lnTo>
                  <a:pt x="591" y="653"/>
                </a:lnTo>
                <a:lnTo>
                  <a:pt x="588" y="662"/>
                </a:lnTo>
                <a:lnTo>
                  <a:pt x="577" y="678"/>
                </a:lnTo>
                <a:lnTo>
                  <a:pt x="576" y="689"/>
                </a:lnTo>
                <a:lnTo>
                  <a:pt x="572" y="696"/>
                </a:lnTo>
                <a:lnTo>
                  <a:pt x="568" y="705"/>
                </a:lnTo>
                <a:lnTo>
                  <a:pt x="568" y="706"/>
                </a:lnTo>
                <a:lnTo>
                  <a:pt x="567" y="712"/>
                </a:lnTo>
                <a:lnTo>
                  <a:pt x="570" y="717"/>
                </a:lnTo>
                <a:lnTo>
                  <a:pt x="579" y="729"/>
                </a:lnTo>
                <a:lnTo>
                  <a:pt x="590" y="740"/>
                </a:lnTo>
                <a:lnTo>
                  <a:pt x="593" y="743"/>
                </a:lnTo>
                <a:close/>
                <a:moveTo>
                  <a:pt x="629" y="675"/>
                </a:moveTo>
                <a:lnTo>
                  <a:pt x="625" y="675"/>
                </a:lnTo>
                <a:lnTo>
                  <a:pt x="627" y="678"/>
                </a:lnTo>
                <a:lnTo>
                  <a:pt x="630" y="687"/>
                </a:lnTo>
                <a:lnTo>
                  <a:pt x="632" y="701"/>
                </a:lnTo>
                <a:lnTo>
                  <a:pt x="632" y="708"/>
                </a:lnTo>
                <a:lnTo>
                  <a:pt x="630" y="717"/>
                </a:lnTo>
                <a:lnTo>
                  <a:pt x="632" y="715"/>
                </a:lnTo>
                <a:lnTo>
                  <a:pt x="634" y="712"/>
                </a:lnTo>
                <a:lnTo>
                  <a:pt x="636" y="706"/>
                </a:lnTo>
                <a:lnTo>
                  <a:pt x="634" y="701"/>
                </a:lnTo>
                <a:lnTo>
                  <a:pt x="636" y="698"/>
                </a:lnTo>
                <a:lnTo>
                  <a:pt x="636" y="692"/>
                </a:lnTo>
                <a:lnTo>
                  <a:pt x="637" y="692"/>
                </a:lnTo>
                <a:lnTo>
                  <a:pt x="637" y="689"/>
                </a:lnTo>
                <a:lnTo>
                  <a:pt x="629" y="675"/>
                </a:lnTo>
                <a:close/>
                <a:moveTo>
                  <a:pt x="606" y="683"/>
                </a:moveTo>
                <a:lnTo>
                  <a:pt x="606" y="683"/>
                </a:lnTo>
                <a:lnTo>
                  <a:pt x="611" y="682"/>
                </a:lnTo>
                <a:lnTo>
                  <a:pt x="614" y="682"/>
                </a:lnTo>
                <a:lnTo>
                  <a:pt x="618" y="685"/>
                </a:lnTo>
                <a:lnTo>
                  <a:pt x="616" y="682"/>
                </a:lnTo>
                <a:lnTo>
                  <a:pt x="614" y="680"/>
                </a:lnTo>
                <a:lnTo>
                  <a:pt x="611" y="680"/>
                </a:lnTo>
                <a:lnTo>
                  <a:pt x="606" y="683"/>
                </a:lnTo>
                <a:close/>
                <a:moveTo>
                  <a:pt x="597" y="726"/>
                </a:moveTo>
                <a:lnTo>
                  <a:pt x="597" y="726"/>
                </a:lnTo>
                <a:lnTo>
                  <a:pt x="593" y="722"/>
                </a:lnTo>
                <a:lnTo>
                  <a:pt x="590" y="719"/>
                </a:lnTo>
                <a:lnTo>
                  <a:pt x="586" y="708"/>
                </a:lnTo>
                <a:lnTo>
                  <a:pt x="586" y="699"/>
                </a:lnTo>
                <a:lnTo>
                  <a:pt x="588" y="690"/>
                </a:lnTo>
                <a:lnTo>
                  <a:pt x="588" y="699"/>
                </a:lnTo>
                <a:lnTo>
                  <a:pt x="593" y="692"/>
                </a:lnTo>
                <a:lnTo>
                  <a:pt x="595" y="689"/>
                </a:lnTo>
                <a:lnTo>
                  <a:pt x="598" y="689"/>
                </a:lnTo>
                <a:lnTo>
                  <a:pt x="602" y="687"/>
                </a:lnTo>
                <a:lnTo>
                  <a:pt x="604" y="685"/>
                </a:lnTo>
                <a:lnTo>
                  <a:pt x="604" y="680"/>
                </a:lnTo>
                <a:lnTo>
                  <a:pt x="609" y="678"/>
                </a:lnTo>
                <a:lnTo>
                  <a:pt x="606" y="676"/>
                </a:lnTo>
                <a:lnTo>
                  <a:pt x="602" y="675"/>
                </a:lnTo>
                <a:lnTo>
                  <a:pt x="593" y="678"/>
                </a:lnTo>
                <a:lnTo>
                  <a:pt x="590" y="678"/>
                </a:lnTo>
                <a:lnTo>
                  <a:pt x="586" y="689"/>
                </a:lnTo>
                <a:lnTo>
                  <a:pt x="584" y="699"/>
                </a:lnTo>
                <a:lnTo>
                  <a:pt x="584" y="706"/>
                </a:lnTo>
                <a:lnTo>
                  <a:pt x="584" y="713"/>
                </a:lnTo>
                <a:lnTo>
                  <a:pt x="588" y="722"/>
                </a:lnTo>
                <a:lnTo>
                  <a:pt x="590" y="726"/>
                </a:lnTo>
                <a:lnTo>
                  <a:pt x="593" y="728"/>
                </a:lnTo>
                <a:lnTo>
                  <a:pt x="595" y="728"/>
                </a:lnTo>
                <a:lnTo>
                  <a:pt x="597" y="726"/>
                </a:lnTo>
                <a:close/>
                <a:moveTo>
                  <a:pt x="598" y="715"/>
                </a:moveTo>
                <a:lnTo>
                  <a:pt x="598" y="715"/>
                </a:lnTo>
                <a:lnTo>
                  <a:pt x="600" y="717"/>
                </a:lnTo>
                <a:lnTo>
                  <a:pt x="600" y="721"/>
                </a:lnTo>
                <a:lnTo>
                  <a:pt x="602" y="721"/>
                </a:lnTo>
                <a:lnTo>
                  <a:pt x="604" y="721"/>
                </a:lnTo>
                <a:lnTo>
                  <a:pt x="607" y="717"/>
                </a:lnTo>
                <a:lnTo>
                  <a:pt x="614" y="708"/>
                </a:lnTo>
                <a:lnTo>
                  <a:pt x="616" y="706"/>
                </a:lnTo>
                <a:lnTo>
                  <a:pt x="618" y="703"/>
                </a:lnTo>
                <a:lnTo>
                  <a:pt x="618" y="698"/>
                </a:lnTo>
                <a:lnTo>
                  <a:pt x="616" y="696"/>
                </a:lnTo>
                <a:lnTo>
                  <a:pt x="614" y="692"/>
                </a:lnTo>
                <a:lnTo>
                  <a:pt x="614" y="698"/>
                </a:lnTo>
                <a:lnTo>
                  <a:pt x="611" y="708"/>
                </a:lnTo>
                <a:lnTo>
                  <a:pt x="609" y="712"/>
                </a:lnTo>
                <a:lnTo>
                  <a:pt x="606" y="715"/>
                </a:lnTo>
                <a:lnTo>
                  <a:pt x="602" y="717"/>
                </a:lnTo>
                <a:lnTo>
                  <a:pt x="598" y="715"/>
                </a:lnTo>
                <a:close/>
                <a:moveTo>
                  <a:pt x="614" y="710"/>
                </a:moveTo>
                <a:lnTo>
                  <a:pt x="614" y="710"/>
                </a:lnTo>
                <a:lnTo>
                  <a:pt x="604" y="722"/>
                </a:lnTo>
                <a:lnTo>
                  <a:pt x="604" y="724"/>
                </a:lnTo>
                <a:lnTo>
                  <a:pt x="607" y="724"/>
                </a:lnTo>
                <a:lnTo>
                  <a:pt x="613" y="721"/>
                </a:lnTo>
                <a:lnTo>
                  <a:pt x="616" y="719"/>
                </a:lnTo>
                <a:lnTo>
                  <a:pt x="616" y="717"/>
                </a:lnTo>
                <a:lnTo>
                  <a:pt x="616" y="715"/>
                </a:lnTo>
                <a:lnTo>
                  <a:pt x="614" y="710"/>
                </a:lnTo>
                <a:close/>
                <a:moveTo>
                  <a:pt x="618" y="692"/>
                </a:moveTo>
                <a:lnTo>
                  <a:pt x="618" y="692"/>
                </a:lnTo>
                <a:lnTo>
                  <a:pt x="614" y="689"/>
                </a:lnTo>
                <a:lnTo>
                  <a:pt x="613" y="687"/>
                </a:lnTo>
                <a:lnTo>
                  <a:pt x="609" y="687"/>
                </a:lnTo>
                <a:lnTo>
                  <a:pt x="607" y="685"/>
                </a:lnTo>
                <a:lnTo>
                  <a:pt x="606" y="683"/>
                </a:lnTo>
                <a:lnTo>
                  <a:pt x="604" y="687"/>
                </a:lnTo>
                <a:lnTo>
                  <a:pt x="609" y="689"/>
                </a:lnTo>
                <a:lnTo>
                  <a:pt x="614" y="692"/>
                </a:lnTo>
                <a:lnTo>
                  <a:pt x="618" y="694"/>
                </a:lnTo>
                <a:lnTo>
                  <a:pt x="618" y="696"/>
                </a:lnTo>
                <a:lnTo>
                  <a:pt x="620" y="694"/>
                </a:lnTo>
                <a:lnTo>
                  <a:pt x="620" y="692"/>
                </a:lnTo>
                <a:lnTo>
                  <a:pt x="618" y="692"/>
                </a:lnTo>
                <a:close/>
                <a:moveTo>
                  <a:pt x="607" y="694"/>
                </a:moveTo>
                <a:lnTo>
                  <a:pt x="607" y="694"/>
                </a:lnTo>
                <a:close/>
                <a:moveTo>
                  <a:pt x="607" y="694"/>
                </a:moveTo>
                <a:lnTo>
                  <a:pt x="607" y="694"/>
                </a:lnTo>
                <a:close/>
                <a:moveTo>
                  <a:pt x="607" y="694"/>
                </a:moveTo>
                <a:lnTo>
                  <a:pt x="607" y="694"/>
                </a:lnTo>
                <a:close/>
                <a:moveTo>
                  <a:pt x="607" y="694"/>
                </a:moveTo>
                <a:lnTo>
                  <a:pt x="607" y="694"/>
                </a:lnTo>
                <a:close/>
                <a:moveTo>
                  <a:pt x="607" y="694"/>
                </a:moveTo>
                <a:lnTo>
                  <a:pt x="607" y="694"/>
                </a:lnTo>
                <a:close/>
                <a:moveTo>
                  <a:pt x="595" y="698"/>
                </a:moveTo>
                <a:lnTo>
                  <a:pt x="595" y="698"/>
                </a:lnTo>
                <a:lnTo>
                  <a:pt x="602" y="690"/>
                </a:lnTo>
                <a:lnTo>
                  <a:pt x="606" y="690"/>
                </a:lnTo>
                <a:lnTo>
                  <a:pt x="607" y="694"/>
                </a:lnTo>
                <a:lnTo>
                  <a:pt x="607" y="690"/>
                </a:lnTo>
                <a:lnTo>
                  <a:pt x="604" y="689"/>
                </a:lnTo>
                <a:lnTo>
                  <a:pt x="602" y="689"/>
                </a:lnTo>
                <a:lnTo>
                  <a:pt x="598" y="690"/>
                </a:lnTo>
                <a:lnTo>
                  <a:pt x="597" y="692"/>
                </a:lnTo>
                <a:lnTo>
                  <a:pt x="591" y="698"/>
                </a:lnTo>
                <a:lnTo>
                  <a:pt x="591" y="703"/>
                </a:lnTo>
                <a:lnTo>
                  <a:pt x="593" y="710"/>
                </a:lnTo>
                <a:lnTo>
                  <a:pt x="595" y="698"/>
                </a:lnTo>
                <a:close/>
                <a:moveTo>
                  <a:pt x="600" y="698"/>
                </a:moveTo>
                <a:lnTo>
                  <a:pt x="600" y="698"/>
                </a:lnTo>
                <a:lnTo>
                  <a:pt x="602" y="699"/>
                </a:lnTo>
                <a:lnTo>
                  <a:pt x="604" y="699"/>
                </a:lnTo>
                <a:lnTo>
                  <a:pt x="606" y="701"/>
                </a:lnTo>
                <a:lnTo>
                  <a:pt x="606" y="705"/>
                </a:lnTo>
                <a:lnTo>
                  <a:pt x="606" y="701"/>
                </a:lnTo>
                <a:lnTo>
                  <a:pt x="606" y="699"/>
                </a:lnTo>
                <a:lnTo>
                  <a:pt x="604" y="698"/>
                </a:lnTo>
                <a:lnTo>
                  <a:pt x="606" y="698"/>
                </a:lnTo>
                <a:lnTo>
                  <a:pt x="607" y="699"/>
                </a:lnTo>
                <a:lnTo>
                  <a:pt x="607" y="703"/>
                </a:lnTo>
                <a:lnTo>
                  <a:pt x="607" y="708"/>
                </a:lnTo>
                <a:lnTo>
                  <a:pt x="609" y="701"/>
                </a:lnTo>
                <a:lnTo>
                  <a:pt x="607" y="699"/>
                </a:lnTo>
                <a:lnTo>
                  <a:pt x="606" y="696"/>
                </a:lnTo>
                <a:lnTo>
                  <a:pt x="606" y="694"/>
                </a:lnTo>
                <a:lnTo>
                  <a:pt x="600" y="694"/>
                </a:lnTo>
                <a:lnTo>
                  <a:pt x="598" y="696"/>
                </a:lnTo>
                <a:lnTo>
                  <a:pt x="597" y="698"/>
                </a:lnTo>
                <a:lnTo>
                  <a:pt x="598" y="703"/>
                </a:lnTo>
                <a:lnTo>
                  <a:pt x="598" y="701"/>
                </a:lnTo>
                <a:lnTo>
                  <a:pt x="600" y="698"/>
                </a:lnTo>
                <a:close/>
                <a:moveTo>
                  <a:pt x="598" y="713"/>
                </a:moveTo>
                <a:lnTo>
                  <a:pt x="598" y="713"/>
                </a:lnTo>
                <a:lnTo>
                  <a:pt x="600" y="713"/>
                </a:lnTo>
                <a:lnTo>
                  <a:pt x="607" y="710"/>
                </a:lnTo>
                <a:lnTo>
                  <a:pt x="606" y="708"/>
                </a:lnTo>
                <a:lnTo>
                  <a:pt x="604" y="708"/>
                </a:lnTo>
                <a:lnTo>
                  <a:pt x="600" y="706"/>
                </a:lnTo>
                <a:lnTo>
                  <a:pt x="598" y="705"/>
                </a:lnTo>
                <a:lnTo>
                  <a:pt x="597" y="703"/>
                </a:lnTo>
                <a:lnTo>
                  <a:pt x="597" y="701"/>
                </a:lnTo>
                <a:lnTo>
                  <a:pt x="595" y="710"/>
                </a:lnTo>
                <a:lnTo>
                  <a:pt x="595" y="712"/>
                </a:lnTo>
                <a:lnTo>
                  <a:pt x="598" y="713"/>
                </a:lnTo>
                <a:close/>
                <a:moveTo>
                  <a:pt x="561" y="699"/>
                </a:moveTo>
                <a:lnTo>
                  <a:pt x="561" y="699"/>
                </a:lnTo>
                <a:lnTo>
                  <a:pt x="561" y="696"/>
                </a:lnTo>
                <a:lnTo>
                  <a:pt x="560" y="685"/>
                </a:lnTo>
                <a:lnTo>
                  <a:pt x="560" y="680"/>
                </a:lnTo>
                <a:lnTo>
                  <a:pt x="561" y="673"/>
                </a:lnTo>
                <a:lnTo>
                  <a:pt x="565" y="668"/>
                </a:lnTo>
                <a:lnTo>
                  <a:pt x="568" y="660"/>
                </a:lnTo>
                <a:lnTo>
                  <a:pt x="581" y="655"/>
                </a:lnTo>
                <a:lnTo>
                  <a:pt x="590" y="650"/>
                </a:lnTo>
                <a:lnTo>
                  <a:pt x="584" y="650"/>
                </a:lnTo>
                <a:lnTo>
                  <a:pt x="579" y="652"/>
                </a:lnTo>
                <a:lnTo>
                  <a:pt x="568" y="659"/>
                </a:lnTo>
                <a:lnTo>
                  <a:pt x="556" y="669"/>
                </a:lnTo>
                <a:lnTo>
                  <a:pt x="554" y="678"/>
                </a:lnTo>
                <a:lnTo>
                  <a:pt x="554" y="689"/>
                </a:lnTo>
                <a:lnTo>
                  <a:pt x="554" y="701"/>
                </a:lnTo>
                <a:lnTo>
                  <a:pt x="558" y="713"/>
                </a:lnTo>
                <a:lnTo>
                  <a:pt x="563" y="726"/>
                </a:lnTo>
                <a:lnTo>
                  <a:pt x="567" y="733"/>
                </a:lnTo>
                <a:lnTo>
                  <a:pt x="572" y="738"/>
                </a:lnTo>
                <a:lnTo>
                  <a:pt x="579" y="742"/>
                </a:lnTo>
                <a:lnTo>
                  <a:pt x="586" y="745"/>
                </a:lnTo>
                <a:lnTo>
                  <a:pt x="576" y="735"/>
                </a:lnTo>
                <a:lnTo>
                  <a:pt x="567" y="724"/>
                </a:lnTo>
                <a:lnTo>
                  <a:pt x="563" y="719"/>
                </a:lnTo>
                <a:lnTo>
                  <a:pt x="561" y="713"/>
                </a:lnTo>
                <a:lnTo>
                  <a:pt x="560" y="710"/>
                </a:lnTo>
                <a:lnTo>
                  <a:pt x="560" y="706"/>
                </a:lnTo>
                <a:lnTo>
                  <a:pt x="560" y="703"/>
                </a:lnTo>
                <a:lnTo>
                  <a:pt x="561" y="701"/>
                </a:lnTo>
                <a:lnTo>
                  <a:pt x="561" y="699"/>
                </a:lnTo>
                <a:close/>
                <a:moveTo>
                  <a:pt x="616" y="749"/>
                </a:moveTo>
                <a:lnTo>
                  <a:pt x="616" y="751"/>
                </a:lnTo>
                <a:lnTo>
                  <a:pt x="616" y="752"/>
                </a:lnTo>
                <a:lnTo>
                  <a:pt x="611" y="756"/>
                </a:lnTo>
                <a:lnTo>
                  <a:pt x="607" y="759"/>
                </a:lnTo>
                <a:lnTo>
                  <a:pt x="602" y="761"/>
                </a:lnTo>
                <a:lnTo>
                  <a:pt x="597" y="761"/>
                </a:lnTo>
                <a:lnTo>
                  <a:pt x="588" y="761"/>
                </a:lnTo>
                <a:lnTo>
                  <a:pt x="593" y="761"/>
                </a:lnTo>
                <a:lnTo>
                  <a:pt x="602" y="761"/>
                </a:lnTo>
                <a:lnTo>
                  <a:pt x="607" y="761"/>
                </a:lnTo>
                <a:lnTo>
                  <a:pt x="611" y="758"/>
                </a:lnTo>
                <a:lnTo>
                  <a:pt x="614" y="754"/>
                </a:lnTo>
                <a:lnTo>
                  <a:pt x="616" y="749"/>
                </a:lnTo>
                <a:close/>
                <a:moveTo>
                  <a:pt x="604" y="703"/>
                </a:moveTo>
                <a:lnTo>
                  <a:pt x="604" y="703"/>
                </a:lnTo>
                <a:lnTo>
                  <a:pt x="604" y="701"/>
                </a:lnTo>
                <a:lnTo>
                  <a:pt x="602" y="701"/>
                </a:lnTo>
                <a:lnTo>
                  <a:pt x="604" y="705"/>
                </a:lnTo>
                <a:lnTo>
                  <a:pt x="604" y="703"/>
                </a:lnTo>
                <a:close/>
                <a:moveTo>
                  <a:pt x="595" y="729"/>
                </a:moveTo>
                <a:lnTo>
                  <a:pt x="595" y="729"/>
                </a:lnTo>
                <a:lnTo>
                  <a:pt x="604" y="731"/>
                </a:lnTo>
                <a:lnTo>
                  <a:pt x="609" y="729"/>
                </a:lnTo>
                <a:lnTo>
                  <a:pt x="614" y="728"/>
                </a:lnTo>
                <a:lnTo>
                  <a:pt x="620" y="724"/>
                </a:lnTo>
                <a:lnTo>
                  <a:pt x="621" y="721"/>
                </a:lnTo>
                <a:lnTo>
                  <a:pt x="625" y="717"/>
                </a:lnTo>
                <a:lnTo>
                  <a:pt x="627" y="705"/>
                </a:lnTo>
                <a:lnTo>
                  <a:pt x="627" y="694"/>
                </a:lnTo>
                <a:lnTo>
                  <a:pt x="625" y="685"/>
                </a:lnTo>
                <a:lnTo>
                  <a:pt x="621" y="675"/>
                </a:lnTo>
                <a:lnTo>
                  <a:pt x="614" y="675"/>
                </a:lnTo>
                <a:lnTo>
                  <a:pt x="609" y="673"/>
                </a:lnTo>
                <a:lnTo>
                  <a:pt x="606" y="673"/>
                </a:lnTo>
                <a:lnTo>
                  <a:pt x="614" y="678"/>
                </a:lnTo>
                <a:lnTo>
                  <a:pt x="620" y="680"/>
                </a:lnTo>
                <a:lnTo>
                  <a:pt x="621" y="683"/>
                </a:lnTo>
                <a:lnTo>
                  <a:pt x="621" y="687"/>
                </a:lnTo>
                <a:lnTo>
                  <a:pt x="621" y="689"/>
                </a:lnTo>
                <a:lnTo>
                  <a:pt x="621" y="690"/>
                </a:lnTo>
                <a:lnTo>
                  <a:pt x="623" y="690"/>
                </a:lnTo>
                <a:lnTo>
                  <a:pt x="623" y="692"/>
                </a:lnTo>
                <a:lnTo>
                  <a:pt x="623" y="694"/>
                </a:lnTo>
                <a:lnTo>
                  <a:pt x="621" y="698"/>
                </a:lnTo>
                <a:lnTo>
                  <a:pt x="621" y="699"/>
                </a:lnTo>
                <a:lnTo>
                  <a:pt x="621" y="703"/>
                </a:lnTo>
                <a:lnTo>
                  <a:pt x="620" y="705"/>
                </a:lnTo>
                <a:lnTo>
                  <a:pt x="620" y="710"/>
                </a:lnTo>
                <a:lnTo>
                  <a:pt x="621" y="713"/>
                </a:lnTo>
                <a:lnTo>
                  <a:pt x="621" y="715"/>
                </a:lnTo>
                <a:lnTo>
                  <a:pt x="620" y="719"/>
                </a:lnTo>
                <a:lnTo>
                  <a:pt x="614" y="722"/>
                </a:lnTo>
                <a:lnTo>
                  <a:pt x="607" y="726"/>
                </a:lnTo>
                <a:lnTo>
                  <a:pt x="606" y="728"/>
                </a:lnTo>
                <a:lnTo>
                  <a:pt x="595" y="729"/>
                </a:lnTo>
                <a:close/>
                <a:moveTo>
                  <a:pt x="588" y="729"/>
                </a:moveTo>
                <a:lnTo>
                  <a:pt x="588" y="729"/>
                </a:lnTo>
                <a:lnTo>
                  <a:pt x="586" y="726"/>
                </a:lnTo>
                <a:lnTo>
                  <a:pt x="584" y="717"/>
                </a:lnTo>
                <a:lnTo>
                  <a:pt x="583" y="713"/>
                </a:lnTo>
                <a:lnTo>
                  <a:pt x="583" y="710"/>
                </a:lnTo>
                <a:lnTo>
                  <a:pt x="579" y="708"/>
                </a:lnTo>
                <a:lnTo>
                  <a:pt x="581" y="703"/>
                </a:lnTo>
                <a:lnTo>
                  <a:pt x="583" y="699"/>
                </a:lnTo>
                <a:lnTo>
                  <a:pt x="583" y="698"/>
                </a:lnTo>
                <a:lnTo>
                  <a:pt x="583" y="694"/>
                </a:lnTo>
                <a:lnTo>
                  <a:pt x="583" y="690"/>
                </a:lnTo>
                <a:lnTo>
                  <a:pt x="583" y="685"/>
                </a:lnTo>
                <a:lnTo>
                  <a:pt x="576" y="706"/>
                </a:lnTo>
                <a:lnTo>
                  <a:pt x="577" y="712"/>
                </a:lnTo>
                <a:lnTo>
                  <a:pt x="579" y="715"/>
                </a:lnTo>
                <a:lnTo>
                  <a:pt x="583" y="724"/>
                </a:lnTo>
                <a:lnTo>
                  <a:pt x="584" y="728"/>
                </a:lnTo>
                <a:lnTo>
                  <a:pt x="588" y="729"/>
                </a:lnTo>
                <a:close/>
                <a:moveTo>
                  <a:pt x="590" y="668"/>
                </a:moveTo>
                <a:lnTo>
                  <a:pt x="590" y="668"/>
                </a:lnTo>
                <a:lnTo>
                  <a:pt x="586" y="671"/>
                </a:lnTo>
                <a:lnTo>
                  <a:pt x="584" y="675"/>
                </a:lnTo>
                <a:lnTo>
                  <a:pt x="584" y="680"/>
                </a:lnTo>
                <a:lnTo>
                  <a:pt x="586" y="675"/>
                </a:lnTo>
                <a:lnTo>
                  <a:pt x="591" y="671"/>
                </a:lnTo>
                <a:lnTo>
                  <a:pt x="600" y="666"/>
                </a:lnTo>
                <a:lnTo>
                  <a:pt x="611" y="662"/>
                </a:lnTo>
                <a:lnTo>
                  <a:pt x="614" y="662"/>
                </a:lnTo>
                <a:lnTo>
                  <a:pt x="620" y="662"/>
                </a:lnTo>
                <a:lnTo>
                  <a:pt x="623" y="664"/>
                </a:lnTo>
                <a:lnTo>
                  <a:pt x="627" y="669"/>
                </a:lnTo>
                <a:lnTo>
                  <a:pt x="630" y="666"/>
                </a:lnTo>
                <a:lnTo>
                  <a:pt x="632" y="664"/>
                </a:lnTo>
                <a:lnTo>
                  <a:pt x="630" y="662"/>
                </a:lnTo>
                <a:lnTo>
                  <a:pt x="627" y="660"/>
                </a:lnTo>
                <a:lnTo>
                  <a:pt x="614" y="655"/>
                </a:lnTo>
                <a:lnTo>
                  <a:pt x="609" y="657"/>
                </a:lnTo>
                <a:lnTo>
                  <a:pt x="600" y="660"/>
                </a:lnTo>
                <a:lnTo>
                  <a:pt x="590" y="668"/>
                </a:lnTo>
                <a:close/>
                <a:moveTo>
                  <a:pt x="606" y="742"/>
                </a:moveTo>
                <a:lnTo>
                  <a:pt x="606" y="742"/>
                </a:lnTo>
                <a:lnTo>
                  <a:pt x="604" y="745"/>
                </a:lnTo>
                <a:lnTo>
                  <a:pt x="602" y="751"/>
                </a:lnTo>
                <a:lnTo>
                  <a:pt x="600" y="751"/>
                </a:lnTo>
                <a:lnTo>
                  <a:pt x="597" y="751"/>
                </a:lnTo>
                <a:lnTo>
                  <a:pt x="593" y="751"/>
                </a:lnTo>
                <a:lnTo>
                  <a:pt x="588" y="751"/>
                </a:lnTo>
                <a:lnTo>
                  <a:pt x="577" y="751"/>
                </a:lnTo>
                <a:lnTo>
                  <a:pt x="570" y="751"/>
                </a:lnTo>
                <a:lnTo>
                  <a:pt x="591" y="754"/>
                </a:lnTo>
                <a:lnTo>
                  <a:pt x="595" y="756"/>
                </a:lnTo>
                <a:lnTo>
                  <a:pt x="598" y="756"/>
                </a:lnTo>
                <a:lnTo>
                  <a:pt x="602" y="754"/>
                </a:lnTo>
                <a:lnTo>
                  <a:pt x="607" y="752"/>
                </a:lnTo>
                <a:lnTo>
                  <a:pt x="611" y="749"/>
                </a:lnTo>
                <a:lnTo>
                  <a:pt x="613" y="747"/>
                </a:lnTo>
                <a:lnTo>
                  <a:pt x="618" y="743"/>
                </a:lnTo>
                <a:lnTo>
                  <a:pt x="620" y="740"/>
                </a:lnTo>
                <a:lnTo>
                  <a:pt x="621" y="736"/>
                </a:lnTo>
                <a:lnTo>
                  <a:pt x="620" y="740"/>
                </a:lnTo>
                <a:lnTo>
                  <a:pt x="616" y="742"/>
                </a:lnTo>
                <a:lnTo>
                  <a:pt x="611" y="743"/>
                </a:lnTo>
                <a:lnTo>
                  <a:pt x="606" y="742"/>
                </a:lnTo>
                <a:close/>
                <a:moveTo>
                  <a:pt x="581" y="758"/>
                </a:moveTo>
                <a:lnTo>
                  <a:pt x="581" y="758"/>
                </a:lnTo>
                <a:lnTo>
                  <a:pt x="572" y="756"/>
                </a:lnTo>
                <a:lnTo>
                  <a:pt x="563" y="754"/>
                </a:lnTo>
                <a:lnTo>
                  <a:pt x="556" y="751"/>
                </a:lnTo>
                <a:lnTo>
                  <a:pt x="549" y="747"/>
                </a:lnTo>
                <a:lnTo>
                  <a:pt x="540" y="738"/>
                </a:lnTo>
                <a:lnTo>
                  <a:pt x="537" y="731"/>
                </a:lnTo>
                <a:lnTo>
                  <a:pt x="542" y="692"/>
                </a:lnTo>
                <a:lnTo>
                  <a:pt x="544" y="680"/>
                </a:lnTo>
                <a:lnTo>
                  <a:pt x="546" y="671"/>
                </a:lnTo>
                <a:lnTo>
                  <a:pt x="544" y="669"/>
                </a:lnTo>
                <a:lnTo>
                  <a:pt x="542" y="669"/>
                </a:lnTo>
                <a:lnTo>
                  <a:pt x="538" y="699"/>
                </a:lnTo>
                <a:lnTo>
                  <a:pt x="533" y="713"/>
                </a:lnTo>
                <a:lnTo>
                  <a:pt x="530" y="724"/>
                </a:lnTo>
                <a:lnTo>
                  <a:pt x="530" y="731"/>
                </a:lnTo>
                <a:lnTo>
                  <a:pt x="530" y="735"/>
                </a:lnTo>
                <a:lnTo>
                  <a:pt x="531" y="738"/>
                </a:lnTo>
                <a:lnTo>
                  <a:pt x="533" y="742"/>
                </a:lnTo>
                <a:lnTo>
                  <a:pt x="542" y="749"/>
                </a:lnTo>
                <a:lnTo>
                  <a:pt x="551" y="752"/>
                </a:lnTo>
                <a:lnTo>
                  <a:pt x="560" y="756"/>
                </a:lnTo>
                <a:lnTo>
                  <a:pt x="567" y="758"/>
                </a:lnTo>
                <a:lnTo>
                  <a:pt x="577" y="758"/>
                </a:lnTo>
                <a:lnTo>
                  <a:pt x="581" y="758"/>
                </a:lnTo>
                <a:close/>
                <a:moveTo>
                  <a:pt x="579" y="638"/>
                </a:moveTo>
                <a:lnTo>
                  <a:pt x="579" y="638"/>
                </a:lnTo>
                <a:lnTo>
                  <a:pt x="588" y="638"/>
                </a:lnTo>
                <a:lnTo>
                  <a:pt x="595" y="636"/>
                </a:lnTo>
                <a:lnTo>
                  <a:pt x="598" y="636"/>
                </a:lnTo>
                <a:lnTo>
                  <a:pt x="598" y="634"/>
                </a:lnTo>
                <a:lnTo>
                  <a:pt x="598" y="632"/>
                </a:lnTo>
                <a:lnTo>
                  <a:pt x="597" y="632"/>
                </a:lnTo>
                <a:lnTo>
                  <a:pt x="593" y="629"/>
                </a:lnTo>
                <a:lnTo>
                  <a:pt x="591" y="629"/>
                </a:lnTo>
                <a:lnTo>
                  <a:pt x="586" y="634"/>
                </a:lnTo>
                <a:lnTo>
                  <a:pt x="581" y="634"/>
                </a:lnTo>
                <a:lnTo>
                  <a:pt x="572" y="638"/>
                </a:lnTo>
                <a:lnTo>
                  <a:pt x="561" y="643"/>
                </a:lnTo>
                <a:lnTo>
                  <a:pt x="556" y="646"/>
                </a:lnTo>
                <a:lnTo>
                  <a:pt x="554" y="652"/>
                </a:lnTo>
                <a:lnTo>
                  <a:pt x="551" y="655"/>
                </a:lnTo>
                <a:lnTo>
                  <a:pt x="549" y="659"/>
                </a:lnTo>
                <a:lnTo>
                  <a:pt x="546" y="660"/>
                </a:lnTo>
                <a:lnTo>
                  <a:pt x="537" y="666"/>
                </a:lnTo>
                <a:lnTo>
                  <a:pt x="535" y="668"/>
                </a:lnTo>
                <a:lnTo>
                  <a:pt x="528" y="680"/>
                </a:lnTo>
                <a:lnTo>
                  <a:pt x="521" y="687"/>
                </a:lnTo>
                <a:lnTo>
                  <a:pt x="517" y="694"/>
                </a:lnTo>
                <a:lnTo>
                  <a:pt x="514" y="705"/>
                </a:lnTo>
                <a:lnTo>
                  <a:pt x="519" y="710"/>
                </a:lnTo>
                <a:lnTo>
                  <a:pt x="521" y="713"/>
                </a:lnTo>
                <a:lnTo>
                  <a:pt x="523" y="713"/>
                </a:lnTo>
                <a:lnTo>
                  <a:pt x="524" y="713"/>
                </a:lnTo>
                <a:lnTo>
                  <a:pt x="523" y="708"/>
                </a:lnTo>
                <a:lnTo>
                  <a:pt x="523" y="699"/>
                </a:lnTo>
                <a:lnTo>
                  <a:pt x="526" y="694"/>
                </a:lnTo>
                <a:lnTo>
                  <a:pt x="535" y="680"/>
                </a:lnTo>
                <a:lnTo>
                  <a:pt x="540" y="669"/>
                </a:lnTo>
                <a:lnTo>
                  <a:pt x="579" y="638"/>
                </a:lnTo>
                <a:close/>
                <a:moveTo>
                  <a:pt x="766" y="394"/>
                </a:moveTo>
                <a:lnTo>
                  <a:pt x="766" y="394"/>
                </a:lnTo>
                <a:lnTo>
                  <a:pt x="773" y="404"/>
                </a:lnTo>
                <a:lnTo>
                  <a:pt x="777" y="413"/>
                </a:lnTo>
                <a:lnTo>
                  <a:pt x="777" y="415"/>
                </a:lnTo>
                <a:lnTo>
                  <a:pt x="775" y="417"/>
                </a:lnTo>
                <a:lnTo>
                  <a:pt x="773" y="422"/>
                </a:lnTo>
                <a:lnTo>
                  <a:pt x="772" y="429"/>
                </a:lnTo>
                <a:lnTo>
                  <a:pt x="772" y="434"/>
                </a:lnTo>
                <a:lnTo>
                  <a:pt x="768" y="440"/>
                </a:lnTo>
                <a:lnTo>
                  <a:pt x="763" y="441"/>
                </a:lnTo>
                <a:lnTo>
                  <a:pt x="761" y="454"/>
                </a:lnTo>
                <a:lnTo>
                  <a:pt x="757" y="464"/>
                </a:lnTo>
                <a:lnTo>
                  <a:pt x="754" y="468"/>
                </a:lnTo>
                <a:lnTo>
                  <a:pt x="752" y="470"/>
                </a:lnTo>
                <a:lnTo>
                  <a:pt x="750" y="477"/>
                </a:lnTo>
                <a:lnTo>
                  <a:pt x="749" y="482"/>
                </a:lnTo>
                <a:lnTo>
                  <a:pt x="743" y="486"/>
                </a:lnTo>
                <a:lnTo>
                  <a:pt x="742" y="486"/>
                </a:lnTo>
                <a:lnTo>
                  <a:pt x="734" y="487"/>
                </a:lnTo>
                <a:lnTo>
                  <a:pt x="726" y="487"/>
                </a:lnTo>
                <a:lnTo>
                  <a:pt x="713" y="482"/>
                </a:lnTo>
                <a:lnTo>
                  <a:pt x="703" y="482"/>
                </a:lnTo>
                <a:lnTo>
                  <a:pt x="696" y="482"/>
                </a:lnTo>
                <a:lnTo>
                  <a:pt x="690" y="482"/>
                </a:lnTo>
                <a:lnTo>
                  <a:pt x="683" y="479"/>
                </a:lnTo>
                <a:lnTo>
                  <a:pt x="674" y="475"/>
                </a:lnTo>
                <a:lnTo>
                  <a:pt x="667" y="468"/>
                </a:lnTo>
                <a:lnTo>
                  <a:pt x="660" y="457"/>
                </a:lnTo>
                <a:lnTo>
                  <a:pt x="653" y="443"/>
                </a:lnTo>
                <a:lnTo>
                  <a:pt x="651" y="441"/>
                </a:lnTo>
                <a:lnTo>
                  <a:pt x="646" y="436"/>
                </a:lnTo>
                <a:lnTo>
                  <a:pt x="644" y="431"/>
                </a:lnTo>
                <a:lnTo>
                  <a:pt x="643" y="426"/>
                </a:lnTo>
                <a:lnTo>
                  <a:pt x="643" y="417"/>
                </a:lnTo>
                <a:lnTo>
                  <a:pt x="643" y="408"/>
                </a:lnTo>
                <a:lnTo>
                  <a:pt x="643" y="404"/>
                </a:lnTo>
                <a:lnTo>
                  <a:pt x="648" y="396"/>
                </a:lnTo>
                <a:lnTo>
                  <a:pt x="651" y="389"/>
                </a:lnTo>
                <a:lnTo>
                  <a:pt x="659" y="383"/>
                </a:lnTo>
                <a:lnTo>
                  <a:pt x="667" y="378"/>
                </a:lnTo>
                <a:lnTo>
                  <a:pt x="678" y="374"/>
                </a:lnTo>
                <a:lnTo>
                  <a:pt x="680" y="371"/>
                </a:lnTo>
                <a:lnTo>
                  <a:pt x="687" y="364"/>
                </a:lnTo>
                <a:lnTo>
                  <a:pt x="692" y="358"/>
                </a:lnTo>
                <a:lnTo>
                  <a:pt x="697" y="355"/>
                </a:lnTo>
                <a:lnTo>
                  <a:pt x="708" y="351"/>
                </a:lnTo>
                <a:lnTo>
                  <a:pt x="717" y="351"/>
                </a:lnTo>
                <a:lnTo>
                  <a:pt x="720" y="353"/>
                </a:lnTo>
                <a:lnTo>
                  <a:pt x="726" y="350"/>
                </a:lnTo>
                <a:lnTo>
                  <a:pt x="729" y="350"/>
                </a:lnTo>
                <a:lnTo>
                  <a:pt x="731" y="351"/>
                </a:lnTo>
                <a:lnTo>
                  <a:pt x="733" y="353"/>
                </a:lnTo>
                <a:lnTo>
                  <a:pt x="734" y="355"/>
                </a:lnTo>
                <a:lnTo>
                  <a:pt x="734" y="357"/>
                </a:lnTo>
                <a:lnTo>
                  <a:pt x="736" y="358"/>
                </a:lnTo>
                <a:lnTo>
                  <a:pt x="736" y="360"/>
                </a:lnTo>
                <a:lnTo>
                  <a:pt x="747" y="362"/>
                </a:lnTo>
                <a:lnTo>
                  <a:pt x="754" y="364"/>
                </a:lnTo>
                <a:lnTo>
                  <a:pt x="759" y="366"/>
                </a:lnTo>
                <a:lnTo>
                  <a:pt x="761" y="366"/>
                </a:lnTo>
                <a:lnTo>
                  <a:pt x="763" y="367"/>
                </a:lnTo>
                <a:lnTo>
                  <a:pt x="765" y="371"/>
                </a:lnTo>
                <a:lnTo>
                  <a:pt x="765" y="373"/>
                </a:lnTo>
                <a:lnTo>
                  <a:pt x="765" y="376"/>
                </a:lnTo>
                <a:lnTo>
                  <a:pt x="768" y="381"/>
                </a:lnTo>
                <a:lnTo>
                  <a:pt x="770" y="383"/>
                </a:lnTo>
                <a:lnTo>
                  <a:pt x="772" y="387"/>
                </a:lnTo>
                <a:lnTo>
                  <a:pt x="772" y="390"/>
                </a:lnTo>
                <a:lnTo>
                  <a:pt x="770" y="392"/>
                </a:lnTo>
                <a:lnTo>
                  <a:pt x="766" y="394"/>
                </a:lnTo>
                <a:close/>
                <a:moveTo>
                  <a:pt x="759" y="445"/>
                </a:moveTo>
                <a:lnTo>
                  <a:pt x="759" y="445"/>
                </a:lnTo>
                <a:lnTo>
                  <a:pt x="756" y="447"/>
                </a:lnTo>
                <a:lnTo>
                  <a:pt x="749" y="454"/>
                </a:lnTo>
                <a:lnTo>
                  <a:pt x="740" y="457"/>
                </a:lnTo>
                <a:lnTo>
                  <a:pt x="734" y="459"/>
                </a:lnTo>
                <a:lnTo>
                  <a:pt x="729" y="457"/>
                </a:lnTo>
                <a:lnTo>
                  <a:pt x="724" y="454"/>
                </a:lnTo>
                <a:lnTo>
                  <a:pt x="727" y="457"/>
                </a:lnTo>
                <a:lnTo>
                  <a:pt x="731" y="461"/>
                </a:lnTo>
                <a:lnTo>
                  <a:pt x="736" y="463"/>
                </a:lnTo>
                <a:lnTo>
                  <a:pt x="740" y="463"/>
                </a:lnTo>
                <a:lnTo>
                  <a:pt x="745" y="459"/>
                </a:lnTo>
                <a:lnTo>
                  <a:pt x="752" y="454"/>
                </a:lnTo>
                <a:lnTo>
                  <a:pt x="759" y="445"/>
                </a:lnTo>
                <a:close/>
                <a:moveTo>
                  <a:pt x="727" y="466"/>
                </a:moveTo>
                <a:lnTo>
                  <a:pt x="727" y="466"/>
                </a:lnTo>
                <a:lnTo>
                  <a:pt x="713" y="447"/>
                </a:lnTo>
                <a:lnTo>
                  <a:pt x="710" y="440"/>
                </a:lnTo>
                <a:lnTo>
                  <a:pt x="708" y="433"/>
                </a:lnTo>
                <a:lnTo>
                  <a:pt x="706" y="429"/>
                </a:lnTo>
                <a:lnTo>
                  <a:pt x="713" y="415"/>
                </a:lnTo>
                <a:lnTo>
                  <a:pt x="717" y="396"/>
                </a:lnTo>
                <a:lnTo>
                  <a:pt x="727" y="376"/>
                </a:lnTo>
                <a:lnTo>
                  <a:pt x="733" y="374"/>
                </a:lnTo>
                <a:lnTo>
                  <a:pt x="743" y="369"/>
                </a:lnTo>
                <a:lnTo>
                  <a:pt x="750" y="367"/>
                </a:lnTo>
                <a:lnTo>
                  <a:pt x="756" y="369"/>
                </a:lnTo>
                <a:lnTo>
                  <a:pt x="759" y="373"/>
                </a:lnTo>
                <a:lnTo>
                  <a:pt x="759" y="380"/>
                </a:lnTo>
                <a:lnTo>
                  <a:pt x="761" y="381"/>
                </a:lnTo>
                <a:lnTo>
                  <a:pt x="763" y="374"/>
                </a:lnTo>
                <a:lnTo>
                  <a:pt x="761" y="369"/>
                </a:lnTo>
                <a:lnTo>
                  <a:pt x="759" y="367"/>
                </a:lnTo>
                <a:lnTo>
                  <a:pt x="756" y="366"/>
                </a:lnTo>
                <a:lnTo>
                  <a:pt x="754" y="366"/>
                </a:lnTo>
                <a:lnTo>
                  <a:pt x="750" y="364"/>
                </a:lnTo>
                <a:lnTo>
                  <a:pt x="742" y="364"/>
                </a:lnTo>
                <a:lnTo>
                  <a:pt x="736" y="367"/>
                </a:lnTo>
                <a:lnTo>
                  <a:pt x="729" y="371"/>
                </a:lnTo>
                <a:lnTo>
                  <a:pt x="727" y="373"/>
                </a:lnTo>
                <a:lnTo>
                  <a:pt x="726" y="376"/>
                </a:lnTo>
                <a:lnTo>
                  <a:pt x="720" y="385"/>
                </a:lnTo>
                <a:lnTo>
                  <a:pt x="710" y="401"/>
                </a:lnTo>
                <a:lnTo>
                  <a:pt x="708" y="411"/>
                </a:lnTo>
                <a:lnTo>
                  <a:pt x="706" y="420"/>
                </a:lnTo>
                <a:lnTo>
                  <a:pt x="703" y="427"/>
                </a:lnTo>
                <a:lnTo>
                  <a:pt x="703" y="429"/>
                </a:lnTo>
                <a:lnTo>
                  <a:pt x="701" y="434"/>
                </a:lnTo>
                <a:lnTo>
                  <a:pt x="703" y="440"/>
                </a:lnTo>
                <a:lnTo>
                  <a:pt x="713" y="452"/>
                </a:lnTo>
                <a:lnTo>
                  <a:pt x="722" y="463"/>
                </a:lnTo>
                <a:lnTo>
                  <a:pt x="727" y="466"/>
                </a:lnTo>
                <a:close/>
                <a:moveTo>
                  <a:pt x="763" y="397"/>
                </a:moveTo>
                <a:lnTo>
                  <a:pt x="759" y="397"/>
                </a:lnTo>
                <a:lnTo>
                  <a:pt x="761" y="401"/>
                </a:lnTo>
                <a:lnTo>
                  <a:pt x="765" y="410"/>
                </a:lnTo>
                <a:lnTo>
                  <a:pt x="766" y="424"/>
                </a:lnTo>
                <a:lnTo>
                  <a:pt x="766" y="431"/>
                </a:lnTo>
                <a:lnTo>
                  <a:pt x="765" y="440"/>
                </a:lnTo>
                <a:lnTo>
                  <a:pt x="766" y="438"/>
                </a:lnTo>
                <a:lnTo>
                  <a:pt x="768" y="434"/>
                </a:lnTo>
                <a:lnTo>
                  <a:pt x="770" y="429"/>
                </a:lnTo>
                <a:lnTo>
                  <a:pt x="768" y="424"/>
                </a:lnTo>
                <a:lnTo>
                  <a:pt x="768" y="420"/>
                </a:lnTo>
                <a:lnTo>
                  <a:pt x="770" y="415"/>
                </a:lnTo>
                <a:lnTo>
                  <a:pt x="772" y="415"/>
                </a:lnTo>
                <a:lnTo>
                  <a:pt x="770" y="411"/>
                </a:lnTo>
                <a:lnTo>
                  <a:pt x="763" y="397"/>
                </a:lnTo>
                <a:close/>
                <a:moveTo>
                  <a:pt x="740" y="406"/>
                </a:moveTo>
                <a:lnTo>
                  <a:pt x="740" y="406"/>
                </a:lnTo>
                <a:lnTo>
                  <a:pt x="745" y="404"/>
                </a:lnTo>
                <a:lnTo>
                  <a:pt x="749" y="406"/>
                </a:lnTo>
                <a:lnTo>
                  <a:pt x="752" y="408"/>
                </a:lnTo>
                <a:lnTo>
                  <a:pt x="750" y="404"/>
                </a:lnTo>
                <a:lnTo>
                  <a:pt x="749" y="403"/>
                </a:lnTo>
                <a:lnTo>
                  <a:pt x="743" y="403"/>
                </a:lnTo>
                <a:lnTo>
                  <a:pt x="740" y="406"/>
                </a:lnTo>
                <a:close/>
                <a:moveTo>
                  <a:pt x="731" y="449"/>
                </a:moveTo>
                <a:lnTo>
                  <a:pt x="731" y="449"/>
                </a:lnTo>
                <a:lnTo>
                  <a:pt x="727" y="445"/>
                </a:lnTo>
                <a:lnTo>
                  <a:pt x="724" y="441"/>
                </a:lnTo>
                <a:lnTo>
                  <a:pt x="720" y="431"/>
                </a:lnTo>
                <a:lnTo>
                  <a:pt x="720" y="422"/>
                </a:lnTo>
                <a:lnTo>
                  <a:pt x="722" y="413"/>
                </a:lnTo>
                <a:lnTo>
                  <a:pt x="722" y="422"/>
                </a:lnTo>
                <a:lnTo>
                  <a:pt x="726" y="415"/>
                </a:lnTo>
                <a:lnTo>
                  <a:pt x="729" y="411"/>
                </a:lnTo>
                <a:lnTo>
                  <a:pt x="733" y="411"/>
                </a:lnTo>
                <a:lnTo>
                  <a:pt x="736" y="410"/>
                </a:lnTo>
                <a:lnTo>
                  <a:pt x="738" y="408"/>
                </a:lnTo>
                <a:lnTo>
                  <a:pt x="738" y="403"/>
                </a:lnTo>
                <a:lnTo>
                  <a:pt x="742" y="401"/>
                </a:lnTo>
                <a:lnTo>
                  <a:pt x="738" y="399"/>
                </a:lnTo>
                <a:lnTo>
                  <a:pt x="736" y="397"/>
                </a:lnTo>
                <a:lnTo>
                  <a:pt x="726" y="401"/>
                </a:lnTo>
                <a:lnTo>
                  <a:pt x="724" y="403"/>
                </a:lnTo>
                <a:lnTo>
                  <a:pt x="720" y="411"/>
                </a:lnTo>
                <a:lnTo>
                  <a:pt x="717" y="422"/>
                </a:lnTo>
                <a:lnTo>
                  <a:pt x="717" y="429"/>
                </a:lnTo>
                <a:lnTo>
                  <a:pt x="719" y="436"/>
                </a:lnTo>
                <a:lnTo>
                  <a:pt x="722" y="445"/>
                </a:lnTo>
                <a:lnTo>
                  <a:pt x="724" y="449"/>
                </a:lnTo>
                <a:lnTo>
                  <a:pt x="727" y="450"/>
                </a:lnTo>
                <a:lnTo>
                  <a:pt x="729" y="450"/>
                </a:lnTo>
                <a:lnTo>
                  <a:pt x="731" y="449"/>
                </a:lnTo>
                <a:close/>
                <a:moveTo>
                  <a:pt x="733" y="438"/>
                </a:moveTo>
                <a:lnTo>
                  <a:pt x="733" y="438"/>
                </a:lnTo>
                <a:lnTo>
                  <a:pt x="733" y="441"/>
                </a:lnTo>
                <a:lnTo>
                  <a:pt x="734" y="443"/>
                </a:lnTo>
                <a:lnTo>
                  <a:pt x="736" y="445"/>
                </a:lnTo>
                <a:lnTo>
                  <a:pt x="736" y="443"/>
                </a:lnTo>
                <a:lnTo>
                  <a:pt x="742" y="440"/>
                </a:lnTo>
                <a:lnTo>
                  <a:pt x="747" y="431"/>
                </a:lnTo>
                <a:lnTo>
                  <a:pt x="749" y="429"/>
                </a:lnTo>
                <a:lnTo>
                  <a:pt x="750" y="426"/>
                </a:lnTo>
                <a:lnTo>
                  <a:pt x="750" y="420"/>
                </a:lnTo>
                <a:lnTo>
                  <a:pt x="750" y="419"/>
                </a:lnTo>
                <a:lnTo>
                  <a:pt x="749" y="417"/>
                </a:lnTo>
                <a:lnTo>
                  <a:pt x="749" y="420"/>
                </a:lnTo>
                <a:lnTo>
                  <a:pt x="745" y="431"/>
                </a:lnTo>
                <a:lnTo>
                  <a:pt x="743" y="434"/>
                </a:lnTo>
                <a:lnTo>
                  <a:pt x="740" y="438"/>
                </a:lnTo>
                <a:lnTo>
                  <a:pt x="736" y="440"/>
                </a:lnTo>
                <a:lnTo>
                  <a:pt x="733" y="438"/>
                </a:lnTo>
                <a:close/>
                <a:moveTo>
                  <a:pt x="749" y="433"/>
                </a:moveTo>
                <a:lnTo>
                  <a:pt x="749" y="433"/>
                </a:lnTo>
                <a:lnTo>
                  <a:pt x="736" y="447"/>
                </a:lnTo>
                <a:lnTo>
                  <a:pt x="738" y="447"/>
                </a:lnTo>
                <a:lnTo>
                  <a:pt x="742" y="447"/>
                </a:lnTo>
                <a:lnTo>
                  <a:pt x="747" y="443"/>
                </a:lnTo>
                <a:lnTo>
                  <a:pt x="749" y="441"/>
                </a:lnTo>
                <a:lnTo>
                  <a:pt x="750" y="441"/>
                </a:lnTo>
                <a:lnTo>
                  <a:pt x="750" y="438"/>
                </a:lnTo>
                <a:lnTo>
                  <a:pt x="749" y="433"/>
                </a:lnTo>
                <a:close/>
                <a:moveTo>
                  <a:pt x="752" y="415"/>
                </a:moveTo>
                <a:lnTo>
                  <a:pt x="752" y="415"/>
                </a:lnTo>
                <a:lnTo>
                  <a:pt x="749" y="411"/>
                </a:lnTo>
                <a:lnTo>
                  <a:pt x="745" y="410"/>
                </a:lnTo>
                <a:lnTo>
                  <a:pt x="743" y="410"/>
                </a:lnTo>
                <a:lnTo>
                  <a:pt x="742" y="408"/>
                </a:lnTo>
                <a:lnTo>
                  <a:pt x="738" y="406"/>
                </a:lnTo>
                <a:lnTo>
                  <a:pt x="738" y="411"/>
                </a:lnTo>
                <a:lnTo>
                  <a:pt x="743" y="411"/>
                </a:lnTo>
                <a:lnTo>
                  <a:pt x="749" y="415"/>
                </a:lnTo>
                <a:lnTo>
                  <a:pt x="752" y="417"/>
                </a:lnTo>
                <a:lnTo>
                  <a:pt x="752" y="420"/>
                </a:lnTo>
                <a:lnTo>
                  <a:pt x="752" y="417"/>
                </a:lnTo>
                <a:lnTo>
                  <a:pt x="752" y="415"/>
                </a:lnTo>
                <a:close/>
                <a:moveTo>
                  <a:pt x="742" y="417"/>
                </a:moveTo>
                <a:lnTo>
                  <a:pt x="742" y="417"/>
                </a:lnTo>
                <a:close/>
                <a:moveTo>
                  <a:pt x="742" y="417"/>
                </a:moveTo>
                <a:lnTo>
                  <a:pt x="742" y="417"/>
                </a:lnTo>
                <a:close/>
                <a:moveTo>
                  <a:pt x="742" y="417"/>
                </a:moveTo>
                <a:lnTo>
                  <a:pt x="742" y="417"/>
                </a:lnTo>
                <a:close/>
                <a:moveTo>
                  <a:pt x="742" y="417"/>
                </a:moveTo>
                <a:lnTo>
                  <a:pt x="742" y="417"/>
                </a:lnTo>
                <a:close/>
                <a:moveTo>
                  <a:pt x="742" y="417"/>
                </a:moveTo>
                <a:lnTo>
                  <a:pt x="742" y="417"/>
                </a:lnTo>
                <a:close/>
                <a:moveTo>
                  <a:pt x="729" y="420"/>
                </a:moveTo>
                <a:lnTo>
                  <a:pt x="729" y="420"/>
                </a:lnTo>
                <a:lnTo>
                  <a:pt x="734" y="413"/>
                </a:lnTo>
                <a:lnTo>
                  <a:pt x="738" y="413"/>
                </a:lnTo>
                <a:lnTo>
                  <a:pt x="742" y="417"/>
                </a:lnTo>
                <a:lnTo>
                  <a:pt x="740" y="413"/>
                </a:lnTo>
                <a:lnTo>
                  <a:pt x="738" y="411"/>
                </a:lnTo>
                <a:lnTo>
                  <a:pt x="736" y="411"/>
                </a:lnTo>
                <a:lnTo>
                  <a:pt x="733" y="413"/>
                </a:lnTo>
                <a:lnTo>
                  <a:pt x="729" y="415"/>
                </a:lnTo>
                <a:lnTo>
                  <a:pt x="724" y="420"/>
                </a:lnTo>
                <a:lnTo>
                  <a:pt x="726" y="426"/>
                </a:lnTo>
                <a:lnTo>
                  <a:pt x="727" y="433"/>
                </a:lnTo>
                <a:lnTo>
                  <a:pt x="729" y="420"/>
                </a:lnTo>
                <a:close/>
                <a:moveTo>
                  <a:pt x="734" y="422"/>
                </a:moveTo>
                <a:lnTo>
                  <a:pt x="734" y="422"/>
                </a:lnTo>
                <a:lnTo>
                  <a:pt x="738" y="422"/>
                </a:lnTo>
                <a:lnTo>
                  <a:pt x="740" y="424"/>
                </a:lnTo>
                <a:lnTo>
                  <a:pt x="740" y="427"/>
                </a:lnTo>
                <a:lnTo>
                  <a:pt x="740" y="424"/>
                </a:lnTo>
                <a:lnTo>
                  <a:pt x="738" y="422"/>
                </a:lnTo>
                <a:lnTo>
                  <a:pt x="738" y="420"/>
                </a:lnTo>
                <a:lnTo>
                  <a:pt x="740" y="420"/>
                </a:lnTo>
                <a:lnTo>
                  <a:pt x="742" y="422"/>
                </a:lnTo>
                <a:lnTo>
                  <a:pt x="742" y="426"/>
                </a:lnTo>
                <a:lnTo>
                  <a:pt x="742" y="431"/>
                </a:lnTo>
                <a:lnTo>
                  <a:pt x="743" y="424"/>
                </a:lnTo>
                <a:lnTo>
                  <a:pt x="742" y="422"/>
                </a:lnTo>
                <a:lnTo>
                  <a:pt x="738" y="419"/>
                </a:lnTo>
                <a:lnTo>
                  <a:pt x="738" y="417"/>
                </a:lnTo>
                <a:lnTo>
                  <a:pt x="734" y="417"/>
                </a:lnTo>
                <a:lnTo>
                  <a:pt x="733" y="419"/>
                </a:lnTo>
                <a:lnTo>
                  <a:pt x="731" y="420"/>
                </a:lnTo>
                <a:lnTo>
                  <a:pt x="733" y="426"/>
                </a:lnTo>
                <a:lnTo>
                  <a:pt x="733" y="424"/>
                </a:lnTo>
                <a:lnTo>
                  <a:pt x="734" y="422"/>
                </a:lnTo>
                <a:close/>
                <a:moveTo>
                  <a:pt x="733" y="436"/>
                </a:moveTo>
                <a:lnTo>
                  <a:pt x="733" y="436"/>
                </a:lnTo>
                <a:lnTo>
                  <a:pt x="734" y="436"/>
                </a:lnTo>
                <a:lnTo>
                  <a:pt x="740" y="433"/>
                </a:lnTo>
                <a:lnTo>
                  <a:pt x="740" y="431"/>
                </a:lnTo>
                <a:lnTo>
                  <a:pt x="738" y="431"/>
                </a:lnTo>
                <a:lnTo>
                  <a:pt x="736" y="431"/>
                </a:lnTo>
                <a:lnTo>
                  <a:pt x="734" y="431"/>
                </a:lnTo>
                <a:lnTo>
                  <a:pt x="731" y="427"/>
                </a:lnTo>
                <a:lnTo>
                  <a:pt x="731" y="426"/>
                </a:lnTo>
                <a:lnTo>
                  <a:pt x="731" y="424"/>
                </a:lnTo>
                <a:lnTo>
                  <a:pt x="727" y="433"/>
                </a:lnTo>
                <a:lnTo>
                  <a:pt x="729" y="434"/>
                </a:lnTo>
                <a:lnTo>
                  <a:pt x="733" y="436"/>
                </a:lnTo>
                <a:close/>
                <a:moveTo>
                  <a:pt x="696" y="422"/>
                </a:moveTo>
                <a:lnTo>
                  <a:pt x="696" y="422"/>
                </a:lnTo>
                <a:lnTo>
                  <a:pt x="694" y="419"/>
                </a:lnTo>
                <a:lnTo>
                  <a:pt x="694" y="408"/>
                </a:lnTo>
                <a:lnTo>
                  <a:pt x="694" y="403"/>
                </a:lnTo>
                <a:lnTo>
                  <a:pt x="696" y="396"/>
                </a:lnTo>
                <a:lnTo>
                  <a:pt x="697" y="390"/>
                </a:lnTo>
                <a:lnTo>
                  <a:pt x="703" y="383"/>
                </a:lnTo>
                <a:lnTo>
                  <a:pt x="715" y="378"/>
                </a:lnTo>
                <a:lnTo>
                  <a:pt x="724" y="373"/>
                </a:lnTo>
                <a:lnTo>
                  <a:pt x="719" y="373"/>
                </a:lnTo>
                <a:lnTo>
                  <a:pt x="713" y="374"/>
                </a:lnTo>
                <a:lnTo>
                  <a:pt x="701" y="381"/>
                </a:lnTo>
                <a:lnTo>
                  <a:pt x="690" y="392"/>
                </a:lnTo>
                <a:lnTo>
                  <a:pt x="689" y="401"/>
                </a:lnTo>
                <a:lnTo>
                  <a:pt x="687" y="411"/>
                </a:lnTo>
                <a:lnTo>
                  <a:pt x="689" y="424"/>
                </a:lnTo>
                <a:lnTo>
                  <a:pt x="690" y="438"/>
                </a:lnTo>
                <a:lnTo>
                  <a:pt x="697" y="450"/>
                </a:lnTo>
                <a:lnTo>
                  <a:pt x="701" y="456"/>
                </a:lnTo>
                <a:lnTo>
                  <a:pt x="706" y="461"/>
                </a:lnTo>
                <a:lnTo>
                  <a:pt x="713" y="464"/>
                </a:lnTo>
                <a:lnTo>
                  <a:pt x="720" y="468"/>
                </a:lnTo>
                <a:lnTo>
                  <a:pt x="708" y="457"/>
                </a:lnTo>
                <a:lnTo>
                  <a:pt x="699" y="447"/>
                </a:lnTo>
                <a:lnTo>
                  <a:pt x="697" y="441"/>
                </a:lnTo>
                <a:lnTo>
                  <a:pt x="696" y="436"/>
                </a:lnTo>
                <a:lnTo>
                  <a:pt x="694" y="433"/>
                </a:lnTo>
                <a:lnTo>
                  <a:pt x="694" y="429"/>
                </a:lnTo>
                <a:lnTo>
                  <a:pt x="694" y="426"/>
                </a:lnTo>
                <a:lnTo>
                  <a:pt x="696" y="426"/>
                </a:lnTo>
                <a:lnTo>
                  <a:pt x="696" y="422"/>
                </a:lnTo>
                <a:close/>
                <a:moveTo>
                  <a:pt x="750" y="472"/>
                </a:moveTo>
                <a:lnTo>
                  <a:pt x="750" y="473"/>
                </a:lnTo>
                <a:lnTo>
                  <a:pt x="749" y="475"/>
                </a:lnTo>
                <a:lnTo>
                  <a:pt x="745" y="480"/>
                </a:lnTo>
                <a:lnTo>
                  <a:pt x="742" y="482"/>
                </a:lnTo>
                <a:lnTo>
                  <a:pt x="736" y="484"/>
                </a:lnTo>
                <a:lnTo>
                  <a:pt x="731" y="484"/>
                </a:lnTo>
                <a:lnTo>
                  <a:pt x="722" y="484"/>
                </a:lnTo>
                <a:lnTo>
                  <a:pt x="726" y="484"/>
                </a:lnTo>
                <a:lnTo>
                  <a:pt x="736" y="484"/>
                </a:lnTo>
                <a:lnTo>
                  <a:pt x="742" y="484"/>
                </a:lnTo>
                <a:lnTo>
                  <a:pt x="745" y="482"/>
                </a:lnTo>
                <a:lnTo>
                  <a:pt x="749" y="477"/>
                </a:lnTo>
                <a:lnTo>
                  <a:pt x="750" y="472"/>
                </a:lnTo>
                <a:close/>
                <a:moveTo>
                  <a:pt x="738" y="426"/>
                </a:moveTo>
                <a:lnTo>
                  <a:pt x="738" y="426"/>
                </a:lnTo>
                <a:lnTo>
                  <a:pt x="738" y="424"/>
                </a:lnTo>
                <a:lnTo>
                  <a:pt x="736" y="424"/>
                </a:lnTo>
                <a:lnTo>
                  <a:pt x="734" y="424"/>
                </a:lnTo>
                <a:lnTo>
                  <a:pt x="738" y="427"/>
                </a:lnTo>
                <a:lnTo>
                  <a:pt x="738" y="426"/>
                </a:lnTo>
                <a:close/>
                <a:moveTo>
                  <a:pt x="729" y="452"/>
                </a:moveTo>
                <a:lnTo>
                  <a:pt x="729" y="452"/>
                </a:lnTo>
                <a:lnTo>
                  <a:pt x="736" y="454"/>
                </a:lnTo>
                <a:lnTo>
                  <a:pt x="743" y="452"/>
                </a:lnTo>
                <a:lnTo>
                  <a:pt x="749" y="450"/>
                </a:lnTo>
                <a:lnTo>
                  <a:pt x="752" y="449"/>
                </a:lnTo>
                <a:lnTo>
                  <a:pt x="756" y="443"/>
                </a:lnTo>
                <a:lnTo>
                  <a:pt x="757" y="440"/>
                </a:lnTo>
                <a:lnTo>
                  <a:pt x="759" y="429"/>
                </a:lnTo>
                <a:lnTo>
                  <a:pt x="759" y="417"/>
                </a:lnTo>
                <a:lnTo>
                  <a:pt x="757" y="408"/>
                </a:lnTo>
                <a:lnTo>
                  <a:pt x="756" y="397"/>
                </a:lnTo>
                <a:lnTo>
                  <a:pt x="749" y="397"/>
                </a:lnTo>
                <a:lnTo>
                  <a:pt x="743" y="397"/>
                </a:lnTo>
                <a:lnTo>
                  <a:pt x="740" y="396"/>
                </a:lnTo>
                <a:lnTo>
                  <a:pt x="747" y="401"/>
                </a:lnTo>
                <a:lnTo>
                  <a:pt x="752" y="403"/>
                </a:lnTo>
                <a:lnTo>
                  <a:pt x="756" y="406"/>
                </a:lnTo>
                <a:lnTo>
                  <a:pt x="756" y="410"/>
                </a:lnTo>
                <a:lnTo>
                  <a:pt x="756" y="411"/>
                </a:lnTo>
                <a:lnTo>
                  <a:pt x="756" y="413"/>
                </a:lnTo>
                <a:lnTo>
                  <a:pt x="757" y="413"/>
                </a:lnTo>
                <a:lnTo>
                  <a:pt x="757" y="415"/>
                </a:lnTo>
                <a:lnTo>
                  <a:pt x="756" y="417"/>
                </a:lnTo>
                <a:lnTo>
                  <a:pt x="756" y="422"/>
                </a:lnTo>
                <a:lnTo>
                  <a:pt x="754" y="426"/>
                </a:lnTo>
                <a:lnTo>
                  <a:pt x="754" y="427"/>
                </a:lnTo>
                <a:lnTo>
                  <a:pt x="754" y="433"/>
                </a:lnTo>
                <a:lnTo>
                  <a:pt x="756" y="436"/>
                </a:lnTo>
                <a:lnTo>
                  <a:pt x="756" y="438"/>
                </a:lnTo>
                <a:lnTo>
                  <a:pt x="754" y="441"/>
                </a:lnTo>
                <a:lnTo>
                  <a:pt x="749" y="445"/>
                </a:lnTo>
                <a:lnTo>
                  <a:pt x="742" y="449"/>
                </a:lnTo>
                <a:lnTo>
                  <a:pt x="738" y="450"/>
                </a:lnTo>
                <a:lnTo>
                  <a:pt x="729" y="452"/>
                </a:lnTo>
                <a:close/>
                <a:moveTo>
                  <a:pt x="722" y="454"/>
                </a:moveTo>
                <a:lnTo>
                  <a:pt x="722" y="454"/>
                </a:lnTo>
                <a:lnTo>
                  <a:pt x="720" y="449"/>
                </a:lnTo>
                <a:lnTo>
                  <a:pt x="719" y="440"/>
                </a:lnTo>
                <a:lnTo>
                  <a:pt x="717" y="436"/>
                </a:lnTo>
                <a:lnTo>
                  <a:pt x="715" y="434"/>
                </a:lnTo>
                <a:lnTo>
                  <a:pt x="713" y="431"/>
                </a:lnTo>
                <a:lnTo>
                  <a:pt x="715" y="426"/>
                </a:lnTo>
                <a:lnTo>
                  <a:pt x="717" y="422"/>
                </a:lnTo>
                <a:lnTo>
                  <a:pt x="717" y="420"/>
                </a:lnTo>
                <a:lnTo>
                  <a:pt x="715" y="417"/>
                </a:lnTo>
                <a:lnTo>
                  <a:pt x="715" y="413"/>
                </a:lnTo>
                <a:lnTo>
                  <a:pt x="717" y="408"/>
                </a:lnTo>
                <a:lnTo>
                  <a:pt x="710" y="429"/>
                </a:lnTo>
                <a:lnTo>
                  <a:pt x="712" y="434"/>
                </a:lnTo>
                <a:lnTo>
                  <a:pt x="713" y="438"/>
                </a:lnTo>
                <a:lnTo>
                  <a:pt x="715" y="447"/>
                </a:lnTo>
                <a:lnTo>
                  <a:pt x="719" y="450"/>
                </a:lnTo>
                <a:lnTo>
                  <a:pt x="722" y="454"/>
                </a:lnTo>
                <a:close/>
                <a:moveTo>
                  <a:pt x="724" y="390"/>
                </a:moveTo>
                <a:lnTo>
                  <a:pt x="724" y="390"/>
                </a:lnTo>
                <a:lnTo>
                  <a:pt x="720" y="394"/>
                </a:lnTo>
                <a:lnTo>
                  <a:pt x="719" y="397"/>
                </a:lnTo>
                <a:lnTo>
                  <a:pt x="719" y="403"/>
                </a:lnTo>
                <a:lnTo>
                  <a:pt x="720" y="397"/>
                </a:lnTo>
                <a:lnTo>
                  <a:pt x="724" y="394"/>
                </a:lnTo>
                <a:lnTo>
                  <a:pt x="734" y="389"/>
                </a:lnTo>
                <a:lnTo>
                  <a:pt x="745" y="385"/>
                </a:lnTo>
                <a:lnTo>
                  <a:pt x="749" y="385"/>
                </a:lnTo>
                <a:lnTo>
                  <a:pt x="754" y="385"/>
                </a:lnTo>
                <a:lnTo>
                  <a:pt x="757" y="387"/>
                </a:lnTo>
                <a:lnTo>
                  <a:pt x="761" y="392"/>
                </a:lnTo>
                <a:lnTo>
                  <a:pt x="765" y="389"/>
                </a:lnTo>
                <a:lnTo>
                  <a:pt x="766" y="387"/>
                </a:lnTo>
                <a:lnTo>
                  <a:pt x="765" y="385"/>
                </a:lnTo>
                <a:lnTo>
                  <a:pt x="761" y="383"/>
                </a:lnTo>
                <a:lnTo>
                  <a:pt x="749" y="378"/>
                </a:lnTo>
                <a:lnTo>
                  <a:pt x="743" y="380"/>
                </a:lnTo>
                <a:lnTo>
                  <a:pt x="734" y="383"/>
                </a:lnTo>
                <a:lnTo>
                  <a:pt x="724" y="390"/>
                </a:lnTo>
                <a:close/>
                <a:moveTo>
                  <a:pt x="738" y="466"/>
                </a:moveTo>
                <a:lnTo>
                  <a:pt x="738" y="466"/>
                </a:lnTo>
                <a:lnTo>
                  <a:pt x="738" y="468"/>
                </a:lnTo>
                <a:lnTo>
                  <a:pt x="736" y="473"/>
                </a:lnTo>
                <a:lnTo>
                  <a:pt x="734" y="473"/>
                </a:lnTo>
                <a:lnTo>
                  <a:pt x="731" y="473"/>
                </a:lnTo>
                <a:lnTo>
                  <a:pt x="726" y="473"/>
                </a:lnTo>
                <a:lnTo>
                  <a:pt x="722" y="473"/>
                </a:lnTo>
                <a:lnTo>
                  <a:pt x="712" y="473"/>
                </a:lnTo>
                <a:lnTo>
                  <a:pt x="704" y="473"/>
                </a:lnTo>
                <a:lnTo>
                  <a:pt x="726" y="477"/>
                </a:lnTo>
                <a:lnTo>
                  <a:pt x="729" y="479"/>
                </a:lnTo>
                <a:lnTo>
                  <a:pt x="733" y="479"/>
                </a:lnTo>
                <a:lnTo>
                  <a:pt x="734" y="477"/>
                </a:lnTo>
                <a:lnTo>
                  <a:pt x="742" y="475"/>
                </a:lnTo>
                <a:lnTo>
                  <a:pt x="743" y="472"/>
                </a:lnTo>
                <a:lnTo>
                  <a:pt x="745" y="470"/>
                </a:lnTo>
                <a:lnTo>
                  <a:pt x="750" y="466"/>
                </a:lnTo>
                <a:lnTo>
                  <a:pt x="754" y="463"/>
                </a:lnTo>
                <a:lnTo>
                  <a:pt x="756" y="459"/>
                </a:lnTo>
                <a:lnTo>
                  <a:pt x="752" y="463"/>
                </a:lnTo>
                <a:lnTo>
                  <a:pt x="750" y="464"/>
                </a:lnTo>
                <a:lnTo>
                  <a:pt x="745" y="466"/>
                </a:lnTo>
                <a:lnTo>
                  <a:pt x="738" y="466"/>
                </a:lnTo>
                <a:close/>
                <a:moveTo>
                  <a:pt x="715" y="480"/>
                </a:moveTo>
                <a:lnTo>
                  <a:pt x="715" y="480"/>
                </a:lnTo>
                <a:lnTo>
                  <a:pt x="706" y="479"/>
                </a:lnTo>
                <a:lnTo>
                  <a:pt x="697" y="477"/>
                </a:lnTo>
                <a:lnTo>
                  <a:pt x="689" y="473"/>
                </a:lnTo>
                <a:lnTo>
                  <a:pt x="683" y="470"/>
                </a:lnTo>
                <a:lnTo>
                  <a:pt x="674" y="461"/>
                </a:lnTo>
                <a:lnTo>
                  <a:pt x="669" y="454"/>
                </a:lnTo>
                <a:lnTo>
                  <a:pt x="676" y="417"/>
                </a:lnTo>
                <a:lnTo>
                  <a:pt x="678" y="403"/>
                </a:lnTo>
                <a:lnTo>
                  <a:pt x="678" y="394"/>
                </a:lnTo>
                <a:lnTo>
                  <a:pt x="678" y="392"/>
                </a:lnTo>
                <a:lnTo>
                  <a:pt x="676" y="392"/>
                </a:lnTo>
                <a:lnTo>
                  <a:pt x="673" y="422"/>
                </a:lnTo>
                <a:lnTo>
                  <a:pt x="667" y="436"/>
                </a:lnTo>
                <a:lnTo>
                  <a:pt x="664" y="447"/>
                </a:lnTo>
                <a:lnTo>
                  <a:pt x="662" y="454"/>
                </a:lnTo>
                <a:lnTo>
                  <a:pt x="664" y="457"/>
                </a:lnTo>
                <a:lnTo>
                  <a:pt x="666" y="461"/>
                </a:lnTo>
                <a:lnTo>
                  <a:pt x="667" y="464"/>
                </a:lnTo>
                <a:lnTo>
                  <a:pt x="676" y="472"/>
                </a:lnTo>
                <a:lnTo>
                  <a:pt x="685" y="477"/>
                </a:lnTo>
                <a:lnTo>
                  <a:pt x="694" y="479"/>
                </a:lnTo>
                <a:lnTo>
                  <a:pt x="701" y="480"/>
                </a:lnTo>
                <a:lnTo>
                  <a:pt x="712" y="480"/>
                </a:lnTo>
                <a:lnTo>
                  <a:pt x="715" y="480"/>
                </a:lnTo>
                <a:close/>
                <a:moveTo>
                  <a:pt x="713" y="360"/>
                </a:moveTo>
                <a:lnTo>
                  <a:pt x="713" y="360"/>
                </a:lnTo>
                <a:lnTo>
                  <a:pt x="722" y="360"/>
                </a:lnTo>
                <a:lnTo>
                  <a:pt x="729" y="360"/>
                </a:lnTo>
                <a:lnTo>
                  <a:pt x="731" y="358"/>
                </a:lnTo>
                <a:lnTo>
                  <a:pt x="733" y="357"/>
                </a:lnTo>
                <a:lnTo>
                  <a:pt x="733" y="355"/>
                </a:lnTo>
                <a:lnTo>
                  <a:pt x="729" y="355"/>
                </a:lnTo>
                <a:lnTo>
                  <a:pt x="727" y="351"/>
                </a:lnTo>
                <a:lnTo>
                  <a:pt x="724" y="353"/>
                </a:lnTo>
                <a:lnTo>
                  <a:pt x="720" y="357"/>
                </a:lnTo>
                <a:lnTo>
                  <a:pt x="713" y="357"/>
                </a:lnTo>
                <a:lnTo>
                  <a:pt x="706" y="360"/>
                </a:lnTo>
                <a:lnTo>
                  <a:pt x="696" y="366"/>
                </a:lnTo>
                <a:lnTo>
                  <a:pt x="690" y="371"/>
                </a:lnTo>
                <a:lnTo>
                  <a:pt x="687" y="374"/>
                </a:lnTo>
                <a:lnTo>
                  <a:pt x="685" y="378"/>
                </a:lnTo>
                <a:lnTo>
                  <a:pt x="683" y="381"/>
                </a:lnTo>
                <a:lnTo>
                  <a:pt x="680" y="383"/>
                </a:lnTo>
                <a:lnTo>
                  <a:pt x="671" y="389"/>
                </a:lnTo>
                <a:lnTo>
                  <a:pt x="667" y="392"/>
                </a:lnTo>
                <a:lnTo>
                  <a:pt x="660" y="403"/>
                </a:lnTo>
                <a:lnTo>
                  <a:pt x="655" y="410"/>
                </a:lnTo>
                <a:lnTo>
                  <a:pt x="650" y="417"/>
                </a:lnTo>
                <a:lnTo>
                  <a:pt x="648" y="427"/>
                </a:lnTo>
                <a:lnTo>
                  <a:pt x="651" y="433"/>
                </a:lnTo>
                <a:lnTo>
                  <a:pt x="655" y="436"/>
                </a:lnTo>
                <a:lnTo>
                  <a:pt x="657" y="436"/>
                </a:lnTo>
                <a:lnTo>
                  <a:pt x="657" y="431"/>
                </a:lnTo>
                <a:lnTo>
                  <a:pt x="655" y="422"/>
                </a:lnTo>
                <a:lnTo>
                  <a:pt x="660" y="417"/>
                </a:lnTo>
                <a:lnTo>
                  <a:pt x="669" y="403"/>
                </a:lnTo>
                <a:lnTo>
                  <a:pt x="674" y="392"/>
                </a:lnTo>
                <a:lnTo>
                  <a:pt x="713" y="360"/>
                </a:lnTo>
                <a:close/>
                <a:moveTo>
                  <a:pt x="115" y="473"/>
                </a:moveTo>
                <a:lnTo>
                  <a:pt x="115" y="473"/>
                </a:lnTo>
                <a:lnTo>
                  <a:pt x="108" y="463"/>
                </a:lnTo>
                <a:lnTo>
                  <a:pt x="106" y="454"/>
                </a:lnTo>
                <a:lnTo>
                  <a:pt x="104" y="452"/>
                </a:lnTo>
                <a:lnTo>
                  <a:pt x="106" y="450"/>
                </a:lnTo>
                <a:lnTo>
                  <a:pt x="108" y="445"/>
                </a:lnTo>
                <a:lnTo>
                  <a:pt x="109" y="438"/>
                </a:lnTo>
                <a:lnTo>
                  <a:pt x="109" y="433"/>
                </a:lnTo>
                <a:lnTo>
                  <a:pt x="113" y="427"/>
                </a:lnTo>
                <a:lnTo>
                  <a:pt x="118" y="426"/>
                </a:lnTo>
                <a:lnTo>
                  <a:pt x="122" y="413"/>
                </a:lnTo>
                <a:lnTo>
                  <a:pt x="125" y="403"/>
                </a:lnTo>
                <a:lnTo>
                  <a:pt x="127" y="399"/>
                </a:lnTo>
                <a:lnTo>
                  <a:pt x="130" y="397"/>
                </a:lnTo>
                <a:lnTo>
                  <a:pt x="130" y="390"/>
                </a:lnTo>
                <a:lnTo>
                  <a:pt x="132" y="385"/>
                </a:lnTo>
                <a:lnTo>
                  <a:pt x="138" y="381"/>
                </a:lnTo>
                <a:lnTo>
                  <a:pt x="139" y="380"/>
                </a:lnTo>
                <a:lnTo>
                  <a:pt x="146" y="380"/>
                </a:lnTo>
                <a:lnTo>
                  <a:pt x="155" y="380"/>
                </a:lnTo>
                <a:lnTo>
                  <a:pt x="168" y="385"/>
                </a:lnTo>
                <a:lnTo>
                  <a:pt x="180" y="385"/>
                </a:lnTo>
                <a:lnTo>
                  <a:pt x="185" y="385"/>
                </a:lnTo>
                <a:lnTo>
                  <a:pt x="191" y="385"/>
                </a:lnTo>
                <a:lnTo>
                  <a:pt x="198" y="387"/>
                </a:lnTo>
                <a:lnTo>
                  <a:pt x="206" y="392"/>
                </a:lnTo>
                <a:lnTo>
                  <a:pt x="213" y="399"/>
                </a:lnTo>
                <a:lnTo>
                  <a:pt x="222" y="410"/>
                </a:lnTo>
                <a:lnTo>
                  <a:pt x="228" y="424"/>
                </a:lnTo>
                <a:lnTo>
                  <a:pt x="229" y="426"/>
                </a:lnTo>
                <a:lnTo>
                  <a:pt x="235" y="431"/>
                </a:lnTo>
                <a:lnTo>
                  <a:pt x="236" y="436"/>
                </a:lnTo>
                <a:lnTo>
                  <a:pt x="238" y="441"/>
                </a:lnTo>
                <a:lnTo>
                  <a:pt x="240" y="449"/>
                </a:lnTo>
                <a:lnTo>
                  <a:pt x="238" y="459"/>
                </a:lnTo>
                <a:lnTo>
                  <a:pt x="238" y="463"/>
                </a:lnTo>
                <a:lnTo>
                  <a:pt x="233" y="472"/>
                </a:lnTo>
                <a:lnTo>
                  <a:pt x="229" y="477"/>
                </a:lnTo>
                <a:lnTo>
                  <a:pt x="222" y="484"/>
                </a:lnTo>
                <a:lnTo>
                  <a:pt x="215" y="489"/>
                </a:lnTo>
                <a:lnTo>
                  <a:pt x="205" y="493"/>
                </a:lnTo>
                <a:lnTo>
                  <a:pt x="201" y="496"/>
                </a:lnTo>
                <a:lnTo>
                  <a:pt x="196" y="503"/>
                </a:lnTo>
                <a:lnTo>
                  <a:pt x="189" y="509"/>
                </a:lnTo>
                <a:lnTo>
                  <a:pt x="183" y="512"/>
                </a:lnTo>
                <a:lnTo>
                  <a:pt x="173" y="516"/>
                </a:lnTo>
                <a:lnTo>
                  <a:pt x="164" y="516"/>
                </a:lnTo>
                <a:lnTo>
                  <a:pt x="161" y="514"/>
                </a:lnTo>
                <a:lnTo>
                  <a:pt x="155" y="517"/>
                </a:lnTo>
                <a:lnTo>
                  <a:pt x="152" y="517"/>
                </a:lnTo>
                <a:lnTo>
                  <a:pt x="150" y="516"/>
                </a:lnTo>
                <a:lnTo>
                  <a:pt x="150" y="514"/>
                </a:lnTo>
                <a:lnTo>
                  <a:pt x="146" y="512"/>
                </a:lnTo>
                <a:lnTo>
                  <a:pt x="146" y="510"/>
                </a:lnTo>
                <a:lnTo>
                  <a:pt x="146" y="509"/>
                </a:lnTo>
                <a:lnTo>
                  <a:pt x="145" y="509"/>
                </a:lnTo>
                <a:lnTo>
                  <a:pt x="145" y="507"/>
                </a:lnTo>
                <a:lnTo>
                  <a:pt x="134" y="505"/>
                </a:lnTo>
                <a:lnTo>
                  <a:pt x="127" y="503"/>
                </a:lnTo>
                <a:lnTo>
                  <a:pt x="122" y="502"/>
                </a:lnTo>
                <a:lnTo>
                  <a:pt x="120" y="500"/>
                </a:lnTo>
                <a:lnTo>
                  <a:pt x="118" y="500"/>
                </a:lnTo>
                <a:lnTo>
                  <a:pt x="116" y="496"/>
                </a:lnTo>
                <a:lnTo>
                  <a:pt x="116" y="494"/>
                </a:lnTo>
                <a:lnTo>
                  <a:pt x="116" y="489"/>
                </a:lnTo>
                <a:lnTo>
                  <a:pt x="113" y="486"/>
                </a:lnTo>
                <a:lnTo>
                  <a:pt x="111" y="484"/>
                </a:lnTo>
                <a:lnTo>
                  <a:pt x="109" y="480"/>
                </a:lnTo>
                <a:lnTo>
                  <a:pt x="109" y="475"/>
                </a:lnTo>
                <a:lnTo>
                  <a:pt x="111" y="473"/>
                </a:lnTo>
                <a:lnTo>
                  <a:pt x="115" y="473"/>
                </a:lnTo>
                <a:close/>
                <a:moveTo>
                  <a:pt x="122" y="422"/>
                </a:moveTo>
                <a:lnTo>
                  <a:pt x="122" y="422"/>
                </a:lnTo>
                <a:lnTo>
                  <a:pt x="125" y="419"/>
                </a:lnTo>
                <a:lnTo>
                  <a:pt x="132" y="413"/>
                </a:lnTo>
                <a:lnTo>
                  <a:pt x="141" y="410"/>
                </a:lnTo>
                <a:lnTo>
                  <a:pt x="146" y="408"/>
                </a:lnTo>
                <a:lnTo>
                  <a:pt x="152" y="410"/>
                </a:lnTo>
                <a:lnTo>
                  <a:pt x="157" y="413"/>
                </a:lnTo>
                <a:lnTo>
                  <a:pt x="153" y="408"/>
                </a:lnTo>
                <a:lnTo>
                  <a:pt x="150" y="406"/>
                </a:lnTo>
                <a:lnTo>
                  <a:pt x="145" y="404"/>
                </a:lnTo>
                <a:lnTo>
                  <a:pt x="141" y="404"/>
                </a:lnTo>
                <a:lnTo>
                  <a:pt x="136" y="406"/>
                </a:lnTo>
                <a:lnTo>
                  <a:pt x="129" y="411"/>
                </a:lnTo>
                <a:lnTo>
                  <a:pt x="122" y="422"/>
                </a:lnTo>
                <a:close/>
                <a:moveTo>
                  <a:pt x="153" y="401"/>
                </a:moveTo>
                <a:lnTo>
                  <a:pt x="153" y="401"/>
                </a:lnTo>
                <a:lnTo>
                  <a:pt x="168" y="420"/>
                </a:lnTo>
                <a:lnTo>
                  <a:pt x="171" y="427"/>
                </a:lnTo>
                <a:lnTo>
                  <a:pt x="173" y="433"/>
                </a:lnTo>
                <a:lnTo>
                  <a:pt x="175" y="438"/>
                </a:lnTo>
                <a:lnTo>
                  <a:pt x="168" y="452"/>
                </a:lnTo>
                <a:lnTo>
                  <a:pt x="164" y="472"/>
                </a:lnTo>
                <a:lnTo>
                  <a:pt x="153" y="489"/>
                </a:lnTo>
                <a:lnTo>
                  <a:pt x="148" y="493"/>
                </a:lnTo>
                <a:lnTo>
                  <a:pt x="138" y="498"/>
                </a:lnTo>
                <a:lnTo>
                  <a:pt x="130" y="500"/>
                </a:lnTo>
                <a:lnTo>
                  <a:pt x="127" y="498"/>
                </a:lnTo>
                <a:lnTo>
                  <a:pt x="123" y="494"/>
                </a:lnTo>
                <a:lnTo>
                  <a:pt x="122" y="486"/>
                </a:lnTo>
                <a:lnTo>
                  <a:pt x="120" y="486"/>
                </a:lnTo>
                <a:lnTo>
                  <a:pt x="118" y="493"/>
                </a:lnTo>
                <a:lnTo>
                  <a:pt x="120" y="498"/>
                </a:lnTo>
                <a:lnTo>
                  <a:pt x="122" y="500"/>
                </a:lnTo>
                <a:lnTo>
                  <a:pt x="125" y="502"/>
                </a:lnTo>
                <a:lnTo>
                  <a:pt x="127" y="502"/>
                </a:lnTo>
                <a:lnTo>
                  <a:pt x="130" y="503"/>
                </a:lnTo>
                <a:lnTo>
                  <a:pt x="139" y="502"/>
                </a:lnTo>
                <a:lnTo>
                  <a:pt x="145" y="500"/>
                </a:lnTo>
                <a:lnTo>
                  <a:pt x="152" y="496"/>
                </a:lnTo>
                <a:lnTo>
                  <a:pt x="153" y="494"/>
                </a:lnTo>
                <a:lnTo>
                  <a:pt x="157" y="491"/>
                </a:lnTo>
                <a:lnTo>
                  <a:pt x="161" y="482"/>
                </a:lnTo>
                <a:lnTo>
                  <a:pt x="171" y="466"/>
                </a:lnTo>
                <a:lnTo>
                  <a:pt x="173" y="456"/>
                </a:lnTo>
                <a:lnTo>
                  <a:pt x="175" y="447"/>
                </a:lnTo>
                <a:lnTo>
                  <a:pt x="178" y="440"/>
                </a:lnTo>
                <a:lnTo>
                  <a:pt x="180" y="436"/>
                </a:lnTo>
                <a:lnTo>
                  <a:pt x="180" y="433"/>
                </a:lnTo>
                <a:lnTo>
                  <a:pt x="178" y="427"/>
                </a:lnTo>
                <a:lnTo>
                  <a:pt x="169" y="415"/>
                </a:lnTo>
                <a:lnTo>
                  <a:pt x="159" y="404"/>
                </a:lnTo>
                <a:lnTo>
                  <a:pt x="153" y="401"/>
                </a:lnTo>
                <a:close/>
                <a:moveTo>
                  <a:pt x="120" y="470"/>
                </a:moveTo>
                <a:lnTo>
                  <a:pt x="122" y="470"/>
                </a:lnTo>
                <a:lnTo>
                  <a:pt x="120" y="466"/>
                </a:lnTo>
                <a:lnTo>
                  <a:pt x="116" y="457"/>
                </a:lnTo>
                <a:lnTo>
                  <a:pt x="115" y="443"/>
                </a:lnTo>
                <a:lnTo>
                  <a:pt x="115" y="436"/>
                </a:lnTo>
                <a:lnTo>
                  <a:pt x="118" y="427"/>
                </a:lnTo>
                <a:lnTo>
                  <a:pt x="116" y="429"/>
                </a:lnTo>
                <a:lnTo>
                  <a:pt x="115" y="431"/>
                </a:lnTo>
                <a:lnTo>
                  <a:pt x="113" y="438"/>
                </a:lnTo>
                <a:lnTo>
                  <a:pt x="113" y="443"/>
                </a:lnTo>
                <a:lnTo>
                  <a:pt x="113" y="447"/>
                </a:lnTo>
                <a:lnTo>
                  <a:pt x="111" y="450"/>
                </a:lnTo>
                <a:lnTo>
                  <a:pt x="111" y="452"/>
                </a:lnTo>
                <a:lnTo>
                  <a:pt x="111" y="456"/>
                </a:lnTo>
                <a:lnTo>
                  <a:pt x="120" y="470"/>
                </a:lnTo>
                <a:close/>
                <a:moveTo>
                  <a:pt x="141" y="461"/>
                </a:moveTo>
                <a:lnTo>
                  <a:pt x="141" y="461"/>
                </a:lnTo>
                <a:lnTo>
                  <a:pt x="136" y="463"/>
                </a:lnTo>
                <a:lnTo>
                  <a:pt x="132" y="461"/>
                </a:lnTo>
                <a:lnTo>
                  <a:pt x="129" y="459"/>
                </a:lnTo>
                <a:lnTo>
                  <a:pt x="132" y="461"/>
                </a:lnTo>
                <a:lnTo>
                  <a:pt x="134" y="463"/>
                </a:lnTo>
                <a:lnTo>
                  <a:pt x="138" y="464"/>
                </a:lnTo>
                <a:lnTo>
                  <a:pt x="141" y="461"/>
                </a:lnTo>
                <a:close/>
                <a:moveTo>
                  <a:pt x="150" y="419"/>
                </a:moveTo>
                <a:lnTo>
                  <a:pt x="150" y="419"/>
                </a:lnTo>
                <a:lnTo>
                  <a:pt x="153" y="422"/>
                </a:lnTo>
                <a:lnTo>
                  <a:pt x="157" y="426"/>
                </a:lnTo>
                <a:lnTo>
                  <a:pt x="161" y="434"/>
                </a:lnTo>
                <a:lnTo>
                  <a:pt x="161" y="445"/>
                </a:lnTo>
                <a:lnTo>
                  <a:pt x="159" y="454"/>
                </a:lnTo>
                <a:lnTo>
                  <a:pt x="159" y="445"/>
                </a:lnTo>
                <a:lnTo>
                  <a:pt x="155" y="452"/>
                </a:lnTo>
                <a:lnTo>
                  <a:pt x="152" y="454"/>
                </a:lnTo>
                <a:lnTo>
                  <a:pt x="150" y="456"/>
                </a:lnTo>
                <a:lnTo>
                  <a:pt x="146" y="456"/>
                </a:lnTo>
                <a:lnTo>
                  <a:pt x="145" y="459"/>
                </a:lnTo>
                <a:lnTo>
                  <a:pt x="143" y="463"/>
                </a:lnTo>
                <a:lnTo>
                  <a:pt x="139" y="464"/>
                </a:lnTo>
                <a:lnTo>
                  <a:pt x="143" y="468"/>
                </a:lnTo>
                <a:lnTo>
                  <a:pt x="146" y="470"/>
                </a:lnTo>
                <a:lnTo>
                  <a:pt x="155" y="466"/>
                </a:lnTo>
                <a:lnTo>
                  <a:pt x="157" y="464"/>
                </a:lnTo>
                <a:lnTo>
                  <a:pt x="162" y="454"/>
                </a:lnTo>
                <a:lnTo>
                  <a:pt x="164" y="445"/>
                </a:lnTo>
                <a:lnTo>
                  <a:pt x="164" y="438"/>
                </a:lnTo>
                <a:lnTo>
                  <a:pt x="162" y="431"/>
                </a:lnTo>
                <a:lnTo>
                  <a:pt x="159" y="422"/>
                </a:lnTo>
                <a:lnTo>
                  <a:pt x="157" y="419"/>
                </a:lnTo>
                <a:lnTo>
                  <a:pt x="155" y="417"/>
                </a:lnTo>
                <a:lnTo>
                  <a:pt x="152" y="417"/>
                </a:lnTo>
                <a:lnTo>
                  <a:pt x="150" y="419"/>
                </a:lnTo>
                <a:close/>
                <a:moveTo>
                  <a:pt x="148" y="429"/>
                </a:moveTo>
                <a:lnTo>
                  <a:pt x="148" y="429"/>
                </a:lnTo>
                <a:lnTo>
                  <a:pt x="148" y="426"/>
                </a:lnTo>
                <a:lnTo>
                  <a:pt x="146" y="424"/>
                </a:lnTo>
                <a:lnTo>
                  <a:pt x="146" y="422"/>
                </a:lnTo>
                <a:lnTo>
                  <a:pt x="145" y="424"/>
                </a:lnTo>
                <a:lnTo>
                  <a:pt x="139" y="427"/>
                </a:lnTo>
                <a:lnTo>
                  <a:pt x="134" y="436"/>
                </a:lnTo>
                <a:lnTo>
                  <a:pt x="132" y="438"/>
                </a:lnTo>
                <a:lnTo>
                  <a:pt x="130" y="441"/>
                </a:lnTo>
                <a:lnTo>
                  <a:pt x="130" y="445"/>
                </a:lnTo>
                <a:lnTo>
                  <a:pt x="130" y="449"/>
                </a:lnTo>
                <a:lnTo>
                  <a:pt x="132" y="450"/>
                </a:lnTo>
                <a:lnTo>
                  <a:pt x="134" y="447"/>
                </a:lnTo>
                <a:lnTo>
                  <a:pt x="136" y="436"/>
                </a:lnTo>
                <a:lnTo>
                  <a:pt x="139" y="433"/>
                </a:lnTo>
                <a:lnTo>
                  <a:pt x="141" y="429"/>
                </a:lnTo>
                <a:lnTo>
                  <a:pt x="145" y="427"/>
                </a:lnTo>
                <a:lnTo>
                  <a:pt x="148" y="429"/>
                </a:lnTo>
                <a:close/>
                <a:moveTo>
                  <a:pt x="132" y="434"/>
                </a:moveTo>
                <a:lnTo>
                  <a:pt x="132" y="433"/>
                </a:lnTo>
                <a:lnTo>
                  <a:pt x="145" y="420"/>
                </a:lnTo>
                <a:lnTo>
                  <a:pt x="143" y="420"/>
                </a:lnTo>
                <a:lnTo>
                  <a:pt x="139" y="420"/>
                </a:lnTo>
                <a:lnTo>
                  <a:pt x="134" y="422"/>
                </a:lnTo>
                <a:lnTo>
                  <a:pt x="132" y="424"/>
                </a:lnTo>
                <a:lnTo>
                  <a:pt x="130" y="426"/>
                </a:lnTo>
                <a:lnTo>
                  <a:pt x="132" y="429"/>
                </a:lnTo>
                <a:lnTo>
                  <a:pt x="132" y="434"/>
                </a:lnTo>
                <a:close/>
                <a:moveTo>
                  <a:pt x="129" y="452"/>
                </a:moveTo>
                <a:lnTo>
                  <a:pt x="129" y="452"/>
                </a:lnTo>
                <a:lnTo>
                  <a:pt x="132" y="456"/>
                </a:lnTo>
                <a:lnTo>
                  <a:pt x="136" y="457"/>
                </a:lnTo>
                <a:lnTo>
                  <a:pt x="138" y="457"/>
                </a:lnTo>
                <a:lnTo>
                  <a:pt x="141" y="459"/>
                </a:lnTo>
                <a:lnTo>
                  <a:pt x="143" y="459"/>
                </a:lnTo>
                <a:lnTo>
                  <a:pt x="143" y="456"/>
                </a:lnTo>
                <a:lnTo>
                  <a:pt x="138" y="456"/>
                </a:lnTo>
                <a:lnTo>
                  <a:pt x="132" y="452"/>
                </a:lnTo>
                <a:lnTo>
                  <a:pt x="130" y="450"/>
                </a:lnTo>
                <a:lnTo>
                  <a:pt x="129" y="447"/>
                </a:lnTo>
                <a:lnTo>
                  <a:pt x="129" y="450"/>
                </a:lnTo>
                <a:lnTo>
                  <a:pt x="129" y="452"/>
                </a:lnTo>
                <a:close/>
                <a:moveTo>
                  <a:pt x="139" y="450"/>
                </a:moveTo>
                <a:lnTo>
                  <a:pt x="139" y="450"/>
                </a:lnTo>
                <a:close/>
                <a:moveTo>
                  <a:pt x="139" y="450"/>
                </a:moveTo>
                <a:lnTo>
                  <a:pt x="139" y="450"/>
                </a:lnTo>
                <a:close/>
                <a:moveTo>
                  <a:pt x="139" y="450"/>
                </a:moveTo>
                <a:lnTo>
                  <a:pt x="139" y="450"/>
                </a:lnTo>
                <a:close/>
                <a:moveTo>
                  <a:pt x="139" y="450"/>
                </a:moveTo>
                <a:lnTo>
                  <a:pt x="139" y="450"/>
                </a:lnTo>
                <a:close/>
                <a:moveTo>
                  <a:pt x="139" y="450"/>
                </a:moveTo>
                <a:lnTo>
                  <a:pt x="139" y="450"/>
                </a:lnTo>
                <a:close/>
                <a:moveTo>
                  <a:pt x="152" y="445"/>
                </a:moveTo>
                <a:lnTo>
                  <a:pt x="152" y="445"/>
                </a:lnTo>
                <a:lnTo>
                  <a:pt x="146" y="454"/>
                </a:lnTo>
                <a:lnTo>
                  <a:pt x="143" y="452"/>
                </a:lnTo>
                <a:lnTo>
                  <a:pt x="139" y="450"/>
                </a:lnTo>
                <a:lnTo>
                  <a:pt x="141" y="454"/>
                </a:lnTo>
                <a:lnTo>
                  <a:pt x="143" y="456"/>
                </a:lnTo>
                <a:lnTo>
                  <a:pt x="145" y="456"/>
                </a:lnTo>
                <a:lnTo>
                  <a:pt x="148" y="454"/>
                </a:lnTo>
                <a:lnTo>
                  <a:pt x="152" y="452"/>
                </a:lnTo>
                <a:lnTo>
                  <a:pt x="157" y="447"/>
                </a:lnTo>
                <a:lnTo>
                  <a:pt x="155" y="441"/>
                </a:lnTo>
                <a:lnTo>
                  <a:pt x="153" y="434"/>
                </a:lnTo>
                <a:lnTo>
                  <a:pt x="152" y="445"/>
                </a:lnTo>
                <a:close/>
                <a:moveTo>
                  <a:pt x="146" y="445"/>
                </a:moveTo>
                <a:lnTo>
                  <a:pt x="146" y="445"/>
                </a:lnTo>
                <a:lnTo>
                  <a:pt x="145" y="445"/>
                </a:lnTo>
                <a:lnTo>
                  <a:pt x="143" y="443"/>
                </a:lnTo>
                <a:lnTo>
                  <a:pt x="141" y="440"/>
                </a:lnTo>
                <a:lnTo>
                  <a:pt x="141" y="443"/>
                </a:lnTo>
                <a:lnTo>
                  <a:pt x="143" y="445"/>
                </a:lnTo>
                <a:lnTo>
                  <a:pt x="145" y="447"/>
                </a:lnTo>
                <a:lnTo>
                  <a:pt x="143" y="447"/>
                </a:lnTo>
                <a:lnTo>
                  <a:pt x="141" y="445"/>
                </a:lnTo>
                <a:lnTo>
                  <a:pt x="139" y="441"/>
                </a:lnTo>
                <a:lnTo>
                  <a:pt x="141" y="434"/>
                </a:lnTo>
                <a:lnTo>
                  <a:pt x="138" y="441"/>
                </a:lnTo>
                <a:lnTo>
                  <a:pt x="139" y="445"/>
                </a:lnTo>
                <a:lnTo>
                  <a:pt x="143" y="449"/>
                </a:lnTo>
                <a:lnTo>
                  <a:pt x="143" y="450"/>
                </a:lnTo>
                <a:lnTo>
                  <a:pt x="146" y="450"/>
                </a:lnTo>
                <a:lnTo>
                  <a:pt x="150" y="449"/>
                </a:lnTo>
                <a:lnTo>
                  <a:pt x="150" y="447"/>
                </a:lnTo>
                <a:lnTo>
                  <a:pt x="150" y="441"/>
                </a:lnTo>
                <a:lnTo>
                  <a:pt x="148" y="443"/>
                </a:lnTo>
                <a:lnTo>
                  <a:pt x="146" y="445"/>
                </a:lnTo>
                <a:close/>
                <a:moveTo>
                  <a:pt x="150" y="431"/>
                </a:moveTo>
                <a:lnTo>
                  <a:pt x="150" y="431"/>
                </a:lnTo>
                <a:lnTo>
                  <a:pt x="146" y="431"/>
                </a:lnTo>
                <a:lnTo>
                  <a:pt x="141" y="434"/>
                </a:lnTo>
                <a:lnTo>
                  <a:pt x="141" y="436"/>
                </a:lnTo>
                <a:lnTo>
                  <a:pt x="143" y="436"/>
                </a:lnTo>
                <a:lnTo>
                  <a:pt x="145" y="434"/>
                </a:lnTo>
                <a:lnTo>
                  <a:pt x="148" y="436"/>
                </a:lnTo>
                <a:lnTo>
                  <a:pt x="150" y="438"/>
                </a:lnTo>
                <a:lnTo>
                  <a:pt x="150" y="441"/>
                </a:lnTo>
                <a:lnTo>
                  <a:pt x="152" y="443"/>
                </a:lnTo>
                <a:lnTo>
                  <a:pt x="153" y="434"/>
                </a:lnTo>
                <a:lnTo>
                  <a:pt x="152" y="433"/>
                </a:lnTo>
                <a:lnTo>
                  <a:pt x="150" y="431"/>
                </a:lnTo>
                <a:close/>
                <a:moveTo>
                  <a:pt x="185" y="445"/>
                </a:moveTo>
                <a:lnTo>
                  <a:pt x="185" y="445"/>
                </a:lnTo>
                <a:lnTo>
                  <a:pt x="187" y="449"/>
                </a:lnTo>
                <a:lnTo>
                  <a:pt x="187" y="459"/>
                </a:lnTo>
                <a:lnTo>
                  <a:pt x="187" y="464"/>
                </a:lnTo>
                <a:lnTo>
                  <a:pt x="187" y="472"/>
                </a:lnTo>
                <a:lnTo>
                  <a:pt x="183" y="477"/>
                </a:lnTo>
                <a:lnTo>
                  <a:pt x="178" y="484"/>
                </a:lnTo>
                <a:lnTo>
                  <a:pt x="166" y="489"/>
                </a:lnTo>
                <a:lnTo>
                  <a:pt x="159" y="494"/>
                </a:lnTo>
                <a:lnTo>
                  <a:pt x="164" y="494"/>
                </a:lnTo>
                <a:lnTo>
                  <a:pt x="169" y="491"/>
                </a:lnTo>
                <a:lnTo>
                  <a:pt x="180" y="486"/>
                </a:lnTo>
                <a:lnTo>
                  <a:pt x="192" y="475"/>
                </a:lnTo>
                <a:lnTo>
                  <a:pt x="194" y="464"/>
                </a:lnTo>
                <a:lnTo>
                  <a:pt x="194" y="456"/>
                </a:lnTo>
                <a:lnTo>
                  <a:pt x="194" y="443"/>
                </a:lnTo>
                <a:lnTo>
                  <a:pt x="191" y="429"/>
                </a:lnTo>
                <a:lnTo>
                  <a:pt x="185" y="417"/>
                </a:lnTo>
                <a:lnTo>
                  <a:pt x="180" y="411"/>
                </a:lnTo>
                <a:lnTo>
                  <a:pt x="175" y="406"/>
                </a:lnTo>
                <a:lnTo>
                  <a:pt x="168" y="403"/>
                </a:lnTo>
                <a:lnTo>
                  <a:pt x="161" y="399"/>
                </a:lnTo>
                <a:lnTo>
                  <a:pt x="173" y="410"/>
                </a:lnTo>
                <a:lnTo>
                  <a:pt x="182" y="420"/>
                </a:lnTo>
                <a:lnTo>
                  <a:pt x="185" y="426"/>
                </a:lnTo>
                <a:lnTo>
                  <a:pt x="185" y="431"/>
                </a:lnTo>
                <a:lnTo>
                  <a:pt x="187" y="434"/>
                </a:lnTo>
                <a:lnTo>
                  <a:pt x="187" y="438"/>
                </a:lnTo>
                <a:lnTo>
                  <a:pt x="187" y="440"/>
                </a:lnTo>
                <a:lnTo>
                  <a:pt x="187" y="441"/>
                </a:lnTo>
                <a:lnTo>
                  <a:pt x="185" y="445"/>
                </a:lnTo>
                <a:close/>
                <a:moveTo>
                  <a:pt x="130" y="396"/>
                </a:moveTo>
                <a:lnTo>
                  <a:pt x="130" y="394"/>
                </a:lnTo>
                <a:lnTo>
                  <a:pt x="132" y="392"/>
                </a:lnTo>
                <a:lnTo>
                  <a:pt x="136" y="387"/>
                </a:lnTo>
                <a:lnTo>
                  <a:pt x="139" y="385"/>
                </a:lnTo>
                <a:lnTo>
                  <a:pt x="145" y="383"/>
                </a:lnTo>
                <a:lnTo>
                  <a:pt x="152" y="383"/>
                </a:lnTo>
                <a:lnTo>
                  <a:pt x="159" y="383"/>
                </a:lnTo>
                <a:lnTo>
                  <a:pt x="155" y="381"/>
                </a:lnTo>
                <a:lnTo>
                  <a:pt x="146" y="381"/>
                </a:lnTo>
                <a:lnTo>
                  <a:pt x="141" y="383"/>
                </a:lnTo>
                <a:lnTo>
                  <a:pt x="136" y="385"/>
                </a:lnTo>
                <a:lnTo>
                  <a:pt x="132" y="389"/>
                </a:lnTo>
                <a:lnTo>
                  <a:pt x="130" y="396"/>
                </a:lnTo>
                <a:close/>
                <a:moveTo>
                  <a:pt x="143" y="441"/>
                </a:moveTo>
                <a:lnTo>
                  <a:pt x="143" y="441"/>
                </a:lnTo>
                <a:lnTo>
                  <a:pt x="145" y="443"/>
                </a:lnTo>
                <a:lnTo>
                  <a:pt x="146" y="443"/>
                </a:lnTo>
                <a:lnTo>
                  <a:pt x="143" y="440"/>
                </a:lnTo>
                <a:lnTo>
                  <a:pt x="143" y="441"/>
                </a:lnTo>
                <a:close/>
                <a:moveTo>
                  <a:pt x="153" y="415"/>
                </a:moveTo>
                <a:lnTo>
                  <a:pt x="153" y="415"/>
                </a:lnTo>
                <a:lnTo>
                  <a:pt x="145" y="413"/>
                </a:lnTo>
                <a:lnTo>
                  <a:pt x="138" y="413"/>
                </a:lnTo>
                <a:lnTo>
                  <a:pt x="132" y="417"/>
                </a:lnTo>
                <a:lnTo>
                  <a:pt x="129" y="419"/>
                </a:lnTo>
                <a:lnTo>
                  <a:pt x="125" y="424"/>
                </a:lnTo>
                <a:lnTo>
                  <a:pt x="123" y="427"/>
                </a:lnTo>
                <a:lnTo>
                  <a:pt x="122" y="438"/>
                </a:lnTo>
                <a:lnTo>
                  <a:pt x="122" y="450"/>
                </a:lnTo>
                <a:lnTo>
                  <a:pt x="123" y="459"/>
                </a:lnTo>
                <a:lnTo>
                  <a:pt x="125" y="470"/>
                </a:lnTo>
                <a:lnTo>
                  <a:pt x="132" y="470"/>
                </a:lnTo>
                <a:lnTo>
                  <a:pt x="138" y="470"/>
                </a:lnTo>
                <a:lnTo>
                  <a:pt x="141" y="470"/>
                </a:lnTo>
                <a:lnTo>
                  <a:pt x="134" y="466"/>
                </a:lnTo>
                <a:lnTo>
                  <a:pt x="129" y="464"/>
                </a:lnTo>
                <a:lnTo>
                  <a:pt x="127" y="461"/>
                </a:lnTo>
                <a:lnTo>
                  <a:pt x="125" y="457"/>
                </a:lnTo>
                <a:lnTo>
                  <a:pt x="127" y="454"/>
                </a:lnTo>
                <a:lnTo>
                  <a:pt x="125" y="454"/>
                </a:lnTo>
                <a:lnTo>
                  <a:pt x="125" y="452"/>
                </a:lnTo>
                <a:lnTo>
                  <a:pt x="123" y="452"/>
                </a:lnTo>
                <a:lnTo>
                  <a:pt x="125" y="449"/>
                </a:lnTo>
                <a:lnTo>
                  <a:pt x="125" y="445"/>
                </a:lnTo>
                <a:lnTo>
                  <a:pt x="127" y="441"/>
                </a:lnTo>
                <a:lnTo>
                  <a:pt x="129" y="440"/>
                </a:lnTo>
                <a:lnTo>
                  <a:pt x="127" y="434"/>
                </a:lnTo>
                <a:lnTo>
                  <a:pt x="127" y="431"/>
                </a:lnTo>
                <a:lnTo>
                  <a:pt x="125" y="427"/>
                </a:lnTo>
                <a:lnTo>
                  <a:pt x="129" y="426"/>
                </a:lnTo>
                <a:lnTo>
                  <a:pt x="132" y="422"/>
                </a:lnTo>
                <a:lnTo>
                  <a:pt x="139" y="419"/>
                </a:lnTo>
                <a:lnTo>
                  <a:pt x="143" y="417"/>
                </a:lnTo>
                <a:lnTo>
                  <a:pt x="153" y="415"/>
                </a:lnTo>
                <a:close/>
                <a:moveTo>
                  <a:pt x="159" y="413"/>
                </a:moveTo>
                <a:lnTo>
                  <a:pt x="159" y="413"/>
                </a:lnTo>
                <a:lnTo>
                  <a:pt x="161" y="417"/>
                </a:lnTo>
                <a:lnTo>
                  <a:pt x="162" y="427"/>
                </a:lnTo>
                <a:lnTo>
                  <a:pt x="164" y="431"/>
                </a:lnTo>
                <a:lnTo>
                  <a:pt x="166" y="433"/>
                </a:lnTo>
                <a:lnTo>
                  <a:pt x="168" y="436"/>
                </a:lnTo>
                <a:lnTo>
                  <a:pt x="166" y="441"/>
                </a:lnTo>
                <a:lnTo>
                  <a:pt x="166" y="445"/>
                </a:lnTo>
                <a:lnTo>
                  <a:pt x="166" y="447"/>
                </a:lnTo>
                <a:lnTo>
                  <a:pt x="166" y="449"/>
                </a:lnTo>
                <a:lnTo>
                  <a:pt x="166" y="454"/>
                </a:lnTo>
                <a:lnTo>
                  <a:pt x="164" y="459"/>
                </a:lnTo>
                <a:lnTo>
                  <a:pt x="171" y="438"/>
                </a:lnTo>
                <a:lnTo>
                  <a:pt x="169" y="433"/>
                </a:lnTo>
                <a:lnTo>
                  <a:pt x="169" y="429"/>
                </a:lnTo>
                <a:lnTo>
                  <a:pt x="166" y="420"/>
                </a:lnTo>
                <a:lnTo>
                  <a:pt x="162" y="415"/>
                </a:lnTo>
                <a:lnTo>
                  <a:pt x="159" y="413"/>
                </a:lnTo>
                <a:close/>
                <a:moveTo>
                  <a:pt x="159" y="477"/>
                </a:moveTo>
                <a:lnTo>
                  <a:pt x="159" y="477"/>
                </a:lnTo>
                <a:lnTo>
                  <a:pt x="161" y="473"/>
                </a:lnTo>
                <a:lnTo>
                  <a:pt x="162" y="470"/>
                </a:lnTo>
                <a:lnTo>
                  <a:pt x="162" y="464"/>
                </a:lnTo>
                <a:lnTo>
                  <a:pt x="161" y="470"/>
                </a:lnTo>
                <a:lnTo>
                  <a:pt x="157" y="473"/>
                </a:lnTo>
                <a:lnTo>
                  <a:pt x="146" y="479"/>
                </a:lnTo>
                <a:lnTo>
                  <a:pt x="138" y="482"/>
                </a:lnTo>
                <a:lnTo>
                  <a:pt x="132" y="482"/>
                </a:lnTo>
                <a:lnTo>
                  <a:pt x="127" y="482"/>
                </a:lnTo>
                <a:lnTo>
                  <a:pt x="123" y="480"/>
                </a:lnTo>
                <a:lnTo>
                  <a:pt x="120" y="475"/>
                </a:lnTo>
                <a:lnTo>
                  <a:pt x="116" y="477"/>
                </a:lnTo>
                <a:lnTo>
                  <a:pt x="116" y="480"/>
                </a:lnTo>
                <a:lnTo>
                  <a:pt x="118" y="482"/>
                </a:lnTo>
                <a:lnTo>
                  <a:pt x="120" y="484"/>
                </a:lnTo>
                <a:lnTo>
                  <a:pt x="132" y="487"/>
                </a:lnTo>
                <a:lnTo>
                  <a:pt x="138" y="487"/>
                </a:lnTo>
                <a:lnTo>
                  <a:pt x="146" y="482"/>
                </a:lnTo>
                <a:lnTo>
                  <a:pt x="159" y="477"/>
                </a:lnTo>
                <a:close/>
                <a:moveTo>
                  <a:pt x="143" y="401"/>
                </a:moveTo>
                <a:lnTo>
                  <a:pt x="143" y="401"/>
                </a:lnTo>
                <a:lnTo>
                  <a:pt x="143" y="399"/>
                </a:lnTo>
                <a:lnTo>
                  <a:pt x="145" y="394"/>
                </a:lnTo>
                <a:lnTo>
                  <a:pt x="148" y="392"/>
                </a:lnTo>
                <a:lnTo>
                  <a:pt x="152" y="394"/>
                </a:lnTo>
                <a:lnTo>
                  <a:pt x="155" y="394"/>
                </a:lnTo>
                <a:lnTo>
                  <a:pt x="159" y="394"/>
                </a:lnTo>
                <a:lnTo>
                  <a:pt x="169" y="394"/>
                </a:lnTo>
                <a:lnTo>
                  <a:pt x="176" y="394"/>
                </a:lnTo>
                <a:lnTo>
                  <a:pt x="155" y="390"/>
                </a:lnTo>
                <a:lnTo>
                  <a:pt x="152" y="389"/>
                </a:lnTo>
                <a:lnTo>
                  <a:pt x="148" y="389"/>
                </a:lnTo>
                <a:lnTo>
                  <a:pt x="146" y="389"/>
                </a:lnTo>
                <a:lnTo>
                  <a:pt x="141" y="392"/>
                </a:lnTo>
                <a:lnTo>
                  <a:pt x="138" y="394"/>
                </a:lnTo>
                <a:lnTo>
                  <a:pt x="136" y="397"/>
                </a:lnTo>
                <a:lnTo>
                  <a:pt x="130" y="401"/>
                </a:lnTo>
                <a:lnTo>
                  <a:pt x="127" y="404"/>
                </a:lnTo>
                <a:lnTo>
                  <a:pt x="127" y="408"/>
                </a:lnTo>
                <a:lnTo>
                  <a:pt x="129" y="404"/>
                </a:lnTo>
                <a:lnTo>
                  <a:pt x="130" y="403"/>
                </a:lnTo>
                <a:lnTo>
                  <a:pt x="136" y="401"/>
                </a:lnTo>
                <a:lnTo>
                  <a:pt x="143" y="401"/>
                </a:lnTo>
                <a:close/>
                <a:moveTo>
                  <a:pt x="166" y="387"/>
                </a:moveTo>
                <a:lnTo>
                  <a:pt x="166" y="387"/>
                </a:lnTo>
                <a:lnTo>
                  <a:pt x="176" y="389"/>
                </a:lnTo>
                <a:lnTo>
                  <a:pt x="185" y="390"/>
                </a:lnTo>
                <a:lnTo>
                  <a:pt x="192" y="394"/>
                </a:lnTo>
                <a:lnTo>
                  <a:pt x="198" y="397"/>
                </a:lnTo>
                <a:lnTo>
                  <a:pt x="208" y="406"/>
                </a:lnTo>
                <a:lnTo>
                  <a:pt x="212" y="411"/>
                </a:lnTo>
                <a:lnTo>
                  <a:pt x="205" y="450"/>
                </a:lnTo>
                <a:lnTo>
                  <a:pt x="203" y="464"/>
                </a:lnTo>
                <a:lnTo>
                  <a:pt x="203" y="473"/>
                </a:lnTo>
                <a:lnTo>
                  <a:pt x="203" y="475"/>
                </a:lnTo>
                <a:lnTo>
                  <a:pt x="205" y="473"/>
                </a:lnTo>
                <a:lnTo>
                  <a:pt x="208" y="445"/>
                </a:lnTo>
                <a:lnTo>
                  <a:pt x="213" y="431"/>
                </a:lnTo>
                <a:lnTo>
                  <a:pt x="217" y="420"/>
                </a:lnTo>
                <a:lnTo>
                  <a:pt x="219" y="413"/>
                </a:lnTo>
                <a:lnTo>
                  <a:pt x="219" y="410"/>
                </a:lnTo>
                <a:lnTo>
                  <a:pt x="217" y="406"/>
                </a:lnTo>
                <a:lnTo>
                  <a:pt x="213" y="403"/>
                </a:lnTo>
                <a:lnTo>
                  <a:pt x="205" y="396"/>
                </a:lnTo>
                <a:lnTo>
                  <a:pt x="196" y="390"/>
                </a:lnTo>
                <a:lnTo>
                  <a:pt x="189" y="389"/>
                </a:lnTo>
                <a:lnTo>
                  <a:pt x="180" y="387"/>
                </a:lnTo>
                <a:lnTo>
                  <a:pt x="169" y="387"/>
                </a:lnTo>
                <a:lnTo>
                  <a:pt x="166" y="387"/>
                </a:lnTo>
                <a:close/>
                <a:moveTo>
                  <a:pt x="169" y="505"/>
                </a:moveTo>
                <a:lnTo>
                  <a:pt x="169" y="505"/>
                </a:lnTo>
                <a:lnTo>
                  <a:pt x="159" y="507"/>
                </a:lnTo>
                <a:lnTo>
                  <a:pt x="152" y="507"/>
                </a:lnTo>
                <a:lnTo>
                  <a:pt x="150" y="509"/>
                </a:lnTo>
                <a:lnTo>
                  <a:pt x="148" y="510"/>
                </a:lnTo>
                <a:lnTo>
                  <a:pt x="148" y="512"/>
                </a:lnTo>
                <a:lnTo>
                  <a:pt x="152" y="512"/>
                </a:lnTo>
                <a:lnTo>
                  <a:pt x="153" y="514"/>
                </a:lnTo>
                <a:lnTo>
                  <a:pt x="157" y="514"/>
                </a:lnTo>
                <a:lnTo>
                  <a:pt x="161" y="510"/>
                </a:lnTo>
                <a:lnTo>
                  <a:pt x="168" y="510"/>
                </a:lnTo>
                <a:lnTo>
                  <a:pt x="175" y="507"/>
                </a:lnTo>
                <a:lnTo>
                  <a:pt x="187" y="502"/>
                </a:lnTo>
                <a:lnTo>
                  <a:pt x="191" y="496"/>
                </a:lnTo>
                <a:lnTo>
                  <a:pt x="194" y="493"/>
                </a:lnTo>
                <a:lnTo>
                  <a:pt x="196" y="489"/>
                </a:lnTo>
                <a:lnTo>
                  <a:pt x="199" y="486"/>
                </a:lnTo>
                <a:lnTo>
                  <a:pt x="203" y="484"/>
                </a:lnTo>
                <a:lnTo>
                  <a:pt x="210" y="479"/>
                </a:lnTo>
                <a:lnTo>
                  <a:pt x="213" y="475"/>
                </a:lnTo>
                <a:lnTo>
                  <a:pt x="221" y="464"/>
                </a:lnTo>
                <a:lnTo>
                  <a:pt x="226" y="457"/>
                </a:lnTo>
                <a:lnTo>
                  <a:pt x="231" y="450"/>
                </a:lnTo>
                <a:lnTo>
                  <a:pt x="233" y="440"/>
                </a:lnTo>
                <a:lnTo>
                  <a:pt x="229" y="433"/>
                </a:lnTo>
                <a:lnTo>
                  <a:pt x="226" y="431"/>
                </a:lnTo>
                <a:lnTo>
                  <a:pt x="224" y="429"/>
                </a:lnTo>
                <a:lnTo>
                  <a:pt x="224" y="431"/>
                </a:lnTo>
                <a:lnTo>
                  <a:pt x="224" y="436"/>
                </a:lnTo>
                <a:lnTo>
                  <a:pt x="226" y="445"/>
                </a:lnTo>
                <a:lnTo>
                  <a:pt x="221" y="450"/>
                </a:lnTo>
                <a:lnTo>
                  <a:pt x="213" y="464"/>
                </a:lnTo>
                <a:lnTo>
                  <a:pt x="208" y="475"/>
                </a:lnTo>
                <a:lnTo>
                  <a:pt x="169" y="505"/>
                </a:lnTo>
                <a:close/>
                <a:moveTo>
                  <a:pt x="258" y="286"/>
                </a:moveTo>
                <a:lnTo>
                  <a:pt x="258" y="286"/>
                </a:lnTo>
                <a:lnTo>
                  <a:pt x="265" y="297"/>
                </a:lnTo>
                <a:lnTo>
                  <a:pt x="268" y="304"/>
                </a:lnTo>
                <a:lnTo>
                  <a:pt x="268" y="307"/>
                </a:lnTo>
                <a:lnTo>
                  <a:pt x="266" y="309"/>
                </a:lnTo>
                <a:lnTo>
                  <a:pt x="265" y="314"/>
                </a:lnTo>
                <a:lnTo>
                  <a:pt x="263" y="321"/>
                </a:lnTo>
                <a:lnTo>
                  <a:pt x="263" y="327"/>
                </a:lnTo>
                <a:lnTo>
                  <a:pt x="259" y="330"/>
                </a:lnTo>
                <a:lnTo>
                  <a:pt x="256" y="334"/>
                </a:lnTo>
                <a:lnTo>
                  <a:pt x="252" y="346"/>
                </a:lnTo>
                <a:lnTo>
                  <a:pt x="249" y="355"/>
                </a:lnTo>
                <a:lnTo>
                  <a:pt x="245" y="360"/>
                </a:lnTo>
                <a:lnTo>
                  <a:pt x="244" y="362"/>
                </a:lnTo>
                <a:lnTo>
                  <a:pt x="242" y="367"/>
                </a:lnTo>
                <a:lnTo>
                  <a:pt x="240" y="373"/>
                </a:lnTo>
                <a:lnTo>
                  <a:pt x="235" y="378"/>
                </a:lnTo>
                <a:lnTo>
                  <a:pt x="233" y="378"/>
                </a:lnTo>
                <a:lnTo>
                  <a:pt x="228" y="380"/>
                </a:lnTo>
                <a:lnTo>
                  <a:pt x="217" y="378"/>
                </a:lnTo>
                <a:lnTo>
                  <a:pt x="205" y="374"/>
                </a:lnTo>
                <a:lnTo>
                  <a:pt x="194" y="374"/>
                </a:lnTo>
                <a:lnTo>
                  <a:pt x="189" y="374"/>
                </a:lnTo>
                <a:lnTo>
                  <a:pt x="182" y="373"/>
                </a:lnTo>
                <a:lnTo>
                  <a:pt x="175" y="371"/>
                </a:lnTo>
                <a:lnTo>
                  <a:pt x="166" y="367"/>
                </a:lnTo>
                <a:lnTo>
                  <a:pt x="159" y="360"/>
                </a:lnTo>
                <a:lnTo>
                  <a:pt x="152" y="350"/>
                </a:lnTo>
                <a:lnTo>
                  <a:pt x="145" y="334"/>
                </a:lnTo>
                <a:lnTo>
                  <a:pt x="143" y="334"/>
                </a:lnTo>
                <a:lnTo>
                  <a:pt x="138" y="328"/>
                </a:lnTo>
                <a:lnTo>
                  <a:pt x="136" y="323"/>
                </a:lnTo>
                <a:lnTo>
                  <a:pt x="134" y="318"/>
                </a:lnTo>
                <a:lnTo>
                  <a:pt x="134" y="309"/>
                </a:lnTo>
                <a:lnTo>
                  <a:pt x="134" y="300"/>
                </a:lnTo>
                <a:lnTo>
                  <a:pt x="134" y="297"/>
                </a:lnTo>
                <a:lnTo>
                  <a:pt x="139" y="286"/>
                </a:lnTo>
                <a:lnTo>
                  <a:pt x="143" y="281"/>
                </a:lnTo>
                <a:lnTo>
                  <a:pt x="150" y="275"/>
                </a:lnTo>
                <a:lnTo>
                  <a:pt x="159" y="270"/>
                </a:lnTo>
                <a:lnTo>
                  <a:pt x="169" y="265"/>
                </a:lnTo>
                <a:lnTo>
                  <a:pt x="171" y="261"/>
                </a:lnTo>
                <a:lnTo>
                  <a:pt x="178" y="254"/>
                </a:lnTo>
                <a:lnTo>
                  <a:pt x="183" y="251"/>
                </a:lnTo>
                <a:lnTo>
                  <a:pt x="189" y="247"/>
                </a:lnTo>
                <a:lnTo>
                  <a:pt x="201" y="244"/>
                </a:lnTo>
                <a:lnTo>
                  <a:pt x="208" y="244"/>
                </a:lnTo>
                <a:lnTo>
                  <a:pt x="212" y="244"/>
                </a:lnTo>
                <a:lnTo>
                  <a:pt x="217" y="242"/>
                </a:lnTo>
                <a:lnTo>
                  <a:pt x="221" y="242"/>
                </a:lnTo>
                <a:lnTo>
                  <a:pt x="222" y="242"/>
                </a:lnTo>
                <a:lnTo>
                  <a:pt x="224" y="245"/>
                </a:lnTo>
                <a:lnTo>
                  <a:pt x="226" y="247"/>
                </a:lnTo>
                <a:lnTo>
                  <a:pt x="226" y="249"/>
                </a:lnTo>
                <a:lnTo>
                  <a:pt x="228" y="249"/>
                </a:lnTo>
                <a:lnTo>
                  <a:pt x="228" y="251"/>
                </a:lnTo>
                <a:lnTo>
                  <a:pt x="238" y="253"/>
                </a:lnTo>
                <a:lnTo>
                  <a:pt x="245" y="254"/>
                </a:lnTo>
                <a:lnTo>
                  <a:pt x="251" y="258"/>
                </a:lnTo>
                <a:lnTo>
                  <a:pt x="252" y="258"/>
                </a:lnTo>
                <a:lnTo>
                  <a:pt x="254" y="260"/>
                </a:lnTo>
                <a:lnTo>
                  <a:pt x="256" y="261"/>
                </a:lnTo>
                <a:lnTo>
                  <a:pt x="256" y="265"/>
                </a:lnTo>
                <a:lnTo>
                  <a:pt x="256" y="268"/>
                </a:lnTo>
                <a:lnTo>
                  <a:pt x="261" y="272"/>
                </a:lnTo>
                <a:lnTo>
                  <a:pt x="261" y="274"/>
                </a:lnTo>
                <a:lnTo>
                  <a:pt x="263" y="279"/>
                </a:lnTo>
                <a:lnTo>
                  <a:pt x="263" y="283"/>
                </a:lnTo>
                <a:lnTo>
                  <a:pt x="261" y="284"/>
                </a:lnTo>
                <a:lnTo>
                  <a:pt x="258" y="286"/>
                </a:lnTo>
                <a:close/>
                <a:moveTo>
                  <a:pt x="251" y="337"/>
                </a:moveTo>
                <a:lnTo>
                  <a:pt x="251" y="337"/>
                </a:lnTo>
                <a:lnTo>
                  <a:pt x="247" y="339"/>
                </a:lnTo>
                <a:lnTo>
                  <a:pt x="242" y="344"/>
                </a:lnTo>
                <a:lnTo>
                  <a:pt x="231" y="350"/>
                </a:lnTo>
                <a:lnTo>
                  <a:pt x="226" y="350"/>
                </a:lnTo>
                <a:lnTo>
                  <a:pt x="221" y="350"/>
                </a:lnTo>
                <a:lnTo>
                  <a:pt x="215" y="346"/>
                </a:lnTo>
                <a:lnTo>
                  <a:pt x="219" y="350"/>
                </a:lnTo>
                <a:lnTo>
                  <a:pt x="222" y="353"/>
                </a:lnTo>
                <a:lnTo>
                  <a:pt x="229" y="355"/>
                </a:lnTo>
                <a:lnTo>
                  <a:pt x="231" y="353"/>
                </a:lnTo>
                <a:lnTo>
                  <a:pt x="236" y="351"/>
                </a:lnTo>
                <a:lnTo>
                  <a:pt x="244" y="346"/>
                </a:lnTo>
                <a:lnTo>
                  <a:pt x="251" y="337"/>
                </a:lnTo>
                <a:close/>
                <a:moveTo>
                  <a:pt x="219" y="358"/>
                </a:moveTo>
                <a:lnTo>
                  <a:pt x="219" y="358"/>
                </a:lnTo>
                <a:lnTo>
                  <a:pt x="206" y="337"/>
                </a:lnTo>
                <a:lnTo>
                  <a:pt x="201" y="330"/>
                </a:lnTo>
                <a:lnTo>
                  <a:pt x="199" y="325"/>
                </a:lnTo>
                <a:lnTo>
                  <a:pt x="198" y="321"/>
                </a:lnTo>
                <a:lnTo>
                  <a:pt x="205" y="305"/>
                </a:lnTo>
                <a:lnTo>
                  <a:pt x="210" y="286"/>
                </a:lnTo>
                <a:lnTo>
                  <a:pt x="219" y="268"/>
                </a:lnTo>
                <a:lnTo>
                  <a:pt x="224" y="265"/>
                </a:lnTo>
                <a:lnTo>
                  <a:pt x="235" y="260"/>
                </a:lnTo>
                <a:lnTo>
                  <a:pt x="242" y="260"/>
                </a:lnTo>
                <a:lnTo>
                  <a:pt x="247" y="260"/>
                </a:lnTo>
                <a:lnTo>
                  <a:pt x="251" y="265"/>
                </a:lnTo>
                <a:lnTo>
                  <a:pt x="251" y="272"/>
                </a:lnTo>
                <a:lnTo>
                  <a:pt x="252" y="272"/>
                </a:lnTo>
                <a:lnTo>
                  <a:pt x="254" y="267"/>
                </a:lnTo>
                <a:lnTo>
                  <a:pt x="252" y="261"/>
                </a:lnTo>
                <a:lnTo>
                  <a:pt x="251" y="260"/>
                </a:lnTo>
                <a:lnTo>
                  <a:pt x="247" y="258"/>
                </a:lnTo>
                <a:lnTo>
                  <a:pt x="245" y="256"/>
                </a:lnTo>
                <a:lnTo>
                  <a:pt x="242" y="254"/>
                </a:lnTo>
                <a:lnTo>
                  <a:pt x="233" y="256"/>
                </a:lnTo>
                <a:lnTo>
                  <a:pt x="228" y="258"/>
                </a:lnTo>
                <a:lnTo>
                  <a:pt x="221" y="263"/>
                </a:lnTo>
                <a:lnTo>
                  <a:pt x="219" y="263"/>
                </a:lnTo>
                <a:lnTo>
                  <a:pt x="217" y="267"/>
                </a:lnTo>
                <a:lnTo>
                  <a:pt x="213" y="275"/>
                </a:lnTo>
                <a:lnTo>
                  <a:pt x="201" y="293"/>
                </a:lnTo>
                <a:lnTo>
                  <a:pt x="201" y="302"/>
                </a:lnTo>
                <a:lnTo>
                  <a:pt x="198" y="311"/>
                </a:lnTo>
                <a:lnTo>
                  <a:pt x="194" y="320"/>
                </a:lnTo>
                <a:lnTo>
                  <a:pt x="194" y="321"/>
                </a:lnTo>
                <a:lnTo>
                  <a:pt x="192" y="325"/>
                </a:lnTo>
                <a:lnTo>
                  <a:pt x="194" y="330"/>
                </a:lnTo>
                <a:lnTo>
                  <a:pt x="205" y="344"/>
                </a:lnTo>
                <a:lnTo>
                  <a:pt x="213" y="355"/>
                </a:lnTo>
                <a:lnTo>
                  <a:pt x="219" y="358"/>
                </a:lnTo>
                <a:close/>
                <a:moveTo>
                  <a:pt x="254" y="288"/>
                </a:moveTo>
                <a:lnTo>
                  <a:pt x="251" y="288"/>
                </a:lnTo>
                <a:lnTo>
                  <a:pt x="252" y="291"/>
                </a:lnTo>
                <a:lnTo>
                  <a:pt x="256" y="302"/>
                </a:lnTo>
                <a:lnTo>
                  <a:pt x="258" y="314"/>
                </a:lnTo>
                <a:lnTo>
                  <a:pt x="258" y="323"/>
                </a:lnTo>
                <a:lnTo>
                  <a:pt x="256" y="332"/>
                </a:lnTo>
                <a:lnTo>
                  <a:pt x="258" y="330"/>
                </a:lnTo>
                <a:lnTo>
                  <a:pt x="259" y="327"/>
                </a:lnTo>
                <a:lnTo>
                  <a:pt x="261" y="321"/>
                </a:lnTo>
                <a:lnTo>
                  <a:pt x="259" y="316"/>
                </a:lnTo>
                <a:lnTo>
                  <a:pt x="259" y="311"/>
                </a:lnTo>
                <a:lnTo>
                  <a:pt x="261" y="307"/>
                </a:lnTo>
                <a:lnTo>
                  <a:pt x="263" y="305"/>
                </a:lnTo>
                <a:lnTo>
                  <a:pt x="261" y="302"/>
                </a:lnTo>
                <a:lnTo>
                  <a:pt x="254" y="288"/>
                </a:lnTo>
                <a:close/>
                <a:moveTo>
                  <a:pt x="231" y="297"/>
                </a:moveTo>
                <a:lnTo>
                  <a:pt x="231" y="297"/>
                </a:lnTo>
                <a:lnTo>
                  <a:pt x="236" y="297"/>
                </a:lnTo>
                <a:lnTo>
                  <a:pt x="240" y="297"/>
                </a:lnTo>
                <a:lnTo>
                  <a:pt x="244" y="300"/>
                </a:lnTo>
                <a:lnTo>
                  <a:pt x="242" y="297"/>
                </a:lnTo>
                <a:lnTo>
                  <a:pt x="240" y="295"/>
                </a:lnTo>
                <a:lnTo>
                  <a:pt x="235" y="295"/>
                </a:lnTo>
                <a:lnTo>
                  <a:pt x="231" y="297"/>
                </a:lnTo>
                <a:close/>
                <a:moveTo>
                  <a:pt x="222" y="341"/>
                </a:moveTo>
                <a:lnTo>
                  <a:pt x="222" y="341"/>
                </a:lnTo>
                <a:lnTo>
                  <a:pt x="219" y="337"/>
                </a:lnTo>
                <a:lnTo>
                  <a:pt x="215" y="332"/>
                </a:lnTo>
                <a:lnTo>
                  <a:pt x="212" y="323"/>
                </a:lnTo>
                <a:lnTo>
                  <a:pt x="212" y="314"/>
                </a:lnTo>
                <a:lnTo>
                  <a:pt x="213" y="304"/>
                </a:lnTo>
                <a:lnTo>
                  <a:pt x="213" y="313"/>
                </a:lnTo>
                <a:lnTo>
                  <a:pt x="217" y="307"/>
                </a:lnTo>
                <a:lnTo>
                  <a:pt x="221" y="304"/>
                </a:lnTo>
                <a:lnTo>
                  <a:pt x="224" y="302"/>
                </a:lnTo>
                <a:lnTo>
                  <a:pt x="228" y="302"/>
                </a:lnTo>
                <a:lnTo>
                  <a:pt x="229" y="300"/>
                </a:lnTo>
                <a:lnTo>
                  <a:pt x="229" y="295"/>
                </a:lnTo>
                <a:lnTo>
                  <a:pt x="233" y="293"/>
                </a:lnTo>
                <a:lnTo>
                  <a:pt x="229" y="291"/>
                </a:lnTo>
                <a:lnTo>
                  <a:pt x="228" y="290"/>
                </a:lnTo>
                <a:lnTo>
                  <a:pt x="217" y="291"/>
                </a:lnTo>
                <a:lnTo>
                  <a:pt x="215" y="293"/>
                </a:lnTo>
                <a:lnTo>
                  <a:pt x="212" y="304"/>
                </a:lnTo>
                <a:lnTo>
                  <a:pt x="210" y="313"/>
                </a:lnTo>
                <a:lnTo>
                  <a:pt x="208" y="321"/>
                </a:lnTo>
                <a:lnTo>
                  <a:pt x="210" y="328"/>
                </a:lnTo>
                <a:lnTo>
                  <a:pt x="213" y="337"/>
                </a:lnTo>
                <a:lnTo>
                  <a:pt x="215" y="339"/>
                </a:lnTo>
                <a:lnTo>
                  <a:pt x="219" y="343"/>
                </a:lnTo>
                <a:lnTo>
                  <a:pt x="221" y="343"/>
                </a:lnTo>
                <a:lnTo>
                  <a:pt x="222" y="341"/>
                </a:lnTo>
                <a:close/>
                <a:moveTo>
                  <a:pt x="224" y="328"/>
                </a:moveTo>
                <a:lnTo>
                  <a:pt x="224" y="328"/>
                </a:lnTo>
                <a:lnTo>
                  <a:pt x="224" y="332"/>
                </a:lnTo>
                <a:lnTo>
                  <a:pt x="226" y="336"/>
                </a:lnTo>
                <a:lnTo>
                  <a:pt x="228" y="336"/>
                </a:lnTo>
                <a:lnTo>
                  <a:pt x="233" y="330"/>
                </a:lnTo>
                <a:lnTo>
                  <a:pt x="238" y="323"/>
                </a:lnTo>
                <a:lnTo>
                  <a:pt x="240" y="320"/>
                </a:lnTo>
                <a:lnTo>
                  <a:pt x="242" y="318"/>
                </a:lnTo>
                <a:lnTo>
                  <a:pt x="242" y="313"/>
                </a:lnTo>
                <a:lnTo>
                  <a:pt x="242" y="311"/>
                </a:lnTo>
                <a:lnTo>
                  <a:pt x="240" y="307"/>
                </a:lnTo>
                <a:lnTo>
                  <a:pt x="240" y="313"/>
                </a:lnTo>
                <a:lnTo>
                  <a:pt x="236" y="321"/>
                </a:lnTo>
                <a:lnTo>
                  <a:pt x="235" y="327"/>
                </a:lnTo>
                <a:lnTo>
                  <a:pt x="231" y="330"/>
                </a:lnTo>
                <a:lnTo>
                  <a:pt x="228" y="330"/>
                </a:lnTo>
                <a:lnTo>
                  <a:pt x="224" y="328"/>
                </a:lnTo>
                <a:close/>
                <a:moveTo>
                  <a:pt x="240" y="325"/>
                </a:moveTo>
                <a:lnTo>
                  <a:pt x="240" y="325"/>
                </a:lnTo>
                <a:lnTo>
                  <a:pt x="228" y="337"/>
                </a:lnTo>
                <a:lnTo>
                  <a:pt x="229" y="339"/>
                </a:lnTo>
                <a:lnTo>
                  <a:pt x="233" y="339"/>
                </a:lnTo>
                <a:lnTo>
                  <a:pt x="238" y="336"/>
                </a:lnTo>
                <a:lnTo>
                  <a:pt x="242" y="334"/>
                </a:lnTo>
                <a:lnTo>
                  <a:pt x="242" y="332"/>
                </a:lnTo>
                <a:lnTo>
                  <a:pt x="242" y="330"/>
                </a:lnTo>
                <a:lnTo>
                  <a:pt x="240" y="325"/>
                </a:lnTo>
                <a:close/>
                <a:moveTo>
                  <a:pt x="244" y="305"/>
                </a:moveTo>
                <a:lnTo>
                  <a:pt x="244" y="305"/>
                </a:lnTo>
                <a:lnTo>
                  <a:pt x="240" y="302"/>
                </a:lnTo>
                <a:lnTo>
                  <a:pt x="236" y="302"/>
                </a:lnTo>
                <a:lnTo>
                  <a:pt x="235" y="302"/>
                </a:lnTo>
                <a:lnTo>
                  <a:pt x="233" y="300"/>
                </a:lnTo>
                <a:lnTo>
                  <a:pt x="229" y="298"/>
                </a:lnTo>
                <a:lnTo>
                  <a:pt x="229" y="302"/>
                </a:lnTo>
                <a:lnTo>
                  <a:pt x="235" y="304"/>
                </a:lnTo>
                <a:lnTo>
                  <a:pt x="240" y="307"/>
                </a:lnTo>
                <a:lnTo>
                  <a:pt x="244" y="309"/>
                </a:lnTo>
                <a:lnTo>
                  <a:pt x="244" y="311"/>
                </a:lnTo>
                <a:lnTo>
                  <a:pt x="245" y="309"/>
                </a:lnTo>
                <a:lnTo>
                  <a:pt x="244" y="307"/>
                </a:lnTo>
                <a:lnTo>
                  <a:pt x="244" y="305"/>
                </a:lnTo>
                <a:close/>
                <a:moveTo>
                  <a:pt x="233" y="309"/>
                </a:moveTo>
                <a:lnTo>
                  <a:pt x="233" y="309"/>
                </a:lnTo>
                <a:close/>
                <a:moveTo>
                  <a:pt x="233" y="309"/>
                </a:moveTo>
                <a:lnTo>
                  <a:pt x="233" y="309"/>
                </a:lnTo>
                <a:close/>
                <a:moveTo>
                  <a:pt x="233" y="309"/>
                </a:moveTo>
                <a:lnTo>
                  <a:pt x="233" y="309"/>
                </a:lnTo>
                <a:lnTo>
                  <a:pt x="233" y="307"/>
                </a:lnTo>
                <a:lnTo>
                  <a:pt x="233" y="309"/>
                </a:lnTo>
                <a:close/>
                <a:moveTo>
                  <a:pt x="233" y="309"/>
                </a:moveTo>
                <a:lnTo>
                  <a:pt x="233" y="309"/>
                </a:lnTo>
                <a:close/>
                <a:moveTo>
                  <a:pt x="233" y="309"/>
                </a:moveTo>
                <a:lnTo>
                  <a:pt x="233" y="309"/>
                </a:lnTo>
                <a:close/>
                <a:moveTo>
                  <a:pt x="221" y="313"/>
                </a:moveTo>
                <a:lnTo>
                  <a:pt x="221" y="313"/>
                </a:lnTo>
                <a:lnTo>
                  <a:pt x="226" y="305"/>
                </a:lnTo>
                <a:lnTo>
                  <a:pt x="229" y="305"/>
                </a:lnTo>
                <a:lnTo>
                  <a:pt x="233" y="307"/>
                </a:lnTo>
                <a:lnTo>
                  <a:pt x="231" y="305"/>
                </a:lnTo>
                <a:lnTo>
                  <a:pt x="229" y="304"/>
                </a:lnTo>
                <a:lnTo>
                  <a:pt x="228" y="302"/>
                </a:lnTo>
                <a:lnTo>
                  <a:pt x="224" y="305"/>
                </a:lnTo>
                <a:lnTo>
                  <a:pt x="222" y="307"/>
                </a:lnTo>
                <a:lnTo>
                  <a:pt x="217" y="313"/>
                </a:lnTo>
                <a:lnTo>
                  <a:pt x="217" y="318"/>
                </a:lnTo>
                <a:lnTo>
                  <a:pt x="219" y="323"/>
                </a:lnTo>
                <a:lnTo>
                  <a:pt x="221" y="313"/>
                </a:lnTo>
                <a:close/>
                <a:moveTo>
                  <a:pt x="226" y="313"/>
                </a:moveTo>
                <a:lnTo>
                  <a:pt x="226" y="313"/>
                </a:lnTo>
                <a:lnTo>
                  <a:pt x="226" y="314"/>
                </a:lnTo>
                <a:lnTo>
                  <a:pt x="229" y="314"/>
                </a:lnTo>
                <a:lnTo>
                  <a:pt x="231" y="316"/>
                </a:lnTo>
                <a:lnTo>
                  <a:pt x="231" y="318"/>
                </a:lnTo>
                <a:lnTo>
                  <a:pt x="231" y="314"/>
                </a:lnTo>
                <a:lnTo>
                  <a:pt x="229" y="313"/>
                </a:lnTo>
                <a:lnTo>
                  <a:pt x="231" y="313"/>
                </a:lnTo>
                <a:lnTo>
                  <a:pt x="233" y="314"/>
                </a:lnTo>
                <a:lnTo>
                  <a:pt x="233" y="318"/>
                </a:lnTo>
                <a:lnTo>
                  <a:pt x="233" y="323"/>
                </a:lnTo>
                <a:lnTo>
                  <a:pt x="235" y="316"/>
                </a:lnTo>
                <a:lnTo>
                  <a:pt x="233" y="313"/>
                </a:lnTo>
                <a:lnTo>
                  <a:pt x="229" y="309"/>
                </a:lnTo>
                <a:lnTo>
                  <a:pt x="226" y="307"/>
                </a:lnTo>
                <a:lnTo>
                  <a:pt x="224" y="309"/>
                </a:lnTo>
                <a:lnTo>
                  <a:pt x="222" y="313"/>
                </a:lnTo>
                <a:lnTo>
                  <a:pt x="224" y="318"/>
                </a:lnTo>
                <a:lnTo>
                  <a:pt x="224" y="316"/>
                </a:lnTo>
                <a:lnTo>
                  <a:pt x="226" y="313"/>
                </a:lnTo>
                <a:close/>
                <a:moveTo>
                  <a:pt x="224" y="328"/>
                </a:moveTo>
                <a:lnTo>
                  <a:pt x="224" y="328"/>
                </a:lnTo>
                <a:lnTo>
                  <a:pt x="226" y="328"/>
                </a:lnTo>
                <a:lnTo>
                  <a:pt x="233" y="325"/>
                </a:lnTo>
                <a:lnTo>
                  <a:pt x="231" y="323"/>
                </a:lnTo>
                <a:lnTo>
                  <a:pt x="228" y="323"/>
                </a:lnTo>
                <a:lnTo>
                  <a:pt x="226" y="321"/>
                </a:lnTo>
                <a:lnTo>
                  <a:pt x="224" y="320"/>
                </a:lnTo>
                <a:lnTo>
                  <a:pt x="222" y="318"/>
                </a:lnTo>
                <a:lnTo>
                  <a:pt x="222" y="314"/>
                </a:lnTo>
                <a:lnTo>
                  <a:pt x="219" y="325"/>
                </a:lnTo>
                <a:lnTo>
                  <a:pt x="221" y="327"/>
                </a:lnTo>
                <a:lnTo>
                  <a:pt x="224" y="328"/>
                </a:lnTo>
                <a:close/>
                <a:moveTo>
                  <a:pt x="187" y="314"/>
                </a:moveTo>
                <a:lnTo>
                  <a:pt x="187" y="314"/>
                </a:lnTo>
                <a:lnTo>
                  <a:pt x="187" y="309"/>
                </a:lnTo>
                <a:lnTo>
                  <a:pt x="185" y="300"/>
                </a:lnTo>
                <a:lnTo>
                  <a:pt x="185" y="295"/>
                </a:lnTo>
                <a:lnTo>
                  <a:pt x="187" y="288"/>
                </a:lnTo>
                <a:lnTo>
                  <a:pt x="189" y="281"/>
                </a:lnTo>
                <a:lnTo>
                  <a:pt x="194" y="275"/>
                </a:lnTo>
                <a:lnTo>
                  <a:pt x="206" y="268"/>
                </a:lnTo>
                <a:lnTo>
                  <a:pt x="215" y="265"/>
                </a:lnTo>
                <a:lnTo>
                  <a:pt x="210" y="265"/>
                </a:lnTo>
                <a:lnTo>
                  <a:pt x="205" y="267"/>
                </a:lnTo>
                <a:lnTo>
                  <a:pt x="192" y="274"/>
                </a:lnTo>
                <a:lnTo>
                  <a:pt x="182" y="284"/>
                </a:lnTo>
                <a:lnTo>
                  <a:pt x="180" y="293"/>
                </a:lnTo>
                <a:lnTo>
                  <a:pt x="178" y="304"/>
                </a:lnTo>
                <a:lnTo>
                  <a:pt x="180" y="316"/>
                </a:lnTo>
                <a:lnTo>
                  <a:pt x="182" y="328"/>
                </a:lnTo>
                <a:lnTo>
                  <a:pt x="189" y="341"/>
                </a:lnTo>
                <a:lnTo>
                  <a:pt x="192" y="346"/>
                </a:lnTo>
                <a:lnTo>
                  <a:pt x="198" y="351"/>
                </a:lnTo>
                <a:lnTo>
                  <a:pt x="205" y="357"/>
                </a:lnTo>
                <a:lnTo>
                  <a:pt x="212" y="360"/>
                </a:lnTo>
                <a:lnTo>
                  <a:pt x="199" y="350"/>
                </a:lnTo>
                <a:lnTo>
                  <a:pt x="192" y="339"/>
                </a:lnTo>
                <a:lnTo>
                  <a:pt x="189" y="334"/>
                </a:lnTo>
                <a:lnTo>
                  <a:pt x="187" y="327"/>
                </a:lnTo>
                <a:lnTo>
                  <a:pt x="185" y="323"/>
                </a:lnTo>
                <a:lnTo>
                  <a:pt x="185" y="321"/>
                </a:lnTo>
                <a:lnTo>
                  <a:pt x="185" y="318"/>
                </a:lnTo>
                <a:lnTo>
                  <a:pt x="187" y="316"/>
                </a:lnTo>
                <a:lnTo>
                  <a:pt x="187" y="314"/>
                </a:lnTo>
                <a:close/>
                <a:moveTo>
                  <a:pt x="242" y="364"/>
                </a:moveTo>
                <a:lnTo>
                  <a:pt x="242" y="364"/>
                </a:lnTo>
                <a:lnTo>
                  <a:pt x="240" y="367"/>
                </a:lnTo>
                <a:lnTo>
                  <a:pt x="236" y="371"/>
                </a:lnTo>
                <a:lnTo>
                  <a:pt x="233" y="373"/>
                </a:lnTo>
                <a:lnTo>
                  <a:pt x="228" y="374"/>
                </a:lnTo>
                <a:lnTo>
                  <a:pt x="222" y="376"/>
                </a:lnTo>
                <a:lnTo>
                  <a:pt x="213" y="376"/>
                </a:lnTo>
                <a:lnTo>
                  <a:pt x="217" y="376"/>
                </a:lnTo>
                <a:lnTo>
                  <a:pt x="228" y="376"/>
                </a:lnTo>
                <a:lnTo>
                  <a:pt x="233" y="376"/>
                </a:lnTo>
                <a:lnTo>
                  <a:pt x="236" y="373"/>
                </a:lnTo>
                <a:lnTo>
                  <a:pt x="240" y="369"/>
                </a:lnTo>
                <a:lnTo>
                  <a:pt x="242" y="364"/>
                </a:lnTo>
                <a:close/>
                <a:moveTo>
                  <a:pt x="229" y="316"/>
                </a:moveTo>
                <a:lnTo>
                  <a:pt x="229" y="316"/>
                </a:lnTo>
                <a:lnTo>
                  <a:pt x="228" y="314"/>
                </a:lnTo>
                <a:lnTo>
                  <a:pt x="226" y="316"/>
                </a:lnTo>
                <a:lnTo>
                  <a:pt x="229" y="318"/>
                </a:lnTo>
                <a:lnTo>
                  <a:pt x="229" y="316"/>
                </a:lnTo>
                <a:close/>
                <a:moveTo>
                  <a:pt x="221" y="344"/>
                </a:moveTo>
                <a:lnTo>
                  <a:pt x="221" y="344"/>
                </a:lnTo>
                <a:lnTo>
                  <a:pt x="228" y="344"/>
                </a:lnTo>
                <a:lnTo>
                  <a:pt x="235" y="344"/>
                </a:lnTo>
                <a:lnTo>
                  <a:pt x="240" y="343"/>
                </a:lnTo>
                <a:lnTo>
                  <a:pt x="245" y="339"/>
                </a:lnTo>
                <a:lnTo>
                  <a:pt x="247" y="336"/>
                </a:lnTo>
                <a:lnTo>
                  <a:pt x="251" y="330"/>
                </a:lnTo>
                <a:lnTo>
                  <a:pt x="252" y="320"/>
                </a:lnTo>
                <a:lnTo>
                  <a:pt x="251" y="309"/>
                </a:lnTo>
                <a:lnTo>
                  <a:pt x="251" y="298"/>
                </a:lnTo>
                <a:lnTo>
                  <a:pt x="247" y="290"/>
                </a:lnTo>
                <a:lnTo>
                  <a:pt x="240" y="290"/>
                </a:lnTo>
                <a:lnTo>
                  <a:pt x="235" y="288"/>
                </a:lnTo>
                <a:lnTo>
                  <a:pt x="231" y="288"/>
                </a:lnTo>
                <a:lnTo>
                  <a:pt x="238" y="293"/>
                </a:lnTo>
                <a:lnTo>
                  <a:pt x="244" y="295"/>
                </a:lnTo>
                <a:lnTo>
                  <a:pt x="247" y="298"/>
                </a:lnTo>
                <a:lnTo>
                  <a:pt x="247" y="300"/>
                </a:lnTo>
                <a:lnTo>
                  <a:pt x="247" y="304"/>
                </a:lnTo>
                <a:lnTo>
                  <a:pt x="247" y="305"/>
                </a:lnTo>
                <a:lnTo>
                  <a:pt x="249" y="305"/>
                </a:lnTo>
                <a:lnTo>
                  <a:pt x="249" y="307"/>
                </a:lnTo>
                <a:lnTo>
                  <a:pt x="247" y="309"/>
                </a:lnTo>
                <a:lnTo>
                  <a:pt x="247" y="313"/>
                </a:lnTo>
                <a:lnTo>
                  <a:pt x="247" y="314"/>
                </a:lnTo>
                <a:lnTo>
                  <a:pt x="247" y="318"/>
                </a:lnTo>
                <a:lnTo>
                  <a:pt x="245" y="320"/>
                </a:lnTo>
                <a:lnTo>
                  <a:pt x="245" y="325"/>
                </a:lnTo>
                <a:lnTo>
                  <a:pt x="247" y="328"/>
                </a:lnTo>
                <a:lnTo>
                  <a:pt x="247" y="330"/>
                </a:lnTo>
                <a:lnTo>
                  <a:pt x="245" y="334"/>
                </a:lnTo>
                <a:lnTo>
                  <a:pt x="240" y="337"/>
                </a:lnTo>
                <a:lnTo>
                  <a:pt x="233" y="341"/>
                </a:lnTo>
                <a:lnTo>
                  <a:pt x="229" y="343"/>
                </a:lnTo>
                <a:lnTo>
                  <a:pt x="221" y="344"/>
                </a:lnTo>
                <a:close/>
                <a:moveTo>
                  <a:pt x="213" y="344"/>
                </a:moveTo>
                <a:lnTo>
                  <a:pt x="213" y="344"/>
                </a:lnTo>
                <a:lnTo>
                  <a:pt x="212" y="341"/>
                </a:lnTo>
                <a:lnTo>
                  <a:pt x="210" y="332"/>
                </a:lnTo>
                <a:lnTo>
                  <a:pt x="208" y="327"/>
                </a:lnTo>
                <a:lnTo>
                  <a:pt x="206" y="325"/>
                </a:lnTo>
                <a:lnTo>
                  <a:pt x="205" y="323"/>
                </a:lnTo>
                <a:lnTo>
                  <a:pt x="206" y="316"/>
                </a:lnTo>
                <a:lnTo>
                  <a:pt x="208" y="314"/>
                </a:lnTo>
                <a:lnTo>
                  <a:pt x="208" y="311"/>
                </a:lnTo>
                <a:lnTo>
                  <a:pt x="206" y="309"/>
                </a:lnTo>
                <a:lnTo>
                  <a:pt x="208" y="305"/>
                </a:lnTo>
                <a:lnTo>
                  <a:pt x="208" y="298"/>
                </a:lnTo>
                <a:lnTo>
                  <a:pt x="201" y="321"/>
                </a:lnTo>
                <a:lnTo>
                  <a:pt x="203" y="325"/>
                </a:lnTo>
                <a:lnTo>
                  <a:pt x="205" y="330"/>
                </a:lnTo>
                <a:lnTo>
                  <a:pt x="206" y="337"/>
                </a:lnTo>
                <a:lnTo>
                  <a:pt x="210" y="343"/>
                </a:lnTo>
                <a:lnTo>
                  <a:pt x="213" y="344"/>
                </a:lnTo>
                <a:close/>
                <a:moveTo>
                  <a:pt x="215" y="283"/>
                </a:moveTo>
                <a:lnTo>
                  <a:pt x="215" y="283"/>
                </a:lnTo>
                <a:lnTo>
                  <a:pt x="212" y="286"/>
                </a:lnTo>
                <a:lnTo>
                  <a:pt x="210" y="290"/>
                </a:lnTo>
                <a:lnTo>
                  <a:pt x="210" y="293"/>
                </a:lnTo>
                <a:lnTo>
                  <a:pt x="212" y="290"/>
                </a:lnTo>
                <a:lnTo>
                  <a:pt x="217" y="286"/>
                </a:lnTo>
                <a:lnTo>
                  <a:pt x="226" y="281"/>
                </a:lnTo>
                <a:lnTo>
                  <a:pt x="236" y="277"/>
                </a:lnTo>
                <a:lnTo>
                  <a:pt x="240" y="275"/>
                </a:lnTo>
                <a:lnTo>
                  <a:pt x="245" y="275"/>
                </a:lnTo>
                <a:lnTo>
                  <a:pt x="249" y="279"/>
                </a:lnTo>
                <a:lnTo>
                  <a:pt x="252" y="283"/>
                </a:lnTo>
                <a:lnTo>
                  <a:pt x="256" y="281"/>
                </a:lnTo>
                <a:lnTo>
                  <a:pt x="258" y="279"/>
                </a:lnTo>
                <a:lnTo>
                  <a:pt x="256" y="277"/>
                </a:lnTo>
                <a:lnTo>
                  <a:pt x="252" y="275"/>
                </a:lnTo>
                <a:lnTo>
                  <a:pt x="240" y="270"/>
                </a:lnTo>
                <a:lnTo>
                  <a:pt x="235" y="272"/>
                </a:lnTo>
                <a:lnTo>
                  <a:pt x="226" y="275"/>
                </a:lnTo>
                <a:lnTo>
                  <a:pt x="215" y="283"/>
                </a:lnTo>
                <a:close/>
                <a:moveTo>
                  <a:pt x="229" y="357"/>
                </a:moveTo>
                <a:lnTo>
                  <a:pt x="229" y="357"/>
                </a:lnTo>
                <a:lnTo>
                  <a:pt x="229" y="360"/>
                </a:lnTo>
                <a:lnTo>
                  <a:pt x="228" y="366"/>
                </a:lnTo>
                <a:lnTo>
                  <a:pt x="226" y="366"/>
                </a:lnTo>
                <a:lnTo>
                  <a:pt x="222" y="366"/>
                </a:lnTo>
                <a:lnTo>
                  <a:pt x="217" y="364"/>
                </a:lnTo>
                <a:lnTo>
                  <a:pt x="213" y="364"/>
                </a:lnTo>
                <a:lnTo>
                  <a:pt x="203" y="366"/>
                </a:lnTo>
                <a:lnTo>
                  <a:pt x="196" y="366"/>
                </a:lnTo>
                <a:lnTo>
                  <a:pt x="217" y="367"/>
                </a:lnTo>
                <a:lnTo>
                  <a:pt x="221" y="371"/>
                </a:lnTo>
                <a:lnTo>
                  <a:pt x="224" y="371"/>
                </a:lnTo>
                <a:lnTo>
                  <a:pt x="226" y="369"/>
                </a:lnTo>
                <a:lnTo>
                  <a:pt x="233" y="367"/>
                </a:lnTo>
                <a:lnTo>
                  <a:pt x="236" y="364"/>
                </a:lnTo>
                <a:lnTo>
                  <a:pt x="238" y="360"/>
                </a:lnTo>
                <a:lnTo>
                  <a:pt x="242" y="358"/>
                </a:lnTo>
                <a:lnTo>
                  <a:pt x="245" y="355"/>
                </a:lnTo>
                <a:lnTo>
                  <a:pt x="247" y="351"/>
                </a:lnTo>
                <a:lnTo>
                  <a:pt x="244" y="353"/>
                </a:lnTo>
                <a:lnTo>
                  <a:pt x="242" y="357"/>
                </a:lnTo>
                <a:lnTo>
                  <a:pt x="236" y="358"/>
                </a:lnTo>
                <a:lnTo>
                  <a:pt x="229" y="357"/>
                </a:lnTo>
                <a:close/>
                <a:moveTo>
                  <a:pt x="206" y="371"/>
                </a:moveTo>
                <a:lnTo>
                  <a:pt x="206" y="371"/>
                </a:lnTo>
                <a:lnTo>
                  <a:pt x="198" y="371"/>
                </a:lnTo>
                <a:lnTo>
                  <a:pt x="189" y="369"/>
                </a:lnTo>
                <a:lnTo>
                  <a:pt x="180" y="366"/>
                </a:lnTo>
                <a:lnTo>
                  <a:pt x="175" y="360"/>
                </a:lnTo>
                <a:lnTo>
                  <a:pt x="166" y="353"/>
                </a:lnTo>
                <a:lnTo>
                  <a:pt x="162" y="346"/>
                </a:lnTo>
                <a:lnTo>
                  <a:pt x="168" y="307"/>
                </a:lnTo>
                <a:lnTo>
                  <a:pt x="169" y="293"/>
                </a:lnTo>
                <a:lnTo>
                  <a:pt x="171" y="286"/>
                </a:lnTo>
                <a:lnTo>
                  <a:pt x="169" y="284"/>
                </a:lnTo>
                <a:lnTo>
                  <a:pt x="168" y="284"/>
                </a:lnTo>
                <a:lnTo>
                  <a:pt x="164" y="314"/>
                </a:lnTo>
                <a:lnTo>
                  <a:pt x="159" y="328"/>
                </a:lnTo>
                <a:lnTo>
                  <a:pt x="155" y="337"/>
                </a:lnTo>
                <a:lnTo>
                  <a:pt x="155" y="346"/>
                </a:lnTo>
                <a:lnTo>
                  <a:pt x="155" y="350"/>
                </a:lnTo>
                <a:lnTo>
                  <a:pt x="157" y="353"/>
                </a:lnTo>
                <a:lnTo>
                  <a:pt x="159" y="355"/>
                </a:lnTo>
                <a:lnTo>
                  <a:pt x="168" y="362"/>
                </a:lnTo>
                <a:lnTo>
                  <a:pt x="176" y="367"/>
                </a:lnTo>
                <a:lnTo>
                  <a:pt x="185" y="371"/>
                </a:lnTo>
                <a:lnTo>
                  <a:pt x="192" y="373"/>
                </a:lnTo>
                <a:lnTo>
                  <a:pt x="203" y="373"/>
                </a:lnTo>
                <a:lnTo>
                  <a:pt x="206" y="371"/>
                </a:lnTo>
                <a:close/>
                <a:moveTo>
                  <a:pt x="205" y="253"/>
                </a:moveTo>
                <a:lnTo>
                  <a:pt x="205" y="253"/>
                </a:lnTo>
                <a:lnTo>
                  <a:pt x="213" y="253"/>
                </a:lnTo>
                <a:lnTo>
                  <a:pt x="221" y="251"/>
                </a:lnTo>
                <a:lnTo>
                  <a:pt x="222" y="251"/>
                </a:lnTo>
                <a:lnTo>
                  <a:pt x="224" y="249"/>
                </a:lnTo>
                <a:lnTo>
                  <a:pt x="224" y="247"/>
                </a:lnTo>
                <a:lnTo>
                  <a:pt x="222" y="247"/>
                </a:lnTo>
                <a:lnTo>
                  <a:pt x="219" y="244"/>
                </a:lnTo>
                <a:lnTo>
                  <a:pt x="217" y="244"/>
                </a:lnTo>
                <a:lnTo>
                  <a:pt x="212" y="249"/>
                </a:lnTo>
                <a:lnTo>
                  <a:pt x="206" y="249"/>
                </a:lnTo>
                <a:lnTo>
                  <a:pt x="198" y="251"/>
                </a:lnTo>
                <a:lnTo>
                  <a:pt x="187" y="258"/>
                </a:lnTo>
                <a:lnTo>
                  <a:pt x="182" y="261"/>
                </a:lnTo>
                <a:lnTo>
                  <a:pt x="178" y="267"/>
                </a:lnTo>
                <a:lnTo>
                  <a:pt x="176" y="270"/>
                </a:lnTo>
                <a:lnTo>
                  <a:pt x="175" y="274"/>
                </a:lnTo>
                <a:lnTo>
                  <a:pt x="171" y="274"/>
                </a:lnTo>
                <a:lnTo>
                  <a:pt x="162" y="279"/>
                </a:lnTo>
                <a:lnTo>
                  <a:pt x="161" y="283"/>
                </a:lnTo>
                <a:lnTo>
                  <a:pt x="153" y="293"/>
                </a:lnTo>
                <a:lnTo>
                  <a:pt x="146" y="300"/>
                </a:lnTo>
                <a:lnTo>
                  <a:pt x="143" y="309"/>
                </a:lnTo>
                <a:lnTo>
                  <a:pt x="139" y="320"/>
                </a:lnTo>
                <a:lnTo>
                  <a:pt x="143" y="325"/>
                </a:lnTo>
                <a:lnTo>
                  <a:pt x="146" y="328"/>
                </a:lnTo>
                <a:lnTo>
                  <a:pt x="148" y="328"/>
                </a:lnTo>
                <a:lnTo>
                  <a:pt x="148" y="327"/>
                </a:lnTo>
                <a:lnTo>
                  <a:pt x="148" y="321"/>
                </a:lnTo>
                <a:lnTo>
                  <a:pt x="148" y="314"/>
                </a:lnTo>
                <a:lnTo>
                  <a:pt x="152" y="309"/>
                </a:lnTo>
                <a:lnTo>
                  <a:pt x="161" y="295"/>
                </a:lnTo>
                <a:lnTo>
                  <a:pt x="166" y="283"/>
                </a:lnTo>
                <a:lnTo>
                  <a:pt x="205" y="253"/>
                </a:lnTo>
                <a:close/>
                <a:moveTo>
                  <a:pt x="618" y="309"/>
                </a:moveTo>
                <a:lnTo>
                  <a:pt x="618" y="309"/>
                </a:lnTo>
                <a:lnTo>
                  <a:pt x="611" y="298"/>
                </a:lnTo>
                <a:lnTo>
                  <a:pt x="607" y="291"/>
                </a:lnTo>
                <a:lnTo>
                  <a:pt x="607" y="288"/>
                </a:lnTo>
                <a:lnTo>
                  <a:pt x="609" y="286"/>
                </a:lnTo>
                <a:lnTo>
                  <a:pt x="611" y="281"/>
                </a:lnTo>
                <a:lnTo>
                  <a:pt x="611" y="274"/>
                </a:lnTo>
                <a:lnTo>
                  <a:pt x="613" y="268"/>
                </a:lnTo>
                <a:lnTo>
                  <a:pt x="614" y="265"/>
                </a:lnTo>
                <a:lnTo>
                  <a:pt x="620" y="261"/>
                </a:lnTo>
                <a:lnTo>
                  <a:pt x="623" y="249"/>
                </a:lnTo>
                <a:lnTo>
                  <a:pt x="627" y="240"/>
                </a:lnTo>
                <a:lnTo>
                  <a:pt x="630" y="235"/>
                </a:lnTo>
                <a:lnTo>
                  <a:pt x="632" y="233"/>
                </a:lnTo>
                <a:lnTo>
                  <a:pt x="632" y="228"/>
                </a:lnTo>
                <a:lnTo>
                  <a:pt x="636" y="222"/>
                </a:lnTo>
                <a:lnTo>
                  <a:pt x="641" y="217"/>
                </a:lnTo>
                <a:lnTo>
                  <a:pt x="643" y="217"/>
                </a:lnTo>
                <a:lnTo>
                  <a:pt x="648" y="215"/>
                </a:lnTo>
                <a:lnTo>
                  <a:pt x="659" y="217"/>
                </a:lnTo>
                <a:lnTo>
                  <a:pt x="671" y="221"/>
                </a:lnTo>
                <a:lnTo>
                  <a:pt x="682" y="221"/>
                </a:lnTo>
                <a:lnTo>
                  <a:pt x="687" y="221"/>
                </a:lnTo>
                <a:lnTo>
                  <a:pt x="694" y="222"/>
                </a:lnTo>
                <a:lnTo>
                  <a:pt x="701" y="224"/>
                </a:lnTo>
                <a:lnTo>
                  <a:pt x="708" y="228"/>
                </a:lnTo>
                <a:lnTo>
                  <a:pt x="717" y="235"/>
                </a:lnTo>
                <a:lnTo>
                  <a:pt x="724" y="245"/>
                </a:lnTo>
                <a:lnTo>
                  <a:pt x="731" y="260"/>
                </a:lnTo>
                <a:lnTo>
                  <a:pt x="733" y="261"/>
                </a:lnTo>
                <a:lnTo>
                  <a:pt x="736" y="267"/>
                </a:lnTo>
                <a:lnTo>
                  <a:pt x="740" y="272"/>
                </a:lnTo>
                <a:lnTo>
                  <a:pt x="742" y="277"/>
                </a:lnTo>
                <a:lnTo>
                  <a:pt x="742" y="286"/>
                </a:lnTo>
                <a:lnTo>
                  <a:pt x="742" y="295"/>
                </a:lnTo>
                <a:lnTo>
                  <a:pt x="740" y="298"/>
                </a:lnTo>
                <a:lnTo>
                  <a:pt x="736" y="309"/>
                </a:lnTo>
                <a:lnTo>
                  <a:pt x="731" y="314"/>
                </a:lnTo>
                <a:lnTo>
                  <a:pt x="726" y="320"/>
                </a:lnTo>
                <a:lnTo>
                  <a:pt x="717" y="325"/>
                </a:lnTo>
                <a:lnTo>
                  <a:pt x="706" y="330"/>
                </a:lnTo>
                <a:lnTo>
                  <a:pt x="704" y="332"/>
                </a:lnTo>
                <a:lnTo>
                  <a:pt x="697" y="341"/>
                </a:lnTo>
                <a:lnTo>
                  <a:pt x="692" y="344"/>
                </a:lnTo>
                <a:lnTo>
                  <a:pt x="687" y="348"/>
                </a:lnTo>
                <a:lnTo>
                  <a:pt x="674" y="351"/>
                </a:lnTo>
                <a:lnTo>
                  <a:pt x="667" y="351"/>
                </a:lnTo>
                <a:lnTo>
                  <a:pt x="664" y="351"/>
                </a:lnTo>
                <a:lnTo>
                  <a:pt x="659" y="353"/>
                </a:lnTo>
                <a:lnTo>
                  <a:pt x="655" y="353"/>
                </a:lnTo>
                <a:lnTo>
                  <a:pt x="653" y="353"/>
                </a:lnTo>
                <a:lnTo>
                  <a:pt x="651" y="350"/>
                </a:lnTo>
                <a:lnTo>
                  <a:pt x="650" y="348"/>
                </a:lnTo>
                <a:lnTo>
                  <a:pt x="648" y="348"/>
                </a:lnTo>
                <a:lnTo>
                  <a:pt x="650" y="346"/>
                </a:lnTo>
                <a:lnTo>
                  <a:pt x="648" y="346"/>
                </a:lnTo>
                <a:lnTo>
                  <a:pt x="646" y="344"/>
                </a:lnTo>
                <a:lnTo>
                  <a:pt x="648" y="344"/>
                </a:lnTo>
                <a:lnTo>
                  <a:pt x="637" y="343"/>
                </a:lnTo>
                <a:lnTo>
                  <a:pt x="630" y="341"/>
                </a:lnTo>
                <a:lnTo>
                  <a:pt x="625" y="337"/>
                </a:lnTo>
                <a:lnTo>
                  <a:pt x="623" y="337"/>
                </a:lnTo>
                <a:lnTo>
                  <a:pt x="621" y="336"/>
                </a:lnTo>
                <a:lnTo>
                  <a:pt x="620" y="332"/>
                </a:lnTo>
                <a:lnTo>
                  <a:pt x="620" y="330"/>
                </a:lnTo>
                <a:lnTo>
                  <a:pt x="620" y="327"/>
                </a:lnTo>
                <a:lnTo>
                  <a:pt x="614" y="323"/>
                </a:lnTo>
                <a:lnTo>
                  <a:pt x="614" y="321"/>
                </a:lnTo>
                <a:lnTo>
                  <a:pt x="613" y="316"/>
                </a:lnTo>
                <a:lnTo>
                  <a:pt x="613" y="313"/>
                </a:lnTo>
                <a:lnTo>
                  <a:pt x="614" y="311"/>
                </a:lnTo>
                <a:lnTo>
                  <a:pt x="618" y="309"/>
                </a:lnTo>
                <a:close/>
                <a:moveTo>
                  <a:pt x="625" y="258"/>
                </a:moveTo>
                <a:lnTo>
                  <a:pt x="625" y="258"/>
                </a:lnTo>
                <a:lnTo>
                  <a:pt x="627" y="256"/>
                </a:lnTo>
                <a:lnTo>
                  <a:pt x="634" y="251"/>
                </a:lnTo>
                <a:lnTo>
                  <a:pt x="644" y="245"/>
                </a:lnTo>
                <a:lnTo>
                  <a:pt x="650" y="245"/>
                </a:lnTo>
                <a:lnTo>
                  <a:pt x="653" y="245"/>
                </a:lnTo>
                <a:lnTo>
                  <a:pt x="660" y="249"/>
                </a:lnTo>
                <a:lnTo>
                  <a:pt x="657" y="245"/>
                </a:lnTo>
                <a:lnTo>
                  <a:pt x="653" y="242"/>
                </a:lnTo>
                <a:lnTo>
                  <a:pt x="646" y="240"/>
                </a:lnTo>
                <a:lnTo>
                  <a:pt x="644" y="240"/>
                </a:lnTo>
                <a:lnTo>
                  <a:pt x="639" y="244"/>
                </a:lnTo>
                <a:lnTo>
                  <a:pt x="632" y="249"/>
                </a:lnTo>
                <a:lnTo>
                  <a:pt x="625" y="258"/>
                </a:lnTo>
                <a:close/>
                <a:moveTo>
                  <a:pt x="657" y="237"/>
                </a:moveTo>
                <a:lnTo>
                  <a:pt x="657" y="237"/>
                </a:lnTo>
                <a:lnTo>
                  <a:pt x="669" y="258"/>
                </a:lnTo>
                <a:lnTo>
                  <a:pt x="674" y="265"/>
                </a:lnTo>
                <a:lnTo>
                  <a:pt x="676" y="270"/>
                </a:lnTo>
                <a:lnTo>
                  <a:pt x="678" y="274"/>
                </a:lnTo>
                <a:lnTo>
                  <a:pt x="671" y="290"/>
                </a:lnTo>
                <a:lnTo>
                  <a:pt x="666" y="309"/>
                </a:lnTo>
                <a:lnTo>
                  <a:pt x="657" y="327"/>
                </a:lnTo>
                <a:lnTo>
                  <a:pt x="651" y="330"/>
                </a:lnTo>
                <a:lnTo>
                  <a:pt x="639" y="334"/>
                </a:lnTo>
                <a:lnTo>
                  <a:pt x="634" y="336"/>
                </a:lnTo>
                <a:lnTo>
                  <a:pt x="629" y="336"/>
                </a:lnTo>
                <a:lnTo>
                  <a:pt x="625" y="330"/>
                </a:lnTo>
                <a:lnTo>
                  <a:pt x="623" y="323"/>
                </a:lnTo>
                <a:lnTo>
                  <a:pt x="621" y="328"/>
                </a:lnTo>
                <a:lnTo>
                  <a:pt x="623" y="334"/>
                </a:lnTo>
                <a:lnTo>
                  <a:pt x="625" y="336"/>
                </a:lnTo>
                <a:lnTo>
                  <a:pt x="629" y="337"/>
                </a:lnTo>
                <a:lnTo>
                  <a:pt x="629" y="339"/>
                </a:lnTo>
                <a:lnTo>
                  <a:pt x="634" y="341"/>
                </a:lnTo>
                <a:lnTo>
                  <a:pt x="643" y="339"/>
                </a:lnTo>
                <a:lnTo>
                  <a:pt x="648" y="337"/>
                </a:lnTo>
                <a:lnTo>
                  <a:pt x="655" y="332"/>
                </a:lnTo>
                <a:lnTo>
                  <a:pt x="657" y="332"/>
                </a:lnTo>
                <a:lnTo>
                  <a:pt x="659" y="327"/>
                </a:lnTo>
                <a:lnTo>
                  <a:pt x="662" y="320"/>
                </a:lnTo>
                <a:lnTo>
                  <a:pt x="673" y="302"/>
                </a:lnTo>
                <a:lnTo>
                  <a:pt x="674" y="293"/>
                </a:lnTo>
                <a:lnTo>
                  <a:pt x="678" y="284"/>
                </a:lnTo>
                <a:lnTo>
                  <a:pt x="682" y="275"/>
                </a:lnTo>
                <a:lnTo>
                  <a:pt x="682" y="274"/>
                </a:lnTo>
                <a:lnTo>
                  <a:pt x="683" y="270"/>
                </a:lnTo>
                <a:lnTo>
                  <a:pt x="680" y="265"/>
                </a:lnTo>
                <a:lnTo>
                  <a:pt x="671" y="251"/>
                </a:lnTo>
                <a:lnTo>
                  <a:pt x="660" y="240"/>
                </a:lnTo>
                <a:lnTo>
                  <a:pt x="657" y="237"/>
                </a:lnTo>
                <a:close/>
                <a:moveTo>
                  <a:pt x="621" y="307"/>
                </a:moveTo>
                <a:lnTo>
                  <a:pt x="625" y="307"/>
                </a:lnTo>
                <a:lnTo>
                  <a:pt x="623" y="304"/>
                </a:lnTo>
                <a:lnTo>
                  <a:pt x="620" y="293"/>
                </a:lnTo>
                <a:lnTo>
                  <a:pt x="618" y="279"/>
                </a:lnTo>
                <a:lnTo>
                  <a:pt x="618" y="272"/>
                </a:lnTo>
                <a:lnTo>
                  <a:pt x="620" y="263"/>
                </a:lnTo>
                <a:lnTo>
                  <a:pt x="618" y="265"/>
                </a:lnTo>
                <a:lnTo>
                  <a:pt x="616" y="268"/>
                </a:lnTo>
                <a:lnTo>
                  <a:pt x="614" y="274"/>
                </a:lnTo>
                <a:lnTo>
                  <a:pt x="616" y="279"/>
                </a:lnTo>
                <a:lnTo>
                  <a:pt x="614" y="284"/>
                </a:lnTo>
                <a:lnTo>
                  <a:pt x="614" y="288"/>
                </a:lnTo>
                <a:lnTo>
                  <a:pt x="613" y="290"/>
                </a:lnTo>
                <a:lnTo>
                  <a:pt x="614" y="293"/>
                </a:lnTo>
                <a:lnTo>
                  <a:pt x="621" y="307"/>
                </a:lnTo>
                <a:close/>
                <a:moveTo>
                  <a:pt x="644" y="298"/>
                </a:moveTo>
                <a:lnTo>
                  <a:pt x="644" y="298"/>
                </a:lnTo>
                <a:lnTo>
                  <a:pt x="639" y="298"/>
                </a:lnTo>
                <a:lnTo>
                  <a:pt x="636" y="298"/>
                </a:lnTo>
                <a:lnTo>
                  <a:pt x="632" y="295"/>
                </a:lnTo>
                <a:lnTo>
                  <a:pt x="634" y="298"/>
                </a:lnTo>
                <a:lnTo>
                  <a:pt x="636" y="300"/>
                </a:lnTo>
                <a:lnTo>
                  <a:pt x="639" y="300"/>
                </a:lnTo>
                <a:lnTo>
                  <a:pt x="644" y="298"/>
                </a:lnTo>
                <a:close/>
                <a:moveTo>
                  <a:pt x="653" y="254"/>
                </a:moveTo>
                <a:lnTo>
                  <a:pt x="653" y="254"/>
                </a:lnTo>
                <a:lnTo>
                  <a:pt x="657" y="258"/>
                </a:lnTo>
                <a:lnTo>
                  <a:pt x="660" y="263"/>
                </a:lnTo>
                <a:lnTo>
                  <a:pt x="664" y="272"/>
                </a:lnTo>
                <a:lnTo>
                  <a:pt x="664" y="281"/>
                </a:lnTo>
                <a:lnTo>
                  <a:pt x="662" y="291"/>
                </a:lnTo>
                <a:lnTo>
                  <a:pt x="662" y="283"/>
                </a:lnTo>
                <a:lnTo>
                  <a:pt x="657" y="288"/>
                </a:lnTo>
                <a:lnTo>
                  <a:pt x="655" y="291"/>
                </a:lnTo>
                <a:lnTo>
                  <a:pt x="651" y="293"/>
                </a:lnTo>
                <a:lnTo>
                  <a:pt x="648" y="293"/>
                </a:lnTo>
                <a:lnTo>
                  <a:pt x="646" y="295"/>
                </a:lnTo>
                <a:lnTo>
                  <a:pt x="646" y="300"/>
                </a:lnTo>
                <a:lnTo>
                  <a:pt x="643" y="302"/>
                </a:lnTo>
                <a:lnTo>
                  <a:pt x="646" y="304"/>
                </a:lnTo>
                <a:lnTo>
                  <a:pt x="648" y="305"/>
                </a:lnTo>
                <a:lnTo>
                  <a:pt x="657" y="304"/>
                </a:lnTo>
                <a:lnTo>
                  <a:pt x="660" y="302"/>
                </a:lnTo>
                <a:lnTo>
                  <a:pt x="664" y="291"/>
                </a:lnTo>
                <a:lnTo>
                  <a:pt x="666" y="283"/>
                </a:lnTo>
                <a:lnTo>
                  <a:pt x="666" y="274"/>
                </a:lnTo>
                <a:lnTo>
                  <a:pt x="666" y="267"/>
                </a:lnTo>
                <a:lnTo>
                  <a:pt x="662" y="258"/>
                </a:lnTo>
                <a:lnTo>
                  <a:pt x="660" y="256"/>
                </a:lnTo>
                <a:lnTo>
                  <a:pt x="657" y="253"/>
                </a:lnTo>
                <a:lnTo>
                  <a:pt x="655" y="253"/>
                </a:lnTo>
                <a:lnTo>
                  <a:pt x="653" y="254"/>
                </a:lnTo>
                <a:close/>
                <a:moveTo>
                  <a:pt x="651" y="267"/>
                </a:moveTo>
                <a:lnTo>
                  <a:pt x="651" y="267"/>
                </a:lnTo>
                <a:lnTo>
                  <a:pt x="651" y="263"/>
                </a:lnTo>
                <a:lnTo>
                  <a:pt x="650" y="260"/>
                </a:lnTo>
                <a:lnTo>
                  <a:pt x="648" y="260"/>
                </a:lnTo>
                <a:lnTo>
                  <a:pt x="646" y="260"/>
                </a:lnTo>
                <a:lnTo>
                  <a:pt x="643" y="265"/>
                </a:lnTo>
                <a:lnTo>
                  <a:pt x="637" y="272"/>
                </a:lnTo>
                <a:lnTo>
                  <a:pt x="634" y="275"/>
                </a:lnTo>
                <a:lnTo>
                  <a:pt x="632" y="277"/>
                </a:lnTo>
                <a:lnTo>
                  <a:pt x="634" y="283"/>
                </a:lnTo>
                <a:lnTo>
                  <a:pt x="634" y="284"/>
                </a:lnTo>
                <a:lnTo>
                  <a:pt x="636" y="288"/>
                </a:lnTo>
                <a:lnTo>
                  <a:pt x="636" y="283"/>
                </a:lnTo>
                <a:lnTo>
                  <a:pt x="639" y="274"/>
                </a:lnTo>
                <a:lnTo>
                  <a:pt x="641" y="268"/>
                </a:lnTo>
                <a:lnTo>
                  <a:pt x="644" y="265"/>
                </a:lnTo>
                <a:lnTo>
                  <a:pt x="648" y="263"/>
                </a:lnTo>
                <a:lnTo>
                  <a:pt x="651" y="267"/>
                </a:lnTo>
                <a:close/>
                <a:moveTo>
                  <a:pt x="636" y="270"/>
                </a:moveTo>
                <a:lnTo>
                  <a:pt x="636" y="270"/>
                </a:lnTo>
                <a:lnTo>
                  <a:pt x="646" y="258"/>
                </a:lnTo>
                <a:lnTo>
                  <a:pt x="646" y="256"/>
                </a:lnTo>
                <a:lnTo>
                  <a:pt x="643" y="256"/>
                </a:lnTo>
                <a:lnTo>
                  <a:pt x="637" y="260"/>
                </a:lnTo>
                <a:lnTo>
                  <a:pt x="634" y="261"/>
                </a:lnTo>
                <a:lnTo>
                  <a:pt x="634" y="263"/>
                </a:lnTo>
                <a:lnTo>
                  <a:pt x="634" y="265"/>
                </a:lnTo>
                <a:lnTo>
                  <a:pt x="636" y="270"/>
                </a:lnTo>
                <a:close/>
                <a:moveTo>
                  <a:pt x="632" y="288"/>
                </a:moveTo>
                <a:lnTo>
                  <a:pt x="632" y="288"/>
                </a:lnTo>
                <a:lnTo>
                  <a:pt x="636" y="293"/>
                </a:lnTo>
                <a:lnTo>
                  <a:pt x="639" y="293"/>
                </a:lnTo>
                <a:lnTo>
                  <a:pt x="641" y="293"/>
                </a:lnTo>
                <a:lnTo>
                  <a:pt x="643" y="295"/>
                </a:lnTo>
                <a:lnTo>
                  <a:pt x="644" y="297"/>
                </a:lnTo>
                <a:lnTo>
                  <a:pt x="646" y="293"/>
                </a:lnTo>
                <a:lnTo>
                  <a:pt x="641" y="291"/>
                </a:lnTo>
                <a:lnTo>
                  <a:pt x="636" y="288"/>
                </a:lnTo>
                <a:lnTo>
                  <a:pt x="632" y="286"/>
                </a:lnTo>
                <a:lnTo>
                  <a:pt x="632" y="284"/>
                </a:lnTo>
                <a:lnTo>
                  <a:pt x="630" y="286"/>
                </a:lnTo>
                <a:lnTo>
                  <a:pt x="630" y="288"/>
                </a:lnTo>
                <a:lnTo>
                  <a:pt x="632" y="288"/>
                </a:lnTo>
                <a:close/>
                <a:moveTo>
                  <a:pt x="643" y="286"/>
                </a:moveTo>
                <a:lnTo>
                  <a:pt x="643" y="286"/>
                </a:lnTo>
                <a:close/>
                <a:moveTo>
                  <a:pt x="643" y="286"/>
                </a:moveTo>
                <a:lnTo>
                  <a:pt x="643" y="286"/>
                </a:lnTo>
                <a:close/>
                <a:moveTo>
                  <a:pt x="643" y="286"/>
                </a:moveTo>
                <a:lnTo>
                  <a:pt x="643" y="286"/>
                </a:lnTo>
                <a:close/>
                <a:moveTo>
                  <a:pt x="643" y="286"/>
                </a:moveTo>
                <a:lnTo>
                  <a:pt x="643" y="286"/>
                </a:lnTo>
                <a:close/>
                <a:moveTo>
                  <a:pt x="643" y="286"/>
                </a:moveTo>
                <a:lnTo>
                  <a:pt x="643" y="286"/>
                </a:lnTo>
                <a:close/>
                <a:moveTo>
                  <a:pt x="655" y="283"/>
                </a:moveTo>
                <a:lnTo>
                  <a:pt x="655" y="283"/>
                </a:lnTo>
                <a:lnTo>
                  <a:pt x="650" y="290"/>
                </a:lnTo>
                <a:lnTo>
                  <a:pt x="646" y="290"/>
                </a:lnTo>
                <a:lnTo>
                  <a:pt x="643" y="286"/>
                </a:lnTo>
                <a:lnTo>
                  <a:pt x="644" y="290"/>
                </a:lnTo>
                <a:lnTo>
                  <a:pt x="646" y="291"/>
                </a:lnTo>
                <a:lnTo>
                  <a:pt x="648" y="293"/>
                </a:lnTo>
                <a:lnTo>
                  <a:pt x="651" y="290"/>
                </a:lnTo>
                <a:lnTo>
                  <a:pt x="653" y="288"/>
                </a:lnTo>
                <a:lnTo>
                  <a:pt x="659" y="283"/>
                </a:lnTo>
                <a:lnTo>
                  <a:pt x="659" y="277"/>
                </a:lnTo>
                <a:lnTo>
                  <a:pt x="657" y="272"/>
                </a:lnTo>
                <a:lnTo>
                  <a:pt x="655" y="283"/>
                </a:lnTo>
                <a:close/>
                <a:moveTo>
                  <a:pt x="650" y="283"/>
                </a:moveTo>
                <a:lnTo>
                  <a:pt x="650" y="283"/>
                </a:lnTo>
                <a:lnTo>
                  <a:pt x="650" y="281"/>
                </a:lnTo>
                <a:lnTo>
                  <a:pt x="646" y="281"/>
                </a:lnTo>
                <a:lnTo>
                  <a:pt x="644" y="279"/>
                </a:lnTo>
                <a:lnTo>
                  <a:pt x="644" y="277"/>
                </a:lnTo>
                <a:lnTo>
                  <a:pt x="644" y="281"/>
                </a:lnTo>
                <a:lnTo>
                  <a:pt x="644" y="283"/>
                </a:lnTo>
                <a:lnTo>
                  <a:pt x="646" y="283"/>
                </a:lnTo>
                <a:lnTo>
                  <a:pt x="644" y="283"/>
                </a:lnTo>
                <a:lnTo>
                  <a:pt x="643" y="281"/>
                </a:lnTo>
                <a:lnTo>
                  <a:pt x="643" y="277"/>
                </a:lnTo>
                <a:lnTo>
                  <a:pt x="643" y="272"/>
                </a:lnTo>
                <a:lnTo>
                  <a:pt x="641" y="279"/>
                </a:lnTo>
                <a:lnTo>
                  <a:pt x="643" y="283"/>
                </a:lnTo>
                <a:lnTo>
                  <a:pt x="644" y="286"/>
                </a:lnTo>
                <a:lnTo>
                  <a:pt x="646" y="286"/>
                </a:lnTo>
                <a:lnTo>
                  <a:pt x="650" y="288"/>
                </a:lnTo>
                <a:lnTo>
                  <a:pt x="651" y="286"/>
                </a:lnTo>
                <a:lnTo>
                  <a:pt x="653" y="283"/>
                </a:lnTo>
                <a:lnTo>
                  <a:pt x="651" y="277"/>
                </a:lnTo>
                <a:lnTo>
                  <a:pt x="651" y="279"/>
                </a:lnTo>
                <a:lnTo>
                  <a:pt x="650" y="283"/>
                </a:lnTo>
                <a:close/>
                <a:moveTo>
                  <a:pt x="651" y="267"/>
                </a:moveTo>
                <a:lnTo>
                  <a:pt x="651" y="267"/>
                </a:lnTo>
                <a:lnTo>
                  <a:pt x="650" y="267"/>
                </a:lnTo>
                <a:lnTo>
                  <a:pt x="643" y="270"/>
                </a:lnTo>
                <a:lnTo>
                  <a:pt x="644" y="272"/>
                </a:lnTo>
                <a:lnTo>
                  <a:pt x="646" y="272"/>
                </a:lnTo>
                <a:lnTo>
                  <a:pt x="650" y="274"/>
                </a:lnTo>
                <a:lnTo>
                  <a:pt x="651" y="275"/>
                </a:lnTo>
                <a:lnTo>
                  <a:pt x="653" y="277"/>
                </a:lnTo>
                <a:lnTo>
                  <a:pt x="653" y="281"/>
                </a:lnTo>
                <a:lnTo>
                  <a:pt x="655" y="270"/>
                </a:lnTo>
                <a:lnTo>
                  <a:pt x="655" y="268"/>
                </a:lnTo>
                <a:lnTo>
                  <a:pt x="651" y="267"/>
                </a:lnTo>
                <a:close/>
                <a:moveTo>
                  <a:pt x="689" y="281"/>
                </a:moveTo>
                <a:lnTo>
                  <a:pt x="689" y="281"/>
                </a:lnTo>
                <a:lnTo>
                  <a:pt x="689" y="284"/>
                </a:lnTo>
                <a:lnTo>
                  <a:pt x="690" y="295"/>
                </a:lnTo>
                <a:lnTo>
                  <a:pt x="690" y="300"/>
                </a:lnTo>
                <a:lnTo>
                  <a:pt x="689" y="307"/>
                </a:lnTo>
                <a:lnTo>
                  <a:pt x="687" y="314"/>
                </a:lnTo>
                <a:lnTo>
                  <a:pt x="682" y="320"/>
                </a:lnTo>
                <a:lnTo>
                  <a:pt x="669" y="327"/>
                </a:lnTo>
                <a:lnTo>
                  <a:pt x="660" y="330"/>
                </a:lnTo>
                <a:lnTo>
                  <a:pt x="666" y="330"/>
                </a:lnTo>
                <a:lnTo>
                  <a:pt x="671" y="328"/>
                </a:lnTo>
                <a:lnTo>
                  <a:pt x="682" y="321"/>
                </a:lnTo>
                <a:lnTo>
                  <a:pt x="694" y="311"/>
                </a:lnTo>
                <a:lnTo>
                  <a:pt x="696" y="302"/>
                </a:lnTo>
                <a:lnTo>
                  <a:pt x="696" y="291"/>
                </a:lnTo>
                <a:lnTo>
                  <a:pt x="696" y="279"/>
                </a:lnTo>
                <a:lnTo>
                  <a:pt x="694" y="267"/>
                </a:lnTo>
                <a:lnTo>
                  <a:pt x="687" y="254"/>
                </a:lnTo>
                <a:lnTo>
                  <a:pt x="683" y="247"/>
                </a:lnTo>
                <a:lnTo>
                  <a:pt x="678" y="244"/>
                </a:lnTo>
                <a:lnTo>
                  <a:pt x="671" y="238"/>
                </a:lnTo>
                <a:lnTo>
                  <a:pt x="664" y="235"/>
                </a:lnTo>
                <a:lnTo>
                  <a:pt x="674" y="245"/>
                </a:lnTo>
                <a:lnTo>
                  <a:pt x="683" y="256"/>
                </a:lnTo>
                <a:lnTo>
                  <a:pt x="687" y="261"/>
                </a:lnTo>
                <a:lnTo>
                  <a:pt x="689" y="268"/>
                </a:lnTo>
                <a:lnTo>
                  <a:pt x="690" y="272"/>
                </a:lnTo>
                <a:lnTo>
                  <a:pt x="690" y="274"/>
                </a:lnTo>
                <a:lnTo>
                  <a:pt x="690" y="277"/>
                </a:lnTo>
                <a:lnTo>
                  <a:pt x="689" y="279"/>
                </a:lnTo>
                <a:lnTo>
                  <a:pt x="689" y="281"/>
                </a:lnTo>
                <a:close/>
                <a:moveTo>
                  <a:pt x="634" y="231"/>
                </a:moveTo>
                <a:lnTo>
                  <a:pt x="634" y="230"/>
                </a:lnTo>
                <a:lnTo>
                  <a:pt x="636" y="228"/>
                </a:lnTo>
                <a:lnTo>
                  <a:pt x="639" y="224"/>
                </a:lnTo>
                <a:lnTo>
                  <a:pt x="643" y="221"/>
                </a:lnTo>
                <a:lnTo>
                  <a:pt x="648" y="219"/>
                </a:lnTo>
                <a:lnTo>
                  <a:pt x="653" y="219"/>
                </a:lnTo>
                <a:lnTo>
                  <a:pt x="662" y="219"/>
                </a:lnTo>
                <a:lnTo>
                  <a:pt x="657" y="219"/>
                </a:lnTo>
                <a:lnTo>
                  <a:pt x="648" y="219"/>
                </a:lnTo>
                <a:lnTo>
                  <a:pt x="643" y="219"/>
                </a:lnTo>
                <a:lnTo>
                  <a:pt x="639" y="222"/>
                </a:lnTo>
                <a:lnTo>
                  <a:pt x="636" y="226"/>
                </a:lnTo>
                <a:lnTo>
                  <a:pt x="634" y="231"/>
                </a:lnTo>
                <a:close/>
                <a:moveTo>
                  <a:pt x="646" y="279"/>
                </a:moveTo>
                <a:lnTo>
                  <a:pt x="646" y="279"/>
                </a:lnTo>
                <a:lnTo>
                  <a:pt x="648" y="281"/>
                </a:lnTo>
                <a:lnTo>
                  <a:pt x="648" y="279"/>
                </a:lnTo>
                <a:lnTo>
                  <a:pt x="646" y="275"/>
                </a:lnTo>
                <a:lnTo>
                  <a:pt x="646" y="277"/>
                </a:lnTo>
                <a:lnTo>
                  <a:pt x="646" y="279"/>
                </a:lnTo>
                <a:close/>
                <a:moveTo>
                  <a:pt x="655" y="251"/>
                </a:moveTo>
                <a:lnTo>
                  <a:pt x="655" y="251"/>
                </a:lnTo>
                <a:lnTo>
                  <a:pt x="648" y="251"/>
                </a:lnTo>
                <a:lnTo>
                  <a:pt x="641" y="251"/>
                </a:lnTo>
                <a:lnTo>
                  <a:pt x="636" y="253"/>
                </a:lnTo>
                <a:lnTo>
                  <a:pt x="630" y="256"/>
                </a:lnTo>
                <a:lnTo>
                  <a:pt x="629" y="260"/>
                </a:lnTo>
                <a:lnTo>
                  <a:pt x="625" y="265"/>
                </a:lnTo>
                <a:lnTo>
                  <a:pt x="623" y="275"/>
                </a:lnTo>
                <a:lnTo>
                  <a:pt x="625" y="286"/>
                </a:lnTo>
                <a:lnTo>
                  <a:pt x="625" y="297"/>
                </a:lnTo>
                <a:lnTo>
                  <a:pt x="629" y="305"/>
                </a:lnTo>
                <a:lnTo>
                  <a:pt x="636" y="305"/>
                </a:lnTo>
                <a:lnTo>
                  <a:pt x="641" y="307"/>
                </a:lnTo>
                <a:lnTo>
                  <a:pt x="644" y="307"/>
                </a:lnTo>
                <a:lnTo>
                  <a:pt x="636" y="302"/>
                </a:lnTo>
                <a:lnTo>
                  <a:pt x="630" y="300"/>
                </a:lnTo>
                <a:lnTo>
                  <a:pt x="629" y="297"/>
                </a:lnTo>
                <a:lnTo>
                  <a:pt x="629" y="295"/>
                </a:lnTo>
                <a:lnTo>
                  <a:pt x="629" y="291"/>
                </a:lnTo>
                <a:lnTo>
                  <a:pt x="629" y="290"/>
                </a:lnTo>
                <a:lnTo>
                  <a:pt x="627" y="290"/>
                </a:lnTo>
                <a:lnTo>
                  <a:pt x="627" y="288"/>
                </a:lnTo>
                <a:lnTo>
                  <a:pt x="627" y="286"/>
                </a:lnTo>
                <a:lnTo>
                  <a:pt x="629" y="283"/>
                </a:lnTo>
                <a:lnTo>
                  <a:pt x="629" y="281"/>
                </a:lnTo>
                <a:lnTo>
                  <a:pt x="629" y="277"/>
                </a:lnTo>
                <a:lnTo>
                  <a:pt x="630" y="275"/>
                </a:lnTo>
                <a:lnTo>
                  <a:pt x="630" y="270"/>
                </a:lnTo>
                <a:lnTo>
                  <a:pt x="629" y="267"/>
                </a:lnTo>
                <a:lnTo>
                  <a:pt x="629" y="265"/>
                </a:lnTo>
                <a:lnTo>
                  <a:pt x="630" y="261"/>
                </a:lnTo>
                <a:lnTo>
                  <a:pt x="636" y="258"/>
                </a:lnTo>
                <a:lnTo>
                  <a:pt x="643" y="254"/>
                </a:lnTo>
                <a:lnTo>
                  <a:pt x="646" y="253"/>
                </a:lnTo>
                <a:lnTo>
                  <a:pt x="655" y="251"/>
                </a:lnTo>
                <a:close/>
                <a:moveTo>
                  <a:pt x="662" y="251"/>
                </a:moveTo>
                <a:lnTo>
                  <a:pt x="662" y="251"/>
                </a:lnTo>
                <a:lnTo>
                  <a:pt x="664" y="254"/>
                </a:lnTo>
                <a:lnTo>
                  <a:pt x="666" y="263"/>
                </a:lnTo>
                <a:lnTo>
                  <a:pt x="667" y="268"/>
                </a:lnTo>
                <a:lnTo>
                  <a:pt x="667" y="270"/>
                </a:lnTo>
                <a:lnTo>
                  <a:pt x="671" y="272"/>
                </a:lnTo>
                <a:lnTo>
                  <a:pt x="669" y="279"/>
                </a:lnTo>
                <a:lnTo>
                  <a:pt x="667" y="281"/>
                </a:lnTo>
                <a:lnTo>
                  <a:pt x="667" y="284"/>
                </a:lnTo>
                <a:lnTo>
                  <a:pt x="669" y="286"/>
                </a:lnTo>
                <a:lnTo>
                  <a:pt x="667" y="290"/>
                </a:lnTo>
                <a:lnTo>
                  <a:pt x="667" y="297"/>
                </a:lnTo>
                <a:lnTo>
                  <a:pt x="674" y="274"/>
                </a:lnTo>
                <a:lnTo>
                  <a:pt x="673" y="270"/>
                </a:lnTo>
                <a:lnTo>
                  <a:pt x="671" y="265"/>
                </a:lnTo>
                <a:lnTo>
                  <a:pt x="669" y="256"/>
                </a:lnTo>
                <a:lnTo>
                  <a:pt x="666" y="253"/>
                </a:lnTo>
                <a:lnTo>
                  <a:pt x="662" y="251"/>
                </a:lnTo>
                <a:close/>
                <a:moveTo>
                  <a:pt x="660" y="313"/>
                </a:moveTo>
                <a:lnTo>
                  <a:pt x="660" y="313"/>
                </a:lnTo>
                <a:lnTo>
                  <a:pt x="664" y="309"/>
                </a:lnTo>
                <a:lnTo>
                  <a:pt x="666" y="305"/>
                </a:lnTo>
                <a:lnTo>
                  <a:pt x="666" y="302"/>
                </a:lnTo>
                <a:lnTo>
                  <a:pt x="664" y="305"/>
                </a:lnTo>
                <a:lnTo>
                  <a:pt x="659" y="309"/>
                </a:lnTo>
                <a:lnTo>
                  <a:pt x="650" y="314"/>
                </a:lnTo>
                <a:lnTo>
                  <a:pt x="639" y="318"/>
                </a:lnTo>
                <a:lnTo>
                  <a:pt x="636" y="320"/>
                </a:lnTo>
                <a:lnTo>
                  <a:pt x="630" y="318"/>
                </a:lnTo>
                <a:lnTo>
                  <a:pt x="627" y="316"/>
                </a:lnTo>
                <a:lnTo>
                  <a:pt x="623" y="313"/>
                </a:lnTo>
                <a:lnTo>
                  <a:pt x="620" y="314"/>
                </a:lnTo>
                <a:lnTo>
                  <a:pt x="618" y="316"/>
                </a:lnTo>
                <a:lnTo>
                  <a:pt x="620" y="318"/>
                </a:lnTo>
                <a:lnTo>
                  <a:pt x="623" y="320"/>
                </a:lnTo>
                <a:lnTo>
                  <a:pt x="636" y="325"/>
                </a:lnTo>
                <a:lnTo>
                  <a:pt x="641" y="323"/>
                </a:lnTo>
                <a:lnTo>
                  <a:pt x="650" y="320"/>
                </a:lnTo>
                <a:lnTo>
                  <a:pt x="660" y="313"/>
                </a:lnTo>
                <a:close/>
                <a:moveTo>
                  <a:pt x="646" y="238"/>
                </a:moveTo>
                <a:lnTo>
                  <a:pt x="646" y="238"/>
                </a:lnTo>
                <a:lnTo>
                  <a:pt x="646" y="235"/>
                </a:lnTo>
                <a:lnTo>
                  <a:pt x="648" y="230"/>
                </a:lnTo>
                <a:lnTo>
                  <a:pt x="650" y="230"/>
                </a:lnTo>
                <a:lnTo>
                  <a:pt x="653" y="230"/>
                </a:lnTo>
                <a:lnTo>
                  <a:pt x="657" y="231"/>
                </a:lnTo>
                <a:lnTo>
                  <a:pt x="662" y="231"/>
                </a:lnTo>
                <a:lnTo>
                  <a:pt x="673" y="230"/>
                </a:lnTo>
                <a:lnTo>
                  <a:pt x="680" y="230"/>
                </a:lnTo>
                <a:lnTo>
                  <a:pt x="659" y="228"/>
                </a:lnTo>
                <a:lnTo>
                  <a:pt x="655" y="224"/>
                </a:lnTo>
                <a:lnTo>
                  <a:pt x="651" y="224"/>
                </a:lnTo>
                <a:lnTo>
                  <a:pt x="648" y="226"/>
                </a:lnTo>
                <a:lnTo>
                  <a:pt x="643" y="228"/>
                </a:lnTo>
                <a:lnTo>
                  <a:pt x="639" y="231"/>
                </a:lnTo>
                <a:lnTo>
                  <a:pt x="637" y="235"/>
                </a:lnTo>
                <a:lnTo>
                  <a:pt x="632" y="237"/>
                </a:lnTo>
                <a:lnTo>
                  <a:pt x="630" y="240"/>
                </a:lnTo>
                <a:lnTo>
                  <a:pt x="629" y="244"/>
                </a:lnTo>
                <a:lnTo>
                  <a:pt x="630" y="242"/>
                </a:lnTo>
                <a:lnTo>
                  <a:pt x="634" y="238"/>
                </a:lnTo>
                <a:lnTo>
                  <a:pt x="639" y="237"/>
                </a:lnTo>
                <a:lnTo>
                  <a:pt x="646" y="238"/>
                </a:lnTo>
                <a:close/>
                <a:moveTo>
                  <a:pt x="669" y="224"/>
                </a:moveTo>
                <a:lnTo>
                  <a:pt x="669" y="224"/>
                </a:lnTo>
                <a:lnTo>
                  <a:pt x="678" y="224"/>
                </a:lnTo>
                <a:lnTo>
                  <a:pt x="687" y="226"/>
                </a:lnTo>
                <a:lnTo>
                  <a:pt x="694" y="230"/>
                </a:lnTo>
                <a:lnTo>
                  <a:pt x="701" y="235"/>
                </a:lnTo>
                <a:lnTo>
                  <a:pt x="710" y="242"/>
                </a:lnTo>
                <a:lnTo>
                  <a:pt x="713" y="249"/>
                </a:lnTo>
                <a:lnTo>
                  <a:pt x="708" y="288"/>
                </a:lnTo>
                <a:lnTo>
                  <a:pt x="706" y="302"/>
                </a:lnTo>
                <a:lnTo>
                  <a:pt x="704" y="309"/>
                </a:lnTo>
                <a:lnTo>
                  <a:pt x="706" y="311"/>
                </a:lnTo>
                <a:lnTo>
                  <a:pt x="708" y="311"/>
                </a:lnTo>
                <a:lnTo>
                  <a:pt x="712" y="281"/>
                </a:lnTo>
                <a:lnTo>
                  <a:pt x="717" y="267"/>
                </a:lnTo>
                <a:lnTo>
                  <a:pt x="720" y="256"/>
                </a:lnTo>
                <a:lnTo>
                  <a:pt x="720" y="249"/>
                </a:lnTo>
                <a:lnTo>
                  <a:pt x="720" y="245"/>
                </a:lnTo>
                <a:lnTo>
                  <a:pt x="719" y="242"/>
                </a:lnTo>
                <a:lnTo>
                  <a:pt x="717" y="240"/>
                </a:lnTo>
                <a:lnTo>
                  <a:pt x="708" y="233"/>
                </a:lnTo>
                <a:lnTo>
                  <a:pt x="699" y="228"/>
                </a:lnTo>
                <a:lnTo>
                  <a:pt x="690" y="224"/>
                </a:lnTo>
                <a:lnTo>
                  <a:pt x="683" y="222"/>
                </a:lnTo>
                <a:lnTo>
                  <a:pt x="673" y="222"/>
                </a:lnTo>
                <a:lnTo>
                  <a:pt x="669" y="224"/>
                </a:lnTo>
                <a:close/>
                <a:moveTo>
                  <a:pt x="671" y="343"/>
                </a:moveTo>
                <a:lnTo>
                  <a:pt x="671" y="343"/>
                </a:lnTo>
                <a:lnTo>
                  <a:pt x="662" y="343"/>
                </a:lnTo>
                <a:lnTo>
                  <a:pt x="655" y="344"/>
                </a:lnTo>
                <a:lnTo>
                  <a:pt x="653" y="344"/>
                </a:lnTo>
                <a:lnTo>
                  <a:pt x="651" y="346"/>
                </a:lnTo>
                <a:lnTo>
                  <a:pt x="651" y="348"/>
                </a:lnTo>
                <a:lnTo>
                  <a:pt x="653" y="348"/>
                </a:lnTo>
                <a:lnTo>
                  <a:pt x="657" y="351"/>
                </a:lnTo>
                <a:lnTo>
                  <a:pt x="659" y="351"/>
                </a:lnTo>
                <a:lnTo>
                  <a:pt x="664" y="346"/>
                </a:lnTo>
                <a:lnTo>
                  <a:pt x="669" y="346"/>
                </a:lnTo>
                <a:lnTo>
                  <a:pt x="678" y="344"/>
                </a:lnTo>
                <a:lnTo>
                  <a:pt x="689" y="337"/>
                </a:lnTo>
                <a:lnTo>
                  <a:pt x="694" y="334"/>
                </a:lnTo>
                <a:lnTo>
                  <a:pt x="696" y="328"/>
                </a:lnTo>
                <a:lnTo>
                  <a:pt x="699" y="325"/>
                </a:lnTo>
                <a:lnTo>
                  <a:pt x="701" y="321"/>
                </a:lnTo>
                <a:lnTo>
                  <a:pt x="704" y="321"/>
                </a:lnTo>
                <a:lnTo>
                  <a:pt x="713" y="316"/>
                </a:lnTo>
                <a:lnTo>
                  <a:pt x="715" y="313"/>
                </a:lnTo>
                <a:lnTo>
                  <a:pt x="722" y="302"/>
                </a:lnTo>
                <a:lnTo>
                  <a:pt x="729" y="295"/>
                </a:lnTo>
                <a:lnTo>
                  <a:pt x="733" y="286"/>
                </a:lnTo>
                <a:lnTo>
                  <a:pt x="736" y="275"/>
                </a:lnTo>
                <a:lnTo>
                  <a:pt x="733" y="270"/>
                </a:lnTo>
                <a:lnTo>
                  <a:pt x="729" y="267"/>
                </a:lnTo>
                <a:lnTo>
                  <a:pt x="727" y="267"/>
                </a:lnTo>
                <a:lnTo>
                  <a:pt x="727" y="268"/>
                </a:lnTo>
                <a:lnTo>
                  <a:pt x="727" y="274"/>
                </a:lnTo>
                <a:lnTo>
                  <a:pt x="727" y="281"/>
                </a:lnTo>
                <a:lnTo>
                  <a:pt x="724" y="286"/>
                </a:lnTo>
                <a:lnTo>
                  <a:pt x="715" y="300"/>
                </a:lnTo>
                <a:lnTo>
                  <a:pt x="710" y="313"/>
                </a:lnTo>
                <a:lnTo>
                  <a:pt x="671" y="343"/>
                </a:lnTo>
                <a:close/>
                <a:moveTo>
                  <a:pt x="263" y="562"/>
                </a:moveTo>
                <a:lnTo>
                  <a:pt x="263" y="562"/>
                </a:lnTo>
                <a:lnTo>
                  <a:pt x="268" y="572"/>
                </a:lnTo>
                <a:lnTo>
                  <a:pt x="272" y="581"/>
                </a:lnTo>
                <a:lnTo>
                  <a:pt x="272" y="583"/>
                </a:lnTo>
                <a:lnTo>
                  <a:pt x="270" y="585"/>
                </a:lnTo>
                <a:lnTo>
                  <a:pt x="268" y="590"/>
                </a:lnTo>
                <a:lnTo>
                  <a:pt x="268" y="597"/>
                </a:lnTo>
                <a:lnTo>
                  <a:pt x="266" y="602"/>
                </a:lnTo>
                <a:lnTo>
                  <a:pt x="265" y="607"/>
                </a:lnTo>
                <a:lnTo>
                  <a:pt x="259" y="609"/>
                </a:lnTo>
                <a:lnTo>
                  <a:pt x="256" y="622"/>
                </a:lnTo>
                <a:lnTo>
                  <a:pt x="252" y="632"/>
                </a:lnTo>
                <a:lnTo>
                  <a:pt x="251" y="636"/>
                </a:lnTo>
                <a:lnTo>
                  <a:pt x="247" y="638"/>
                </a:lnTo>
                <a:lnTo>
                  <a:pt x="247" y="645"/>
                </a:lnTo>
                <a:lnTo>
                  <a:pt x="245" y="650"/>
                </a:lnTo>
                <a:lnTo>
                  <a:pt x="240" y="653"/>
                </a:lnTo>
                <a:lnTo>
                  <a:pt x="236" y="653"/>
                </a:lnTo>
                <a:lnTo>
                  <a:pt x="231" y="655"/>
                </a:lnTo>
                <a:lnTo>
                  <a:pt x="221" y="655"/>
                </a:lnTo>
                <a:lnTo>
                  <a:pt x="208" y="650"/>
                </a:lnTo>
                <a:lnTo>
                  <a:pt x="198" y="650"/>
                </a:lnTo>
                <a:lnTo>
                  <a:pt x="192" y="650"/>
                </a:lnTo>
                <a:lnTo>
                  <a:pt x="185" y="650"/>
                </a:lnTo>
                <a:lnTo>
                  <a:pt x="178" y="646"/>
                </a:lnTo>
                <a:lnTo>
                  <a:pt x="171" y="643"/>
                </a:lnTo>
                <a:lnTo>
                  <a:pt x="162" y="636"/>
                </a:lnTo>
                <a:lnTo>
                  <a:pt x="155" y="625"/>
                </a:lnTo>
                <a:lnTo>
                  <a:pt x="150" y="611"/>
                </a:lnTo>
                <a:lnTo>
                  <a:pt x="146" y="609"/>
                </a:lnTo>
                <a:lnTo>
                  <a:pt x="143" y="604"/>
                </a:lnTo>
                <a:lnTo>
                  <a:pt x="141" y="599"/>
                </a:lnTo>
                <a:lnTo>
                  <a:pt x="139" y="593"/>
                </a:lnTo>
                <a:lnTo>
                  <a:pt x="138" y="586"/>
                </a:lnTo>
                <a:lnTo>
                  <a:pt x="138" y="576"/>
                </a:lnTo>
                <a:lnTo>
                  <a:pt x="139" y="572"/>
                </a:lnTo>
                <a:lnTo>
                  <a:pt x="143" y="563"/>
                </a:lnTo>
                <a:lnTo>
                  <a:pt x="148" y="556"/>
                </a:lnTo>
                <a:lnTo>
                  <a:pt x="153" y="551"/>
                </a:lnTo>
                <a:lnTo>
                  <a:pt x="162" y="546"/>
                </a:lnTo>
                <a:lnTo>
                  <a:pt x="173" y="542"/>
                </a:lnTo>
                <a:lnTo>
                  <a:pt x="175" y="539"/>
                </a:lnTo>
                <a:lnTo>
                  <a:pt x="182" y="532"/>
                </a:lnTo>
                <a:lnTo>
                  <a:pt x="187" y="526"/>
                </a:lnTo>
                <a:lnTo>
                  <a:pt x="194" y="523"/>
                </a:lnTo>
                <a:lnTo>
                  <a:pt x="205" y="519"/>
                </a:lnTo>
                <a:lnTo>
                  <a:pt x="212" y="519"/>
                </a:lnTo>
                <a:lnTo>
                  <a:pt x="215" y="521"/>
                </a:lnTo>
                <a:lnTo>
                  <a:pt x="221" y="517"/>
                </a:lnTo>
                <a:lnTo>
                  <a:pt x="224" y="517"/>
                </a:lnTo>
                <a:lnTo>
                  <a:pt x="226" y="519"/>
                </a:lnTo>
                <a:lnTo>
                  <a:pt x="228" y="521"/>
                </a:lnTo>
                <a:lnTo>
                  <a:pt x="229" y="523"/>
                </a:lnTo>
                <a:lnTo>
                  <a:pt x="231" y="524"/>
                </a:lnTo>
                <a:lnTo>
                  <a:pt x="229" y="524"/>
                </a:lnTo>
                <a:lnTo>
                  <a:pt x="231" y="526"/>
                </a:lnTo>
                <a:lnTo>
                  <a:pt x="233" y="526"/>
                </a:lnTo>
                <a:lnTo>
                  <a:pt x="233" y="528"/>
                </a:lnTo>
                <a:lnTo>
                  <a:pt x="242" y="530"/>
                </a:lnTo>
                <a:lnTo>
                  <a:pt x="251" y="532"/>
                </a:lnTo>
                <a:lnTo>
                  <a:pt x="256" y="533"/>
                </a:lnTo>
                <a:lnTo>
                  <a:pt x="258" y="533"/>
                </a:lnTo>
                <a:lnTo>
                  <a:pt x="259" y="535"/>
                </a:lnTo>
                <a:lnTo>
                  <a:pt x="259" y="539"/>
                </a:lnTo>
                <a:lnTo>
                  <a:pt x="261" y="540"/>
                </a:lnTo>
                <a:lnTo>
                  <a:pt x="259" y="546"/>
                </a:lnTo>
                <a:lnTo>
                  <a:pt x="265" y="549"/>
                </a:lnTo>
                <a:lnTo>
                  <a:pt x="266" y="551"/>
                </a:lnTo>
                <a:lnTo>
                  <a:pt x="268" y="555"/>
                </a:lnTo>
                <a:lnTo>
                  <a:pt x="268" y="558"/>
                </a:lnTo>
                <a:lnTo>
                  <a:pt x="266" y="562"/>
                </a:lnTo>
                <a:lnTo>
                  <a:pt x="263" y="562"/>
                </a:lnTo>
                <a:close/>
                <a:moveTo>
                  <a:pt x="254" y="613"/>
                </a:moveTo>
                <a:lnTo>
                  <a:pt x="254" y="613"/>
                </a:lnTo>
                <a:lnTo>
                  <a:pt x="252" y="615"/>
                </a:lnTo>
                <a:lnTo>
                  <a:pt x="245" y="622"/>
                </a:lnTo>
                <a:lnTo>
                  <a:pt x="236" y="625"/>
                </a:lnTo>
                <a:lnTo>
                  <a:pt x="231" y="627"/>
                </a:lnTo>
                <a:lnTo>
                  <a:pt x="226" y="625"/>
                </a:lnTo>
                <a:lnTo>
                  <a:pt x="219" y="622"/>
                </a:lnTo>
                <a:lnTo>
                  <a:pt x="222" y="625"/>
                </a:lnTo>
                <a:lnTo>
                  <a:pt x="228" y="629"/>
                </a:lnTo>
                <a:lnTo>
                  <a:pt x="233" y="630"/>
                </a:lnTo>
                <a:lnTo>
                  <a:pt x="236" y="630"/>
                </a:lnTo>
                <a:lnTo>
                  <a:pt x="242" y="629"/>
                </a:lnTo>
                <a:lnTo>
                  <a:pt x="247" y="622"/>
                </a:lnTo>
                <a:lnTo>
                  <a:pt x="254" y="613"/>
                </a:lnTo>
                <a:close/>
                <a:moveTo>
                  <a:pt x="222" y="634"/>
                </a:moveTo>
                <a:lnTo>
                  <a:pt x="222" y="634"/>
                </a:lnTo>
                <a:lnTo>
                  <a:pt x="210" y="615"/>
                </a:lnTo>
                <a:lnTo>
                  <a:pt x="206" y="607"/>
                </a:lnTo>
                <a:lnTo>
                  <a:pt x="203" y="602"/>
                </a:lnTo>
                <a:lnTo>
                  <a:pt x="203" y="597"/>
                </a:lnTo>
                <a:lnTo>
                  <a:pt x="208" y="583"/>
                </a:lnTo>
                <a:lnTo>
                  <a:pt x="213" y="563"/>
                </a:lnTo>
                <a:lnTo>
                  <a:pt x="224" y="546"/>
                </a:lnTo>
                <a:lnTo>
                  <a:pt x="229" y="542"/>
                </a:lnTo>
                <a:lnTo>
                  <a:pt x="240" y="537"/>
                </a:lnTo>
                <a:lnTo>
                  <a:pt x="245" y="535"/>
                </a:lnTo>
                <a:lnTo>
                  <a:pt x="251" y="537"/>
                </a:lnTo>
                <a:lnTo>
                  <a:pt x="254" y="540"/>
                </a:lnTo>
                <a:lnTo>
                  <a:pt x="256" y="549"/>
                </a:lnTo>
                <a:lnTo>
                  <a:pt x="258" y="549"/>
                </a:lnTo>
                <a:lnTo>
                  <a:pt x="258" y="542"/>
                </a:lnTo>
                <a:lnTo>
                  <a:pt x="256" y="537"/>
                </a:lnTo>
                <a:lnTo>
                  <a:pt x="254" y="535"/>
                </a:lnTo>
                <a:lnTo>
                  <a:pt x="252" y="533"/>
                </a:lnTo>
                <a:lnTo>
                  <a:pt x="251" y="533"/>
                </a:lnTo>
                <a:lnTo>
                  <a:pt x="245" y="532"/>
                </a:lnTo>
                <a:lnTo>
                  <a:pt x="238" y="532"/>
                </a:lnTo>
                <a:lnTo>
                  <a:pt x="231" y="535"/>
                </a:lnTo>
                <a:lnTo>
                  <a:pt x="226" y="539"/>
                </a:lnTo>
                <a:lnTo>
                  <a:pt x="224" y="539"/>
                </a:lnTo>
                <a:lnTo>
                  <a:pt x="224" y="540"/>
                </a:lnTo>
                <a:lnTo>
                  <a:pt x="221" y="544"/>
                </a:lnTo>
                <a:lnTo>
                  <a:pt x="217" y="553"/>
                </a:lnTo>
                <a:lnTo>
                  <a:pt x="206" y="569"/>
                </a:lnTo>
                <a:lnTo>
                  <a:pt x="205" y="579"/>
                </a:lnTo>
                <a:lnTo>
                  <a:pt x="203" y="588"/>
                </a:lnTo>
                <a:lnTo>
                  <a:pt x="198" y="595"/>
                </a:lnTo>
                <a:lnTo>
                  <a:pt x="198" y="597"/>
                </a:lnTo>
                <a:lnTo>
                  <a:pt x="198" y="602"/>
                </a:lnTo>
                <a:lnTo>
                  <a:pt x="199" y="607"/>
                </a:lnTo>
                <a:lnTo>
                  <a:pt x="208" y="620"/>
                </a:lnTo>
                <a:lnTo>
                  <a:pt x="219" y="630"/>
                </a:lnTo>
                <a:lnTo>
                  <a:pt x="222" y="634"/>
                </a:lnTo>
                <a:close/>
                <a:moveTo>
                  <a:pt x="258" y="565"/>
                </a:moveTo>
                <a:lnTo>
                  <a:pt x="254" y="565"/>
                </a:lnTo>
                <a:lnTo>
                  <a:pt x="256" y="569"/>
                </a:lnTo>
                <a:lnTo>
                  <a:pt x="259" y="577"/>
                </a:lnTo>
                <a:lnTo>
                  <a:pt x="263" y="592"/>
                </a:lnTo>
                <a:lnTo>
                  <a:pt x="261" y="599"/>
                </a:lnTo>
                <a:lnTo>
                  <a:pt x="259" y="607"/>
                </a:lnTo>
                <a:lnTo>
                  <a:pt x="261" y="606"/>
                </a:lnTo>
                <a:lnTo>
                  <a:pt x="263" y="604"/>
                </a:lnTo>
                <a:lnTo>
                  <a:pt x="265" y="597"/>
                </a:lnTo>
                <a:lnTo>
                  <a:pt x="265" y="592"/>
                </a:lnTo>
                <a:lnTo>
                  <a:pt x="265" y="588"/>
                </a:lnTo>
                <a:lnTo>
                  <a:pt x="266" y="585"/>
                </a:lnTo>
                <a:lnTo>
                  <a:pt x="266" y="583"/>
                </a:lnTo>
                <a:lnTo>
                  <a:pt x="266" y="579"/>
                </a:lnTo>
                <a:lnTo>
                  <a:pt x="258" y="565"/>
                </a:lnTo>
                <a:close/>
                <a:moveTo>
                  <a:pt x="235" y="574"/>
                </a:moveTo>
                <a:lnTo>
                  <a:pt x="235" y="574"/>
                </a:lnTo>
                <a:lnTo>
                  <a:pt x="240" y="572"/>
                </a:lnTo>
                <a:lnTo>
                  <a:pt x="244" y="574"/>
                </a:lnTo>
                <a:lnTo>
                  <a:pt x="247" y="576"/>
                </a:lnTo>
                <a:lnTo>
                  <a:pt x="245" y="572"/>
                </a:lnTo>
                <a:lnTo>
                  <a:pt x="244" y="570"/>
                </a:lnTo>
                <a:lnTo>
                  <a:pt x="240" y="570"/>
                </a:lnTo>
                <a:lnTo>
                  <a:pt x="235" y="574"/>
                </a:lnTo>
                <a:close/>
                <a:moveTo>
                  <a:pt x="228" y="616"/>
                </a:moveTo>
                <a:lnTo>
                  <a:pt x="228" y="616"/>
                </a:lnTo>
                <a:lnTo>
                  <a:pt x="222" y="613"/>
                </a:lnTo>
                <a:lnTo>
                  <a:pt x="219" y="609"/>
                </a:lnTo>
                <a:lnTo>
                  <a:pt x="217" y="600"/>
                </a:lnTo>
                <a:lnTo>
                  <a:pt x="217" y="590"/>
                </a:lnTo>
                <a:lnTo>
                  <a:pt x="217" y="581"/>
                </a:lnTo>
                <a:lnTo>
                  <a:pt x="217" y="590"/>
                </a:lnTo>
                <a:lnTo>
                  <a:pt x="222" y="583"/>
                </a:lnTo>
                <a:lnTo>
                  <a:pt x="226" y="579"/>
                </a:lnTo>
                <a:lnTo>
                  <a:pt x="228" y="579"/>
                </a:lnTo>
                <a:lnTo>
                  <a:pt x="231" y="577"/>
                </a:lnTo>
                <a:lnTo>
                  <a:pt x="233" y="576"/>
                </a:lnTo>
                <a:lnTo>
                  <a:pt x="235" y="572"/>
                </a:lnTo>
                <a:lnTo>
                  <a:pt x="238" y="569"/>
                </a:lnTo>
                <a:lnTo>
                  <a:pt x="235" y="567"/>
                </a:lnTo>
                <a:lnTo>
                  <a:pt x="231" y="565"/>
                </a:lnTo>
                <a:lnTo>
                  <a:pt x="222" y="569"/>
                </a:lnTo>
                <a:lnTo>
                  <a:pt x="219" y="570"/>
                </a:lnTo>
                <a:lnTo>
                  <a:pt x="215" y="581"/>
                </a:lnTo>
                <a:lnTo>
                  <a:pt x="213" y="590"/>
                </a:lnTo>
                <a:lnTo>
                  <a:pt x="213" y="597"/>
                </a:lnTo>
                <a:lnTo>
                  <a:pt x="213" y="604"/>
                </a:lnTo>
                <a:lnTo>
                  <a:pt x="217" y="613"/>
                </a:lnTo>
                <a:lnTo>
                  <a:pt x="221" y="616"/>
                </a:lnTo>
                <a:lnTo>
                  <a:pt x="222" y="618"/>
                </a:lnTo>
                <a:lnTo>
                  <a:pt x="224" y="618"/>
                </a:lnTo>
                <a:lnTo>
                  <a:pt x="228" y="616"/>
                </a:lnTo>
                <a:close/>
                <a:moveTo>
                  <a:pt x="228" y="606"/>
                </a:moveTo>
                <a:lnTo>
                  <a:pt x="228" y="606"/>
                </a:lnTo>
                <a:lnTo>
                  <a:pt x="229" y="609"/>
                </a:lnTo>
                <a:lnTo>
                  <a:pt x="229" y="611"/>
                </a:lnTo>
                <a:lnTo>
                  <a:pt x="231" y="613"/>
                </a:lnTo>
                <a:lnTo>
                  <a:pt x="233" y="611"/>
                </a:lnTo>
                <a:lnTo>
                  <a:pt x="236" y="607"/>
                </a:lnTo>
                <a:lnTo>
                  <a:pt x="244" y="599"/>
                </a:lnTo>
                <a:lnTo>
                  <a:pt x="245" y="597"/>
                </a:lnTo>
                <a:lnTo>
                  <a:pt x="247" y="593"/>
                </a:lnTo>
                <a:lnTo>
                  <a:pt x="247" y="588"/>
                </a:lnTo>
                <a:lnTo>
                  <a:pt x="245" y="586"/>
                </a:lnTo>
                <a:lnTo>
                  <a:pt x="245" y="585"/>
                </a:lnTo>
                <a:lnTo>
                  <a:pt x="244" y="588"/>
                </a:lnTo>
                <a:lnTo>
                  <a:pt x="240" y="599"/>
                </a:lnTo>
                <a:lnTo>
                  <a:pt x="238" y="602"/>
                </a:lnTo>
                <a:lnTo>
                  <a:pt x="235" y="606"/>
                </a:lnTo>
                <a:lnTo>
                  <a:pt x="231" y="607"/>
                </a:lnTo>
                <a:lnTo>
                  <a:pt x="228" y="606"/>
                </a:lnTo>
                <a:close/>
                <a:moveTo>
                  <a:pt x="245" y="600"/>
                </a:moveTo>
                <a:lnTo>
                  <a:pt x="244" y="600"/>
                </a:lnTo>
                <a:lnTo>
                  <a:pt x="233" y="615"/>
                </a:lnTo>
                <a:lnTo>
                  <a:pt x="238" y="615"/>
                </a:lnTo>
                <a:lnTo>
                  <a:pt x="242" y="613"/>
                </a:lnTo>
                <a:lnTo>
                  <a:pt x="245" y="609"/>
                </a:lnTo>
                <a:lnTo>
                  <a:pt x="245" y="606"/>
                </a:lnTo>
                <a:lnTo>
                  <a:pt x="245" y="600"/>
                </a:lnTo>
                <a:close/>
                <a:moveTo>
                  <a:pt x="247" y="583"/>
                </a:moveTo>
                <a:lnTo>
                  <a:pt x="247" y="583"/>
                </a:lnTo>
                <a:lnTo>
                  <a:pt x="244" y="579"/>
                </a:lnTo>
                <a:lnTo>
                  <a:pt x="242" y="577"/>
                </a:lnTo>
                <a:lnTo>
                  <a:pt x="240" y="577"/>
                </a:lnTo>
                <a:lnTo>
                  <a:pt x="236" y="576"/>
                </a:lnTo>
                <a:lnTo>
                  <a:pt x="235" y="576"/>
                </a:lnTo>
                <a:lnTo>
                  <a:pt x="233" y="579"/>
                </a:lnTo>
                <a:lnTo>
                  <a:pt x="240" y="579"/>
                </a:lnTo>
                <a:lnTo>
                  <a:pt x="245" y="583"/>
                </a:lnTo>
                <a:lnTo>
                  <a:pt x="247" y="585"/>
                </a:lnTo>
                <a:lnTo>
                  <a:pt x="247" y="588"/>
                </a:lnTo>
                <a:lnTo>
                  <a:pt x="249" y="585"/>
                </a:lnTo>
                <a:lnTo>
                  <a:pt x="249" y="583"/>
                </a:lnTo>
                <a:lnTo>
                  <a:pt x="247" y="583"/>
                </a:lnTo>
                <a:close/>
                <a:moveTo>
                  <a:pt x="236" y="585"/>
                </a:moveTo>
                <a:lnTo>
                  <a:pt x="236" y="585"/>
                </a:lnTo>
                <a:close/>
                <a:moveTo>
                  <a:pt x="236" y="585"/>
                </a:moveTo>
                <a:lnTo>
                  <a:pt x="236" y="585"/>
                </a:lnTo>
                <a:close/>
                <a:moveTo>
                  <a:pt x="236" y="585"/>
                </a:moveTo>
                <a:lnTo>
                  <a:pt x="236" y="585"/>
                </a:lnTo>
                <a:lnTo>
                  <a:pt x="238" y="585"/>
                </a:lnTo>
                <a:lnTo>
                  <a:pt x="236" y="585"/>
                </a:lnTo>
                <a:close/>
                <a:moveTo>
                  <a:pt x="236" y="585"/>
                </a:moveTo>
                <a:lnTo>
                  <a:pt x="236" y="585"/>
                </a:lnTo>
                <a:close/>
                <a:moveTo>
                  <a:pt x="236" y="585"/>
                </a:moveTo>
                <a:lnTo>
                  <a:pt x="236" y="585"/>
                </a:lnTo>
                <a:close/>
                <a:moveTo>
                  <a:pt x="226" y="590"/>
                </a:moveTo>
                <a:lnTo>
                  <a:pt x="226" y="590"/>
                </a:lnTo>
                <a:lnTo>
                  <a:pt x="231" y="581"/>
                </a:lnTo>
                <a:lnTo>
                  <a:pt x="235" y="583"/>
                </a:lnTo>
                <a:lnTo>
                  <a:pt x="236" y="585"/>
                </a:lnTo>
                <a:lnTo>
                  <a:pt x="236" y="581"/>
                </a:lnTo>
                <a:lnTo>
                  <a:pt x="233" y="579"/>
                </a:lnTo>
                <a:lnTo>
                  <a:pt x="228" y="581"/>
                </a:lnTo>
                <a:lnTo>
                  <a:pt x="226" y="583"/>
                </a:lnTo>
                <a:lnTo>
                  <a:pt x="221" y="588"/>
                </a:lnTo>
                <a:lnTo>
                  <a:pt x="221" y="593"/>
                </a:lnTo>
                <a:lnTo>
                  <a:pt x="224" y="600"/>
                </a:lnTo>
                <a:lnTo>
                  <a:pt x="226" y="590"/>
                </a:lnTo>
                <a:close/>
                <a:moveTo>
                  <a:pt x="231" y="590"/>
                </a:moveTo>
                <a:lnTo>
                  <a:pt x="231" y="590"/>
                </a:lnTo>
                <a:lnTo>
                  <a:pt x="233" y="590"/>
                </a:lnTo>
                <a:lnTo>
                  <a:pt x="235" y="592"/>
                </a:lnTo>
                <a:lnTo>
                  <a:pt x="236" y="595"/>
                </a:lnTo>
                <a:lnTo>
                  <a:pt x="235" y="592"/>
                </a:lnTo>
                <a:lnTo>
                  <a:pt x="235" y="590"/>
                </a:lnTo>
                <a:lnTo>
                  <a:pt x="233" y="588"/>
                </a:lnTo>
                <a:lnTo>
                  <a:pt x="235" y="588"/>
                </a:lnTo>
                <a:lnTo>
                  <a:pt x="236" y="590"/>
                </a:lnTo>
                <a:lnTo>
                  <a:pt x="236" y="593"/>
                </a:lnTo>
                <a:lnTo>
                  <a:pt x="236" y="600"/>
                </a:lnTo>
                <a:lnTo>
                  <a:pt x="240" y="592"/>
                </a:lnTo>
                <a:lnTo>
                  <a:pt x="238" y="590"/>
                </a:lnTo>
                <a:lnTo>
                  <a:pt x="235" y="586"/>
                </a:lnTo>
                <a:lnTo>
                  <a:pt x="235" y="585"/>
                </a:lnTo>
                <a:lnTo>
                  <a:pt x="231" y="585"/>
                </a:lnTo>
                <a:lnTo>
                  <a:pt x="228" y="586"/>
                </a:lnTo>
                <a:lnTo>
                  <a:pt x="226" y="588"/>
                </a:lnTo>
                <a:lnTo>
                  <a:pt x="228" y="593"/>
                </a:lnTo>
                <a:lnTo>
                  <a:pt x="228" y="592"/>
                </a:lnTo>
                <a:lnTo>
                  <a:pt x="231" y="590"/>
                </a:lnTo>
                <a:close/>
                <a:moveTo>
                  <a:pt x="228" y="604"/>
                </a:moveTo>
                <a:lnTo>
                  <a:pt x="228" y="604"/>
                </a:lnTo>
                <a:lnTo>
                  <a:pt x="231" y="604"/>
                </a:lnTo>
                <a:lnTo>
                  <a:pt x="236" y="600"/>
                </a:lnTo>
                <a:lnTo>
                  <a:pt x="236" y="599"/>
                </a:lnTo>
                <a:lnTo>
                  <a:pt x="235" y="599"/>
                </a:lnTo>
                <a:lnTo>
                  <a:pt x="233" y="600"/>
                </a:lnTo>
                <a:lnTo>
                  <a:pt x="229" y="599"/>
                </a:lnTo>
                <a:lnTo>
                  <a:pt x="228" y="595"/>
                </a:lnTo>
                <a:lnTo>
                  <a:pt x="226" y="593"/>
                </a:lnTo>
                <a:lnTo>
                  <a:pt x="226" y="592"/>
                </a:lnTo>
                <a:lnTo>
                  <a:pt x="224" y="600"/>
                </a:lnTo>
                <a:lnTo>
                  <a:pt x="226" y="602"/>
                </a:lnTo>
                <a:lnTo>
                  <a:pt x="228" y="604"/>
                </a:lnTo>
                <a:close/>
                <a:moveTo>
                  <a:pt x="192" y="590"/>
                </a:moveTo>
                <a:lnTo>
                  <a:pt x="192" y="590"/>
                </a:lnTo>
                <a:lnTo>
                  <a:pt x="191" y="586"/>
                </a:lnTo>
                <a:lnTo>
                  <a:pt x="189" y="576"/>
                </a:lnTo>
                <a:lnTo>
                  <a:pt x="189" y="570"/>
                </a:lnTo>
                <a:lnTo>
                  <a:pt x="191" y="563"/>
                </a:lnTo>
                <a:lnTo>
                  <a:pt x="194" y="558"/>
                </a:lnTo>
                <a:lnTo>
                  <a:pt x="198" y="551"/>
                </a:lnTo>
                <a:lnTo>
                  <a:pt x="210" y="546"/>
                </a:lnTo>
                <a:lnTo>
                  <a:pt x="219" y="540"/>
                </a:lnTo>
                <a:lnTo>
                  <a:pt x="213" y="540"/>
                </a:lnTo>
                <a:lnTo>
                  <a:pt x="208" y="542"/>
                </a:lnTo>
                <a:lnTo>
                  <a:pt x="198" y="549"/>
                </a:lnTo>
                <a:lnTo>
                  <a:pt x="185" y="560"/>
                </a:lnTo>
                <a:lnTo>
                  <a:pt x="183" y="569"/>
                </a:lnTo>
                <a:lnTo>
                  <a:pt x="183" y="579"/>
                </a:lnTo>
                <a:lnTo>
                  <a:pt x="183" y="592"/>
                </a:lnTo>
                <a:lnTo>
                  <a:pt x="187" y="606"/>
                </a:lnTo>
                <a:lnTo>
                  <a:pt x="192" y="618"/>
                </a:lnTo>
                <a:lnTo>
                  <a:pt x="196" y="623"/>
                </a:lnTo>
                <a:lnTo>
                  <a:pt x="203" y="629"/>
                </a:lnTo>
                <a:lnTo>
                  <a:pt x="208" y="632"/>
                </a:lnTo>
                <a:lnTo>
                  <a:pt x="217" y="636"/>
                </a:lnTo>
                <a:lnTo>
                  <a:pt x="205" y="625"/>
                </a:lnTo>
                <a:lnTo>
                  <a:pt x="196" y="615"/>
                </a:lnTo>
                <a:lnTo>
                  <a:pt x="192" y="609"/>
                </a:lnTo>
                <a:lnTo>
                  <a:pt x="191" y="604"/>
                </a:lnTo>
                <a:lnTo>
                  <a:pt x="191" y="600"/>
                </a:lnTo>
                <a:lnTo>
                  <a:pt x="189" y="597"/>
                </a:lnTo>
                <a:lnTo>
                  <a:pt x="191" y="595"/>
                </a:lnTo>
                <a:lnTo>
                  <a:pt x="191" y="593"/>
                </a:lnTo>
                <a:lnTo>
                  <a:pt x="192" y="590"/>
                </a:lnTo>
                <a:close/>
                <a:moveTo>
                  <a:pt x="247" y="639"/>
                </a:moveTo>
                <a:lnTo>
                  <a:pt x="245" y="641"/>
                </a:lnTo>
                <a:lnTo>
                  <a:pt x="245" y="643"/>
                </a:lnTo>
                <a:lnTo>
                  <a:pt x="240" y="648"/>
                </a:lnTo>
                <a:lnTo>
                  <a:pt x="236" y="650"/>
                </a:lnTo>
                <a:lnTo>
                  <a:pt x="233" y="652"/>
                </a:lnTo>
                <a:lnTo>
                  <a:pt x="226" y="652"/>
                </a:lnTo>
                <a:lnTo>
                  <a:pt x="217" y="652"/>
                </a:lnTo>
                <a:lnTo>
                  <a:pt x="222" y="653"/>
                </a:lnTo>
                <a:lnTo>
                  <a:pt x="231" y="653"/>
                </a:lnTo>
                <a:lnTo>
                  <a:pt x="236" y="652"/>
                </a:lnTo>
                <a:lnTo>
                  <a:pt x="242" y="650"/>
                </a:lnTo>
                <a:lnTo>
                  <a:pt x="245" y="645"/>
                </a:lnTo>
                <a:lnTo>
                  <a:pt x="247" y="639"/>
                </a:lnTo>
                <a:close/>
                <a:moveTo>
                  <a:pt x="233" y="593"/>
                </a:moveTo>
                <a:lnTo>
                  <a:pt x="233" y="593"/>
                </a:lnTo>
                <a:lnTo>
                  <a:pt x="233" y="592"/>
                </a:lnTo>
                <a:lnTo>
                  <a:pt x="231" y="592"/>
                </a:lnTo>
                <a:lnTo>
                  <a:pt x="235" y="595"/>
                </a:lnTo>
                <a:lnTo>
                  <a:pt x="235" y="593"/>
                </a:lnTo>
                <a:lnTo>
                  <a:pt x="233" y="593"/>
                </a:lnTo>
                <a:close/>
                <a:moveTo>
                  <a:pt x="224" y="620"/>
                </a:moveTo>
                <a:lnTo>
                  <a:pt x="224" y="620"/>
                </a:lnTo>
                <a:lnTo>
                  <a:pt x="233" y="622"/>
                </a:lnTo>
                <a:lnTo>
                  <a:pt x="240" y="620"/>
                </a:lnTo>
                <a:lnTo>
                  <a:pt x="245" y="618"/>
                </a:lnTo>
                <a:lnTo>
                  <a:pt x="249" y="616"/>
                </a:lnTo>
                <a:lnTo>
                  <a:pt x="252" y="611"/>
                </a:lnTo>
                <a:lnTo>
                  <a:pt x="254" y="607"/>
                </a:lnTo>
                <a:lnTo>
                  <a:pt x="256" y="597"/>
                </a:lnTo>
                <a:lnTo>
                  <a:pt x="256" y="585"/>
                </a:lnTo>
                <a:lnTo>
                  <a:pt x="254" y="576"/>
                </a:lnTo>
                <a:lnTo>
                  <a:pt x="251" y="565"/>
                </a:lnTo>
                <a:lnTo>
                  <a:pt x="245" y="565"/>
                </a:lnTo>
                <a:lnTo>
                  <a:pt x="238" y="565"/>
                </a:lnTo>
                <a:lnTo>
                  <a:pt x="235" y="565"/>
                </a:lnTo>
                <a:lnTo>
                  <a:pt x="244" y="569"/>
                </a:lnTo>
                <a:lnTo>
                  <a:pt x="249" y="570"/>
                </a:lnTo>
                <a:lnTo>
                  <a:pt x="251" y="574"/>
                </a:lnTo>
                <a:lnTo>
                  <a:pt x="251" y="577"/>
                </a:lnTo>
                <a:lnTo>
                  <a:pt x="251" y="579"/>
                </a:lnTo>
                <a:lnTo>
                  <a:pt x="252" y="581"/>
                </a:lnTo>
                <a:lnTo>
                  <a:pt x="252" y="583"/>
                </a:lnTo>
                <a:lnTo>
                  <a:pt x="252" y="585"/>
                </a:lnTo>
                <a:lnTo>
                  <a:pt x="251" y="590"/>
                </a:lnTo>
                <a:lnTo>
                  <a:pt x="252" y="590"/>
                </a:lnTo>
                <a:lnTo>
                  <a:pt x="251" y="593"/>
                </a:lnTo>
                <a:lnTo>
                  <a:pt x="249" y="595"/>
                </a:lnTo>
                <a:lnTo>
                  <a:pt x="249" y="600"/>
                </a:lnTo>
                <a:lnTo>
                  <a:pt x="251" y="604"/>
                </a:lnTo>
                <a:lnTo>
                  <a:pt x="251" y="607"/>
                </a:lnTo>
                <a:lnTo>
                  <a:pt x="249" y="609"/>
                </a:lnTo>
                <a:lnTo>
                  <a:pt x="244" y="613"/>
                </a:lnTo>
                <a:lnTo>
                  <a:pt x="238" y="616"/>
                </a:lnTo>
                <a:lnTo>
                  <a:pt x="235" y="618"/>
                </a:lnTo>
                <a:lnTo>
                  <a:pt x="224" y="620"/>
                </a:lnTo>
                <a:close/>
                <a:moveTo>
                  <a:pt x="219" y="622"/>
                </a:moveTo>
                <a:lnTo>
                  <a:pt x="219" y="622"/>
                </a:lnTo>
                <a:lnTo>
                  <a:pt x="217" y="616"/>
                </a:lnTo>
                <a:lnTo>
                  <a:pt x="213" y="607"/>
                </a:lnTo>
                <a:lnTo>
                  <a:pt x="213" y="604"/>
                </a:lnTo>
                <a:lnTo>
                  <a:pt x="212" y="602"/>
                </a:lnTo>
                <a:lnTo>
                  <a:pt x="208" y="599"/>
                </a:lnTo>
                <a:lnTo>
                  <a:pt x="210" y="593"/>
                </a:lnTo>
                <a:lnTo>
                  <a:pt x="212" y="590"/>
                </a:lnTo>
                <a:lnTo>
                  <a:pt x="212" y="588"/>
                </a:lnTo>
                <a:lnTo>
                  <a:pt x="212" y="585"/>
                </a:lnTo>
                <a:lnTo>
                  <a:pt x="212" y="581"/>
                </a:lnTo>
                <a:lnTo>
                  <a:pt x="213" y="576"/>
                </a:lnTo>
                <a:lnTo>
                  <a:pt x="206" y="597"/>
                </a:lnTo>
                <a:lnTo>
                  <a:pt x="208" y="602"/>
                </a:lnTo>
                <a:lnTo>
                  <a:pt x="208" y="606"/>
                </a:lnTo>
                <a:lnTo>
                  <a:pt x="212" y="615"/>
                </a:lnTo>
                <a:lnTo>
                  <a:pt x="215" y="618"/>
                </a:lnTo>
                <a:lnTo>
                  <a:pt x="219" y="622"/>
                </a:lnTo>
                <a:close/>
                <a:moveTo>
                  <a:pt x="219" y="558"/>
                </a:moveTo>
                <a:lnTo>
                  <a:pt x="219" y="558"/>
                </a:lnTo>
                <a:lnTo>
                  <a:pt x="215" y="562"/>
                </a:lnTo>
                <a:lnTo>
                  <a:pt x="215" y="565"/>
                </a:lnTo>
                <a:lnTo>
                  <a:pt x="213" y="570"/>
                </a:lnTo>
                <a:lnTo>
                  <a:pt x="217" y="565"/>
                </a:lnTo>
                <a:lnTo>
                  <a:pt x="221" y="562"/>
                </a:lnTo>
                <a:lnTo>
                  <a:pt x="231" y="556"/>
                </a:lnTo>
                <a:lnTo>
                  <a:pt x="240" y="553"/>
                </a:lnTo>
                <a:lnTo>
                  <a:pt x="244" y="553"/>
                </a:lnTo>
                <a:lnTo>
                  <a:pt x="249" y="553"/>
                </a:lnTo>
                <a:lnTo>
                  <a:pt x="254" y="555"/>
                </a:lnTo>
                <a:lnTo>
                  <a:pt x="256" y="560"/>
                </a:lnTo>
                <a:lnTo>
                  <a:pt x="261" y="558"/>
                </a:lnTo>
                <a:lnTo>
                  <a:pt x="261" y="555"/>
                </a:lnTo>
                <a:lnTo>
                  <a:pt x="259" y="553"/>
                </a:lnTo>
                <a:lnTo>
                  <a:pt x="256" y="551"/>
                </a:lnTo>
                <a:lnTo>
                  <a:pt x="244" y="546"/>
                </a:lnTo>
                <a:lnTo>
                  <a:pt x="238" y="547"/>
                </a:lnTo>
                <a:lnTo>
                  <a:pt x="229" y="553"/>
                </a:lnTo>
                <a:lnTo>
                  <a:pt x="219" y="558"/>
                </a:lnTo>
                <a:close/>
                <a:moveTo>
                  <a:pt x="235" y="634"/>
                </a:moveTo>
                <a:lnTo>
                  <a:pt x="235" y="634"/>
                </a:lnTo>
                <a:lnTo>
                  <a:pt x="235" y="636"/>
                </a:lnTo>
                <a:lnTo>
                  <a:pt x="231" y="641"/>
                </a:lnTo>
                <a:lnTo>
                  <a:pt x="229" y="643"/>
                </a:lnTo>
                <a:lnTo>
                  <a:pt x="226" y="641"/>
                </a:lnTo>
                <a:lnTo>
                  <a:pt x="222" y="641"/>
                </a:lnTo>
                <a:lnTo>
                  <a:pt x="217" y="641"/>
                </a:lnTo>
                <a:lnTo>
                  <a:pt x="206" y="641"/>
                </a:lnTo>
                <a:lnTo>
                  <a:pt x="201" y="641"/>
                </a:lnTo>
                <a:lnTo>
                  <a:pt x="222" y="645"/>
                </a:lnTo>
                <a:lnTo>
                  <a:pt x="226" y="646"/>
                </a:lnTo>
                <a:lnTo>
                  <a:pt x="228" y="646"/>
                </a:lnTo>
                <a:lnTo>
                  <a:pt x="231" y="645"/>
                </a:lnTo>
                <a:lnTo>
                  <a:pt x="236" y="643"/>
                </a:lnTo>
                <a:lnTo>
                  <a:pt x="240" y="639"/>
                </a:lnTo>
                <a:lnTo>
                  <a:pt x="242" y="638"/>
                </a:lnTo>
                <a:lnTo>
                  <a:pt x="247" y="634"/>
                </a:lnTo>
                <a:lnTo>
                  <a:pt x="249" y="630"/>
                </a:lnTo>
                <a:lnTo>
                  <a:pt x="251" y="627"/>
                </a:lnTo>
                <a:lnTo>
                  <a:pt x="249" y="630"/>
                </a:lnTo>
                <a:lnTo>
                  <a:pt x="245" y="632"/>
                </a:lnTo>
                <a:lnTo>
                  <a:pt x="240" y="634"/>
                </a:lnTo>
                <a:lnTo>
                  <a:pt x="235" y="634"/>
                </a:lnTo>
                <a:close/>
                <a:moveTo>
                  <a:pt x="212" y="648"/>
                </a:moveTo>
                <a:lnTo>
                  <a:pt x="212" y="648"/>
                </a:lnTo>
                <a:lnTo>
                  <a:pt x="201" y="646"/>
                </a:lnTo>
                <a:lnTo>
                  <a:pt x="192" y="645"/>
                </a:lnTo>
                <a:lnTo>
                  <a:pt x="185" y="641"/>
                </a:lnTo>
                <a:lnTo>
                  <a:pt x="178" y="638"/>
                </a:lnTo>
                <a:lnTo>
                  <a:pt x="169" y="629"/>
                </a:lnTo>
                <a:lnTo>
                  <a:pt x="166" y="623"/>
                </a:lnTo>
                <a:lnTo>
                  <a:pt x="171" y="585"/>
                </a:lnTo>
                <a:lnTo>
                  <a:pt x="175" y="570"/>
                </a:lnTo>
                <a:lnTo>
                  <a:pt x="175" y="562"/>
                </a:lnTo>
                <a:lnTo>
                  <a:pt x="173" y="560"/>
                </a:lnTo>
                <a:lnTo>
                  <a:pt x="168" y="590"/>
                </a:lnTo>
                <a:lnTo>
                  <a:pt x="162" y="604"/>
                </a:lnTo>
                <a:lnTo>
                  <a:pt x="161" y="615"/>
                </a:lnTo>
                <a:lnTo>
                  <a:pt x="159" y="622"/>
                </a:lnTo>
                <a:lnTo>
                  <a:pt x="159" y="625"/>
                </a:lnTo>
                <a:lnTo>
                  <a:pt x="161" y="629"/>
                </a:lnTo>
                <a:lnTo>
                  <a:pt x="162" y="632"/>
                </a:lnTo>
                <a:lnTo>
                  <a:pt x="173" y="639"/>
                </a:lnTo>
                <a:lnTo>
                  <a:pt x="180" y="645"/>
                </a:lnTo>
                <a:lnTo>
                  <a:pt x="189" y="646"/>
                </a:lnTo>
                <a:lnTo>
                  <a:pt x="196" y="648"/>
                </a:lnTo>
                <a:lnTo>
                  <a:pt x="206" y="648"/>
                </a:lnTo>
                <a:lnTo>
                  <a:pt x="212" y="648"/>
                </a:lnTo>
                <a:close/>
                <a:moveTo>
                  <a:pt x="208" y="528"/>
                </a:moveTo>
                <a:lnTo>
                  <a:pt x="208" y="528"/>
                </a:lnTo>
                <a:lnTo>
                  <a:pt x="219" y="528"/>
                </a:lnTo>
                <a:lnTo>
                  <a:pt x="224" y="528"/>
                </a:lnTo>
                <a:lnTo>
                  <a:pt x="228" y="526"/>
                </a:lnTo>
                <a:lnTo>
                  <a:pt x="228" y="524"/>
                </a:lnTo>
                <a:lnTo>
                  <a:pt x="229" y="524"/>
                </a:lnTo>
                <a:lnTo>
                  <a:pt x="228" y="523"/>
                </a:lnTo>
                <a:lnTo>
                  <a:pt x="226" y="523"/>
                </a:lnTo>
                <a:lnTo>
                  <a:pt x="224" y="521"/>
                </a:lnTo>
                <a:lnTo>
                  <a:pt x="221" y="521"/>
                </a:lnTo>
                <a:lnTo>
                  <a:pt x="215" y="524"/>
                </a:lnTo>
                <a:lnTo>
                  <a:pt x="210" y="524"/>
                </a:lnTo>
                <a:lnTo>
                  <a:pt x="201" y="528"/>
                </a:lnTo>
                <a:lnTo>
                  <a:pt x="191" y="533"/>
                </a:lnTo>
                <a:lnTo>
                  <a:pt x="185" y="539"/>
                </a:lnTo>
                <a:lnTo>
                  <a:pt x="183" y="542"/>
                </a:lnTo>
                <a:lnTo>
                  <a:pt x="182" y="546"/>
                </a:lnTo>
                <a:lnTo>
                  <a:pt x="178" y="549"/>
                </a:lnTo>
                <a:lnTo>
                  <a:pt x="175" y="551"/>
                </a:lnTo>
                <a:lnTo>
                  <a:pt x="168" y="556"/>
                </a:lnTo>
                <a:lnTo>
                  <a:pt x="164" y="560"/>
                </a:lnTo>
                <a:lnTo>
                  <a:pt x="157" y="570"/>
                </a:lnTo>
                <a:lnTo>
                  <a:pt x="150" y="577"/>
                </a:lnTo>
                <a:lnTo>
                  <a:pt x="146" y="585"/>
                </a:lnTo>
                <a:lnTo>
                  <a:pt x="143" y="595"/>
                </a:lnTo>
                <a:lnTo>
                  <a:pt x="148" y="600"/>
                </a:lnTo>
                <a:lnTo>
                  <a:pt x="152" y="604"/>
                </a:lnTo>
                <a:lnTo>
                  <a:pt x="153" y="604"/>
                </a:lnTo>
                <a:lnTo>
                  <a:pt x="153" y="599"/>
                </a:lnTo>
                <a:lnTo>
                  <a:pt x="152" y="590"/>
                </a:lnTo>
                <a:lnTo>
                  <a:pt x="155" y="585"/>
                </a:lnTo>
                <a:lnTo>
                  <a:pt x="164" y="570"/>
                </a:lnTo>
                <a:lnTo>
                  <a:pt x="169" y="560"/>
                </a:lnTo>
                <a:lnTo>
                  <a:pt x="208" y="528"/>
                </a:lnTo>
                <a:close/>
                <a:moveTo>
                  <a:pt x="627" y="595"/>
                </a:moveTo>
                <a:lnTo>
                  <a:pt x="627" y="595"/>
                </a:lnTo>
                <a:lnTo>
                  <a:pt x="620" y="585"/>
                </a:lnTo>
                <a:lnTo>
                  <a:pt x="616" y="577"/>
                </a:lnTo>
                <a:lnTo>
                  <a:pt x="616" y="574"/>
                </a:lnTo>
                <a:lnTo>
                  <a:pt x="618" y="572"/>
                </a:lnTo>
                <a:lnTo>
                  <a:pt x="620" y="569"/>
                </a:lnTo>
                <a:lnTo>
                  <a:pt x="621" y="560"/>
                </a:lnTo>
                <a:lnTo>
                  <a:pt x="621" y="555"/>
                </a:lnTo>
                <a:lnTo>
                  <a:pt x="625" y="551"/>
                </a:lnTo>
                <a:lnTo>
                  <a:pt x="629" y="549"/>
                </a:lnTo>
                <a:lnTo>
                  <a:pt x="632" y="535"/>
                </a:lnTo>
                <a:lnTo>
                  <a:pt x="636" y="526"/>
                </a:lnTo>
                <a:lnTo>
                  <a:pt x="639" y="523"/>
                </a:lnTo>
                <a:lnTo>
                  <a:pt x="641" y="519"/>
                </a:lnTo>
                <a:lnTo>
                  <a:pt x="643" y="514"/>
                </a:lnTo>
                <a:lnTo>
                  <a:pt x="644" y="509"/>
                </a:lnTo>
                <a:lnTo>
                  <a:pt x="650" y="505"/>
                </a:lnTo>
                <a:lnTo>
                  <a:pt x="651" y="503"/>
                </a:lnTo>
                <a:lnTo>
                  <a:pt x="657" y="503"/>
                </a:lnTo>
                <a:lnTo>
                  <a:pt x="667" y="503"/>
                </a:lnTo>
                <a:lnTo>
                  <a:pt x="680" y="507"/>
                </a:lnTo>
                <a:lnTo>
                  <a:pt x="690" y="507"/>
                </a:lnTo>
                <a:lnTo>
                  <a:pt x="696" y="507"/>
                </a:lnTo>
                <a:lnTo>
                  <a:pt x="703" y="509"/>
                </a:lnTo>
                <a:lnTo>
                  <a:pt x="710" y="510"/>
                </a:lnTo>
                <a:lnTo>
                  <a:pt x="717" y="516"/>
                </a:lnTo>
                <a:lnTo>
                  <a:pt x="726" y="523"/>
                </a:lnTo>
                <a:lnTo>
                  <a:pt x="733" y="533"/>
                </a:lnTo>
                <a:lnTo>
                  <a:pt x="740" y="547"/>
                </a:lnTo>
                <a:lnTo>
                  <a:pt x="742" y="549"/>
                </a:lnTo>
                <a:lnTo>
                  <a:pt x="747" y="555"/>
                </a:lnTo>
                <a:lnTo>
                  <a:pt x="749" y="558"/>
                </a:lnTo>
                <a:lnTo>
                  <a:pt x="750" y="565"/>
                </a:lnTo>
                <a:lnTo>
                  <a:pt x="750" y="572"/>
                </a:lnTo>
                <a:lnTo>
                  <a:pt x="750" y="583"/>
                </a:lnTo>
                <a:lnTo>
                  <a:pt x="750" y="586"/>
                </a:lnTo>
                <a:lnTo>
                  <a:pt x="745" y="595"/>
                </a:lnTo>
                <a:lnTo>
                  <a:pt x="742" y="600"/>
                </a:lnTo>
                <a:lnTo>
                  <a:pt x="734" y="606"/>
                </a:lnTo>
                <a:lnTo>
                  <a:pt x="726" y="611"/>
                </a:lnTo>
                <a:lnTo>
                  <a:pt x="715" y="616"/>
                </a:lnTo>
                <a:lnTo>
                  <a:pt x="713" y="620"/>
                </a:lnTo>
                <a:lnTo>
                  <a:pt x="706" y="627"/>
                </a:lnTo>
                <a:lnTo>
                  <a:pt x="701" y="632"/>
                </a:lnTo>
                <a:lnTo>
                  <a:pt x="696" y="636"/>
                </a:lnTo>
                <a:lnTo>
                  <a:pt x="683" y="638"/>
                </a:lnTo>
                <a:lnTo>
                  <a:pt x="676" y="638"/>
                </a:lnTo>
                <a:lnTo>
                  <a:pt x="673" y="638"/>
                </a:lnTo>
                <a:lnTo>
                  <a:pt x="667" y="639"/>
                </a:lnTo>
                <a:lnTo>
                  <a:pt x="664" y="641"/>
                </a:lnTo>
                <a:lnTo>
                  <a:pt x="662" y="639"/>
                </a:lnTo>
                <a:lnTo>
                  <a:pt x="660" y="636"/>
                </a:lnTo>
                <a:lnTo>
                  <a:pt x="659" y="636"/>
                </a:lnTo>
                <a:lnTo>
                  <a:pt x="659" y="634"/>
                </a:lnTo>
                <a:lnTo>
                  <a:pt x="659" y="632"/>
                </a:lnTo>
                <a:lnTo>
                  <a:pt x="657" y="632"/>
                </a:lnTo>
                <a:lnTo>
                  <a:pt x="657" y="630"/>
                </a:lnTo>
                <a:lnTo>
                  <a:pt x="646" y="629"/>
                </a:lnTo>
                <a:lnTo>
                  <a:pt x="639" y="627"/>
                </a:lnTo>
                <a:lnTo>
                  <a:pt x="634" y="625"/>
                </a:lnTo>
                <a:lnTo>
                  <a:pt x="632" y="623"/>
                </a:lnTo>
                <a:lnTo>
                  <a:pt x="630" y="622"/>
                </a:lnTo>
                <a:lnTo>
                  <a:pt x="629" y="620"/>
                </a:lnTo>
                <a:lnTo>
                  <a:pt x="629" y="616"/>
                </a:lnTo>
                <a:lnTo>
                  <a:pt x="629" y="613"/>
                </a:lnTo>
                <a:lnTo>
                  <a:pt x="623" y="609"/>
                </a:lnTo>
                <a:lnTo>
                  <a:pt x="623" y="607"/>
                </a:lnTo>
                <a:lnTo>
                  <a:pt x="621" y="604"/>
                </a:lnTo>
                <a:lnTo>
                  <a:pt x="621" y="599"/>
                </a:lnTo>
                <a:lnTo>
                  <a:pt x="623" y="597"/>
                </a:lnTo>
                <a:lnTo>
                  <a:pt x="627" y="595"/>
                </a:lnTo>
                <a:close/>
                <a:moveTo>
                  <a:pt x="634" y="546"/>
                </a:moveTo>
                <a:lnTo>
                  <a:pt x="634" y="546"/>
                </a:lnTo>
                <a:lnTo>
                  <a:pt x="637" y="542"/>
                </a:lnTo>
                <a:lnTo>
                  <a:pt x="643" y="537"/>
                </a:lnTo>
                <a:lnTo>
                  <a:pt x="653" y="532"/>
                </a:lnTo>
                <a:lnTo>
                  <a:pt x="659" y="532"/>
                </a:lnTo>
                <a:lnTo>
                  <a:pt x="664" y="533"/>
                </a:lnTo>
                <a:lnTo>
                  <a:pt x="669" y="535"/>
                </a:lnTo>
                <a:lnTo>
                  <a:pt x="666" y="532"/>
                </a:lnTo>
                <a:lnTo>
                  <a:pt x="662" y="528"/>
                </a:lnTo>
                <a:lnTo>
                  <a:pt x="655" y="526"/>
                </a:lnTo>
                <a:lnTo>
                  <a:pt x="653" y="528"/>
                </a:lnTo>
                <a:lnTo>
                  <a:pt x="648" y="530"/>
                </a:lnTo>
                <a:lnTo>
                  <a:pt x="641" y="535"/>
                </a:lnTo>
                <a:lnTo>
                  <a:pt x="634" y="546"/>
                </a:lnTo>
                <a:close/>
                <a:moveTo>
                  <a:pt x="666" y="524"/>
                </a:moveTo>
                <a:lnTo>
                  <a:pt x="666" y="524"/>
                </a:lnTo>
                <a:lnTo>
                  <a:pt x="678" y="544"/>
                </a:lnTo>
                <a:lnTo>
                  <a:pt x="683" y="551"/>
                </a:lnTo>
                <a:lnTo>
                  <a:pt x="685" y="556"/>
                </a:lnTo>
                <a:lnTo>
                  <a:pt x="687" y="562"/>
                </a:lnTo>
                <a:lnTo>
                  <a:pt x="680" y="576"/>
                </a:lnTo>
                <a:lnTo>
                  <a:pt x="674" y="595"/>
                </a:lnTo>
                <a:lnTo>
                  <a:pt x="666" y="613"/>
                </a:lnTo>
                <a:lnTo>
                  <a:pt x="660" y="616"/>
                </a:lnTo>
                <a:lnTo>
                  <a:pt x="650" y="622"/>
                </a:lnTo>
                <a:lnTo>
                  <a:pt x="643" y="622"/>
                </a:lnTo>
                <a:lnTo>
                  <a:pt x="637" y="622"/>
                </a:lnTo>
                <a:lnTo>
                  <a:pt x="634" y="618"/>
                </a:lnTo>
                <a:lnTo>
                  <a:pt x="634" y="609"/>
                </a:lnTo>
                <a:lnTo>
                  <a:pt x="632" y="609"/>
                </a:lnTo>
                <a:lnTo>
                  <a:pt x="630" y="616"/>
                </a:lnTo>
                <a:lnTo>
                  <a:pt x="632" y="622"/>
                </a:lnTo>
                <a:lnTo>
                  <a:pt x="634" y="623"/>
                </a:lnTo>
                <a:lnTo>
                  <a:pt x="637" y="623"/>
                </a:lnTo>
                <a:lnTo>
                  <a:pt x="639" y="625"/>
                </a:lnTo>
                <a:lnTo>
                  <a:pt x="643" y="627"/>
                </a:lnTo>
                <a:lnTo>
                  <a:pt x="651" y="625"/>
                </a:lnTo>
                <a:lnTo>
                  <a:pt x="657" y="623"/>
                </a:lnTo>
                <a:lnTo>
                  <a:pt x="664" y="618"/>
                </a:lnTo>
                <a:lnTo>
                  <a:pt x="666" y="618"/>
                </a:lnTo>
                <a:lnTo>
                  <a:pt x="667" y="615"/>
                </a:lnTo>
                <a:lnTo>
                  <a:pt x="671" y="606"/>
                </a:lnTo>
                <a:lnTo>
                  <a:pt x="683" y="588"/>
                </a:lnTo>
                <a:lnTo>
                  <a:pt x="683" y="579"/>
                </a:lnTo>
                <a:lnTo>
                  <a:pt x="687" y="570"/>
                </a:lnTo>
                <a:lnTo>
                  <a:pt x="690" y="563"/>
                </a:lnTo>
                <a:lnTo>
                  <a:pt x="690" y="560"/>
                </a:lnTo>
                <a:lnTo>
                  <a:pt x="692" y="556"/>
                </a:lnTo>
                <a:lnTo>
                  <a:pt x="690" y="551"/>
                </a:lnTo>
                <a:lnTo>
                  <a:pt x="680" y="537"/>
                </a:lnTo>
                <a:lnTo>
                  <a:pt x="671" y="526"/>
                </a:lnTo>
                <a:lnTo>
                  <a:pt x="666" y="524"/>
                </a:lnTo>
                <a:close/>
                <a:moveTo>
                  <a:pt x="630" y="593"/>
                </a:moveTo>
                <a:lnTo>
                  <a:pt x="634" y="593"/>
                </a:lnTo>
                <a:lnTo>
                  <a:pt x="632" y="590"/>
                </a:lnTo>
                <a:lnTo>
                  <a:pt x="629" y="581"/>
                </a:lnTo>
                <a:lnTo>
                  <a:pt x="627" y="567"/>
                </a:lnTo>
                <a:lnTo>
                  <a:pt x="627" y="558"/>
                </a:lnTo>
                <a:lnTo>
                  <a:pt x="629" y="551"/>
                </a:lnTo>
                <a:lnTo>
                  <a:pt x="627" y="551"/>
                </a:lnTo>
                <a:lnTo>
                  <a:pt x="625" y="555"/>
                </a:lnTo>
                <a:lnTo>
                  <a:pt x="623" y="562"/>
                </a:lnTo>
                <a:lnTo>
                  <a:pt x="625" y="565"/>
                </a:lnTo>
                <a:lnTo>
                  <a:pt x="625" y="570"/>
                </a:lnTo>
                <a:lnTo>
                  <a:pt x="623" y="574"/>
                </a:lnTo>
                <a:lnTo>
                  <a:pt x="621" y="576"/>
                </a:lnTo>
                <a:lnTo>
                  <a:pt x="623" y="579"/>
                </a:lnTo>
                <a:lnTo>
                  <a:pt x="630" y="593"/>
                </a:lnTo>
                <a:close/>
                <a:moveTo>
                  <a:pt x="653" y="585"/>
                </a:moveTo>
                <a:lnTo>
                  <a:pt x="653" y="585"/>
                </a:lnTo>
                <a:lnTo>
                  <a:pt x="648" y="586"/>
                </a:lnTo>
                <a:lnTo>
                  <a:pt x="644" y="585"/>
                </a:lnTo>
                <a:lnTo>
                  <a:pt x="641" y="581"/>
                </a:lnTo>
                <a:lnTo>
                  <a:pt x="643" y="585"/>
                </a:lnTo>
                <a:lnTo>
                  <a:pt x="644" y="586"/>
                </a:lnTo>
                <a:lnTo>
                  <a:pt x="650" y="586"/>
                </a:lnTo>
                <a:lnTo>
                  <a:pt x="653" y="585"/>
                </a:lnTo>
                <a:close/>
                <a:moveTo>
                  <a:pt x="662" y="540"/>
                </a:moveTo>
                <a:lnTo>
                  <a:pt x="662" y="540"/>
                </a:lnTo>
                <a:lnTo>
                  <a:pt x="666" y="544"/>
                </a:lnTo>
                <a:lnTo>
                  <a:pt x="669" y="549"/>
                </a:lnTo>
                <a:lnTo>
                  <a:pt x="673" y="558"/>
                </a:lnTo>
                <a:lnTo>
                  <a:pt x="673" y="569"/>
                </a:lnTo>
                <a:lnTo>
                  <a:pt x="671" y="577"/>
                </a:lnTo>
                <a:lnTo>
                  <a:pt x="671" y="569"/>
                </a:lnTo>
                <a:lnTo>
                  <a:pt x="667" y="574"/>
                </a:lnTo>
                <a:lnTo>
                  <a:pt x="664" y="577"/>
                </a:lnTo>
                <a:lnTo>
                  <a:pt x="660" y="579"/>
                </a:lnTo>
                <a:lnTo>
                  <a:pt x="657" y="579"/>
                </a:lnTo>
                <a:lnTo>
                  <a:pt x="655" y="583"/>
                </a:lnTo>
                <a:lnTo>
                  <a:pt x="655" y="586"/>
                </a:lnTo>
                <a:lnTo>
                  <a:pt x="651" y="588"/>
                </a:lnTo>
                <a:lnTo>
                  <a:pt x="655" y="592"/>
                </a:lnTo>
                <a:lnTo>
                  <a:pt x="657" y="592"/>
                </a:lnTo>
                <a:lnTo>
                  <a:pt x="667" y="590"/>
                </a:lnTo>
                <a:lnTo>
                  <a:pt x="669" y="588"/>
                </a:lnTo>
                <a:lnTo>
                  <a:pt x="673" y="577"/>
                </a:lnTo>
                <a:lnTo>
                  <a:pt x="674" y="569"/>
                </a:lnTo>
                <a:lnTo>
                  <a:pt x="676" y="560"/>
                </a:lnTo>
                <a:lnTo>
                  <a:pt x="674" y="555"/>
                </a:lnTo>
                <a:lnTo>
                  <a:pt x="671" y="546"/>
                </a:lnTo>
                <a:lnTo>
                  <a:pt x="669" y="542"/>
                </a:lnTo>
                <a:lnTo>
                  <a:pt x="666" y="540"/>
                </a:lnTo>
                <a:lnTo>
                  <a:pt x="664" y="539"/>
                </a:lnTo>
                <a:lnTo>
                  <a:pt x="662" y="540"/>
                </a:lnTo>
                <a:close/>
                <a:moveTo>
                  <a:pt x="660" y="553"/>
                </a:moveTo>
                <a:lnTo>
                  <a:pt x="660" y="553"/>
                </a:lnTo>
                <a:lnTo>
                  <a:pt x="660" y="549"/>
                </a:lnTo>
                <a:lnTo>
                  <a:pt x="659" y="547"/>
                </a:lnTo>
                <a:lnTo>
                  <a:pt x="657" y="546"/>
                </a:lnTo>
                <a:lnTo>
                  <a:pt x="651" y="551"/>
                </a:lnTo>
                <a:lnTo>
                  <a:pt x="646" y="560"/>
                </a:lnTo>
                <a:lnTo>
                  <a:pt x="644" y="562"/>
                </a:lnTo>
                <a:lnTo>
                  <a:pt x="643" y="565"/>
                </a:lnTo>
                <a:lnTo>
                  <a:pt x="643" y="569"/>
                </a:lnTo>
                <a:lnTo>
                  <a:pt x="643" y="570"/>
                </a:lnTo>
                <a:lnTo>
                  <a:pt x="644" y="574"/>
                </a:lnTo>
                <a:lnTo>
                  <a:pt x="644" y="569"/>
                </a:lnTo>
                <a:lnTo>
                  <a:pt x="648" y="560"/>
                </a:lnTo>
                <a:lnTo>
                  <a:pt x="650" y="555"/>
                </a:lnTo>
                <a:lnTo>
                  <a:pt x="653" y="551"/>
                </a:lnTo>
                <a:lnTo>
                  <a:pt x="657" y="551"/>
                </a:lnTo>
                <a:lnTo>
                  <a:pt x="660" y="553"/>
                </a:lnTo>
                <a:close/>
                <a:moveTo>
                  <a:pt x="644" y="556"/>
                </a:moveTo>
                <a:lnTo>
                  <a:pt x="644" y="556"/>
                </a:lnTo>
                <a:lnTo>
                  <a:pt x="657" y="544"/>
                </a:lnTo>
                <a:lnTo>
                  <a:pt x="655" y="544"/>
                </a:lnTo>
                <a:lnTo>
                  <a:pt x="651" y="544"/>
                </a:lnTo>
                <a:lnTo>
                  <a:pt x="646" y="546"/>
                </a:lnTo>
                <a:lnTo>
                  <a:pt x="643" y="547"/>
                </a:lnTo>
                <a:lnTo>
                  <a:pt x="643" y="549"/>
                </a:lnTo>
                <a:lnTo>
                  <a:pt x="643" y="553"/>
                </a:lnTo>
                <a:lnTo>
                  <a:pt x="644" y="556"/>
                </a:lnTo>
                <a:close/>
                <a:moveTo>
                  <a:pt x="641" y="576"/>
                </a:moveTo>
                <a:lnTo>
                  <a:pt x="641" y="576"/>
                </a:lnTo>
                <a:lnTo>
                  <a:pt x="644" y="579"/>
                </a:lnTo>
                <a:lnTo>
                  <a:pt x="648" y="581"/>
                </a:lnTo>
                <a:lnTo>
                  <a:pt x="650" y="579"/>
                </a:lnTo>
                <a:lnTo>
                  <a:pt x="651" y="583"/>
                </a:lnTo>
                <a:lnTo>
                  <a:pt x="655" y="583"/>
                </a:lnTo>
                <a:lnTo>
                  <a:pt x="655" y="579"/>
                </a:lnTo>
                <a:lnTo>
                  <a:pt x="650" y="577"/>
                </a:lnTo>
                <a:lnTo>
                  <a:pt x="644" y="576"/>
                </a:lnTo>
                <a:lnTo>
                  <a:pt x="641" y="572"/>
                </a:lnTo>
                <a:lnTo>
                  <a:pt x="641" y="570"/>
                </a:lnTo>
                <a:lnTo>
                  <a:pt x="639" y="572"/>
                </a:lnTo>
                <a:lnTo>
                  <a:pt x="641" y="574"/>
                </a:lnTo>
                <a:lnTo>
                  <a:pt x="641" y="576"/>
                </a:lnTo>
                <a:close/>
                <a:moveTo>
                  <a:pt x="651" y="572"/>
                </a:moveTo>
                <a:lnTo>
                  <a:pt x="651" y="572"/>
                </a:lnTo>
                <a:close/>
                <a:moveTo>
                  <a:pt x="651" y="572"/>
                </a:moveTo>
                <a:lnTo>
                  <a:pt x="651" y="572"/>
                </a:lnTo>
                <a:close/>
                <a:moveTo>
                  <a:pt x="651" y="572"/>
                </a:moveTo>
                <a:lnTo>
                  <a:pt x="651" y="572"/>
                </a:lnTo>
                <a:lnTo>
                  <a:pt x="651" y="574"/>
                </a:lnTo>
                <a:lnTo>
                  <a:pt x="651" y="572"/>
                </a:lnTo>
                <a:close/>
                <a:moveTo>
                  <a:pt x="651" y="572"/>
                </a:moveTo>
                <a:lnTo>
                  <a:pt x="651" y="572"/>
                </a:lnTo>
                <a:close/>
                <a:moveTo>
                  <a:pt x="651" y="572"/>
                </a:moveTo>
                <a:lnTo>
                  <a:pt x="651" y="572"/>
                </a:lnTo>
                <a:close/>
                <a:moveTo>
                  <a:pt x="664" y="569"/>
                </a:moveTo>
                <a:lnTo>
                  <a:pt x="664" y="569"/>
                </a:lnTo>
                <a:lnTo>
                  <a:pt x="659" y="577"/>
                </a:lnTo>
                <a:lnTo>
                  <a:pt x="655" y="576"/>
                </a:lnTo>
                <a:lnTo>
                  <a:pt x="651" y="574"/>
                </a:lnTo>
                <a:lnTo>
                  <a:pt x="653" y="576"/>
                </a:lnTo>
                <a:lnTo>
                  <a:pt x="655" y="579"/>
                </a:lnTo>
                <a:lnTo>
                  <a:pt x="657" y="579"/>
                </a:lnTo>
                <a:lnTo>
                  <a:pt x="660" y="576"/>
                </a:lnTo>
                <a:lnTo>
                  <a:pt x="662" y="576"/>
                </a:lnTo>
                <a:lnTo>
                  <a:pt x="667" y="569"/>
                </a:lnTo>
                <a:lnTo>
                  <a:pt x="667" y="563"/>
                </a:lnTo>
                <a:lnTo>
                  <a:pt x="666" y="558"/>
                </a:lnTo>
                <a:lnTo>
                  <a:pt x="664" y="569"/>
                </a:lnTo>
                <a:close/>
                <a:moveTo>
                  <a:pt x="659" y="569"/>
                </a:moveTo>
                <a:lnTo>
                  <a:pt x="659" y="569"/>
                </a:lnTo>
                <a:lnTo>
                  <a:pt x="655" y="567"/>
                </a:lnTo>
                <a:lnTo>
                  <a:pt x="653" y="565"/>
                </a:lnTo>
                <a:lnTo>
                  <a:pt x="653" y="563"/>
                </a:lnTo>
                <a:lnTo>
                  <a:pt x="653" y="567"/>
                </a:lnTo>
                <a:lnTo>
                  <a:pt x="655" y="569"/>
                </a:lnTo>
                <a:lnTo>
                  <a:pt x="653" y="569"/>
                </a:lnTo>
                <a:lnTo>
                  <a:pt x="651" y="567"/>
                </a:lnTo>
                <a:lnTo>
                  <a:pt x="651" y="565"/>
                </a:lnTo>
                <a:lnTo>
                  <a:pt x="651" y="558"/>
                </a:lnTo>
                <a:lnTo>
                  <a:pt x="650" y="565"/>
                </a:lnTo>
                <a:lnTo>
                  <a:pt x="651" y="569"/>
                </a:lnTo>
                <a:lnTo>
                  <a:pt x="653" y="572"/>
                </a:lnTo>
                <a:lnTo>
                  <a:pt x="655" y="572"/>
                </a:lnTo>
                <a:lnTo>
                  <a:pt x="659" y="574"/>
                </a:lnTo>
                <a:lnTo>
                  <a:pt x="660" y="572"/>
                </a:lnTo>
                <a:lnTo>
                  <a:pt x="662" y="569"/>
                </a:lnTo>
                <a:lnTo>
                  <a:pt x="660" y="565"/>
                </a:lnTo>
                <a:lnTo>
                  <a:pt x="660" y="567"/>
                </a:lnTo>
                <a:lnTo>
                  <a:pt x="659" y="569"/>
                </a:lnTo>
                <a:close/>
                <a:moveTo>
                  <a:pt x="660" y="553"/>
                </a:moveTo>
                <a:lnTo>
                  <a:pt x="660" y="553"/>
                </a:lnTo>
                <a:lnTo>
                  <a:pt x="659" y="555"/>
                </a:lnTo>
                <a:lnTo>
                  <a:pt x="651" y="558"/>
                </a:lnTo>
                <a:lnTo>
                  <a:pt x="653" y="558"/>
                </a:lnTo>
                <a:lnTo>
                  <a:pt x="653" y="560"/>
                </a:lnTo>
                <a:lnTo>
                  <a:pt x="657" y="558"/>
                </a:lnTo>
                <a:lnTo>
                  <a:pt x="659" y="560"/>
                </a:lnTo>
                <a:lnTo>
                  <a:pt x="660" y="562"/>
                </a:lnTo>
                <a:lnTo>
                  <a:pt x="662" y="565"/>
                </a:lnTo>
                <a:lnTo>
                  <a:pt x="662" y="567"/>
                </a:lnTo>
                <a:lnTo>
                  <a:pt x="666" y="558"/>
                </a:lnTo>
                <a:lnTo>
                  <a:pt x="664" y="556"/>
                </a:lnTo>
                <a:lnTo>
                  <a:pt x="660" y="553"/>
                </a:lnTo>
                <a:close/>
                <a:moveTo>
                  <a:pt x="697" y="569"/>
                </a:moveTo>
                <a:lnTo>
                  <a:pt x="697" y="569"/>
                </a:lnTo>
                <a:lnTo>
                  <a:pt x="697" y="572"/>
                </a:lnTo>
                <a:lnTo>
                  <a:pt x="699" y="581"/>
                </a:lnTo>
                <a:lnTo>
                  <a:pt x="699" y="588"/>
                </a:lnTo>
                <a:lnTo>
                  <a:pt x="697" y="593"/>
                </a:lnTo>
                <a:lnTo>
                  <a:pt x="696" y="600"/>
                </a:lnTo>
                <a:lnTo>
                  <a:pt x="690" y="606"/>
                </a:lnTo>
                <a:lnTo>
                  <a:pt x="678" y="613"/>
                </a:lnTo>
                <a:lnTo>
                  <a:pt x="669" y="616"/>
                </a:lnTo>
                <a:lnTo>
                  <a:pt x="674" y="616"/>
                </a:lnTo>
                <a:lnTo>
                  <a:pt x="680" y="615"/>
                </a:lnTo>
                <a:lnTo>
                  <a:pt x="692" y="609"/>
                </a:lnTo>
                <a:lnTo>
                  <a:pt x="703" y="599"/>
                </a:lnTo>
                <a:lnTo>
                  <a:pt x="704" y="588"/>
                </a:lnTo>
                <a:lnTo>
                  <a:pt x="706" y="577"/>
                </a:lnTo>
                <a:lnTo>
                  <a:pt x="704" y="565"/>
                </a:lnTo>
                <a:lnTo>
                  <a:pt x="703" y="553"/>
                </a:lnTo>
                <a:lnTo>
                  <a:pt x="696" y="540"/>
                </a:lnTo>
                <a:lnTo>
                  <a:pt x="692" y="535"/>
                </a:lnTo>
                <a:lnTo>
                  <a:pt x="687" y="530"/>
                </a:lnTo>
                <a:lnTo>
                  <a:pt x="680" y="524"/>
                </a:lnTo>
                <a:lnTo>
                  <a:pt x="673" y="523"/>
                </a:lnTo>
                <a:lnTo>
                  <a:pt x="685" y="532"/>
                </a:lnTo>
                <a:lnTo>
                  <a:pt x="692" y="542"/>
                </a:lnTo>
                <a:lnTo>
                  <a:pt x="696" y="549"/>
                </a:lnTo>
                <a:lnTo>
                  <a:pt x="697" y="555"/>
                </a:lnTo>
                <a:lnTo>
                  <a:pt x="699" y="558"/>
                </a:lnTo>
                <a:lnTo>
                  <a:pt x="699" y="562"/>
                </a:lnTo>
                <a:lnTo>
                  <a:pt x="699" y="563"/>
                </a:lnTo>
                <a:lnTo>
                  <a:pt x="697" y="565"/>
                </a:lnTo>
                <a:lnTo>
                  <a:pt x="697" y="569"/>
                </a:lnTo>
                <a:close/>
                <a:moveTo>
                  <a:pt x="643" y="517"/>
                </a:moveTo>
                <a:lnTo>
                  <a:pt x="643" y="517"/>
                </a:lnTo>
                <a:lnTo>
                  <a:pt x="644" y="516"/>
                </a:lnTo>
                <a:lnTo>
                  <a:pt x="648" y="510"/>
                </a:lnTo>
                <a:lnTo>
                  <a:pt x="651" y="509"/>
                </a:lnTo>
                <a:lnTo>
                  <a:pt x="657" y="507"/>
                </a:lnTo>
                <a:lnTo>
                  <a:pt x="662" y="505"/>
                </a:lnTo>
                <a:lnTo>
                  <a:pt x="671" y="505"/>
                </a:lnTo>
                <a:lnTo>
                  <a:pt x="667" y="505"/>
                </a:lnTo>
                <a:lnTo>
                  <a:pt x="657" y="505"/>
                </a:lnTo>
                <a:lnTo>
                  <a:pt x="651" y="507"/>
                </a:lnTo>
                <a:lnTo>
                  <a:pt x="648" y="509"/>
                </a:lnTo>
                <a:lnTo>
                  <a:pt x="644" y="512"/>
                </a:lnTo>
                <a:lnTo>
                  <a:pt x="643" y="517"/>
                </a:lnTo>
                <a:close/>
                <a:moveTo>
                  <a:pt x="655" y="565"/>
                </a:moveTo>
                <a:lnTo>
                  <a:pt x="655" y="565"/>
                </a:lnTo>
                <a:lnTo>
                  <a:pt x="655" y="567"/>
                </a:lnTo>
                <a:lnTo>
                  <a:pt x="657" y="567"/>
                </a:lnTo>
                <a:lnTo>
                  <a:pt x="659" y="567"/>
                </a:lnTo>
                <a:lnTo>
                  <a:pt x="655" y="563"/>
                </a:lnTo>
                <a:lnTo>
                  <a:pt x="655" y="565"/>
                </a:lnTo>
                <a:close/>
                <a:moveTo>
                  <a:pt x="664" y="537"/>
                </a:moveTo>
                <a:lnTo>
                  <a:pt x="664" y="537"/>
                </a:lnTo>
                <a:lnTo>
                  <a:pt x="657" y="537"/>
                </a:lnTo>
                <a:lnTo>
                  <a:pt x="650" y="537"/>
                </a:lnTo>
                <a:lnTo>
                  <a:pt x="644" y="539"/>
                </a:lnTo>
                <a:lnTo>
                  <a:pt x="639" y="542"/>
                </a:lnTo>
                <a:lnTo>
                  <a:pt x="637" y="546"/>
                </a:lnTo>
                <a:lnTo>
                  <a:pt x="634" y="551"/>
                </a:lnTo>
                <a:lnTo>
                  <a:pt x="632" y="562"/>
                </a:lnTo>
                <a:lnTo>
                  <a:pt x="634" y="572"/>
                </a:lnTo>
                <a:lnTo>
                  <a:pt x="634" y="583"/>
                </a:lnTo>
                <a:lnTo>
                  <a:pt x="637" y="592"/>
                </a:lnTo>
                <a:lnTo>
                  <a:pt x="644" y="593"/>
                </a:lnTo>
                <a:lnTo>
                  <a:pt x="650" y="593"/>
                </a:lnTo>
                <a:lnTo>
                  <a:pt x="653" y="593"/>
                </a:lnTo>
                <a:lnTo>
                  <a:pt x="646" y="590"/>
                </a:lnTo>
                <a:lnTo>
                  <a:pt x="641" y="586"/>
                </a:lnTo>
                <a:lnTo>
                  <a:pt x="637" y="585"/>
                </a:lnTo>
                <a:lnTo>
                  <a:pt x="637" y="581"/>
                </a:lnTo>
                <a:lnTo>
                  <a:pt x="637" y="577"/>
                </a:lnTo>
                <a:lnTo>
                  <a:pt x="636" y="576"/>
                </a:lnTo>
                <a:lnTo>
                  <a:pt x="636" y="574"/>
                </a:lnTo>
                <a:lnTo>
                  <a:pt x="637" y="572"/>
                </a:lnTo>
                <a:lnTo>
                  <a:pt x="637" y="569"/>
                </a:lnTo>
                <a:lnTo>
                  <a:pt x="637" y="567"/>
                </a:lnTo>
                <a:lnTo>
                  <a:pt x="637" y="563"/>
                </a:lnTo>
                <a:lnTo>
                  <a:pt x="639" y="562"/>
                </a:lnTo>
                <a:lnTo>
                  <a:pt x="639" y="556"/>
                </a:lnTo>
                <a:lnTo>
                  <a:pt x="637" y="555"/>
                </a:lnTo>
                <a:lnTo>
                  <a:pt x="637" y="551"/>
                </a:lnTo>
                <a:lnTo>
                  <a:pt x="639" y="547"/>
                </a:lnTo>
                <a:lnTo>
                  <a:pt x="644" y="544"/>
                </a:lnTo>
                <a:lnTo>
                  <a:pt x="651" y="540"/>
                </a:lnTo>
                <a:lnTo>
                  <a:pt x="655" y="539"/>
                </a:lnTo>
                <a:lnTo>
                  <a:pt x="664" y="537"/>
                </a:lnTo>
                <a:close/>
                <a:moveTo>
                  <a:pt x="671" y="537"/>
                </a:moveTo>
                <a:lnTo>
                  <a:pt x="671" y="537"/>
                </a:lnTo>
                <a:lnTo>
                  <a:pt x="673" y="540"/>
                </a:lnTo>
                <a:lnTo>
                  <a:pt x="674" y="549"/>
                </a:lnTo>
                <a:lnTo>
                  <a:pt x="676" y="555"/>
                </a:lnTo>
                <a:lnTo>
                  <a:pt x="678" y="556"/>
                </a:lnTo>
                <a:lnTo>
                  <a:pt x="680" y="558"/>
                </a:lnTo>
                <a:lnTo>
                  <a:pt x="678" y="565"/>
                </a:lnTo>
                <a:lnTo>
                  <a:pt x="676" y="569"/>
                </a:lnTo>
                <a:lnTo>
                  <a:pt x="676" y="570"/>
                </a:lnTo>
                <a:lnTo>
                  <a:pt x="678" y="572"/>
                </a:lnTo>
                <a:lnTo>
                  <a:pt x="676" y="577"/>
                </a:lnTo>
                <a:lnTo>
                  <a:pt x="676" y="583"/>
                </a:lnTo>
                <a:lnTo>
                  <a:pt x="683" y="562"/>
                </a:lnTo>
                <a:lnTo>
                  <a:pt x="682" y="556"/>
                </a:lnTo>
                <a:lnTo>
                  <a:pt x="680" y="553"/>
                </a:lnTo>
                <a:lnTo>
                  <a:pt x="678" y="544"/>
                </a:lnTo>
                <a:lnTo>
                  <a:pt x="674" y="539"/>
                </a:lnTo>
                <a:lnTo>
                  <a:pt x="671" y="537"/>
                </a:lnTo>
                <a:close/>
                <a:moveTo>
                  <a:pt x="669" y="599"/>
                </a:moveTo>
                <a:lnTo>
                  <a:pt x="669" y="599"/>
                </a:lnTo>
                <a:lnTo>
                  <a:pt x="673" y="597"/>
                </a:lnTo>
                <a:lnTo>
                  <a:pt x="674" y="592"/>
                </a:lnTo>
                <a:lnTo>
                  <a:pt x="674" y="588"/>
                </a:lnTo>
                <a:lnTo>
                  <a:pt x="673" y="592"/>
                </a:lnTo>
                <a:lnTo>
                  <a:pt x="667" y="597"/>
                </a:lnTo>
                <a:lnTo>
                  <a:pt x="659" y="602"/>
                </a:lnTo>
                <a:lnTo>
                  <a:pt x="648" y="604"/>
                </a:lnTo>
                <a:lnTo>
                  <a:pt x="644" y="606"/>
                </a:lnTo>
                <a:lnTo>
                  <a:pt x="639" y="606"/>
                </a:lnTo>
                <a:lnTo>
                  <a:pt x="636" y="602"/>
                </a:lnTo>
                <a:lnTo>
                  <a:pt x="632" y="599"/>
                </a:lnTo>
                <a:lnTo>
                  <a:pt x="629" y="600"/>
                </a:lnTo>
                <a:lnTo>
                  <a:pt x="627" y="602"/>
                </a:lnTo>
                <a:lnTo>
                  <a:pt x="629" y="606"/>
                </a:lnTo>
                <a:lnTo>
                  <a:pt x="632" y="607"/>
                </a:lnTo>
                <a:lnTo>
                  <a:pt x="644" y="611"/>
                </a:lnTo>
                <a:lnTo>
                  <a:pt x="650" y="609"/>
                </a:lnTo>
                <a:lnTo>
                  <a:pt x="659" y="606"/>
                </a:lnTo>
                <a:lnTo>
                  <a:pt x="669" y="599"/>
                </a:lnTo>
                <a:close/>
                <a:moveTo>
                  <a:pt x="655" y="524"/>
                </a:moveTo>
                <a:lnTo>
                  <a:pt x="655" y="524"/>
                </a:lnTo>
                <a:lnTo>
                  <a:pt x="655" y="521"/>
                </a:lnTo>
                <a:lnTo>
                  <a:pt x="657" y="517"/>
                </a:lnTo>
                <a:lnTo>
                  <a:pt x="659" y="516"/>
                </a:lnTo>
                <a:lnTo>
                  <a:pt x="662" y="516"/>
                </a:lnTo>
                <a:lnTo>
                  <a:pt x="666" y="517"/>
                </a:lnTo>
                <a:lnTo>
                  <a:pt x="671" y="517"/>
                </a:lnTo>
                <a:lnTo>
                  <a:pt x="682" y="516"/>
                </a:lnTo>
                <a:lnTo>
                  <a:pt x="689" y="516"/>
                </a:lnTo>
                <a:lnTo>
                  <a:pt x="667" y="514"/>
                </a:lnTo>
                <a:lnTo>
                  <a:pt x="664" y="510"/>
                </a:lnTo>
                <a:lnTo>
                  <a:pt x="660" y="510"/>
                </a:lnTo>
                <a:lnTo>
                  <a:pt x="659" y="512"/>
                </a:lnTo>
                <a:lnTo>
                  <a:pt x="651" y="516"/>
                </a:lnTo>
                <a:lnTo>
                  <a:pt x="648" y="517"/>
                </a:lnTo>
                <a:lnTo>
                  <a:pt x="646" y="521"/>
                </a:lnTo>
                <a:lnTo>
                  <a:pt x="643" y="524"/>
                </a:lnTo>
                <a:lnTo>
                  <a:pt x="639" y="528"/>
                </a:lnTo>
                <a:lnTo>
                  <a:pt x="637" y="532"/>
                </a:lnTo>
                <a:lnTo>
                  <a:pt x="641" y="528"/>
                </a:lnTo>
                <a:lnTo>
                  <a:pt x="643" y="526"/>
                </a:lnTo>
                <a:lnTo>
                  <a:pt x="648" y="524"/>
                </a:lnTo>
                <a:lnTo>
                  <a:pt x="655" y="524"/>
                </a:lnTo>
                <a:close/>
                <a:moveTo>
                  <a:pt x="678" y="510"/>
                </a:moveTo>
                <a:lnTo>
                  <a:pt x="678" y="510"/>
                </a:lnTo>
                <a:lnTo>
                  <a:pt x="687" y="510"/>
                </a:lnTo>
                <a:lnTo>
                  <a:pt x="696" y="514"/>
                </a:lnTo>
                <a:lnTo>
                  <a:pt x="704" y="517"/>
                </a:lnTo>
                <a:lnTo>
                  <a:pt x="710" y="521"/>
                </a:lnTo>
                <a:lnTo>
                  <a:pt x="719" y="530"/>
                </a:lnTo>
                <a:lnTo>
                  <a:pt x="722" y="535"/>
                </a:lnTo>
                <a:lnTo>
                  <a:pt x="717" y="574"/>
                </a:lnTo>
                <a:lnTo>
                  <a:pt x="715" y="588"/>
                </a:lnTo>
                <a:lnTo>
                  <a:pt x="713" y="597"/>
                </a:lnTo>
                <a:lnTo>
                  <a:pt x="715" y="599"/>
                </a:lnTo>
                <a:lnTo>
                  <a:pt x="717" y="597"/>
                </a:lnTo>
                <a:lnTo>
                  <a:pt x="720" y="567"/>
                </a:lnTo>
                <a:lnTo>
                  <a:pt x="726" y="555"/>
                </a:lnTo>
                <a:lnTo>
                  <a:pt x="729" y="544"/>
                </a:lnTo>
                <a:lnTo>
                  <a:pt x="729" y="537"/>
                </a:lnTo>
                <a:lnTo>
                  <a:pt x="729" y="533"/>
                </a:lnTo>
                <a:lnTo>
                  <a:pt x="727" y="530"/>
                </a:lnTo>
                <a:lnTo>
                  <a:pt x="726" y="526"/>
                </a:lnTo>
                <a:lnTo>
                  <a:pt x="717" y="519"/>
                </a:lnTo>
                <a:lnTo>
                  <a:pt x="708" y="514"/>
                </a:lnTo>
                <a:lnTo>
                  <a:pt x="699" y="510"/>
                </a:lnTo>
                <a:lnTo>
                  <a:pt x="692" y="509"/>
                </a:lnTo>
                <a:lnTo>
                  <a:pt x="682" y="509"/>
                </a:lnTo>
                <a:lnTo>
                  <a:pt x="678" y="510"/>
                </a:lnTo>
                <a:close/>
                <a:moveTo>
                  <a:pt x="680" y="629"/>
                </a:moveTo>
                <a:lnTo>
                  <a:pt x="680" y="629"/>
                </a:lnTo>
                <a:lnTo>
                  <a:pt x="671" y="629"/>
                </a:lnTo>
                <a:lnTo>
                  <a:pt x="664" y="630"/>
                </a:lnTo>
                <a:lnTo>
                  <a:pt x="662" y="632"/>
                </a:lnTo>
                <a:lnTo>
                  <a:pt x="660" y="632"/>
                </a:lnTo>
                <a:lnTo>
                  <a:pt x="660" y="634"/>
                </a:lnTo>
                <a:lnTo>
                  <a:pt x="662" y="636"/>
                </a:lnTo>
                <a:lnTo>
                  <a:pt x="666" y="638"/>
                </a:lnTo>
                <a:lnTo>
                  <a:pt x="667" y="638"/>
                </a:lnTo>
                <a:lnTo>
                  <a:pt x="673" y="634"/>
                </a:lnTo>
                <a:lnTo>
                  <a:pt x="678" y="632"/>
                </a:lnTo>
                <a:lnTo>
                  <a:pt x="687" y="630"/>
                </a:lnTo>
                <a:lnTo>
                  <a:pt x="697" y="623"/>
                </a:lnTo>
                <a:lnTo>
                  <a:pt x="703" y="620"/>
                </a:lnTo>
                <a:lnTo>
                  <a:pt x="706" y="616"/>
                </a:lnTo>
                <a:lnTo>
                  <a:pt x="708" y="611"/>
                </a:lnTo>
                <a:lnTo>
                  <a:pt x="710" y="609"/>
                </a:lnTo>
                <a:lnTo>
                  <a:pt x="713" y="607"/>
                </a:lnTo>
                <a:lnTo>
                  <a:pt x="722" y="602"/>
                </a:lnTo>
                <a:lnTo>
                  <a:pt x="724" y="599"/>
                </a:lnTo>
                <a:lnTo>
                  <a:pt x="731" y="588"/>
                </a:lnTo>
                <a:lnTo>
                  <a:pt x="738" y="581"/>
                </a:lnTo>
                <a:lnTo>
                  <a:pt x="742" y="572"/>
                </a:lnTo>
                <a:lnTo>
                  <a:pt x="745" y="562"/>
                </a:lnTo>
                <a:lnTo>
                  <a:pt x="742" y="556"/>
                </a:lnTo>
                <a:lnTo>
                  <a:pt x="738" y="553"/>
                </a:lnTo>
                <a:lnTo>
                  <a:pt x="736" y="553"/>
                </a:lnTo>
                <a:lnTo>
                  <a:pt x="736" y="555"/>
                </a:lnTo>
                <a:lnTo>
                  <a:pt x="736" y="560"/>
                </a:lnTo>
                <a:lnTo>
                  <a:pt x="736" y="569"/>
                </a:lnTo>
                <a:lnTo>
                  <a:pt x="733" y="572"/>
                </a:lnTo>
                <a:lnTo>
                  <a:pt x="724" y="586"/>
                </a:lnTo>
                <a:lnTo>
                  <a:pt x="719" y="599"/>
                </a:lnTo>
                <a:lnTo>
                  <a:pt x="680" y="629"/>
                </a:lnTo>
                <a:close/>
                <a:moveTo>
                  <a:pt x="634" y="440"/>
                </a:moveTo>
                <a:lnTo>
                  <a:pt x="634" y="440"/>
                </a:lnTo>
                <a:lnTo>
                  <a:pt x="634" y="464"/>
                </a:lnTo>
                <a:lnTo>
                  <a:pt x="630" y="487"/>
                </a:lnTo>
                <a:lnTo>
                  <a:pt x="627" y="509"/>
                </a:lnTo>
                <a:lnTo>
                  <a:pt x="620" y="530"/>
                </a:lnTo>
                <a:lnTo>
                  <a:pt x="611" y="551"/>
                </a:lnTo>
                <a:lnTo>
                  <a:pt x="602" y="569"/>
                </a:lnTo>
                <a:lnTo>
                  <a:pt x="591" y="586"/>
                </a:lnTo>
                <a:lnTo>
                  <a:pt x="579" y="604"/>
                </a:lnTo>
                <a:lnTo>
                  <a:pt x="565" y="618"/>
                </a:lnTo>
                <a:lnTo>
                  <a:pt x="551" y="632"/>
                </a:lnTo>
                <a:lnTo>
                  <a:pt x="535" y="643"/>
                </a:lnTo>
                <a:lnTo>
                  <a:pt x="517" y="653"/>
                </a:lnTo>
                <a:lnTo>
                  <a:pt x="500" y="660"/>
                </a:lnTo>
                <a:lnTo>
                  <a:pt x="482" y="666"/>
                </a:lnTo>
                <a:lnTo>
                  <a:pt x="463" y="669"/>
                </a:lnTo>
                <a:lnTo>
                  <a:pt x="443" y="671"/>
                </a:lnTo>
                <a:lnTo>
                  <a:pt x="424" y="669"/>
                </a:lnTo>
                <a:lnTo>
                  <a:pt x="404" y="666"/>
                </a:lnTo>
                <a:lnTo>
                  <a:pt x="385" y="660"/>
                </a:lnTo>
                <a:lnTo>
                  <a:pt x="367" y="653"/>
                </a:lnTo>
                <a:lnTo>
                  <a:pt x="351" y="643"/>
                </a:lnTo>
                <a:lnTo>
                  <a:pt x="335" y="632"/>
                </a:lnTo>
                <a:lnTo>
                  <a:pt x="319" y="618"/>
                </a:lnTo>
                <a:lnTo>
                  <a:pt x="307" y="604"/>
                </a:lnTo>
                <a:lnTo>
                  <a:pt x="295" y="586"/>
                </a:lnTo>
                <a:lnTo>
                  <a:pt x="282" y="569"/>
                </a:lnTo>
                <a:lnTo>
                  <a:pt x="274" y="551"/>
                </a:lnTo>
                <a:lnTo>
                  <a:pt x="265" y="530"/>
                </a:lnTo>
                <a:lnTo>
                  <a:pt x="259" y="509"/>
                </a:lnTo>
                <a:lnTo>
                  <a:pt x="254" y="487"/>
                </a:lnTo>
                <a:lnTo>
                  <a:pt x="251" y="464"/>
                </a:lnTo>
                <a:lnTo>
                  <a:pt x="251" y="440"/>
                </a:lnTo>
                <a:lnTo>
                  <a:pt x="251" y="417"/>
                </a:lnTo>
                <a:lnTo>
                  <a:pt x="254" y="394"/>
                </a:lnTo>
                <a:lnTo>
                  <a:pt x="259" y="373"/>
                </a:lnTo>
                <a:lnTo>
                  <a:pt x="265" y="351"/>
                </a:lnTo>
                <a:lnTo>
                  <a:pt x="274" y="330"/>
                </a:lnTo>
                <a:lnTo>
                  <a:pt x="282" y="311"/>
                </a:lnTo>
                <a:lnTo>
                  <a:pt x="295" y="293"/>
                </a:lnTo>
                <a:lnTo>
                  <a:pt x="307" y="277"/>
                </a:lnTo>
                <a:lnTo>
                  <a:pt x="319" y="263"/>
                </a:lnTo>
                <a:lnTo>
                  <a:pt x="335" y="249"/>
                </a:lnTo>
                <a:lnTo>
                  <a:pt x="351" y="238"/>
                </a:lnTo>
                <a:lnTo>
                  <a:pt x="367" y="228"/>
                </a:lnTo>
                <a:lnTo>
                  <a:pt x="385" y="221"/>
                </a:lnTo>
                <a:lnTo>
                  <a:pt x="404" y="215"/>
                </a:lnTo>
                <a:lnTo>
                  <a:pt x="424" y="212"/>
                </a:lnTo>
                <a:lnTo>
                  <a:pt x="443" y="210"/>
                </a:lnTo>
                <a:lnTo>
                  <a:pt x="463" y="212"/>
                </a:lnTo>
                <a:lnTo>
                  <a:pt x="482" y="215"/>
                </a:lnTo>
                <a:lnTo>
                  <a:pt x="500" y="221"/>
                </a:lnTo>
                <a:lnTo>
                  <a:pt x="517" y="228"/>
                </a:lnTo>
                <a:lnTo>
                  <a:pt x="535" y="238"/>
                </a:lnTo>
                <a:lnTo>
                  <a:pt x="551" y="249"/>
                </a:lnTo>
                <a:lnTo>
                  <a:pt x="565" y="263"/>
                </a:lnTo>
                <a:lnTo>
                  <a:pt x="579" y="277"/>
                </a:lnTo>
                <a:lnTo>
                  <a:pt x="591" y="293"/>
                </a:lnTo>
                <a:lnTo>
                  <a:pt x="602" y="311"/>
                </a:lnTo>
                <a:lnTo>
                  <a:pt x="611" y="330"/>
                </a:lnTo>
                <a:lnTo>
                  <a:pt x="620" y="351"/>
                </a:lnTo>
                <a:lnTo>
                  <a:pt x="627" y="373"/>
                </a:lnTo>
                <a:lnTo>
                  <a:pt x="630" y="394"/>
                </a:lnTo>
                <a:lnTo>
                  <a:pt x="634" y="417"/>
                </a:lnTo>
                <a:lnTo>
                  <a:pt x="634" y="440"/>
                </a:lnTo>
                <a:close/>
              </a:path>
            </a:pathLst>
          </a:custGeom>
          <a:solidFill>
            <a:srgbClr val="F175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Rectangle 709"/>
          <p:cNvSpPr>
            <a:spLocks noChangeArrowheads="1"/>
          </p:cNvSpPr>
          <p:nvPr/>
        </p:nvSpPr>
        <p:spPr bwMode="auto">
          <a:xfrm>
            <a:off x="4243388" y="4914900"/>
            <a:ext cx="1401762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0" name="Freeform 1026"/>
          <p:cNvSpPr>
            <a:spLocks/>
          </p:cNvSpPr>
          <p:nvPr/>
        </p:nvSpPr>
        <p:spPr bwMode="auto">
          <a:xfrm>
            <a:off x="6073775" y="2097088"/>
            <a:ext cx="2085975" cy="2009775"/>
          </a:xfrm>
          <a:custGeom>
            <a:avLst/>
            <a:gdLst>
              <a:gd name="T0" fmla="*/ 2038350 w 1314"/>
              <a:gd name="T1" fmla="*/ 333375 h 1266"/>
              <a:gd name="T2" fmla="*/ 1968500 w 1314"/>
              <a:gd name="T3" fmla="*/ 222250 h 1266"/>
              <a:gd name="T4" fmla="*/ 1881188 w 1314"/>
              <a:gd name="T5" fmla="*/ 131763 h 1266"/>
              <a:gd name="T6" fmla="*/ 1797050 w 1314"/>
              <a:gd name="T7" fmla="*/ 69850 h 1266"/>
              <a:gd name="T8" fmla="*/ 1690688 w 1314"/>
              <a:gd name="T9" fmla="*/ 25400 h 1266"/>
              <a:gd name="T10" fmla="*/ 1565275 w 1314"/>
              <a:gd name="T11" fmla="*/ 3175 h 1266"/>
              <a:gd name="T12" fmla="*/ 1416050 w 1314"/>
              <a:gd name="T13" fmla="*/ 14288 h 1266"/>
              <a:gd name="T14" fmla="*/ 1241425 w 1314"/>
              <a:gd name="T15" fmla="*/ 69850 h 1266"/>
              <a:gd name="T16" fmla="*/ 1046163 w 1314"/>
              <a:gd name="T17" fmla="*/ 174625 h 1266"/>
              <a:gd name="T18" fmla="*/ 911225 w 1314"/>
              <a:gd name="T19" fmla="*/ 98425 h 1266"/>
              <a:gd name="T20" fmla="*/ 728663 w 1314"/>
              <a:gd name="T21" fmla="*/ 28575 h 1266"/>
              <a:gd name="T22" fmla="*/ 571500 w 1314"/>
              <a:gd name="T23" fmla="*/ 0 h 1266"/>
              <a:gd name="T24" fmla="*/ 438150 w 1314"/>
              <a:gd name="T25" fmla="*/ 11113 h 1266"/>
              <a:gd name="T26" fmla="*/ 325438 w 1314"/>
              <a:gd name="T27" fmla="*/ 50800 h 1266"/>
              <a:gd name="T28" fmla="*/ 233363 w 1314"/>
              <a:gd name="T29" fmla="*/ 106363 h 1266"/>
              <a:gd name="T30" fmla="*/ 157163 w 1314"/>
              <a:gd name="T31" fmla="*/ 174625 h 1266"/>
              <a:gd name="T32" fmla="*/ 65088 w 1314"/>
              <a:gd name="T33" fmla="*/ 303213 h 1266"/>
              <a:gd name="T34" fmla="*/ 36513 w 1314"/>
              <a:gd name="T35" fmla="*/ 358775 h 1266"/>
              <a:gd name="T36" fmla="*/ 11113 w 1314"/>
              <a:gd name="T37" fmla="*/ 461963 h 1266"/>
              <a:gd name="T38" fmla="*/ 0 w 1314"/>
              <a:gd name="T39" fmla="*/ 569913 h 1266"/>
              <a:gd name="T40" fmla="*/ 25400 w 1314"/>
              <a:gd name="T41" fmla="*/ 779463 h 1266"/>
              <a:gd name="T42" fmla="*/ 98425 w 1314"/>
              <a:gd name="T43" fmla="*/ 984250 h 1266"/>
              <a:gd name="T44" fmla="*/ 204788 w 1314"/>
              <a:gd name="T45" fmla="*/ 1182688 h 1266"/>
              <a:gd name="T46" fmla="*/ 333375 w 1314"/>
              <a:gd name="T47" fmla="*/ 1368425 h 1266"/>
              <a:gd name="T48" fmla="*/ 476250 w 1314"/>
              <a:gd name="T49" fmla="*/ 1533525 h 1266"/>
              <a:gd name="T50" fmla="*/ 739775 w 1314"/>
              <a:gd name="T51" fmla="*/ 1793875 h 1266"/>
              <a:gd name="T52" fmla="*/ 911225 w 1314"/>
              <a:gd name="T53" fmla="*/ 1936750 h 1266"/>
              <a:gd name="T54" fmla="*/ 976313 w 1314"/>
              <a:gd name="T55" fmla="*/ 1984375 h 1266"/>
              <a:gd name="T56" fmla="*/ 1017588 w 1314"/>
              <a:gd name="T57" fmla="*/ 2005013 h 1266"/>
              <a:gd name="T58" fmla="*/ 1031875 w 1314"/>
              <a:gd name="T59" fmla="*/ 2009775 h 1266"/>
              <a:gd name="T60" fmla="*/ 1042988 w 1314"/>
              <a:gd name="T61" fmla="*/ 2009775 h 1266"/>
              <a:gd name="T62" fmla="*/ 1050925 w 1314"/>
              <a:gd name="T63" fmla="*/ 2009775 h 1266"/>
              <a:gd name="T64" fmla="*/ 1076325 w 1314"/>
              <a:gd name="T65" fmla="*/ 2005013 h 1266"/>
              <a:gd name="T66" fmla="*/ 1085850 w 1314"/>
              <a:gd name="T67" fmla="*/ 1998663 h 1266"/>
              <a:gd name="T68" fmla="*/ 1127125 w 1314"/>
              <a:gd name="T69" fmla="*/ 1976438 h 1266"/>
              <a:gd name="T70" fmla="*/ 1222375 w 1314"/>
              <a:gd name="T71" fmla="*/ 1903413 h 1266"/>
              <a:gd name="T72" fmla="*/ 1427163 w 1314"/>
              <a:gd name="T73" fmla="*/ 1720850 h 1266"/>
              <a:gd name="T74" fmla="*/ 1660525 w 1314"/>
              <a:gd name="T75" fmla="*/ 1482725 h 1266"/>
              <a:gd name="T76" fmla="*/ 1797050 w 1314"/>
              <a:gd name="T77" fmla="*/ 1309688 h 1266"/>
              <a:gd name="T78" fmla="*/ 1920875 w 1314"/>
              <a:gd name="T79" fmla="*/ 1120775 h 1266"/>
              <a:gd name="T80" fmla="*/ 2019300 w 1314"/>
              <a:gd name="T81" fmla="*/ 919163 h 1266"/>
              <a:gd name="T82" fmla="*/ 2074863 w 1314"/>
              <a:gd name="T83" fmla="*/ 712788 h 1266"/>
              <a:gd name="T84" fmla="*/ 2082800 w 1314"/>
              <a:gd name="T85" fmla="*/ 534988 h 1266"/>
              <a:gd name="T86" fmla="*/ 2068513 w 1314"/>
              <a:gd name="T87" fmla="*/ 431800 h 1266"/>
              <a:gd name="T88" fmla="*/ 2049463 w 1314"/>
              <a:gd name="T89" fmla="*/ 361950 h 126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6"/>
              <a:gd name="T137" fmla="*/ 1314 w 1314"/>
              <a:gd name="T138" fmla="*/ 1266 h 126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6">
                <a:moveTo>
                  <a:pt x="1291" y="228"/>
                </a:moveTo>
                <a:lnTo>
                  <a:pt x="1291" y="228"/>
                </a:lnTo>
                <a:lnTo>
                  <a:pt x="1284" y="210"/>
                </a:lnTo>
                <a:lnTo>
                  <a:pt x="1273" y="191"/>
                </a:lnTo>
                <a:lnTo>
                  <a:pt x="1259" y="168"/>
                </a:lnTo>
                <a:lnTo>
                  <a:pt x="1240" y="140"/>
                </a:lnTo>
                <a:lnTo>
                  <a:pt x="1215" y="111"/>
                </a:lnTo>
                <a:lnTo>
                  <a:pt x="1201" y="97"/>
                </a:lnTo>
                <a:lnTo>
                  <a:pt x="1185" y="83"/>
                </a:lnTo>
                <a:lnTo>
                  <a:pt x="1169" y="69"/>
                </a:lnTo>
                <a:lnTo>
                  <a:pt x="1152" y="57"/>
                </a:lnTo>
                <a:lnTo>
                  <a:pt x="1132" y="44"/>
                </a:lnTo>
                <a:lnTo>
                  <a:pt x="1111" y="34"/>
                </a:lnTo>
                <a:lnTo>
                  <a:pt x="1088" y="25"/>
                </a:lnTo>
                <a:lnTo>
                  <a:pt x="1065" y="16"/>
                </a:lnTo>
                <a:lnTo>
                  <a:pt x="1040" y="9"/>
                </a:lnTo>
                <a:lnTo>
                  <a:pt x="1014" y="5"/>
                </a:lnTo>
                <a:lnTo>
                  <a:pt x="986" y="2"/>
                </a:lnTo>
                <a:lnTo>
                  <a:pt x="956" y="2"/>
                </a:lnTo>
                <a:lnTo>
                  <a:pt x="924" y="5"/>
                </a:lnTo>
                <a:lnTo>
                  <a:pt x="892" y="9"/>
                </a:lnTo>
                <a:lnTo>
                  <a:pt x="857" y="18"/>
                </a:lnTo>
                <a:lnTo>
                  <a:pt x="821" y="28"/>
                </a:lnTo>
                <a:lnTo>
                  <a:pt x="782" y="44"/>
                </a:lnTo>
                <a:lnTo>
                  <a:pt x="744" y="62"/>
                </a:lnTo>
                <a:lnTo>
                  <a:pt x="701" y="85"/>
                </a:lnTo>
                <a:lnTo>
                  <a:pt x="659" y="110"/>
                </a:lnTo>
                <a:lnTo>
                  <a:pt x="615" y="83"/>
                </a:lnTo>
                <a:lnTo>
                  <a:pt x="574" y="62"/>
                </a:lnTo>
                <a:lnTo>
                  <a:pt x="533" y="42"/>
                </a:lnTo>
                <a:lnTo>
                  <a:pt x="496" y="28"/>
                </a:lnTo>
                <a:lnTo>
                  <a:pt x="459" y="18"/>
                </a:lnTo>
                <a:lnTo>
                  <a:pt x="424" y="9"/>
                </a:lnTo>
                <a:lnTo>
                  <a:pt x="392" y="4"/>
                </a:lnTo>
                <a:lnTo>
                  <a:pt x="360" y="0"/>
                </a:lnTo>
                <a:lnTo>
                  <a:pt x="330" y="0"/>
                </a:lnTo>
                <a:lnTo>
                  <a:pt x="302" y="4"/>
                </a:lnTo>
                <a:lnTo>
                  <a:pt x="276" y="7"/>
                </a:lnTo>
                <a:lnTo>
                  <a:pt x="251" y="14"/>
                </a:lnTo>
                <a:lnTo>
                  <a:pt x="226" y="23"/>
                </a:lnTo>
                <a:lnTo>
                  <a:pt x="205" y="32"/>
                </a:lnTo>
                <a:lnTo>
                  <a:pt x="184" y="42"/>
                </a:lnTo>
                <a:lnTo>
                  <a:pt x="164" y="55"/>
                </a:lnTo>
                <a:lnTo>
                  <a:pt x="147" y="67"/>
                </a:lnTo>
                <a:lnTo>
                  <a:pt x="129" y="81"/>
                </a:lnTo>
                <a:lnTo>
                  <a:pt x="113" y="95"/>
                </a:lnTo>
                <a:lnTo>
                  <a:pt x="99" y="110"/>
                </a:lnTo>
                <a:lnTo>
                  <a:pt x="76" y="140"/>
                </a:lnTo>
                <a:lnTo>
                  <a:pt x="57" y="166"/>
                </a:lnTo>
                <a:lnTo>
                  <a:pt x="41" y="191"/>
                </a:lnTo>
                <a:lnTo>
                  <a:pt x="30" y="208"/>
                </a:lnTo>
                <a:lnTo>
                  <a:pt x="23" y="226"/>
                </a:lnTo>
                <a:lnTo>
                  <a:pt x="16" y="249"/>
                </a:lnTo>
                <a:lnTo>
                  <a:pt x="11" y="270"/>
                </a:lnTo>
                <a:lnTo>
                  <a:pt x="7" y="291"/>
                </a:lnTo>
                <a:lnTo>
                  <a:pt x="4" y="314"/>
                </a:lnTo>
                <a:lnTo>
                  <a:pt x="2" y="336"/>
                </a:lnTo>
                <a:lnTo>
                  <a:pt x="0" y="359"/>
                </a:lnTo>
                <a:lnTo>
                  <a:pt x="2" y="403"/>
                </a:lnTo>
                <a:lnTo>
                  <a:pt x="7" y="447"/>
                </a:lnTo>
                <a:lnTo>
                  <a:pt x="16" y="491"/>
                </a:lnTo>
                <a:lnTo>
                  <a:pt x="28" y="535"/>
                </a:lnTo>
                <a:lnTo>
                  <a:pt x="44" y="578"/>
                </a:lnTo>
                <a:lnTo>
                  <a:pt x="62" y="620"/>
                </a:lnTo>
                <a:lnTo>
                  <a:pt x="81" y="662"/>
                </a:lnTo>
                <a:lnTo>
                  <a:pt x="104" y="705"/>
                </a:lnTo>
                <a:lnTo>
                  <a:pt x="129" y="745"/>
                </a:lnTo>
                <a:lnTo>
                  <a:pt x="155" y="784"/>
                </a:lnTo>
                <a:lnTo>
                  <a:pt x="182" y="823"/>
                </a:lnTo>
                <a:lnTo>
                  <a:pt x="210" y="862"/>
                </a:lnTo>
                <a:lnTo>
                  <a:pt x="240" y="897"/>
                </a:lnTo>
                <a:lnTo>
                  <a:pt x="270" y="933"/>
                </a:lnTo>
                <a:lnTo>
                  <a:pt x="300" y="966"/>
                </a:lnTo>
                <a:lnTo>
                  <a:pt x="359" y="1028"/>
                </a:lnTo>
                <a:lnTo>
                  <a:pt x="415" y="1084"/>
                </a:lnTo>
                <a:lnTo>
                  <a:pt x="466" y="1130"/>
                </a:lnTo>
                <a:lnTo>
                  <a:pt x="510" y="1169"/>
                </a:lnTo>
                <a:lnTo>
                  <a:pt x="544" y="1197"/>
                </a:lnTo>
                <a:lnTo>
                  <a:pt x="574" y="1220"/>
                </a:lnTo>
                <a:lnTo>
                  <a:pt x="597" y="1238"/>
                </a:lnTo>
                <a:lnTo>
                  <a:pt x="615" y="1250"/>
                </a:lnTo>
                <a:lnTo>
                  <a:pt x="631" y="1258"/>
                </a:lnTo>
                <a:lnTo>
                  <a:pt x="641" y="1263"/>
                </a:lnTo>
                <a:lnTo>
                  <a:pt x="650" y="1265"/>
                </a:lnTo>
                <a:lnTo>
                  <a:pt x="650" y="1266"/>
                </a:lnTo>
                <a:lnTo>
                  <a:pt x="657" y="1266"/>
                </a:lnTo>
                <a:lnTo>
                  <a:pt x="661" y="1266"/>
                </a:lnTo>
                <a:lnTo>
                  <a:pt x="662" y="1266"/>
                </a:lnTo>
                <a:lnTo>
                  <a:pt x="668" y="1265"/>
                </a:lnTo>
                <a:lnTo>
                  <a:pt x="678" y="1263"/>
                </a:lnTo>
                <a:lnTo>
                  <a:pt x="684" y="1259"/>
                </a:lnTo>
                <a:lnTo>
                  <a:pt x="687" y="1258"/>
                </a:lnTo>
                <a:lnTo>
                  <a:pt x="710" y="1245"/>
                </a:lnTo>
                <a:lnTo>
                  <a:pt x="740" y="1222"/>
                </a:lnTo>
                <a:lnTo>
                  <a:pt x="770" y="1199"/>
                </a:lnTo>
                <a:lnTo>
                  <a:pt x="805" y="1171"/>
                </a:lnTo>
                <a:lnTo>
                  <a:pt x="850" y="1132"/>
                </a:lnTo>
                <a:lnTo>
                  <a:pt x="899" y="1084"/>
                </a:lnTo>
                <a:lnTo>
                  <a:pt x="956" y="1030"/>
                </a:lnTo>
                <a:lnTo>
                  <a:pt x="1016" y="968"/>
                </a:lnTo>
                <a:lnTo>
                  <a:pt x="1046" y="934"/>
                </a:lnTo>
                <a:lnTo>
                  <a:pt x="1074" y="899"/>
                </a:lnTo>
                <a:lnTo>
                  <a:pt x="1104" y="862"/>
                </a:lnTo>
                <a:lnTo>
                  <a:pt x="1132" y="825"/>
                </a:lnTo>
                <a:lnTo>
                  <a:pt x="1159" y="786"/>
                </a:lnTo>
                <a:lnTo>
                  <a:pt x="1185" y="747"/>
                </a:lnTo>
                <a:lnTo>
                  <a:pt x="1210" y="706"/>
                </a:lnTo>
                <a:lnTo>
                  <a:pt x="1233" y="664"/>
                </a:lnTo>
                <a:lnTo>
                  <a:pt x="1252" y="622"/>
                </a:lnTo>
                <a:lnTo>
                  <a:pt x="1272" y="579"/>
                </a:lnTo>
                <a:lnTo>
                  <a:pt x="1286" y="535"/>
                </a:lnTo>
                <a:lnTo>
                  <a:pt x="1298" y="493"/>
                </a:lnTo>
                <a:lnTo>
                  <a:pt x="1307" y="449"/>
                </a:lnTo>
                <a:lnTo>
                  <a:pt x="1312" y="404"/>
                </a:lnTo>
                <a:lnTo>
                  <a:pt x="1314" y="360"/>
                </a:lnTo>
                <a:lnTo>
                  <a:pt x="1312" y="337"/>
                </a:lnTo>
                <a:lnTo>
                  <a:pt x="1310" y="316"/>
                </a:lnTo>
                <a:lnTo>
                  <a:pt x="1309" y="293"/>
                </a:lnTo>
                <a:lnTo>
                  <a:pt x="1303" y="272"/>
                </a:lnTo>
                <a:lnTo>
                  <a:pt x="1298" y="249"/>
                </a:lnTo>
                <a:lnTo>
                  <a:pt x="1291" y="228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1027"/>
          <p:cNvSpPr>
            <a:spLocks/>
          </p:cNvSpPr>
          <p:nvPr/>
        </p:nvSpPr>
        <p:spPr bwMode="auto">
          <a:xfrm>
            <a:off x="6073775" y="1946275"/>
            <a:ext cx="2085975" cy="2006600"/>
          </a:xfrm>
          <a:custGeom>
            <a:avLst/>
            <a:gdLst>
              <a:gd name="T0" fmla="*/ 2038350 w 1314"/>
              <a:gd name="T1" fmla="*/ 333375 h 1264"/>
              <a:gd name="T2" fmla="*/ 1968500 w 1314"/>
              <a:gd name="T3" fmla="*/ 220663 h 1264"/>
              <a:gd name="T4" fmla="*/ 1881188 w 1314"/>
              <a:gd name="T5" fmla="*/ 128588 h 1264"/>
              <a:gd name="T6" fmla="*/ 1797050 w 1314"/>
              <a:gd name="T7" fmla="*/ 69850 h 1264"/>
              <a:gd name="T8" fmla="*/ 1690688 w 1314"/>
              <a:gd name="T9" fmla="*/ 22225 h 1264"/>
              <a:gd name="T10" fmla="*/ 1565275 w 1314"/>
              <a:gd name="T11" fmla="*/ 1588 h 1264"/>
              <a:gd name="T12" fmla="*/ 1416050 w 1314"/>
              <a:gd name="T13" fmla="*/ 14288 h 1264"/>
              <a:gd name="T14" fmla="*/ 1241425 w 1314"/>
              <a:gd name="T15" fmla="*/ 66675 h 1264"/>
              <a:gd name="T16" fmla="*/ 1046163 w 1314"/>
              <a:gd name="T17" fmla="*/ 173038 h 1264"/>
              <a:gd name="T18" fmla="*/ 911225 w 1314"/>
              <a:gd name="T19" fmla="*/ 95250 h 1264"/>
              <a:gd name="T20" fmla="*/ 728663 w 1314"/>
              <a:gd name="T21" fmla="*/ 25400 h 1264"/>
              <a:gd name="T22" fmla="*/ 571500 w 1314"/>
              <a:gd name="T23" fmla="*/ 0 h 1264"/>
              <a:gd name="T24" fmla="*/ 438150 w 1314"/>
              <a:gd name="T25" fmla="*/ 11113 h 1264"/>
              <a:gd name="T26" fmla="*/ 325438 w 1314"/>
              <a:gd name="T27" fmla="*/ 47625 h 1264"/>
              <a:gd name="T28" fmla="*/ 233363 w 1314"/>
              <a:gd name="T29" fmla="*/ 106363 h 1264"/>
              <a:gd name="T30" fmla="*/ 157163 w 1314"/>
              <a:gd name="T31" fmla="*/ 173038 h 1264"/>
              <a:gd name="T32" fmla="*/ 65088 w 1314"/>
              <a:gd name="T33" fmla="*/ 300038 h 1264"/>
              <a:gd name="T34" fmla="*/ 36513 w 1314"/>
              <a:gd name="T35" fmla="*/ 358775 h 1264"/>
              <a:gd name="T36" fmla="*/ 11113 w 1314"/>
              <a:gd name="T37" fmla="*/ 461963 h 1264"/>
              <a:gd name="T38" fmla="*/ 0 w 1314"/>
              <a:gd name="T39" fmla="*/ 565150 h 1264"/>
              <a:gd name="T40" fmla="*/ 25400 w 1314"/>
              <a:gd name="T41" fmla="*/ 776288 h 1264"/>
              <a:gd name="T42" fmla="*/ 98425 w 1314"/>
              <a:gd name="T43" fmla="*/ 984250 h 1264"/>
              <a:gd name="T44" fmla="*/ 204788 w 1314"/>
              <a:gd name="T45" fmla="*/ 1179513 h 1264"/>
              <a:gd name="T46" fmla="*/ 333375 w 1314"/>
              <a:gd name="T47" fmla="*/ 1365250 h 1264"/>
              <a:gd name="T48" fmla="*/ 476250 w 1314"/>
              <a:gd name="T49" fmla="*/ 1530350 h 1264"/>
              <a:gd name="T50" fmla="*/ 739775 w 1314"/>
              <a:gd name="T51" fmla="*/ 1793875 h 1264"/>
              <a:gd name="T52" fmla="*/ 911225 w 1314"/>
              <a:gd name="T53" fmla="*/ 1936750 h 1264"/>
              <a:gd name="T54" fmla="*/ 976313 w 1314"/>
              <a:gd name="T55" fmla="*/ 1981200 h 1264"/>
              <a:gd name="T56" fmla="*/ 1017588 w 1314"/>
              <a:gd name="T57" fmla="*/ 2001838 h 1264"/>
              <a:gd name="T58" fmla="*/ 1031875 w 1314"/>
              <a:gd name="T59" fmla="*/ 2006600 h 1264"/>
              <a:gd name="T60" fmla="*/ 1042988 w 1314"/>
              <a:gd name="T61" fmla="*/ 2006600 h 1264"/>
              <a:gd name="T62" fmla="*/ 1050925 w 1314"/>
              <a:gd name="T63" fmla="*/ 2006600 h 1264"/>
              <a:gd name="T64" fmla="*/ 1076325 w 1314"/>
              <a:gd name="T65" fmla="*/ 2001838 h 1264"/>
              <a:gd name="T66" fmla="*/ 1085850 w 1314"/>
              <a:gd name="T67" fmla="*/ 1998663 h 1264"/>
              <a:gd name="T68" fmla="*/ 1127125 w 1314"/>
              <a:gd name="T69" fmla="*/ 1973263 h 1264"/>
              <a:gd name="T70" fmla="*/ 1222375 w 1314"/>
              <a:gd name="T71" fmla="*/ 1900238 h 1264"/>
              <a:gd name="T72" fmla="*/ 1427163 w 1314"/>
              <a:gd name="T73" fmla="*/ 1720850 h 1264"/>
              <a:gd name="T74" fmla="*/ 1660525 w 1314"/>
              <a:gd name="T75" fmla="*/ 1479550 h 1264"/>
              <a:gd name="T76" fmla="*/ 1797050 w 1314"/>
              <a:gd name="T77" fmla="*/ 1306513 h 1264"/>
              <a:gd name="T78" fmla="*/ 1920875 w 1314"/>
              <a:gd name="T79" fmla="*/ 1117600 h 1264"/>
              <a:gd name="T80" fmla="*/ 2019300 w 1314"/>
              <a:gd name="T81" fmla="*/ 915988 h 1264"/>
              <a:gd name="T82" fmla="*/ 2074863 w 1314"/>
              <a:gd name="T83" fmla="*/ 709613 h 1264"/>
              <a:gd name="T84" fmla="*/ 2082800 w 1314"/>
              <a:gd name="T85" fmla="*/ 531813 h 1264"/>
              <a:gd name="T86" fmla="*/ 2068513 w 1314"/>
              <a:gd name="T87" fmla="*/ 428625 h 1264"/>
              <a:gd name="T88" fmla="*/ 2049463 w 1314"/>
              <a:gd name="T89" fmla="*/ 358775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F6A8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1030"/>
          <p:cNvSpPr>
            <a:spLocks noEditPoints="1"/>
          </p:cNvSpPr>
          <p:nvPr/>
        </p:nvSpPr>
        <p:spPr bwMode="auto">
          <a:xfrm>
            <a:off x="828675" y="1998663"/>
            <a:ext cx="922338" cy="1701800"/>
          </a:xfrm>
          <a:custGeom>
            <a:avLst/>
            <a:gdLst>
              <a:gd name="T0" fmla="*/ 1588 w 581"/>
              <a:gd name="T1" fmla="*/ 79375 h 1072"/>
              <a:gd name="T2" fmla="*/ 33338 w 581"/>
              <a:gd name="T3" fmla="*/ 57150 h 1072"/>
              <a:gd name="T4" fmla="*/ 142875 w 581"/>
              <a:gd name="T5" fmla="*/ 25400 h 1072"/>
              <a:gd name="T6" fmla="*/ 374650 w 581"/>
              <a:gd name="T7" fmla="*/ 3175 h 1072"/>
              <a:gd name="T8" fmla="*/ 531813 w 581"/>
              <a:gd name="T9" fmla="*/ 0 h 1072"/>
              <a:gd name="T10" fmla="*/ 728663 w 581"/>
              <a:gd name="T11" fmla="*/ 14288 h 1072"/>
              <a:gd name="T12" fmla="*/ 860425 w 581"/>
              <a:gd name="T13" fmla="*/ 39688 h 1072"/>
              <a:gd name="T14" fmla="*/ 904875 w 581"/>
              <a:gd name="T15" fmla="*/ 65088 h 1072"/>
              <a:gd name="T16" fmla="*/ 919163 w 581"/>
              <a:gd name="T17" fmla="*/ 87313 h 1072"/>
              <a:gd name="T18" fmla="*/ 915988 w 581"/>
              <a:gd name="T19" fmla="*/ 314325 h 1072"/>
              <a:gd name="T20" fmla="*/ 889000 w 581"/>
              <a:gd name="T21" fmla="*/ 681038 h 1072"/>
              <a:gd name="T22" fmla="*/ 854075 w 581"/>
              <a:gd name="T23" fmla="*/ 920750 h 1072"/>
              <a:gd name="T24" fmla="*/ 804863 w 581"/>
              <a:gd name="T25" fmla="*/ 1155700 h 1072"/>
              <a:gd name="T26" fmla="*/ 733425 w 581"/>
              <a:gd name="T27" fmla="*/ 1374775 h 1072"/>
              <a:gd name="T28" fmla="*/ 666750 w 581"/>
              <a:gd name="T29" fmla="*/ 1514475 h 1072"/>
              <a:gd name="T30" fmla="*/ 615950 w 581"/>
              <a:gd name="T31" fmla="*/ 1592263 h 1072"/>
              <a:gd name="T32" fmla="*/ 588963 w 581"/>
              <a:gd name="T33" fmla="*/ 1628775 h 1072"/>
              <a:gd name="T34" fmla="*/ 531813 w 581"/>
              <a:gd name="T35" fmla="*/ 1674813 h 1072"/>
              <a:gd name="T36" fmla="*/ 481013 w 581"/>
              <a:gd name="T37" fmla="*/ 1697038 h 1072"/>
              <a:gd name="T38" fmla="*/ 422275 w 581"/>
              <a:gd name="T39" fmla="*/ 1701800 h 1072"/>
              <a:gd name="T40" fmla="*/ 352425 w 581"/>
              <a:gd name="T41" fmla="*/ 1679575 h 1072"/>
              <a:gd name="T42" fmla="*/ 274638 w 581"/>
              <a:gd name="T43" fmla="*/ 1624013 h 1072"/>
              <a:gd name="T44" fmla="*/ 230188 w 581"/>
              <a:gd name="T45" fmla="*/ 1573213 h 1072"/>
              <a:gd name="T46" fmla="*/ 169863 w 581"/>
              <a:gd name="T47" fmla="*/ 1466850 h 1072"/>
              <a:gd name="T48" fmla="*/ 125413 w 581"/>
              <a:gd name="T49" fmla="*/ 1346200 h 1072"/>
              <a:gd name="T50" fmla="*/ 80963 w 581"/>
              <a:gd name="T51" fmla="*/ 1174750 h 1072"/>
              <a:gd name="T52" fmla="*/ 38100 w 581"/>
              <a:gd name="T53" fmla="*/ 947738 h 1072"/>
              <a:gd name="T54" fmla="*/ 11113 w 581"/>
              <a:gd name="T55" fmla="*/ 657225 h 1072"/>
              <a:gd name="T56" fmla="*/ 0 w 581"/>
              <a:gd name="T57" fmla="*/ 295275 h 1072"/>
              <a:gd name="T58" fmla="*/ 1588 w 581"/>
              <a:gd name="T59" fmla="*/ 87313 h 1072"/>
              <a:gd name="T60" fmla="*/ 7938 w 581"/>
              <a:gd name="T61" fmla="*/ 90488 h 1072"/>
              <a:gd name="T62" fmla="*/ 38100 w 581"/>
              <a:gd name="T63" fmla="*/ 117475 h 1072"/>
              <a:gd name="T64" fmla="*/ 136525 w 581"/>
              <a:gd name="T65" fmla="*/ 152400 h 1072"/>
              <a:gd name="T66" fmla="*/ 282575 w 581"/>
              <a:gd name="T67" fmla="*/ 174625 h 1072"/>
              <a:gd name="T68" fmla="*/ 461963 w 581"/>
              <a:gd name="T69" fmla="*/ 182563 h 1072"/>
              <a:gd name="T70" fmla="*/ 596900 w 581"/>
              <a:gd name="T71" fmla="*/ 177800 h 1072"/>
              <a:gd name="T72" fmla="*/ 754063 w 581"/>
              <a:gd name="T73" fmla="*/ 160338 h 1072"/>
              <a:gd name="T74" fmla="*/ 863600 w 581"/>
              <a:gd name="T75" fmla="*/ 127000 h 1072"/>
              <a:gd name="T76" fmla="*/ 908050 w 581"/>
              <a:gd name="T77" fmla="*/ 95250 h 1072"/>
              <a:gd name="T78" fmla="*/ 919163 w 581"/>
              <a:gd name="T79" fmla="*/ 76200 h 1072"/>
              <a:gd name="T80" fmla="*/ 919163 w 581"/>
              <a:gd name="T81" fmla="*/ 65088 h 1072"/>
              <a:gd name="T82" fmla="*/ 876300 w 581"/>
              <a:gd name="T83" fmla="*/ 109538 h 1072"/>
              <a:gd name="T84" fmla="*/ 793750 w 581"/>
              <a:gd name="T85" fmla="*/ 141288 h 1072"/>
              <a:gd name="T86" fmla="*/ 627063 w 581"/>
              <a:gd name="T87" fmla="*/ 165100 h 1072"/>
              <a:gd name="T88" fmla="*/ 509588 w 581"/>
              <a:gd name="T89" fmla="*/ 168275 h 1072"/>
              <a:gd name="T90" fmla="*/ 311150 w 581"/>
              <a:gd name="T91" fmla="*/ 160338 h 1072"/>
              <a:gd name="T92" fmla="*/ 179388 w 581"/>
              <a:gd name="T93" fmla="*/ 149225 h 1072"/>
              <a:gd name="T94" fmla="*/ 92075 w 581"/>
              <a:gd name="T95" fmla="*/ 123825 h 1072"/>
              <a:gd name="T96" fmla="*/ 4763 w 581"/>
              <a:gd name="T97" fmla="*/ 79375 h 107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81"/>
              <a:gd name="T148" fmla="*/ 0 h 1072"/>
              <a:gd name="T149" fmla="*/ 581 w 581"/>
              <a:gd name="T150" fmla="*/ 1072 h 107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81" h="1072">
                <a:moveTo>
                  <a:pt x="1" y="55"/>
                </a:moveTo>
                <a:lnTo>
                  <a:pt x="1" y="55"/>
                </a:lnTo>
                <a:lnTo>
                  <a:pt x="1" y="53"/>
                </a:lnTo>
                <a:lnTo>
                  <a:pt x="1" y="50"/>
                </a:lnTo>
                <a:lnTo>
                  <a:pt x="5" y="48"/>
                </a:lnTo>
                <a:lnTo>
                  <a:pt x="9" y="44"/>
                </a:lnTo>
                <a:lnTo>
                  <a:pt x="14" y="39"/>
                </a:lnTo>
                <a:lnTo>
                  <a:pt x="21" y="36"/>
                </a:lnTo>
                <a:lnTo>
                  <a:pt x="31" y="30"/>
                </a:lnTo>
                <a:lnTo>
                  <a:pt x="47" y="25"/>
                </a:lnTo>
                <a:lnTo>
                  <a:pt x="65" y="21"/>
                </a:lnTo>
                <a:lnTo>
                  <a:pt x="90" y="16"/>
                </a:lnTo>
                <a:lnTo>
                  <a:pt x="116" y="13"/>
                </a:lnTo>
                <a:lnTo>
                  <a:pt x="152" y="9"/>
                </a:lnTo>
                <a:lnTo>
                  <a:pt x="190" y="6"/>
                </a:lnTo>
                <a:lnTo>
                  <a:pt x="236" y="2"/>
                </a:lnTo>
                <a:lnTo>
                  <a:pt x="291" y="0"/>
                </a:lnTo>
                <a:lnTo>
                  <a:pt x="303" y="0"/>
                </a:lnTo>
                <a:lnTo>
                  <a:pt x="335" y="0"/>
                </a:lnTo>
                <a:lnTo>
                  <a:pt x="381" y="2"/>
                </a:lnTo>
                <a:lnTo>
                  <a:pt x="406" y="4"/>
                </a:lnTo>
                <a:lnTo>
                  <a:pt x="432" y="6"/>
                </a:lnTo>
                <a:lnTo>
                  <a:pt x="459" y="9"/>
                </a:lnTo>
                <a:lnTo>
                  <a:pt x="485" y="13"/>
                </a:lnTo>
                <a:lnTo>
                  <a:pt x="510" y="18"/>
                </a:lnTo>
                <a:lnTo>
                  <a:pt x="531" y="23"/>
                </a:lnTo>
                <a:lnTo>
                  <a:pt x="542" y="25"/>
                </a:lnTo>
                <a:lnTo>
                  <a:pt x="551" y="29"/>
                </a:lnTo>
                <a:lnTo>
                  <a:pt x="558" y="32"/>
                </a:lnTo>
                <a:lnTo>
                  <a:pt x="565" y="36"/>
                </a:lnTo>
                <a:lnTo>
                  <a:pt x="570" y="41"/>
                </a:lnTo>
                <a:lnTo>
                  <a:pt x="575" y="44"/>
                </a:lnTo>
                <a:lnTo>
                  <a:pt x="577" y="50"/>
                </a:lnTo>
                <a:lnTo>
                  <a:pt x="579" y="55"/>
                </a:lnTo>
                <a:lnTo>
                  <a:pt x="579" y="74"/>
                </a:lnTo>
                <a:lnTo>
                  <a:pt x="581" y="106"/>
                </a:lnTo>
                <a:lnTo>
                  <a:pt x="579" y="149"/>
                </a:lnTo>
                <a:lnTo>
                  <a:pt x="577" y="198"/>
                </a:lnTo>
                <a:lnTo>
                  <a:pt x="575" y="258"/>
                </a:lnTo>
                <a:lnTo>
                  <a:pt x="570" y="323"/>
                </a:lnTo>
                <a:lnTo>
                  <a:pt x="563" y="392"/>
                </a:lnTo>
                <a:lnTo>
                  <a:pt x="560" y="429"/>
                </a:lnTo>
                <a:lnTo>
                  <a:pt x="556" y="465"/>
                </a:lnTo>
                <a:lnTo>
                  <a:pt x="551" y="504"/>
                </a:lnTo>
                <a:lnTo>
                  <a:pt x="545" y="541"/>
                </a:lnTo>
                <a:lnTo>
                  <a:pt x="538" y="580"/>
                </a:lnTo>
                <a:lnTo>
                  <a:pt x="531" y="617"/>
                </a:lnTo>
                <a:lnTo>
                  <a:pt x="524" y="654"/>
                </a:lnTo>
                <a:lnTo>
                  <a:pt x="515" y="693"/>
                </a:lnTo>
                <a:lnTo>
                  <a:pt x="507" y="728"/>
                </a:lnTo>
                <a:lnTo>
                  <a:pt x="498" y="763"/>
                </a:lnTo>
                <a:lnTo>
                  <a:pt x="487" y="799"/>
                </a:lnTo>
                <a:lnTo>
                  <a:pt x="475" y="834"/>
                </a:lnTo>
                <a:lnTo>
                  <a:pt x="462" y="866"/>
                </a:lnTo>
                <a:lnTo>
                  <a:pt x="450" y="897"/>
                </a:lnTo>
                <a:lnTo>
                  <a:pt x="436" y="926"/>
                </a:lnTo>
                <a:lnTo>
                  <a:pt x="429" y="942"/>
                </a:lnTo>
                <a:lnTo>
                  <a:pt x="420" y="954"/>
                </a:lnTo>
                <a:lnTo>
                  <a:pt x="413" y="968"/>
                </a:lnTo>
                <a:lnTo>
                  <a:pt x="404" y="980"/>
                </a:lnTo>
                <a:lnTo>
                  <a:pt x="397" y="993"/>
                </a:lnTo>
                <a:lnTo>
                  <a:pt x="388" y="1003"/>
                </a:lnTo>
                <a:lnTo>
                  <a:pt x="383" y="1010"/>
                </a:lnTo>
                <a:lnTo>
                  <a:pt x="378" y="1018"/>
                </a:lnTo>
                <a:lnTo>
                  <a:pt x="371" y="1026"/>
                </a:lnTo>
                <a:lnTo>
                  <a:pt x="360" y="1035"/>
                </a:lnTo>
                <a:lnTo>
                  <a:pt x="349" y="1046"/>
                </a:lnTo>
                <a:lnTo>
                  <a:pt x="342" y="1051"/>
                </a:lnTo>
                <a:lnTo>
                  <a:pt x="335" y="1055"/>
                </a:lnTo>
                <a:lnTo>
                  <a:pt x="328" y="1060"/>
                </a:lnTo>
                <a:lnTo>
                  <a:pt x="321" y="1063"/>
                </a:lnTo>
                <a:lnTo>
                  <a:pt x="312" y="1067"/>
                </a:lnTo>
                <a:lnTo>
                  <a:pt x="303" y="1069"/>
                </a:lnTo>
                <a:lnTo>
                  <a:pt x="295" y="1070"/>
                </a:lnTo>
                <a:lnTo>
                  <a:pt x="286" y="1072"/>
                </a:lnTo>
                <a:lnTo>
                  <a:pt x="275" y="1072"/>
                </a:lnTo>
                <a:lnTo>
                  <a:pt x="266" y="1072"/>
                </a:lnTo>
                <a:lnTo>
                  <a:pt x="256" y="1070"/>
                </a:lnTo>
                <a:lnTo>
                  <a:pt x="245" y="1067"/>
                </a:lnTo>
                <a:lnTo>
                  <a:pt x="233" y="1063"/>
                </a:lnTo>
                <a:lnTo>
                  <a:pt x="222" y="1058"/>
                </a:lnTo>
                <a:lnTo>
                  <a:pt x="210" y="1051"/>
                </a:lnTo>
                <a:lnTo>
                  <a:pt x="197" y="1044"/>
                </a:lnTo>
                <a:lnTo>
                  <a:pt x="185" y="1033"/>
                </a:lnTo>
                <a:lnTo>
                  <a:pt x="173" y="1023"/>
                </a:lnTo>
                <a:lnTo>
                  <a:pt x="160" y="1009"/>
                </a:lnTo>
                <a:lnTo>
                  <a:pt x="146" y="993"/>
                </a:lnTo>
                <a:lnTo>
                  <a:pt x="145" y="991"/>
                </a:lnTo>
                <a:lnTo>
                  <a:pt x="139" y="984"/>
                </a:lnTo>
                <a:lnTo>
                  <a:pt x="132" y="970"/>
                </a:lnTo>
                <a:lnTo>
                  <a:pt x="120" y="950"/>
                </a:lnTo>
                <a:lnTo>
                  <a:pt x="107" y="924"/>
                </a:lnTo>
                <a:lnTo>
                  <a:pt x="102" y="908"/>
                </a:lnTo>
                <a:lnTo>
                  <a:pt x="95" y="890"/>
                </a:lnTo>
                <a:lnTo>
                  <a:pt x="86" y="871"/>
                </a:lnTo>
                <a:lnTo>
                  <a:pt x="79" y="848"/>
                </a:lnTo>
                <a:lnTo>
                  <a:pt x="72" y="825"/>
                </a:lnTo>
                <a:lnTo>
                  <a:pt x="65" y="799"/>
                </a:lnTo>
                <a:lnTo>
                  <a:pt x="58" y="772"/>
                </a:lnTo>
                <a:lnTo>
                  <a:pt x="51" y="740"/>
                </a:lnTo>
                <a:lnTo>
                  <a:pt x="44" y="708"/>
                </a:lnTo>
                <a:lnTo>
                  <a:pt x="37" y="673"/>
                </a:lnTo>
                <a:lnTo>
                  <a:pt x="31" y="638"/>
                </a:lnTo>
                <a:lnTo>
                  <a:pt x="24" y="597"/>
                </a:lnTo>
                <a:lnTo>
                  <a:pt x="19" y="555"/>
                </a:lnTo>
                <a:lnTo>
                  <a:pt x="14" y="511"/>
                </a:lnTo>
                <a:lnTo>
                  <a:pt x="10" y="463"/>
                </a:lnTo>
                <a:lnTo>
                  <a:pt x="7" y="414"/>
                </a:lnTo>
                <a:lnTo>
                  <a:pt x="3" y="361"/>
                </a:lnTo>
                <a:lnTo>
                  <a:pt x="1" y="306"/>
                </a:lnTo>
                <a:lnTo>
                  <a:pt x="0" y="248"/>
                </a:lnTo>
                <a:lnTo>
                  <a:pt x="0" y="186"/>
                </a:lnTo>
                <a:lnTo>
                  <a:pt x="0" y="122"/>
                </a:lnTo>
                <a:lnTo>
                  <a:pt x="1" y="55"/>
                </a:lnTo>
                <a:close/>
                <a:moveTo>
                  <a:pt x="3" y="53"/>
                </a:moveTo>
                <a:lnTo>
                  <a:pt x="1" y="51"/>
                </a:lnTo>
                <a:lnTo>
                  <a:pt x="3" y="51"/>
                </a:lnTo>
                <a:lnTo>
                  <a:pt x="5" y="57"/>
                </a:lnTo>
                <a:lnTo>
                  <a:pt x="9" y="60"/>
                </a:lnTo>
                <a:lnTo>
                  <a:pt x="12" y="64"/>
                </a:lnTo>
                <a:lnTo>
                  <a:pt x="16" y="67"/>
                </a:lnTo>
                <a:lnTo>
                  <a:pt x="24" y="74"/>
                </a:lnTo>
                <a:lnTo>
                  <a:pt x="37" y="80"/>
                </a:lnTo>
                <a:lnTo>
                  <a:pt x="51" y="85"/>
                </a:lnTo>
                <a:lnTo>
                  <a:pt x="67" y="90"/>
                </a:lnTo>
                <a:lnTo>
                  <a:pt x="86" y="96"/>
                </a:lnTo>
                <a:lnTo>
                  <a:pt x="107" y="101"/>
                </a:lnTo>
                <a:lnTo>
                  <a:pt x="129" y="104"/>
                </a:lnTo>
                <a:lnTo>
                  <a:pt x="153" y="106"/>
                </a:lnTo>
                <a:lnTo>
                  <a:pt x="178" y="110"/>
                </a:lnTo>
                <a:lnTo>
                  <a:pt x="205" y="112"/>
                </a:lnTo>
                <a:lnTo>
                  <a:pt x="233" y="113"/>
                </a:lnTo>
                <a:lnTo>
                  <a:pt x="259" y="117"/>
                </a:lnTo>
                <a:lnTo>
                  <a:pt x="291" y="115"/>
                </a:lnTo>
                <a:lnTo>
                  <a:pt x="323" y="115"/>
                </a:lnTo>
                <a:lnTo>
                  <a:pt x="349" y="113"/>
                </a:lnTo>
                <a:lnTo>
                  <a:pt x="376" y="112"/>
                </a:lnTo>
                <a:lnTo>
                  <a:pt x="402" y="110"/>
                </a:lnTo>
                <a:lnTo>
                  <a:pt x="427" y="106"/>
                </a:lnTo>
                <a:lnTo>
                  <a:pt x="452" y="104"/>
                </a:lnTo>
                <a:lnTo>
                  <a:pt x="475" y="101"/>
                </a:lnTo>
                <a:lnTo>
                  <a:pt x="494" y="96"/>
                </a:lnTo>
                <a:lnTo>
                  <a:pt x="514" y="90"/>
                </a:lnTo>
                <a:lnTo>
                  <a:pt x="530" y="85"/>
                </a:lnTo>
                <a:lnTo>
                  <a:pt x="544" y="80"/>
                </a:lnTo>
                <a:lnTo>
                  <a:pt x="556" y="74"/>
                </a:lnTo>
                <a:lnTo>
                  <a:pt x="565" y="67"/>
                </a:lnTo>
                <a:lnTo>
                  <a:pt x="570" y="64"/>
                </a:lnTo>
                <a:lnTo>
                  <a:pt x="572" y="60"/>
                </a:lnTo>
                <a:lnTo>
                  <a:pt x="575" y="57"/>
                </a:lnTo>
                <a:lnTo>
                  <a:pt x="577" y="55"/>
                </a:lnTo>
                <a:lnTo>
                  <a:pt x="579" y="51"/>
                </a:lnTo>
                <a:lnTo>
                  <a:pt x="579" y="48"/>
                </a:lnTo>
                <a:lnTo>
                  <a:pt x="579" y="44"/>
                </a:lnTo>
                <a:lnTo>
                  <a:pt x="579" y="43"/>
                </a:lnTo>
                <a:lnTo>
                  <a:pt x="579" y="41"/>
                </a:lnTo>
                <a:lnTo>
                  <a:pt x="579" y="48"/>
                </a:lnTo>
                <a:lnTo>
                  <a:pt x="572" y="55"/>
                </a:lnTo>
                <a:lnTo>
                  <a:pt x="565" y="64"/>
                </a:lnTo>
                <a:lnTo>
                  <a:pt x="552" y="69"/>
                </a:lnTo>
                <a:lnTo>
                  <a:pt x="540" y="74"/>
                </a:lnTo>
                <a:lnTo>
                  <a:pt x="524" y="81"/>
                </a:lnTo>
                <a:lnTo>
                  <a:pt x="512" y="85"/>
                </a:lnTo>
                <a:lnTo>
                  <a:pt x="500" y="89"/>
                </a:lnTo>
                <a:lnTo>
                  <a:pt x="477" y="94"/>
                </a:lnTo>
                <a:lnTo>
                  <a:pt x="454" y="97"/>
                </a:lnTo>
                <a:lnTo>
                  <a:pt x="420" y="101"/>
                </a:lnTo>
                <a:lnTo>
                  <a:pt x="395" y="104"/>
                </a:lnTo>
                <a:lnTo>
                  <a:pt x="365" y="104"/>
                </a:lnTo>
                <a:lnTo>
                  <a:pt x="344" y="106"/>
                </a:lnTo>
                <a:lnTo>
                  <a:pt x="332" y="106"/>
                </a:lnTo>
                <a:lnTo>
                  <a:pt x="321" y="106"/>
                </a:lnTo>
                <a:lnTo>
                  <a:pt x="289" y="106"/>
                </a:lnTo>
                <a:lnTo>
                  <a:pt x="263" y="106"/>
                </a:lnTo>
                <a:lnTo>
                  <a:pt x="226" y="103"/>
                </a:lnTo>
                <a:lnTo>
                  <a:pt x="196" y="101"/>
                </a:lnTo>
                <a:lnTo>
                  <a:pt x="166" y="99"/>
                </a:lnTo>
                <a:lnTo>
                  <a:pt x="145" y="97"/>
                </a:lnTo>
                <a:lnTo>
                  <a:pt x="130" y="96"/>
                </a:lnTo>
                <a:lnTo>
                  <a:pt x="113" y="94"/>
                </a:lnTo>
                <a:lnTo>
                  <a:pt x="99" y="90"/>
                </a:lnTo>
                <a:lnTo>
                  <a:pt x="88" y="87"/>
                </a:lnTo>
                <a:lnTo>
                  <a:pt x="76" y="85"/>
                </a:lnTo>
                <a:lnTo>
                  <a:pt x="58" y="78"/>
                </a:lnTo>
                <a:lnTo>
                  <a:pt x="46" y="76"/>
                </a:lnTo>
                <a:lnTo>
                  <a:pt x="33" y="71"/>
                </a:lnTo>
                <a:lnTo>
                  <a:pt x="19" y="64"/>
                </a:lnTo>
                <a:lnTo>
                  <a:pt x="3" y="50"/>
                </a:lnTo>
                <a:lnTo>
                  <a:pt x="1" y="48"/>
                </a:lnTo>
                <a:lnTo>
                  <a:pt x="3" y="53"/>
                </a:lnTo>
                <a:close/>
              </a:path>
            </a:pathLst>
          </a:custGeom>
          <a:solidFill>
            <a:srgbClr val="F5E4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3" name="Group 2243"/>
          <p:cNvGrpSpPr>
            <a:grpSpLocks/>
          </p:cNvGrpSpPr>
          <p:nvPr/>
        </p:nvGrpSpPr>
        <p:grpSpPr bwMode="auto">
          <a:xfrm>
            <a:off x="1235075" y="2057400"/>
            <a:ext cx="1058863" cy="3825875"/>
            <a:chOff x="746344" y="2246805"/>
            <a:chExt cx="1058863" cy="3825876"/>
          </a:xfrm>
        </p:grpSpPr>
        <p:sp>
          <p:nvSpPr>
            <p:cNvPr id="3272" name="Freeform 1119"/>
            <p:cNvSpPr>
              <a:spLocks/>
            </p:cNvSpPr>
            <p:nvPr/>
          </p:nvSpPr>
          <p:spPr bwMode="auto">
            <a:xfrm>
              <a:off x="746344" y="5486893"/>
              <a:ext cx="1058863" cy="585788"/>
            </a:xfrm>
            <a:custGeom>
              <a:avLst/>
              <a:gdLst>
                <a:gd name="T0" fmla="*/ 641350 w 667"/>
                <a:gd name="T1" fmla="*/ 3175 h 369"/>
                <a:gd name="T2" fmla="*/ 728663 w 667"/>
                <a:gd name="T3" fmla="*/ 17463 h 369"/>
                <a:gd name="T4" fmla="*/ 806450 w 667"/>
                <a:gd name="T5" fmla="*/ 42863 h 369"/>
                <a:gd name="T6" fmla="*/ 879475 w 667"/>
                <a:gd name="T7" fmla="*/ 69850 h 369"/>
                <a:gd name="T8" fmla="*/ 941388 w 667"/>
                <a:gd name="T9" fmla="*/ 104775 h 369"/>
                <a:gd name="T10" fmla="*/ 966788 w 667"/>
                <a:gd name="T11" fmla="*/ 123825 h 369"/>
                <a:gd name="T12" fmla="*/ 989013 w 667"/>
                <a:gd name="T13" fmla="*/ 146050 h 369"/>
                <a:gd name="T14" fmla="*/ 1011238 w 667"/>
                <a:gd name="T15" fmla="*/ 168275 h 369"/>
                <a:gd name="T16" fmla="*/ 1028700 w 667"/>
                <a:gd name="T17" fmla="*/ 190500 h 369"/>
                <a:gd name="T18" fmla="*/ 1042988 w 667"/>
                <a:gd name="T19" fmla="*/ 214313 h 369"/>
                <a:gd name="T20" fmla="*/ 1050925 w 667"/>
                <a:gd name="T21" fmla="*/ 238125 h 369"/>
                <a:gd name="T22" fmla="*/ 1057275 w 667"/>
                <a:gd name="T23" fmla="*/ 263525 h 369"/>
                <a:gd name="T24" fmla="*/ 1058863 w 667"/>
                <a:gd name="T25" fmla="*/ 292100 h 369"/>
                <a:gd name="T26" fmla="*/ 1058863 w 667"/>
                <a:gd name="T27" fmla="*/ 306388 h 369"/>
                <a:gd name="T28" fmla="*/ 1054100 w 667"/>
                <a:gd name="T29" fmla="*/ 336550 h 369"/>
                <a:gd name="T30" fmla="*/ 1042988 w 667"/>
                <a:gd name="T31" fmla="*/ 365125 h 369"/>
                <a:gd name="T32" fmla="*/ 1028700 w 667"/>
                <a:gd name="T33" fmla="*/ 393700 h 369"/>
                <a:gd name="T34" fmla="*/ 1009650 w 667"/>
                <a:gd name="T35" fmla="*/ 417513 h 369"/>
                <a:gd name="T36" fmla="*/ 984250 w 667"/>
                <a:gd name="T37" fmla="*/ 442913 h 369"/>
                <a:gd name="T38" fmla="*/ 955675 w 667"/>
                <a:gd name="T39" fmla="*/ 468313 h 369"/>
                <a:gd name="T40" fmla="*/ 922338 w 667"/>
                <a:gd name="T41" fmla="*/ 488950 h 369"/>
                <a:gd name="T42" fmla="*/ 889000 w 667"/>
                <a:gd name="T43" fmla="*/ 508000 h 369"/>
                <a:gd name="T44" fmla="*/ 846138 w 667"/>
                <a:gd name="T45" fmla="*/ 527050 h 369"/>
                <a:gd name="T46" fmla="*/ 804863 w 667"/>
                <a:gd name="T47" fmla="*/ 541338 h 369"/>
                <a:gd name="T48" fmla="*/ 758825 w 667"/>
                <a:gd name="T49" fmla="*/ 555625 h 369"/>
                <a:gd name="T50" fmla="*/ 711200 w 667"/>
                <a:gd name="T51" fmla="*/ 566738 h 369"/>
                <a:gd name="T52" fmla="*/ 661988 w 667"/>
                <a:gd name="T53" fmla="*/ 574675 h 369"/>
                <a:gd name="T54" fmla="*/ 611188 w 667"/>
                <a:gd name="T55" fmla="*/ 581025 h 369"/>
                <a:gd name="T56" fmla="*/ 557213 w 667"/>
                <a:gd name="T57" fmla="*/ 584200 h 369"/>
                <a:gd name="T58" fmla="*/ 530225 w 667"/>
                <a:gd name="T59" fmla="*/ 585788 h 369"/>
                <a:gd name="T60" fmla="*/ 476250 w 667"/>
                <a:gd name="T61" fmla="*/ 584200 h 369"/>
                <a:gd name="T62" fmla="*/ 422275 w 667"/>
                <a:gd name="T63" fmla="*/ 577850 h 369"/>
                <a:gd name="T64" fmla="*/ 373063 w 667"/>
                <a:gd name="T65" fmla="*/ 573088 h 369"/>
                <a:gd name="T66" fmla="*/ 322263 w 667"/>
                <a:gd name="T67" fmla="*/ 561975 h 369"/>
                <a:gd name="T68" fmla="*/ 277813 w 667"/>
                <a:gd name="T69" fmla="*/ 549275 h 369"/>
                <a:gd name="T70" fmla="*/ 234950 w 667"/>
                <a:gd name="T71" fmla="*/ 536575 h 369"/>
                <a:gd name="T72" fmla="*/ 193675 w 667"/>
                <a:gd name="T73" fmla="*/ 519113 h 369"/>
                <a:gd name="T74" fmla="*/ 153988 w 667"/>
                <a:gd name="T75" fmla="*/ 500063 h 369"/>
                <a:gd name="T76" fmla="*/ 120650 w 667"/>
                <a:gd name="T77" fmla="*/ 477838 h 369"/>
                <a:gd name="T78" fmla="*/ 88900 w 667"/>
                <a:gd name="T79" fmla="*/ 454025 h 369"/>
                <a:gd name="T80" fmla="*/ 63500 w 667"/>
                <a:gd name="T81" fmla="*/ 431800 h 369"/>
                <a:gd name="T82" fmla="*/ 41275 w 667"/>
                <a:gd name="T83" fmla="*/ 406400 h 369"/>
                <a:gd name="T84" fmla="*/ 25400 w 667"/>
                <a:gd name="T85" fmla="*/ 379413 h 369"/>
                <a:gd name="T86" fmla="*/ 11113 w 667"/>
                <a:gd name="T87" fmla="*/ 350838 h 369"/>
                <a:gd name="T88" fmla="*/ 3175 w 667"/>
                <a:gd name="T89" fmla="*/ 320675 h 369"/>
                <a:gd name="T90" fmla="*/ 0 w 667"/>
                <a:gd name="T91" fmla="*/ 292100 h 369"/>
                <a:gd name="T92" fmla="*/ 0 w 667"/>
                <a:gd name="T93" fmla="*/ 277813 h 369"/>
                <a:gd name="T94" fmla="*/ 4763 w 667"/>
                <a:gd name="T95" fmla="*/ 252413 h 369"/>
                <a:gd name="T96" fmla="*/ 14288 w 667"/>
                <a:gd name="T97" fmla="*/ 227013 h 369"/>
                <a:gd name="T98" fmla="*/ 25400 w 667"/>
                <a:gd name="T99" fmla="*/ 203200 h 369"/>
                <a:gd name="T100" fmla="*/ 41275 w 667"/>
                <a:gd name="T101" fmla="*/ 179388 h 369"/>
                <a:gd name="T102" fmla="*/ 61913 w 667"/>
                <a:gd name="T103" fmla="*/ 153988 h 369"/>
                <a:gd name="T104" fmla="*/ 84138 w 667"/>
                <a:gd name="T105" fmla="*/ 134938 h 369"/>
                <a:gd name="T106" fmla="*/ 109538 w 667"/>
                <a:gd name="T107" fmla="*/ 115888 h 369"/>
                <a:gd name="T108" fmla="*/ 153988 w 667"/>
                <a:gd name="T109" fmla="*/ 87313 h 369"/>
                <a:gd name="T110" fmla="*/ 220663 w 667"/>
                <a:gd name="T111" fmla="*/ 57150 h 369"/>
                <a:gd name="T112" fmla="*/ 300038 w 667"/>
                <a:gd name="T113" fmla="*/ 28575 h 369"/>
                <a:gd name="T114" fmla="*/ 384175 w 667"/>
                <a:gd name="T115" fmla="*/ 9525 h 369"/>
                <a:gd name="T116" fmla="*/ 428625 w 667"/>
                <a:gd name="T117" fmla="*/ 3175 h 369"/>
                <a:gd name="T118" fmla="*/ 487363 w 667"/>
                <a:gd name="T119" fmla="*/ 0 h 369"/>
                <a:gd name="T120" fmla="*/ 554038 w 667"/>
                <a:gd name="T121" fmla="*/ 0 h 369"/>
                <a:gd name="T122" fmla="*/ 641350 w 667"/>
                <a:gd name="T123" fmla="*/ 3175 h 36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67"/>
                <a:gd name="T187" fmla="*/ 0 h 369"/>
                <a:gd name="T188" fmla="*/ 667 w 667"/>
                <a:gd name="T189" fmla="*/ 369 h 36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67" h="369">
                  <a:moveTo>
                    <a:pt x="404" y="2"/>
                  </a:moveTo>
                  <a:lnTo>
                    <a:pt x="404" y="2"/>
                  </a:lnTo>
                  <a:lnTo>
                    <a:pt x="432" y="7"/>
                  </a:lnTo>
                  <a:lnTo>
                    <a:pt x="459" y="11"/>
                  </a:lnTo>
                  <a:lnTo>
                    <a:pt x="484" y="18"/>
                  </a:lnTo>
                  <a:lnTo>
                    <a:pt x="508" y="27"/>
                  </a:lnTo>
                  <a:lnTo>
                    <a:pt x="531" y="34"/>
                  </a:lnTo>
                  <a:lnTo>
                    <a:pt x="554" y="44"/>
                  </a:lnTo>
                  <a:lnTo>
                    <a:pt x="574" y="55"/>
                  </a:lnTo>
                  <a:lnTo>
                    <a:pt x="593" y="66"/>
                  </a:lnTo>
                  <a:lnTo>
                    <a:pt x="600" y="73"/>
                  </a:lnTo>
                  <a:lnTo>
                    <a:pt x="609" y="78"/>
                  </a:lnTo>
                  <a:lnTo>
                    <a:pt x="618" y="85"/>
                  </a:lnTo>
                  <a:lnTo>
                    <a:pt x="623" y="92"/>
                  </a:lnTo>
                  <a:lnTo>
                    <a:pt x="630" y="99"/>
                  </a:lnTo>
                  <a:lnTo>
                    <a:pt x="637" y="106"/>
                  </a:lnTo>
                  <a:lnTo>
                    <a:pt x="643" y="113"/>
                  </a:lnTo>
                  <a:lnTo>
                    <a:pt x="648" y="120"/>
                  </a:lnTo>
                  <a:lnTo>
                    <a:pt x="653" y="128"/>
                  </a:lnTo>
                  <a:lnTo>
                    <a:pt x="657" y="135"/>
                  </a:lnTo>
                  <a:lnTo>
                    <a:pt x="660" y="143"/>
                  </a:lnTo>
                  <a:lnTo>
                    <a:pt x="662" y="150"/>
                  </a:lnTo>
                  <a:lnTo>
                    <a:pt x="666" y="159"/>
                  </a:lnTo>
                  <a:lnTo>
                    <a:pt x="666" y="166"/>
                  </a:lnTo>
                  <a:lnTo>
                    <a:pt x="667" y="175"/>
                  </a:lnTo>
                  <a:lnTo>
                    <a:pt x="667" y="184"/>
                  </a:lnTo>
                  <a:lnTo>
                    <a:pt x="667" y="193"/>
                  </a:lnTo>
                  <a:lnTo>
                    <a:pt x="666" y="202"/>
                  </a:lnTo>
                  <a:lnTo>
                    <a:pt x="664" y="212"/>
                  </a:lnTo>
                  <a:lnTo>
                    <a:pt x="662" y="221"/>
                  </a:lnTo>
                  <a:lnTo>
                    <a:pt x="657" y="230"/>
                  </a:lnTo>
                  <a:lnTo>
                    <a:pt x="653" y="239"/>
                  </a:lnTo>
                  <a:lnTo>
                    <a:pt x="648" y="248"/>
                  </a:lnTo>
                  <a:lnTo>
                    <a:pt x="641" y="256"/>
                  </a:lnTo>
                  <a:lnTo>
                    <a:pt x="636" y="263"/>
                  </a:lnTo>
                  <a:lnTo>
                    <a:pt x="627" y="272"/>
                  </a:lnTo>
                  <a:lnTo>
                    <a:pt x="620" y="279"/>
                  </a:lnTo>
                  <a:lnTo>
                    <a:pt x="611" y="286"/>
                  </a:lnTo>
                  <a:lnTo>
                    <a:pt x="602" y="295"/>
                  </a:lnTo>
                  <a:lnTo>
                    <a:pt x="591" y="301"/>
                  </a:lnTo>
                  <a:lnTo>
                    <a:pt x="581" y="308"/>
                  </a:lnTo>
                  <a:lnTo>
                    <a:pt x="570" y="315"/>
                  </a:lnTo>
                  <a:lnTo>
                    <a:pt x="560" y="320"/>
                  </a:lnTo>
                  <a:lnTo>
                    <a:pt x="546" y="327"/>
                  </a:lnTo>
                  <a:lnTo>
                    <a:pt x="533" y="332"/>
                  </a:lnTo>
                  <a:lnTo>
                    <a:pt x="521" y="338"/>
                  </a:lnTo>
                  <a:lnTo>
                    <a:pt x="507" y="341"/>
                  </a:lnTo>
                  <a:lnTo>
                    <a:pt x="493" y="346"/>
                  </a:lnTo>
                  <a:lnTo>
                    <a:pt x="478" y="350"/>
                  </a:lnTo>
                  <a:lnTo>
                    <a:pt x="464" y="354"/>
                  </a:lnTo>
                  <a:lnTo>
                    <a:pt x="448" y="357"/>
                  </a:lnTo>
                  <a:lnTo>
                    <a:pt x="432" y="361"/>
                  </a:lnTo>
                  <a:lnTo>
                    <a:pt x="417" y="362"/>
                  </a:lnTo>
                  <a:lnTo>
                    <a:pt x="401" y="364"/>
                  </a:lnTo>
                  <a:lnTo>
                    <a:pt x="385" y="366"/>
                  </a:lnTo>
                  <a:lnTo>
                    <a:pt x="367" y="368"/>
                  </a:lnTo>
                  <a:lnTo>
                    <a:pt x="351" y="368"/>
                  </a:lnTo>
                  <a:lnTo>
                    <a:pt x="334" y="369"/>
                  </a:lnTo>
                  <a:lnTo>
                    <a:pt x="316" y="368"/>
                  </a:lnTo>
                  <a:lnTo>
                    <a:pt x="300" y="368"/>
                  </a:lnTo>
                  <a:lnTo>
                    <a:pt x="282" y="366"/>
                  </a:lnTo>
                  <a:lnTo>
                    <a:pt x="266" y="364"/>
                  </a:lnTo>
                  <a:lnTo>
                    <a:pt x="251" y="362"/>
                  </a:lnTo>
                  <a:lnTo>
                    <a:pt x="235" y="361"/>
                  </a:lnTo>
                  <a:lnTo>
                    <a:pt x="219" y="357"/>
                  </a:lnTo>
                  <a:lnTo>
                    <a:pt x="203" y="354"/>
                  </a:lnTo>
                  <a:lnTo>
                    <a:pt x="189" y="350"/>
                  </a:lnTo>
                  <a:lnTo>
                    <a:pt x="175" y="346"/>
                  </a:lnTo>
                  <a:lnTo>
                    <a:pt x="160" y="341"/>
                  </a:lnTo>
                  <a:lnTo>
                    <a:pt x="148" y="338"/>
                  </a:lnTo>
                  <a:lnTo>
                    <a:pt x="134" y="332"/>
                  </a:lnTo>
                  <a:lnTo>
                    <a:pt x="122" y="327"/>
                  </a:lnTo>
                  <a:lnTo>
                    <a:pt x="109" y="320"/>
                  </a:lnTo>
                  <a:lnTo>
                    <a:pt x="97" y="315"/>
                  </a:lnTo>
                  <a:lnTo>
                    <a:pt x="86" y="308"/>
                  </a:lnTo>
                  <a:lnTo>
                    <a:pt x="76" y="301"/>
                  </a:lnTo>
                  <a:lnTo>
                    <a:pt x="67" y="295"/>
                  </a:lnTo>
                  <a:lnTo>
                    <a:pt x="56" y="286"/>
                  </a:lnTo>
                  <a:lnTo>
                    <a:pt x="47" y="279"/>
                  </a:lnTo>
                  <a:lnTo>
                    <a:pt x="40" y="272"/>
                  </a:lnTo>
                  <a:lnTo>
                    <a:pt x="33" y="263"/>
                  </a:lnTo>
                  <a:lnTo>
                    <a:pt x="26" y="256"/>
                  </a:lnTo>
                  <a:lnTo>
                    <a:pt x="21" y="248"/>
                  </a:lnTo>
                  <a:lnTo>
                    <a:pt x="16" y="239"/>
                  </a:lnTo>
                  <a:lnTo>
                    <a:pt x="10" y="230"/>
                  </a:lnTo>
                  <a:lnTo>
                    <a:pt x="7" y="221"/>
                  </a:lnTo>
                  <a:lnTo>
                    <a:pt x="3" y="212"/>
                  </a:lnTo>
                  <a:lnTo>
                    <a:pt x="2" y="202"/>
                  </a:lnTo>
                  <a:lnTo>
                    <a:pt x="0" y="193"/>
                  </a:lnTo>
                  <a:lnTo>
                    <a:pt x="0" y="184"/>
                  </a:lnTo>
                  <a:lnTo>
                    <a:pt x="0" y="175"/>
                  </a:lnTo>
                  <a:lnTo>
                    <a:pt x="2" y="166"/>
                  </a:lnTo>
                  <a:lnTo>
                    <a:pt x="3" y="159"/>
                  </a:lnTo>
                  <a:lnTo>
                    <a:pt x="5" y="150"/>
                  </a:lnTo>
                  <a:lnTo>
                    <a:pt x="9" y="143"/>
                  </a:lnTo>
                  <a:lnTo>
                    <a:pt x="12" y="135"/>
                  </a:lnTo>
                  <a:lnTo>
                    <a:pt x="16" y="128"/>
                  </a:lnTo>
                  <a:lnTo>
                    <a:pt x="21" y="120"/>
                  </a:lnTo>
                  <a:lnTo>
                    <a:pt x="26" y="113"/>
                  </a:lnTo>
                  <a:lnTo>
                    <a:pt x="32" y="106"/>
                  </a:lnTo>
                  <a:lnTo>
                    <a:pt x="39" y="97"/>
                  </a:lnTo>
                  <a:lnTo>
                    <a:pt x="46" y="92"/>
                  </a:lnTo>
                  <a:lnTo>
                    <a:pt x="53" y="85"/>
                  </a:lnTo>
                  <a:lnTo>
                    <a:pt x="60" y="78"/>
                  </a:lnTo>
                  <a:lnTo>
                    <a:pt x="69" y="73"/>
                  </a:lnTo>
                  <a:lnTo>
                    <a:pt x="77" y="66"/>
                  </a:lnTo>
                  <a:lnTo>
                    <a:pt x="97" y="55"/>
                  </a:lnTo>
                  <a:lnTo>
                    <a:pt x="118" y="44"/>
                  </a:lnTo>
                  <a:lnTo>
                    <a:pt x="139" y="36"/>
                  </a:lnTo>
                  <a:lnTo>
                    <a:pt x="164" y="27"/>
                  </a:lnTo>
                  <a:lnTo>
                    <a:pt x="189" y="18"/>
                  </a:lnTo>
                  <a:lnTo>
                    <a:pt x="215" y="11"/>
                  </a:lnTo>
                  <a:lnTo>
                    <a:pt x="242" y="6"/>
                  </a:lnTo>
                  <a:lnTo>
                    <a:pt x="270" y="2"/>
                  </a:lnTo>
                  <a:lnTo>
                    <a:pt x="286" y="0"/>
                  </a:lnTo>
                  <a:lnTo>
                    <a:pt x="307" y="0"/>
                  </a:lnTo>
                  <a:lnTo>
                    <a:pt x="328" y="0"/>
                  </a:lnTo>
                  <a:lnTo>
                    <a:pt x="349" y="0"/>
                  </a:lnTo>
                  <a:lnTo>
                    <a:pt x="388" y="2"/>
                  </a:lnTo>
                  <a:lnTo>
                    <a:pt x="404" y="2"/>
                  </a:lnTo>
                  <a:close/>
                </a:path>
              </a:pathLst>
            </a:custGeom>
            <a:solidFill>
              <a:srgbClr val="FCF3E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3" name="Freeform 1121"/>
            <p:cNvSpPr>
              <a:spLocks noEditPoints="1"/>
            </p:cNvSpPr>
            <p:nvPr/>
          </p:nvSpPr>
          <p:spPr bwMode="auto">
            <a:xfrm>
              <a:off x="874932" y="2246805"/>
              <a:ext cx="917575" cy="3459163"/>
            </a:xfrm>
            <a:custGeom>
              <a:avLst/>
              <a:gdLst>
                <a:gd name="T0" fmla="*/ 908050 w 578"/>
                <a:gd name="T1" fmla="*/ 52388 h 2179"/>
                <a:gd name="T2" fmla="*/ 900113 w 578"/>
                <a:gd name="T3" fmla="*/ 41275 h 2179"/>
                <a:gd name="T4" fmla="*/ 833438 w 578"/>
                <a:gd name="T5" fmla="*/ 22225 h 2179"/>
                <a:gd name="T6" fmla="*/ 636588 w 578"/>
                <a:gd name="T7" fmla="*/ 3175 h 2179"/>
                <a:gd name="T8" fmla="*/ 292100 w 578"/>
                <a:gd name="T9" fmla="*/ 3175 h 2179"/>
                <a:gd name="T10" fmla="*/ 95250 w 578"/>
                <a:gd name="T11" fmla="*/ 22225 h 2179"/>
                <a:gd name="T12" fmla="*/ 28575 w 578"/>
                <a:gd name="T13" fmla="*/ 41275 h 2179"/>
                <a:gd name="T14" fmla="*/ 19050 w 578"/>
                <a:gd name="T15" fmla="*/ 52388 h 2179"/>
                <a:gd name="T16" fmla="*/ 0 w 578"/>
                <a:gd name="T17" fmla="*/ 582613 h 2179"/>
                <a:gd name="T18" fmla="*/ 11113 w 578"/>
                <a:gd name="T19" fmla="*/ 1006475 h 2179"/>
                <a:gd name="T20" fmla="*/ 44450 w 578"/>
                <a:gd name="T21" fmla="*/ 1333500 h 2179"/>
                <a:gd name="T22" fmla="*/ 92075 w 578"/>
                <a:gd name="T23" fmla="*/ 1577975 h 2179"/>
                <a:gd name="T24" fmla="*/ 149225 w 578"/>
                <a:gd name="T25" fmla="*/ 1746250 h 2179"/>
                <a:gd name="T26" fmla="*/ 196850 w 578"/>
                <a:gd name="T27" fmla="*/ 1855788 h 2179"/>
                <a:gd name="T28" fmla="*/ 241300 w 578"/>
                <a:gd name="T29" fmla="*/ 1925638 h 2179"/>
                <a:gd name="T30" fmla="*/ 292100 w 578"/>
                <a:gd name="T31" fmla="*/ 2039938 h 2179"/>
                <a:gd name="T32" fmla="*/ 341313 w 578"/>
                <a:gd name="T33" fmla="*/ 2265363 h 2179"/>
                <a:gd name="T34" fmla="*/ 365125 w 578"/>
                <a:gd name="T35" fmla="*/ 2522538 h 2179"/>
                <a:gd name="T36" fmla="*/ 365125 w 578"/>
                <a:gd name="T37" fmla="*/ 2763838 h 2179"/>
                <a:gd name="T38" fmla="*/ 341313 w 578"/>
                <a:gd name="T39" fmla="*/ 2986088 h 2179"/>
                <a:gd name="T40" fmla="*/ 306388 w 578"/>
                <a:gd name="T41" fmla="*/ 3209925 h 2179"/>
                <a:gd name="T42" fmla="*/ 255588 w 578"/>
                <a:gd name="T43" fmla="*/ 3414713 h 2179"/>
                <a:gd name="T44" fmla="*/ 311150 w 578"/>
                <a:gd name="T45" fmla="*/ 3443288 h 2179"/>
                <a:gd name="T46" fmla="*/ 365125 w 578"/>
                <a:gd name="T47" fmla="*/ 3455988 h 2179"/>
                <a:gd name="T48" fmla="*/ 457200 w 578"/>
                <a:gd name="T49" fmla="*/ 3454400 h 2179"/>
                <a:gd name="T50" fmla="*/ 522288 w 578"/>
                <a:gd name="T51" fmla="*/ 3433763 h 2179"/>
                <a:gd name="T52" fmla="*/ 515938 w 578"/>
                <a:gd name="T53" fmla="*/ 3232150 h 2179"/>
                <a:gd name="T54" fmla="*/ 479425 w 578"/>
                <a:gd name="T55" fmla="*/ 2879725 h 2179"/>
                <a:gd name="T56" fmla="*/ 471488 w 578"/>
                <a:gd name="T57" fmla="*/ 2595563 h 2179"/>
                <a:gd name="T58" fmla="*/ 482600 w 578"/>
                <a:gd name="T59" fmla="*/ 2371725 h 2179"/>
                <a:gd name="T60" fmla="*/ 508000 w 578"/>
                <a:gd name="T61" fmla="*/ 2200275 h 2179"/>
                <a:gd name="T62" fmla="*/ 538163 w 578"/>
                <a:gd name="T63" fmla="*/ 2079625 h 2179"/>
                <a:gd name="T64" fmla="*/ 569913 w 578"/>
                <a:gd name="T65" fmla="*/ 1998663 h 2179"/>
                <a:gd name="T66" fmla="*/ 603250 w 578"/>
                <a:gd name="T67" fmla="*/ 1944688 h 2179"/>
                <a:gd name="T68" fmla="*/ 630238 w 578"/>
                <a:gd name="T69" fmla="*/ 1906588 h 2179"/>
                <a:gd name="T70" fmla="*/ 684213 w 578"/>
                <a:gd name="T71" fmla="*/ 1816100 h 2179"/>
                <a:gd name="T72" fmla="*/ 739775 w 578"/>
                <a:gd name="T73" fmla="*/ 1698625 h 2179"/>
                <a:gd name="T74" fmla="*/ 785813 w 578"/>
                <a:gd name="T75" fmla="*/ 1566863 h 2179"/>
                <a:gd name="T76" fmla="*/ 844550 w 578"/>
                <a:gd name="T77" fmla="*/ 1314450 h 2179"/>
                <a:gd name="T78" fmla="*/ 885825 w 578"/>
                <a:gd name="T79" fmla="*/ 1006475 h 2179"/>
                <a:gd name="T80" fmla="*/ 908050 w 578"/>
                <a:gd name="T81" fmla="*/ 706438 h 2179"/>
                <a:gd name="T82" fmla="*/ 917575 w 578"/>
                <a:gd name="T83" fmla="*/ 374650 h 2179"/>
                <a:gd name="T84" fmla="*/ 19050 w 578"/>
                <a:gd name="T85" fmla="*/ 58738 h 2179"/>
                <a:gd name="T86" fmla="*/ 65088 w 578"/>
                <a:gd name="T87" fmla="*/ 95250 h 2179"/>
                <a:gd name="T88" fmla="*/ 266700 w 578"/>
                <a:gd name="T89" fmla="*/ 136525 h 2179"/>
                <a:gd name="T90" fmla="*/ 581025 w 578"/>
                <a:gd name="T91" fmla="*/ 147638 h 2179"/>
                <a:gd name="T92" fmla="*/ 819150 w 578"/>
                <a:gd name="T93" fmla="*/ 111125 h 2179"/>
                <a:gd name="T94" fmla="*/ 900113 w 578"/>
                <a:gd name="T95" fmla="*/ 66675 h 2179"/>
                <a:gd name="T96" fmla="*/ 904875 w 578"/>
                <a:gd name="T97" fmla="*/ 63500 h 2179"/>
                <a:gd name="T98" fmla="*/ 874713 w 578"/>
                <a:gd name="T99" fmla="*/ 106363 h 2179"/>
                <a:gd name="T100" fmla="*/ 714375 w 578"/>
                <a:gd name="T101" fmla="*/ 150813 h 2179"/>
                <a:gd name="T102" fmla="*/ 465138 w 578"/>
                <a:gd name="T103" fmla="*/ 168275 h 2179"/>
                <a:gd name="T104" fmla="*/ 149225 w 578"/>
                <a:gd name="T105" fmla="*/ 134938 h 2179"/>
                <a:gd name="T106" fmla="*/ 39688 w 578"/>
                <a:gd name="T107" fmla="*/ 87313 h 2179"/>
                <a:gd name="T108" fmla="*/ 19050 w 578"/>
                <a:gd name="T109" fmla="*/ 52388 h 2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78"/>
                <a:gd name="T166" fmla="*/ 0 h 2179"/>
                <a:gd name="T167" fmla="*/ 578 w 578"/>
                <a:gd name="T168" fmla="*/ 2179 h 2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78" h="2179">
                  <a:moveTo>
                    <a:pt x="578" y="169"/>
                  </a:moveTo>
                  <a:lnTo>
                    <a:pt x="576" y="113"/>
                  </a:lnTo>
                  <a:lnTo>
                    <a:pt x="574" y="70"/>
                  </a:lnTo>
                  <a:lnTo>
                    <a:pt x="572" y="33"/>
                  </a:lnTo>
                  <a:lnTo>
                    <a:pt x="572" y="32"/>
                  </a:lnTo>
                  <a:lnTo>
                    <a:pt x="572" y="30"/>
                  </a:lnTo>
                  <a:lnTo>
                    <a:pt x="569" y="28"/>
                  </a:lnTo>
                  <a:lnTo>
                    <a:pt x="567" y="26"/>
                  </a:lnTo>
                  <a:lnTo>
                    <a:pt x="560" y="23"/>
                  </a:lnTo>
                  <a:lnTo>
                    <a:pt x="551" y="19"/>
                  </a:lnTo>
                  <a:lnTo>
                    <a:pt x="539" y="17"/>
                  </a:lnTo>
                  <a:lnTo>
                    <a:pt x="525" y="14"/>
                  </a:lnTo>
                  <a:lnTo>
                    <a:pt x="509" y="12"/>
                  </a:lnTo>
                  <a:lnTo>
                    <a:pt x="491" y="10"/>
                  </a:lnTo>
                  <a:lnTo>
                    <a:pt x="450" y="5"/>
                  </a:lnTo>
                  <a:lnTo>
                    <a:pt x="401" y="2"/>
                  </a:lnTo>
                  <a:lnTo>
                    <a:pt x="350" y="0"/>
                  </a:lnTo>
                  <a:lnTo>
                    <a:pt x="293" y="0"/>
                  </a:lnTo>
                  <a:lnTo>
                    <a:pt x="237" y="0"/>
                  </a:lnTo>
                  <a:lnTo>
                    <a:pt x="184" y="2"/>
                  </a:lnTo>
                  <a:lnTo>
                    <a:pt x="136" y="5"/>
                  </a:lnTo>
                  <a:lnTo>
                    <a:pt x="94" y="10"/>
                  </a:lnTo>
                  <a:lnTo>
                    <a:pt x="76" y="12"/>
                  </a:lnTo>
                  <a:lnTo>
                    <a:pt x="60" y="14"/>
                  </a:lnTo>
                  <a:lnTo>
                    <a:pt x="46" y="17"/>
                  </a:lnTo>
                  <a:lnTo>
                    <a:pt x="34" y="19"/>
                  </a:lnTo>
                  <a:lnTo>
                    <a:pt x="25" y="23"/>
                  </a:lnTo>
                  <a:lnTo>
                    <a:pt x="18" y="26"/>
                  </a:lnTo>
                  <a:lnTo>
                    <a:pt x="16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3"/>
                  </a:lnTo>
                  <a:lnTo>
                    <a:pt x="7" y="123"/>
                  </a:lnTo>
                  <a:lnTo>
                    <a:pt x="4" y="210"/>
                  </a:lnTo>
                  <a:lnTo>
                    <a:pt x="0" y="291"/>
                  </a:lnTo>
                  <a:lnTo>
                    <a:pt x="0" y="367"/>
                  </a:lnTo>
                  <a:lnTo>
                    <a:pt x="0" y="440"/>
                  </a:lnTo>
                  <a:lnTo>
                    <a:pt x="0" y="508"/>
                  </a:lnTo>
                  <a:lnTo>
                    <a:pt x="4" y="574"/>
                  </a:lnTo>
                  <a:lnTo>
                    <a:pt x="7" y="634"/>
                  </a:lnTo>
                  <a:lnTo>
                    <a:pt x="11" y="690"/>
                  </a:lnTo>
                  <a:lnTo>
                    <a:pt x="16" y="745"/>
                  </a:lnTo>
                  <a:lnTo>
                    <a:pt x="23" y="793"/>
                  </a:lnTo>
                  <a:lnTo>
                    <a:pt x="28" y="840"/>
                  </a:lnTo>
                  <a:lnTo>
                    <a:pt x="35" y="883"/>
                  </a:lnTo>
                  <a:lnTo>
                    <a:pt x="42" y="923"/>
                  </a:lnTo>
                  <a:lnTo>
                    <a:pt x="51" y="961"/>
                  </a:lnTo>
                  <a:lnTo>
                    <a:pt x="58" y="994"/>
                  </a:lnTo>
                  <a:lnTo>
                    <a:pt x="67" y="1024"/>
                  </a:lnTo>
                  <a:lnTo>
                    <a:pt x="76" y="1052"/>
                  </a:lnTo>
                  <a:lnTo>
                    <a:pt x="85" y="1079"/>
                  </a:lnTo>
                  <a:lnTo>
                    <a:pt x="94" y="1100"/>
                  </a:lnTo>
                  <a:lnTo>
                    <a:pt x="101" y="1121"/>
                  </a:lnTo>
                  <a:lnTo>
                    <a:pt x="110" y="1139"/>
                  </a:lnTo>
                  <a:lnTo>
                    <a:pt x="117" y="1155"/>
                  </a:lnTo>
                  <a:lnTo>
                    <a:pt x="124" y="1169"/>
                  </a:lnTo>
                  <a:lnTo>
                    <a:pt x="131" y="1181"/>
                  </a:lnTo>
                  <a:lnTo>
                    <a:pt x="136" y="1190"/>
                  </a:lnTo>
                  <a:lnTo>
                    <a:pt x="147" y="1204"/>
                  </a:lnTo>
                  <a:lnTo>
                    <a:pt x="152" y="1213"/>
                  </a:lnTo>
                  <a:lnTo>
                    <a:pt x="164" y="1225"/>
                  </a:lnTo>
                  <a:lnTo>
                    <a:pt x="171" y="1245"/>
                  </a:lnTo>
                  <a:lnTo>
                    <a:pt x="178" y="1264"/>
                  </a:lnTo>
                  <a:lnTo>
                    <a:pt x="184" y="1285"/>
                  </a:lnTo>
                  <a:lnTo>
                    <a:pt x="189" y="1305"/>
                  </a:lnTo>
                  <a:lnTo>
                    <a:pt x="200" y="1346"/>
                  </a:lnTo>
                  <a:lnTo>
                    <a:pt x="208" y="1386"/>
                  </a:lnTo>
                  <a:lnTo>
                    <a:pt x="215" y="1427"/>
                  </a:lnTo>
                  <a:lnTo>
                    <a:pt x="221" y="1467"/>
                  </a:lnTo>
                  <a:lnTo>
                    <a:pt x="226" y="1508"/>
                  </a:lnTo>
                  <a:lnTo>
                    <a:pt x="228" y="1549"/>
                  </a:lnTo>
                  <a:lnTo>
                    <a:pt x="230" y="1589"/>
                  </a:lnTo>
                  <a:lnTo>
                    <a:pt x="231" y="1628"/>
                  </a:lnTo>
                  <a:lnTo>
                    <a:pt x="231" y="1667"/>
                  </a:lnTo>
                  <a:lnTo>
                    <a:pt x="230" y="1704"/>
                  </a:lnTo>
                  <a:lnTo>
                    <a:pt x="230" y="1741"/>
                  </a:lnTo>
                  <a:lnTo>
                    <a:pt x="226" y="1778"/>
                  </a:lnTo>
                  <a:lnTo>
                    <a:pt x="223" y="1814"/>
                  </a:lnTo>
                  <a:lnTo>
                    <a:pt x="219" y="1847"/>
                  </a:lnTo>
                  <a:lnTo>
                    <a:pt x="215" y="1881"/>
                  </a:lnTo>
                  <a:lnTo>
                    <a:pt x="212" y="1911"/>
                  </a:lnTo>
                  <a:lnTo>
                    <a:pt x="207" y="1941"/>
                  </a:lnTo>
                  <a:lnTo>
                    <a:pt x="201" y="1969"/>
                  </a:lnTo>
                  <a:lnTo>
                    <a:pt x="193" y="2022"/>
                  </a:lnTo>
                  <a:lnTo>
                    <a:pt x="182" y="2066"/>
                  </a:lnTo>
                  <a:lnTo>
                    <a:pt x="173" y="2101"/>
                  </a:lnTo>
                  <a:lnTo>
                    <a:pt x="166" y="2128"/>
                  </a:lnTo>
                  <a:lnTo>
                    <a:pt x="161" y="2151"/>
                  </a:lnTo>
                  <a:lnTo>
                    <a:pt x="170" y="2156"/>
                  </a:lnTo>
                  <a:lnTo>
                    <a:pt x="178" y="2161"/>
                  </a:lnTo>
                  <a:lnTo>
                    <a:pt x="187" y="2165"/>
                  </a:lnTo>
                  <a:lnTo>
                    <a:pt x="196" y="2169"/>
                  </a:lnTo>
                  <a:lnTo>
                    <a:pt x="205" y="2172"/>
                  </a:lnTo>
                  <a:lnTo>
                    <a:pt x="214" y="2174"/>
                  </a:lnTo>
                  <a:lnTo>
                    <a:pt x="223" y="2176"/>
                  </a:lnTo>
                  <a:lnTo>
                    <a:pt x="230" y="2177"/>
                  </a:lnTo>
                  <a:lnTo>
                    <a:pt x="246" y="2179"/>
                  </a:lnTo>
                  <a:lnTo>
                    <a:pt x="261" y="2179"/>
                  </a:lnTo>
                  <a:lnTo>
                    <a:pt x="276" y="2179"/>
                  </a:lnTo>
                  <a:lnTo>
                    <a:pt x="288" y="2176"/>
                  </a:lnTo>
                  <a:lnTo>
                    <a:pt x="300" y="2174"/>
                  </a:lnTo>
                  <a:lnTo>
                    <a:pt x="311" y="2170"/>
                  </a:lnTo>
                  <a:lnTo>
                    <a:pt x="320" y="2167"/>
                  </a:lnTo>
                  <a:lnTo>
                    <a:pt x="329" y="2163"/>
                  </a:lnTo>
                  <a:lnTo>
                    <a:pt x="339" y="2158"/>
                  </a:lnTo>
                  <a:lnTo>
                    <a:pt x="343" y="2154"/>
                  </a:lnTo>
                  <a:lnTo>
                    <a:pt x="334" y="2094"/>
                  </a:lnTo>
                  <a:lnTo>
                    <a:pt x="325" y="2036"/>
                  </a:lnTo>
                  <a:lnTo>
                    <a:pt x="318" y="1976"/>
                  </a:lnTo>
                  <a:lnTo>
                    <a:pt x="311" y="1919"/>
                  </a:lnTo>
                  <a:lnTo>
                    <a:pt x="306" y="1865"/>
                  </a:lnTo>
                  <a:lnTo>
                    <a:pt x="302" y="1814"/>
                  </a:lnTo>
                  <a:lnTo>
                    <a:pt x="298" y="1766"/>
                  </a:lnTo>
                  <a:lnTo>
                    <a:pt x="297" y="1720"/>
                  </a:lnTo>
                  <a:lnTo>
                    <a:pt x="297" y="1676"/>
                  </a:lnTo>
                  <a:lnTo>
                    <a:pt x="297" y="1635"/>
                  </a:lnTo>
                  <a:lnTo>
                    <a:pt x="297" y="1596"/>
                  </a:lnTo>
                  <a:lnTo>
                    <a:pt x="298" y="1559"/>
                  </a:lnTo>
                  <a:lnTo>
                    <a:pt x="300" y="1526"/>
                  </a:lnTo>
                  <a:lnTo>
                    <a:pt x="304" y="1494"/>
                  </a:lnTo>
                  <a:lnTo>
                    <a:pt x="307" y="1464"/>
                  </a:lnTo>
                  <a:lnTo>
                    <a:pt x="311" y="1436"/>
                  </a:lnTo>
                  <a:lnTo>
                    <a:pt x="314" y="1411"/>
                  </a:lnTo>
                  <a:lnTo>
                    <a:pt x="320" y="1386"/>
                  </a:lnTo>
                  <a:lnTo>
                    <a:pt x="323" y="1365"/>
                  </a:lnTo>
                  <a:lnTo>
                    <a:pt x="329" y="1344"/>
                  </a:lnTo>
                  <a:lnTo>
                    <a:pt x="334" y="1326"/>
                  </a:lnTo>
                  <a:lnTo>
                    <a:pt x="339" y="1310"/>
                  </a:lnTo>
                  <a:lnTo>
                    <a:pt x="344" y="1294"/>
                  </a:lnTo>
                  <a:lnTo>
                    <a:pt x="350" y="1282"/>
                  </a:lnTo>
                  <a:lnTo>
                    <a:pt x="353" y="1270"/>
                  </a:lnTo>
                  <a:lnTo>
                    <a:pt x="359" y="1259"/>
                  </a:lnTo>
                  <a:lnTo>
                    <a:pt x="367" y="1243"/>
                  </a:lnTo>
                  <a:lnTo>
                    <a:pt x="374" y="1232"/>
                  </a:lnTo>
                  <a:lnTo>
                    <a:pt x="378" y="1227"/>
                  </a:lnTo>
                  <a:lnTo>
                    <a:pt x="380" y="1225"/>
                  </a:lnTo>
                  <a:lnTo>
                    <a:pt x="378" y="1227"/>
                  </a:lnTo>
                  <a:lnTo>
                    <a:pt x="383" y="1220"/>
                  </a:lnTo>
                  <a:lnTo>
                    <a:pt x="392" y="1210"/>
                  </a:lnTo>
                  <a:lnTo>
                    <a:pt x="397" y="1201"/>
                  </a:lnTo>
                  <a:lnTo>
                    <a:pt x="403" y="1192"/>
                  </a:lnTo>
                  <a:lnTo>
                    <a:pt x="413" y="1176"/>
                  </a:lnTo>
                  <a:lnTo>
                    <a:pt x="422" y="1160"/>
                  </a:lnTo>
                  <a:lnTo>
                    <a:pt x="431" y="1144"/>
                  </a:lnTo>
                  <a:lnTo>
                    <a:pt x="440" y="1127"/>
                  </a:lnTo>
                  <a:lnTo>
                    <a:pt x="450" y="1107"/>
                  </a:lnTo>
                  <a:lnTo>
                    <a:pt x="457" y="1089"/>
                  </a:lnTo>
                  <a:lnTo>
                    <a:pt x="466" y="1070"/>
                  </a:lnTo>
                  <a:lnTo>
                    <a:pt x="473" y="1049"/>
                  </a:lnTo>
                  <a:lnTo>
                    <a:pt x="480" y="1029"/>
                  </a:lnTo>
                  <a:lnTo>
                    <a:pt x="487" y="1008"/>
                  </a:lnTo>
                  <a:lnTo>
                    <a:pt x="495" y="987"/>
                  </a:lnTo>
                  <a:lnTo>
                    <a:pt x="500" y="966"/>
                  </a:lnTo>
                  <a:lnTo>
                    <a:pt x="512" y="920"/>
                  </a:lnTo>
                  <a:lnTo>
                    <a:pt x="523" y="874"/>
                  </a:lnTo>
                  <a:lnTo>
                    <a:pt x="532" y="828"/>
                  </a:lnTo>
                  <a:lnTo>
                    <a:pt x="540" y="780"/>
                  </a:lnTo>
                  <a:lnTo>
                    <a:pt x="546" y="731"/>
                  </a:lnTo>
                  <a:lnTo>
                    <a:pt x="553" y="683"/>
                  </a:lnTo>
                  <a:lnTo>
                    <a:pt x="558" y="634"/>
                  </a:lnTo>
                  <a:lnTo>
                    <a:pt x="563" y="586"/>
                  </a:lnTo>
                  <a:lnTo>
                    <a:pt x="567" y="538"/>
                  </a:lnTo>
                  <a:lnTo>
                    <a:pt x="570" y="493"/>
                  </a:lnTo>
                  <a:lnTo>
                    <a:pt x="572" y="445"/>
                  </a:lnTo>
                  <a:lnTo>
                    <a:pt x="576" y="401"/>
                  </a:lnTo>
                  <a:lnTo>
                    <a:pt x="576" y="357"/>
                  </a:lnTo>
                  <a:lnTo>
                    <a:pt x="578" y="314"/>
                  </a:lnTo>
                  <a:lnTo>
                    <a:pt x="578" y="236"/>
                  </a:lnTo>
                  <a:lnTo>
                    <a:pt x="578" y="169"/>
                  </a:lnTo>
                  <a:close/>
                  <a:moveTo>
                    <a:pt x="12" y="32"/>
                  </a:moveTo>
                  <a:lnTo>
                    <a:pt x="12" y="32"/>
                  </a:lnTo>
                  <a:lnTo>
                    <a:pt x="12" y="37"/>
                  </a:lnTo>
                  <a:lnTo>
                    <a:pt x="16" y="42"/>
                  </a:lnTo>
                  <a:lnTo>
                    <a:pt x="21" y="49"/>
                  </a:lnTo>
                  <a:lnTo>
                    <a:pt x="30" y="55"/>
                  </a:lnTo>
                  <a:lnTo>
                    <a:pt x="41" y="60"/>
                  </a:lnTo>
                  <a:lnTo>
                    <a:pt x="53" y="63"/>
                  </a:lnTo>
                  <a:lnTo>
                    <a:pt x="85" y="74"/>
                  </a:lnTo>
                  <a:lnTo>
                    <a:pt x="124" y="81"/>
                  </a:lnTo>
                  <a:lnTo>
                    <a:pt x="168" y="86"/>
                  </a:lnTo>
                  <a:lnTo>
                    <a:pt x="215" y="92"/>
                  </a:lnTo>
                  <a:lnTo>
                    <a:pt x="265" y="95"/>
                  </a:lnTo>
                  <a:lnTo>
                    <a:pt x="316" y="95"/>
                  </a:lnTo>
                  <a:lnTo>
                    <a:pt x="366" y="93"/>
                  </a:lnTo>
                  <a:lnTo>
                    <a:pt x="413" y="90"/>
                  </a:lnTo>
                  <a:lnTo>
                    <a:pt x="459" y="85"/>
                  </a:lnTo>
                  <a:lnTo>
                    <a:pt x="498" y="76"/>
                  </a:lnTo>
                  <a:lnTo>
                    <a:pt x="516" y="70"/>
                  </a:lnTo>
                  <a:lnTo>
                    <a:pt x="532" y="65"/>
                  </a:lnTo>
                  <a:lnTo>
                    <a:pt x="546" y="58"/>
                  </a:lnTo>
                  <a:lnTo>
                    <a:pt x="556" y="51"/>
                  </a:lnTo>
                  <a:lnTo>
                    <a:pt x="567" y="42"/>
                  </a:lnTo>
                  <a:lnTo>
                    <a:pt x="572" y="33"/>
                  </a:lnTo>
                  <a:lnTo>
                    <a:pt x="570" y="40"/>
                  </a:lnTo>
                  <a:lnTo>
                    <a:pt x="570" y="47"/>
                  </a:lnTo>
                  <a:lnTo>
                    <a:pt x="567" y="55"/>
                  </a:lnTo>
                  <a:lnTo>
                    <a:pt x="560" y="60"/>
                  </a:lnTo>
                  <a:lnTo>
                    <a:pt x="551" y="67"/>
                  </a:lnTo>
                  <a:lnTo>
                    <a:pt x="540" y="72"/>
                  </a:lnTo>
                  <a:lnTo>
                    <a:pt x="526" y="77"/>
                  </a:lnTo>
                  <a:lnTo>
                    <a:pt x="493" y="88"/>
                  </a:lnTo>
                  <a:lnTo>
                    <a:pt x="450" y="95"/>
                  </a:lnTo>
                  <a:lnTo>
                    <a:pt x="403" y="102"/>
                  </a:lnTo>
                  <a:lnTo>
                    <a:pt x="350" y="106"/>
                  </a:lnTo>
                  <a:lnTo>
                    <a:pt x="293" y="106"/>
                  </a:lnTo>
                  <a:lnTo>
                    <a:pt x="237" y="106"/>
                  </a:lnTo>
                  <a:lnTo>
                    <a:pt x="184" y="100"/>
                  </a:lnTo>
                  <a:lnTo>
                    <a:pt x="136" y="93"/>
                  </a:lnTo>
                  <a:lnTo>
                    <a:pt x="94" y="85"/>
                  </a:lnTo>
                  <a:lnTo>
                    <a:pt x="60" y="74"/>
                  </a:lnTo>
                  <a:lnTo>
                    <a:pt x="46" y="67"/>
                  </a:lnTo>
                  <a:lnTo>
                    <a:pt x="34" y="62"/>
                  </a:lnTo>
                  <a:lnTo>
                    <a:pt x="25" y="55"/>
                  </a:lnTo>
                  <a:lnTo>
                    <a:pt x="18" y="47"/>
                  </a:lnTo>
                  <a:lnTo>
                    <a:pt x="12" y="40"/>
                  </a:lnTo>
                  <a:lnTo>
                    <a:pt x="12" y="33"/>
                  </a:lnTo>
                  <a:lnTo>
                    <a:pt x="12" y="32"/>
                  </a:lnTo>
                  <a:close/>
                </a:path>
              </a:pathLst>
            </a:custGeom>
            <a:solidFill>
              <a:srgbClr val="FCF3EF"/>
            </a:solidFill>
            <a:ln w="7">
              <a:solidFill>
                <a:srgbClr val="01010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4" name="Freeform 1124"/>
          <p:cNvSpPr>
            <a:spLocks noEditPoints="1"/>
          </p:cNvSpPr>
          <p:nvPr/>
        </p:nvSpPr>
        <p:spPr bwMode="auto">
          <a:xfrm>
            <a:off x="1360488" y="2379663"/>
            <a:ext cx="922337" cy="1701800"/>
          </a:xfrm>
          <a:custGeom>
            <a:avLst/>
            <a:gdLst>
              <a:gd name="T0" fmla="*/ 6350 w 581"/>
              <a:gd name="T1" fmla="*/ 79375 h 1072"/>
              <a:gd name="T2" fmla="*/ 33337 w 581"/>
              <a:gd name="T3" fmla="*/ 57150 h 1072"/>
              <a:gd name="T4" fmla="*/ 142875 w 581"/>
              <a:gd name="T5" fmla="*/ 25400 h 1072"/>
              <a:gd name="T6" fmla="*/ 379412 w 581"/>
              <a:gd name="T7" fmla="*/ 3175 h 1072"/>
              <a:gd name="T8" fmla="*/ 533400 w 581"/>
              <a:gd name="T9" fmla="*/ 0 h 1072"/>
              <a:gd name="T10" fmla="*/ 731837 w 581"/>
              <a:gd name="T11" fmla="*/ 17463 h 1072"/>
              <a:gd name="T12" fmla="*/ 860425 w 581"/>
              <a:gd name="T13" fmla="*/ 42863 h 1072"/>
              <a:gd name="T14" fmla="*/ 908050 w 581"/>
              <a:gd name="T15" fmla="*/ 65088 h 1072"/>
              <a:gd name="T16" fmla="*/ 920750 w 581"/>
              <a:gd name="T17" fmla="*/ 87313 h 1072"/>
              <a:gd name="T18" fmla="*/ 917575 w 581"/>
              <a:gd name="T19" fmla="*/ 314325 h 1072"/>
              <a:gd name="T20" fmla="*/ 892175 w 581"/>
              <a:gd name="T21" fmla="*/ 682625 h 1072"/>
              <a:gd name="T22" fmla="*/ 855662 w 581"/>
              <a:gd name="T23" fmla="*/ 920750 h 1072"/>
              <a:gd name="T24" fmla="*/ 804862 w 581"/>
              <a:gd name="T25" fmla="*/ 1155700 h 1072"/>
              <a:gd name="T26" fmla="*/ 735012 w 581"/>
              <a:gd name="T27" fmla="*/ 1374775 h 1072"/>
              <a:gd name="T28" fmla="*/ 669925 w 581"/>
              <a:gd name="T29" fmla="*/ 1514475 h 1072"/>
              <a:gd name="T30" fmla="*/ 617537 w 581"/>
              <a:gd name="T31" fmla="*/ 1593850 h 1072"/>
              <a:gd name="T32" fmla="*/ 588962 w 581"/>
              <a:gd name="T33" fmla="*/ 1630363 h 1072"/>
              <a:gd name="T34" fmla="*/ 533400 w 581"/>
              <a:gd name="T35" fmla="*/ 1677988 h 1072"/>
              <a:gd name="T36" fmla="*/ 485775 w 581"/>
              <a:gd name="T37" fmla="*/ 1697038 h 1072"/>
              <a:gd name="T38" fmla="*/ 423862 w 581"/>
              <a:gd name="T39" fmla="*/ 1701800 h 1072"/>
              <a:gd name="T40" fmla="*/ 354012 w 581"/>
              <a:gd name="T41" fmla="*/ 1679575 h 1072"/>
              <a:gd name="T42" fmla="*/ 274637 w 581"/>
              <a:gd name="T43" fmla="*/ 1624013 h 1072"/>
              <a:gd name="T44" fmla="*/ 230187 w 581"/>
              <a:gd name="T45" fmla="*/ 1573213 h 1072"/>
              <a:gd name="T46" fmla="*/ 174625 w 581"/>
              <a:gd name="T47" fmla="*/ 1466850 h 1072"/>
              <a:gd name="T48" fmla="*/ 128587 w 581"/>
              <a:gd name="T49" fmla="*/ 1346200 h 1072"/>
              <a:gd name="T50" fmla="*/ 80962 w 581"/>
              <a:gd name="T51" fmla="*/ 1177925 h 1072"/>
              <a:gd name="T52" fmla="*/ 39687 w 581"/>
              <a:gd name="T53" fmla="*/ 947738 h 1072"/>
              <a:gd name="T54" fmla="*/ 11112 w 581"/>
              <a:gd name="T55" fmla="*/ 657225 h 1072"/>
              <a:gd name="T56" fmla="*/ 0 w 581"/>
              <a:gd name="T57" fmla="*/ 295275 h 1072"/>
              <a:gd name="T58" fmla="*/ 3175 w 581"/>
              <a:gd name="T59" fmla="*/ 87313 h 1072"/>
              <a:gd name="T60" fmla="*/ 9525 w 581"/>
              <a:gd name="T61" fmla="*/ 93663 h 1072"/>
              <a:gd name="T62" fmla="*/ 39687 w 581"/>
              <a:gd name="T63" fmla="*/ 119063 h 1072"/>
              <a:gd name="T64" fmla="*/ 138112 w 581"/>
              <a:gd name="T65" fmla="*/ 152400 h 1072"/>
              <a:gd name="T66" fmla="*/ 284162 w 581"/>
              <a:gd name="T67" fmla="*/ 177800 h 1072"/>
              <a:gd name="T68" fmla="*/ 463550 w 581"/>
              <a:gd name="T69" fmla="*/ 185738 h 1072"/>
              <a:gd name="T70" fmla="*/ 600075 w 581"/>
              <a:gd name="T71" fmla="*/ 179388 h 1072"/>
              <a:gd name="T72" fmla="*/ 754062 w 581"/>
              <a:gd name="T73" fmla="*/ 160338 h 1072"/>
              <a:gd name="T74" fmla="*/ 866775 w 581"/>
              <a:gd name="T75" fmla="*/ 127000 h 1072"/>
              <a:gd name="T76" fmla="*/ 911225 w 581"/>
              <a:gd name="T77" fmla="*/ 98425 h 1072"/>
              <a:gd name="T78" fmla="*/ 920750 w 581"/>
              <a:gd name="T79" fmla="*/ 76200 h 1072"/>
              <a:gd name="T80" fmla="*/ 920750 w 581"/>
              <a:gd name="T81" fmla="*/ 65088 h 1072"/>
              <a:gd name="T82" fmla="*/ 877887 w 581"/>
              <a:gd name="T83" fmla="*/ 109538 h 1072"/>
              <a:gd name="T84" fmla="*/ 793750 w 581"/>
              <a:gd name="T85" fmla="*/ 141288 h 1072"/>
              <a:gd name="T86" fmla="*/ 628650 w 581"/>
              <a:gd name="T87" fmla="*/ 166688 h 1072"/>
              <a:gd name="T88" fmla="*/ 512762 w 581"/>
              <a:gd name="T89" fmla="*/ 168275 h 1072"/>
              <a:gd name="T90" fmla="*/ 311150 w 581"/>
              <a:gd name="T91" fmla="*/ 160338 h 1072"/>
              <a:gd name="T92" fmla="*/ 179387 w 581"/>
              <a:gd name="T93" fmla="*/ 149225 h 1072"/>
              <a:gd name="T94" fmla="*/ 93662 w 581"/>
              <a:gd name="T95" fmla="*/ 127000 h 1072"/>
              <a:gd name="T96" fmla="*/ 6350 w 581"/>
              <a:gd name="T97" fmla="*/ 79375 h 107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81"/>
              <a:gd name="T148" fmla="*/ 0 h 1072"/>
              <a:gd name="T149" fmla="*/ 581 w 581"/>
              <a:gd name="T150" fmla="*/ 1072 h 107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81" h="1072">
                <a:moveTo>
                  <a:pt x="2" y="55"/>
                </a:moveTo>
                <a:lnTo>
                  <a:pt x="2" y="55"/>
                </a:lnTo>
                <a:lnTo>
                  <a:pt x="2" y="53"/>
                </a:lnTo>
                <a:lnTo>
                  <a:pt x="4" y="50"/>
                </a:lnTo>
                <a:lnTo>
                  <a:pt x="6" y="48"/>
                </a:lnTo>
                <a:lnTo>
                  <a:pt x="9" y="45"/>
                </a:lnTo>
                <a:lnTo>
                  <a:pt x="14" y="39"/>
                </a:lnTo>
                <a:lnTo>
                  <a:pt x="21" y="36"/>
                </a:lnTo>
                <a:lnTo>
                  <a:pt x="34" y="30"/>
                </a:lnTo>
                <a:lnTo>
                  <a:pt x="48" y="27"/>
                </a:lnTo>
                <a:lnTo>
                  <a:pt x="67" y="22"/>
                </a:lnTo>
                <a:lnTo>
                  <a:pt x="90" y="16"/>
                </a:lnTo>
                <a:lnTo>
                  <a:pt x="119" y="13"/>
                </a:lnTo>
                <a:lnTo>
                  <a:pt x="152" y="9"/>
                </a:lnTo>
                <a:lnTo>
                  <a:pt x="193" y="6"/>
                </a:lnTo>
                <a:lnTo>
                  <a:pt x="239" y="2"/>
                </a:lnTo>
                <a:lnTo>
                  <a:pt x="292" y="0"/>
                </a:lnTo>
                <a:lnTo>
                  <a:pt x="304" y="0"/>
                </a:lnTo>
                <a:lnTo>
                  <a:pt x="336" y="0"/>
                </a:lnTo>
                <a:lnTo>
                  <a:pt x="382" y="4"/>
                </a:lnTo>
                <a:lnTo>
                  <a:pt x="406" y="4"/>
                </a:lnTo>
                <a:lnTo>
                  <a:pt x="433" y="8"/>
                </a:lnTo>
                <a:lnTo>
                  <a:pt x="461" y="11"/>
                </a:lnTo>
                <a:lnTo>
                  <a:pt x="486" y="13"/>
                </a:lnTo>
                <a:lnTo>
                  <a:pt x="511" y="18"/>
                </a:lnTo>
                <a:lnTo>
                  <a:pt x="534" y="23"/>
                </a:lnTo>
                <a:lnTo>
                  <a:pt x="542" y="27"/>
                </a:lnTo>
                <a:lnTo>
                  <a:pt x="551" y="30"/>
                </a:lnTo>
                <a:lnTo>
                  <a:pt x="558" y="32"/>
                </a:lnTo>
                <a:lnTo>
                  <a:pt x="565" y="36"/>
                </a:lnTo>
                <a:lnTo>
                  <a:pt x="572" y="41"/>
                </a:lnTo>
                <a:lnTo>
                  <a:pt x="576" y="45"/>
                </a:lnTo>
                <a:lnTo>
                  <a:pt x="578" y="50"/>
                </a:lnTo>
                <a:lnTo>
                  <a:pt x="580" y="55"/>
                </a:lnTo>
                <a:lnTo>
                  <a:pt x="581" y="75"/>
                </a:lnTo>
                <a:lnTo>
                  <a:pt x="581" y="106"/>
                </a:lnTo>
                <a:lnTo>
                  <a:pt x="581" y="149"/>
                </a:lnTo>
                <a:lnTo>
                  <a:pt x="578" y="198"/>
                </a:lnTo>
                <a:lnTo>
                  <a:pt x="576" y="258"/>
                </a:lnTo>
                <a:lnTo>
                  <a:pt x="571" y="324"/>
                </a:lnTo>
                <a:lnTo>
                  <a:pt x="565" y="393"/>
                </a:lnTo>
                <a:lnTo>
                  <a:pt x="562" y="430"/>
                </a:lnTo>
                <a:lnTo>
                  <a:pt x="557" y="467"/>
                </a:lnTo>
                <a:lnTo>
                  <a:pt x="551" y="504"/>
                </a:lnTo>
                <a:lnTo>
                  <a:pt x="546" y="541"/>
                </a:lnTo>
                <a:lnTo>
                  <a:pt x="539" y="580"/>
                </a:lnTo>
                <a:lnTo>
                  <a:pt x="534" y="617"/>
                </a:lnTo>
                <a:lnTo>
                  <a:pt x="525" y="654"/>
                </a:lnTo>
                <a:lnTo>
                  <a:pt x="518" y="693"/>
                </a:lnTo>
                <a:lnTo>
                  <a:pt x="507" y="728"/>
                </a:lnTo>
                <a:lnTo>
                  <a:pt x="498" y="765"/>
                </a:lnTo>
                <a:lnTo>
                  <a:pt x="488" y="800"/>
                </a:lnTo>
                <a:lnTo>
                  <a:pt x="475" y="834"/>
                </a:lnTo>
                <a:lnTo>
                  <a:pt x="463" y="866"/>
                </a:lnTo>
                <a:lnTo>
                  <a:pt x="451" y="898"/>
                </a:lnTo>
                <a:lnTo>
                  <a:pt x="436" y="926"/>
                </a:lnTo>
                <a:lnTo>
                  <a:pt x="429" y="942"/>
                </a:lnTo>
                <a:lnTo>
                  <a:pt x="422" y="954"/>
                </a:lnTo>
                <a:lnTo>
                  <a:pt x="414" y="968"/>
                </a:lnTo>
                <a:lnTo>
                  <a:pt x="406" y="981"/>
                </a:lnTo>
                <a:lnTo>
                  <a:pt x="398" y="993"/>
                </a:lnTo>
                <a:lnTo>
                  <a:pt x="389" y="1004"/>
                </a:lnTo>
                <a:lnTo>
                  <a:pt x="383" y="1011"/>
                </a:lnTo>
                <a:lnTo>
                  <a:pt x="378" y="1018"/>
                </a:lnTo>
                <a:lnTo>
                  <a:pt x="371" y="1027"/>
                </a:lnTo>
                <a:lnTo>
                  <a:pt x="362" y="1037"/>
                </a:lnTo>
                <a:lnTo>
                  <a:pt x="350" y="1046"/>
                </a:lnTo>
                <a:lnTo>
                  <a:pt x="343" y="1051"/>
                </a:lnTo>
                <a:lnTo>
                  <a:pt x="336" y="1057"/>
                </a:lnTo>
                <a:lnTo>
                  <a:pt x="329" y="1060"/>
                </a:lnTo>
                <a:lnTo>
                  <a:pt x="322" y="1064"/>
                </a:lnTo>
                <a:lnTo>
                  <a:pt x="313" y="1067"/>
                </a:lnTo>
                <a:lnTo>
                  <a:pt x="306" y="1069"/>
                </a:lnTo>
                <a:lnTo>
                  <a:pt x="297" y="1072"/>
                </a:lnTo>
                <a:lnTo>
                  <a:pt x="286" y="1072"/>
                </a:lnTo>
                <a:lnTo>
                  <a:pt x="278" y="1072"/>
                </a:lnTo>
                <a:lnTo>
                  <a:pt x="267" y="1072"/>
                </a:lnTo>
                <a:lnTo>
                  <a:pt x="256" y="1071"/>
                </a:lnTo>
                <a:lnTo>
                  <a:pt x="246" y="1069"/>
                </a:lnTo>
                <a:lnTo>
                  <a:pt x="235" y="1064"/>
                </a:lnTo>
                <a:lnTo>
                  <a:pt x="223" y="1058"/>
                </a:lnTo>
                <a:lnTo>
                  <a:pt x="210" y="1053"/>
                </a:lnTo>
                <a:lnTo>
                  <a:pt x="200" y="1044"/>
                </a:lnTo>
                <a:lnTo>
                  <a:pt x="187" y="1034"/>
                </a:lnTo>
                <a:lnTo>
                  <a:pt x="173" y="1023"/>
                </a:lnTo>
                <a:lnTo>
                  <a:pt x="161" y="1009"/>
                </a:lnTo>
                <a:lnTo>
                  <a:pt x="149" y="995"/>
                </a:lnTo>
                <a:lnTo>
                  <a:pt x="145" y="991"/>
                </a:lnTo>
                <a:lnTo>
                  <a:pt x="140" y="984"/>
                </a:lnTo>
                <a:lnTo>
                  <a:pt x="133" y="970"/>
                </a:lnTo>
                <a:lnTo>
                  <a:pt x="122" y="951"/>
                </a:lnTo>
                <a:lnTo>
                  <a:pt x="110" y="924"/>
                </a:lnTo>
                <a:lnTo>
                  <a:pt x="103" y="908"/>
                </a:lnTo>
                <a:lnTo>
                  <a:pt x="96" y="891"/>
                </a:lnTo>
                <a:lnTo>
                  <a:pt x="89" y="871"/>
                </a:lnTo>
                <a:lnTo>
                  <a:pt x="81" y="848"/>
                </a:lnTo>
                <a:lnTo>
                  <a:pt x="74" y="825"/>
                </a:lnTo>
                <a:lnTo>
                  <a:pt x="66" y="800"/>
                </a:lnTo>
                <a:lnTo>
                  <a:pt x="59" y="772"/>
                </a:lnTo>
                <a:lnTo>
                  <a:pt x="51" y="742"/>
                </a:lnTo>
                <a:lnTo>
                  <a:pt x="44" y="709"/>
                </a:lnTo>
                <a:lnTo>
                  <a:pt x="37" y="673"/>
                </a:lnTo>
                <a:lnTo>
                  <a:pt x="32" y="638"/>
                </a:lnTo>
                <a:lnTo>
                  <a:pt x="25" y="597"/>
                </a:lnTo>
                <a:lnTo>
                  <a:pt x="20" y="555"/>
                </a:lnTo>
                <a:lnTo>
                  <a:pt x="16" y="511"/>
                </a:lnTo>
                <a:lnTo>
                  <a:pt x="11" y="463"/>
                </a:lnTo>
                <a:lnTo>
                  <a:pt x="7" y="414"/>
                </a:lnTo>
                <a:lnTo>
                  <a:pt x="4" y="361"/>
                </a:lnTo>
                <a:lnTo>
                  <a:pt x="2" y="306"/>
                </a:lnTo>
                <a:lnTo>
                  <a:pt x="0" y="248"/>
                </a:lnTo>
                <a:lnTo>
                  <a:pt x="0" y="186"/>
                </a:lnTo>
                <a:lnTo>
                  <a:pt x="2" y="122"/>
                </a:lnTo>
                <a:lnTo>
                  <a:pt x="2" y="55"/>
                </a:lnTo>
                <a:close/>
                <a:moveTo>
                  <a:pt x="4" y="53"/>
                </a:moveTo>
                <a:lnTo>
                  <a:pt x="2" y="52"/>
                </a:lnTo>
                <a:lnTo>
                  <a:pt x="4" y="52"/>
                </a:lnTo>
                <a:lnTo>
                  <a:pt x="6" y="59"/>
                </a:lnTo>
                <a:lnTo>
                  <a:pt x="9" y="62"/>
                </a:lnTo>
                <a:lnTo>
                  <a:pt x="13" y="66"/>
                </a:lnTo>
                <a:lnTo>
                  <a:pt x="16" y="69"/>
                </a:lnTo>
                <a:lnTo>
                  <a:pt x="25" y="75"/>
                </a:lnTo>
                <a:lnTo>
                  <a:pt x="37" y="80"/>
                </a:lnTo>
                <a:lnTo>
                  <a:pt x="51" y="85"/>
                </a:lnTo>
                <a:lnTo>
                  <a:pt x="69" y="91"/>
                </a:lnTo>
                <a:lnTo>
                  <a:pt x="87" y="96"/>
                </a:lnTo>
                <a:lnTo>
                  <a:pt x="108" y="101"/>
                </a:lnTo>
                <a:lnTo>
                  <a:pt x="131" y="105"/>
                </a:lnTo>
                <a:lnTo>
                  <a:pt x="154" y="108"/>
                </a:lnTo>
                <a:lnTo>
                  <a:pt x="179" y="112"/>
                </a:lnTo>
                <a:lnTo>
                  <a:pt x="207" y="113"/>
                </a:lnTo>
                <a:lnTo>
                  <a:pt x="233" y="115"/>
                </a:lnTo>
                <a:lnTo>
                  <a:pt x="262" y="117"/>
                </a:lnTo>
                <a:lnTo>
                  <a:pt x="292" y="117"/>
                </a:lnTo>
                <a:lnTo>
                  <a:pt x="323" y="115"/>
                </a:lnTo>
                <a:lnTo>
                  <a:pt x="350" y="115"/>
                </a:lnTo>
                <a:lnTo>
                  <a:pt x="378" y="113"/>
                </a:lnTo>
                <a:lnTo>
                  <a:pt x="403" y="112"/>
                </a:lnTo>
                <a:lnTo>
                  <a:pt x="429" y="108"/>
                </a:lnTo>
                <a:lnTo>
                  <a:pt x="452" y="105"/>
                </a:lnTo>
                <a:lnTo>
                  <a:pt x="475" y="101"/>
                </a:lnTo>
                <a:lnTo>
                  <a:pt x="495" y="96"/>
                </a:lnTo>
                <a:lnTo>
                  <a:pt x="514" y="91"/>
                </a:lnTo>
                <a:lnTo>
                  <a:pt x="530" y="85"/>
                </a:lnTo>
                <a:lnTo>
                  <a:pt x="546" y="80"/>
                </a:lnTo>
                <a:lnTo>
                  <a:pt x="557" y="75"/>
                </a:lnTo>
                <a:lnTo>
                  <a:pt x="567" y="69"/>
                </a:lnTo>
                <a:lnTo>
                  <a:pt x="571" y="66"/>
                </a:lnTo>
                <a:lnTo>
                  <a:pt x="574" y="62"/>
                </a:lnTo>
                <a:lnTo>
                  <a:pt x="576" y="59"/>
                </a:lnTo>
                <a:lnTo>
                  <a:pt x="578" y="55"/>
                </a:lnTo>
                <a:lnTo>
                  <a:pt x="580" y="52"/>
                </a:lnTo>
                <a:lnTo>
                  <a:pt x="580" y="48"/>
                </a:lnTo>
                <a:lnTo>
                  <a:pt x="580" y="45"/>
                </a:lnTo>
                <a:lnTo>
                  <a:pt x="580" y="43"/>
                </a:lnTo>
                <a:lnTo>
                  <a:pt x="580" y="41"/>
                </a:lnTo>
                <a:lnTo>
                  <a:pt x="580" y="48"/>
                </a:lnTo>
                <a:lnTo>
                  <a:pt x="572" y="55"/>
                </a:lnTo>
                <a:lnTo>
                  <a:pt x="565" y="64"/>
                </a:lnTo>
                <a:lnTo>
                  <a:pt x="553" y="69"/>
                </a:lnTo>
                <a:lnTo>
                  <a:pt x="541" y="75"/>
                </a:lnTo>
                <a:lnTo>
                  <a:pt x="525" y="82"/>
                </a:lnTo>
                <a:lnTo>
                  <a:pt x="512" y="85"/>
                </a:lnTo>
                <a:lnTo>
                  <a:pt x="500" y="89"/>
                </a:lnTo>
                <a:lnTo>
                  <a:pt x="477" y="94"/>
                </a:lnTo>
                <a:lnTo>
                  <a:pt x="456" y="98"/>
                </a:lnTo>
                <a:lnTo>
                  <a:pt x="422" y="103"/>
                </a:lnTo>
                <a:lnTo>
                  <a:pt x="396" y="105"/>
                </a:lnTo>
                <a:lnTo>
                  <a:pt x="366" y="105"/>
                </a:lnTo>
                <a:lnTo>
                  <a:pt x="345" y="106"/>
                </a:lnTo>
                <a:lnTo>
                  <a:pt x="332" y="106"/>
                </a:lnTo>
                <a:lnTo>
                  <a:pt x="323" y="106"/>
                </a:lnTo>
                <a:lnTo>
                  <a:pt x="290" y="106"/>
                </a:lnTo>
                <a:lnTo>
                  <a:pt x="263" y="106"/>
                </a:lnTo>
                <a:lnTo>
                  <a:pt x="226" y="103"/>
                </a:lnTo>
                <a:lnTo>
                  <a:pt x="196" y="101"/>
                </a:lnTo>
                <a:lnTo>
                  <a:pt x="166" y="99"/>
                </a:lnTo>
                <a:lnTo>
                  <a:pt x="145" y="98"/>
                </a:lnTo>
                <a:lnTo>
                  <a:pt x="133" y="96"/>
                </a:lnTo>
                <a:lnTo>
                  <a:pt x="113" y="94"/>
                </a:lnTo>
                <a:lnTo>
                  <a:pt x="99" y="91"/>
                </a:lnTo>
                <a:lnTo>
                  <a:pt x="90" y="89"/>
                </a:lnTo>
                <a:lnTo>
                  <a:pt x="78" y="85"/>
                </a:lnTo>
                <a:lnTo>
                  <a:pt x="59" y="80"/>
                </a:lnTo>
                <a:lnTo>
                  <a:pt x="46" y="76"/>
                </a:lnTo>
                <a:lnTo>
                  <a:pt x="34" y="71"/>
                </a:lnTo>
                <a:lnTo>
                  <a:pt x="20" y="64"/>
                </a:lnTo>
                <a:lnTo>
                  <a:pt x="4" y="50"/>
                </a:lnTo>
                <a:lnTo>
                  <a:pt x="2" y="48"/>
                </a:lnTo>
                <a:lnTo>
                  <a:pt x="4" y="53"/>
                </a:lnTo>
                <a:close/>
              </a:path>
            </a:pathLst>
          </a:custGeom>
          <a:solidFill>
            <a:srgbClr val="F5E4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1125"/>
          <p:cNvSpPr>
            <a:spLocks noEditPoints="1"/>
          </p:cNvSpPr>
          <p:nvPr/>
        </p:nvSpPr>
        <p:spPr bwMode="auto">
          <a:xfrm>
            <a:off x="1360488" y="2395538"/>
            <a:ext cx="922337" cy="1701800"/>
          </a:xfrm>
          <a:custGeom>
            <a:avLst/>
            <a:gdLst>
              <a:gd name="T0" fmla="*/ 6350 w 581"/>
              <a:gd name="T1" fmla="*/ 79375 h 1072"/>
              <a:gd name="T2" fmla="*/ 33337 w 581"/>
              <a:gd name="T3" fmla="*/ 57150 h 1072"/>
              <a:gd name="T4" fmla="*/ 142875 w 581"/>
              <a:gd name="T5" fmla="*/ 25400 h 1072"/>
              <a:gd name="T6" fmla="*/ 379412 w 581"/>
              <a:gd name="T7" fmla="*/ 3175 h 1072"/>
              <a:gd name="T8" fmla="*/ 533400 w 581"/>
              <a:gd name="T9" fmla="*/ 0 h 1072"/>
              <a:gd name="T10" fmla="*/ 731837 w 581"/>
              <a:gd name="T11" fmla="*/ 17463 h 1072"/>
              <a:gd name="T12" fmla="*/ 860425 w 581"/>
              <a:gd name="T13" fmla="*/ 42863 h 1072"/>
              <a:gd name="T14" fmla="*/ 908050 w 581"/>
              <a:gd name="T15" fmla="*/ 65088 h 1072"/>
              <a:gd name="T16" fmla="*/ 920750 w 581"/>
              <a:gd name="T17" fmla="*/ 87313 h 1072"/>
              <a:gd name="T18" fmla="*/ 917575 w 581"/>
              <a:gd name="T19" fmla="*/ 314325 h 1072"/>
              <a:gd name="T20" fmla="*/ 892175 w 581"/>
              <a:gd name="T21" fmla="*/ 682625 h 1072"/>
              <a:gd name="T22" fmla="*/ 855662 w 581"/>
              <a:gd name="T23" fmla="*/ 920750 h 1072"/>
              <a:gd name="T24" fmla="*/ 804862 w 581"/>
              <a:gd name="T25" fmla="*/ 1155700 h 1072"/>
              <a:gd name="T26" fmla="*/ 735012 w 581"/>
              <a:gd name="T27" fmla="*/ 1374775 h 1072"/>
              <a:gd name="T28" fmla="*/ 669925 w 581"/>
              <a:gd name="T29" fmla="*/ 1514475 h 1072"/>
              <a:gd name="T30" fmla="*/ 617537 w 581"/>
              <a:gd name="T31" fmla="*/ 1593850 h 1072"/>
              <a:gd name="T32" fmla="*/ 588962 w 581"/>
              <a:gd name="T33" fmla="*/ 1630363 h 1072"/>
              <a:gd name="T34" fmla="*/ 533400 w 581"/>
              <a:gd name="T35" fmla="*/ 1677988 h 1072"/>
              <a:gd name="T36" fmla="*/ 485775 w 581"/>
              <a:gd name="T37" fmla="*/ 1697038 h 1072"/>
              <a:gd name="T38" fmla="*/ 423862 w 581"/>
              <a:gd name="T39" fmla="*/ 1701800 h 1072"/>
              <a:gd name="T40" fmla="*/ 354012 w 581"/>
              <a:gd name="T41" fmla="*/ 1679575 h 1072"/>
              <a:gd name="T42" fmla="*/ 274637 w 581"/>
              <a:gd name="T43" fmla="*/ 1624013 h 1072"/>
              <a:gd name="T44" fmla="*/ 230187 w 581"/>
              <a:gd name="T45" fmla="*/ 1573213 h 1072"/>
              <a:gd name="T46" fmla="*/ 174625 w 581"/>
              <a:gd name="T47" fmla="*/ 1466850 h 1072"/>
              <a:gd name="T48" fmla="*/ 128587 w 581"/>
              <a:gd name="T49" fmla="*/ 1346200 h 1072"/>
              <a:gd name="T50" fmla="*/ 80962 w 581"/>
              <a:gd name="T51" fmla="*/ 1177925 h 1072"/>
              <a:gd name="T52" fmla="*/ 39687 w 581"/>
              <a:gd name="T53" fmla="*/ 947738 h 1072"/>
              <a:gd name="T54" fmla="*/ 11112 w 581"/>
              <a:gd name="T55" fmla="*/ 657225 h 1072"/>
              <a:gd name="T56" fmla="*/ 0 w 581"/>
              <a:gd name="T57" fmla="*/ 295275 h 1072"/>
              <a:gd name="T58" fmla="*/ 3175 w 581"/>
              <a:gd name="T59" fmla="*/ 87313 h 1072"/>
              <a:gd name="T60" fmla="*/ 9525 w 581"/>
              <a:gd name="T61" fmla="*/ 93663 h 1072"/>
              <a:gd name="T62" fmla="*/ 39687 w 581"/>
              <a:gd name="T63" fmla="*/ 119063 h 1072"/>
              <a:gd name="T64" fmla="*/ 138112 w 581"/>
              <a:gd name="T65" fmla="*/ 152400 h 1072"/>
              <a:gd name="T66" fmla="*/ 284162 w 581"/>
              <a:gd name="T67" fmla="*/ 177800 h 1072"/>
              <a:gd name="T68" fmla="*/ 463550 w 581"/>
              <a:gd name="T69" fmla="*/ 185738 h 1072"/>
              <a:gd name="T70" fmla="*/ 600075 w 581"/>
              <a:gd name="T71" fmla="*/ 179388 h 1072"/>
              <a:gd name="T72" fmla="*/ 754062 w 581"/>
              <a:gd name="T73" fmla="*/ 160338 h 1072"/>
              <a:gd name="T74" fmla="*/ 866775 w 581"/>
              <a:gd name="T75" fmla="*/ 127000 h 1072"/>
              <a:gd name="T76" fmla="*/ 911225 w 581"/>
              <a:gd name="T77" fmla="*/ 98425 h 1072"/>
              <a:gd name="T78" fmla="*/ 920750 w 581"/>
              <a:gd name="T79" fmla="*/ 76200 h 1072"/>
              <a:gd name="T80" fmla="*/ 920750 w 581"/>
              <a:gd name="T81" fmla="*/ 65088 h 1072"/>
              <a:gd name="T82" fmla="*/ 877887 w 581"/>
              <a:gd name="T83" fmla="*/ 109538 h 1072"/>
              <a:gd name="T84" fmla="*/ 793750 w 581"/>
              <a:gd name="T85" fmla="*/ 141288 h 1072"/>
              <a:gd name="T86" fmla="*/ 628650 w 581"/>
              <a:gd name="T87" fmla="*/ 166688 h 1072"/>
              <a:gd name="T88" fmla="*/ 512762 w 581"/>
              <a:gd name="T89" fmla="*/ 168275 h 1072"/>
              <a:gd name="T90" fmla="*/ 311150 w 581"/>
              <a:gd name="T91" fmla="*/ 160338 h 1072"/>
              <a:gd name="T92" fmla="*/ 179387 w 581"/>
              <a:gd name="T93" fmla="*/ 149225 h 1072"/>
              <a:gd name="T94" fmla="*/ 93662 w 581"/>
              <a:gd name="T95" fmla="*/ 127000 h 1072"/>
              <a:gd name="T96" fmla="*/ 6350 w 581"/>
              <a:gd name="T97" fmla="*/ 79375 h 107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81"/>
              <a:gd name="T148" fmla="*/ 0 h 1072"/>
              <a:gd name="T149" fmla="*/ 581 w 581"/>
              <a:gd name="T150" fmla="*/ 1072 h 107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81" h="1072">
                <a:moveTo>
                  <a:pt x="2" y="55"/>
                </a:moveTo>
                <a:lnTo>
                  <a:pt x="2" y="55"/>
                </a:lnTo>
                <a:lnTo>
                  <a:pt x="2" y="53"/>
                </a:lnTo>
                <a:lnTo>
                  <a:pt x="4" y="50"/>
                </a:lnTo>
                <a:lnTo>
                  <a:pt x="6" y="48"/>
                </a:lnTo>
                <a:lnTo>
                  <a:pt x="9" y="45"/>
                </a:lnTo>
                <a:lnTo>
                  <a:pt x="14" y="39"/>
                </a:lnTo>
                <a:lnTo>
                  <a:pt x="21" y="36"/>
                </a:lnTo>
                <a:lnTo>
                  <a:pt x="34" y="30"/>
                </a:lnTo>
                <a:lnTo>
                  <a:pt x="48" y="27"/>
                </a:lnTo>
                <a:lnTo>
                  <a:pt x="67" y="22"/>
                </a:lnTo>
                <a:lnTo>
                  <a:pt x="90" y="16"/>
                </a:lnTo>
                <a:lnTo>
                  <a:pt x="119" y="13"/>
                </a:lnTo>
                <a:lnTo>
                  <a:pt x="152" y="9"/>
                </a:lnTo>
                <a:lnTo>
                  <a:pt x="193" y="6"/>
                </a:lnTo>
                <a:lnTo>
                  <a:pt x="239" y="2"/>
                </a:lnTo>
                <a:lnTo>
                  <a:pt x="292" y="0"/>
                </a:lnTo>
                <a:lnTo>
                  <a:pt x="304" y="0"/>
                </a:lnTo>
                <a:lnTo>
                  <a:pt x="336" y="0"/>
                </a:lnTo>
                <a:lnTo>
                  <a:pt x="382" y="4"/>
                </a:lnTo>
                <a:lnTo>
                  <a:pt x="406" y="4"/>
                </a:lnTo>
                <a:lnTo>
                  <a:pt x="433" y="8"/>
                </a:lnTo>
                <a:lnTo>
                  <a:pt x="461" y="11"/>
                </a:lnTo>
                <a:lnTo>
                  <a:pt x="486" y="13"/>
                </a:lnTo>
                <a:lnTo>
                  <a:pt x="511" y="18"/>
                </a:lnTo>
                <a:lnTo>
                  <a:pt x="534" y="23"/>
                </a:lnTo>
                <a:lnTo>
                  <a:pt x="542" y="27"/>
                </a:lnTo>
                <a:lnTo>
                  <a:pt x="551" y="30"/>
                </a:lnTo>
                <a:lnTo>
                  <a:pt x="558" y="32"/>
                </a:lnTo>
                <a:lnTo>
                  <a:pt x="565" y="36"/>
                </a:lnTo>
                <a:lnTo>
                  <a:pt x="572" y="41"/>
                </a:lnTo>
                <a:lnTo>
                  <a:pt x="576" y="45"/>
                </a:lnTo>
                <a:lnTo>
                  <a:pt x="578" y="50"/>
                </a:lnTo>
                <a:lnTo>
                  <a:pt x="580" y="55"/>
                </a:lnTo>
                <a:lnTo>
                  <a:pt x="581" y="75"/>
                </a:lnTo>
                <a:lnTo>
                  <a:pt x="581" y="106"/>
                </a:lnTo>
                <a:lnTo>
                  <a:pt x="581" y="149"/>
                </a:lnTo>
                <a:lnTo>
                  <a:pt x="578" y="198"/>
                </a:lnTo>
                <a:lnTo>
                  <a:pt x="576" y="258"/>
                </a:lnTo>
                <a:lnTo>
                  <a:pt x="571" y="324"/>
                </a:lnTo>
                <a:lnTo>
                  <a:pt x="565" y="393"/>
                </a:lnTo>
                <a:lnTo>
                  <a:pt x="562" y="430"/>
                </a:lnTo>
                <a:lnTo>
                  <a:pt x="557" y="467"/>
                </a:lnTo>
                <a:lnTo>
                  <a:pt x="551" y="504"/>
                </a:lnTo>
                <a:lnTo>
                  <a:pt x="546" y="541"/>
                </a:lnTo>
                <a:lnTo>
                  <a:pt x="539" y="580"/>
                </a:lnTo>
                <a:lnTo>
                  <a:pt x="534" y="617"/>
                </a:lnTo>
                <a:lnTo>
                  <a:pt x="525" y="654"/>
                </a:lnTo>
                <a:lnTo>
                  <a:pt x="518" y="693"/>
                </a:lnTo>
                <a:lnTo>
                  <a:pt x="507" y="728"/>
                </a:lnTo>
                <a:lnTo>
                  <a:pt x="498" y="765"/>
                </a:lnTo>
                <a:lnTo>
                  <a:pt x="488" y="800"/>
                </a:lnTo>
                <a:lnTo>
                  <a:pt x="475" y="834"/>
                </a:lnTo>
                <a:lnTo>
                  <a:pt x="463" y="866"/>
                </a:lnTo>
                <a:lnTo>
                  <a:pt x="451" y="898"/>
                </a:lnTo>
                <a:lnTo>
                  <a:pt x="436" y="926"/>
                </a:lnTo>
                <a:lnTo>
                  <a:pt x="429" y="942"/>
                </a:lnTo>
                <a:lnTo>
                  <a:pt x="422" y="954"/>
                </a:lnTo>
                <a:lnTo>
                  <a:pt x="414" y="968"/>
                </a:lnTo>
                <a:lnTo>
                  <a:pt x="406" y="981"/>
                </a:lnTo>
                <a:lnTo>
                  <a:pt x="398" y="993"/>
                </a:lnTo>
                <a:lnTo>
                  <a:pt x="389" y="1004"/>
                </a:lnTo>
                <a:lnTo>
                  <a:pt x="383" y="1011"/>
                </a:lnTo>
                <a:lnTo>
                  <a:pt x="378" y="1018"/>
                </a:lnTo>
                <a:lnTo>
                  <a:pt x="371" y="1027"/>
                </a:lnTo>
                <a:lnTo>
                  <a:pt x="362" y="1037"/>
                </a:lnTo>
                <a:lnTo>
                  <a:pt x="350" y="1046"/>
                </a:lnTo>
                <a:lnTo>
                  <a:pt x="343" y="1051"/>
                </a:lnTo>
                <a:lnTo>
                  <a:pt x="336" y="1057"/>
                </a:lnTo>
                <a:lnTo>
                  <a:pt x="329" y="1060"/>
                </a:lnTo>
                <a:lnTo>
                  <a:pt x="322" y="1064"/>
                </a:lnTo>
                <a:lnTo>
                  <a:pt x="313" y="1067"/>
                </a:lnTo>
                <a:lnTo>
                  <a:pt x="306" y="1069"/>
                </a:lnTo>
                <a:lnTo>
                  <a:pt x="297" y="1072"/>
                </a:lnTo>
                <a:lnTo>
                  <a:pt x="286" y="1072"/>
                </a:lnTo>
                <a:lnTo>
                  <a:pt x="278" y="1072"/>
                </a:lnTo>
                <a:lnTo>
                  <a:pt x="267" y="1072"/>
                </a:lnTo>
                <a:lnTo>
                  <a:pt x="256" y="1071"/>
                </a:lnTo>
                <a:lnTo>
                  <a:pt x="246" y="1069"/>
                </a:lnTo>
                <a:lnTo>
                  <a:pt x="235" y="1064"/>
                </a:lnTo>
                <a:lnTo>
                  <a:pt x="223" y="1058"/>
                </a:lnTo>
                <a:lnTo>
                  <a:pt x="210" y="1053"/>
                </a:lnTo>
                <a:lnTo>
                  <a:pt x="200" y="1044"/>
                </a:lnTo>
                <a:lnTo>
                  <a:pt x="187" y="1034"/>
                </a:lnTo>
                <a:lnTo>
                  <a:pt x="173" y="1023"/>
                </a:lnTo>
                <a:lnTo>
                  <a:pt x="161" y="1009"/>
                </a:lnTo>
                <a:lnTo>
                  <a:pt x="149" y="995"/>
                </a:lnTo>
                <a:lnTo>
                  <a:pt x="145" y="991"/>
                </a:lnTo>
                <a:lnTo>
                  <a:pt x="140" y="984"/>
                </a:lnTo>
                <a:lnTo>
                  <a:pt x="133" y="970"/>
                </a:lnTo>
                <a:lnTo>
                  <a:pt x="122" y="951"/>
                </a:lnTo>
                <a:lnTo>
                  <a:pt x="110" y="924"/>
                </a:lnTo>
                <a:lnTo>
                  <a:pt x="103" y="908"/>
                </a:lnTo>
                <a:lnTo>
                  <a:pt x="96" y="891"/>
                </a:lnTo>
                <a:lnTo>
                  <a:pt x="89" y="871"/>
                </a:lnTo>
                <a:lnTo>
                  <a:pt x="81" y="848"/>
                </a:lnTo>
                <a:lnTo>
                  <a:pt x="74" y="825"/>
                </a:lnTo>
                <a:lnTo>
                  <a:pt x="66" y="800"/>
                </a:lnTo>
                <a:lnTo>
                  <a:pt x="59" y="772"/>
                </a:lnTo>
                <a:lnTo>
                  <a:pt x="51" y="742"/>
                </a:lnTo>
                <a:lnTo>
                  <a:pt x="44" y="709"/>
                </a:lnTo>
                <a:lnTo>
                  <a:pt x="37" y="673"/>
                </a:lnTo>
                <a:lnTo>
                  <a:pt x="32" y="638"/>
                </a:lnTo>
                <a:lnTo>
                  <a:pt x="25" y="597"/>
                </a:lnTo>
                <a:lnTo>
                  <a:pt x="20" y="555"/>
                </a:lnTo>
                <a:lnTo>
                  <a:pt x="16" y="511"/>
                </a:lnTo>
                <a:lnTo>
                  <a:pt x="11" y="463"/>
                </a:lnTo>
                <a:lnTo>
                  <a:pt x="7" y="414"/>
                </a:lnTo>
                <a:lnTo>
                  <a:pt x="4" y="361"/>
                </a:lnTo>
                <a:lnTo>
                  <a:pt x="2" y="306"/>
                </a:lnTo>
                <a:lnTo>
                  <a:pt x="0" y="248"/>
                </a:lnTo>
                <a:lnTo>
                  <a:pt x="0" y="186"/>
                </a:lnTo>
                <a:lnTo>
                  <a:pt x="2" y="122"/>
                </a:lnTo>
                <a:lnTo>
                  <a:pt x="2" y="55"/>
                </a:lnTo>
                <a:close/>
                <a:moveTo>
                  <a:pt x="4" y="53"/>
                </a:moveTo>
                <a:lnTo>
                  <a:pt x="2" y="52"/>
                </a:lnTo>
                <a:lnTo>
                  <a:pt x="4" y="52"/>
                </a:lnTo>
                <a:lnTo>
                  <a:pt x="6" y="59"/>
                </a:lnTo>
                <a:lnTo>
                  <a:pt x="9" y="62"/>
                </a:lnTo>
                <a:lnTo>
                  <a:pt x="13" y="66"/>
                </a:lnTo>
                <a:lnTo>
                  <a:pt x="16" y="69"/>
                </a:lnTo>
                <a:lnTo>
                  <a:pt x="25" y="75"/>
                </a:lnTo>
                <a:lnTo>
                  <a:pt x="37" y="80"/>
                </a:lnTo>
                <a:lnTo>
                  <a:pt x="51" y="85"/>
                </a:lnTo>
                <a:lnTo>
                  <a:pt x="69" y="91"/>
                </a:lnTo>
                <a:lnTo>
                  <a:pt x="87" y="96"/>
                </a:lnTo>
                <a:lnTo>
                  <a:pt x="108" y="101"/>
                </a:lnTo>
                <a:lnTo>
                  <a:pt x="131" y="105"/>
                </a:lnTo>
                <a:lnTo>
                  <a:pt x="154" y="108"/>
                </a:lnTo>
                <a:lnTo>
                  <a:pt x="179" y="112"/>
                </a:lnTo>
                <a:lnTo>
                  <a:pt x="207" y="113"/>
                </a:lnTo>
                <a:lnTo>
                  <a:pt x="233" y="115"/>
                </a:lnTo>
                <a:lnTo>
                  <a:pt x="262" y="117"/>
                </a:lnTo>
                <a:lnTo>
                  <a:pt x="292" y="117"/>
                </a:lnTo>
                <a:lnTo>
                  <a:pt x="323" y="115"/>
                </a:lnTo>
                <a:lnTo>
                  <a:pt x="350" y="115"/>
                </a:lnTo>
                <a:lnTo>
                  <a:pt x="378" y="113"/>
                </a:lnTo>
                <a:lnTo>
                  <a:pt x="403" y="112"/>
                </a:lnTo>
                <a:lnTo>
                  <a:pt x="429" y="108"/>
                </a:lnTo>
                <a:lnTo>
                  <a:pt x="452" y="105"/>
                </a:lnTo>
                <a:lnTo>
                  <a:pt x="475" y="101"/>
                </a:lnTo>
                <a:lnTo>
                  <a:pt x="495" y="96"/>
                </a:lnTo>
                <a:lnTo>
                  <a:pt x="514" y="91"/>
                </a:lnTo>
                <a:lnTo>
                  <a:pt x="530" y="85"/>
                </a:lnTo>
                <a:lnTo>
                  <a:pt x="546" y="80"/>
                </a:lnTo>
                <a:lnTo>
                  <a:pt x="557" y="75"/>
                </a:lnTo>
                <a:lnTo>
                  <a:pt x="567" y="69"/>
                </a:lnTo>
                <a:lnTo>
                  <a:pt x="571" y="66"/>
                </a:lnTo>
                <a:lnTo>
                  <a:pt x="574" y="62"/>
                </a:lnTo>
                <a:lnTo>
                  <a:pt x="576" y="59"/>
                </a:lnTo>
                <a:lnTo>
                  <a:pt x="578" y="55"/>
                </a:lnTo>
                <a:lnTo>
                  <a:pt x="580" y="52"/>
                </a:lnTo>
                <a:lnTo>
                  <a:pt x="580" y="48"/>
                </a:lnTo>
                <a:lnTo>
                  <a:pt x="580" y="45"/>
                </a:lnTo>
                <a:lnTo>
                  <a:pt x="580" y="43"/>
                </a:lnTo>
                <a:lnTo>
                  <a:pt x="580" y="41"/>
                </a:lnTo>
                <a:lnTo>
                  <a:pt x="580" y="48"/>
                </a:lnTo>
                <a:lnTo>
                  <a:pt x="572" y="55"/>
                </a:lnTo>
                <a:lnTo>
                  <a:pt x="565" y="64"/>
                </a:lnTo>
                <a:lnTo>
                  <a:pt x="553" y="69"/>
                </a:lnTo>
                <a:lnTo>
                  <a:pt x="541" y="75"/>
                </a:lnTo>
                <a:lnTo>
                  <a:pt x="525" y="82"/>
                </a:lnTo>
                <a:lnTo>
                  <a:pt x="512" y="85"/>
                </a:lnTo>
                <a:lnTo>
                  <a:pt x="500" y="89"/>
                </a:lnTo>
                <a:lnTo>
                  <a:pt x="477" y="94"/>
                </a:lnTo>
                <a:lnTo>
                  <a:pt x="456" y="98"/>
                </a:lnTo>
                <a:lnTo>
                  <a:pt x="422" y="103"/>
                </a:lnTo>
                <a:lnTo>
                  <a:pt x="396" y="105"/>
                </a:lnTo>
                <a:lnTo>
                  <a:pt x="366" y="105"/>
                </a:lnTo>
                <a:lnTo>
                  <a:pt x="345" y="106"/>
                </a:lnTo>
                <a:lnTo>
                  <a:pt x="332" y="106"/>
                </a:lnTo>
                <a:lnTo>
                  <a:pt x="323" y="106"/>
                </a:lnTo>
                <a:lnTo>
                  <a:pt x="290" y="106"/>
                </a:lnTo>
                <a:lnTo>
                  <a:pt x="263" y="106"/>
                </a:lnTo>
                <a:lnTo>
                  <a:pt x="226" y="103"/>
                </a:lnTo>
                <a:lnTo>
                  <a:pt x="196" y="101"/>
                </a:lnTo>
                <a:lnTo>
                  <a:pt x="166" y="99"/>
                </a:lnTo>
                <a:lnTo>
                  <a:pt x="145" y="98"/>
                </a:lnTo>
                <a:lnTo>
                  <a:pt x="133" y="96"/>
                </a:lnTo>
                <a:lnTo>
                  <a:pt x="113" y="94"/>
                </a:lnTo>
                <a:lnTo>
                  <a:pt x="99" y="91"/>
                </a:lnTo>
                <a:lnTo>
                  <a:pt x="90" y="89"/>
                </a:lnTo>
                <a:lnTo>
                  <a:pt x="78" y="85"/>
                </a:lnTo>
                <a:lnTo>
                  <a:pt x="59" y="80"/>
                </a:lnTo>
                <a:lnTo>
                  <a:pt x="46" y="76"/>
                </a:lnTo>
                <a:lnTo>
                  <a:pt x="34" y="71"/>
                </a:lnTo>
                <a:lnTo>
                  <a:pt x="20" y="64"/>
                </a:lnTo>
                <a:lnTo>
                  <a:pt x="4" y="50"/>
                </a:lnTo>
                <a:lnTo>
                  <a:pt x="2" y="48"/>
                </a:lnTo>
                <a:lnTo>
                  <a:pt x="4" y="53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6" name="Group 2246"/>
          <p:cNvGrpSpPr>
            <a:grpSpLocks/>
          </p:cNvGrpSpPr>
          <p:nvPr/>
        </p:nvGrpSpPr>
        <p:grpSpPr bwMode="auto">
          <a:xfrm>
            <a:off x="828675" y="1998663"/>
            <a:ext cx="922338" cy="1701800"/>
            <a:chOff x="828675" y="1998663"/>
            <a:chExt cx="922338" cy="1701800"/>
          </a:xfrm>
        </p:grpSpPr>
        <p:sp>
          <p:nvSpPr>
            <p:cNvPr id="3210" name="Freeform 1031"/>
            <p:cNvSpPr>
              <a:spLocks noEditPoints="1"/>
            </p:cNvSpPr>
            <p:nvPr/>
          </p:nvSpPr>
          <p:spPr bwMode="auto">
            <a:xfrm>
              <a:off x="828675" y="1998663"/>
              <a:ext cx="922338" cy="1701800"/>
            </a:xfrm>
            <a:custGeom>
              <a:avLst/>
              <a:gdLst>
                <a:gd name="T0" fmla="*/ 1588 w 581"/>
                <a:gd name="T1" fmla="*/ 79375 h 1072"/>
                <a:gd name="T2" fmla="*/ 33338 w 581"/>
                <a:gd name="T3" fmla="*/ 57150 h 1072"/>
                <a:gd name="T4" fmla="*/ 142875 w 581"/>
                <a:gd name="T5" fmla="*/ 25400 h 1072"/>
                <a:gd name="T6" fmla="*/ 374650 w 581"/>
                <a:gd name="T7" fmla="*/ 3175 h 1072"/>
                <a:gd name="T8" fmla="*/ 531813 w 581"/>
                <a:gd name="T9" fmla="*/ 0 h 1072"/>
                <a:gd name="T10" fmla="*/ 728663 w 581"/>
                <a:gd name="T11" fmla="*/ 14288 h 1072"/>
                <a:gd name="T12" fmla="*/ 860425 w 581"/>
                <a:gd name="T13" fmla="*/ 39688 h 1072"/>
                <a:gd name="T14" fmla="*/ 904875 w 581"/>
                <a:gd name="T15" fmla="*/ 65088 h 1072"/>
                <a:gd name="T16" fmla="*/ 919163 w 581"/>
                <a:gd name="T17" fmla="*/ 87313 h 1072"/>
                <a:gd name="T18" fmla="*/ 915988 w 581"/>
                <a:gd name="T19" fmla="*/ 314325 h 1072"/>
                <a:gd name="T20" fmla="*/ 889000 w 581"/>
                <a:gd name="T21" fmla="*/ 681038 h 1072"/>
                <a:gd name="T22" fmla="*/ 854075 w 581"/>
                <a:gd name="T23" fmla="*/ 920750 h 1072"/>
                <a:gd name="T24" fmla="*/ 804863 w 581"/>
                <a:gd name="T25" fmla="*/ 1155700 h 1072"/>
                <a:gd name="T26" fmla="*/ 733425 w 581"/>
                <a:gd name="T27" fmla="*/ 1374775 h 1072"/>
                <a:gd name="T28" fmla="*/ 666750 w 581"/>
                <a:gd name="T29" fmla="*/ 1514475 h 1072"/>
                <a:gd name="T30" fmla="*/ 615950 w 581"/>
                <a:gd name="T31" fmla="*/ 1592263 h 1072"/>
                <a:gd name="T32" fmla="*/ 588963 w 581"/>
                <a:gd name="T33" fmla="*/ 1628775 h 1072"/>
                <a:gd name="T34" fmla="*/ 531813 w 581"/>
                <a:gd name="T35" fmla="*/ 1674813 h 1072"/>
                <a:gd name="T36" fmla="*/ 481013 w 581"/>
                <a:gd name="T37" fmla="*/ 1697038 h 1072"/>
                <a:gd name="T38" fmla="*/ 422275 w 581"/>
                <a:gd name="T39" fmla="*/ 1701800 h 1072"/>
                <a:gd name="T40" fmla="*/ 352425 w 581"/>
                <a:gd name="T41" fmla="*/ 1679575 h 1072"/>
                <a:gd name="T42" fmla="*/ 274638 w 581"/>
                <a:gd name="T43" fmla="*/ 1624013 h 1072"/>
                <a:gd name="T44" fmla="*/ 230188 w 581"/>
                <a:gd name="T45" fmla="*/ 1573213 h 1072"/>
                <a:gd name="T46" fmla="*/ 169863 w 581"/>
                <a:gd name="T47" fmla="*/ 1466850 h 1072"/>
                <a:gd name="T48" fmla="*/ 125413 w 581"/>
                <a:gd name="T49" fmla="*/ 1346200 h 1072"/>
                <a:gd name="T50" fmla="*/ 80963 w 581"/>
                <a:gd name="T51" fmla="*/ 1174750 h 1072"/>
                <a:gd name="T52" fmla="*/ 38100 w 581"/>
                <a:gd name="T53" fmla="*/ 947738 h 1072"/>
                <a:gd name="T54" fmla="*/ 11113 w 581"/>
                <a:gd name="T55" fmla="*/ 657225 h 1072"/>
                <a:gd name="T56" fmla="*/ 0 w 581"/>
                <a:gd name="T57" fmla="*/ 295275 h 1072"/>
                <a:gd name="T58" fmla="*/ 1588 w 581"/>
                <a:gd name="T59" fmla="*/ 87313 h 1072"/>
                <a:gd name="T60" fmla="*/ 7938 w 581"/>
                <a:gd name="T61" fmla="*/ 90488 h 1072"/>
                <a:gd name="T62" fmla="*/ 38100 w 581"/>
                <a:gd name="T63" fmla="*/ 117475 h 1072"/>
                <a:gd name="T64" fmla="*/ 136525 w 581"/>
                <a:gd name="T65" fmla="*/ 152400 h 1072"/>
                <a:gd name="T66" fmla="*/ 282575 w 581"/>
                <a:gd name="T67" fmla="*/ 174625 h 1072"/>
                <a:gd name="T68" fmla="*/ 461963 w 581"/>
                <a:gd name="T69" fmla="*/ 182563 h 1072"/>
                <a:gd name="T70" fmla="*/ 596900 w 581"/>
                <a:gd name="T71" fmla="*/ 177800 h 1072"/>
                <a:gd name="T72" fmla="*/ 754063 w 581"/>
                <a:gd name="T73" fmla="*/ 160338 h 1072"/>
                <a:gd name="T74" fmla="*/ 863600 w 581"/>
                <a:gd name="T75" fmla="*/ 127000 h 1072"/>
                <a:gd name="T76" fmla="*/ 908050 w 581"/>
                <a:gd name="T77" fmla="*/ 95250 h 1072"/>
                <a:gd name="T78" fmla="*/ 919163 w 581"/>
                <a:gd name="T79" fmla="*/ 76200 h 1072"/>
                <a:gd name="T80" fmla="*/ 919163 w 581"/>
                <a:gd name="T81" fmla="*/ 65088 h 1072"/>
                <a:gd name="T82" fmla="*/ 876300 w 581"/>
                <a:gd name="T83" fmla="*/ 109538 h 1072"/>
                <a:gd name="T84" fmla="*/ 793750 w 581"/>
                <a:gd name="T85" fmla="*/ 141288 h 1072"/>
                <a:gd name="T86" fmla="*/ 627063 w 581"/>
                <a:gd name="T87" fmla="*/ 165100 h 1072"/>
                <a:gd name="T88" fmla="*/ 509588 w 581"/>
                <a:gd name="T89" fmla="*/ 168275 h 1072"/>
                <a:gd name="T90" fmla="*/ 311150 w 581"/>
                <a:gd name="T91" fmla="*/ 160338 h 1072"/>
                <a:gd name="T92" fmla="*/ 179388 w 581"/>
                <a:gd name="T93" fmla="*/ 149225 h 1072"/>
                <a:gd name="T94" fmla="*/ 92075 w 581"/>
                <a:gd name="T95" fmla="*/ 123825 h 1072"/>
                <a:gd name="T96" fmla="*/ 4763 w 581"/>
                <a:gd name="T97" fmla="*/ 79375 h 107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81"/>
                <a:gd name="T148" fmla="*/ 0 h 1072"/>
                <a:gd name="T149" fmla="*/ 581 w 581"/>
                <a:gd name="T150" fmla="*/ 1072 h 107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81" h="1072">
                  <a:moveTo>
                    <a:pt x="1" y="55"/>
                  </a:moveTo>
                  <a:lnTo>
                    <a:pt x="1" y="55"/>
                  </a:lnTo>
                  <a:lnTo>
                    <a:pt x="1" y="53"/>
                  </a:lnTo>
                  <a:lnTo>
                    <a:pt x="1" y="50"/>
                  </a:lnTo>
                  <a:lnTo>
                    <a:pt x="5" y="48"/>
                  </a:lnTo>
                  <a:lnTo>
                    <a:pt x="9" y="44"/>
                  </a:lnTo>
                  <a:lnTo>
                    <a:pt x="14" y="39"/>
                  </a:lnTo>
                  <a:lnTo>
                    <a:pt x="21" y="36"/>
                  </a:lnTo>
                  <a:lnTo>
                    <a:pt x="31" y="30"/>
                  </a:lnTo>
                  <a:lnTo>
                    <a:pt x="47" y="25"/>
                  </a:lnTo>
                  <a:lnTo>
                    <a:pt x="65" y="21"/>
                  </a:lnTo>
                  <a:lnTo>
                    <a:pt x="90" y="16"/>
                  </a:lnTo>
                  <a:lnTo>
                    <a:pt x="116" y="13"/>
                  </a:lnTo>
                  <a:lnTo>
                    <a:pt x="152" y="9"/>
                  </a:lnTo>
                  <a:lnTo>
                    <a:pt x="190" y="6"/>
                  </a:lnTo>
                  <a:lnTo>
                    <a:pt x="236" y="2"/>
                  </a:lnTo>
                  <a:lnTo>
                    <a:pt x="291" y="0"/>
                  </a:lnTo>
                  <a:lnTo>
                    <a:pt x="303" y="0"/>
                  </a:lnTo>
                  <a:lnTo>
                    <a:pt x="335" y="0"/>
                  </a:lnTo>
                  <a:lnTo>
                    <a:pt x="381" y="2"/>
                  </a:lnTo>
                  <a:lnTo>
                    <a:pt x="406" y="4"/>
                  </a:lnTo>
                  <a:lnTo>
                    <a:pt x="432" y="6"/>
                  </a:lnTo>
                  <a:lnTo>
                    <a:pt x="459" y="9"/>
                  </a:lnTo>
                  <a:lnTo>
                    <a:pt x="485" y="13"/>
                  </a:lnTo>
                  <a:lnTo>
                    <a:pt x="510" y="18"/>
                  </a:lnTo>
                  <a:lnTo>
                    <a:pt x="531" y="23"/>
                  </a:lnTo>
                  <a:lnTo>
                    <a:pt x="542" y="25"/>
                  </a:lnTo>
                  <a:lnTo>
                    <a:pt x="551" y="29"/>
                  </a:lnTo>
                  <a:lnTo>
                    <a:pt x="558" y="32"/>
                  </a:lnTo>
                  <a:lnTo>
                    <a:pt x="565" y="36"/>
                  </a:lnTo>
                  <a:lnTo>
                    <a:pt x="570" y="41"/>
                  </a:lnTo>
                  <a:lnTo>
                    <a:pt x="575" y="44"/>
                  </a:lnTo>
                  <a:lnTo>
                    <a:pt x="577" y="50"/>
                  </a:lnTo>
                  <a:lnTo>
                    <a:pt x="579" y="55"/>
                  </a:lnTo>
                  <a:lnTo>
                    <a:pt x="579" y="74"/>
                  </a:lnTo>
                  <a:lnTo>
                    <a:pt x="581" y="106"/>
                  </a:lnTo>
                  <a:lnTo>
                    <a:pt x="579" y="149"/>
                  </a:lnTo>
                  <a:lnTo>
                    <a:pt x="577" y="198"/>
                  </a:lnTo>
                  <a:lnTo>
                    <a:pt x="575" y="258"/>
                  </a:lnTo>
                  <a:lnTo>
                    <a:pt x="570" y="323"/>
                  </a:lnTo>
                  <a:lnTo>
                    <a:pt x="563" y="392"/>
                  </a:lnTo>
                  <a:lnTo>
                    <a:pt x="560" y="429"/>
                  </a:lnTo>
                  <a:lnTo>
                    <a:pt x="556" y="465"/>
                  </a:lnTo>
                  <a:lnTo>
                    <a:pt x="551" y="504"/>
                  </a:lnTo>
                  <a:lnTo>
                    <a:pt x="545" y="541"/>
                  </a:lnTo>
                  <a:lnTo>
                    <a:pt x="538" y="580"/>
                  </a:lnTo>
                  <a:lnTo>
                    <a:pt x="531" y="617"/>
                  </a:lnTo>
                  <a:lnTo>
                    <a:pt x="524" y="654"/>
                  </a:lnTo>
                  <a:lnTo>
                    <a:pt x="515" y="693"/>
                  </a:lnTo>
                  <a:lnTo>
                    <a:pt x="507" y="728"/>
                  </a:lnTo>
                  <a:lnTo>
                    <a:pt x="498" y="763"/>
                  </a:lnTo>
                  <a:lnTo>
                    <a:pt x="487" y="799"/>
                  </a:lnTo>
                  <a:lnTo>
                    <a:pt x="475" y="834"/>
                  </a:lnTo>
                  <a:lnTo>
                    <a:pt x="462" y="866"/>
                  </a:lnTo>
                  <a:lnTo>
                    <a:pt x="450" y="897"/>
                  </a:lnTo>
                  <a:lnTo>
                    <a:pt x="436" y="926"/>
                  </a:lnTo>
                  <a:lnTo>
                    <a:pt x="429" y="942"/>
                  </a:lnTo>
                  <a:lnTo>
                    <a:pt x="420" y="954"/>
                  </a:lnTo>
                  <a:lnTo>
                    <a:pt x="413" y="968"/>
                  </a:lnTo>
                  <a:lnTo>
                    <a:pt x="404" y="980"/>
                  </a:lnTo>
                  <a:lnTo>
                    <a:pt x="397" y="993"/>
                  </a:lnTo>
                  <a:lnTo>
                    <a:pt x="388" y="1003"/>
                  </a:lnTo>
                  <a:lnTo>
                    <a:pt x="383" y="1010"/>
                  </a:lnTo>
                  <a:lnTo>
                    <a:pt x="378" y="1018"/>
                  </a:lnTo>
                  <a:lnTo>
                    <a:pt x="371" y="1026"/>
                  </a:lnTo>
                  <a:lnTo>
                    <a:pt x="360" y="1035"/>
                  </a:lnTo>
                  <a:lnTo>
                    <a:pt x="349" y="1046"/>
                  </a:lnTo>
                  <a:lnTo>
                    <a:pt x="342" y="1051"/>
                  </a:lnTo>
                  <a:lnTo>
                    <a:pt x="335" y="1055"/>
                  </a:lnTo>
                  <a:lnTo>
                    <a:pt x="328" y="1060"/>
                  </a:lnTo>
                  <a:lnTo>
                    <a:pt x="321" y="1063"/>
                  </a:lnTo>
                  <a:lnTo>
                    <a:pt x="312" y="1067"/>
                  </a:lnTo>
                  <a:lnTo>
                    <a:pt x="303" y="1069"/>
                  </a:lnTo>
                  <a:lnTo>
                    <a:pt x="295" y="1070"/>
                  </a:lnTo>
                  <a:lnTo>
                    <a:pt x="286" y="1072"/>
                  </a:lnTo>
                  <a:lnTo>
                    <a:pt x="275" y="1072"/>
                  </a:lnTo>
                  <a:lnTo>
                    <a:pt x="266" y="1072"/>
                  </a:lnTo>
                  <a:lnTo>
                    <a:pt x="256" y="1070"/>
                  </a:lnTo>
                  <a:lnTo>
                    <a:pt x="245" y="1067"/>
                  </a:lnTo>
                  <a:lnTo>
                    <a:pt x="233" y="1063"/>
                  </a:lnTo>
                  <a:lnTo>
                    <a:pt x="222" y="1058"/>
                  </a:lnTo>
                  <a:lnTo>
                    <a:pt x="210" y="1051"/>
                  </a:lnTo>
                  <a:lnTo>
                    <a:pt x="197" y="1044"/>
                  </a:lnTo>
                  <a:lnTo>
                    <a:pt x="185" y="1033"/>
                  </a:lnTo>
                  <a:lnTo>
                    <a:pt x="173" y="1023"/>
                  </a:lnTo>
                  <a:lnTo>
                    <a:pt x="160" y="1009"/>
                  </a:lnTo>
                  <a:lnTo>
                    <a:pt x="146" y="993"/>
                  </a:lnTo>
                  <a:lnTo>
                    <a:pt x="145" y="991"/>
                  </a:lnTo>
                  <a:lnTo>
                    <a:pt x="139" y="984"/>
                  </a:lnTo>
                  <a:lnTo>
                    <a:pt x="132" y="970"/>
                  </a:lnTo>
                  <a:lnTo>
                    <a:pt x="120" y="950"/>
                  </a:lnTo>
                  <a:lnTo>
                    <a:pt x="107" y="924"/>
                  </a:lnTo>
                  <a:lnTo>
                    <a:pt x="102" y="908"/>
                  </a:lnTo>
                  <a:lnTo>
                    <a:pt x="95" y="890"/>
                  </a:lnTo>
                  <a:lnTo>
                    <a:pt x="86" y="871"/>
                  </a:lnTo>
                  <a:lnTo>
                    <a:pt x="79" y="848"/>
                  </a:lnTo>
                  <a:lnTo>
                    <a:pt x="72" y="825"/>
                  </a:lnTo>
                  <a:lnTo>
                    <a:pt x="65" y="799"/>
                  </a:lnTo>
                  <a:lnTo>
                    <a:pt x="58" y="772"/>
                  </a:lnTo>
                  <a:lnTo>
                    <a:pt x="51" y="740"/>
                  </a:lnTo>
                  <a:lnTo>
                    <a:pt x="44" y="708"/>
                  </a:lnTo>
                  <a:lnTo>
                    <a:pt x="37" y="673"/>
                  </a:lnTo>
                  <a:lnTo>
                    <a:pt x="31" y="638"/>
                  </a:lnTo>
                  <a:lnTo>
                    <a:pt x="24" y="597"/>
                  </a:lnTo>
                  <a:lnTo>
                    <a:pt x="19" y="555"/>
                  </a:lnTo>
                  <a:lnTo>
                    <a:pt x="14" y="511"/>
                  </a:lnTo>
                  <a:lnTo>
                    <a:pt x="10" y="463"/>
                  </a:lnTo>
                  <a:lnTo>
                    <a:pt x="7" y="414"/>
                  </a:lnTo>
                  <a:lnTo>
                    <a:pt x="3" y="361"/>
                  </a:lnTo>
                  <a:lnTo>
                    <a:pt x="1" y="306"/>
                  </a:lnTo>
                  <a:lnTo>
                    <a:pt x="0" y="248"/>
                  </a:lnTo>
                  <a:lnTo>
                    <a:pt x="0" y="186"/>
                  </a:lnTo>
                  <a:lnTo>
                    <a:pt x="0" y="122"/>
                  </a:lnTo>
                  <a:lnTo>
                    <a:pt x="1" y="55"/>
                  </a:lnTo>
                  <a:close/>
                  <a:moveTo>
                    <a:pt x="3" y="53"/>
                  </a:moveTo>
                  <a:lnTo>
                    <a:pt x="1" y="51"/>
                  </a:lnTo>
                  <a:lnTo>
                    <a:pt x="3" y="51"/>
                  </a:lnTo>
                  <a:lnTo>
                    <a:pt x="5" y="57"/>
                  </a:lnTo>
                  <a:lnTo>
                    <a:pt x="9" y="60"/>
                  </a:lnTo>
                  <a:lnTo>
                    <a:pt x="12" y="64"/>
                  </a:lnTo>
                  <a:lnTo>
                    <a:pt x="16" y="67"/>
                  </a:lnTo>
                  <a:lnTo>
                    <a:pt x="24" y="74"/>
                  </a:lnTo>
                  <a:lnTo>
                    <a:pt x="37" y="80"/>
                  </a:lnTo>
                  <a:lnTo>
                    <a:pt x="51" y="85"/>
                  </a:lnTo>
                  <a:lnTo>
                    <a:pt x="67" y="90"/>
                  </a:lnTo>
                  <a:lnTo>
                    <a:pt x="86" y="96"/>
                  </a:lnTo>
                  <a:lnTo>
                    <a:pt x="107" y="101"/>
                  </a:lnTo>
                  <a:lnTo>
                    <a:pt x="129" y="104"/>
                  </a:lnTo>
                  <a:lnTo>
                    <a:pt x="153" y="106"/>
                  </a:lnTo>
                  <a:lnTo>
                    <a:pt x="178" y="110"/>
                  </a:lnTo>
                  <a:lnTo>
                    <a:pt x="205" y="112"/>
                  </a:lnTo>
                  <a:lnTo>
                    <a:pt x="233" y="113"/>
                  </a:lnTo>
                  <a:lnTo>
                    <a:pt x="259" y="117"/>
                  </a:lnTo>
                  <a:lnTo>
                    <a:pt x="291" y="115"/>
                  </a:lnTo>
                  <a:lnTo>
                    <a:pt x="323" y="115"/>
                  </a:lnTo>
                  <a:lnTo>
                    <a:pt x="349" y="113"/>
                  </a:lnTo>
                  <a:lnTo>
                    <a:pt x="376" y="112"/>
                  </a:lnTo>
                  <a:lnTo>
                    <a:pt x="402" y="110"/>
                  </a:lnTo>
                  <a:lnTo>
                    <a:pt x="427" y="106"/>
                  </a:lnTo>
                  <a:lnTo>
                    <a:pt x="452" y="104"/>
                  </a:lnTo>
                  <a:lnTo>
                    <a:pt x="475" y="101"/>
                  </a:lnTo>
                  <a:lnTo>
                    <a:pt x="494" y="96"/>
                  </a:lnTo>
                  <a:lnTo>
                    <a:pt x="514" y="90"/>
                  </a:lnTo>
                  <a:lnTo>
                    <a:pt x="530" y="85"/>
                  </a:lnTo>
                  <a:lnTo>
                    <a:pt x="544" y="80"/>
                  </a:lnTo>
                  <a:lnTo>
                    <a:pt x="556" y="74"/>
                  </a:lnTo>
                  <a:lnTo>
                    <a:pt x="565" y="67"/>
                  </a:lnTo>
                  <a:lnTo>
                    <a:pt x="570" y="64"/>
                  </a:lnTo>
                  <a:lnTo>
                    <a:pt x="572" y="60"/>
                  </a:lnTo>
                  <a:lnTo>
                    <a:pt x="575" y="57"/>
                  </a:lnTo>
                  <a:lnTo>
                    <a:pt x="577" y="55"/>
                  </a:lnTo>
                  <a:lnTo>
                    <a:pt x="579" y="51"/>
                  </a:lnTo>
                  <a:lnTo>
                    <a:pt x="579" y="48"/>
                  </a:lnTo>
                  <a:lnTo>
                    <a:pt x="579" y="44"/>
                  </a:lnTo>
                  <a:lnTo>
                    <a:pt x="579" y="43"/>
                  </a:lnTo>
                  <a:lnTo>
                    <a:pt x="579" y="41"/>
                  </a:lnTo>
                  <a:lnTo>
                    <a:pt x="579" y="48"/>
                  </a:lnTo>
                  <a:lnTo>
                    <a:pt x="572" y="55"/>
                  </a:lnTo>
                  <a:lnTo>
                    <a:pt x="565" y="64"/>
                  </a:lnTo>
                  <a:lnTo>
                    <a:pt x="552" y="69"/>
                  </a:lnTo>
                  <a:lnTo>
                    <a:pt x="540" y="74"/>
                  </a:lnTo>
                  <a:lnTo>
                    <a:pt x="524" y="81"/>
                  </a:lnTo>
                  <a:lnTo>
                    <a:pt x="512" y="85"/>
                  </a:lnTo>
                  <a:lnTo>
                    <a:pt x="500" y="89"/>
                  </a:lnTo>
                  <a:lnTo>
                    <a:pt x="477" y="94"/>
                  </a:lnTo>
                  <a:lnTo>
                    <a:pt x="454" y="97"/>
                  </a:lnTo>
                  <a:lnTo>
                    <a:pt x="420" y="101"/>
                  </a:lnTo>
                  <a:lnTo>
                    <a:pt x="395" y="104"/>
                  </a:lnTo>
                  <a:lnTo>
                    <a:pt x="365" y="104"/>
                  </a:lnTo>
                  <a:lnTo>
                    <a:pt x="344" y="106"/>
                  </a:lnTo>
                  <a:lnTo>
                    <a:pt x="332" y="106"/>
                  </a:lnTo>
                  <a:lnTo>
                    <a:pt x="321" y="106"/>
                  </a:lnTo>
                  <a:lnTo>
                    <a:pt x="289" y="106"/>
                  </a:lnTo>
                  <a:lnTo>
                    <a:pt x="263" y="106"/>
                  </a:lnTo>
                  <a:lnTo>
                    <a:pt x="226" y="103"/>
                  </a:lnTo>
                  <a:lnTo>
                    <a:pt x="196" y="101"/>
                  </a:lnTo>
                  <a:lnTo>
                    <a:pt x="166" y="99"/>
                  </a:lnTo>
                  <a:lnTo>
                    <a:pt x="145" y="97"/>
                  </a:lnTo>
                  <a:lnTo>
                    <a:pt x="130" y="96"/>
                  </a:lnTo>
                  <a:lnTo>
                    <a:pt x="113" y="94"/>
                  </a:lnTo>
                  <a:lnTo>
                    <a:pt x="99" y="90"/>
                  </a:lnTo>
                  <a:lnTo>
                    <a:pt x="88" y="87"/>
                  </a:lnTo>
                  <a:lnTo>
                    <a:pt x="76" y="85"/>
                  </a:lnTo>
                  <a:lnTo>
                    <a:pt x="58" y="78"/>
                  </a:lnTo>
                  <a:lnTo>
                    <a:pt x="46" y="76"/>
                  </a:lnTo>
                  <a:lnTo>
                    <a:pt x="33" y="71"/>
                  </a:lnTo>
                  <a:lnTo>
                    <a:pt x="19" y="64"/>
                  </a:lnTo>
                  <a:lnTo>
                    <a:pt x="3" y="50"/>
                  </a:lnTo>
                  <a:lnTo>
                    <a:pt x="1" y="48"/>
                  </a:lnTo>
                  <a:lnTo>
                    <a:pt x="3" y="53"/>
                  </a:lnTo>
                  <a:close/>
                </a:path>
              </a:pathLst>
            </a:custGeom>
            <a:noFill/>
            <a:ln w="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1032"/>
            <p:cNvSpPr>
              <a:spLocks/>
            </p:cNvSpPr>
            <p:nvPr/>
          </p:nvSpPr>
          <p:spPr bwMode="auto">
            <a:xfrm>
              <a:off x="1382713" y="3373438"/>
              <a:ext cx="47625" cy="47625"/>
            </a:xfrm>
            <a:custGeom>
              <a:avLst/>
              <a:gdLst>
                <a:gd name="T0" fmla="*/ 0 w 30"/>
                <a:gd name="T1" fmla="*/ 25400 h 30"/>
                <a:gd name="T2" fmla="*/ 0 w 30"/>
                <a:gd name="T3" fmla="*/ 25400 h 30"/>
                <a:gd name="T4" fmla="*/ 0 w 30"/>
                <a:gd name="T5" fmla="*/ 26988 h 30"/>
                <a:gd name="T6" fmla="*/ 3175 w 30"/>
                <a:gd name="T7" fmla="*/ 33338 h 30"/>
                <a:gd name="T8" fmla="*/ 6350 w 30"/>
                <a:gd name="T9" fmla="*/ 36513 h 30"/>
                <a:gd name="T10" fmla="*/ 6350 w 30"/>
                <a:gd name="T11" fmla="*/ 41275 h 30"/>
                <a:gd name="T12" fmla="*/ 11113 w 30"/>
                <a:gd name="T13" fmla="*/ 41275 h 30"/>
                <a:gd name="T14" fmla="*/ 14288 w 30"/>
                <a:gd name="T15" fmla="*/ 44450 h 30"/>
                <a:gd name="T16" fmla="*/ 20638 w 30"/>
                <a:gd name="T17" fmla="*/ 44450 h 30"/>
                <a:gd name="T18" fmla="*/ 23813 w 30"/>
                <a:gd name="T19" fmla="*/ 47625 h 30"/>
                <a:gd name="T20" fmla="*/ 23813 w 30"/>
                <a:gd name="T21" fmla="*/ 47625 h 30"/>
                <a:gd name="T22" fmla="*/ 28575 w 30"/>
                <a:gd name="T23" fmla="*/ 44450 h 30"/>
                <a:gd name="T24" fmla="*/ 34925 w 30"/>
                <a:gd name="T25" fmla="*/ 44450 h 30"/>
                <a:gd name="T26" fmla="*/ 36513 w 30"/>
                <a:gd name="T27" fmla="*/ 41275 h 30"/>
                <a:gd name="T28" fmla="*/ 39688 w 30"/>
                <a:gd name="T29" fmla="*/ 41275 h 30"/>
                <a:gd name="T30" fmla="*/ 42863 w 30"/>
                <a:gd name="T31" fmla="*/ 36513 h 30"/>
                <a:gd name="T32" fmla="*/ 46038 w 30"/>
                <a:gd name="T33" fmla="*/ 33338 h 30"/>
                <a:gd name="T34" fmla="*/ 47625 w 30"/>
                <a:gd name="T35" fmla="*/ 26988 h 30"/>
                <a:gd name="T36" fmla="*/ 47625 w 30"/>
                <a:gd name="T37" fmla="*/ 25400 h 30"/>
                <a:gd name="T38" fmla="*/ 47625 w 30"/>
                <a:gd name="T39" fmla="*/ 25400 h 30"/>
                <a:gd name="T40" fmla="*/ 47625 w 30"/>
                <a:gd name="T41" fmla="*/ 19050 h 30"/>
                <a:gd name="T42" fmla="*/ 46038 w 30"/>
                <a:gd name="T43" fmla="*/ 12700 h 30"/>
                <a:gd name="T44" fmla="*/ 42863 w 30"/>
                <a:gd name="T45" fmla="*/ 11113 h 30"/>
                <a:gd name="T46" fmla="*/ 39688 w 30"/>
                <a:gd name="T47" fmla="*/ 7938 h 30"/>
                <a:gd name="T48" fmla="*/ 36513 w 30"/>
                <a:gd name="T49" fmla="*/ 4763 h 30"/>
                <a:gd name="T50" fmla="*/ 34925 w 30"/>
                <a:gd name="T51" fmla="*/ 1588 h 30"/>
                <a:gd name="T52" fmla="*/ 28575 w 30"/>
                <a:gd name="T53" fmla="*/ 0 h 30"/>
                <a:gd name="T54" fmla="*/ 23813 w 30"/>
                <a:gd name="T55" fmla="*/ 0 h 30"/>
                <a:gd name="T56" fmla="*/ 23813 w 30"/>
                <a:gd name="T57" fmla="*/ 0 h 30"/>
                <a:gd name="T58" fmla="*/ 20638 w 30"/>
                <a:gd name="T59" fmla="*/ 0 h 30"/>
                <a:gd name="T60" fmla="*/ 14288 w 30"/>
                <a:gd name="T61" fmla="*/ 1588 h 30"/>
                <a:gd name="T62" fmla="*/ 11113 w 30"/>
                <a:gd name="T63" fmla="*/ 4763 h 30"/>
                <a:gd name="T64" fmla="*/ 6350 w 30"/>
                <a:gd name="T65" fmla="*/ 7938 h 30"/>
                <a:gd name="T66" fmla="*/ 6350 w 30"/>
                <a:gd name="T67" fmla="*/ 11113 h 30"/>
                <a:gd name="T68" fmla="*/ 3175 w 30"/>
                <a:gd name="T69" fmla="*/ 12700 h 30"/>
                <a:gd name="T70" fmla="*/ 0 w 30"/>
                <a:gd name="T71" fmla="*/ 19050 h 30"/>
                <a:gd name="T72" fmla="*/ 0 w 30"/>
                <a:gd name="T73" fmla="*/ 25400 h 30"/>
                <a:gd name="T74" fmla="*/ 0 w 30"/>
                <a:gd name="T75" fmla="*/ 25400 h 30"/>
                <a:gd name="T76" fmla="*/ 0 w 30"/>
                <a:gd name="T77" fmla="*/ 25400 h 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0"/>
                <a:gd name="T118" fmla="*/ 0 h 30"/>
                <a:gd name="T119" fmla="*/ 30 w 30"/>
                <a:gd name="T120" fmla="*/ 30 h 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0" h="30">
                  <a:moveTo>
                    <a:pt x="0" y="16"/>
                  </a:moveTo>
                  <a:lnTo>
                    <a:pt x="0" y="16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4" y="23"/>
                  </a:lnTo>
                  <a:lnTo>
                    <a:pt x="4" y="26"/>
                  </a:lnTo>
                  <a:lnTo>
                    <a:pt x="7" y="26"/>
                  </a:lnTo>
                  <a:lnTo>
                    <a:pt x="9" y="28"/>
                  </a:lnTo>
                  <a:lnTo>
                    <a:pt x="13" y="28"/>
                  </a:lnTo>
                  <a:lnTo>
                    <a:pt x="15" y="30"/>
                  </a:lnTo>
                  <a:lnTo>
                    <a:pt x="18" y="28"/>
                  </a:lnTo>
                  <a:lnTo>
                    <a:pt x="22" y="28"/>
                  </a:lnTo>
                  <a:lnTo>
                    <a:pt x="23" y="26"/>
                  </a:lnTo>
                  <a:lnTo>
                    <a:pt x="25" y="26"/>
                  </a:lnTo>
                  <a:lnTo>
                    <a:pt x="27" y="23"/>
                  </a:lnTo>
                  <a:lnTo>
                    <a:pt x="29" y="21"/>
                  </a:lnTo>
                  <a:lnTo>
                    <a:pt x="30" y="17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29" y="8"/>
                  </a:lnTo>
                  <a:lnTo>
                    <a:pt x="27" y="7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9" y="1"/>
                  </a:lnTo>
                  <a:lnTo>
                    <a:pt x="7" y="3"/>
                  </a:lnTo>
                  <a:lnTo>
                    <a:pt x="4" y="5"/>
                  </a:lnTo>
                  <a:lnTo>
                    <a:pt x="4" y="7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1033"/>
            <p:cNvSpPr>
              <a:spLocks/>
            </p:cNvSpPr>
            <p:nvPr/>
          </p:nvSpPr>
          <p:spPr bwMode="auto">
            <a:xfrm>
              <a:off x="1349375" y="3421063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0 w 14"/>
                <a:gd name="T5" fmla="*/ 12700 h 14"/>
                <a:gd name="T6" fmla="*/ 3175 w 14"/>
                <a:gd name="T7" fmla="*/ 19050 h 14"/>
                <a:gd name="T8" fmla="*/ 6350 w 14"/>
                <a:gd name="T9" fmla="*/ 22225 h 14"/>
                <a:gd name="T10" fmla="*/ 11113 w 14"/>
                <a:gd name="T11" fmla="*/ 22225 h 14"/>
                <a:gd name="T12" fmla="*/ 11113 w 14"/>
                <a:gd name="T13" fmla="*/ 22225 h 14"/>
                <a:gd name="T14" fmla="*/ 17463 w 14"/>
                <a:gd name="T15" fmla="*/ 22225 h 14"/>
                <a:gd name="T16" fmla="*/ 20638 w 14"/>
                <a:gd name="T17" fmla="*/ 19050 h 14"/>
                <a:gd name="T18" fmla="*/ 22225 w 14"/>
                <a:gd name="T19" fmla="*/ 12700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4763 h 14"/>
                <a:gd name="T26" fmla="*/ 20638 w 14"/>
                <a:gd name="T27" fmla="*/ 1588 h 14"/>
                <a:gd name="T28" fmla="*/ 17463 w 14"/>
                <a:gd name="T29" fmla="*/ 0 h 14"/>
                <a:gd name="T30" fmla="*/ 11113 w 14"/>
                <a:gd name="T31" fmla="*/ 0 h 14"/>
                <a:gd name="T32" fmla="*/ 11113 w 14"/>
                <a:gd name="T33" fmla="*/ 0 h 14"/>
                <a:gd name="T34" fmla="*/ 6350 w 14"/>
                <a:gd name="T35" fmla="*/ 0 h 14"/>
                <a:gd name="T36" fmla="*/ 3175 w 14"/>
                <a:gd name="T37" fmla="*/ 1588 h 14"/>
                <a:gd name="T38" fmla="*/ 0 w 14"/>
                <a:gd name="T39" fmla="*/ 4763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7" y="14"/>
                  </a:lnTo>
                  <a:lnTo>
                    <a:pt x="11" y="14"/>
                  </a:lnTo>
                  <a:lnTo>
                    <a:pt x="13" y="12"/>
                  </a:lnTo>
                  <a:lnTo>
                    <a:pt x="14" y="8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1034"/>
            <p:cNvSpPr>
              <a:spLocks/>
            </p:cNvSpPr>
            <p:nvPr/>
          </p:nvSpPr>
          <p:spPr bwMode="auto">
            <a:xfrm>
              <a:off x="1392238" y="3459163"/>
              <a:ext cx="25400" cy="25400"/>
            </a:xfrm>
            <a:custGeom>
              <a:avLst/>
              <a:gdLst>
                <a:gd name="T0" fmla="*/ 0 w 16"/>
                <a:gd name="T1" fmla="*/ 11113 h 16"/>
                <a:gd name="T2" fmla="*/ 0 w 16"/>
                <a:gd name="T3" fmla="*/ 11113 h 16"/>
                <a:gd name="T4" fmla="*/ 0 w 16"/>
                <a:gd name="T5" fmla="*/ 17463 h 16"/>
                <a:gd name="T6" fmla="*/ 1588 w 16"/>
                <a:gd name="T7" fmla="*/ 20638 h 16"/>
                <a:gd name="T8" fmla="*/ 7938 w 16"/>
                <a:gd name="T9" fmla="*/ 23813 h 16"/>
                <a:gd name="T10" fmla="*/ 14288 w 16"/>
                <a:gd name="T11" fmla="*/ 25400 h 16"/>
                <a:gd name="T12" fmla="*/ 14288 w 16"/>
                <a:gd name="T13" fmla="*/ 25400 h 16"/>
                <a:gd name="T14" fmla="*/ 15875 w 16"/>
                <a:gd name="T15" fmla="*/ 23813 h 16"/>
                <a:gd name="T16" fmla="*/ 19050 w 16"/>
                <a:gd name="T17" fmla="*/ 20638 h 16"/>
                <a:gd name="T18" fmla="*/ 25400 w 16"/>
                <a:gd name="T19" fmla="*/ 17463 h 16"/>
                <a:gd name="T20" fmla="*/ 25400 w 16"/>
                <a:gd name="T21" fmla="*/ 11113 h 16"/>
                <a:gd name="T22" fmla="*/ 25400 w 16"/>
                <a:gd name="T23" fmla="*/ 11113 h 16"/>
                <a:gd name="T24" fmla="*/ 25400 w 16"/>
                <a:gd name="T25" fmla="*/ 6350 h 16"/>
                <a:gd name="T26" fmla="*/ 19050 w 16"/>
                <a:gd name="T27" fmla="*/ 3175 h 16"/>
                <a:gd name="T28" fmla="*/ 15875 w 16"/>
                <a:gd name="T29" fmla="*/ 0 h 16"/>
                <a:gd name="T30" fmla="*/ 14288 w 16"/>
                <a:gd name="T31" fmla="*/ 0 h 16"/>
                <a:gd name="T32" fmla="*/ 14288 w 16"/>
                <a:gd name="T33" fmla="*/ 0 h 16"/>
                <a:gd name="T34" fmla="*/ 7938 w 16"/>
                <a:gd name="T35" fmla="*/ 0 h 16"/>
                <a:gd name="T36" fmla="*/ 1588 w 16"/>
                <a:gd name="T37" fmla="*/ 3175 h 16"/>
                <a:gd name="T38" fmla="*/ 0 w 16"/>
                <a:gd name="T39" fmla="*/ 6350 h 16"/>
                <a:gd name="T40" fmla="*/ 0 w 16"/>
                <a:gd name="T41" fmla="*/ 11113 h 16"/>
                <a:gd name="T42" fmla="*/ 0 w 16"/>
                <a:gd name="T43" fmla="*/ 11113 h 16"/>
                <a:gd name="T44" fmla="*/ 0 w 16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7"/>
                  </a:moveTo>
                  <a:lnTo>
                    <a:pt x="0" y="7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5" y="15"/>
                  </a:lnTo>
                  <a:lnTo>
                    <a:pt x="9" y="16"/>
                  </a:lnTo>
                  <a:lnTo>
                    <a:pt x="10" y="15"/>
                  </a:lnTo>
                  <a:lnTo>
                    <a:pt x="12" y="13"/>
                  </a:lnTo>
                  <a:lnTo>
                    <a:pt x="16" y="11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1037"/>
            <p:cNvSpPr>
              <a:spLocks/>
            </p:cNvSpPr>
            <p:nvPr/>
          </p:nvSpPr>
          <p:spPr bwMode="auto">
            <a:xfrm>
              <a:off x="1282700" y="3563938"/>
              <a:ext cx="33338" cy="33338"/>
            </a:xfrm>
            <a:custGeom>
              <a:avLst/>
              <a:gdLst>
                <a:gd name="T0" fmla="*/ 0 w 21"/>
                <a:gd name="T1" fmla="*/ 15875 h 21"/>
                <a:gd name="T2" fmla="*/ 0 w 21"/>
                <a:gd name="T3" fmla="*/ 15875 h 21"/>
                <a:gd name="T4" fmla="*/ 0 w 21"/>
                <a:gd name="T5" fmla="*/ 19050 h 21"/>
                <a:gd name="T6" fmla="*/ 0 w 21"/>
                <a:gd name="T7" fmla="*/ 22225 h 21"/>
                <a:gd name="T8" fmla="*/ 3175 w 21"/>
                <a:gd name="T9" fmla="*/ 26988 h 21"/>
                <a:gd name="T10" fmla="*/ 7938 w 21"/>
                <a:gd name="T11" fmla="*/ 33338 h 21"/>
                <a:gd name="T12" fmla="*/ 11113 w 21"/>
                <a:gd name="T13" fmla="*/ 33338 h 21"/>
                <a:gd name="T14" fmla="*/ 14288 w 21"/>
                <a:gd name="T15" fmla="*/ 33338 h 21"/>
                <a:gd name="T16" fmla="*/ 14288 w 21"/>
                <a:gd name="T17" fmla="*/ 33338 h 21"/>
                <a:gd name="T18" fmla="*/ 19050 w 21"/>
                <a:gd name="T19" fmla="*/ 33338 h 21"/>
                <a:gd name="T20" fmla="*/ 22225 w 21"/>
                <a:gd name="T21" fmla="*/ 33338 h 21"/>
                <a:gd name="T22" fmla="*/ 26988 w 21"/>
                <a:gd name="T23" fmla="*/ 26988 h 21"/>
                <a:gd name="T24" fmla="*/ 30163 w 21"/>
                <a:gd name="T25" fmla="*/ 22225 h 21"/>
                <a:gd name="T26" fmla="*/ 33338 w 21"/>
                <a:gd name="T27" fmla="*/ 19050 h 21"/>
                <a:gd name="T28" fmla="*/ 33338 w 21"/>
                <a:gd name="T29" fmla="*/ 15875 h 21"/>
                <a:gd name="T30" fmla="*/ 33338 w 21"/>
                <a:gd name="T31" fmla="*/ 15875 h 21"/>
                <a:gd name="T32" fmla="*/ 33338 w 21"/>
                <a:gd name="T33" fmla="*/ 14288 h 21"/>
                <a:gd name="T34" fmla="*/ 30163 w 21"/>
                <a:gd name="T35" fmla="*/ 7938 h 21"/>
                <a:gd name="T36" fmla="*/ 26988 w 21"/>
                <a:gd name="T37" fmla="*/ 4763 h 21"/>
                <a:gd name="T38" fmla="*/ 22225 w 21"/>
                <a:gd name="T39" fmla="*/ 0 h 21"/>
                <a:gd name="T40" fmla="*/ 19050 w 21"/>
                <a:gd name="T41" fmla="*/ 0 h 21"/>
                <a:gd name="T42" fmla="*/ 14288 w 21"/>
                <a:gd name="T43" fmla="*/ 0 h 21"/>
                <a:gd name="T44" fmla="*/ 14288 w 21"/>
                <a:gd name="T45" fmla="*/ 0 h 21"/>
                <a:gd name="T46" fmla="*/ 11113 w 21"/>
                <a:gd name="T47" fmla="*/ 0 h 21"/>
                <a:gd name="T48" fmla="*/ 7938 w 21"/>
                <a:gd name="T49" fmla="*/ 0 h 21"/>
                <a:gd name="T50" fmla="*/ 3175 w 21"/>
                <a:gd name="T51" fmla="*/ 4763 h 21"/>
                <a:gd name="T52" fmla="*/ 0 w 21"/>
                <a:gd name="T53" fmla="*/ 7938 h 21"/>
                <a:gd name="T54" fmla="*/ 0 w 21"/>
                <a:gd name="T55" fmla="*/ 14288 h 21"/>
                <a:gd name="T56" fmla="*/ 0 w 21"/>
                <a:gd name="T57" fmla="*/ 15875 h 21"/>
                <a:gd name="T58" fmla="*/ 0 w 21"/>
                <a:gd name="T59" fmla="*/ 15875 h 21"/>
                <a:gd name="T60" fmla="*/ 0 w 21"/>
                <a:gd name="T61" fmla="*/ 15875 h 2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1"/>
                <a:gd name="T94" fmla="*/ 0 h 21"/>
                <a:gd name="T95" fmla="*/ 21 w 21"/>
                <a:gd name="T96" fmla="*/ 21 h 2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1" h="21">
                  <a:moveTo>
                    <a:pt x="0" y="10"/>
                  </a:move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5" y="21"/>
                  </a:lnTo>
                  <a:lnTo>
                    <a:pt x="7" y="21"/>
                  </a:lnTo>
                  <a:lnTo>
                    <a:pt x="9" y="21"/>
                  </a:lnTo>
                  <a:lnTo>
                    <a:pt x="12" y="21"/>
                  </a:lnTo>
                  <a:lnTo>
                    <a:pt x="14" y="21"/>
                  </a:lnTo>
                  <a:lnTo>
                    <a:pt x="17" y="17"/>
                  </a:lnTo>
                  <a:lnTo>
                    <a:pt x="19" y="14"/>
                  </a:lnTo>
                  <a:lnTo>
                    <a:pt x="21" y="12"/>
                  </a:lnTo>
                  <a:lnTo>
                    <a:pt x="21" y="10"/>
                  </a:lnTo>
                  <a:lnTo>
                    <a:pt x="21" y="9"/>
                  </a:lnTo>
                  <a:lnTo>
                    <a:pt x="19" y="5"/>
                  </a:lnTo>
                  <a:lnTo>
                    <a:pt x="17" y="3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1038"/>
            <p:cNvSpPr>
              <a:spLocks/>
            </p:cNvSpPr>
            <p:nvPr/>
          </p:nvSpPr>
          <p:spPr bwMode="auto">
            <a:xfrm>
              <a:off x="1371600" y="3517900"/>
              <a:ext cx="20638" cy="20638"/>
            </a:xfrm>
            <a:custGeom>
              <a:avLst/>
              <a:gdLst>
                <a:gd name="T0" fmla="*/ 0 w 13"/>
                <a:gd name="T1" fmla="*/ 9525 h 13"/>
                <a:gd name="T2" fmla="*/ 0 w 13"/>
                <a:gd name="T3" fmla="*/ 9525 h 13"/>
                <a:gd name="T4" fmla="*/ 3175 w 13"/>
                <a:gd name="T5" fmla="*/ 14288 h 13"/>
                <a:gd name="T6" fmla="*/ 3175 w 13"/>
                <a:gd name="T7" fmla="*/ 17463 h 13"/>
                <a:gd name="T8" fmla="*/ 6350 w 13"/>
                <a:gd name="T9" fmla="*/ 17463 h 13"/>
                <a:gd name="T10" fmla="*/ 11113 w 13"/>
                <a:gd name="T11" fmla="*/ 20638 h 13"/>
                <a:gd name="T12" fmla="*/ 11113 w 13"/>
                <a:gd name="T13" fmla="*/ 20638 h 13"/>
                <a:gd name="T14" fmla="*/ 14288 w 13"/>
                <a:gd name="T15" fmla="*/ 17463 h 13"/>
                <a:gd name="T16" fmla="*/ 17463 w 13"/>
                <a:gd name="T17" fmla="*/ 17463 h 13"/>
                <a:gd name="T18" fmla="*/ 20638 w 13"/>
                <a:gd name="T19" fmla="*/ 14288 h 13"/>
                <a:gd name="T20" fmla="*/ 20638 w 13"/>
                <a:gd name="T21" fmla="*/ 9525 h 13"/>
                <a:gd name="T22" fmla="*/ 20638 w 13"/>
                <a:gd name="T23" fmla="*/ 9525 h 13"/>
                <a:gd name="T24" fmla="*/ 20638 w 13"/>
                <a:gd name="T25" fmla="*/ 6350 h 13"/>
                <a:gd name="T26" fmla="*/ 17463 w 13"/>
                <a:gd name="T27" fmla="*/ 3175 h 13"/>
                <a:gd name="T28" fmla="*/ 14288 w 13"/>
                <a:gd name="T29" fmla="*/ 0 h 13"/>
                <a:gd name="T30" fmla="*/ 11113 w 13"/>
                <a:gd name="T31" fmla="*/ 0 h 13"/>
                <a:gd name="T32" fmla="*/ 11113 w 13"/>
                <a:gd name="T33" fmla="*/ 0 h 13"/>
                <a:gd name="T34" fmla="*/ 6350 w 13"/>
                <a:gd name="T35" fmla="*/ 0 h 13"/>
                <a:gd name="T36" fmla="*/ 3175 w 13"/>
                <a:gd name="T37" fmla="*/ 3175 h 13"/>
                <a:gd name="T38" fmla="*/ 3175 w 13"/>
                <a:gd name="T39" fmla="*/ 6350 h 13"/>
                <a:gd name="T40" fmla="*/ 0 w 13"/>
                <a:gd name="T41" fmla="*/ 9525 h 13"/>
                <a:gd name="T42" fmla="*/ 0 w 13"/>
                <a:gd name="T43" fmla="*/ 9525 h 13"/>
                <a:gd name="T44" fmla="*/ 0 w 13"/>
                <a:gd name="T45" fmla="*/ 9525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3"/>
                <a:gd name="T71" fmla="*/ 13 w 13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3">
                  <a:moveTo>
                    <a:pt x="0" y="6"/>
                  </a:moveTo>
                  <a:lnTo>
                    <a:pt x="0" y="6"/>
                  </a:lnTo>
                  <a:lnTo>
                    <a:pt x="2" y="9"/>
                  </a:lnTo>
                  <a:lnTo>
                    <a:pt x="2" y="11"/>
                  </a:lnTo>
                  <a:lnTo>
                    <a:pt x="4" y="11"/>
                  </a:lnTo>
                  <a:lnTo>
                    <a:pt x="7" y="13"/>
                  </a:lnTo>
                  <a:lnTo>
                    <a:pt x="9" y="11"/>
                  </a:lnTo>
                  <a:lnTo>
                    <a:pt x="11" y="11"/>
                  </a:lnTo>
                  <a:lnTo>
                    <a:pt x="13" y="9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Freeform 1039"/>
            <p:cNvSpPr>
              <a:spLocks/>
            </p:cNvSpPr>
            <p:nvPr/>
          </p:nvSpPr>
          <p:spPr bwMode="auto">
            <a:xfrm>
              <a:off x="1274763" y="3487738"/>
              <a:ext cx="22225" cy="25400"/>
            </a:xfrm>
            <a:custGeom>
              <a:avLst/>
              <a:gdLst>
                <a:gd name="T0" fmla="*/ 0 w 14"/>
                <a:gd name="T1" fmla="*/ 14288 h 16"/>
                <a:gd name="T2" fmla="*/ 0 w 14"/>
                <a:gd name="T3" fmla="*/ 14288 h 16"/>
                <a:gd name="T4" fmla="*/ 0 w 14"/>
                <a:gd name="T5" fmla="*/ 19050 h 16"/>
                <a:gd name="T6" fmla="*/ 1588 w 14"/>
                <a:gd name="T7" fmla="*/ 22225 h 16"/>
                <a:gd name="T8" fmla="*/ 7938 w 14"/>
                <a:gd name="T9" fmla="*/ 25400 h 16"/>
                <a:gd name="T10" fmla="*/ 11113 w 14"/>
                <a:gd name="T11" fmla="*/ 25400 h 16"/>
                <a:gd name="T12" fmla="*/ 11113 w 14"/>
                <a:gd name="T13" fmla="*/ 25400 h 16"/>
                <a:gd name="T14" fmla="*/ 15875 w 14"/>
                <a:gd name="T15" fmla="*/ 25400 h 16"/>
                <a:gd name="T16" fmla="*/ 19050 w 14"/>
                <a:gd name="T17" fmla="*/ 22225 h 16"/>
                <a:gd name="T18" fmla="*/ 22225 w 14"/>
                <a:gd name="T19" fmla="*/ 19050 h 16"/>
                <a:gd name="T20" fmla="*/ 22225 w 14"/>
                <a:gd name="T21" fmla="*/ 14288 h 16"/>
                <a:gd name="T22" fmla="*/ 22225 w 14"/>
                <a:gd name="T23" fmla="*/ 14288 h 16"/>
                <a:gd name="T24" fmla="*/ 22225 w 14"/>
                <a:gd name="T25" fmla="*/ 7938 h 16"/>
                <a:gd name="T26" fmla="*/ 19050 w 14"/>
                <a:gd name="T27" fmla="*/ 3175 h 16"/>
                <a:gd name="T28" fmla="*/ 15875 w 14"/>
                <a:gd name="T29" fmla="*/ 3175 h 16"/>
                <a:gd name="T30" fmla="*/ 11113 w 14"/>
                <a:gd name="T31" fmla="*/ 0 h 16"/>
                <a:gd name="T32" fmla="*/ 11113 w 14"/>
                <a:gd name="T33" fmla="*/ 0 h 16"/>
                <a:gd name="T34" fmla="*/ 7938 w 14"/>
                <a:gd name="T35" fmla="*/ 3175 h 16"/>
                <a:gd name="T36" fmla="*/ 1588 w 14"/>
                <a:gd name="T37" fmla="*/ 3175 h 16"/>
                <a:gd name="T38" fmla="*/ 0 w 14"/>
                <a:gd name="T39" fmla="*/ 7938 h 16"/>
                <a:gd name="T40" fmla="*/ 0 w 14"/>
                <a:gd name="T41" fmla="*/ 14288 h 16"/>
                <a:gd name="T42" fmla="*/ 0 w 14"/>
                <a:gd name="T43" fmla="*/ 14288 h 16"/>
                <a:gd name="T44" fmla="*/ 0 w 14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6"/>
                <a:gd name="T71" fmla="*/ 14 w 14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6">
                  <a:moveTo>
                    <a:pt x="0" y="9"/>
                  </a:moveTo>
                  <a:lnTo>
                    <a:pt x="0" y="9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5" y="16"/>
                  </a:lnTo>
                  <a:lnTo>
                    <a:pt x="7" y="16"/>
                  </a:lnTo>
                  <a:lnTo>
                    <a:pt x="10" y="16"/>
                  </a:lnTo>
                  <a:lnTo>
                    <a:pt x="12" y="14"/>
                  </a:lnTo>
                  <a:lnTo>
                    <a:pt x="14" y="12"/>
                  </a:lnTo>
                  <a:lnTo>
                    <a:pt x="14" y="9"/>
                  </a:lnTo>
                  <a:lnTo>
                    <a:pt x="14" y="5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Freeform 1040"/>
            <p:cNvSpPr>
              <a:spLocks/>
            </p:cNvSpPr>
            <p:nvPr/>
          </p:nvSpPr>
          <p:spPr bwMode="auto">
            <a:xfrm>
              <a:off x="1333500" y="3513138"/>
              <a:ext cx="15875" cy="17463"/>
            </a:xfrm>
            <a:custGeom>
              <a:avLst/>
              <a:gdLst>
                <a:gd name="T0" fmla="*/ 0 w 10"/>
                <a:gd name="T1" fmla="*/ 7938 h 11"/>
                <a:gd name="T2" fmla="*/ 0 w 10"/>
                <a:gd name="T3" fmla="*/ 7938 h 11"/>
                <a:gd name="T4" fmla="*/ 0 w 10"/>
                <a:gd name="T5" fmla="*/ 11113 h 11"/>
                <a:gd name="T6" fmla="*/ 1588 w 10"/>
                <a:gd name="T7" fmla="*/ 14288 h 11"/>
                <a:gd name="T8" fmla="*/ 4763 w 10"/>
                <a:gd name="T9" fmla="*/ 14288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4288 h 11"/>
                <a:gd name="T16" fmla="*/ 12700 w 10"/>
                <a:gd name="T17" fmla="*/ 14288 h 11"/>
                <a:gd name="T18" fmla="*/ 15875 w 10"/>
                <a:gd name="T19" fmla="*/ 11113 h 11"/>
                <a:gd name="T20" fmla="*/ 15875 w 10"/>
                <a:gd name="T21" fmla="*/ 7938 h 11"/>
                <a:gd name="T22" fmla="*/ 15875 w 10"/>
                <a:gd name="T23" fmla="*/ 7938 h 11"/>
                <a:gd name="T24" fmla="*/ 15875 w 10"/>
                <a:gd name="T25" fmla="*/ 4763 h 11"/>
                <a:gd name="T26" fmla="*/ 12700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1588 w 10"/>
                <a:gd name="T37" fmla="*/ 3175 h 11"/>
                <a:gd name="T38" fmla="*/ 0 w 10"/>
                <a:gd name="T39" fmla="*/ 4763 h 11"/>
                <a:gd name="T40" fmla="*/ 0 w 10"/>
                <a:gd name="T41" fmla="*/ 7938 h 11"/>
                <a:gd name="T42" fmla="*/ 0 w 10"/>
                <a:gd name="T43" fmla="*/ 7938 h 11"/>
                <a:gd name="T44" fmla="*/ 0 w 10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Freeform 1041"/>
            <p:cNvSpPr>
              <a:spLocks/>
            </p:cNvSpPr>
            <p:nvPr/>
          </p:nvSpPr>
          <p:spPr bwMode="auto">
            <a:xfrm>
              <a:off x="1154113" y="3527425"/>
              <a:ext cx="52388" cy="52388"/>
            </a:xfrm>
            <a:custGeom>
              <a:avLst/>
              <a:gdLst>
                <a:gd name="T0" fmla="*/ 0 w 33"/>
                <a:gd name="T1" fmla="*/ 25400 h 33"/>
                <a:gd name="T2" fmla="*/ 0 w 33"/>
                <a:gd name="T3" fmla="*/ 25400 h 33"/>
                <a:gd name="T4" fmla="*/ 0 w 33"/>
                <a:gd name="T5" fmla="*/ 30163 h 33"/>
                <a:gd name="T6" fmla="*/ 1588 w 33"/>
                <a:gd name="T7" fmla="*/ 36513 h 33"/>
                <a:gd name="T8" fmla="*/ 4763 w 33"/>
                <a:gd name="T9" fmla="*/ 41275 h 33"/>
                <a:gd name="T10" fmla="*/ 7938 w 33"/>
                <a:gd name="T11" fmla="*/ 44450 h 33"/>
                <a:gd name="T12" fmla="*/ 11113 w 33"/>
                <a:gd name="T13" fmla="*/ 47625 h 33"/>
                <a:gd name="T14" fmla="*/ 15875 w 33"/>
                <a:gd name="T15" fmla="*/ 50800 h 33"/>
                <a:gd name="T16" fmla="*/ 19050 w 33"/>
                <a:gd name="T17" fmla="*/ 52388 h 33"/>
                <a:gd name="T18" fmla="*/ 23813 w 33"/>
                <a:gd name="T19" fmla="*/ 52388 h 33"/>
                <a:gd name="T20" fmla="*/ 23813 w 33"/>
                <a:gd name="T21" fmla="*/ 52388 h 33"/>
                <a:gd name="T22" fmla="*/ 30163 w 33"/>
                <a:gd name="T23" fmla="*/ 52388 h 33"/>
                <a:gd name="T24" fmla="*/ 36513 w 33"/>
                <a:gd name="T25" fmla="*/ 50800 h 33"/>
                <a:gd name="T26" fmla="*/ 41275 w 33"/>
                <a:gd name="T27" fmla="*/ 47625 h 33"/>
                <a:gd name="T28" fmla="*/ 44450 w 33"/>
                <a:gd name="T29" fmla="*/ 44450 h 33"/>
                <a:gd name="T30" fmla="*/ 47625 w 33"/>
                <a:gd name="T31" fmla="*/ 41275 h 33"/>
                <a:gd name="T32" fmla="*/ 49213 w 33"/>
                <a:gd name="T33" fmla="*/ 36513 h 33"/>
                <a:gd name="T34" fmla="*/ 49213 w 33"/>
                <a:gd name="T35" fmla="*/ 30163 h 33"/>
                <a:gd name="T36" fmla="*/ 52388 w 33"/>
                <a:gd name="T37" fmla="*/ 25400 h 33"/>
                <a:gd name="T38" fmla="*/ 52388 w 33"/>
                <a:gd name="T39" fmla="*/ 25400 h 33"/>
                <a:gd name="T40" fmla="*/ 49213 w 33"/>
                <a:gd name="T41" fmla="*/ 22225 h 33"/>
                <a:gd name="T42" fmla="*/ 49213 w 33"/>
                <a:gd name="T43" fmla="*/ 15875 h 33"/>
                <a:gd name="T44" fmla="*/ 47625 w 33"/>
                <a:gd name="T45" fmla="*/ 11113 h 33"/>
                <a:gd name="T46" fmla="*/ 44450 w 33"/>
                <a:gd name="T47" fmla="*/ 7938 h 33"/>
                <a:gd name="T48" fmla="*/ 41275 w 33"/>
                <a:gd name="T49" fmla="*/ 4763 h 33"/>
                <a:gd name="T50" fmla="*/ 36513 w 33"/>
                <a:gd name="T51" fmla="*/ 3175 h 33"/>
                <a:gd name="T52" fmla="*/ 30163 w 33"/>
                <a:gd name="T53" fmla="*/ 0 h 33"/>
                <a:gd name="T54" fmla="*/ 23813 w 33"/>
                <a:gd name="T55" fmla="*/ 0 h 33"/>
                <a:gd name="T56" fmla="*/ 23813 w 33"/>
                <a:gd name="T57" fmla="*/ 0 h 33"/>
                <a:gd name="T58" fmla="*/ 19050 w 33"/>
                <a:gd name="T59" fmla="*/ 0 h 33"/>
                <a:gd name="T60" fmla="*/ 15875 w 33"/>
                <a:gd name="T61" fmla="*/ 3175 h 33"/>
                <a:gd name="T62" fmla="*/ 11113 w 33"/>
                <a:gd name="T63" fmla="*/ 4763 h 33"/>
                <a:gd name="T64" fmla="*/ 7938 w 33"/>
                <a:gd name="T65" fmla="*/ 7938 h 33"/>
                <a:gd name="T66" fmla="*/ 4763 w 33"/>
                <a:gd name="T67" fmla="*/ 11113 h 33"/>
                <a:gd name="T68" fmla="*/ 1588 w 33"/>
                <a:gd name="T69" fmla="*/ 15875 h 33"/>
                <a:gd name="T70" fmla="*/ 0 w 33"/>
                <a:gd name="T71" fmla="*/ 22225 h 33"/>
                <a:gd name="T72" fmla="*/ 0 w 33"/>
                <a:gd name="T73" fmla="*/ 25400 h 33"/>
                <a:gd name="T74" fmla="*/ 0 w 33"/>
                <a:gd name="T75" fmla="*/ 25400 h 33"/>
                <a:gd name="T76" fmla="*/ 0 w 33"/>
                <a:gd name="T77" fmla="*/ 25400 h 3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3"/>
                <a:gd name="T118" fmla="*/ 0 h 33"/>
                <a:gd name="T119" fmla="*/ 33 w 33"/>
                <a:gd name="T120" fmla="*/ 33 h 3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3" h="33">
                  <a:moveTo>
                    <a:pt x="0" y="16"/>
                  </a:moveTo>
                  <a:lnTo>
                    <a:pt x="0" y="16"/>
                  </a:lnTo>
                  <a:lnTo>
                    <a:pt x="0" y="19"/>
                  </a:lnTo>
                  <a:lnTo>
                    <a:pt x="1" y="23"/>
                  </a:lnTo>
                  <a:lnTo>
                    <a:pt x="3" y="26"/>
                  </a:lnTo>
                  <a:lnTo>
                    <a:pt x="5" y="28"/>
                  </a:lnTo>
                  <a:lnTo>
                    <a:pt x="7" y="30"/>
                  </a:lnTo>
                  <a:lnTo>
                    <a:pt x="10" y="32"/>
                  </a:lnTo>
                  <a:lnTo>
                    <a:pt x="12" y="33"/>
                  </a:lnTo>
                  <a:lnTo>
                    <a:pt x="15" y="33"/>
                  </a:lnTo>
                  <a:lnTo>
                    <a:pt x="19" y="33"/>
                  </a:lnTo>
                  <a:lnTo>
                    <a:pt x="23" y="32"/>
                  </a:lnTo>
                  <a:lnTo>
                    <a:pt x="26" y="30"/>
                  </a:lnTo>
                  <a:lnTo>
                    <a:pt x="28" y="28"/>
                  </a:lnTo>
                  <a:lnTo>
                    <a:pt x="30" y="26"/>
                  </a:lnTo>
                  <a:lnTo>
                    <a:pt x="31" y="23"/>
                  </a:lnTo>
                  <a:lnTo>
                    <a:pt x="31" y="19"/>
                  </a:lnTo>
                  <a:lnTo>
                    <a:pt x="33" y="16"/>
                  </a:lnTo>
                  <a:lnTo>
                    <a:pt x="31" y="14"/>
                  </a:lnTo>
                  <a:lnTo>
                    <a:pt x="31" y="10"/>
                  </a:lnTo>
                  <a:lnTo>
                    <a:pt x="30" y="7"/>
                  </a:lnTo>
                  <a:lnTo>
                    <a:pt x="28" y="5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Freeform 1042"/>
            <p:cNvSpPr>
              <a:spLocks/>
            </p:cNvSpPr>
            <p:nvPr/>
          </p:nvSpPr>
          <p:spPr bwMode="auto">
            <a:xfrm>
              <a:off x="1190625" y="3487738"/>
              <a:ext cx="15875" cy="17463"/>
            </a:xfrm>
            <a:custGeom>
              <a:avLst/>
              <a:gdLst>
                <a:gd name="T0" fmla="*/ 0 w 10"/>
                <a:gd name="T1" fmla="*/ 7938 h 11"/>
                <a:gd name="T2" fmla="*/ 0 w 10"/>
                <a:gd name="T3" fmla="*/ 7938 h 11"/>
                <a:gd name="T4" fmla="*/ 0 w 10"/>
                <a:gd name="T5" fmla="*/ 11113 h 11"/>
                <a:gd name="T6" fmla="*/ 1588 w 10"/>
                <a:gd name="T7" fmla="*/ 14288 h 11"/>
                <a:gd name="T8" fmla="*/ 4763 w 10"/>
                <a:gd name="T9" fmla="*/ 14288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4288 h 11"/>
                <a:gd name="T16" fmla="*/ 12700 w 10"/>
                <a:gd name="T17" fmla="*/ 14288 h 11"/>
                <a:gd name="T18" fmla="*/ 12700 w 10"/>
                <a:gd name="T19" fmla="*/ 11113 h 11"/>
                <a:gd name="T20" fmla="*/ 15875 w 10"/>
                <a:gd name="T21" fmla="*/ 7938 h 11"/>
                <a:gd name="T22" fmla="*/ 15875 w 10"/>
                <a:gd name="T23" fmla="*/ 7938 h 11"/>
                <a:gd name="T24" fmla="*/ 12700 w 10"/>
                <a:gd name="T25" fmla="*/ 6350 h 11"/>
                <a:gd name="T26" fmla="*/ 12700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1588 w 10"/>
                <a:gd name="T37" fmla="*/ 3175 h 11"/>
                <a:gd name="T38" fmla="*/ 0 w 10"/>
                <a:gd name="T39" fmla="*/ 6350 h 11"/>
                <a:gd name="T40" fmla="*/ 0 w 10"/>
                <a:gd name="T41" fmla="*/ 7938 h 11"/>
                <a:gd name="T42" fmla="*/ 0 w 10"/>
                <a:gd name="T43" fmla="*/ 7938 h 11"/>
                <a:gd name="T44" fmla="*/ 0 w 10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10" y="5"/>
                  </a:lnTo>
                  <a:lnTo>
                    <a:pt x="8" y="4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Freeform 1043"/>
            <p:cNvSpPr>
              <a:spLocks/>
            </p:cNvSpPr>
            <p:nvPr/>
          </p:nvSpPr>
          <p:spPr bwMode="auto">
            <a:xfrm>
              <a:off x="1177925" y="3432175"/>
              <a:ext cx="36513" cy="36513"/>
            </a:xfrm>
            <a:custGeom>
              <a:avLst/>
              <a:gdLst>
                <a:gd name="T0" fmla="*/ 0 w 23"/>
                <a:gd name="T1" fmla="*/ 15875 h 23"/>
                <a:gd name="T2" fmla="*/ 0 w 23"/>
                <a:gd name="T3" fmla="*/ 15875 h 23"/>
                <a:gd name="T4" fmla="*/ 0 w 23"/>
                <a:gd name="T5" fmla="*/ 22225 h 23"/>
                <a:gd name="T6" fmla="*/ 3175 w 23"/>
                <a:gd name="T7" fmla="*/ 25400 h 23"/>
                <a:gd name="T8" fmla="*/ 6350 w 23"/>
                <a:gd name="T9" fmla="*/ 26988 h 23"/>
                <a:gd name="T10" fmla="*/ 6350 w 23"/>
                <a:gd name="T11" fmla="*/ 30163 h 23"/>
                <a:gd name="T12" fmla="*/ 9525 w 23"/>
                <a:gd name="T13" fmla="*/ 33338 h 23"/>
                <a:gd name="T14" fmla="*/ 12700 w 23"/>
                <a:gd name="T15" fmla="*/ 33338 h 23"/>
                <a:gd name="T16" fmla="*/ 17463 w 23"/>
                <a:gd name="T17" fmla="*/ 33338 h 23"/>
                <a:gd name="T18" fmla="*/ 20638 w 23"/>
                <a:gd name="T19" fmla="*/ 36513 h 23"/>
                <a:gd name="T20" fmla="*/ 20638 w 23"/>
                <a:gd name="T21" fmla="*/ 36513 h 23"/>
                <a:gd name="T22" fmla="*/ 23813 w 23"/>
                <a:gd name="T23" fmla="*/ 33338 h 23"/>
                <a:gd name="T24" fmla="*/ 25400 w 23"/>
                <a:gd name="T25" fmla="*/ 33338 h 23"/>
                <a:gd name="T26" fmla="*/ 28575 w 23"/>
                <a:gd name="T27" fmla="*/ 33338 h 23"/>
                <a:gd name="T28" fmla="*/ 31750 w 23"/>
                <a:gd name="T29" fmla="*/ 30163 h 23"/>
                <a:gd name="T30" fmla="*/ 34925 w 23"/>
                <a:gd name="T31" fmla="*/ 26988 h 23"/>
                <a:gd name="T32" fmla="*/ 36513 w 23"/>
                <a:gd name="T33" fmla="*/ 25400 h 23"/>
                <a:gd name="T34" fmla="*/ 36513 w 23"/>
                <a:gd name="T35" fmla="*/ 22225 h 23"/>
                <a:gd name="T36" fmla="*/ 36513 w 23"/>
                <a:gd name="T37" fmla="*/ 15875 h 23"/>
                <a:gd name="T38" fmla="*/ 36513 w 23"/>
                <a:gd name="T39" fmla="*/ 15875 h 23"/>
                <a:gd name="T40" fmla="*/ 36513 w 23"/>
                <a:gd name="T41" fmla="*/ 14288 h 23"/>
                <a:gd name="T42" fmla="*/ 36513 w 23"/>
                <a:gd name="T43" fmla="*/ 11113 h 23"/>
                <a:gd name="T44" fmla="*/ 34925 w 23"/>
                <a:gd name="T45" fmla="*/ 7938 h 23"/>
                <a:gd name="T46" fmla="*/ 31750 w 23"/>
                <a:gd name="T47" fmla="*/ 4763 h 23"/>
                <a:gd name="T48" fmla="*/ 28575 w 23"/>
                <a:gd name="T49" fmla="*/ 1588 h 23"/>
                <a:gd name="T50" fmla="*/ 25400 w 23"/>
                <a:gd name="T51" fmla="*/ 1588 h 23"/>
                <a:gd name="T52" fmla="*/ 23813 w 23"/>
                <a:gd name="T53" fmla="*/ 0 h 23"/>
                <a:gd name="T54" fmla="*/ 20638 w 23"/>
                <a:gd name="T55" fmla="*/ 0 h 23"/>
                <a:gd name="T56" fmla="*/ 20638 w 23"/>
                <a:gd name="T57" fmla="*/ 0 h 23"/>
                <a:gd name="T58" fmla="*/ 17463 w 23"/>
                <a:gd name="T59" fmla="*/ 0 h 23"/>
                <a:gd name="T60" fmla="*/ 12700 w 23"/>
                <a:gd name="T61" fmla="*/ 1588 h 23"/>
                <a:gd name="T62" fmla="*/ 9525 w 23"/>
                <a:gd name="T63" fmla="*/ 1588 h 23"/>
                <a:gd name="T64" fmla="*/ 6350 w 23"/>
                <a:gd name="T65" fmla="*/ 4763 h 23"/>
                <a:gd name="T66" fmla="*/ 6350 w 23"/>
                <a:gd name="T67" fmla="*/ 7938 h 23"/>
                <a:gd name="T68" fmla="*/ 3175 w 23"/>
                <a:gd name="T69" fmla="*/ 11113 h 23"/>
                <a:gd name="T70" fmla="*/ 0 w 23"/>
                <a:gd name="T71" fmla="*/ 14288 h 23"/>
                <a:gd name="T72" fmla="*/ 0 w 23"/>
                <a:gd name="T73" fmla="*/ 15875 h 23"/>
                <a:gd name="T74" fmla="*/ 0 w 23"/>
                <a:gd name="T75" fmla="*/ 15875 h 23"/>
                <a:gd name="T76" fmla="*/ 0 w 23"/>
                <a:gd name="T77" fmla="*/ 15875 h 2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3"/>
                <a:gd name="T118" fmla="*/ 0 h 23"/>
                <a:gd name="T119" fmla="*/ 23 w 23"/>
                <a:gd name="T120" fmla="*/ 23 h 2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3" h="23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7"/>
                  </a:lnTo>
                  <a:lnTo>
                    <a:pt x="4" y="19"/>
                  </a:lnTo>
                  <a:lnTo>
                    <a:pt x="6" y="21"/>
                  </a:lnTo>
                  <a:lnTo>
                    <a:pt x="8" y="21"/>
                  </a:lnTo>
                  <a:lnTo>
                    <a:pt x="11" y="21"/>
                  </a:lnTo>
                  <a:lnTo>
                    <a:pt x="13" y="23"/>
                  </a:lnTo>
                  <a:lnTo>
                    <a:pt x="15" y="21"/>
                  </a:lnTo>
                  <a:lnTo>
                    <a:pt x="16" y="21"/>
                  </a:lnTo>
                  <a:lnTo>
                    <a:pt x="18" y="21"/>
                  </a:lnTo>
                  <a:lnTo>
                    <a:pt x="20" y="19"/>
                  </a:lnTo>
                  <a:lnTo>
                    <a:pt x="22" y="17"/>
                  </a:lnTo>
                  <a:lnTo>
                    <a:pt x="23" y="16"/>
                  </a:lnTo>
                  <a:lnTo>
                    <a:pt x="23" y="14"/>
                  </a:lnTo>
                  <a:lnTo>
                    <a:pt x="23" y="10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0" y="3"/>
                  </a:lnTo>
                  <a:lnTo>
                    <a:pt x="18" y="1"/>
                  </a:lnTo>
                  <a:lnTo>
                    <a:pt x="16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6" y="1"/>
                  </a:lnTo>
                  <a:lnTo>
                    <a:pt x="4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0" y="9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1044"/>
            <p:cNvSpPr>
              <a:spLocks/>
            </p:cNvSpPr>
            <p:nvPr/>
          </p:nvSpPr>
          <p:spPr bwMode="auto">
            <a:xfrm>
              <a:off x="1122363" y="3406775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0 w 12"/>
                <a:gd name="T5" fmla="*/ 14288 h 12"/>
                <a:gd name="T6" fmla="*/ 3175 w 12"/>
                <a:gd name="T7" fmla="*/ 15875 h 12"/>
                <a:gd name="T8" fmla="*/ 6350 w 12"/>
                <a:gd name="T9" fmla="*/ 19050 h 12"/>
                <a:gd name="T10" fmla="*/ 7938 w 12"/>
                <a:gd name="T11" fmla="*/ 19050 h 12"/>
                <a:gd name="T12" fmla="*/ 7938 w 12"/>
                <a:gd name="T13" fmla="*/ 19050 h 12"/>
                <a:gd name="T14" fmla="*/ 11113 w 12"/>
                <a:gd name="T15" fmla="*/ 19050 h 12"/>
                <a:gd name="T16" fmla="*/ 17463 w 12"/>
                <a:gd name="T17" fmla="*/ 15875 h 12"/>
                <a:gd name="T18" fmla="*/ 17463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7463 w 12"/>
                <a:gd name="T25" fmla="*/ 7938 h 12"/>
                <a:gd name="T26" fmla="*/ 17463 w 12"/>
                <a:gd name="T27" fmla="*/ 3175 h 12"/>
                <a:gd name="T28" fmla="*/ 11113 w 12"/>
                <a:gd name="T29" fmla="*/ 3175 h 12"/>
                <a:gd name="T30" fmla="*/ 7938 w 12"/>
                <a:gd name="T31" fmla="*/ 0 h 12"/>
                <a:gd name="T32" fmla="*/ 7938 w 12"/>
                <a:gd name="T33" fmla="*/ 0 h 12"/>
                <a:gd name="T34" fmla="*/ 6350 w 12"/>
                <a:gd name="T35" fmla="*/ 3175 h 12"/>
                <a:gd name="T36" fmla="*/ 3175 w 12"/>
                <a:gd name="T37" fmla="*/ 3175 h 12"/>
                <a:gd name="T38" fmla="*/ 0 w 12"/>
                <a:gd name="T39" fmla="*/ 7938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7" y="12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2" y="7"/>
                  </a:lnTo>
                  <a:lnTo>
                    <a:pt x="11" y="5"/>
                  </a:lnTo>
                  <a:lnTo>
                    <a:pt x="11" y="2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Freeform 1045"/>
            <p:cNvSpPr>
              <a:spLocks/>
            </p:cNvSpPr>
            <p:nvPr/>
          </p:nvSpPr>
          <p:spPr bwMode="auto">
            <a:xfrm>
              <a:off x="1141413" y="3448050"/>
              <a:ext cx="1588" cy="6350"/>
            </a:xfrm>
            <a:custGeom>
              <a:avLst/>
              <a:gdLst>
                <a:gd name="T0" fmla="*/ 0 w 1588"/>
                <a:gd name="T1" fmla="*/ 3175 h 4"/>
                <a:gd name="T2" fmla="*/ 0 w 1588"/>
                <a:gd name="T3" fmla="*/ 3175 h 4"/>
                <a:gd name="T4" fmla="*/ 0 w 1588"/>
                <a:gd name="T5" fmla="*/ 6350 h 4"/>
                <a:gd name="T6" fmla="*/ 0 w 1588"/>
                <a:gd name="T7" fmla="*/ 6350 h 4"/>
                <a:gd name="T8" fmla="*/ 0 w 1588"/>
                <a:gd name="T9" fmla="*/ 3175 h 4"/>
                <a:gd name="T10" fmla="*/ 0 w 1588"/>
                <a:gd name="T11" fmla="*/ 3175 h 4"/>
                <a:gd name="T12" fmla="*/ 0 w 1588"/>
                <a:gd name="T13" fmla="*/ 0 h 4"/>
                <a:gd name="T14" fmla="*/ 0 w 1588"/>
                <a:gd name="T15" fmla="*/ 0 h 4"/>
                <a:gd name="T16" fmla="*/ 0 w 1588"/>
                <a:gd name="T17" fmla="*/ 3175 h 4"/>
                <a:gd name="T18" fmla="*/ 0 w 1588"/>
                <a:gd name="T19" fmla="*/ 3175 h 4"/>
                <a:gd name="T20" fmla="*/ 0 w 1588"/>
                <a:gd name="T21" fmla="*/ 3175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88"/>
                <a:gd name="T34" fmla="*/ 0 h 4"/>
                <a:gd name="T35" fmla="*/ 1588 w 1588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88" h="4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1046"/>
            <p:cNvSpPr>
              <a:spLocks/>
            </p:cNvSpPr>
            <p:nvPr/>
          </p:nvSpPr>
          <p:spPr bwMode="auto">
            <a:xfrm>
              <a:off x="1158875" y="3355975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0 w 12"/>
                <a:gd name="T5" fmla="*/ 14288 h 12"/>
                <a:gd name="T6" fmla="*/ 3175 w 12"/>
                <a:gd name="T7" fmla="*/ 17463 h 12"/>
                <a:gd name="T8" fmla="*/ 6350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4288 w 12"/>
                <a:gd name="T15" fmla="*/ 19050 h 12"/>
                <a:gd name="T16" fmla="*/ 17463 w 12"/>
                <a:gd name="T17" fmla="*/ 17463 h 12"/>
                <a:gd name="T18" fmla="*/ 19050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9050 w 12"/>
                <a:gd name="T25" fmla="*/ 6350 h 12"/>
                <a:gd name="T26" fmla="*/ 17463 w 12"/>
                <a:gd name="T27" fmla="*/ 3175 h 12"/>
                <a:gd name="T28" fmla="*/ 14288 w 12"/>
                <a:gd name="T29" fmla="*/ 0 h 12"/>
                <a:gd name="T30" fmla="*/ 11113 w 12"/>
                <a:gd name="T31" fmla="*/ 0 h 12"/>
                <a:gd name="T32" fmla="*/ 11113 w 12"/>
                <a:gd name="T33" fmla="*/ 0 h 12"/>
                <a:gd name="T34" fmla="*/ 6350 w 12"/>
                <a:gd name="T35" fmla="*/ 0 h 12"/>
                <a:gd name="T36" fmla="*/ 3175 w 12"/>
                <a:gd name="T37" fmla="*/ 3175 h 12"/>
                <a:gd name="T38" fmla="*/ 0 w 12"/>
                <a:gd name="T39" fmla="*/ 6350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1047"/>
            <p:cNvSpPr>
              <a:spLocks/>
            </p:cNvSpPr>
            <p:nvPr/>
          </p:nvSpPr>
          <p:spPr bwMode="auto">
            <a:xfrm>
              <a:off x="1169988" y="3319463"/>
              <a:ext cx="7938" cy="11113"/>
            </a:xfrm>
            <a:custGeom>
              <a:avLst/>
              <a:gdLst>
                <a:gd name="T0" fmla="*/ 0 w 5"/>
                <a:gd name="T1" fmla="*/ 6350 h 7"/>
                <a:gd name="T2" fmla="*/ 0 w 5"/>
                <a:gd name="T3" fmla="*/ 6350 h 7"/>
                <a:gd name="T4" fmla="*/ 0 w 5"/>
                <a:gd name="T5" fmla="*/ 7938 h 7"/>
                <a:gd name="T6" fmla="*/ 0 w 5"/>
                <a:gd name="T7" fmla="*/ 7938 h 7"/>
                <a:gd name="T8" fmla="*/ 3175 w 5"/>
                <a:gd name="T9" fmla="*/ 11113 h 7"/>
                <a:gd name="T10" fmla="*/ 3175 w 5"/>
                <a:gd name="T11" fmla="*/ 11113 h 7"/>
                <a:gd name="T12" fmla="*/ 3175 w 5"/>
                <a:gd name="T13" fmla="*/ 11113 h 7"/>
                <a:gd name="T14" fmla="*/ 6350 w 5"/>
                <a:gd name="T15" fmla="*/ 11113 h 7"/>
                <a:gd name="T16" fmla="*/ 7938 w 5"/>
                <a:gd name="T17" fmla="*/ 7938 h 7"/>
                <a:gd name="T18" fmla="*/ 7938 w 5"/>
                <a:gd name="T19" fmla="*/ 7938 h 7"/>
                <a:gd name="T20" fmla="*/ 7938 w 5"/>
                <a:gd name="T21" fmla="*/ 6350 h 7"/>
                <a:gd name="T22" fmla="*/ 7938 w 5"/>
                <a:gd name="T23" fmla="*/ 6350 h 7"/>
                <a:gd name="T24" fmla="*/ 7938 w 5"/>
                <a:gd name="T25" fmla="*/ 3175 h 7"/>
                <a:gd name="T26" fmla="*/ 7938 w 5"/>
                <a:gd name="T27" fmla="*/ 3175 h 7"/>
                <a:gd name="T28" fmla="*/ 6350 w 5"/>
                <a:gd name="T29" fmla="*/ 3175 h 7"/>
                <a:gd name="T30" fmla="*/ 3175 w 5"/>
                <a:gd name="T31" fmla="*/ 0 h 7"/>
                <a:gd name="T32" fmla="*/ 3175 w 5"/>
                <a:gd name="T33" fmla="*/ 0 h 7"/>
                <a:gd name="T34" fmla="*/ 3175 w 5"/>
                <a:gd name="T35" fmla="*/ 3175 h 7"/>
                <a:gd name="T36" fmla="*/ 0 w 5"/>
                <a:gd name="T37" fmla="*/ 3175 h 7"/>
                <a:gd name="T38" fmla="*/ 0 w 5"/>
                <a:gd name="T39" fmla="*/ 3175 h 7"/>
                <a:gd name="T40" fmla="*/ 0 w 5"/>
                <a:gd name="T41" fmla="*/ 6350 h 7"/>
                <a:gd name="T42" fmla="*/ 0 w 5"/>
                <a:gd name="T43" fmla="*/ 6350 h 7"/>
                <a:gd name="T44" fmla="*/ 0 w 5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7"/>
                <a:gd name="T71" fmla="*/ 5 w 5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7">
                  <a:moveTo>
                    <a:pt x="0" y="4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7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1048"/>
            <p:cNvSpPr>
              <a:spLocks/>
            </p:cNvSpPr>
            <p:nvPr/>
          </p:nvSpPr>
          <p:spPr bwMode="auto">
            <a:xfrm>
              <a:off x="1103313" y="3275013"/>
              <a:ext cx="26988" cy="30163"/>
            </a:xfrm>
            <a:custGeom>
              <a:avLst/>
              <a:gdLst>
                <a:gd name="T0" fmla="*/ 0 w 17"/>
                <a:gd name="T1" fmla="*/ 15875 h 19"/>
                <a:gd name="T2" fmla="*/ 0 w 17"/>
                <a:gd name="T3" fmla="*/ 15875 h 19"/>
                <a:gd name="T4" fmla="*/ 0 w 17"/>
                <a:gd name="T5" fmla="*/ 19050 h 19"/>
                <a:gd name="T6" fmla="*/ 3175 w 17"/>
                <a:gd name="T7" fmla="*/ 25400 h 19"/>
                <a:gd name="T8" fmla="*/ 7938 w 17"/>
                <a:gd name="T9" fmla="*/ 26988 h 19"/>
                <a:gd name="T10" fmla="*/ 14288 w 17"/>
                <a:gd name="T11" fmla="*/ 30163 h 19"/>
                <a:gd name="T12" fmla="*/ 14288 w 17"/>
                <a:gd name="T13" fmla="*/ 30163 h 19"/>
                <a:gd name="T14" fmla="*/ 19050 w 17"/>
                <a:gd name="T15" fmla="*/ 26988 h 19"/>
                <a:gd name="T16" fmla="*/ 25400 w 17"/>
                <a:gd name="T17" fmla="*/ 25400 h 19"/>
                <a:gd name="T18" fmla="*/ 26988 w 17"/>
                <a:gd name="T19" fmla="*/ 19050 h 19"/>
                <a:gd name="T20" fmla="*/ 26988 w 17"/>
                <a:gd name="T21" fmla="*/ 15875 h 19"/>
                <a:gd name="T22" fmla="*/ 26988 w 17"/>
                <a:gd name="T23" fmla="*/ 15875 h 19"/>
                <a:gd name="T24" fmla="*/ 26988 w 17"/>
                <a:gd name="T25" fmla="*/ 11113 h 19"/>
                <a:gd name="T26" fmla="*/ 25400 w 17"/>
                <a:gd name="T27" fmla="*/ 4763 h 19"/>
                <a:gd name="T28" fmla="*/ 19050 w 17"/>
                <a:gd name="T29" fmla="*/ 0 h 19"/>
                <a:gd name="T30" fmla="*/ 14288 w 17"/>
                <a:gd name="T31" fmla="*/ 0 h 19"/>
                <a:gd name="T32" fmla="*/ 14288 w 17"/>
                <a:gd name="T33" fmla="*/ 0 h 19"/>
                <a:gd name="T34" fmla="*/ 7938 w 17"/>
                <a:gd name="T35" fmla="*/ 0 h 19"/>
                <a:gd name="T36" fmla="*/ 3175 w 17"/>
                <a:gd name="T37" fmla="*/ 4763 h 19"/>
                <a:gd name="T38" fmla="*/ 0 w 17"/>
                <a:gd name="T39" fmla="*/ 11113 h 19"/>
                <a:gd name="T40" fmla="*/ 0 w 17"/>
                <a:gd name="T41" fmla="*/ 15875 h 19"/>
                <a:gd name="T42" fmla="*/ 0 w 17"/>
                <a:gd name="T43" fmla="*/ 15875 h 19"/>
                <a:gd name="T44" fmla="*/ 0 w 17"/>
                <a:gd name="T45" fmla="*/ 15875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"/>
                <a:gd name="T70" fmla="*/ 0 h 19"/>
                <a:gd name="T71" fmla="*/ 17 w 17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" h="19">
                  <a:moveTo>
                    <a:pt x="0" y="10"/>
                  </a:moveTo>
                  <a:lnTo>
                    <a:pt x="0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9" y="19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7" y="12"/>
                  </a:lnTo>
                  <a:lnTo>
                    <a:pt x="17" y="10"/>
                  </a:lnTo>
                  <a:lnTo>
                    <a:pt x="17" y="7"/>
                  </a:lnTo>
                  <a:lnTo>
                    <a:pt x="16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6" name="Freeform 1049"/>
            <p:cNvSpPr>
              <a:spLocks/>
            </p:cNvSpPr>
            <p:nvPr/>
          </p:nvSpPr>
          <p:spPr bwMode="auto">
            <a:xfrm>
              <a:off x="1046163" y="3325813"/>
              <a:ext cx="31750" cy="30163"/>
            </a:xfrm>
            <a:custGeom>
              <a:avLst/>
              <a:gdLst>
                <a:gd name="T0" fmla="*/ 0 w 20"/>
                <a:gd name="T1" fmla="*/ 15875 h 19"/>
                <a:gd name="T2" fmla="*/ 0 w 20"/>
                <a:gd name="T3" fmla="*/ 15875 h 19"/>
                <a:gd name="T4" fmla="*/ 0 w 20"/>
                <a:gd name="T5" fmla="*/ 22225 h 19"/>
                <a:gd name="T6" fmla="*/ 3175 w 20"/>
                <a:gd name="T7" fmla="*/ 26988 h 19"/>
                <a:gd name="T8" fmla="*/ 9525 w 20"/>
                <a:gd name="T9" fmla="*/ 30163 h 19"/>
                <a:gd name="T10" fmla="*/ 14288 w 20"/>
                <a:gd name="T11" fmla="*/ 30163 h 19"/>
                <a:gd name="T12" fmla="*/ 14288 w 20"/>
                <a:gd name="T13" fmla="*/ 30163 h 19"/>
                <a:gd name="T14" fmla="*/ 20638 w 20"/>
                <a:gd name="T15" fmla="*/ 30163 h 19"/>
                <a:gd name="T16" fmla="*/ 25400 w 20"/>
                <a:gd name="T17" fmla="*/ 26988 h 19"/>
                <a:gd name="T18" fmla="*/ 31750 w 20"/>
                <a:gd name="T19" fmla="*/ 22225 h 19"/>
                <a:gd name="T20" fmla="*/ 31750 w 20"/>
                <a:gd name="T21" fmla="*/ 15875 h 19"/>
                <a:gd name="T22" fmla="*/ 31750 w 20"/>
                <a:gd name="T23" fmla="*/ 15875 h 19"/>
                <a:gd name="T24" fmla="*/ 31750 w 20"/>
                <a:gd name="T25" fmla="*/ 11113 h 19"/>
                <a:gd name="T26" fmla="*/ 25400 w 20"/>
                <a:gd name="T27" fmla="*/ 4763 h 19"/>
                <a:gd name="T28" fmla="*/ 20638 w 20"/>
                <a:gd name="T29" fmla="*/ 0 h 19"/>
                <a:gd name="T30" fmla="*/ 14288 w 20"/>
                <a:gd name="T31" fmla="*/ 0 h 19"/>
                <a:gd name="T32" fmla="*/ 14288 w 20"/>
                <a:gd name="T33" fmla="*/ 0 h 19"/>
                <a:gd name="T34" fmla="*/ 9525 w 20"/>
                <a:gd name="T35" fmla="*/ 0 h 19"/>
                <a:gd name="T36" fmla="*/ 3175 w 20"/>
                <a:gd name="T37" fmla="*/ 4763 h 19"/>
                <a:gd name="T38" fmla="*/ 0 w 20"/>
                <a:gd name="T39" fmla="*/ 11113 h 19"/>
                <a:gd name="T40" fmla="*/ 0 w 20"/>
                <a:gd name="T41" fmla="*/ 15875 h 19"/>
                <a:gd name="T42" fmla="*/ 0 w 20"/>
                <a:gd name="T43" fmla="*/ 15875 h 19"/>
                <a:gd name="T44" fmla="*/ 0 w 20"/>
                <a:gd name="T45" fmla="*/ 15875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0"/>
                <a:gd name="T70" fmla="*/ 0 h 19"/>
                <a:gd name="T71" fmla="*/ 20 w 20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0" h="19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6" y="19"/>
                  </a:lnTo>
                  <a:lnTo>
                    <a:pt x="9" y="19"/>
                  </a:lnTo>
                  <a:lnTo>
                    <a:pt x="13" y="19"/>
                  </a:lnTo>
                  <a:lnTo>
                    <a:pt x="16" y="17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7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Freeform 1050"/>
            <p:cNvSpPr>
              <a:spLocks/>
            </p:cNvSpPr>
            <p:nvPr/>
          </p:nvSpPr>
          <p:spPr bwMode="auto">
            <a:xfrm>
              <a:off x="1046163" y="3417888"/>
              <a:ext cx="14288" cy="14288"/>
            </a:xfrm>
            <a:custGeom>
              <a:avLst/>
              <a:gdLst>
                <a:gd name="T0" fmla="*/ 0 w 9"/>
                <a:gd name="T1" fmla="*/ 4763 h 9"/>
                <a:gd name="T2" fmla="*/ 0 w 9"/>
                <a:gd name="T3" fmla="*/ 4763 h 9"/>
                <a:gd name="T4" fmla="*/ 0 w 9"/>
                <a:gd name="T5" fmla="*/ 11113 h 9"/>
                <a:gd name="T6" fmla="*/ 0 w 9"/>
                <a:gd name="T7" fmla="*/ 11113 h 9"/>
                <a:gd name="T8" fmla="*/ 3175 w 9"/>
                <a:gd name="T9" fmla="*/ 14288 h 9"/>
                <a:gd name="T10" fmla="*/ 6350 w 9"/>
                <a:gd name="T11" fmla="*/ 14288 h 9"/>
                <a:gd name="T12" fmla="*/ 6350 w 9"/>
                <a:gd name="T13" fmla="*/ 14288 h 9"/>
                <a:gd name="T14" fmla="*/ 9525 w 9"/>
                <a:gd name="T15" fmla="*/ 14288 h 9"/>
                <a:gd name="T16" fmla="*/ 12700 w 9"/>
                <a:gd name="T17" fmla="*/ 11113 h 9"/>
                <a:gd name="T18" fmla="*/ 14288 w 9"/>
                <a:gd name="T19" fmla="*/ 11113 h 9"/>
                <a:gd name="T20" fmla="*/ 14288 w 9"/>
                <a:gd name="T21" fmla="*/ 4763 h 9"/>
                <a:gd name="T22" fmla="*/ 14288 w 9"/>
                <a:gd name="T23" fmla="*/ 4763 h 9"/>
                <a:gd name="T24" fmla="*/ 14288 w 9"/>
                <a:gd name="T25" fmla="*/ 3175 h 9"/>
                <a:gd name="T26" fmla="*/ 12700 w 9"/>
                <a:gd name="T27" fmla="*/ 0 h 9"/>
                <a:gd name="T28" fmla="*/ 9525 w 9"/>
                <a:gd name="T29" fmla="*/ 0 h 9"/>
                <a:gd name="T30" fmla="*/ 6350 w 9"/>
                <a:gd name="T31" fmla="*/ 0 h 9"/>
                <a:gd name="T32" fmla="*/ 6350 w 9"/>
                <a:gd name="T33" fmla="*/ 0 h 9"/>
                <a:gd name="T34" fmla="*/ 3175 w 9"/>
                <a:gd name="T35" fmla="*/ 0 h 9"/>
                <a:gd name="T36" fmla="*/ 0 w 9"/>
                <a:gd name="T37" fmla="*/ 0 h 9"/>
                <a:gd name="T38" fmla="*/ 0 w 9"/>
                <a:gd name="T39" fmla="*/ 3175 h 9"/>
                <a:gd name="T40" fmla="*/ 0 w 9"/>
                <a:gd name="T41" fmla="*/ 4763 h 9"/>
                <a:gd name="T42" fmla="*/ 0 w 9"/>
                <a:gd name="T43" fmla="*/ 4763 h 9"/>
                <a:gd name="T44" fmla="*/ 0 w 9"/>
                <a:gd name="T45" fmla="*/ 4763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9"/>
                <a:gd name="T71" fmla="*/ 9 w 9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9">
                  <a:moveTo>
                    <a:pt x="0" y="3"/>
                  </a:moveTo>
                  <a:lnTo>
                    <a:pt x="0" y="3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9"/>
                  </a:lnTo>
                  <a:lnTo>
                    <a:pt x="8" y="7"/>
                  </a:lnTo>
                  <a:lnTo>
                    <a:pt x="9" y="7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Freeform 1051"/>
            <p:cNvSpPr>
              <a:spLocks/>
            </p:cNvSpPr>
            <p:nvPr/>
          </p:nvSpPr>
          <p:spPr bwMode="auto">
            <a:xfrm>
              <a:off x="1052513" y="3521075"/>
              <a:ext cx="14288" cy="17463"/>
            </a:xfrm>
            <a:custGeom>
              <a:avLst/>
              <a:gdLst>
                <a:gd name="T0" fmla="*/ 0 w 9"/>
                <a:gd name="T1" fmla="*/ 9525 h 11"/>
                <a:gd name="T2" fmla="*/ 0 w 9"/>
                <a:gd name="T3" fmla="*/ 9525 h 11"/>
                <a:gd name="T4" fmla="*/ 0 w 9"/>
                <a:gd name="T5" fmla="*/ 11113 h 11"/>
                <a:gd name="T6" fmla="*/ 3175 w 9"/>
                <a:gd name="T7" fmla="*/ 14288 h 11"/>
                <a:gd name="T8" fmla="*/ 3175 w 9"/>
                <a:gd name="T9" fmla="*/ 17463 h 11"/>
                <a:gd name="T10" fmla="*/ 7938 w 9"/>
                <a:gd name="T11" fmla="*/ 17463 h 11"/>
                <a:gd name="T12" fmla="*/ 7938 w 9"/>
                <a:gd name="T13" fmla="*/ 17463 h 11"/>
                <a:gd name="T14" fmla="*/ 11113 w 9"/>
                <a:gd name="T15" fmla="*/ 17463 h 11"/>
                <a:gd name="T16" fmla="*/ 14288 w 9"/>
                <a:gd name="T17" fmla="*/ 14288 h 11"/>
                <a:gd name="T18" fmla="*/ 14288 w 9"/>
                <a:gd name="T19" fmla="*/ 11113 h 11"/>
                <a:gd name="T20" fmla="*/ 14288 w 9"/>
                <a:gd name="T21" fmla="*/ 9525 h 11"/>
                <a:gd name="T22" fmla="*/ 14288 w 9"/>
                <a:gd name="T23" fmla="*/ 9525 h 11"/>
                <a:gd name="T24" fmla="*/ 14288 w 9"/>
                <a:gd name="T25" fmla="*/ 6350 h 11"/>
                <a:gd name="T26" fmla="*/ 14288 w 9"/>
                <a:gd name="T27" fmla="*/ 3175 h 11"/>
                <a:gd name="T28" fmla="*/ 11113 w 9"/>
                <a:gd name="T29" fmla="*/ 0 h 11"/>
                <a:gd name="T30" fmla="*/ 7938 w 9"/>
                <a:gd name="T31" fmla="*/ 0 h 11"/>
                <a:gd name="T32" fmla="*/ 7938 w 9"/>
                <a:gd name="T33" fmla="*/ 0 h 11"/>
                <a:gd name="T34" fmla="*/ 3175 w 9"/>
                <a:gd name="T35" fmla="*/ 0 h 11"/>
                <a:gd name="T36" fmla="*/ 3175 w 9"/>
                <a:gd name="T37" fmla="*/ 3175 h 11"/>
                <a:gd name="T38" fmla="*/ 0 w 9"/>
                <a:gd name="T39" fmla="*/ 6350 h 11"/>
                <a:gd name="T40" fmla="*/ 0 w 9"/>
                <a:gd name="T41" fmla="*/ 9525 h 11"/>
                <a:gd name="T42" fmla="*/ 0 w 9"/>
                <a:gd name="T43" fmla="*/ 9525 h 11"/>
                <a:gd name="T44" fmla="*/ 0 w 9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11"/>
                <a:gd name="T71" fmla="*/ 9 w 9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5" y="11"/>
                  </a:lnTo>
                  <a:lnTo>
                    <a:pt x="7" y="11"/>
                  </a:lnTo>
                  <a:lnTo>
                    <a:pt x="9" y="9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1052"/>
            <p:cNvSpPr>
              <a:spLocks/>
            </p:cNvSpPr>
            <p:nvPr/>
          </p:nvSpPr>
          <p:spPr bwMode="auto">
            <a:xfrm>
              <a:off x="1085850" y="3579813"/>
              <a:ext cx="22225" cy="25400"/>
            </a:xfrm>
            <a:custGeom>
              <a:avLst/>
              <a:gdLst>
                <a:gd name="T0" fmla="*/ 0 w 14"/>
                <a:gd name="T1" fmla="*/ 14288 h 16"/>
                <a:gd name="T2" fmla="*/ 0 w 14"/>
                <a:gd name="T3" fmla="*/ 14288 h 16"/>
                <a:gd name="T4" fmla="*/ 0 w 14"/>
                <a:gd name="T5" fmla="*/ 17463 h 16"/>
                <a:gd name="T6" fmla="*/ 3175 w 14"/>
                <a:gd name="T7" fmla="*/ 22225 h 16"/>
                <a:gd name="T8" fmla="*/ 6350 w 14"/>
                <a:gd name="T9" fmla="*/ 22225 h 16"/>
                <a:gd name="T10" fmla="*/ 11113 w 14"/>
                <a:gd name="T11" fmla="*/ 25400 h 16"/>
                <a:gd name="T12" fmla="*/ 11113 w 14"/>
                <a:gd name="T13" fmla="*/ 25400 h 16"/>
                <a:gd name="T14" fmla="*/ 17463 w 14"/>
                <a:gd name="T15" fmla="*/ 22225 h 16"/>
                <a:gd name="T16" fmla="*/ 20638 w 14"/>
                <a:gd name="T17" fmla="*/ 22225 h 16"/>
                <a:gd name="T18" fmla="*/ 22225 w 14"/>
                <a:gd name="T19" fmla="*/ 17463 h 16"/>
                <a:gd name="T20" fmla="*/ 22225 w 14"/>
                <a:gd name="T21" fmla="*/ 14288 h 16"/>
                <a:gd name="T22" fmla="*/ 22225 w 14"/>
                <a:gd name="T23" fmla="*/ 14288 h 16"/>
                <a:gd name="T24" fmla="*/ 22225 w 14"/>
                <a:gd name="T25" fmla="*/ 9525 h 16"/>
                <a:gd name="T26" fmla="*/ 20638 w 14"/>
                <a:gd name="T27" fmla="*/ 3175 h 16"/>
                <a:gd name="T28" fmla="*/ 17463 w 14"/>
                <a:gd name="T29" fmla="*/ 0 h 16"/>
                <a:gd name="T30" fmla="*/ 11113 w 14"/>
                <a:gd name="T31" fmla="*/ 0 h 16"/>
                <a:gd name="T32" fmla="*/ 11113 w 14"/>
                <a:gd name="T33" fmla="*/ 0 h 16"/>
                <a:gd name="T34" fmla="*/ 6350 w 14"/>
                <a:gd name="T35" fmla="*/ 0 h 16"/>
                <a:gd name="T36" fmla="*/ 3175 w 14"/>
                <a:gd name="T37" fmla="*/ 3175 h 16"/>
                <a:gd name="T38" fmla="*/ 0 w 14"/>
                <a:gd name="T39" fmla="*/ 9525 h 16"/>
                <a:gd name="T40" fmla="*/ 0 w 14"/>
                <a:gd name="T41" fmla="*/ 14288 h 16"/>
                <a:gd name="T42" fmla="*/ 0 w 14"/>
                <a:gd name="T43" fmla="*/ 14288 h 16"/>
                <a:gd name="T44" fmla="*/ 0 w 14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6"/>
                <a:gd name="T71" fmla="*/ 14 w 14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6">
                  <a:moveTo>
                    <a:pt x="0" y="9"/>
                  </a:moveTo>
                  <a:lnTo>
                    <a:pt x="0" y="9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4" y="14"/>
                  </a:lnTo>
                  <a:lnTo>
                    <a:pt x="7" y="16"/>
                  </a:lnTo>
                  <a:lnTo>
                    <a:pt x="11" y="14"/>
                  </a:lnTo>
                  <a:lnTo>
                    <a:pt x="13" y="14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4" y="6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1053"/>
            <p:cNvSpPr>
              <a:spLocks/>
            </p:cNvSpPr>
            <p:nvPr/>
          </p:nvSpPr>
          <p:spPr bwMode="auto">
            <a:xfrm>
              <a:off x="1177925" y="3633788"/>
              <a:ext cx="28575" cy="28575"/>
            </a:xfrm>
            <a:custGeom>
              <a:avLst/>
              <a:gdLst>
                <a:gd name="T0" fmla="*/ 0 w 18"/>
                <a:gd name="T1" fmla="*/ 14288 h 18"/>
                <a:gd name="T2" fmla="*/ 0 w 18"/>
                <a:gd name="T3" fmla="*/ 14288 h 18"/>
                <a:gd name="T4" fmla="*/ 3175 w 18"/>
                <a:gd name="T5" fmla="*/ 19050 h 18"/>
                <a:gd name="T6" fmla="*/ 6350 w 18"/>
                <a:gd name="T7" fmla="*/ 22225 h 18"/>
                <a:gd name="T8" fmla="*/ 9525 w 18"/>
                <a:gd name="T9" fmla="*/ 28575 h 18"/>
                <a:gd name="T10" fmla="*/ 14288 w 18"/>
                <a:gd name="T11" fmla="*/ 28575 h 18"/>
                <a:gd name="T12" fmla="*/ 14288 w 18"/>
                <a:gd name="T13" fmla="*/ 28575 h 18"/>
                <a:gd name="T14" fmla="*/ 20638 w 18"/>
                <a:gd name="T15" fmla="*/ 28575 h 18"/>
                <a:gd name="T16" fmla="*/ 23813 w 18"/>
                <a:gd name="T17" fmla="*/ 22225 h 18"/>
                <a:gd name="T18" fmla="*/ 25400 w 18"/>
                <a:gd name="T19" fmla="*/ 19050 h 18"/>
                <a:gd name="T20" fmla="*/ 28575 w 18"/>
                <a:gd name="T21" fmla="*/ 14288 h 18"/>
                <a:gd name="T22" fmla="*/ 28575 w 18"/>
                <a:gd name="T23" fmla="*/ 14288 h 18"/>
                <a:gd name="T24" fmla="*/ 25400 w 18"/>
                <a:gd name="T25" fmla="*/ 7938 h 18"/>
                <a:gd name="T26" fmla="*/ 23813 w 18"/>
                <a:gd name="T27" fmla="*/ 4763 h 18"/>
                <a:gd name="T28" fmla="*/ 20638 w 18"/>
                <a:gd name="T29" fmla="*/ 3175 h 18"/>
                <a:gd name="T30" fmla="*/ 14288 w 18"/>
                <a:gd name="T31" fmla="*/ 0 h 18"/>
                <a:gd name="T32" fmla="*/ 14288 w 18"/>
                <a:gd name="T33" fmla="*/ 0 h 18"/>
                <a:gd name="T34" fmla="*/ 9525 w 18"/>
                <a:gd name="T35" fmla="*/ 3175 h 18"/>
                <a:gd name="T36" fmla="*/ 6350 w 18"/>
                <a:gd name="T37" fmla="*/ 4763 h 18"/>
                <a:gd name="T38" fmla="*/ 3175 w 18"/>
                <a:gd name="T39" fmla="*/ 7938 h 18"/>
                <a:gd name="T40" fmla="*/ 0 w 18"/>
                <a:gd name="T41" fmla="*/ 14288 h 18"/>
                <a:gd name="T42" fmla="*/ 0 w 18"/>
                <a:gd name="T43" fmla="*/ 14288 h 18"/>
                <a:gd name="T44" fmla="*/ 0 w 18"/>
                <a:gd name="T45" fmla="*/ 14288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18"/>
                <a:gd name="T71" fmla="*/ 18 w 18"/>
                <a:gd name="T72" fmla="*/ 18 h 1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18">
                  <a:moveTo>
                    <a:pt x="0" y="9"/>
                  </a:move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5" y="14"/>
                  </a:lnTo>
                  <a:lnTo>
                    <a:pt x="16" y="12"/>
                  </a:lnTo>
                  <a:lnTo>
                    <a:pt x="18" y="9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1054"/>
            <p:cNvSpPr>
              <a:spLocks/>
            </p:cNvSpPr>
            <p:nvPr/>
          </p:nvSpPr>
          <p:spPr bwMode="auto">
            <a:xfrm>
              <a:off x="1265238" y="3648075"/>
              <a:ext cx="17463" cy="15875"/>
            </a:xfrm>
            <a:custGeom>
              <a:avLst/>
              <a:gdLst>
                <a:gd name="T0" fmla="*/ 0 w 11"/>
                <a:gd name="T1" fmla="*/ 7938 h 10"/>
                <a:gd name="T2" fmla="*/ 0 w 11"/>
                <a:gd name="T3" fmla="*/ 7938 h 10"/>
                <a:gd name="T4" fmla="*/ 0 w 11"/>
                <a:gd name="T5" fmla="*/ 11113 h 10"/>
                <a:gd name="T6" fmla="*/ 3175 w 11"/>
                <a:gd name="T7" fmla="*/ 14288 h 10"/>
                <a:gd name="T8" fmla="*/ 6350 w 11"/>
                <a:gd name="T9" fmla="*/ 14288 h 10"/>
                <a:gd name="T10" fmla="*/ 9525 w 11"/>
                <a:gd name="T11" fmla="*/ 15875 h 10"/>
                <a:gd name="T12" fmla="*/ 9525 w 11"/>
                <a:gd name="T13" fmla="*/ 15875 h 10"/>
                <a:gd name="T14" fmla="*/ 11113 w 11"/>
                <a:gd name="T15" fmla="*/ 14288 h 10"/>
                <a:gd name="T16" fmla="*/ 14288 w 11"/>
                <a:gd name="T17" fmla="*/ 14288 h 10"/>
                <a:gd name="T18" fmla="*/ 14288 w 11"/>
                <a:gd name="T19" fmla="*/ 11113 h 10"/>
                <a:gd name="T20" fmla="*/ 17463 w 11"/>
                <a:gd name="T21" fmla="*/ 7938 h 10"/>
                <a:gd name="T22" fmla="*/ 17463 w 11"/>
                <a:gd name="T23" fmla="*/ 7938 h 10"/>
                <a:gd name="T24" fmla="*/ 14288 w 11"/>
                <a:gd name="T25" fmla="*/ 4763 h 10"/>
                <a:gd name="T26" fmla="*/ 14288 w 11"/>
                <a:gd name="T27" fmla="*/ 1588 h 10"/>
                <a:gd name="T28" fmla="*/ 11113 w 11"/>
                <a:gd name="T29" fmla="*/ 0 h 10"/>
                <a:gd name="T30" fmla="*/ 9525 w 11"/>
                <a:gd name="T31" fmla="*/ 0 h 10"/>
                <a:gd name="T32" fmla="*/ 9525 w 11"/>
                <a:gd name="T33" fmla="*/ 0 h 10"/>
                <a:gd name="T34" fmla="*/ 6350 w 11"/>
                <a:gd name="T35" fmla="*/ 0 h 10"/>
                <a:gd name="T36" fmla="*/ 3175 w 11"/>
                <a:gd name="T37" fmla="*/ 1588 h 10"/>
                <a:gd name="T38" fmla="*/ 0 w 11"/>
                <a:gd name="T39" fmla="*/ 4763 h 10"/>
                <a:gd name="T40" fmla="*/ 0 w 11"/>
                <a:gd name="T41" fmla="*/ 7938 h 10"/>
                <a:gd name="T42" fmla="*/ 0 w 11"/>
                <a:gd name="T43" fmla="*/ 7938 h 10"/>
                <a:gd name="T44" fmla="*/ 0 w 11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0"/>
                <a:gd name="T71" fmla="*/ 11 w 11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0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10"/>
                  </a:lnTo>
                  <a:lnTo>
                    <a:pt x="7" y="9"/>
                  </a:lnTo>
                  <a:lnTo>
                    <a:pt x="9" y="9"/>
                  </a:lnTo>
                  <a:lnTo>
                    <a:pt x="9" y="7"/>
                  </a:lnTo>
                  <a:lnTo>
                    <a:pt x="11" y="5"/>
                  </a:lnTo>
                  <a:lnTo>
                    <a:pt x="9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1055"/>
            <p:cNvSpPr>
              <a:spLocks/>
            </p:cNvSpPr>
            <p:nvPr/>
          </p:nvSpPr>
          <p:spPr bwMode="auto">
            <a:xfrm>
              <a:off x="1309688" y="3633788"/>
              <a:ext cx="14288" cy="14288"/>
            </a:xfrm>
            <a:custGeom>
              <a:avLst/>
              <a:gdLst>
                <a:gd name="T0" fmla="*/ 0 w 9"/>
                <a:gd name="T1" fmla="*/ 7938 h 9"/>
                <a:gd name="T2" fmla="*/ 0 w 9"/>
                <a:gd name="T3" fmla="*/ 7938 h 9"/>
                <a:gd name="T4" fmla="*/ 3175 w 9"/>
                <a:gd name="T5" fmla="*/ 11113 h 9"/>
                <a:gd name="T6" fmla="*/ 3175 w 9"/>
                <a:gd name="T7" fmla="*/ 11113 h 9"/>
                <a:gd name="T8" fmla="*/ 6350 w 9"/>
                <a:gd name="T9" fmla="*/ 14288 h 9"/>
                <a:gd name="T10" fmla="*/ 9525 w 9"/>
                <a:gd name="T11" fmla="*/ 14288 h 9"/>
                <a:gd name="T12" fmla="*/ 9525 w 9"/>
                <a:gd name="T13" fmla="*/ 14288 h 9"/>
                <a:gd name="T14" fmla="*/ 12700 w 9"/>
                <a:gd name="T15" fmla="*/ 14288 h 9"/>
                <a:gd name="T16" fmla="*/ 14288 w 9"/>
                <a:gd name="T17" fmla="*/ 11113 h 9"/>
                <a:gd name="T18" fmla="*/ 14288 w 9"/>
                <a:gd name="T19" fmla="*/ 11113 h 9"/>
                <a:gd name="T20" fmla="*/ 14288 w 9"/>
                <a:gd name="T21" fmla="*/ 7938 h 9"/>
                <a:gd name="T22" fmla="*/ 14288 w 9"/>
                <a:gd name="T23" fmla="*/ 7938 h 9"/>
                <a:gd name="T24" fmla="*/ 14288 w 9"/>
                <a:gd name="T25" fmla="*/ 4763 h 9"/>
                <a:gd name="T26" fmla="*/ 14288 w 9"/>
                <a:gd name="T27" fmla="*/ 3175 h 9"/>
                <a:gd name="T28" fmla="*/ 12700 w 9"/>
                <a:gd name="T29" fmla="*/ 0 h 9"/>
                <a:gd name="T30" fmla="*/ 9525 w 9"/>
                <a:gd name="T31" fmla="*/ 0 h 9"/>
                <a:gd name="T32" fmla="*/ 9525 w 9"/>
                <a:gd name="T33" fmla="*/ 0 h 9"/>
                <a:gd name="T34" fmla="*/ 6350 w 9"/>
                <a:gd name="T35" fmla="*/ 0 h 9"/>
                <a:gd name="T36" fmla="*/ 3175 w 9"/>
                <a:gd name="T37" fmla="*/ 3175 h 9"/>
                <a:gd name="T38" fmla="*/ 3175 w 9"/>
                <a:gd name="T39" fmla="*/ 4763 h 9"/>
                <a:gd name="T40" fmla="*/ 0 w 9"/>
                <a:gd name="T41" fmla="*/ 7938 h 9"/>
                <a:gd name="T42" fmla="*/ 0 w 9"/>
                <a:gd name="T43" fmla="*/ 7938 h 9"/>
                <a:gd name="T44" fmla="*/ 0 w 9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9"/>
                <a:gd name="T71" fmla="*/ 9 w 9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9">
                  <a:moveTo>
                    <a:pt x="0" y="5"/>
                  </a:moveTo>
                  <a:lnTo>
                    <a:pt x="0" y="5"/>
                  </a:lnTo>
                  <a:lnTo>
                    <a:pt x="2" y="7"/>
                  </a:lnTo>
                  <a:lnTo>
                    <a:pt x="4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9" y="7"/>
                  </a:lnTo>
                  <a:lnTo>
                    <a:pt x="9" y="5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Freeform 1063"/>
            <p:cNvSpPr>
              <a:spLocks/>
            </p:cNvSpPr>
            <p:nvPr/>
          </p:nvSpPr>
          <p:spPr bwMode="auto">
            <a:xfrm>
              <a:off x="1250950" y="3373438"/>
              <a:ext cx="23813" cy="22225"/>
            </a:xfrm>
            <a:custGeom>
              <a:avLst/>
              <a:gdLst>
                <a:gd name="T0" fmla="*/ 0 w 15"/>
                <a:gd name="T1" fmla="*/ 11113 h 14"/>
                <a:gd name="T2" fmla="*/ 0 w 15"/>
                <a:gd name="T3" fmla="*/ 11113 h 14"/>
                <a:gd name="T4" fmla="*/ 0 w 15"/>
                <a:gd name="T5" fmla="*/ 12700 h 14"/>
                <a:gd name="T6" fmla="*/ 3175 w 15"/>
                <a:gd name="T7" fmla="*/ 19050 h 14"/>
                <a:gd name="T8" fmla="*/ 6350 w 15"/>
                <a:gd name="T9" fmla="*/ 19050 h 14"/>
                <a:gd name="T10" fmla="*/ 11113 w 15"/>
                <a:gd name="T11" fmla="*/ 22225 h 14"/>
                <a:gd name="T12" fmla="*/ 11113 w 15"/>
                <a:gd name="T13" fmla="*/ 22225 h 14"/>
                <a:gd name="T14" fmla="*/ 14288 w 15"/>
                <a:gd name="T15" fmla="*/ 19050 h 14"/>
                <a:gd name="T16" fmla="*/ 20638 w 15"/>
                <a:gd name="T17" fmla="*/ 19050 h 14"/>
                <a:gd name="T18" fmla="*/ 20638 w 15"/>
                <a:gd name="T19" fmla="*/ 12700 h 14"/>
                <a:gd name="T20" fmla="*/ 23813 w 15"/>
                <a:gd name="T21" fmla="*/ 11113 h 14"/>
                <a:gd name="T22" fmla="*/ 23813 w 15"/>
                <a:gd name="T23" fmla="*/ 11113 h 14"/>
                <a:gd name="T24" fmla="*/ 20638 w 15"/>
                <a:gd name="T25" fmla="*/ 4763 h 14"/>
                <a:gd name="T26" fmla="*/ 20638 w 15"/>
                <a:gd name="T27" fmla="*/ 1588 h 14"/>
                <a:gd name="T28" fmla="*/ 14288 w 15"/>
                <a:gd name="T29" fmla="*/ 0 h 14"/>
                <a:gd name="T30" fmla="*/ 11113 w 15"/>
                <a:gd name="T31" fmla="*/ 0 h 14"/>
                <a:gd name="T32" fmla="*/ 11113 w 15"/>
                <a:gd name="T33" fmla="*/ 0 h 14"/>
                <a:gd name="T34" fmla="*/ 6350 w 15"/>
                <a:gd name="T35" fmla="*/ 0 h 14"/>
                <a:gd name="T36" fmla="*/ 3175 w 15"/>
                <a:gd name="T37" fmla="*/ 1588 h 14"/>
                <a:gd name="T38" fmla="*/ 0 w 15"/>
                <a:gd name="T39" fmla="*/ 4763 h 14"/>
                <a:gd name="T40" fmla="*/ 0 w 15"/>
                <a:gd name="T41" fmla="*/ 11113 h 14"/>
                <a:gd name="T42" fmla="*/ 0 w 15"/>
                <a:gd name="T43" fmla="*/ 11113 h 14"/>
                <a:gd name="T44" fmla="*/ 0 w 15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"/>
                <a:gd name="T70" fmla="*/ 0 h 14"/>
                <a:gd name="T71" fmla="*/ 15 w 15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" h="14">
                  <a:moveTo>
                    <a:pt x="0" y="7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2"/>
                  </a:lnTo>
                  <a:lnTo>
                    <a:pt x="7" y="14"/>
                  </a:lnTo>
                  <a:lnTo>
                    <a:pt x="9" y="12"/>
                  </a:lnTo>
                  <a:lnTo>
                    <a:pt x="13" y="12"/>
                  </a:lnTo>
                  <a:lnTo>
                    <a:pt x="13" y="8"/>
                  </a:lnTo>
                  <a:lnTo>
                    <a:pt x="15" y="7"/>
                  </a:lnTo>
                  <a:lnTo>
                    <a:pt x="13" y="3"/>
                  </a:lnTo>
                  <a:lnTo>
                    <a:pt x="13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Freeform 1064"/>
            <p:cNvSpPr>
              <a:spLocks/>
            </p:cNvSpPr>
            <p:nvPr/>
          </p:nvSpPr>
          <p:spPr bwMode="auto">
            <a:xfrm>
              <a:off x="1119188" y="3230563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7938 h 7"/>
                <a:gd name="T6" fmla="*/ 0 w 7"/>
                <a:gd name="T7" fmla="*/ 7938 h 7"/>
                <a:gd name="T8" fmla="*/ 3175 w 7"/>
                <a:gd name="T9" fmla="*/ 11113 h 7"/>
                <a:gd name="T10" fmla="*/ 6350 w 7"/>
                <a:gd name="T11" fmla="*/ 11113 h 7"/>
                <a:gd name="T12" fmla="*/ 6350 w 7"/>
                <a:gd name="T13" fmla="*/ 11113 h 7"/>
                <a:gd name="T14" fmla="*/ 9525 w 7"/>
                <a:gd name="T15" fmla="*/ 11113 h 7"/>
                <a:gd name="T16" fmla="*/ 9525 w 7"/>
                <a:gd name="T17" fmla="*/ 7938 h 7"/>
                <a:gd name="T18" fmla="*/ 11113 w 7"/>
                <a:gd name="T19" fmla="*/ 7938 h 7"/>
                <a:gd name="T20" fmla="*/ 11113 w 7"/>
                <a:gd name="T21" fmla="*/ 4763 h 7"/>
                <a:gd name="T22" fmla="*/ 11113 w 7"/>
                <a:gd name="T23" fmla="*/ 4763 h 7"/>
                <a:gd name="T24" fmla="*/ 11113 w 7"/>
                <a:gd name="T25" fmla="*/ 1588 h 7"/>
                <a:gd name="T26" fmla="*/ 9525 w 7"/>
                <a:gd name="T27" fmla="*/ 0 h 7"/>
                <a:gd name="T28" fmla="*/ 9525 w 7"/>
                <a:gd name="T29" fmla="*/ 0 h 7"/>
                <a:gd name="T30" fmla="*/ 6350 w 7"/>
                <a:gd name="T31" fmla="*/ 0 h 7"/>
                <a:gd name="T32" fmla="*/ 6350 w 7"/>
                <a:gd name="T33" fmla="*/ 0 h 7"/>
                <a:gd name="T34" fmla="*/ 3175 w 7"/>
                <a:gd name="T35" fmla="*/ 0 h 7"/>
                <a:gd name="T36" fmla="*/ 0 w 7"/>
                <a:gd name="T37" fmla="*/ 0 h 7"/>
                <a:gd name="T38" fmla="*/ 0 w 7"/>
                <a:gd name="T39" fmla="*/ 1588 h 7"/>
                <a:gd name="T40" fmla="*/ 0 w 7"/>
                <a:gd name="T41" fmla="*/ 4763 h 7"/>
                <a:gd name="T42" fmla="*/ 0 w 7"/>
                <a:gd name="T43" fmla="*/ 4763 h 7"/>
                <a:gd name="T44" fmla="*/ 0 w 7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7"/>
                  </a:lnTo>
                  <a:lnTo>
                    <a:pt x="6" y="7"/>
                  </a:lnTo>
                  <a:lnTo>
                    <a:pt x="6" y="5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5" name="Freeform 1065"/>
            <p:cNvSpPr>
              <a:spLocks/>
            </p:cNvSpPr>
            <p:nvPr/>
          </p:nvSpPr>
          <p:spPr bwMode="auto">
            <a:xfrm>
              <a:off x="1108075" y="3187700"/>
              <a:ext cx="14288" cy="11113"/>
            </a:xfrm>
            <a:custGeom>
              <a:avLst/>
              <a:gdLst>
                <a:gd name="T0" fmla="*/ 0 w 9"/>
                <a:gd name="T1" fmla="*/ 6350 h 7"/>
                <a:gd name="T2" fmla="*/ 0 w 9"/>
                <a:gd name="T3" fmla="*/ 6350 h 7"/>
                <a:gd name="T4" fmla="*/ 3175 w 9"/>
                <a:gd name="T5" fmla="*/ 7938 h 7"/>
                <a:gd name="T6" fmla="*/ 3175 w 9"/>
                <a:gd name="T7" fmla="*/ 11113 h 7"/>
                <a:gd name="T8" fmla="*/ 6350 w 9"/>
                <a:gd name="T9" fmla="*/ 11113 h 7"/>
                <a:gd name="T10" fmla="*/ 9525 w 9"/>
                <a:gd name="T11" fmla="*/ 11113 h 7"/>
                <a:gd name="T12" fmla="*/ 9525 w 9"/>
                <a:gd name="T13" fmla="*/ 11113 h 7"/>
                <a:gd name="T14" fmla="*/ 9525 w 9"/>
                <a:gd name="T15" fmla="*/ 11113 h 7"/>
                <a:gd name="T16" fmla="*/ 11113 w 9"/>
                <a:gd name="T17" fmla="*/ 11113 h 7"/>
                <a:gd name="T18" fmla="*/ 14288 w 9"/>
                <a:gd name="T19" fmla="*/ 7938 h 7"/>
                <a:gd name="T20" fmla="*/ 14288 w 9"/>
                <a:gd name="T21" fmla="*/ 6350 h 7"/>
                <a:gd name="T22" fmla="*/ 14288 w 9"/>
                <a:gd name="T23" fmla="*/ 6350 h 7"/>
                <a:gd name="T24" fmla="*/ 14288 w 9"/>
                <a:gd name="T25" fmla="*/ 3175 h 7"/>
                <a:gd name="T26" fmla="*/ 11113 w 9"/>
                <a:gd name="T27" fmla="*/ 0 h 7"/>
                <a:gd name="T28" fmla="*/ 9525 w 9"/>
                <a:gd name="T29" fmla="*/ 0 h 7"/>
                <a:gd name="T30" fmla="*/ 9525 w 9"/>
                <a:gd name="T31" fmla="*/ 0 h 7"/>
                <a:gd name="T32" fmla="*/ 9525 w 9"/>
                <a:gd name="T33" fmla="*/ 0 h 7"/>
                <a:gd name="T34" fmla="*/ 6350 w 9"/>
                <a:gd name="T35" fmla="*/ 0 h 7"/>
                <a:gd name="T36" fmla="*/ 3175 w 9"/>
                <a:gd name="T37" fmla="*/ 0 h 7"/>
                <a:gd name="T38" fmla="*/ 3175 w 9"/>
                <a:gd name="T39" fmla="*/ 3175 h 7"/>
                <a:gd name="T40" fmla="*/ 0 w 9"/>
                <a:gd name="T41" fmla="*/ 6350 h 7"/>
                <a:gd name="T42" fmla="*/ 0 w 9"/>
                <a:gd name="T43" fmla="*/ 6350 h 7"/>
                <a:gd name="T44" fmla="*/ 0 w 9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7"/>
                <a:gd name="T71" fmla="*/ 9 w 9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7">
                  <a:moveTo>
                    <a:pt x="0" y="4"/>
                  </a:moveTo>
                  <a:lnTo>
                    <a:pt x="0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4" y="7"/>
                  </a:lnTo>
                  <a:lnTo>
                    <a:pt x="6" y="7"/>
                  </a:lnTo>
                  <a:lnTo>
                    <a:pt x="7" y="7"/>
                  </a:lnTo>
                  <a:lnTo>
                    <a:pt x="9" y="5"/>
                  </a:lnTo>
                  <a:lnTo>
                    <a:pt x="9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Freeform 1066"/>
            <p:cNvSpPr>
              <a:spLocks/>
            </p:cNvSpPr>
            <p:nvPr/>
          </p:nvSpPr>
          <p:spPr bwMode="auto">
            <a:xfrm>
              <a:off x="1074738" y="3078163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6350 h 7"/>
                <a:gd name="T6" fmla="*/ 0 w 7"/>
                <a:gd name="T7" fmla="*/ 7938 h 7"/>
                <a:gd name="T8" fmla="*/ 3175 w 7"/>
                <a:gd name="T9" fmla="*/ 7938 h 7"/>
                <a:gd name="T10" fmla="*/ 6350 w 7"/>
                <a:gd name="T11" fmla="*/ 11113 h 7"/>
                <a:gd name="T12" fmla="*/ 6350 w 7"/>
                <a:gd name="T13" fmla="*/ 11113 h 7"/>
                <a:gd name="T14" fmla="*/ 6350 w 7"/>
                <a:gd name="T15" fmla="*/ 7938 h 7"/>
                <a:gd name="T16" fmla="*/ 7938 w 7"/>
                <a:gd name="T17" fmla="*/ 7938 h 7"/>
                <a:gd name="T18" fmla="*/ 7938 w 7"/>
                <a:gd name="T19" fmla="*/ 6350 h 7"/>
                <a:gd name="T20" fmla="*/ 11113 w 7"/>
                <a:gd name="T21" fmla="*/ 6350 h 7"/>
                <a:gd name="T22" fmla="*/ 11113 w 7"/>
                <a:gd name="T23" fmla="*/ 6350 h 7"/>
                <a:gd name="T24" fmla="*/ 7938 w 7"/>
                <a:gd name="T25" fmla="*/ 3175 h 7"/>
                <a:gd name="T26" fmla="*/ 7938 w 7"/>
                <a:gd name="T27" fmla="*/ 0 h 7"/>
                <a:gd name="T28" fmla="*/ 6350 w 7"/>
                <a:gd name="T29" fmla="*/ 0 h 7"/>
                <a:gd name="T30" fmla="*/ 6350 w 7"/>
                <a:gd name="T31" fmla="*/ 0 h 7"/>
                <a:gd name="T32" fmla="*/ 6350 w 7"/>
                <a:gd name="T33" fmla="*/ 0 h 7"/>
                <a:gd name="T34" fmla="*/ 3175 w 7"/>
                <a:gd name="T35" fmla="*/ 0 h 7"/>
                <a:gd name="T36" fmla="*/ 0 w 7"/>
                <a:gd name="T37" fmla="*/ 0 h 7"/>
                <a:gd name="T38" fmla="*/ 0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4" y="7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7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Freeform 1067"/>
            <p:cNvSpPr>
              <a:spLocks/>
            </p:cNvSpPr>
            <p:nvPr/>
          </p:nvSpPr>
          <p:spPr bwMode="auto">
            <a:xfrm>
              <a:off x="1049338" y="3297238"/>
              <a:ext cx="28575" cy="28575"/>
            </a:xfrm>
            <a:custGeom>
              <a:avLst/>
              <a:gdLst>
                <a:gd name="T0" fmla="*/ 0 w 18"/>
                <a:gd name="T1" fmla="*/ 14288 h 18"/>
                <a:gd name="T2" fmla="*/ 0 w 18"/>
                <a:gd name="T3" fmla="*/ 14288 h 18"/>
                <a:gd name="T4" fmla="*/ 0 w 18"/>
                <a:gd name="T5" fmla="*/ 19050 h 18"/>
                <a:gd name="T6" fmla="*/ 3175 w 18"/>
                <a:gd name="T7" fmla="*/ 25400 h 18"/>
                <a:gd name="T8" fmla="*/ 9525 w 18"/>
                <a:gd name="T9" fmla="*/ 28575 h 18"/>
                <a:gd name="T10" fmla="*/ 14288 w 18"/>
                <a:gd name="T11" fmla="*/ 28575 h 18"/>
                <a:gd name="T12" fmla="*/ 14288 w 18"/>
                <a:gd name="T13" fmla="*/ 28575 h 18"/>
                <a:gd name="T14" fmla="*/ 20638 w 18"/>
                <a:gd name="T15" fmla="*/ 28575 h 18"/>
                <a:gd name="T16" fmla="*/ 22225 w 18"/>
                <a:gd name="T17" fmla="*/ 25400 h 18"/>
                <a:gd name="T18" fmla="*/ 28575 w 18"/>
                <a:gd name="T19" fmla="*/ 19050 h 18"/>
                <a:gd name="T20" fmla="*/ 28575 w 18"/>
                <a:gd name="T21" fmla="*/ 14288 h 18"/>
                <a:gd name="T22" fmla="*/ 28575 w 18"/>
                <a:gd name="T23" fmla="*/ 14288 h 18"/>
                <a:gd name="T24" fmla="*/ 28575 w 18"/>
                <a:gd name="T25" fmla="*/ 7938 h 18"/>
                <a:gd name="T26" fmla="*/ 22225 w 18"/>
                <a:gd name="T27" fmla="*/ 3175 h 18"/>
                <a:gd name="T28" fmla="*/ 20638 w 18"/>
                <a:gd name="T29" fmla="*/ 0 h 18"/>
                <a:gd name="T30" fmla="*/ 14288 w 18"/>
                <a:gd name="T31" fmla="*/ 0 h 18"/>
                <a:gd name="T32" fmla="*/ 14288 w 18"/>
                <a:gd name="T33" fmla="*/ 0 h 18"/>
                <a:gd name="T34" fmla="*/ 9525 w 18"/>
                <a:gd name="T35" fmla="*/ 0 h 18"/>
                <a:gd name="T36" fmla="*/ 3175 w 18"/>
                <a:gd name="T37" fmla="*/ 3175 h 18"/>
                <a:gd name="T38" fmla="*/ 0 w 18"/>
                <a:gd name="T39" fmla="*/ 7938 h 18"/>
                <a:gd name="T40" fmla="*/ 0 w 18"/>
                <a:gd name="T41" fmla="*/ 14288 h 18"/>
                <a:gd name="T42" fmla="*/ 0 w 18"/>
                <a:gd name="T43" fmla="*/ 14288 h 18"/>
                <a:gd name="T44" fmla="*/ 0 w 18"/>
                <a:gd name="T45" fmla="*/ 14288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18"/>
                <a:gd name="T71" fmla="*/ 18 w 18"/>
                <a:gd name="T72" fmla="*/ 18 h 1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18">
                  <a:moveTo>
                    <a:pt x="0" y="9"/>
                  </a:move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Freeform 1068"/>
            <p:cNvSpPr>
              <a:spLocks/>
            </p:cNvSpPr>
            <p:nvPr/>
          </p:nvSpPr>
          <p:spPr bwMode="auto">
            <a:xfrm>
              <a:off x="1016000" y="3395663"/>
              <a:ext cx="17463" cy="19050"/>
            </a:xfrm>
            <a:custGeom>
              <a:avLst/>
              <a:gdLst>
                <a:gd name="T0" fmla="*/ 0 w 11"/>
                <a:gd name="T1" fmla="*/ 7938 h 12"/>
                <a:gd name="T2" fmla="*/ 0 w 11"/>
                <a:gd name="T3" fmla="*/ 7938 h 12"/>
                <a:gd name="T4" fmla="*/ 0 w 11"/>
                <a:gd name="T5" fmla="*/ 14288 h 12"/>
                <a:gd name="T6" fmla="*/ 3175 w 11"/>
                <a:gd name="T7" fmla="*/ 15875 h 12"/>
                <a:gd name="T8" fmla="*/ 3175 w 11"/>
                <a:gd name="T9" fmla="*/ 15875 h 12"/>
                <a:gd name="T10" fmla="*/ 7938 w 11"/>
                <a:gd name="T11" fmla="*/ 19050 h 12"/>
                <a:gd name="T12" fmla="*/ 7938 w 11"/>
                <a:gd name="T13" fmla="*/ 19050 h 12"/>
                <a:gd name="T14" fmla="*/ 11113 w 11"/>
                <a:gd name="T15" fmla="*/ 15875 h 12"/>
                <a:gd name="T16" fmla="*/ 14288 w 11"/>
                <a:gd name="T17" fmla="*/ 15875 h 12"/>
                <a:gd name="T18" fmla="*/ 17463 w 11"/>
                <a:gd name="T19" fmla="*/ 14288 h 12"/>
                <a:gd name="T20" fmla="*/ 17463 w 11"/>
                <a:gd name="T21" fmla="*/ 7938 h 12"/>
                <a:gd name="T22" fmla="*/ 17463 w 11"/>
                <a:gd name="T23" fmla="*/ 7938 h 12"/>
                <a:gd name="T24" fmla="*/ 17463 w 11"/>
                <a:gd name="T25" fmla="*/ 4763 h 12"/>
                <a:gd name="T26" fmla="*/ 14288 w 11"/>
                <a:gd name="T27" fmla="*/ 3175 h 12"/>
                <a:gd name="T28" fmla="*/ 11113 w 11"/>
                <a:gd name="T29" fmla="*/ 0 h 12"/>
                <a:gd name="T30" fmla="*/ 7938 w 11"/>
                <a:gd name="T31" fmla="*/ 0 h 12"/>
                <a:gd name="T32" fmla="*/ 7938 w 11"/>
                <a:gd name="T33" fmla="*/ 0 h 12"/>
                <a:gd name="T34" fmla="*/ 3175 w 11"/>
                <a:gd name="T35" fmla="*/ 0 h 12"/>
                <a:gd name="T36" fmla="*/ 3175 w 11"/>
                <a:gd name="T37" fmla="*/ 3175 h 12"/>
                <a:gd name="T38" fmla="*/ 0 w 11"/>
                <a:gd name="T39" fmla="*/ 4763 h 12"/>
                <a:gd name="T40" fmla="*/ 0 w 11"/>
                <a:gd name="T41" fmla="*/ 7938 h 12"/>
                <a:gd name="T42" fmla="*/ 0 w 11"/>
                <a:gd name="T43" fmla="*/ 7938 h 12"/>
                <a:gd name="T44" fmla="*/ 0 w 11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2"/>
                <a:gd name="T71" fmla="*/ 11 w 11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2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2" y="10"/>
                  </a:lnTo>
                  <a:lnTo>
                    <a:pt x="5" y="12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1" y="9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Freeform 1069"/>
            <p:cNvSpPr>
              <a:spLocks/>
            </p:cNvSpPr>
            <p:nvPr/>
          </p:nvSpPr>
          <p:spPr bwMode="auto">
            <a:xfrm>
              <a:off x="1096963" y="3403600"/>
              <a:ext cx="20638" cy="19050"/>
            </a:xfrm>
            <a:custGeom>
              <a:avLst/>
              <a:gdLst>
                <a:gd name="T0" fmla="*/ 0 w 13"/>
                <a:gd name="T1" fmla="*/ 11113 h 12"/>
                <a:gd name="T2" fmla="*/ 0 w 13"/>
                <a:gd name="T3" fmla="*/ 11113 h 12"/>
                <a:gd name="T4" fmla="*/ 0 w 13"/>
                <a:gd name="T5" fmla="*/ 14288 h 12"/>
                <a:gd name="T6" fmla="*/ 3175 w 13"/>
                <a:gd name="T7" fmla="*/ 17463 h 12"/>
                <a:gd name="T8" fmla="*/ 6350 w 13"/>
                <a:gd name="T9" fmla="*/ 19050 h 12"/>
                <a:gd name="T10" fmla="*/ 11113 w 13"/>
                <a:gd name="T11" fmla="*/ 19050 h 12"/>
                <a:gd name="T12" fmla="*/ 11113 w 13"/>
                <a:gd name="T13" fmla="*/ 19050 h 12"/>
                <a:gd name="T14" fmla="*/ 14288 w 13"/>
                <a:gd name="T15" fmla="*/ 19050 h 12"/>
                <a:gd name="T16" fmla="*/ 17463 w 13"/>
                <a:gd name="T17" fmla="*/ 17463 h 12"/>
                <a:gd name="T18" fmla="*/ 17463 w 13"/>
                <a:gd name="T19" fmla="*/ 14288 h 12"/>
                <a:gd name="T20" fmla="*/ 20638 w 13"/>
                <a:gd name="T21" fmla="*/ 11113 h 12"/>
                <a:gd name="T22" fmla="*/ 20638 w 13"/>
                <a:gd name="T23" fmla="*/ 11113 h 12"/>
                <a:gd name="T24" fmla="*/ 17463 w 13"/>
                <a:gd name="T25" fmla="*/ 6350 h 12"/>
                <a:gd name="T26" fmla="*/ 17463 w 13"/>
                <a:gd name="T27" fmla="*/ 3175 h 12"/>
                <a:gd name="T28" fmla="*/ 14288 w 13"/>
                <a:gd name="T29" fmla="*/ 0 h 12"/>
                <a:gd name="T30" fmla="*/ 11113 w 13"/>
                <a:gd name="T31" fmla="*/ 0 h 12"/>
                <a:gd name="T32" fmla="*/ 11113 w 13"/>
                <a:gd name="T33" fmla="*/ 0 h 12"/>
                <a:gd name="T34" fmla="*/ 6350 w 13"/>
                <a:gd name="T35" fmla="*/ 0 h 12"/>
                <a:gd name="T36" fmla="*/ 3175 w 13"/>
                <a:gd name="T37" fmla="*/ 3175 h 12"/>
                <a:gd name="T38" fmla="*/ 0 w 13"/>
                <a:gd name="T39" fmla="*/ 6350 h 12"/>
                <a:gd name="T40" fmla="*/ 0 w 13"/>
                <a:gd name="T41" fmla="*/ 11113 h 12"/>
                <a:gd name="T42" fmla="*/ 0 w 13"/>
                <a:gd name="T43" fmla="*/ 11113 h 12"/>
                <a:gd name="T44" fmla="*/ 0 w 13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2"/>
                <a:gd name="T71" fmla="*/ 13 w 13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1" y="9"/>
                  </a:lnTo>
                  <a:lnTo>
                    <a:pt x="13" y="7"/>
                  </a:lnTo>
                  <a:lnTo>
                    <a:pt x="11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Freeform 1070"/>
            <p:cNvSpPr>
              <a:spLocks/>
            </p:cNvSpPr>
            <p:nvPr/>
          </p:nvSpPr>
          <p:spPr bwMode="auto">
            <a:xfrm>
              <a:off x="1004888" y="3297238"/>
              <a:ext cx="19050" cy="19050"/>
            </a:xfrm>
            <a:custGeom>
              <a:avLst/>
              <a:gdLst>
                <a:gd name="T0" fmla="*/ 0 w 12"/>
                <a:gd name="T1" fmla="*/ 7938 h 12"/>
                <a:gd name="T2" fmla="*/ 0 w 12"/>
                <a:gd name="T3" fmla="*/ 7938 h 12"/>
                <a:gd name="T4" fmla="*/ 0 w 12"/>
                <a:gd name="T5" fmla="*/ 14288 h 12"/>
                <a:gd name="T6" fmla="*/ 3175 w 12"/>
                <a:gd name="T7" fmla="*/ 17463 h 12"/>
                <a:gd name="T8" fmla="*/ 4763 w 12"/>
                <a:gd name="T9" fmla="*/ 19050 h 12"/>
                <a:gd name="T10" fmla="*/ 7938 w 12"/>
                <a:gd name="T11" fmla="*/ 19050 h 12"/>
                <a:gd name="T12" fmla="*/ 7938 w 12"/>
                <a:gd name="T13" fmla="*/ 19050 h 12"/>
                <a:gd name="T14" fmla="*/ 14288 w 12"/>
                <a:gd name="T15" fmla="*/ 19050 h 12"/>
                <a:gd name="T16" fmla="*/ 17463 w 12"/>
                <a:gd name="T17" fmla="*/ 17463 h 12"/>
                <a:gd name="T18" fmla="*/ 19050 w 12"/>
                <a:gd name="T19" fmla="*/ 14288 h 12"/>
                <a:gd name="T20" fmla="*/ 19050 w 12"/>
                <a:gd name="T21" fmla="*/ 7938 h 12"/>
                <a:gd name="T22" fmla="*/ 19050 w 12"/>
                <a:gd name="T23" fmla="*/ 7938 h 12"/>
                <a:gd name="T24" fmla="*/ 19050 w 12"/>
                <a:gd name="T25" fmla="*/ 4763 h 12"/>
                <a:gd name="T26" fmla="*/ 17463 w 12"/>
                <a:gd name="T27" fmla="*/ 3175 h 12"/>
                <a:gd name="T28" fmla="*/ 14288 w 12"/>
                <a:gd name="T29" fmla="*/ 0 h 12"/>
                <a:gd name="T30" fmla="*/ 7938 w 12"/>
                <a:gd name="T31" fmla="*/ 0 h 12"/>
                <a:gd name="T32" fmla="*/ 7938 w 12"/>
                <a:gd name="T33" fmla="*/ 0 h 12"/>
                <a:gd name="T34" fmla="*/ 4763 w 12"/>
                <a:gd name="T35" fmla="*/ 0 h 12"/>
                <a:gd name="T36" fmla="*/ 3175 w 12"/>
                <a:gd name="T37" fmla="*/ 3175 h 12"/>
                <a:gd name="T38" fmla="*/ 0 w 12"/>
                <a:gd name="T39" fmla="*/ 4763 h 12"/>
                <a:gd name="T40" fmla="*/ 0 w 12"/>
                <a:gd name="T41" fmla="*/ 7938 h 12"/>
                <a:gd name="T42" fmla="*/ 0 w 12"/>
                <a:gd name="T43" fmla="*/ 7938 h 12"/>
                <a:gd name="T44" fmla="*/ 0 w 12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2"/>
                  </a:lnTo>
                  <a:lnTo>
                    <a:pt x="5" y="12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2" y="9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Freeform 1071"/>
            <p:cNvSpPr>
              <a:spLocks/>
            </p:cNvSpPr>
            <p:nvPr/>
          </p:nvSpPr>
          <p:spPr bwMode="auto">
            <a:xfrm>
              <a:off x="1004888" y="3249613"/>
              <a:ext cx="7938" cy="11113"/>
            </a:xfrm>
            <a:custGeom>
              <a:avLst/>
              <a:gdLst>
                <a:gd name="T0" fmla="*/ 0 w 5"/>
                <a:gd name="T1" fmla="*/ 4763 h 7"/>
                <a:gd name="T2" fmla="*/ 0 w 5"/>
                <a:gd name="T3" fmla="*/ 4763 h 7"/>
                <a:gd name="T4" fmla="*/ 0 w 5"/>
                <a:gd name="T5" fmla="*/ 4763 h 7"/>
                <a:gd name="T6" fmla="*/ 0 w 5"/>
                <a:gd name="T7" fmla="*/ 7938 h 7"/>
                <a:gd name="T8" fmla="*/ 3175 w 5"/>
                <a:gd name="T9" fmla="*/ 7938 h 7"/>
                <a:gd name="T10" fmla="*/ 4763 w 5"/>
                <a:gd name="T11" fmla="*/ 11113 h 7"/>
                <a:gd name="T12" fmla="*/ 4763 w 5"/>
                <a:gd name="T13" fmla="*/ 11113 h 7"/>
                <a:gd name="T14" fmla="*/ 4763 w 5"/>
                <a:gd name="T15" fmla="*/ 7938 h 7"/>
                <a:gd name="T16" fmla="*/ 7938 w 5"/>
                <a:gd name="T17" fmla="*/ 7938 h 7"/>
                <a:gd name="T18" fmla="*/ 7938 w 5"/>
                <a:gd name="T19" fmla="*/ 4763 h 7"/>
                <a:gd name="T20" fmla="*/ 7938 w 5"/>
                <a:gd name="T21" fmla="*/ 4763 h 7"/>
                <a:gd name="T22" fmla="*/ 7938 w 5"/>
                <a:gd name="T23" fmla="*/ 4763 h 7"/>
                <a:gd name="T24" fmla="*/ 7938 w 5"/>
                <a:gd name="T25" fmla="*/ 3175 h 7"/>
                <a:gd name="T26" fmla="*/ 7938 w 5"/>
                <a:gd name="T27" fmla="*/ 0 h 7"/>
                <a:gd name="T28" fmla="*/ 4763 w 5"/>
                <a:gd name="T29" fmla="*/ 0 h 7"/>
                <a:gd name="T30" fmla="*/ 4763 w 5"/>
                <a:gd name="T31" fmla="*/ 0 h 7"/>
                <a:gd name="T32" fmla="*/ 4763 w 5"/>
                <a:gd name="T33" fmla="*/ 0 h 7"/>
                <a:gd name="T34" fmla="*/ 3175 w 5"/>
                <a:gd name="T35" fmla="*/ 0 h 7"/>
                <a:gd name="T36" fmla="*/ 0 w 5"/>
                <a:gd name="T37" fmla="*/ 0 h 7"/>
                <a:gd name="T38" fmla="*/ 0 w 5"/>
                <a:gd name="T39" fmla="*/ 3175 h 7"/>
                <a:gd name="T40" fmla="*/ 0 w 5"/>
                <a:gd name="T41" fmla="*/ 4763 h 7"/>
                <a:gd name="T42" fmla="*/ 0 w 5"/>
                <a:gd name="T43" fmla="*/ 4763 h 7"/>
                <a:gd name="T44" fmla="*/ 0 w 5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7"/>
                <a:gd name="T71" fmla="*/ 5 w 5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7"/>
                  </a:lnTo>
                  <a:lnTo>
                    <a:pt x="3" y="5"/>
                  </a:lnTo>
                  <a:lnTo>
                    <a:pt x="5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Freeform 1072"/>
            <p:cNvSpPr>
              <a:spLocks/>
            </p:cNvSpPr>
            <p:nvPr/>
          </p:nvSpPr>
          <p:spPr bwMode="auto">
            <a:xfrm>
              <a:off x="1392238" y="3209925"/>
              <a:ext cx="25400" cy="25400"/>
            </a:xfrm>
            <a:custGeom>
              <a:avLst/>
              <a:gdLst>
                <a:gd name="T0" fmla="*/ 0 w 16"/>
                <a:gd name="T1" fmla="*/ 14288 h 16"/>
                <a:gd name="T2" fmla="*/ 0 w 16"/>
                <a:gd name="T3" fmla="*/ 14288 h 16"/>
                <a:gd name="T4" fmla="*/ 0 w 16"/>
                <a:gd name="T5" fmla="*/ 20638 h 16"/>
                <a:gd name="T6" fmla="*/ 1588 w 16"/>
                <a:gd name="T7" fmla="*/ 22225 h 16"/>
                <a:gd name="T8" fmla="*/ 7938 w 16"/>
                <a:gd name="T9" fmla="*/ 25400 h 16"/>
                <a:gd name="T10" fmla="*/ 14288 w 16"/>
                <a:gd name="T11" fmla="*/ 25400 h 16"/>
                <a:gd name="T12" fmla="*/ 14288 w 16"/>
                <a:gd name="T13" fmla="*/ 25400 h 16"/>
                <a:gd name="T14" fmla="*/ 15875 w 16"/>
                <a:gd name="T15" fmla="*/ 25400 h 16"/>
                <a:gd name="T16" fmla="*/ 19050 w 16"/>
                <a:gd name="T17" fmla="*/ 22225 h 16"/>
                <a:gd name="T18" fmla="*/ 25400 w 16"/>
                <a:gd name="T19" fmla="*/ 20638 h 16"/>
                <a:gd name="T20" fmla="*/ 25400 w 16"/>
                <a:gd name="T21" fmla="*/ 14288 h 16"/>
                <a:gd name="T22" fmla="*/ 25400 w 16"/>
                <a:gd name="T23" fmla="*/ 14288 h 16"/>
                <a:gd name="T24" fmla="*/ 25400 w 16"/>
                <a:gd name="T25" fmla="*/ 7938 h 16"/>
                <a:gd name="T26" fmla="*/ 19050 w 16"/>
                <a:gd name="T27" fmla="*/ 6350 h 16"/>
                <a:gd name="T28" fmla="*/ 15875 w 16"/>
                <a:gd name="T29" fmla="*/ 3175 h 16"/>
                <a:gd name="T30" fmla="*/ 14288 w 16"/>
                <a:gd name="T31" fmla="*/ 0 h 16"/>
                <a:gd name="T32" fmla="*/ 14288 w 16"/>
                <a:gd name="T33" fmla="*/ 0 h 16"/>
                <a:gd name="T34" fmla="*/ 7938 w 16"/>
                <a:gd name="T35" fmla="*/ 3175 h 16"/>
                <a:gd name="T36" fmla="*/ 1588 w 16"/>
                <a:gd name="T37" fmla="*/ 6350 h 16"/>
                <a:gd name="T38" fmla="*/ 0 w 16"/>
                <a:gd name="T39" fmla="*/ 7938 h 16"/>
                <a:gd name="T40" fmla="*/ 0 w 16"/>
                <a:gd name="T41" fmla="*/ 14288 h 16"/>
                <a:gd name="T42" fmla="*/ 0 w 16"/>
                <a:gd name="T43" fmla="*/ 14288 h 16"/>
                <a:gd name="T44" fmla="*/ 0 w 16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9"/>
                  </a:moveTo>
                  <a:lnTo>
                    <a:pt x="0" y="9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5" y="16"/>
                  </a:lnTo>
                  <a:lnTo>
                    <a:pt x="9" y="16"/>
                  </a:lnTo>
                  <a:lnTo>
                    <a:pt x="10" y="16"/>
                  </a:lnTo>
                  <a:lnTo>
                    <a:pt x="12" y="14"/>
                  </a:lnTo>
                  <a:lnTo>
                    <a:pt x="16" y="13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Freeform 1075"/>
            <p:cNvSpPr>
              <a:spLocks/>
            </p:cNvSpPr>
            <p:nvPr/>
          </p:nvSpPr>
          <p:spPr bwMode="auto">
            <a:xfrm>
              <a:off x="1392238" y="3351213"/>
              <a:ext cx="14288" cy="12700"/>
            </a:xfrm>
            <a:custGeom>
              <a:avLst/>
              <a:gdLst>
                <a:gd name="T0" fmla="*/ 0 w 9"/>
                <a:gd name="T1" fmla="*/ 4763 h 8"/>
                <a:gd name="T2" fmla="*/ 0 w 9"/>
                <a:gd name="T3" fmla="*/ 4763 h 8"/>
                <a:gd name="T4" fmla="*/ 0 w 9"/>
                <a:gd name="T5" fmla="*/ 11113 h 8"/>
                <a:gd name="T6" fmla="*/ 1588 w 9"/>
                <a:gd name="T7" fmla="*/ 11113 h 8"/>
                <a:gd name="T8" fmla="*/ 4763 w 9"/>
                <a:gd name="T9" fmla="*/ 12700 h 8"/>
                <a:gd name="T10" fmla="*/ 7938 w 9"/>
                <a:gd name="T11" fmla="*/ 12700 h 8"/>
                <a:gd name="T12" fmla="*/ 7938 w 9"/>
                <a:gd name="T13" fmla="*/ 12700 h 8"/>
                <a:gd name="T14" fmla="*/ 11113 w 9"/>
                <a:gd name="T15" fmla="*/ 12700 h 8"/>
                <a:gd name="T16" fmla="*/ 14288 w 9"/>
                <a:gd name="T17" fmla="*/ 11113 h 8"/>
                <a:gd name="T18" fmla="*/ 14288 w 9"/>
                <a:gd name="T19" fmla="*/ 11113 h 8"/>
                <a:gd name="T20" fmla="*/ 14288 w 9"/>
                <a:gd name="T21" fmla="*/ 4763 h 8"/>
                <a:gd name="T22" fmla="*/ 14288 w 9"/>
                <a:gd name="T23" fmla="*/ 4763 h 8"/>
                <a:gd name="T24" fmla="*/ 14288 w 9"/>
                <a:gd name="T25" fmla="*/ 1588 h 8"/>
                <a:gd name="T26" fmla="*/ 14288 w 9"/>
                <a:gd name="T27" fmla="*/ 1588 h 8"/>
                <a:gd name="T28" fmla="*/ 11113 w 9"/>
                <a:gd name="T29" fmla="*/ 0 h 8"/>
                <a:gd name="T30" fmla="*/ 7938 w 9"/>
                <a:gd name="T31" fmla="*/ 0 h 8"/>
                <a:gd name="T32" fmla="*/ 7938 w 9"/>
                <a:gd name="T33" fmla="*/ 0 h 8"/>
                <a:gd name="T34" fmla="*/ 4763 w 9"/>
                <a:gd name="T35" fmla="*/ 0 h 8"/>
                <a:gd name="T36" fmla="*/ 1588 w 9"/>
                <a:gd name="T37" fmla="*/ 1588 h 8"/>
                <a:gd name="T38" fmla="*/ 0 w 9"/>
                <a:gd name="T39" fmla="*/ 1588 h 8"/>
                <a:gd name="T40" fmla="*/ 0 w 9"/>
                <a:gd name="T41" fmla="*/ 4763 h 8"/>
                <a:gd name="T42" fmla="*/ 0 w 9"/>
                <a:gd name="T43" fmla="*/ 4763 h 8"/>
                <a:gd name="T44" fmla="*/ 0 w 9"/>
                <a:gd name="T45" fmla="*/ 4763 h 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8"/>
                <a:gd name="T71" fmla="*/ 9 w 9"/>
                <a:gd name="T72" fmla="*/ 8 h 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8">
                  <a:moveTo>
                    <a:pt x="0" y="3"/>
                  </a:moveTo>
                  <a:lnTo>
                    <a:pt x="0" y="3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8"/>
                  </a:lnTo>
                  <a:lnTo>
                    <a:pt x="5" y="8"/>
                  </a:lnTo>
                  <a:lnTo>
                    <a:pt x="7" y="8"/>
                  </a:lnTo>
                  <a:lnTo>
                    <a:pt x="9" y="7"/>
                  </a:lnTo>
                  <a:lnTo>
                    <a:pt x="9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4" name="Freeform 1079"/>
            <p:cNvSpPr>
              <a:spLocks/>
            </p:cNvSpPr>
            <p:nvPr/>
          </p:nvSpPr>
          <p:spPr bwMode="auto">
            <a:xfrm>
              <a:off x="1147763" y="3027363"/>
              <a:ext cx="11113" cy="14288"/>
            </a:xfrm>
            <a:custGeom>
              <a:avLst/>
              <a:gdLst>
                <a:gd name="T0" fmla="*/ 0 w 7"/>
                <a:gd name="T1" fmla="*/ 9525 h 9"/>
                <a:gd name="T2" fmla="*/ 0 w 7"/>
                <a:gd name="T3" fmla="*/ 9525 h 9"/>
                <a:gd name="T4" fmla="*/ 0 w 7"/>
                <a:gd name="T5" fmla="*/ 11113 h 9"/>
                <a:gd name="T6" fmla="*/ 0 w 7"/>
                <a:gd name="T7" fmla="*/ 11113 h 9"/>
                <a:gd name="T8" fmla="*/ 3175 w 7"/>
                <a:gd name="T9" fmla="*/ 14288 h 9"/>
                <a:gd name="T10" fmla="*/ 6350 w 7"/>
                <a:gd name="T11" fmla="*/ 14288 h 9"/>
                <a:gd name="T12" fmla="*/ 6350 w 7"/>
                <a:gd name="T13" fmla="*/ 14288 h 9"/>
                <a:gd name="T14" fmla="*/ 7938 w 7"/>
                <a:gd name="T15" fmla="*/ 14288 h 9"/>
                <a:gd name="T16" fmla="*/ 11113 w 7"/>
                <a:gd name="T17" fmla="*/ 11113 h 9"/>
                <a:gd name="T18" fmla="*/ 11113 w 7"/>
                <a:gd name="T19" fmla="*/ 11113 h 9"/>
                <a:gd name="T20" fmla="*/ 11113 w 7"/>
                <a:gd name="T21" fmla="*/ 9525 h 9"/>
                <a:gd name="T22" fmla="*/ 11113 w 7"/>
                <a:gd name="T23" fmla="*/ 9525 h 9"/>
                <a:gd name="T24" fmla="*/ 11113 w 7"/>
                <a:gd name="T25" fmla="*/ 6350 h 9"/>
                <a:gd name="T26" fmla="*/ 11113 w 7"/>
                <a:gd name="T27" fmla="*/ 3175 h 9"/>
                <a:gd name="T28" fmla="*/ 7938 w 7"/>
                <a:gd name="T29" fmla="*/ 3175 h 9"/>
                <a:gd name="T30" fmla="*/ 6350 w 7"/>
                <a:gd name="T31" fmla="*/ 0 h 9"/>
                <a:gd name="T32" fmla="*/ 6350 w 7"/>
                <a:gd name="T33" fmla="*/ 0 h 9"/>
                <a:gd name="T34" fmla="*/ 3175 w 7"/>
                <a:gd name="T35" fmla="*/ 3175 h 9"/>
                <a:gd name="T36" fmla="*/ 0 w 7"/>
                <a:gd name="T37" fmla="*/ 3175 h 9"/>
                <a:gd name="T38" fmla="*/ 0 w 7"/>
                <a:gd name="T39" fmla="*/ 6350 h 9"/>
                <a:gd name="T40" fmla="*/ 0 w 7"/>
                <a:gd name="T41" fmla="*/ 9525 h 9"/>
                <a:gd name="T42" fmla="*/ 0 w 7"/>
                <a:gd name="T43" fmla="*/ 9525 h 9"/>
                <a:gd name="T44" fmla="*/ 0 w 7"/>
                <a:gd name="T45" fmla="*/ 9525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9"/>
                <a:gd name="T71" fmla="*/ 7 w 7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9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7" y="7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5" name="Freeform 1080"/>
            <p:cNvSpPr>
              <a:spLocks/>
            </p:cNvSpPr>
            <p:nvPr/>
          </p:nvSpPr>
          <p:spPr bwMode="auto">
            <a:xfrm>
              <a:off x="1249363" y="3063875"/>
              <a:ext cx="12700" cy="14288"/>
            </a:xfrm>
            <a:custGeom>
              <a:avLst/>
              <a:gdLst>
                <a:gd name="T0" fmla="*/ 0 w 8"/>
                <a:gd name="T1" fmla="*/ 6350 h 9"/>
                <a:gd name="T2" fmla="*/ 0 w 8"/>
                <a:gd name="T3" fmla="*/ 6350 h 9"/>
                <a:gd name="T4" fmla="*/ 1588 w 8"/>
                <a:gd name="T5" fmla="*/ 11113 h 9"/>
                <a:gd name="T6" fmla="*/ 1588 w 8"/>
                <a:gd name="T7" fmla="*/ 11113 h 9"/>
                <a:gd name="T8" fmla="*/ 4763 w 8"/>
                <a:gd name="T9" fmla="*/ 14288 h 9"/>
                <a:gd name="T10" fmla="*/ 7938 w 8"/>
                <a:gd name="T11" fmla="*/ 14288 h 9"/>
                <a:gd name="T12" fmla="*/ 7938 w 8"/>
                <a:gd name="T13" fmla="*/ 14288 h 9"/>
                <a:gd name="T14" fmla="*/ 7938 w 8"/>
                <a:gd name="T15" fmla="*/ 14288 h 9"/>
                <a:gd name="T16" fmla="*/ 11113 w 8"/>
                <a:gd name="T17" fmla="*/ 11113 h 9"/>
                <a:gd name="T18" fmla="*/ 12700 w 8"/>
                <a:gd name="T19" fmla="*/ 11113 h 9"/>
                <a:gd name="T20" fmla="*/ 12700 w 8"/>
                <a:gd name="T21" fmla="*/ 6350 h 9"/>
                <a:gd name="T22" fmla="*/ 12700 w 8"/>
                <a:gd name="T23" fmla="*/ 6350 h 9"/>
                <a:gd name="T24" fmla="*/ 12700 w 8"/>
                <a:gd name="T25" fmla="*/ 6350 h 9"/>
                <a:gd name="T26" fmla="*/ 11113 w 8"/>
                <a:gd name="T27" fmla="*/ 3175 h 9"/>
                <a:gd name="T28" fmla="*/ 7938 w 8"/>
                <a:gd name="T29" fmla="*/ 0 h 9"/>
                <a:gd name="T30" fmla="*/ 7938 w 8"/>
                <a:gd name="T31" fmla="*/ 0 h 9"/>
                <a:gd name="T32" fmla="*/ 7938 w 8"/>
                <a:gd name="T33" fmla="*/ 0 h 9"/>
                <a:gd name="T34" fmla="*/ 4763 w 8"/>
                <a:gd name="T35" fmla="*/ 0 h 9"/>
                <a:gd name="T36" fmla="*/ 1588 w 8"/>
                <a:gd name="T37" fmla="*/ 3175 h 9"/>
                <a:gd name="T38" fmla="*/ 1588 w 8"/>
                <a:gd name="T39" fmla="*/ 6350 h 9"/>
                <a:gd name="T40" fmla="*/ 0 w 8"/>
                <a:gd name="T41" fmla="*/ 6350 h 9"/>
                <a:gd name="T42" fmla="*/ 0 w 8"/>
                <a:gd name="T43" fmla="*/ 6350 h 9"/>
                <a:gd name="T44" fmla="*/ 0 w 8"/>
                <a:gd name="T45" fmla="*/ 6350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9"/>
                <a:gd name="T71" fmla="*/ 8 w 8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9">
                  <a:moveTo>
                    <a:pt x="0" y="4"/>
                  </a:moveTo>
                  <a:lnTo>
                    <a:pt x="0" y="4"/>
                  </a:lnTo>
                  <a:lnTo>
                    <a:pt x="1" y="7"/>
                  </a:lnTo>
                  <a:lnTo>
                    <a:pt x="3" y="9"/>
                  </a:lnTo>
                  <a:lnTo>
                    <a:pt x="5" y="9"/>
                  </a:lnTo>
                  <a:lnTo>
                    <a:pt x="7" y="7"/>
                  </a:lnTo>
                  <a:lnTo>
                    <a:pt x="8" y="7"/>
                  </a:lnTo>
                  <a:lnTo>
                    <a:pt x="8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6" name="Freeform 1081"/>
            <p:cNvSpPr>
              <a:spLocks/>
            </p:cNvSpPr>
            <p:nvPr/>
          </p:nvSpPr>
          <p:spPr bwMode="auto">
            <a:xfrm>
              <a:off x="1147763" y="2767013"/>
              <a:ext cx="30163" cy="33338"/>
            </a:xfrm>
            <a:custGeom>
              <a:avLst/>
              <a:gdLst>
                <a:gd name="T0" fmla="*/ 0 w 19"/>
                <a:gd name="T1" fmla="*/ 17463 h 21"/>
                <a:gd name="T2" fmla="*/ 0 w 19"/>
                <a:gd name="T3" fmla="*/ 17463 h 21"/>
                <a:gd name="T4" fmla="*/ 0 w 19"/>
                <a:gd name="T5" fmla="*/ 20638 h 21"/>
                <a:gd name="T6" fmla="*/ 0 w 19"/>
                <a:gd name="T7" fmla="*/ 25400 h 21"/>
                <a:gd name="T8" fmla="*/ 6350 w 19"/>
                <a:gd name="T9" fmla="*/ 28575 h 21"/>
                <a:gd name="T10" fmla="*/ 7938 w 19"/>
                <a:gd name="T11" fmla="*/ 31750 h 21"/>
                <a:gd name="T12" fmla="*/ 11113 w 19"/>
                <a:gd name="T13" fmla="*/ 33338 h 21"/>
                <a:gd name="T14" fmla="*/ 17463 w 19"/>
                <a:gd name="T15" fmla="*/ 33338 h 21"/>
                <a:gd name="T16" fmla="*/ 17463 w 19"/>
                <a:gd name="T17" fmla="*/ 33338 h 21"/>
                <a:gd name="T18" fmla="*/ 19050 w 19"/>
                <a:gd name="T19" fmla="*/ 33338 h 21"/>
                <a:gd name="T20" fmla="*/ 22225 w 19"/>
                <a:gd name="T21" fmla="*/ 31750 h 21"/>
                <a:gd name="T22" fmla="*/ 28575 w 19"/>
                <a:gd name="T23" fmla="*/ 28575 h 21"/>
                <a:gd name="T24" fmla="*/ 30163 w 19"/>
                <a:gd name="T25" fmla="*/ 25400 h 21"/>
                <a:gd name="T26" fmla="*/ 30163 w 19"/>
                <a:gd name="T27" fmla="*/ 20638 h 21"/>
                <a:gd name="T28" fmla="*/ 30163 w 19"/>
                <a:gd name="T29" fmla="*/ 17463 h 21"/>
                <a:gd name="T30" fmla="*/ 30163 w 19"/>
                <a:gd name="T31" fmla="*/ 17463 h 21"/>
                <a:gd name="T32" fmla="*/ 30163 w 19"/>
                <a:gd name="T33" fmla="*/ 14288 h 21"/>
                <a:gd name="T34" fmla="*/ 30163 w 19"/>
                <a:gd name="T35" fmla="*/ 11113 h 21"/>
                <a:gd name="T36" fmla="*/ 28575 w 19"/>
                <a:gd name="T37" fmla="*/ 6350 h 21"/>
                <a:gd name="T38" fmla="*/ 22225 w 19"/>
                <a:gd name="T39" fmla="*/ 3175 h 21"/>
                <a:gd name="T40" fmla="*/ 19050 w 19"/>
                <a:gd name="T41" fmla="*/ 0 h 21"/>
                <a:gd name="T42" fmla="*/ 17463 w 19"/>
                <a:gd name="T43" fmla="*/ 0 h 21"/>
                <a:gd name="T44" fmla="*/ 17463 w 19"/>
                <a:gd name="T45" fmla="*/ 0 h 21"/>
                <a:gd name="T46" fmla="*/ 11113 w 19"/>
                <a:gd name="T47" fmla="*/ 0 h 21"/>
                <a:gd name="T48" fmla="*/ 7938 w 19"/>
                <a:gd name="T49" fmla="*/ 3175 h 21"/>
                <a:gd name="T50" fmla="*/ 6350 w 19"/>
                <a:gd name="T51" fmla="*/ 6350 h 21"/>
                <a:gd name="T52" fmla="*/ 0 w 19"/>
                <a:gd name="T53" fmla="*/ 11113 h 21"/>
                <a:gd name="T54" fmla="*/ 0 w 19"/>
                <a:gd name="T55" fmla="*/ 14288 h 21"/>
                <a:gd name="T56" fmla="*/ 0 w 19"/>
                <a:gd name="T57" fmla="*/ 17463 h 21"/>
                <a:gd name="T58" fmla="*/ 0 w 19"/>
                <a:gd name="T59" fmla="*/ 17463 h 21"/>
                <a:gd name="T60" fmla="*/ 0 w 19"/>
                <a:gd name="T61" fmla="*/ 17463 h 2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"/>
                <a:gd name="T94" fmla="*/ 0 h 21"/>
                <a:gd name="T95" fmla="*/ 19 w 19"/>
                <a:gd name="T96" fmla="*/ 21 h 2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" h="21">
                  <a:moveTo>
                    <a:pt x="0" y="11"/>
                  </a:move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5" y="20"/>
                  </a:lnTo>
                  <a:lnTo>
                    <a:pt x="7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19" y="16"/>
                  </a:lnTo>
                  <a:lnTo>
                    <a:pt x="19" y="13"/>
                  </a:lnTo>
                  <a:lnTo>
                    <a:pt x="19" y="11"/>
                  </a:lnTo>
                  <a:lnTo>
                    <a:pt x="19" y="9"/>
                  </a:lnTo>
                  <a:lnTo>
                    <a:pt x="19" y="7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Freeform 1083"/>
            <p:cNvSpPr>
              <a:spLocks/>
            </p:cNvSpPr>
            <p:nvPr/>
          </p:nvSpPr>
          <p:spPr bwMode="auto">
            <a:xfrm>
              <a:off x="1046163" y="2368550"/>
              <a:ext cx="39688" cy="39688"/>
            </a:xfrm>
            <a:custGeom>
              <a:avLst/>
              <a:gdLst>
                <a:gd name="T0" fmla="*/ 0 w 25"/>
                <a:gd name="T1" fmla="*/ 20638 h 25"/>
                <a:gd name="T2" fmla="*/ 0 w 25"/>
                <a:gd name="T3" fmla="*/ 20638 h 25"/>
                <a:gd name="T4" fmla="*/ 0 w 25"/>
                <a:gd name="T5" fmla="*/ 23813 h 25"/>
                <a:gd name="T6" fmla="*/ 0 w 25"/>
                <a:gd name="T7" fmla="*/ 28575 h 25"/>
                <a:gd name="T8" fmla="*/ 3175 w 25"/>
                <a:gd name="T9" fmla="*/ 31750 h 25"/>
                <a:gd name="T10" fmla="*/ 6350 w 25"/>
                <a:gd name="T11" fmla="*/ 34925 h 25"/>
                <a:gd name="T12" fmla="*/ 9525 w 25"/>
                <a:gd name="T13" fmla="*/ 36513 h 25"/>
                <a:gd name="T14" fmla="*/ 12700 w 25"/>
                <a:gd name="T15" fmla="*/ 36513 h 25"/>
                <a:gd name="T16" fmla="*/ 14288 w 25"/>
                <a:gd name="T17" fmla="*/ 39688 h 25"/>
                <a:gd name="T18" fmla="*/ 20638 w 25"/>
                <a:gd name="T19" fmla="*/ 39688 h 25"/>
                <a:gd name="T20" fmla="*/ 20638 w 25"/>
                <a:gd name="T21" fmla="*/ 39688 h 25"/>
                <a:gd name="T22" fmla="*/ 23813 w 25"/>
                <a:gd name="T23" fmla="*/ 39688 h 25"/>
                <a:gd name="T24" fmla="*/ 25400 w 25"/>
                <a:gd name="T25" fmla="*/ 36513 h 25"/>
                <a:gd name="T26" fmla="*/ 31750 w 25"/>
                <a:gd name="T27" fmla="*/ 36513 h 25"/>
                <a:gd name="T28" fmla="*/ 34925 w 25"/>
                <a:gd name="T29" fmla="*/ 34925 h 25"/>
                <a:gd name="T30" fmla="*/ 34925 w 25"/>
                <a:gd name="T31" fmla="*/ 31750 h 25"/>
                <a:gd name="T32" fmla="*/ 36513 w 25"/>
                <a:gd name="T33" fmla="*/ 28575 h 25"/>
                <a:gd name="T34" fmla="*/ 36513 w 25"/>
                <a:gd name="T35" fmla="*/ 23813 h 25"/>
                <a:gd name="T36" fmla="*/ 39688 w 25"/>
                <a:gd name="T37" fmla="*/ 20638 h 25"/>
                <a:gd name="T38" fmla="*/ 39688 w 25"/>
                <a:gd name="T39" fmla="*/ 20638 h 25"/>
                <a:gd name="T40" fmla="*/ 36513 w 25"/>
                <a:gd name="T41" fmla="*/ 17463 h 25"/>
                <a:gd name="T42" fmla="*/ 36513 w 25"/>
                <a:gd name="T43" fmla="*/ 11113 h 25"/>
                <a:gd name="T44" fmla="*/ 34925 w 25"/>
                <a:gd name="T45" fmla="*/ 9525 h 25"/>
                <a:gd name="T46" fmla="*/ 34925 w 25"/>
                <a:gd name="T47" fmla="*/ 6350 h 25"/>
                <a:gd name="T48" fmla="*/ 31750 w 25"/>
                <a:gd name="T49" fmla="*/ 3175 h 25"/>
                <a:gd name="T50" fmla="*/ 25400 w 25"/>
                <a:gd name="T51" fmla="*/ 3175 h 25"/>
                <a:gd name="T52" fmla="*/ 23813 w 25"/>
                <a:gd name="T53" fmla="*/ 0 h 25"/>
                <a:gd name="T54" fmla="*/ 20638 w 25"/>
                <a:gd name="T55" fmla="*/ 0 h 25"/>
                <a:gd name="T56" fmla="*/ 20638 w 25"/>
                <a:gd name="T57" fmla="*/ 0 h 25"/>
                <a:gd name="T58" fmla="*/ 14288 w 25"/>
                <a:gd name="T59" fmla="*/ 0 h 25"/>
                <a:gd name="T60" fmla="*/ 12700 w 25"/>
                <a:gd name="T61" fmla="*/ 3175 h 25"/>
                <a:gd name="T62" fmla="*/ 9525 w 25"/>
                <a:gd name="T63" fmla="*/ 3175 h 25"/>
                <a:gd name="T64" fmla="*/ 6350 w 25"/>
                <a:gd name="T65" fmla="*/ 6350 h 25"/>
                <a:gd name="T66" fmla="*/ 3175 w 25"/>
                <a:gd name="T67" fmla="*/ 9525 h 25"/>
                <a:gd name="T68" fmla="*/ 0 w 25"/>
                <a:gd name="T69" fmla="*/ 11113 h 25"/>
                <a:gd name="T70" fmla="*/ 0 w 25"/>
                <a:gd name="T71" fmla="*/ 17463 h 25"/>
                <a:gd name="T72" fmla="*/ 0 w 25"/>
                <a:gd name="T73" fmla="*/ 20638 h 25"/>
                <a:gd name="T74" fmla="*/ 0 w 25"/>
                <a:gd name="T75" fmla="*/ 20638 h 25"/>
                <a:gd name="T76" fmla="*/ 0 w 25"/>
                <a:gd name="T77" fmla="*/ 20638 h 2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5"/>
                <a:gd name="T118" fmla="*/ 0 h 25"/>
                <a:gd name="T119" fmla="*/ 25 w 25"/>
                <a:gd name="T120" fmla="*/ 25 h 2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5" h="25">
                  <a:moveTo>
                    <a:pt x="0" y="13"/>
                  </a:move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6" y="23"/>
                  </a:lnTo>
                  <a:lnTo>
                    <a:pt x="8" y="23"/>
                  </a:lnTo>
                  <a:lnTo>
                    <a:pt x="9" y="25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20" y="23"/>
                  </a:lnTo>
                  <a:lnTo>
                    <a:pt x="22" y="22"/>
                  </a:lnTo>
                  <a:lnTo>
                    <a:pt x="22" y="20"/>
                  </a:lnTo>
                  <a:lnTo>
                    <a:pt x="23" y="18"/>
                  </a:lnTo>
                  <a:lnTo>
                    <a:pt x="23" y="15"/>
                  </a:lnTo>
                  <a:lnTo>
                    <a:pt x="25" y="13"/>
                  </a:lnTo>
                  <a:lnTo>
                    <a:pt x="23" y="11"/>
                  </a:lnTo>
                  <a:lnTo>
                    <a:pt x="23" y="7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8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8" name="Freeform 1084"/>
            <p:cNvSpPr>
              <a:spLocks/>
            </p:cNvSpPr>
            <p:nvPr/>
          </p:nvSpPr>
          <p:spPr bwMode="auto">
            <a:xfrm>
              <a:off x="1371600" y="2719388"/>
              <a:ext cx="20638" cy="19050"/>
            </a:xfrm>
            <a:custGeom>
              <a:avLst/>
              <a:gdLst>
                <a:gd name="T0" fmla="*/ 0 w 13"/>
                <a:gd name="T1" fmla="*/ 11113 h 12"/>
                <a:gd name="T2" fmla="*/ 0 w 13"/>
                <a:gd name="T3" fmla="*/ 11113 h 12"/>
                <a:gd name="T4" fmla="*/ 3175 w 13"/>
                <a:gd name="T5" fmla="*/ 14288 h 12"/>
                <a:gd name="T6" fmla="*/ 3175 w 13"/>
                <a:gd name="T7" fmla="*/ 17463 h 12"/>
                <a:gd name="T8" fmla="*/ 6350 w 13"/>
                <a:gd name="T9" fmla="*/ 19050 h 12"/>
                <a:gd name="T10" fmla="*/ 11113 w 13"/>
                <a:gd name="T11" fmla="*/ 19050 h 12"/>
                <a:gd name="T12" fmla="*/ 11113 w 13"/>
                <a:gd name="T13" fmla="*/ 19050 h 12"/>
                <a:gd name="T14" fmla="*/ 14288 w 13"/>
                <a:gd name="T15" fmla="*/ 19050 h 12"/>
                <a:gd name="T16" fmla="*/ 17463 w 13"/>
                <a:gd name="T17" fmla="*/ 17463 h 12"/>
                <a:gd name="T18" fmla="*/ 20638 w 13"/>
                <a:gd name="T19" fmla="*/ 14288 h 12"/>
                <a:gd name="T20" fmla="*/ 20638 w 13"/>
                <a:gd name="T21" fmla="*/ 11113 h 12"/>
                <a:gd name="T22" fmla="*/ 20638 w 13"/>
                <a:gd name="T23" fmla="*/ 11113 h 12"/>
                <a:gd name="T24" fmla="*/ 20638 w 13"/>
                <a:gd name="T25" fmla="*/ 6350 h 12"/>
                <a:gd name="T26" fmla="*/ 17463 w 13"/>
                <a:gd name="T27" fmla="*/ 6350 h 12"/>
                <a:gd name="T28" fmla="*/ 14288 w 13"/>
                <a:gd name="T29" fmla="*/ 3175 h 12"/>
                <a:gd name="T30" fmla="*/ 11113 w 13"/>
                <a:gd name="T31" fmla="*/ 0 h 12"/>
                <a:gd name="T32" fmla="*/ 11113 w 13"/>
                <a:gd name="T33" fmla="*/ 0 h 12"/>
                <a:gd name="T34" fmla="*/ 6350 w 13"/>
                <a:gd name="T35" fmla="*/ 3175 h 12"/>
                <a:gd name="T36" fmla="*/ 3175 w 13"/>
                <a:gd name="T37" fmla="*/ 6350 h 12"/>
                <a:gd name="T38" fmla="*/ 3175 w 13"/>
                <a:gd name="T39" fmla="*/ 6350 h 12"/>
                <a:gd name="T40" fmla="*/ 0 w 13"/>
                <a:gd name="T41" fmla="*/ 11113 h 12"/>
                <a:gd name="T42" fmla="*/ 0 w 13"/>
                <a:gd name="T43" fmla="*/ 11113 h 12"/>
                <a:gd name="T44" fmla="*/ 0 w 13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2"/>
                <a:gd name="T71" fmla="*/ 13 w 13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2">
                  <a:moveTo>
                    <a:pt x="0" y="7"/>
                  </a:moveTo>
                  <a:lnTo>
                    <a:pt x="0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3" y="4"/>
                  </a:lnTo>
                  <a:lnTo>
                    <a:pt x="11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Freeform 1085"/>
            <p:cNvSpPr>
              <a:spLocks/>
            </p:cNvSpPr>
            <p:nvPr/>
          </p:nvSpPr>
          <p:spPr bwMode="auto">
            <a:xfrm>
              <a:off x="1309688" y="2606675"/>
              <a:ext cx="14288" cy="14288"/>
            </a:xfrm>
            <a:custGeom>
              <a:avLst/>
              <a:gdLst>
                <a:gd name="T0" fmla="*/ 0 w 9"/>
                <a:gd name="T1" fmla="*/ 9525 h 9"/>
                <a:gd name="T2" fmla="*/ 0 w 9"/>
                <a:gd name="T3" fmla="*/ 9525 h 9"/>
                <a:gd name="T4" fmla="*/ 0 w 9"/>
                <a:gd name="T5" fmla="*/ 9525 h 9"/>
                <a:gd name="T6" fmla="*/ 3175 w 9"/>
                <a:gd name="T7" fmla="*/ 12700 h 9"/>
                <a:gd name="T8" fmla="*/ 3175 w 9"/>
                <a:gd name="T9" fmla="*/ 14288 h 9"/>
                <a:gd name="T10" fmla="*/ 9525 w 9"/>
                <a:gd name="T11" fmla="*/ 14288 h 9"/>
                <a:gd name="T12" fmla="*/ 9525 w 9"/>
                <a:gd name="T13" fmla="*/ 14288 h 9"/>
                <a:gd name="T14" fmla="*/ 9525 w 9"/>
                <a:gd name="T15" fmla="*/ 14288 h 9"/>
                <a:gd name="T16" fmla="*/ 12700 w 9"/>
                <a:gd name="T17" fmla="*/ 12700 h 9"/>
                <a:gd name="T18" fmla="*/ 14288 w 9"/>
                <a:gd name="T19" fmla="*/ 9525 h 9"/>
                <a:gd name="T20" fmla="*/ 14288 w 9"/>
                <a:gd name="T21" fmla="*/ 9525 h 9"/>
                <a:gd name="T22" fmla="*/ 14288 w 9"/>
                <a:gd name="T23" fmla="*/ 9525 h 9"/>
                <a:gd name="T24" fmla="*/ 14288 w 9"/>
                <a:gd name="T25" fmla="*/ 6350 h 9"/>
                <a:gd name="T26" fmla="*/ 12700 w 9"/>
                <a:gd name="T27" fmla="*/ 3175 h 9"/>
                <a:gd name="T28" fmla="*/ 9525 w 9"/>
                <a:gd name="T29" fmla="*/ 0 h 9"/>
                <a:gd name="T30" fmla="*/ 9525 w 9"/>
                <a:gd name="T31" fmla="*/ 0 h 9"/>
                <a:gd name="T32" fmla="*/ 9525 w 9"/>
                <a:gd name="T33" fmla="*/ 0 h 9"/>
                <a:gd name="T34" fmla="*/ 3175 w 9"/>
                <a:gd name="T35" fmla="*/ 0 h 9"/>
                <a:gd name="T36" fmla="*/ 3175 w 9"/>
                <a:gd name="T37" fmla="*/ 3175 h 9"/>
                <a:gd name="T38" fmla="*/ 0 w 9"/>
                <a:gd name="T39" fmla="*/ 6350 h 9"/>
                <a:gd name="T40" fmla="*/ 0 w 9"/>
                <a:gd name="T41" fmla="*/ 9525 h 9"/>
                <a:gd name="T42" fmla="*/ 0 w 9"/>
                <a:gd name="T43" fmla="*/ 9525 h 9"/>
                <a:gd name="T44" fmla="*/ 0 w 9"/>
                <a:gd name="T45" fmla="*/ 9525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9"/>
                <a:gd name="T71" fmla="*/ 9 w 9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9">
                  <a:moveTo>
                    <a:pt x="0" y="6"/>
                  </a:moveTo>
                  <a:lnTo>
                    <a:pt x="0" y="6"/>
                  </a:lnTo>
                  <a:lnTo>
                    <a:pt x="2" y="8"/>
                  </a:lnTo>
                  <a:lnTo>
                    <a:pt x="2" y="9"/>
                  </a:lnTo>
                  <a:lnTo>
                    <a:pt x="6" y="9"/>
                  </a:lnTo>
                  <a:lnTo>
                    <a:pt x="8" y="8"/>
                  </a:lnTo>
                  <a:lnTo>
                    <a:pt x="9" y="6"/>
                  </a:lnTo>
                  <a:lnTo>
                    <a:pt x="9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Freeform 1086"/>
            <p:cNvSpPr>
              <a:spLocks/>
            </p:cNvSpPr>
            <p:nvPr/>
          </p:nvSpPr>
          <p:spPr bwMode="auto">
            <a:xfrm>
              <a:off x="1304925" y="2470150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3175 w 12"/>
                <a:gd name="T5" fmla="*/ 14288 h 12"/>
                <a:gd name="T6" fmla="*/ 3175 w 12"/>
                <a:gd name="T7" fmla="*/ 17463 h 12"/>
                <a:gd name="T8" fmla="*/ 7938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4288 w 12"/>
                <a:gd name="T15" fmla="*/ 19050 h 12"/>
                <a:gd name="T16" fmla="*/ 17463 w 12"/>
                <a:gd name="T17" fmla="*/ 17463 h 12"/>
                <a:gd name="T18" fmla="*/ 19050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9050 w 12"/>
                <a:gd name="T25" fmla="*/ 4763 h 12"/>
                <a:gd name="T26" fmla="*/ 17463 w 12"/>
                <a:gd name="T27" fmla="*/ 3175 h 12"/>
                <a:gd name="T28" fmla="*/ 14288 w 12"/>
                <a:gd name="T29" fmla="*/ 3175 h 12"/>
                <a:gd name="T30" fmla="*/ 11113 w 12"/>
                <a:gd name="T31" fmla="*/ 0 h 12"/>
                <a:gd name="T32" fmla="*/ 11113 w 12"/>
                <a:gd name="T33" fmla="*/ 0 h 12"/>
                <a:gd name="T34" fmla="*/ 7938 w 12"/>
                <a:gd name="T35" fmla="*/ 3175 h 12"/>
                <a:gd name="T36" fmla="*/ 3175 w 12"/>
                <a:gd name="T37" fmla="*/ 3175 h 12"/>
                <a:gd name="T38" fmla="*/ 3175 w 12"/>
                <a:gd name="T39" fmla="*/ 4763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5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Freeform 1087"/>
            <p:cNvSpPr>
              <a:spLocks/>
            </p:cNvSpPr>
            <p:nvPr/>
          </p:nvSpPr>
          <p:spPr bwMode="auto">
            <a:xfrm>
              <a:off x="1147763" y="2551113"/>
              <a:ext cx="6350" cy="6350"/>
            </a:xfrm>
            <a:custGeom>
              <a:avLst/>
              <a:gdLst>
                <a:gd name="T0" fmla="*/ 0 w 4"/>
                <a:gd name="T1" fmla="*/ 3175 h 4"/>
                <a:gd name="T2" fmla="*/ 0 w 4"/>
                <a:gd name="T3" fmla="*/ 3175 h 4"/>
                <a:gd name="T4" fmla="*/ 0 w 4"/>
                <a:gd name="T5" fmla="*/ 6350 h 4"/>
                <a:gd name="T6" fmla="*/ 3175 w 4"/>
                <a:gd name="T7" fmla="*/ 6350 h 4"/>
                <a:gd name="T8" fmla="*/ 3175 w 4"/>
                <a:gd name="T9" fmla="*/ 6350 h 4"/>
                <a:gd name="T10" fmla="*/ 6350 w 4"/>
                <a:gd name="T11" fmla="*/ 6350 h 4"/>
                <a:gd name="T12" fmla="*/ 6350 w 4"/>
                <a:gd name="T13" fmla="*/ 3175 h 4"/>
                <a:gd name="T14" fmla="*/ 6350 w 4"/>
                <a:gd name="T15" fmla="*/ 3175 h 4"/>
                <a:gd name="T16" fmla="*/ 6350 w 4"/>
                <a:gd name="T17" fmla="*/ 0 h 4"/>
                <a:gd name="T18" fmla="*/ 3175 w 4"/>
                <a:gd name="T19" fmla="*/ 0 h 4"/>
                <a:gd name="T20" fmla="*/ 3175 w 4"/>
                <a:gd name="T21" fmla="*/ 0 h 4"/>
                <a:gd name="T22" fmla="*/ 0 w 4"/>
                <a:gd name="T23" fmla="*/ 0 h 4"/>
                <a:gd name="T24" fmla="*/ 0 w 4"/>
                <a:gd name="T25" fmla="*/ 3175 h 4"/>
                <a:gd name="T26" fmla="*/ 0 w 4"/>
                <a:gd name="T27" fmla="*/ 3175 h 4"/>
                <a:gd name="T28" fmla="*/ 0 w 4"/>
                <a:gd name="T29" fmla="*/ 3175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"/>
                <a:gd name="T46" fmla="*/ 0 h 4"/>
                <a:gd name="T47" fmla="*/ 4 w 4"/>
                <a:gd name="T48" fmla="*/ 4 h 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" h="4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2" name="Freeform 1088"/>
            <p:cNvSpPr>
              <a:spLocks/>
            </p:cNvSpPr>
            <p:nvPr/>
          </p:nvSpPr>
          <p:spPr bwMode="auto">
            <a:xfrm>
              <a:off x="917575" y="2489200"/>
              <a:ext cx="25400" cy="22225"/>
            </a:xfrm>
            <a:custGeom>
              <a:avLst/>
              <a:gdLst>
                <a:gd name="T0" fmla="*/ 0 w 16"/>
                <a:gd name="T1" fmla="*/ 11113 h 14"/>
                <a:gd name="T2" fmla="*/ 0 w 16"/>
                <a:gd name="T3" fmla="*/ 11113 h 14"/>
                <a:gd name="T4" fmla="*/ 0 w 16"/>
                <a:gd name="T5" fmla="*/ 17463 h 14"/>
                <a:gd name="T6" fmla="*/ 6350 w 16"/>
                <a:gd name="T7" fmla="*/ 20638 h 14"/>
                <a:gd name="T8" fmla="*/ 9525 w 16"/>
                <a:gd name="T9" fmla="*/ 22225 h 14"/>
                <a:gd name="T10" fmla="*/ 11113 w 16"/>
                <a:gd name="T11" fmla="*/ 22225 h 14"/>
                <a:gd name="T12" fmla="*/ 11113 w 16"/>
                <a:gd name="T13" fmla="*/ 22225 h 14"/>
                <a:gd name="T14" fmla="*/ 17463 w 16"/>
                <a:gd name="T15" fmla="*/ 22225 h 14"/>
                <a:gd name="T16" fmla="*/ 20638 w 16"/>
                <a:gd name="T17" fmla="*/ 20638 h 14"/>
                <a:gd name="T18" fmla="*/ 22225 w 16"/>
                <a:gd name="T19" fmla="*/ 17463 h 14"/>
                <a:gd name="T20" fmla="*/ 25400 w 16"/>
                <a:gd name="T21" fmla="*/ 11113 h 14"/>
                <a:gd name="T22" fmla="*/ 25400 w 16"/>
                <a:gd name="T23" fmla="*/ 11113 h 14"/>
                <a:gd name="T24" fmla="*/ 22225 w 16"/>
                <a:gd name="T25" fmla="*/ 6350 h 14"/>
                <a:gd name="T26" fmla="*/ 20638 w 16"/>
                <a:gd name="T27" fmla="*/ 3175 h 14"/>
                <a:gd name="T28" fmla="*/ 17463 w 16"/>
                <a:gd name="T29" fmla="*/ 0 h 14"/>
                <a:gd name="T30" fmla="*/ 11113 w 16"/>
                <a:gd name="T31" fmla="*/ 0 h 14"/>
                <a:gd name="T32" fmla="*/ 11113 w 16"/>
                <a:gd name="T33" fmla="*/ 0 h 14"/>
                <a:gd name="T34" fmla="*/ 9525 w 16"/>
                <a:gd name="T35" fmla="*/ 0 h 14"/>
                <a:gd name="T36" fmla="*/ 6350 w 16"/>
                <a:gd name="T37" fmla="*/ 3175 h 14"/>
                <a:gd name="T38" fmla="*/ 0 w 16"/>
                <a:gd name="T39" fmla="*/ 6350 h 14"/>
                <a:gd name="T40" fmla="*/ 0 w 16"/>
                <a:gd name="T41" fmla="*/ 11113 h 14"/>
                <a:gd name="T42" fmla="*/ 0 w 16"/>
                <a:gd name="T43" fmla="*/ 11113 h 14"/>
                <a:gd name="T44" fmla="*/ 0 w 16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4"/>
                <a:gd name="T71" fmla="*/ 16 w 16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4">
                  <a:moveTo>
                    <a:pt x="0" y="7"/>
                  </a:moveTo>
                  <a:lnTo>
                    <a:pt x="0" y="7"/>
                  </a:lnTo>
                  <a:lnTo>
                    <a:pt x="0" y="11"/>
                  </a:lnTo>
                  <a:lnTo>
                    <a:pt x="4" y="13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11" y="14"/>
                  </a:lnTo>
                  <a:lnTo>
                    <a:pt x="13" y="13"/>
                  </a:lnTo>
                  <a:lnTo>
                    <a:pt x="14" y="11"/>
                  </a:lnTo>
                  <a:lnTo>
                    <a:pt x="16" y="7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3" name="Freeform 1089"/>
            <p:cNvSpPr>
              <a:spLocks/>
            </p:cNvSpPr>
            <p:nvPr/>
          </p:nvSpPr>
          <p:spPr bwMode="auto">
            <a:xfrm>
              <a:off x="928688" y="2565400"/>
              <a:ext cx="22225" cy="19050"/>
            </a:xfrm>
            <a:custGeom>
              <a:avLst/>
              <a:gdLst>
                <a:gd name="T0" fmla="*/ 0 w 14"/>
                <a:gd name="T1" fmla="*/ 11113 h 12"/>
                <a:gd name="T2" fmla="*/ 0 w 14"/>
                <a:gd name="T3" fmla="*/ 11113 h 12"/>
                <a:gd name="T4" fmla="*/ 3175 w 14"/>
                <a:gd name="T5" fmla="*/ 14288 h 12"/>
                <a:gd name="T6" fmla="*/ 3175 w 14"/>
                <a:gd name="T7" fmla="*/ 17463 h 12"/>
                <a:gd name="T8" fmla="*/ 9525 w 14"/>
                <a:gd name="T9" fmla="*/ 19050 h 12"/>
                <a:gd name="T10" fmla="*/ 11113 w 14"/>
                <a:gd name="T11" fmla="*/ 19050 h 12"/>
                <a:gd name="T12" fmla="*/ 11113 w 14"/>
                <a:gd name="T13" fmla="*/ 19050 h 12"/>
                <a:gd name="T14" fmla="*/ 14288 w 14"/>
                <a:gd name="T15" fmla="*/ 19050 h 12"/>
                <a:gd name="T16" fmla="*/ 20638 w 14"/>
                <a:gd name="T17" fmla="*/ 17463 h 12"/>
                <a:gd name="T18" fmla="*/ 22225 w 14"/>
                <a:gd name="T19" fmla="*/ 14288 h 12"/>
                <a:gd name="T20" fmla="*/ 22225 w 14"/>
                <a:gd name="T21" fmla="*/ 11113 h 12"/>
                <a:gd name="T22" fmla="*/ 22225 w 14"/>
                <a:gd name="T23" fmla="*/ 11113 h 12"/>
                <a:gd name="T24" fmla="*/ 22225 w 14"/>
                <a:gd name="T25" fmla="*/ 6350 h 12"/>
                <a:gd name="T26" fmla="*/ 20638 w 14"/>
                <a:gd name="T27" fmla="*/ 3175 h 12"/>
                <a:gd name="T28" fmla="*/ 14288 w 14"/>
                <a:gd name="T29" fmla="*/ 0 h 12"/>
                <a:gd name="T30" fmla="*/ 11113 w 14"/>
                <a:gd name="T31" fmla="*/ 0 h 12"/>
                <a:gd name="T32" fmla="*/ 11113 w 14"/>
                <a:gd name="T33" fmla="*/ 0 h 12"/>
                <a:gd name="T34" fmla="*/ 9525 w 14"/>
                <a:gd name="T35" fmla="*/ 0 h 12"/>
                <a:gd name="T36" fmla="*/ 3175 w 14"/>
                <a:gd name="T37" fmla="*/ 3175 h 12"/>
                <a:gd name="T38" fmla="*/ 3175 w 14"/>
                <a:gd name="T39" fmla="*/ 6350 h 12"/>
                <a:gd name="T40" fmla="*/ 0 w 14"/>
                <a:gd name="T41" fmla="*/ 11113 h 12"/>
                <a:gd name="T42" fmla="*/ 0 w 14"/>
                <a:gd name="T43" fmla="*/ 11113 h 12"/>
                <a:gd name="T44" fmla="*/ 0 w 14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2"/>
                <a:gd name="T71" fmla="*/ 14 w 14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2">
                  <a:moveTo>
                    <a:pt x="0" y="7"/>
                  </a:moveTo>
                  <a:lnTo>
                    <a:pt x="0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3" y="11"/>
                  </a:lnTo>
                  <a:lnTo>
                    <a:pt x="14" y="9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Freeform 1090"/>
            <p:cNvSpPr>
              <a:spLocks/>
            </p:cNvSpPr>
            <p:nvPr/>
          </p:nvSpPr>
          <p:spPr bwMode="auto">
            <a:xfrm>
              <a:off x="942975" y="2876550"/>
              <a:ext cx="7938" cy="14288"/>
            </a:xfrm>
            <a:custGeom>
              <a:avLst/>
              <a:gdLst>
                <a:gd name="T0" fmla="*/ 0 w 5"/>
                <a:gd name="T1" fmla="*/ 7938 h 9"/>
                <a:gd name="T2" fmla="*/ 0 w 5"/>
                <a:gd name="T3" fmla="*/ 7938 h 9"/>
                <a:gd name="T4" fmla="*/ 0 w 5"/>
                <a:gd name="T5" fmla="*/ 11113 h 9"/>
                <a:gd name="T6" fmla="*/ 0 w 5"/>
                <a:gd name="T7" fmla="*/ 14288 h 9"/>
                <a:gd name="T8" fmla="*/ 0 w 5"/>
                <a:gd name="T9" fmla="*/ 14288 h 9"/>
                <a:gd name="T10" fmla="*/ 3175 w 5"/>
                <a:gd name="T11" fmla="*/ 14288 h 9"/>
                <a:gd name="T12" fmla="*/ 3175 w 5"/>
                <a:gd name="T13" fmla="*/ 14288 h 9"/>
                <a:gd name="T14" fmla="*/ 6350 w 5"/>
                <a:gd name="T15" fmla="*/ 14288 h 9"/>
                <a:gd name="T16" fmla="*/ 6350 w 5"/>
                <a:gd name="T17" fmla="*/ 14288 h 9"/>
                <a:gd name="T18" fmla="*/ 7938 w 5"/>
                <a:gd name="T19" fmla="*/ 11113 h 9"/>
                <a:gd name="T20" fmla="*/ 7938 w 5"/>
                <a:gd name="T21" fmla="*/ 7938 h 9"/>
                <a:gd name="T22" fmla="*/ 7938 w 5"/>
                <a:gd name="T23" fmla="*/ 7938 h 9"/>
                <a:gd name="T24" fmla="*/ 7938 w 5"/>
                <a:gd name="T25" fmla="*/ 6350 h 9"/>
                <a:gd name="T26" fmla="*/ 6350 w 5"/>
                <a:gd name="T27" fmla="*/ 3175 h 9"/>
                <a:gd name="T28" fmla="*/ 6350 w 5"/>
                <a:gd name="T29" fmla="*/ 0 h 9"/>
                <a:gd name="T30" fmla="*/ 3175 w 5"/>
                <a:gd name="T31" fmla="*/ 0 h 9"/>
                <a:gd name="T32" fmla="*/ 3175 w 5"/>
                <a:gd name="T33" fmla="*/ 0 h 9"/>
                <a:gd name="T34" fmla="*/ 0 w 5"/>
                <a:gd name="T35" fmla="*/ 0 h 9"/>
                <a:gd name="T36" fmla="*/ 0 w 5"/>
                <a:gd name="T37" fmla="*/ 3175 h 9"/>
                <a:gd name="T38" fmla="*/ 0 w 5"/>
                <a:gd name="T39" fmla="*/ 6350 h 9"/>
                <a:gd name="T40" fmla="*/ 0 w 5"/>
                <a:gd name="T41" fmla="*/ 7938 h 9"/>
                <a:gd name="T42" fmla="*/ 0 w 5"/>
                <a:gd name="T43" fmla="*/ 7938 h 9"/>
                <a:gd name="T44" fmla="*/ 0 w 5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9"/>
                <a:gd name="T71" fmla="*/ 5 w 5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9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4" y="9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5" name="Freeform 1091"/>
            <p:cNvSpPr>
              <a:spLocks/>
            </p:cNvSpPr>
            <p:nvPr/>
          </p:nvSpPr>
          <p:spPr bwMode="auto">
            <a:xfrm>
              <a:off x="1341438" y="3135313"/>
              <a:ext cx="19050" cy="15875"/>
            </a:xfrm>
            <a:custGeom>
              <a:avLst/>
              <a:gdLst>
                <a:gd name="T0" fmla="*/ 0 w 12"/>
                <a:gd name="T1" fmla="*/ 7938 h 10"/>
                <a:gd name="T2" fmla="*/ 0 w 12"/>
                <a:gd name="T3" fmla="*/ 7938 h 10"/>
                <a:gd name="T4" fmla="*/ 3175 w 12"/>
                <a:gd name="T5" fmla="*/ 11113 h 10"/>
                <a:gd name="T6" fmla="*/ 3175 w 12"/>
                <a:gd name="T7" fmla="*/ 15875 h 10"/>
                <a:gd name="T8" fmla="*/ 4763 w 12"/>
                <a:gd name="T9" fmla="*/ 15875 h 10"/>
                <a:gd name="T10" fmla="*/ 11113 w 12"/>
                <a:gd name="T11" fmla="*/ 15875 h 10"/>
                <a:gd name="T12" fmla="*/ 11113 w 12"/>
                <a:gd name="T13" fmla="*/ 15875 h 10"/>
                <a:gd name="T14" fmla="*/ 14288 w 12"/>
                <a:gd name="T15" fmla="*/ 15875 h 10"/>
                <a:gd name="T16" fmla="*/ 15875 w 12"/>
                <a:gd name="T17" fmla="*/ 15875 h 10"/>
                <a:gd name="T18" fmla="*/ 19050 w 12"/>
                <a:gd name="T19" fmla="*/ 11113 h 10"/>
                <a:gd name="T20" fmla="*/ 19050 w 12"/>
                <a:gd name="T21" fmla="*/ 7938 h 10"/>
                <a:gd name="T22" fmla="*/ 19050 w 12"/>
                <a:gd name="T23" fmla="*/ 7938 h 10"/>
                <a:gd name="T24" fmla="*/ 19050 w 12"/>
                <a:gd name="T25" fmla="*/ 4763 h 10"/>
                <a:gd name="T26" fmla="*/ 15875 w 12"/>
                <a:gd name="T27" fmla="*/ 1588 h 10"/>
                <a:gd name="T28" fmla="*/ 14288 w 12"/>
                <a:gd name="T29" fmla="*/ 0 h 10"/>
                <a:gd name="T30" fmla="*/ 11113 w 12"/>
                <a:gd name="T31" fmla="*/ 0 h 10"/>
                <a:gd name="T32" fmla="*/ 11113 w 12"/>
                <a:gd name="T33" fmla="*/ 0 h 10"/>
                <a:gd name="T34" fmla="*/ 4763 w 12"/>
                <a:gd name="T35" fmla="*/ 0 h 10"/>
                <a:gd name="T36" fmla="*/ 3175 w 12"/>
                <a:gd name="T37" fmla="*/ 1588 h 10"/>
                <a:gd name="T38" fmla="*/ 3175 w 12"/>
                <a:gd name="T39" fmla="*/ 4763 h 10"/>
                <a:gd name="T40" fmla="*/ 0 w 12"/>
                <a:gd name="T41" fmla="*/ 7938 h 10"/>
                <a:gd name="T42" fmla="*/ 0 w 12"/>
                <a:gd name="T43" fmla="*/ 7938 h 10"/>
                <a:gd name="T44" fmla="*/ 0 w 12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0"/>
                <a:gd name="T71" fmla="*/ 12 w 12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0">
                  <a:moveTo>
                    <a:pt x="0" y="5"/>
                  </a:moveTo>
                  <a:lnTo>
                    <a:pt x="0" y="5"/>
                  </a:lnTo>
                  <a:lnTo>
                    <a:pt x="2" y="7"/>
                  </a:lnTo>
                  <a:lnTo>
                    <a:pt x="2" y="10"/>
                  </a:lnTo>
                  <a:lnTo>
                    <a:pt x="3" y="10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6" name="Freeform 1092"/>
            <p:cNvSpPr>
              <a:spLocks/>
            </p:cNvSpPr>
            <p:nvPr/>
          </p:nvSpPr>
          <p:spPr bwMode="auto">
            <a:xfrm>
              <a:off x="1285875" y="3230563"/>
              <a:ext cx="7938" cy="4763"/>
            </a:xfrm>
            <a:custGeom>
              <a:avLst/>
              <a:gdLst>
                <a:gd name="T0" fmla="*/ 0 w 5"/>
                <a:gd name="T1" fmla="*/ 1588 h 3"/>
                <a:gd name="T2" fmla="*/ 0 w 5"/>
                <a:gd name="T3" fmla="*/ 1588 h 3"/>
                <a:gd name="T4" fmla="*/ 0 w 5"/>
                <a:gd name="T5" fmla="*/ 4763 h 3"/>
                <a:gd name="T6" fmla="*/ 1588 w 5"/>
                <a:gd name="T7" fmla="*/ 4763 h 3"/>
                <a:gd name="T8" fmla="*/ 1588 w 5"/>
                <a:gd name="T9" fmla="*/ 4763 h 3"/>
                <a:gd name="T10" fmla="*/ 4763 w 5"/>
                <a:gd name="T11" fmla="*/ 4763 h 3"/>
                <a:gd name="T12" fmla="*/ 7938 w 5"/>
                <a:gd name="T13" fmla="*/ 1588 h 3"/>
                <a:gd name="T14" fmla="*/ 7938 w 5"/>
                <a:gd name="T15" fmla="*/ 1588 h 3"/>
                <a:gd name="T16" fmla="*/ 4763 w 5"/>
                <a:gd name="T17" fmla="*/ 0 h 3"/>
                <a:gd name="T18" fmla="*/ 1588 w 5"/>
                <a:gd name="T19" fmla="*/ 0 h 3"/>
                <a:gd name="T20" fmla="*/ 1588 w 5"/>
                <a:gd name="T21" fmla="*/ 0 h 3"/>
                <a:gd name="T22" fmla="*/ 0 w 5"/>
                <a:gd name="T23" fmla="*/ 0 h 3"/>
                <a:gd name="T24" fmla="*/ 0 w 5"/>
                <a:gd name="T25" fmla="*/ 1588 h 3"/>
                <a:gd name="T26" fmla="*/ 0 w 5"/>
                <a:gd name="T27" fmla="*/ 1588 h 3"/>
                <a:gd name="T28" fmla="*/ 0 w 5"/>
                <a:gd name="T29" fmla="*/ 1588 h 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"/>
                <a:gd name="T46" fmla="*/ 0 h 3"/>
                <a:gd name="T47" fmla="*/ 5 w 5"/>
                <a:gd name="T48" fmla="*/ 3 h 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" h="3">
                  <a:moveTo>
                    <a:pt x="0" y="1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7" name="Freeform 1093"/>
            <p:cNvSpPr>
              <a:spLocks/>
            </p:cNvSpPr>
            <p:nvPr/>
          </p:nvSpPr>
          <p:spPr bwMode="auto">
            <a:xfrm>
              <a:off x="1293813" y="3355975"/>
              <a:ext cx="11113" cy="14288"/>
            </a:xfrm>
            <a:custGeom>
              <a:avLst/>
              <a:gdLst>
                <a:gd name="T0" fmla="*/ 0 w 7"/>
                <a:gd name="T1" fmla="*/ 6350 h 9"/>
                <a:gd name="T2" fmla="*/ 0 w 7"/>
                <a:gd name="T3" fmla="*/ 6350 h 9"/>
                <a:gd name="T4" fmla="*/ 0 w 7"/>
                <a:gd name="T5" fmla="*/ 11113 h 9"/>
                <a:gd name="T6" fmla="*/ 0 w 7"/>
                <a:gd name="T7" fmla="*/ 11113 h 9"/>
                <a:gd name="T8" fmla="*/ 3175 w 7"/>
                <a:gd name="T9" fmla="*/ 14288 h 9"/>
                <a:gd name="T10" fmla="*/ 4763 w 7"/>
                <a:gd name="T11" fmla="*/ 14288 h 9"/>
                <a:gd name="T12" fmla="*/ 4763 w 7"/>
                <a:gd name="T13" fmla="*/ 14288 h 9"/>
                <a:gd name="T14" fmla="*/ 7938 w 7"/>
                <a:gd name="T15" fmla="*/ 14288 h 9"/>
                <a:gd name="T16" fmla="*/ 7938 w 7"/>
                <a:gd name="T17" fmla="*/ 11113 h 9"/>
                <a:gd name="T18" fmla="*/ 11113 w 7"/>
                <a:gd name="T19" fmla="*/ 11113 h 9"/>
                <a:gd name="T20" fmla="*/ 11113 w 7"/>
                <a:gd name="T21" fmla="*/ 6350 h 9"/>
                <a:gd name="T22" fmla="*/ 11113 w 7"/>
                <a:gd name="T23" fmla="*/ 6350 h 9"/>
                <a:gd name="T24" fmla="*/ 11113 w 7"/>
                <a:gd name="T25" fmla="*/ 6350 h 9"/>
                <a:gd name="T26" fmla="*/ 7938 w 7"/>
                <a:gd name="T27" fmla="*/ 3175 h 9"/>
                <a:gd name="T28" fmla="*/ 7938 w 7"/>
                <a:gd name="T29" fmla="*/ 0 h 9"/>
                <a:gd name="T30" fmla="*/ 4763 w 7"/>
                <a:gd name="T31" fmla="*/ 0 h 9"/>
                <a:gd name="T32" fmla="*/ 4763 w 7"/>
                <a:gd name="T33" fmla="*/ 0 h 9"/>
                <a:gd name="T34" fmla="*/ 3175 w 7"/>
                <a:gd name="T35" fmla="*/ 0 h 9"/>
                <a:gd name="T36" fmla="*/ 0 w 7"/>
                <a:gd name="T37" fmla="*/ 3175 h 9"/>
                <a:gd name="T38" fmla="*/ 0 w 7"/>
                <a:gd name="T39" fmla="*/ 6350 h 9"/>
                <a:gd name="T40" fmla="*/ 0 w 7"/>
                <a:gd name="T41" fmla="*/ 6350 h 9"/>
                <a:gd name="T42" fmla="*/ 0 w 7"/>
                <a:gd name="T43" fmla="*/ 6350 h 9"/>
                <a:gd name="T44" fmla="*/ 0 w 7"/>
                <a:gd name="T45" fmla="*/ 6350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9"/>
                <a:gd name="T71" fmla="*/ 7 w 7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9">
                  <a:moveTo>
                    <a:pt x="0" y="4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2" y="9"/>
                  </a:lnTo>
                  <a:lnTo>
                    <a:pt x="3" y="9"/>
                  </a:lnTo>
                  <a:lnTo>
                    <a:pt x="5" y="9"/>
                  </a:lnTo>
                  <a:lnTo>
                    <a:pt x="5" y="7"/>
                  </a:lnTo>
                  <a:lnTo>
                    <a:pt x="7" y="7"/>
                  </a:lnTo>
                  <a:lnTo>
                    <a:pt x="7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8" name="Freeform 1094"/>
            <p:cNvSpPr>
              <a:spLocks/>
            </p:cNvSpPr>
            <p:nvPr/>
          </p:nvSpPr>
          <p:spPr bwMode="auto">
            <a:xfrm>
              <a:off x="1187450" y="3297238"/>
              <a:ext cx="19050" cy="19050"/>
            </a:xfrm>
            <a:custGeom>
              <a:avLst/>
              <a:gdLst>
                <a:gd name="T0" fmla="*/ 0 w 12"/>
                <a:gd name="T1" fmla="*/ 7938 h 12"/>
                <a:gd name="T2" fmla="*/ 0 w 12"/>
                <a:gd name="T3" fmla="*/ 7938 h 12"/>
                <a:gd name="T4" fmla="*/ 0 w 12"/>
                <a:gd name="T5" fmla="*/ 14288 h 12"/>
                <a:gd name="T6" fmla="*/ 3175 w 12"/>
                <a:gd name="T7" fmla="*/ 17463 h 12"/>
                <a:gd name="T8" fmla="*/ 4763 w 12"/>
                <a:gd name="T9" fmla="*/ 19050 h 12"/>
                <a:gd name="T10" fmla="*/ 7938 w 12"/>
                <a:gd name="T11" fmla="*/ 19050 h 12"/>
                <a:gd name="T12" fmla="*/ 7938 w 12"/>
                <a:gd name="T13" fmla="*/ 19050 h 12"/>
                <a:gd name="T14" fmla="*/ 14288 w 12"/>
                <a:gd name="T15" fmla="*/ 19050 h 12"/>
                <a:gd name="T16" fmla="*/ 15875 w 12"/>
                <a:gd name="T17" fmla="*/ 17463 h 12"/>
                <a:gd name="T18" fmla="*/ 15875 w 12"/>
                <a:gd name="T19" fmla="*/ 14288 h 12"/>
                <a:gd name="T20" fmla="*/ 19050 w 12"/>
                <a:gd name="T21" fmla="*/ 7938 h 12"/>
                <a:gd name="T22" fmla="*/ 19050 w 12"/>
                <a:gd name="T23" fmla="*/ 7938 h 12"/>
                <a:gd name="T24" fmla="*/ 15875 w 12"/>
                <a:gd name="T25" fmla="*/ 4763 h 12"/>
                <a:gd name="T26" fmla="*/ 15875 w 12"/>
                <a:gd name="T27" fmla="*/ 3175 h 12"/>
                <a:gd name="T28" fmla="*/ 14288 w 12"/>
                <a:gd name="T29" fmla="*/ 0 h 12"/>
                <a:gd name="T30" fmla="*/ 7938 w 12"/>
                <a:gd name="T31" fmla="*/ 0 h 12"/>
                <a:gd name="T32" fmla="*/ 7938 w 12"/>
                <a:gd name="T33" fmla="*/ 0 h 12"/>
                <a:gd name="T34" fmla="*/ 4763 w 12"/>
                <a:gd name="T35" fmla="*/ 0 h 12"/>
                <a:gd name="T36" fmla="*/ 3175 w 12"/>
                <a:gd name="T37" fmla="*/ 3175 h 12"/>
                <a:gd name="T38" fmla="*/ 0 w 12"/>
                <a:gd name="T39" fmla="*/ 4763 h 12"/>
                <a:gd name="T40" fmla="*/ 0 w 12"/>
                <a:gd name="T41" fmla="*/ 7938 h 12"/>
                <a:gd name="T42" fmla="*/ 0 w 12"/>
                <a:gd name="T43" fmla="*/ 7938 h 12"/>
                <a:gd name="T44" fmla="*/ 0 w 12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2"/>
                  </a:lnTo>
                  <a:lnTo>
                    <a:pt x="5" y="12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2" y="5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Freeform 1095"/>
            <p:cNvSpPr>
              <a:spLocks/>
            </p:cNvSpPr>
            <p:nvPr/>
          </p:nvSpPr>
          <p:spPr bwMode="auto">
            <a:xfrm>
              <a:off x="1154113" y="3260725"/>
              <a:ext cx="15875" cy="14288"/>
            </a:xfrm>
            <a:custGeom>
              <a:avLst/>
              <a:gdLst>
                <a:gd name="T0" fmla="*/ 0 w 10"/>
                <a:gd name="T1" fmla="*/ 6350 h 9"/>
                <a:gd name="T2" fmla="*/ 0 w 10"/>
                <a:gd name="T3" fmla="*/ 6350 h 9"/>
                <a:gd name="T4" fmla="*/ 0 w 10"/>
                <a:gd name="T5" fmla="*/ 7938 h 9"/>
                <a:gd name="T6" fmla="*/ 1588 w 10"/>
                <a:gd name="T7" fmla="*/ 11113 h 9"/>
                <a:gd name="T8" fmla="*/ 4763 w 10"/>
                <a:gd name="T9" fmla="*/ 14288 h 9"/>
                <a:gd name="T10" fmla="*/ 7938 w 10"/>
                <a:gd name="T11" fmla="*/ 14288 h 9"/>
                <a:gd name="T12" fmla="*/ 7938 w 10"/>
                <a:gd name="T13" fmla="*/ 14288 h 9"/>
                <a:gd name="T14" fmla="*/ 11113 w 10"/>
                <a:gd name="T15" fmla="*/ 14288 h 9"/>
                <a:gd name="T16" fmla="*/ 12700 w 10"/>
                <a:gd name="T17" fmla="*/ 11113 h 9"/>
                <a:gd name="T18" fmla="*/ 15875 w 10"/>
                <a:gd name="T19" fmla="*/ 7938 h 9"/>
                <a:gd name="T20" fmla="*/ 15875 w 10"/>
                <a:gd name="T21" fmla="*/ 6350 h 9"/>
                <a:gd name="T22" fmla="*/ 15875 w 10"/>
                <a:gd name="T23" fmla="*/ 6350 h 9"/>
                <a:gd name="T24" fmla="*/ 15875 w 10"/>
                <a:gd name="T25" fmla="*/ 3175 h 9"/>
                <a:gd name="T26" fmla="*/ 12700 w 10"/>
                <a:gd name="T27" fmla="*/ 0 h 9"/>
                <a:gd name="T28" fmla="*/ 11113 w 10"/>
                <a:gd name="T29" fmla="*/ 0 h 9"/>
                <a:gd name="T30" fmla="*/ 7938 w 10"/>
                <a:gd name="T31" fmla="*/ 0 h 9"/>
                <a:gd name="T32" fmla="*/ 7938 w 10"/>
                <a:gd name="T33" fmla="*/ 0 h 9"/>
                <a:gd name="T34" fmla="*/ 4763 w 10"/>
                <a:gd name="T35" fmla="*/ 0 h 9"/>
                <a:gd name="T36" fmla="*/ 1588 w 10"/>
                <a:gd name="T37" fmla="*/ 0 h 9"/>
                <a:gd name="T38" fmla="*/ 0 w 10"/>
                <a:gd name="T39" fmla="*/ 3175 h 9"/>
                <a:gd name="T40" fmla="*/ 0 w 10"/>
                <a:gd name="T41" fmla="*/ 6350 h 9"/>
                <a:gd name="T42" fmla="*/ 0 w 10"/>
                <a:gd name="T43" fmla="*/ 6350 h 9"/>
                <a:gd name="T44" fmla="*/ 0 w 10"/>
                <a:gd name="T45" fmla="*/ 6350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9"/>
                <a:gd name="T71" fmla="*/ 10 w 10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9">
                  <a:moveTo>
                    <a:pt x="0" y="4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1" y="7"/>
                  </a:lnTo>
                  <a:lnTo>
                    <a:pt x="3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8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0" name="Freeform 1098"/>
            <p:cNvSpPr>
              <a:spLocks/>
            </p:cNvSpPr>
            <p:nvPr/>
          </p:nvSpPr>
          <p:spPr bwMode="auto">
            <a:xfrm>
              <a:off x="928688" y="2265363"/>
              <a:ext cx="17463" cy="19050"/>
            </a:xfrm>
            <a:custGeom>
              <a:avLst/>
              <a:gdLst>
                <a:gd name="T0" fmla="*/ 0 w 11"/>
                <a:gd name="T1" fmla="*/ 7938 h 12"/>
                <a:gd name="T2" fmla="*/ 0 w 11"/>
                <a:gd name="T3" fmla="*/ 7938 h 12"/>
                <a:gd name="T4" fmla="*/ 3175 w 11"/>
                <a:gd name="T5" fmla="*/ 14288 h 12"/>
                <a:gd name="T6" fmla="*/ 3175 w 11"/>
                <a:gd name="T7" fmla="*/ 17463 h 12"/>
                <a:gd name="T8" fmla="*/ 6350 w 11"/>
                <a:gd name="T9" fmla="*/ 17463 h 12"/>
                <a:gd name="T10" fmla="*/ 9525 w 11"/>
                <a:gd name="T11" fmla="*/ 19050 h 12"/>
                <a:gd name="T12" fmla="*/ 9525 w 11"/>
                <a:gd name="T13" fmla="*/ 19050 h 12"/>
                <a:gd name="T14" fmla="*/ 11113 w 11"/>
                <a:gd name="T15" fmla="*/ 17463 h 12"/>
                <a:gd name="T16" fmla="*/ 14288 w 11"/>
                <a:gd name="T17" fmla="*/ 17463 h 12"/>
                <a:gd name="T18" fmla="*/ 17463 w 11"/>
                <a:gd name="T19" fmla="*/ 14288 h 12"/>
                <a:gd name="T20" fmla="*/ 17463 w 11"/>
                <a:gd name="T21" fmla="*/ 7938 h 12"/>
                <a:gd name="T22" fmla="*/ 17463 w 11"/>
                <a:gd name="T23" fmla="*/ 7938 h 12"/>
                <a:gd name="T24" fmla="*/ 17463 w 11"/>
                <a:gd name="T25" fmla="*/ 6350 h 12"/>
                <a:gd name="T26" fmla="*/ 14288 w 11"/>
                <a:gd name="T27" fmla="*/ 3175 h 12"/>
                <a:gd name="T28" fmla="*/ 11113 w 11"/>
                <a:gd name="T29" fmla="*/ 0 h 12"/>
                <a:gd name="T30" fmla="*/ 9525 w 11"/>
                <a:gd name="T31" fmla="*/ 0 h 12"/>
                <a:gd name="T32" fmla="*/ 9525 w 11"/>
                <a:gd name="T33" fmla="*/ 0 h 12"/>
                <a:gd name="T34" fmla="*/ 6350 w 11"/>
                <a:gd name="T35" fmla="*/ 0 h 12"/>
                <a:gd name="T36" fmla="*/ 3175 w 11"/>
                <a:gd name="T37" fmla="*/ 3175 h 12"/>
                <a:gd name="T38" fmla="*/ 3175 w 11"/>
                <a:gd name="T39" fmla="*/ 6350 h 12"/>
                <a:gd name="T40" fmla="*/ 0 w 11"/>
                <a:gd name="T41" fmla="*/ 7938 h 12"/>
                <a:gd name="T42" fmla="*/ 0 w 11"/>
                <a:gd name="T43" fmla="*/ 7938 h 12"/>
                <a:gd name="T44" fmla="*/ 0 w 11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2"/>
                <a:gd name="T71" fmla="*/ 11 w 11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2">
                  <a:moveTo>
                    <a:pt x="0" y="5"/>
                  </a:moveTo>
                  <a:lnTo>
                    <a:pt x="0" y="5"/>
                  </a:lnTo>
                  <a:lnTo>
                    <a:pt x="2" y="9"/>
                  </a:lnTo>
                  <a:lnTo>
                    <a:pt x="2" y="11"/>
                  </a:lnTo>
                  <a:lnTo>
                    <a:pt x="4" y="11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11" y="9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Freeform 1099"/>
            <p:cNvSpPr>
              <a:spLocks/>
            </p:cNvSpPr>
            <p:nvPr/>
          </p:nvSpPr>
          <p:spPr bwMode="auto">
            <a:xfrm>
              <a:off x="1089025" y="2657475"/>
              <a:ext cx="14288" cy="11113"/>
            </a:xfrm>
            <a:custGeom>
              <a:avLst/>
              <a:gdLst>
                <a:gd name="T0" fmla="*/ 0 w 9"/>
                <a:gd name="T1" fmla="*/ 6350 h 7"/>
                <a:gd name="T2" fmla="*/ 0 w 9"/>
                <a:gd name="T3" fmla="*/ 6350 h 7"/>
                <a:gd name="T4" fmla="*/ 0 w 9"/>
                <a:gd name="T5" fmla="*/ 9525 h 7"/>
                <a:gd name="T6" fmla="*/ 3175 w 9"/>
                <a:gd name="T7" fmla="*/ 11113 h 7"/>
                <a:gd name="T8" fmla="*/ 3175 w 9"/>
                <a:gd name="T9" fmla="*/ 11113 h 7"/>
                <a:gd name="T10" fmla="*/ 7938 w 9"/>
                <a:gd name="T11" fmla="*/ 11113 h 7"/>
                <a:gd name="T12" fmla="*/ 7938 w 9"/>
                <a:gd name="T13" fmla="*/ 11113 h 7"/>
                <a:gd name="T14" fmla="*/ 7938 w 9"/>
                <a:gd name="T15" fmla="*/ 11113 h 7"/>
                <a:gd name="T16" fmla="*/ 11113 w 9"/>
                <a:gd name="T17" fmla="*/ 11113 h 7"/>
                <a:gd name="T18" fmla="*/ 14288 w 9"/>
                <a:gd name="T19" fmla="*/ 9525 h 7"/>
                <a:gd name="T20" fmla="*/ 14288 w 9"/>
                <a:gd name="T21" fmla="*/ 6350 h 7"/>
                <a:gd name="T22" fmla="*/ 14288 w 9"/>
                <a:gd name="T23" fmla="*/ 6350 h 7"/>
                <a:gd name="T24" fmla="*/ 14288 w 9"/>
                <a:gd name="T25" fmla="*/ 3175 h 7"/>
                <a:gd name="T26" fmla="*/ 11113 w 9"/>
                <a:gd name="T27" fmla="*/ 0 h 7"/>
                <a:gd name="T28" fmla="*/ 7938 w 9"/>
                <a:gd name="T29" fmla="*/ 0 h 7"/>
                <a:gd name="T30" fmla="*/ 7938 w 9"/>
                <a:gd name="T31" fmla="*/ 0 h 7"/>
                <a:gd name="T32" fmla="*/ 7938 w 9"/>
                <a:gd name="T33" fmla="*/ 0 h 7"/>
                <a:gd name="T34" fmla="*/ 3175 w 9"/>
                <a:gd name="T35" fmla="*/ 0 h 7"/>
                <a:gd name="T36" fmla="*/ 3175 w 9"/>
                <a:gd name="T37" fmla="*/ 0 h 7"/>
                <a:gd name="T38" fmla="*/ 0 w 9"/>
                <a:gd name="T39" fmla="*/ 3175 h 7"/>
                <a:gd name="T40" fmla="*/ 0 w 9"/>
                <a:gd name="T41" fmla="*/ 6350 h 7"/>
                <a:gd name="T42" fmla="*/ 0 w 9"/>
                <a:gd name="T43" fmla="*/ 6350 h 7"/>
                <a:gd name="T44" fmla="*/ 0 w 9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7"/>
                <a:gd name="T71" fmla="*/ 9 w 9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2" y="7"/>
                  </a:lnTo>
                  <a:lnTo>
                    <a:pt x="5" y="7"/>
                  </a:lnTo>
                  <a:lnTo>
                    <a:pt x="7" y="7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2" name="Freeform 1100"/>
            <p:cNvSpPr>
              <a:spLocks/>
            </p:cNvSpPr>
            <p:nvPr/>
          </p:nvSpPr>
          <p:spPr bwMode="auto">
            <a:xfrm>
              <a:off x="1239838" y="3605213"/>
              <a:ext cx="9525" cy="11113"/>
            </a:xfrm>
            <a:custGeom>
              <a:avLst/>
              <a:gdLst>
                <a:gd name="T0" fmla="*/ 0 w 6"/>
                <a:gd name="T1" fmla="*/ 6350 h 7"/>
                <a:gd name="T2" fmla="*/ 0 w 6"/>
                <a:gd name="T3" fmla="*/ 6350 h 7"/>
                <a:gd name="T4" fmla="*/ 0 w 6"/>
                <a:gd name="T5" fmla="*/ 9525 h 7"/>
                <a:gd name="T6" fmla="*/ 0 w 6"/>
                <a:gd name="T7" fmla="*/ 9525 h 7"/>
                <a:gd name="T8" fmla="*/ 3175 w 6"/>
                <a:gd name="T9" fmla="*/ 9525 h 7"/>
                <a:gd name="T10" fmla="*/ 6350 w 6"/>
                <a:gd name="T11" fmla="*/ 11113 h 7"/>
                <a:gd name="T12" fmla="*/ 6350 w 6"/>
                <a:gd name="T13" fmla="*/ 11113 h 7"/>
                <a:gd name="T14" fmla="*/ 6350 w 6"/>
                <a:gd name="T15" fmla="*/ 9525 h 7"/>
                <a:gd name="T16" fmla="*/ 9525 w 6"/>
                <a:gd name="T17" fmla="*/ 9525 h 7"/>
                <a:gd name="T18" fmla="*/ 9525 w 6"/>
                <a:gd name="T19" fmla="*/ 9525 h 7"/>
                <a:gd name="T20" fmla="*/ 9525 w 6"/>
                <a:gd name="T21" fmla="*/ 6350 h 7"/>
                <a:gd name="T22" fmla="*/ 9525 w 6"/>
                <a:gd name="T23" fmla="*/ 6350 h 7"/>
                <a:gd name="T24" fmla="*/ 9525 w 6"/>
                <a:gd name="T25" fmla="*/ 3175 h 7"/>
                <a:gd name="T26" fmla="*/ 9525 w 6"/>
                <a:gd name="T27" fmla="*/ 0 h 7"/>
                <a:gd name="T28" fmla="*/ 6350 w 6"/>
                <a:gd name="T29" fmla="*/ 0 h 7"/>
                <a:gd name="T30" fmla="*/ 6350 w 6"/>
                <a:gd name="T31" fmla="*/ 0 h 7"/>
                <a:gd name="T32" fmla="*/ 6350 w 6"/>
                <a:gd name="T33" fmla="*/ 0 h 7"/>
                <a:gd name="T34" fmla="*/ 3175 w 6"/>
                <a:gd name="T35" fmla="*/ 0 h 7"/>
                <a:gd name="T36" fmla="*/ 0 w 6"/>
                <a:gd name="T37" fmla="*/ 0 h 7"/>
                <a:gd name="T38" fmla="*/ 0 w 6"/>
                <a:gd name="T39" fmla="*/ 3175 h 7"/>
                <a:gd name="T40" fmla="*/ 0 w 6"/>
                <a:gd name="T41" fmla="*/ 6350 h 7"/>
                <a:gd name="T42" fmla="*/ 0 w 6"/>
                <a:gd name="T43" fmla="*/ 6350 h 7"/>
                <a:gd name="T44" fmla="*/ 0 w 6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"/>
                <a:gd name="T70" fmla="*/ 0 h 7"/>
                <a:gd name="T71" fmla="*/ 6 w 6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2" y="6"/>
                  </a:lnTo>
                  <a:lnTo>
                    <a:pt x="4" y="7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3" name="Freeform 1101"/>
            <p:cNvSpPr>
              <a:spLocks/>
            </p:cNvSpPr>
            <p:nvPr/>
          </p:nvSpPr>
          <p:spPr bwMode="auto">
            <a:xfrm>
              <a:off x="1190625" y="3611563"/>
              <a:ext cx="15875" cy="15875"/>
            </a:xfrm>
            <a:custGeom>
              <a:avLst/>
              <a:gdLst>
                <a:gd name="T0" fmla="*/ 0 w 10"/>
                <a:gd name="T1" fmla="*/ 7938 h 10"/>
                <a:gd name="T2" fmla="*/ 0 w 10"/>
                <a:gd name="T3" fmla="*/ 7938 h 10"/>
                <a:gd name="T4" fmla="*/ 0 w 10"/>
                <a:gd name="T5" fmla="*/ 11113 h 10"/>
                <a:gd name="T6" fmla="*/ 1588 w 10"/>
                <a:gd name="T7" fmla="*/ 14288 h 10"/>
                <a:gd name="T8" fmla="*/ 4763 w 10"/>
                <a:gd name="T9" fmla="*/ 14288 h 10"/>
                <a:gd name="T10" fmla="*/ 7938 w 10"/>
                <a:gd name="T11" fmla="*/ 15875 h 10"/>
                <a:gd name="T12" fmla="*/ 7938 w 10"/>
                <a:gd name="T13" fmla="*/ 15875 h 10"/>
                <a:gd name="T14" fmla="*/ 11113 w 10"/>
                <a:gd name="T15" fmla="*/ 14288 h 10"/>
                <a:gd name="T16" fmla="*/ 12700 w 10"/>
                <a:gd name="T17" fmla="*/ 14288 h 10"/>
                <a:gd name="T18" fmla="*/ 12700 w 10"/>
                <a:gd name="T19" fmla="*/ 11113 h 10"/>
                <a:gd name="T20" fmla="*/ 15875 w 10"/>
                <a:gd name="T21" fmla="*/ 7938 h 10"/>
                <a:gd name="T22" fmla="*/ 15875 w 10"/>
                <a:gd name="T23" fmla="*/ 7938 h 10"/>
                <a:gd name="T24" fmla="*/ 12700 w 10"/>
                <a:gd name="T25" fmla="*/ 3175 h 10"/>
                <a:gd name="T26" fmla="*/ 12700 w 10"/>
                <a:gd name="T27" fmla="*/ 3175 h 10"/>
                <a:gd name="T28" fmla="*/ 11113 w 10"/>
                <a:gd name="T29" fmla="*/ 0 h 10"/>
                <a:gd name="T30" fmla="*/ 7938 w 10"/>
                <a:gd name="T31" fmla="*/ 0 h 10"/>
                <a:gd name="T32" fmla="*/ 7938 w 10"/>
                <a:gd name="T33" fmla="*/ 0 h 10"/>
                <a:gd name="T34" fmla="*/ 4763 w 10"/>
                <a:gd name="T35" fmla="*/ 0 h 10"/>
                <a:gd name="T36" fmla="*/ 1588 w 10"/>
                <a:gd name="T37" fmla="*/ 3175 h 10"/>
                <a:gd name="T38" fmla="*/ 0 w 10"/>
                <a:gd name="T39" fmla="*/ 3175 h 10"/>
                <a:gd name="T40" fmla="*/ 0 w 10"/>
                <a:gd name="T41" fmla="*/ 7938 h 10"/>
                <a:gd name="T42" fmla="*/ 0 w 10"/>
                <a:gd name="T43" fmla="*/ 7938 h 10"/>
                <a:gd name="T44" fmla="*/ 0 w 10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0"/>
                <a:gd name="T71" fmla="*/ 10 w 10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0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9"/>
                  </a:lnTo>
                  <a:lnTo>
                    <a:pt x="5" y="10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10" y="5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4" name="Freeform 1102"/>
            <p:cNvSpPr>
              <a:spLocks/>
            </p:cNvSpPr>
            <p:nvPr/>
          </p:nvSpPr>
          <p:spPr bwMode="auto">
            <a:xfrm>
              <a:off x="1141413" y="3586163"/>
              <a:ext cx="12700" cy="14288"/>
            </a:xfrm>
            <a:custGeom>
              <a:avLst/>
              <a:gdLst>
                <a:gd name="T0" fmla="*/ 0 w 8"/>
                <a:gd name="T1" fmla="*/ 7938 h 9"/>
                <a:gd name="T2" fmla="*/ 0 w 8"/>
                <a:gd name="T3" fmla="*/ 7938 h 9"/>
                <a:gd name="T4" fmla="*/ 0 w 8"/>
                <a:gd name="T5" fmla="*/ 7938 h 9"/>
                <a:gd name="T6" fmla="*/ 0 w 8"/>
                <a:gd name="T7" fmla="*/ 11113 h 9"/>
                <a:gd name="T8" fmla="*/ 3175 w 8"/>
                <a:gd name="T9" fmla="*/ 14288 h 9"/>
                <a:gd name="T10" fmla="*/ 6350 w 8"/>
                <a:gd name="T11" fmla="*/ 14288 h 9"/>
                <a:gd name="T12" fmla="*/ 6350 w 8"/>
                <a:gd name="T13" fmla="*/ 14288 h 9"/>
                <a:gd name="T14" fmla="*/ 6350 w 8"/>
                <a:gd name="T15" fmla="*/ 14288 h 9"/>
                <a:gd name="T16" fmla="*/ 9525 w 8"/>
                <a:gd name="T17" fmla="*/ 11113 h 9"/>
                <a:gd name="T18" fmla="*/ 12700 w 8"/>
                <a:gd name="T19" fmla="*/ 7938 h 9"/>
                <a:gd name="T20" fmla="*/ 12700 w 8"/>
                <a:gd name="T21" fmla="*/ 7938 h 9"/>
                <a:gd name="T22" fmla="*/ 12700 w 8"/>
                <a:gd name="T23" fmla="*/ 7938 h 9"/>
                <a:gd name="T24" fmla="*/ 12700 w 8"/>
                <a:gd name="T25" fmla="*/ 3175 h 9"/>
                <a:gd name="T26" fmla="*/ 9525 w 8"/>
                <a:gd name="T27" fmla="*/ 3175 h 9"/>
                <a:gd name="T28" fmla="*/ 6350 w 8"/>
                <a:gd name="T29" fmla="*/ 0 h 9"/>
                <a:gd name="T30" fmla="*/ 6350 w 8"/>
                <a:gd name="T31" fmla="*/ 0 h 9"/>
                <a:gd name="T32" fmla="*/ 6350 w 8"/>
                <a:gd name="T33" fmla="*/ 0 h 9"/>
                <a:gd name="T34" fmla="*/ 3175 w 8"/>
                <a:gd name="T35" fmla="*/ 0 h 9"/>
                <a:gd name="T36" fmla="*/ 0 w 8"/>
                <a:gd name="T37" fmla="*/ 3175 h 9"/>
                <a:gd name="T38" fmla="*/ 0 w 8"/>
                <a:gd name="T39" fmla="*/ 3175 h 9"/>
                <a:gd name="T40" fmla="*/ 0 w 8"/>
                <a:gd name="T41" fmla="*/ 7938 h 9"/>
                <a:gd name="T42" fmla="*/ 0 w 8"/>
                <a:gd name="T43" fmla="*/ 7938 h 9"/>
                <a:gd name="T44" fmla="*/ 0 w 8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9"/>
                <a:gd name="T71" fmla="*/ 8 w 8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9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7"/>
                  </a:lnTo>
                  <a:lnTo>
                    <a:pt x="8" y="5"/>
                  </a:lnTo>
                  <a:lnTo>
                    <a:pt x="8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5" name="Freeform 1103"/>
            <p:cNvSpPr>
              <a:spLocks/>
            </p:cNvSpPr>
            <p:nvPr/>
          </p:nvSpPr>
          <p:spPr bwMode="auto">
            <a:xfrm>
              <a:off x="1355725" y="3611563"/>
              <a:ext cx="15875" cy="15875"/>
            </a:xfrm>
            <a:custGeom>
              <a:avLst/>
              <a:gdLst>
                <a:gd name="T0" fmla="*/ 0 w 10"/>
                <a:gd name="T1" fmla="*/ 7938 h 10"/>
                <a:gd name="T2" fmla="*/ 0 w 10"/>
                <a:gd name="T3" fmla="*/ 7938 h 10"/>
                <a:gd name="T4" fmla="*/ 1588 w 10"/>
                <a:gd name="T5" fmla="*/ 11113 h 10"/>
                <a:gd name="T6" fmla="*/ 1588 w 10"/>
                <a:gd name="T7" fmla="*/ 14288 h 10"/>
                <a:gd name="T8" fmla="*/ 4763 w 10"/>
                <a:gd name="T9" fmla="*/ 14288 h 10"/>
                <a:gd name="T10" fmla="*/ 7938 w 10"/>
                <a:gd name="T11" fmla="*/ 15875 h 10"/>
                <a:gd name="T12" fmla="*/ 7938 w 10"/>
                <a:gd name="T13" fmla="*/ 15875 h 10"/>
                <a:gd name="T14" fmla="*/ 14288 w 10"/>
                <a:gd name="T15" fmla="*/ 14288 h 10"/>
                <a:gd name="T16" fmla="*/ 14288 w 10"/>
                <a:gd name="T17" fmla="*/ 14288 h 10"/>
                <a:gd name="T18" fmla="*/ 15875 w 10"/>
                <a:gd name="T19" fmla="*/ 11113 h 10"/>
                <a:gd name="T20" fmla="*/ 15875 w 10"/>
                <a:gd name="T21" fmla="*/ 7938 h 10"/>
                <a:gd name="T22" fmla="*/ 15875 w 10"/>
                <a:gd name="T23" fmla="*/ 7938 h 10"/>
                <a:gd name="T24" fmla="*/ 15875 w 10"/>
                <a:gd name="T25" fmla="*/ 3175 h 10"/>
                <a:gd name="T26" fmla="*/ 14288 w 10"/>
                <a:gd name="T27" fmla="*/ 3175 h 10"/>
                <a:gd name="T28" fmla="*/ 14288 w 10"/>
                <a:gd name="T29" fmla="*/ 0 h 10"/>
                <a:gd name="T30" fmla="*/ 7938 w 10"/>
                <a:gd name="T31" fmla="*/ 0 h 10"/>
                <a:gd name="T32" fmla="*/ 7938 w 10"/>
                <a:gd name="T33" fmla="*/ 0 h 10"/>
                <a:gd name="T34" fmla="*/ 4763 w 10"/>
                <a:gd name="T35" fmla="*/ 0 h 10"/>
                <a:gd name="T36" fmla="*/ 1588 w 10"/>
                <a:gd name="T37" fmla="*/ 3175 h 10"/>
                <a:gd name="T38" fmla="*/ 1588 w 10"/>
                <a:gd name="T39" fmla="*/ 3175 h 10"/>
                <a:gd name="T40" fmla="*/ 0 w 10"/>
                <a:gd name="T41" fmla="*/ 7938 h 10"/>
                <a:gd name="T42" fmla="*/ 0 w 10"/>
                <a:gd name="T43" fmla="*/ 7938 h 10"/>
                <a:gd name="T44" fmla="*/ 0 w 10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0"/>
                <a:gd name="T71" fmla="*/ 10 w 10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0">
                  <a:moveTo>
                    <a:pt x="0" y="5"/>
                  </a:moveTo>
                  <a:lnTo>
                    <a:pt x="0" y="5"/>
                  </a:lnTo>
                  <a:lnTo>
                    <a:pt x="1" y="7"/>
                  </a:lnTo>
                  <a:lnTo>
                    <a:pt x="1" y="9"/>
                  </a:lnTo>
                  <a:lnTo>
                    <a:pt x="3" y="9"/>
                  </a:lnTo>
                  <a:lnTo>
                    <a:pt x="5" y="10"/>
                  </a:lnTo>
                  <a:lnTo>
                    <a:pt x="9" y="9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2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6" name="Freeform 1104"/>
            <p:cNvSpPr>
              <a:spLocks/>
            </p:cNvSpPr>
            <p:nvPr/>
          </p:nvSpPr>
          <p:spPr bwMode="auto">
            <a:xfrm>
              <a:off x="1341438" y="3578225"/>
              <a:ext cx="22225" cy="23813"/>
            </a:xfrm>
            <a:custGeom>
              <a:avLst/>
              <a:gdLst>
                <a:gd name="T0" fmla="*/ 0 w 14"/>
                <a:gd name="T1" fmla="*/ 11113 h 15"/>
                <a:gd name="T2" fmla="*/ 0 w 14"/>
                <a:gd name="T3" fmla="*/ 11113 h 15"/>
                <a:gd name="T4" fmla="*/ 3175 w 14"/>
                <a:gd name="T5" fmla="*/ 15875 h 15"/>
                <a:gd name="T6" fmla="*/ 3175 w 14"/>
                <a:gd name="T7" fmla="*/ 22225 h 15"/>
                <a:gd name="T8" fmla="*/ 7938 w 14"/>
                <a:gd name="T9" fmla="*/ 22225 h 15"/>
                <a:gd name="T10" fmla="*/ 11113 w 14"/>
                <a:gd name="T11" fmla="*/ 23813 h 15"/>
                <a:gd name="T12" fmla="*/ 11113 w 14"/>
                <a:gd name="T13" fmla="*/ 23813 h 15"/>
                <a:gd name="T14" fmla="*/ 15875 w 14"/>
                <a:gd name="T15" fmla="*/ 22225 h 15"/>
                <a:gd name="T16" fmla="*/ 19050 w 14"/>
                <a:gd name="T17" fmla="*/ 22225 h 15"/>
                <a:gd name="T18" fmla="*/ 22225 w 14"/>
                <a:gd name="T19" fmla="*/ 15875 h 15"/>
                <a:gd name="T20" fmla="*/ 22225 w 14"/>
                <a:gd name="T21" fmla="*/ 11113 h 15"/>
                <a:gd name="T22" fmla="*/ 22225 w 14"/>
                <a:gd name="T23" fmla="*/ 11113 h 15"/>
                <a:gd name="T24" fmla="*/ 22225 w 14"/>
                <a:gd name="T25" fmla="*/ 7938 h 15"/>
                <a:gd name="T26" fmla="*/ 19050 w 14"/>
                <a:gd name="T27" fmla="*/ 4763 h 15"/>
                <a:gd name="T28" fmla="*/ 15875 w 14"/>
                <a:gd name="T29" fmla="*/ 1588 h 15"/>
                <a:gd name="T30" fmla="*/ 11113 w 14"/>
                <a:gd name="T31" fmla="*/ 0 h 15"/>
                <a:gd name="T32" fmla="*/ 11113 w 14"/>
                <a:gd name="T33" fmla="*/ 0 h 15"/>
                <a:gd name="T34" fmla="*/ 7938 w 14"/>
                <a:gd name="T35" fmla="*/ 1588 h 15"/>
                <a:gd name="T36" fmla="*/ 3175 w 14"/>
                <a:gd name="T37" fmla="*/ 4763 h 15"/>
                <a:gd name="T38" fmla="*/ 3175 w 14"/>
                <a:gd name="T39" fmla="*/ 7938 h 15"/>
                <a:gd name="T40" fmla="*/ 0 w 14"/>
                <a:gd name="T41" fmla="*/ 11113 h 15"/>
                <a:gd name="T42" fmla="*/ 0 w 14"/>
                <a:gd name="T43" fmla="*/ 11113 h 15"/>
                <a:gd name="T44" fmla="*/ 0 w 14"/>
                <a:gd name="T45" fmla="*/ 11113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5"/>
                <a:gd name="T71" fmla="*/ 14 w 14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5">
                  <a:moveTo>
                    <a:pt x="0" y="7"/>
                  </a:moveTo>
                  <a:lnTo>
                    <a:pt x="0" y="7"/>
                  </a:lnTo>
                  <a:lnTo>
                    <a:pt x="2" y="10"/>
                  </a:lnTo>
                  <a:lnTo>
                    <a:pt x="2" y="14"/>
                  </a:lnTo>
                  <a:lnTo>
                    <a:pt x="5" y="14"/>
                  </a:lnTo>
                  <a:lnTo>
                    <a:pt x="7" y="15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14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2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Freeform 1105"/>
            <p:cNvSpPr>
              <a:spLocks/>
            </p:cNvSpPr>
            <p:nvPr/>
          </p:nvSpPr>
          <p:spPr bwMode="auto">
            <a:xfrm>
              <a:off x="1323975" y="3560763"/>
              <a:ext cx="9525" cy="7938"/>
            </a:xfrm>
            <a:custGeom>
              <a:avLst/>
              <a:gdLst>
                <a:gd name="T0" fmla="*/ 0 w 6"/>
                <a:gd name="T1" fmla="*/ 3175 h 5"/>
                <a:gd name="T2" fmla="*/ 0 w 6"/>
                <a:gd name="T3" fmla="*/ 3175 h 5"/>
                <a:gd name="T4" fmla="*/ 0 w 6"/>
                <a:gd name="T5" fmla="*/ 4763 h 5"/>
                <a:gd name="T6" fmla="*/ 3175 w 6"/>
                <a:gd name="T7" fmla="*/ 7938 h 5"/>
                <a:gd name="T8" fmla="*/ 3175 w 6"/>
                <a:gd name="T9" fmla="*/ 7938 h 5"/>
                <a:gd name="T10" fmla="*/ 6350 w 6"/>
                <a:gd name="T11" fmla="*/ 7938 h 5"/>
                <a:gd name="T12" fmla="*/ 6350 w 6"/>
                <a:gd name="T13" fmla="*/ 7938 h 5"/>
                <a:gd name="T14" fmla="*/ 6350 w 6"/>
                <a:gd name="T15" fmla="*/ 7938 h 5"/>
                <a:gd name="T16" fmla="*/ 9525 w 6"/>
                <a:gd name="T17" fmla="*/ 7938 h 5"/>
                <a:gd name="T18" fmla="*/ 9525 w 6"/>
                <a:gd name="T19" fmla="*/ 4763 h 5"/>
                <a:gd name="T20" fmla="*/ 9525 w 6"/>
                <a:gd name="T21" fmla="*/ 3175 h 5"/>
                <a:gd name="T22" fmla="*/ 9525 w 6"/>
                <a:gd name="T23" fmla="*/ 3175 h 5"/>
                <a:gd name="T24" fmla="*/ 9525 w 6"/>
                <a:gd name="T25" fmla="*/ 3175 h 5"/>
                <a:gd name="T26" fmla="*/ 9525 w 6"/>
                <a:gd name="T27" fmla="*/ 0 h 5"/>
                <a:gd name="T28" fmla="*/ 6350 w 6"/>
                <a:gd name="T29" fmla="*/ 0 h 5"/>
                <a:gd name="T30" fmla="*/ 6350 w 6"/>
                <a:gd name="T31" fmla="*/ 0 h 5"/>
                <a:gd name="T32" fmla="*/ 6350 w 6"/>
                <a:gd name="T33" fmla="*/ 0 h 5"/>
                <a:gd name="T34" fmla="*/ 3175 w 6"/>
                <a:gd name="T35" fmla="*/ 0 h 5"/>
                <a:gd name="T36" fmla="*/ 3175 w 6"/>
                <a:gd name="T37" fmla="*/ 0 h 5"/>
                <a:gd name="T38" fmla="*/ 0 w 6"/>
                <a:gd name="T39" fmla="*/ 3175 h 5"/>
                <a:gd name="T40" fmla="*/ 0 w 6"/>
                <a:gd name="T41" fmla="*/ 3175 h 5"/>
                <a:gd name="T42" fmla="*/ 0 w 6"/>
                <a:gd name="T43" fmla="*/ 3175 h 5"/>
                <a:gd name="T44" fmla="*/ 0 w 6"/>
                <a:gd name="T45" fmla="*/ 3175 h 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"/>
                <a:gd name="T70" fmla="*/ 0 h 5"/>
                <a:gd name="T71" fmla="*/ 6 w 6"/>
                <a:gd name="T72" fmla="*/ 5 h 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" h="5">
                  <a:moveTo>
                    <a:pt x="0" y="2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8" name="Freeform 1106"/>
            <p:cNvSpPr>
              <a:spLocks/>
            </p:cNvSpPr>
            <p:nvPr/>
          </p:nvSpPr>
          <p:spPr bwMode="auto">
            <a:xfrm>
              <a:off x="1323975" y="3470275"/>
              <a:ext cx="25400" cy="25400"/>
            </a:xfrm>
            <a:custGeom>
              <a:avLst/>
              <a:gdLst>
                <a:gd name="T0" fmla="*/ 0 w 16"/>
                <a:gd name="T1" fmla="*/ 14288 h 16"/>
                <a:gd name="T2" fmla="*/ 0 w 16"/>
                <a:gd name="T3" fmla="*/ 14288 h 16"/>
                <a:gd name="T4" fmla="*/ 0 w 16"/>
                <a:gd name="T5" fmla="*/ 17463 h 16"/>
                <a:gd name="T6" fmla="*/ 3175 w 16"/>
                <a:gd name="T7" fmla="*/ 23813 h 16"/>
                <a:gd name="T8" fmla="*/ 9525 w 16"/>
                <a:gd name="T9" fmla="*/ 25400 h 16"/>
                <a:gd name="T10" fmla="*/ 14288 w 16"/>
                <a:gd name="T11" fmla="*/ 25400 h 16"/>
                <a:gd name="T12" fmla="*/ 14288 w 16"/>
                <a:gd name="T13" fmla="*/ 25400 h 16"/>
                <a:gd name="T14" fmla="*/ 17463 w 16"/>
                <a:gd name="T15" fmla="*/ 25400 h 16"/>
                <a:gd name="T16" fmla="*/ 22225 w 16"/>
                <a:gd name="T17" fmla="*/ 23813 h 16"/>
                <a:gd name="T18" fmla="*/ 25400 w 16"/>
                <a:gd name="T19" fmla="*/ 17463 h 16"/>
                <a:gd name="T20" fmla="*/ 25400 w 16"/>
                <a:gd name="T21" fmla="*/ 14288 h 16"/>
                <a:gd name="T22" fmla="*/ 25400 w 16"/>
                <a:gd name="T23" fmla="*/ 14288 h 16"/>
                <a:gd name="T24" fmla="*/ 25400 w 16"/>
                <a:gd name="T25" fmla="*/ 9525 h 16"/>
                <a:gd name="T26" fmla="*/ 22225 w 16"/>
                <a:gd name="T27" fmla="*/ 6350 h 16"/>
                <a:gd name="T28" fmla="*/ 17463 w 16"/>
                <a:gd name="T29" fmla="*/ 0 h 16"/>
                <a:gd name="T30" fmla="*/ 14288 w 16"/>
                <a:gd name="T31" fmla="*/ 0 h 16"/>
                <a:gd name="T32" fmla="*/ 14288 w 16"/>
                <a:gd name="T33" fmla="*/ 0 h 16"/>
                <a:gd name="T34" fmla="*/ 9525 w 16"/>
                <a:gd name="T35" fmla="*/ 0 h 16"/>
                <a:gd name="T36" fmla="*/ 3175 w 16"/>
                <a:gd name="T37" fmla="*/ 6350 h 16"/>
                <a:gd name="T38" fmla="*/ 0 w 16"/>
                <a:gd name="T39" fmla="*/ 9525 h 16"/>
                <a:gd name="T40" fmla="*/ 0 w 16"/>
                <a:gd name="T41" fmla="*/ 14288 h 16"/>
                <a:gd name="T42" fmla="*/ 0 w 16"/>
                <a:gd name="T43" fmla="*/ 14288 h 16"/>
                <a:gd name="T44" fmla="*/ 0 w 16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9"/>
                  </a:moveTo>
                  <a:lnTo>
                    <a:pt x="0" y="9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1" y="16"/>
                  </a:lnTo>
                  <a:lnTo>
                    <a:pt x="14" y="15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9" name="Freeform 1110"/>
            <p:cNvSpPr>
              <a:spLocks/>
            </p:cNvSpPr>
            <p:nvPr/>
          </p:nvSpPr>
          <p:spPr bwMode="auto">
            <a:xfrm>
              <a:off x="1246188" y="3448050"/>
              <a:ext cx="15875" cy="20638"/>
            </a:xfrm>
            <a:custGeom>
              <a:avLst/>
              <a:gdLst>
                <a:gd name="T0" fmla="*/ 0 w 10"/>
                <a:gd name="T1" fmla="*/ 11113 h 13"/>
                <a:gd name="T2" fmla="*/ 0 w 10"/>
                <a:gd name="T3" fmla="*/ 11113 h 13"/>
                <a:gd name="T4" fmla="*/ 0 w 10"/>
                <a:gd name="T5" fmla="*/ 14288 h 13"/>
                <a:gd name="T6" fmla="*/ 0 w 10"/>
                <a:gd name="T7" fmla="*/ 17463 h 13"/>
                <a:gd name="T8" fmla="*/ 3175 w 10"/>
                <a:gd name="T9" fmla="*/ 17463 h 13"/>
                <a:gd name="T10" fmla="*/ 7938 w 10"/>
                <a:gd name="T11" fmla="*/ 20638 h 13"/>
                <a:gd name="T12" fmla="*/ 7938 w 10"/>
                <a:gd name="T13" fmla="*/ 20638 h 13"/>
                <a:gd name="T14" fmla="*/ 11113 w 10"/>
                <a:gd name="T15" fmla="*/ 17463 h 13"/>
                <a:gd name="T16" fmla="*/ 14288 w 10"/>
                <a:gd name="T17" fmla="*/ 17463 h 13"/>
                <a:gd name="T18" fmla="*/ 15875 w 10"/>
                <a:gd name="T19" fmla="*/ 14288 h 13"/>
                <a:gd name="T20" fmla="*/ 15875 w 10"/>
                <a:gd name="T21" fmla="*/ 11113 h 13"/>
                <a:gd name="T22" fmla="*/ 15875 w 10"/>
                <a:gd name="T23" fmla="*/ 11113 h 13"/>
                <a:gd name="T24" fmla="*/ 15875 w 10"/>
                <a:gd name="T25" fmla="*/ 6350 h 13"/>
                <a:gd name="T26" fmla="*/ 14288 w 10"/>
                <a:gd name="T27" fmla="*/ 3175 h 13"/>
                <a:gd name="T28" fmla="*/ 11113 w 10"/>
                <a:gd name="T29" fmla="*/ 0 h 13"/>
                <a:gd name="T30" fmla="*/ 7938 w 10"/>
                <a:gd name="T31" fmla="*/ 0 h 13"/>
                <a:gd name="T32" fmla="*/ 7938 w 10"/>
                <a:gd name="T33" fmla="*/ 0 h 13"/>
                <a:gd name="T34" fmla="*/ 3175 w 10"/>
                <a:gd name="T35" fmla="*/ 0 h 13"/>
                <a:gd name="T36" fmla="*/ 0 w 10"/>
                <a:gd name="T37" fmla="*/ 3175 h 13"/>
                <a:gd name="T38" fmla="*/ 0 w 10"/>
                <a:gd name="T39" fmla="*/ 6350 h 13"/>
                <a:gd name="T40" fmla="*/ 0 w 10"/>
                <a:gd name="T41" fmla="*/ 11113 h 13"/>
                <a:gd name="T42" fmla="*/ 0 w 10"/>
                <a:gd name="T43" fmla="*/ 11113 h 13"/>
                <a:gd name="T44" fmla="*/ 0 w 10"/>
                <a:gd name="T45" fmla="*/ 11113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3"/>
                <a:gd name="T71" fmla="*/ 10 w 10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3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10" y="9"/>
                  </a:lnTo>
                  <a:lnTo>
                    <a:pt x="10" y="7"/>
                  </a:lnTo>
                  <a:lnTo>
                    <a:pt x="10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0" name="Freeform 1111"/>
            <p:cNvSpPr>
              <a:spLocks/>
            </p:cNvSpPr>
            <p:nvPr/>
          </p:nvSpPr>
          <p:spPr bwMode="auto">
            <a:xfrm>
              <a:off x="1181100" y="3398838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4763 h 7"/>
                <a:gd name="T6" fmla="*/ 3175 w 7"/>
                <a:gd name="T7" fmla="*/ 7938 h 7"/>
                <a:gd name="T8" fmla="*/ 3175 w 7"/>
                <a:gd name="T9" fmla="*/ 11113 h 7"/>
                <a:gd name="T10" fmla="*/ 6350 w 7"/>
                <a:gd name="T11" fmla="*/ 11113 h 7"/>
                <a:gd name="T12" fmla="*/ 6350 w 7"/>
                <a:gd name="T13" fmla="*/ 11113 h 7"/>
                <a:gd name="T14" fmla="*/ 9525 w 7"/>
                <a:gd name="T15" fmla="*/ 11113 h 7"/>
                <a:gd name="T16" fmla="*/ 9525 w 7"/>
                <a:gd name="T17" fmla="*/ 7938 h 7"/>
                <a:gd name="T18" fmla="*/ 11113 w 7"/>
                <a:gd name="T19" fmla="*/ 4763 h 7"/>
                <a:gd name="T20" fmla="*/ 11113 w 7"/>
                <a:gd name="T21" fmla="*/ 4763 h 7"/>
                <a:gd name="T22" fmla="*/ 11113 w 7"/>
                <a:gd name="T23" fmla="*/ 4763 h 7"/>
                <a:gd name="T24" fmla="*/ 11113 w 7"/>
                <a:gd name="T25" fmla="*/ 1588 h 7"/>
                <a:gd name="T26" fmla="*/ 9525 w 7"/>
                <a:gd name="T27" fmla="*/ 0 h 7"/>
                <a:gd name="T28" fmla="*/ 9525 w 7"/>
                <a:gd name="T29" fmla="*/ 0 h 7"/>
                <a:gd name="T30" fmla="*/ 6350 w 7"/>
                <a:gd name="T31" fmla="*/ 0 h 7"/>
                <a:gd name="T32" fmla="*/ 6350 w 7"/>
                <a:gd name="T33" fmla="*/ 0 h 7"/>
                <a:gd name="T34" fmla="*/ 3175 w 7"/>
                <a:gd name="T35" fmla="*/ 0 h 7"/>
                <a:gd name="T36" fmla="*/ 3175 w 7"/>
                <a:gd name="T37" fmla="*/ 0 h 7"/>
                <a:gd name="T38" fmla="*/ 0 w 7"/>
                <a:gd name="T39" fmla="*/ 1588 h 7"/>
                <a:gd name="T40" fmla="*/ 0 w 7"/>
                <a:gd name="T41" fmla="*/ 4763 h 7"/>
                <a:gd name="T42" fmla="*/ 0 w 7"/>
                <a:gd name="T43" fmla="*/ 4763 h 7"/>
                <a:gd name="T44" fmla="*/ 0 w 7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2" y="5"/>
                  </a:lnTo>
                  <a:lnTo>
                    <a:pt x="2" y="7"/>
                  </a:lnTo>
                  <a:lnTo>
                    <a:pt x="4" y="7"/>
                  </a:lnTo>
                  <a:lnTo>
                    <a:pt x="6" y="7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1" name="Freeform 1112"/>
            <p:cNvSpPr>
              <a:spLocks/>
            </p:cNvSpPr>
            <p:nvPr/>
          </p:nvSpPr>
          <p:spPr bwMode="auto">
            <a:xfrm>
              <a:off x="1214438" y="3330575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6350 h 7"/>
                <a:gd name="T6" fmla="*/ 3175 w 7"/>
                <a:gd name="T7" fmla="*/ 7938 h 7"/>
                <a:gd name="T8" fmla="*/ 3175 w 7"/>
                <a:gd name="T9" fmla="*/ 11113 h 7"/>
                <a:gd name="T10" fmla="*/ 6350 w 7"/>
                <a:gd name="T11" fmla="*/ 11113 h 7"/>
                <a:gd name="T12" fmla="*/ 6350 w 7"/>
                <a:gd name="T13" fmla="*/ 11113 h 7"/>
                <a:gd name="T14" fmla="*/ 9525 w 7"/>
                <a:gd name="T15" fmla="*/ 11113 h 7"/>
                <a:gd name="T16" fmla="*/ 11113 w 7"/>
                <a:gd name="T17" fmla="*/ 7938 h 7"/>
                <a:gd name="T18" fmla="*/ 11113 w 7"/>
                <a:gd name="T19" fmla="*/ 6350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11113 w 7"/>
                <a:gd name="T27" fmla="*/ 0 h 7"/>
                <a:gd name="T28" fmla="*/ 9525 w 7"/>
                <a:gd name="T29" fmla="*/ 0 h 7"/>
                <a:gd name="T30" fmla="*/ 6350 w 7"/>
                <a:gd name="T31" fmla="*/ 0 h 7"/>
                <a:gd name="T32" fmla="*/ 6350 w 7"/>
                <a:gd name="T33" fmla="*/ 0 h 7"/>
                <a:gd name="T34" fmla="*/ 3175 w 7"/>
                <a:gd name="T35" fmla="*/ 0 h 7"/>
                <a:gd name="T36" fmla="*/ 3175 w 7"/>
                <a:gd name="T37" fmla="*/ 0 h 7"/>
                <a:gd name="T38" fmla="*/ 0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4" y="7"/>
                  </a:lnTo>
                  <a:lnTo>
                    <a:pt x="6" y="7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7" name="Group 2245"/>
          <p:cNvGrpSpPr>
            <a:grpSpLocks/>
          </p:cNvGrpSpPr>
          <p:nvPr/>
        </p:nvGrpSpPr>
        <p:grpSpPr bwMode="auto">
          <a:xfrm>
            <a:off x="1406525" y="2693988"/>
            <a:ext cx="744538" cy="1400175"/>
            <a:chOff x="1406525" y="2693988"/>
            <a:chExt cx="744538" cy="1400175"/>
          </a:xfrm>
        </p:grpSpPr>
        <p:sp>
          <p:nvSpPr>
            <p:cNvPr id="3099" name="Freeform 1035"/>
            <p:cNvSpPr>
              <a:spLocks/>
            </p:cNvSpPr>
            <p:nvPr/>
          </p:nvSpPr>
          <p:spPr bwMode="auto">
            <a:xfrm>
              <a:off x="1441450" y="3421063"/>
              <a:ext cx="23813" cy="22225"/>
            </a:xfrm>
            <a:custGeom>
              <a:avLst/>
              <a:gdLst>
                <a:gd name="T0" fmla="*/ 0 w 15"/>
                <a:gd name="T1" fmla="*/ 11113 h 14"/>
                <a:gd name="T2" fmla="*/ 0 w 15"/>
                <a:gd name="T3" fmla="*/ 11113 h 14"/>
                <a:gd name="T4" fmla="*/ 0 w 15"/>
                <a:gd name="T5" fmla="*/ 12700 h 14"/>
                <a:gd name="T6" fmla="*/ 3175 w 15"/>
                <a:gd name="T7" fmla="*/ 19050 h 14"/>
                <a:gd name="T8" fmla="*/ 6350 w 15"/>
                <a:gd name="T9" fmla="*/ 22225 h 14"/>
                <a:gd name="T10" fmla="*/ 12700 w 15"/>
                <a:gd name="T11" fmla="*/ 22225 h 14"/>
                <a:gd name="T12" fmla="*/ 12700 w 15"/>
                <a:gd name="T13" fmla="*/ 22225 h 14"/>
                <a:gd name="T14" fmla="*/ 14288 w 15"/>
                <a:gd name="T15" fmla="*/ 22225 h 14"/>
                <a:gd name="T16" fmla="*/ 20638 w 15"/>
                <a:gd name="T17" fmla="*/ 19050 h 14"/>
                <a:gd name="T18" fmla="*/ 23813 w 15"/>
                <a:gd name="T19" fmla="*/ 12700 h 14"/>
                <a:gd name="T20" fmla="*/ 23813 w 15"/>
                <a:gd name="T21" fmla="*/ 11113 h 14"/>
                <a:gd name="T22" fmla="*/ 23813 w 15"/>
                <a:gd name="T23" fmla="*/ 11113 h 14"/>
                <a:gd name="T24" fmla="*/ 23813 w 15"/>
                <a:gd name="T25" fmla="*/ 4763 h 14"/>
                <a:gd name="T26" fmla="*/ 20638 w 15"/>
                <a:gd name="T27" fmla="*/ 1588 h 14"/>
                <a:gd name="T28" fmla="*/ 14288 w 15"/>
                <a:gd name="T29" fmla="*/ 0 h 14"/>
                <a:gd name="T30" fmla="*/ 12700 w 15"/>
                <a:gd name="T31" fmla="*/ 0 h 14"/>
                <a:gd name="T32" fmla="*/ 12700 w 15"/>
                <a:gd name="T33" fmla="*/ 0 h 14"/>
                <a:gd name="T34" fmla="*/ 6350 w 15"/>
                <a:gd name="T35" fmla="*/ 0 h 14"/>
                <a:gd name="T36" fmla="*/ 3175 w 15"/>
                <a:gd name="T37" fmla="*/ 1588 h 14"/>
                <a:gd name="T38" fmla="*/ 0 w 15"/>
                <a:gd name="T39" fmla="*/ 4763 h 14"/>
                <a:gd name="T40" fmla="*/ 0 w 15"/>
                <a:gd name="T41" fmla="*/ 11113 h 14"/>
                <a:gd name="T42" fmla="*/ 0 w 15"/>
                <a:gd name="T43" fmla="*/ 11113 h 14"/>
                <a:gd name="T44" fmla="*/ 0 w 15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"/>
                <a:gd name="T70" fmla="*/ 0 h 14"/>
                <a:gd name="T71" fmla="*/ 15 w 15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" h="14">
                  <a:moveTo>
                    <a:pt x="0" y="7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8" y="14"/>
                  </a:lnTo>
                  <a:lnTo>
                    <a:pt x="9" y="14"/>
                  </a:lnTo>
                  <a:lnTo>
                    <a:pt x="13" y="12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1036"/>
            <p:cNvSpPr>
              <a:spLocks/>
            </p:cNvSpPr>
            <p:nvPr/>
          </p:nvSpPr>
          <p:spPr bwMode="auto">
            <a:xfrm>
              <a:off x="1501775" y="3327400"/>
              <a:ext cx="22225" cy="23813"/>
            </a:xfrm>
            <a:custGeom>
              <a:avLst/>
              <a:gdLst>
                <a:gd name="T0" fmla="*/ 0 w 14"/>
                <a:gd name="T1" fmla="*/ 11113 h 15"/>
                <a:gd name="T2" fmla="*/ 0 w 14"/>
                <a:gd name="T3" fmla="*/ 11113 h 15"/>
                <a:gd name="T4" fmla="*/ 0 w 14"/>
                <a:gd name="T5" fmla="*/ 14288 h 15"/>
                <a:gd name="T6" fmla="*/ 1588 w 14"/>
                <a:gd name="T7" fmla="*/ 20638 h 15"/>
                <a:gd name="T8" fmla="*/ 4763 w 14"/>
                <a:gd name="T9" fmla="*/ 20638 h 15"/>
                <a:gd name="T10" fmla="*/ 11113 w 14"/>
                <a:gd name="T11" fmla="*/ 23813 h 15"/>
                <a:gd name="T12" fmla="*/ 11113 w 14"/>
                <a:gd name="T13" fmla="*/ 23813 h 15"/>
                <a:gd name="T14" fmla="*/ 12700 w 14"/>
                <a:gd name="T15" fmla="*/ 20638 h 15"/>
                <a:gd name="T16" fmla="*/ 15875 w 14"/>
                <a:gd name="T17" fmla="*/ 20638 h 15"/>
                <a:gd name="T18" fmla="*/ 19050 w 14"/>
                <a:gd name="T19" fmla="*/ 14288 h 15"/>
                <a:gd name="T20" fmla="*/ 22225 w 14"/>
                <a:gd name="T21" fmla="*/ 11113 h 15"/>
                <a:gd name="T22" fmla="*/ 22225 w 14"/>
                <a:gd name="T23" fmla="*/ 11113 h 15"/>
                <a:gd name="T24" fmla="*/ 19050 w 14"/>
                <a:gd name="T25" fmla="*/ 6350 h 15"/>
                <a:gd name="T26" fmla="*/ 15875 w 14"/>
                <a:gd name="T27" fmla="*/ 3175 h 15"/>
                <a:gd name="T28" fmla="*/ 12700 w 14"/>
                <a:gd name="T29" fmla="*/ 0 h 15"/>
                <a:gd name="T30" fmla="*/ 11113 w 14"/>
                <a:gd name="T31" fmla="*/ 0 h 15"/>
                <a:gd name="T32" fmla="*/ 11113 w 14"/>
                <a:gd name="T33" fmla="*/ 0 h 15"/>
                <a:gd name="T34" fmla="*/ 4763 w 14"/>
                <a:gd name="T35" fmla="*/ 0 h 15"/>
                <a:gd name="T36" fmla="*/ 1588 w 14"/>
                <a:gd name="T37" fmla="*/ 3175 h 15"/>
                <a:gd name="T38" fmla="*/ 0 w 14"/>
                <a:gd name="T39" fmla="*/ 6350 h 15"/>
                <a:gd name="T40" fmla="*/ 0 w 14"/>
                <a:gd name="T41" fmla="*/ 11113 h 15"/>
                <a:gd name="T42" fmla="*/ 0 w 14"/>
                <a:gd name="T43" fmla="*/ 11113 h 15"/>
                <a:gd name="T44" fmla="*/ 0 w 14"/>
                <a:gd name="T45" fmla="*/ 11113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5"/>
                <a:gd name="T71" fmla="*/ 14 w 14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5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1" y="13"/>
                  </a:lnTo>
                  <a:lnTo>
                    <a:pt x="3" y="13"/>
                  </a:lnTo>
                  <a:lnTo>
                    <a:pt x="7" y="15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2" y="9"/>
                  </a:lnTo>
                  <a:lnTo>
                    <a:pt x="14" y="7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1056"/>
            <p:cNvSpPr>
              <a:spLocks/>
            </p:cNvSpPr>
            <p:nvPr/>
          </p:nvSpPr>
          <p:spPr bwMode="auto">
            <a:xfrm>
              <a:off x="1428750" y="3579813"/>
              <a:ext cx="12700" cy="14288"/>
            </a:xfrm>
            <a:custGeom>
              <a:avLst/>
              <a:gdLst>
                <a:gd name="T0" fmla="*/ 0 w 8"/>
                <a:gd name="T1" fmla="*/ 6350 h 9"/>
                <a:gd name="T2" fmla="*/ 0 w 8"/>
                <a:gd name="T3" fmla="*/ 6350 h 9"/>
                <a:gd name="T4" fmla="*/ 0 w 8"/>
                <a:gd name="T5" fmla="*/ 9525 h 9"/>
                <a:gd name="T6" fmla="*/ 1588 w 8"/>
                <a:gd name="T7" fmla="*/ 11113 h 9"/>
                <a:gd name="T8" fmla="*/ 1588 w 8"/>
                <a:gd name="T9" fmla="*/ 11113 h 9"/>
                <a:gd name="T10" fmla="*/ 7938 w 8"/>
                <a:gd name="T11" fmla="*/ 14288 h 9"/>
                <a:gd name="T12" fmla="*/ 7938 w 8"/>
                <a:gd name="T13" fmla="*/ 14288 h 9"/>
                <a:gd name="T14" fmla="*/ 7938 w 8"/>
                <a:gd name="T15" fmla="*/ 11113 h 9"/>
                <a:gd name="T16" fmla="*/ 11113 w 8"/>
                <a:gd name="T17" fmla="*/ 11113 h 9"/>
                <a:gd name="T18" fmla="*/ 12700 w 8"/>
                <a:gd name="T19" fmla="*/ 9525 h 9"/>
                <a:gd name="T20" fmla="*/ 12700 w 8"/>
                <a:gd name="T21" fmla="*/ 6350 h 9"/>
                <a:gd name="T22" fmla="*/ 12700 w 8"/>
                <a:gd name="T23" fmla="*/ 6350 h 9"/>
                <a:gd name="T24" fmla="*/ 12700 w 8"/>
                <a:gd name="T25" fmla="*/ 3175 h 9"/>
                <a:gd name="T26" fmla="*/ 11113 w 8"/>
                <a:gd name="T27" fmla="*/ 3175 h 9"/>
                <a:gd name="T28" fmla="*/ 7938 w 8"/>
                <a:gd name="T29" fmla="*/ 0 h 9"/>
                <a:gd name="T30" fmla="*/ 7938 w 8"/>
                <a:gd name="T31" fmla="*/ 0 h 9"/>
                <a:gd name="T32" fmla="*/ 7938 w 8"/>
                <a:gd name="T33" fmla="*/ 0 h 9"/>
                <a:gd name="T34" fmla="*/ 1588 w 8"/>
                <a:gd name="T35" fmla="*/ 0 h 9"/>
                <a:gd name="T36" fmla="*/ 1588 w 8"/>
                <a:gd name="T37" fmla="*/ 3175 h 9"/>
                <a:gd name="T38" fmla="*/ 0 w 8"/>
                <a:gd name="T39" fmla="*/ 3175 h 9"/>
                <a:gd name="T40" fmla="*/ 0 w 8"/>
                <a:gd name="T41" fmla="*/ 6350 h 9"/>
                <a:gd name="T42" fmla="*/ 0 w 8"/>
                <a:gd name="T43" fmla="*/ 6350 h 9"/>
                <a:gd name="T44" fmla="*/ 0 w 8"/>
                <a:gd name="T45" fmla="*/ 6350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9"/>
                <a:gd name="T71" fmla="*/ 8 w 8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9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5" y="9"/>
                  </a:lnTo>
                  <a:lnTo>
                    <a:pt x="5" y="7"/>
                  </a:lnTo>
                  <a:lnTo>
                    <a:pt x="7" y="7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2"/>
                  </a:lnTo>
                  <a:lnTo>
                    <a:pt x="7" y="2"/>
                  </a:lnTo>
                  <a:lnTo>
                    <a:pt x="5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1057"/>
            <p:cNvSpPr>
              <a:spLocks/>
            </p:cNvSpPr>
            <p:nvPr/>
          </p:nvSpPr>
          <p:spPr bwMode="auto">
            <a:xfrm>
              <a:off x="1441450" y="3552825"/>
              <a:ext cx="12700" cy="12700"/>
            </a:xfrm>
            <a:custGeom>
              <a:avLst/>
              <a:gdLst>
                <a:gd name="T0" fmla="*/ 0 w 8"/>
                <a:gd name="T1" fmla="*/ 7938 h 8"/>
                <a:gd name="T2" fmla="*/ 0 w 8"/>
                <a:gd name="T3" fmla="*/ 7938 h 8"/>
                <a:gd name="T4" fmla="*/ 0 w 8"/>
                <a:gd name="T5" fmla="*/ 11113 h 8"/>
                <a:gd name="T6" fmla="*/ 0 w 8"/>
                <a:gd name="T7" fmla="*/ 11113 h 8"/>
                <a:gd name="T8" fmla="*/ 3175 w 8"/>
                <a:gd name="T9" fmla="*/ 12700 h 8"/>
                <a:gd name="T10" fmla="*/ 6350 w 8"/>
                <a:gd name="T11" fmla="*/ 12700 h 8"/>
                <a:gd name="T12" fmla="*/ 6350 w 8"/>
                <a:gd name="T13" fmla="*/ 12700 h 8"/>
                <a:gd name="T14" fmla="*/ 9525 w 8"/>
                <a:gd name="T15" fmla="*/ 12700 h 8"/>
                <a:gd name="T16" fmla="*/ 9525 w 8"/>
                <a:gd name="T17" fmla="*/ 11113 h 8"/>
                <a:gd name="T18" fmla="*/ 9525 w 8"/>
                <a:gd name="T19" fmla="*/ 11113 h 8"/>
                <a:gd name="T20" fmla="*/ 12700 w 8"/>
                <a:gd name="T21" fmla="*/ 7938 h 8"/>
                <a:gd name="T22" fmla="*/ 12700 w 8"/>
                <a:gd name="T23" fmla="*/ 7938 h 8"/>
                <a:gd name="T24" fmla="*/ 9525 w 8"/>
                <a:gd name="T25" fmla="*/ 4763 h 8"/>
                <a:gd name="T26" fmla="*/ 9525 w 8"/>
                <a:gd name="T27" fmla="*/ 1588 h 8"/>
                <a:gd name="T28" fmla="*/ 9525 w 8"/>
                <a:gd name="T29" fmla="*/ 1588 h 8"/>
                <a:gd name="T30" fmla="*/ 6350 w 8"/>
                <a:gd name="T31" fmla="*/ 0 h 8"/>
                <a:gd name="T32" fmla="*/ 6350 w 8"/>
                <a:gd name="T33" fmla="*/ 0 h 8"/>
                <a:gd name="T34" fmla="*/ 3175 w 8"/>
                <a:gd name="T35" fmla="*/ 1588 h 8"/>
                <a:gd name="T36" fmla="*/ 0 w 8"/>
                <a:gd name="T37" fmla="*/ 1588 h 8"/>
                <a:gd name="T38" fmla="*/ 0 w 8"/>
                <a:gd name="T39" fmla="*/ 4763 h 8"/>
                <a:gd name="T40" fmla="*/ 0 w 8"/>
                <a:gd name="T41" fmla="*/ 7938 h 8"/>
                <a:gd name="T42" fmla="*/ 0 w 8"/>
                <a:gd name="T43" fmla="*/ 7938 h 8"/>
                <a:gd name="T44" fmla="*/ 0 w 8"/>
                <a:gd name="T45" fmla="*/ 7938 h 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8"/>
                <a:gd name="T71" fmla="*/ 8 w 8"/>
                <a:gd name="T72" fmla="*/ 8 h 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8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6" y="7"/>
                  </a:lnTo>
                  <a:lnTo>
                    <a:pt x="8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1058"/>
            <p:cNvSpPr>
              <a:spLocks/>
            </p:cNvSpPr>
            <p:nvPr/>
          </p:nvSpPr>
          <p:spPr bwMode="auto">
            <a:xfrm>
              <a:off x="1406525" y="3571875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7938 h 7"/>
                <a:gd name="T6" fmla="*/ 0 w 7"/>
                <a:gd name="T7" fmla="*/ 11113 h 7"/>
                <a:gd name="T8" fmla="*/ 1588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4763 w 7"/>
                <a:gd name="T15" fmla="*/ 11113 h 7"/>
                <a:gd name="T16" fmla="*/ 7938 w 7"/>
                <a:gd name="T17" fmla="*/ 11113 h 7"/>
                <a:gd name="T18" fmla="*/ 11113 w 7"/>
                <a:gd name="T19" fmla="*/ 7938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6350 h 7"/>
                <a:gd name="T26" fmla="*/ 7938 w 7"/>
                <a:gd name="T27" fmla="*/ 3175 h 7"/>
                <a:gd name="T28" fmla="*/ 4763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1588 w 7"/>
                <a:gd name="T35" fmla="*/ 0 h 7"/>
                <a:gd name="T36" fmla="*/ 0 w 7"/>
                <a:gd name="T37" fmla="*/ 3175 h 7"/>
                <a:gd name="T38" fmla="*/ 0 w 7"/>
                <a:gd name="T39" fmla="*/ 6350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7" y="5"/>
                  </a:lnTo>
                  <a:lnTo>
                    <a:pt x="7" y="4"/>
                  </a:lnTo>
                  <a:lnTo>
                    <a:pt x="5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1059"/>
            <p:cNvSpPr>
              <a:spLocks/>
            </p:cNvSpPr>
            <p:nvPr/>
          </p:nvSpPr>
          <p:spPr bwMode="auto">
            <a:xfrm>
              <a:off x="1428750" y="3530600"/>
              <a:ext cx="12700" cy="11113"/>
            </a:xfrm>
            <a:custGeom>
              <a:avLst/>
              <a:gdLst>
                <a:gd name="T0" fmla="*/ 0 w 8"/>
                <a:gd name="T1" fmla="*/ 4763 h 7"/>
                <a:gd name="T2" fmla="*/ 0 w 8"/>
                <a:gd name="T3" fmla="*/ 4763 h 7"/>
                <a:gd name="T4" fmla="*/ 0 w 8"/>
                <a:gd name="T5" fmla="*/ 7938 h 7"/>
                <a:gd name="T6" fmla="*/ 1588 w 8"/>
                <a:gd name="T7" fmla="*/ 11113 h 7"/>
                <a:gd name="T8" fmla="*/ 1588 w 8"/>
                <a:gd name="T9" fmla="*/ 11113 h 7"/>
                <a:gd name="T10" fmla="*/ 7938 w 8"/>
                <a:gd name="T11" fmla="*/ 11113 h 7"/>
                <a:gd name="T12" fmla="*/ 7938 w 8"/>
                <a:gd name="T13" fmla="*/ 11113 h 7"/>
                <a:gd name="T14" fmla="*/ 7938 w 8"/>
                <a:gd name="T15" fmla="*/ 11113 h 7"/>
                <a:gd name="T16" fmla="*/ 11113 w 8"/>
                <a:gd name="T17" fmla="*/ 11113 h 7"/>
                <a:gd name="T18" fmla="*/ 12700 w 8"/>
                <a:gd name="T19" fmla="*/ 7938 h 7"/>
                <a:gd name="T20" fmla="*/ 12700 w 8"/>
                <a:gd name="T21" fmla="*/ 4763 h 7"/>
                <a:gd name="T22" fmla="*/ 12700 w 8"/>
                <a:gd name="T23" fmla="*/ 4763 h 7"/>
                <a:gd name="T24" fmla="*/ 12700 w 8"/>
                <a:gd name="T25" fmla="*/ 1588 h 7"/>
                <a:gd name="T26" fmla="*/ 11113 w 8"/>
                <a:gd name="T27" fmla="*/ 1588 h 7"/>
                <a:gd name="T28" fmla="*/ 7938 w 8"/>
                <a:gd name="T29" fmla="*/ 0 h 7"/>
                <a:gd name="T30" fmla="*/ 7938 w 8"/>
                <a:gd name="T31" fmla="*/ 0 h 7"/>
                <a:gd name="T32" fmla="*/ 7938 w 8"/>
                <a:gd name="T33" fmla="*/ 0 h 7"/>
                <a:gd name="T34" fmla="*/ 1588 w 8"/>
                <a:gd name="T35" fmla="*/ 0 h 7"/>
                <a:gd name="T36" fmla="*/ 1588 w 8"/>
                <a:gd name="T37" fmla="*/ 1588 h 7"/>
                <a:gd name="T38" fmla="*/ 0 w 8"/>
                <a:gd name="T39" fmla="*/ 1588 h 7"/>
                <a:gd name="T40" fmla="*/ 0 w 8"/>
                <a:gd name="T41" fmla="*/ 4763 h 7"/>
                <a:gd name="T42" fmla="*/ 0 w 8"/>
                <a:gd name="T43" fmla="*/ 4763 h 7"/>
                <a:gd name="T44" fmla="*/ 0 w 8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7"/>
                <a:gd name="T71" fmla="*/ 8 w 8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1" y="7"/>
                  </a:lnTo>
                  <a:lnTo>
                    <a:pt x="5" y="7"/>
                  </a:lnTo>
                  <a:lnTo>
                    <a:pt x="7" y="7"/>
                  </a:lnTo>
                  <a:lnTo>
                    <a:pt x="8" y="5"/>
                  </a:lnTo>
                  <a:lnTo>
                    <a:pt x="8" y="3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1060"/>
            <p:cNvSpPr>
              <a:spLocks/>
            </p:cNvSpPr>
            <p:nvPr/>
          </p:nvSpPr>
          <p:spPr bwMode="auto">
            <a:xfrm>
              <a:off x="1454150" y="3495675"/>
              <a:ext cx="15875" cy="17463"/>
            </a:xfrm>
            <a:custGeom>
              <a:avLst/>
              <a:gdLst>
                <a:gd name="T0" fmla="*/ 0 w 10"/>
                <a:gd name="T1" fmla="*/ 9525 h 11"/>
                <a:gd name="T2" fmla="*/ 0 w 10"/>
                <a:gd name="T3" fmla="*/ 9525 h 11"/>
                <a:gd name="T4" fmla="*/ 0 w 10"/>
                <a:gd name="T5" fmla="*/ 11113 h 11"/>
                <a:gd name="T6" fmla="*/ 1588 w 10"/>
                <a:gd name="T7" fmla="*/ 14288 h 11"/>
                <a:gd name="T8" fmla="*/ 4763 w 10"/>
                <a:gd name="T9" fmla="*/ 17463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7463 h 11"/>
                <a:gd name="T16" fmla="*/ 12700 w 10"/>
                <a:gd name="T17" fmla="*/ 14288 h 11"/>
                <a:gd name="T18" fmla="*/ 15875 w 10"/>
                <a:gd name="T19" fmla="*/ 11113 h 11"/>
                <a:gd name="T20" fmla="*/ 15875 w 10"/>
                <a:gd name="T21" fmla="*/ 9525 h 11"/>
                <a:gd name="T22" fmla="*/ 15875 w 10"/>
                <a:gd name="T23" fmla="*/ 9525 h 11"/>
                <a:gd name="T24" fmla="*/ 15875 w 10"/>
                <a:gd name="T25" fmla="*/ 6350 h 11"/>
                <a:gd name="T26" fmla="*/ 12700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1588 w 10"/>
                <a:gd name="T37" fmla="*/ 3175 h 11"/>
                <a:gd name="T38" fmla="*/ 0 w 10"/>
                <a:gd name="T39" fmla="*/ 6350 h 11"/>
                <a:gd name="T40" fmla="*/ 0 w 10"/>
                <a:gd name="T41" fmla="*/ 9525 h 11"/>
                <a:gd name="T42" fmla="*/ 0 w 10"/>
                <a:gd name="T43" fmla="*/ 9525 h 11"/>
                <a:gd name="T44" fmla="*/ 0 w 10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1"/>
                  </a:lnTo>
                  <a:lnTo>
                    <a:pt x="7" y="11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1061"/>
            <p:cNvSpPr>
              <a:spLocks/>
            </p:cNvSpPr>
            <p:nvPr/>
          </p:nvSpPr>
          <p:spPr bwMode="auto">
            <a:xfrm>
              <a:off x="1462088" y="3459163"/>
              <a:ext cx="25400" cy="25400"/>
            </a:xfrm>
            <a:custGeom>
              <a:avLst/>
              <a:gdLst>
                <a:gd name="T0" fmla="*/ 0 w 16"/>
                <a:gd name="T1" fmla="*/ 11113 h 16"/>
                <a:gd name="T2" fmla="*/ 0 w 16"/>
                <a:gd name="T3" fmla="*/ 11113 h 16"/>
                <a:gd name="T4" fmla="*/ 3175 w 16"/>
                <a:gd name="T5" fmla="*/ 17463 h 16"/>
                <a:gd name="T6" fmla="*/ 4763 w 16"/>
                <a:gd name="T7" fmla="*/ 20638 h 16"/>
                <a:gd name="T8" fmla="*/ 7938 w 16"/>
                <a:gd name="T9" fmla="*/ 23813 h 16"/>
                <a:gd name="T10" fmla="*/ 14288 w 16"/>
                <a:gd name="T11" fmla="*/ 25400 h 16"/>
                <a:gd name="T12" fmla="*/ 14288 w 16"/>
                <a:gd name="T13" fmla="*/ 25400 h 16"/>
                <a:gd name="T14" fmla="*/ 19050 w 16"/>
                <a:gd name="T15" fmla="*/ 23813 h 16"/>
                <a:gd name="T16" fmla="*/ 22225 w 16"/>
                <a:gd name="T17" fmla="*/ 20638 h 16"/>
                <a:gd name="T18" fmla="*/ 25400 w 16"/>
                <a:gd name="T19" fmla="*/ 17463 h 16"/>
                <a:gd name="T20" fmla="*/ 25400 w 16"/>
                <a:gd name="T21" fmla="*/ 11113 h 16"/>
                <a:gd name="T22" fmla="*/ 25400 w 16"/>
                <a:gd name="T23" fmla="*/ 11113 h 16"/>
                <a:gd name="T24" fmla="*/ 25400 w 16"/>
                <a:gd name="T25" fmla="*/ 6350 h 16"/>
                <a:gd name="T26" fmla="*/ 22225 w 16"/>
                <a:gd name="T27" fmla="*/ 3175 h 16"/>
                <a:gd name="T28" fmla="*/ 19050 w 16"/>
                <a:gd name="T29" fmla="*/ 0 h 16"/>
                <a:gd name="T30" fmla="*/ 14288 w 16"/>
                <a:gd name="T31" fmla="*/ 0 h 16"/>
                <a:gd name="T32" fmla="*/ 14288 w 16"/>
                <a:gd name="T33" fmla="*/ 0 h 16"/>
                <a:gd name="T34" fmla="*/ 7938 w 16"/>
                <a:gd name="T35" fmla="*/ 0 h 16"/>
                <a:gd name="T36" fmla="*/ 4763 w 16"/>
                <a:gd name="T37" fmla="*/ 3175 h 16"/>
                <a:gd name="T38" fmla="*/ 3175 w 16"/>
                <a:gd name="T39" fmla="*/ 6350 h 16"/>
                <a:gd name="T40" fmla="*/ 0 w 16"/>
                <a:gd name="T41" fmla="*/ 11113 h 16"/>
                <a:gd name="T42" fmla="*/ 0 w 16"/>
                <a:gd name="T43" fmla="*/ 11113 h 16"/>
                <a:gd name="T44" fmla="*/ 0 w 16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7"/>
                  </a:moveTo>
                  <a:lnTo>
                    <a:pt x="0" y="7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5" y="15"/>
                  </a:lnTo>
                  <a:lnTo>
                    <a:pt x="9" y="16"/>
                  </a:lnTo>
                  <a:lnTo>
                    <a:pt x="12" y="15"/>
                  </a:lnTo>
                  <a:lnTo>
                    <a:pt x="14" y="13"/>
                  </a:lnTo>
                  <a:lnTo>
                    <a:pt x="16" y="11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1062"/>
            <p:cNvSpPr>
              <a:spLocks/>
            </p:cNvSpPr>
            <p:nvPr/>
          </p:nvSpPr>
          <p:spPr bwMode="auto">
            <a:xfrm>
              <a:off x="1524000" y="3417888"/>
              <a:ext cx="14288" cy="14288"/>
            </a:xfrm>
            <a:custGeom>
              <a:avLst/>
              <a:gdLst>
                <a:gd name="T0" fmla="*/ 0 w 9"/>
                <a:gd name="T1" fmla="*/ 4763 h 9"/>
                <a:gd name="T2" fmla="*/ 0 w 9"/>
                <a:gd name="T3" fmla="*/ 4763 h 9"/>
                <a:gd name="T4" fmla="*/ 0 w 9"/>
                <a:gd name="T5" fmla="*/ 11113 h 9"/>
                <a:gd name="T6" fmla="*/ 0 w 9"/>
                <a:gd name="T7" fmla="*/ 11113 h 9"/>
                <a:gd name="T8" fmla="*/ 1588 w 9"/>
                <a:gd name="T9" fmla="*/ 14288 h 9"/>
                <a:gd name="T10" fmla="*/ 4763 w 9"/>
                <a:gd name="T11" fmla="*/ 14288 h 9"/>
                <a:gd name="T12" fmla="*/ 4763 w 9"/>
                <a:gd name="T13" fmla="*/ 14288 h 9"/>
                <a:gd name="T14" fmla="*/ 11113 w 9"/>
                <a:gd name="T15" fmla="*/ 14288 h 9"/>
                <a:gd name="T16" fmla="*/ 11113 w 9"/>
                <a:gd name="T17" fmla="*/ 11113 h 9"/>
                <a:gd name="T18" fmla="*/ 14288 w 9"/>
                <a:gd name="T19" fmla="*/ 11113 h 9"/>
                <a:gd name="T20" fmla="*/ 14288 w 9"/>
                <a:gd name="T21" fmla="*/ 4763 h 9"/>
                <a:gd name="T22" fmla="*/ 14288 w 9"/>
                <a:gd name="T23" fmla="*/ 4763 h 9"/>
                <a:gd name="T24" fmla="*/ 14288 w 9"/>
                <a:gd name="T25" fmla="*/ 3175 h 9"/>
                <a:gd name="T26" fmla="*/ 11113 w 9"/>
                <a:gd name="T27" fmla="*/ 0 h 9"/>
                <a:gd name="T28" fmla="*/ 11113 w 9"/>
                <a:gd name="T29" fmla="*/ 0 h 9"/>
                <a:gd name="T30" fmla="*/ 4763 w 9"/>
                <a:gd name="T31" fmla="*/ 0 h 9"/>
                <a:gd name="T32" fmla="*/ 4763 w 9"/>
                <a:gd name="T33" fmla="*/ 0 h 9"/>
                <a:gd name="T34" fmla="*/ 1588 w 9"/>
                <a:gd name="T35" fmla="*/ 0 h 9"/>
                <a:gd name="T36" fmla="*/ 0 w 9"/>
                <a:gd name="T37" fmla="*/ 0 h 9"/>
                <a:gd name="T38" fmla="*/ 0 w 9"/>
                <a:gd name="T39" fmla="*/ 3175 h 9"/>
                <a:gd name="T40" fmla="*/ 0 w 9"/>
                <a:gd name="T41" fmla="*/ 4763 h 9"/>
                <a:gd name="T42" fmla="*/ 0 w 9"/>
                <a:gd name="T43" fmla="*/ 4763 h 9"/>
                <a:gd name="T44" fmla="*/ 0 w 9"/>
                <a:gd name="T45" fmla="*/ 4763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9"/>
                <a:gd name="T71" fmla="*/ 9 w 9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9">
                  <a:moveTo>
                    <a:pt x="0" y="3"/>
                  </a:moveTo>
                  <a:lnTo>
                    <a:pt x="0" y="3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9" y="7"/>
                  </a:lnTo>
                  <a:lnTo>
                    <a:pt x="9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1073"/>
            <p:cNvSpPr>
              <a:spLocks/>
            </p:cNvSpPr>
            <p:nvPr/>
          </p:nvSpPr>
          <p:spPr bwMode="auto">
            <a:xfrm>
              <a:off x="1433513" y="3230563"/>
              <a:ext cx="14288" cy="11113"/>
            </a:xfrm>
            <a:custGeom>
              <a:avLst/>
              <a:gdLst>
                <a:gd name="T0" fmla="*/ 0 w 9"/>
                <a:gd name="T1" fmla="*/ 4763 h 7"/>
                <a:gd name="T2" fmla="*/ 0 w 9"/>
                <a:gd name="T3" fmla="*/ 4763 h 7"/>
                <a:gd name="T4" fmla="*/ 3175 w 9"/>
                <a:gd name="T5" fmla="*/ 7938 h 7"/>
                <a:gd name="T6" fmla="*/ 3175 w 9"/>
                <a:gd name="T7" fmla="*/ 7938 h 7"/>
                <a:gd name="T8" fmla="*/ 6350 w 9"/>
                <a:gd name="T9" fmla="*/ 11113 h 7"/>
                <a:gd name="T10" fmla="*/ 7938 w 9"/>
                <a:gd name="T11" fmla="*/ 11113 h 7"/>
                <a:gd name="T12" fmla="*/ 7938 w 9"/>
                <a:gd name="T13" fmla="*/ 11113 h 7"/>
                <a:gd name="T14" fmla="*/ 7938 w 9"/>
                <a:gd name="T15" fmla="*/ 11113 h 7"/>
                <a:gd name="T16" fmla="*/ 11113 w 9"/>
                <a:gd name="T17" fmla="*/ 7938 h 7"/>
                <a:gd name="T18" fmla="*/ 14288 w 9"/>
                <a:gd name="T19" fmla="*/ 7938 h 7"/>
                <a:gd name="T20" fmla="*/ 14288 w 9"/>
                <a:gd name="T21" fmla="*/ 4763 h 7"/>
                <a:gd name="T22" fmla="*/ 14288 w 9"/>
                <a:gd name="T23" fmla="*/ 4763 h 7"/>
                <a:gd name="T24" fmla="*/ 14288 w 9"/>
                <a:gd name="T25" fmla="*/ 1588 h 7"/>
                <a:gd name="T26" fmla="*/ 11113 w 9"/>
                <a:gd name="T27" fmla="*/ 0 h 7"/>
                <a:gd name="T28" fmla="*/ 7938 w 9"/>
                <a:gd name="T29" fmla="*/ 0 h 7"/>
                <a:gd name="T30" fmla="*/ 7938 w 9"/>
                <a:gd name="T31" fmla="*/ 0 h 7"/>
                <a:gd name="T32" fmla="*/ 7938 w 9"/>
                <a:gd name="T33" fmla="*/ 0 h 7"/>
                <a:gd name="T34" fmla="*/ 6350 w 9"/>
                <a:gd name="T35" fmla="*/ 0 h 7"/>
                <a:gd name="T36" fmla="*/ 3175 w 9"/>
                <a:gd name="T37" fmla="*/ 0 h 7"/>
                <a:gd name="T38" fmla="*/ 3175 w 9"/>
                <a:gd name="T39" fmla="*/ 1588 h 7"/>
                <a:gd name="T40" fmla="*/ 0 w 9"/>
                <a:gd name="T41" fmla="*/ 4763 h 7"/>
                <a:gd name="T42" fmla="*/ 0 w 9"/>
                <a:gd name="T43" fmla="*/ 4763 h 7"/>
                <a:gd name="T44" fmla="*/ 0 w 9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7"/>
                <a:gd name="T71" fmla="*/ 9 w 9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7">
                  <a:moveTo>
                    <a:pt x="0" y="3"/>
                  </a:moveTo>
                  <a:lnTo>
                    <a:pt x="0" y="3"/>
                  </a:lnTo>
                  <a:lnTo>
                    <a:pt x="2" y="5"/>
                  </a:lnTo>
                  <a:lnTo>
                    <a:pt x="4" y="7"/>
                  </a:lnTo>
                  <a:lnTo>
                    <a:pt x="5" y="7"/>
                  </a:lnTo>
                  <a:lnTo>
                    <a:pt x="7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1074"/>
            <p:cNvSpPr>
              <a:spLocks/>
            </p:cNvSpPr>
            <p:nvPr/>
          </p:nvSpPr>
          <p:spPr bwMode="auto">
            <a:xfrm>
              <a:off x="1422400" y="3330575"/>
              <a:ext cx="19050" cy="20638"/>
            </a:xfrm>
            <a:custGeom>
              <a:avLst/>
              <a:gdLst>
                <a:gd name="T0" fmla="*/ 0 w 12"/>
                <a:gd name="T1" fmla="*/ 7938 h 13"/>
                <a:gd name="T2" fmla="*/ 0 w 12"/>
                <a:gd name="T3" fmla="*/ 7938 h 13"/>
                <a:gd name="T4" fmla="*/ 0 w 12"/>
                <a:gd name="T5" fmla="*/ 14288 h 13"/>
                <a:gd name="T6" fmla="*/ 3175 w 12"/>
                <a:gd name="T7" fmla="*/ 17463 h 13"/>
                <a:gd name="T8" fmla="*/ 6350 w 12"/>
                <a:gd name="T9" fmla="*/ 20638 h 13"/>
                <a:gd name="T10" fmla="*/ 7938 w 12"/>
                <a:gd name="T11" fmla="*/ 20638 h 13"/>
                <a:gd name="T12" fmla="*/ 7938 w 12"/>
                <a:gd name="T13" fmla="*/ 20638 h 13"/>
                <a:gd name="T14" fmla="*/ 14288 w 12"/>
                <a:gd name="T15" fmla="*/ 20638 h 13"/>
                <a:gd name="T16" fmla="*/ 17463 w 12"/>
                <a:gd name="T17" fmla="*/ 17463 h 13"/>
                <a:gd name="T18" fmla="*/ 19050 w 12"/>
                <a:gd name="T19" fmla="*/ 14288 h 13"/>
                <a:gd name="T20" fmla="*/ 19050 w 12"/>
                <a:gd name="T21" fmla="*/ 7938 h 13"/>
                <a:gd name="T22" fmla="*/ 19050 w 12"/>
                <a:gd name="T23" fmla="*/ 7938 h 13"/>
                <a:gd name="T24" fmla="*/ 19050 w 12"/>
                <a:gd name="T25" fmla="*/ 6350 h 13"/>
                <a:gd name="T26" fmla="*/ 17463 w 12"/>
                <a:gd name="T27" fmla="*/ 3175 h 13"/>
                <a:gd name="T28" fmla="*/ 14288 w 12"/>
                <a:gd name="T29" fmla="*/ 0 h 13"/>
                <a:gd name="T30" fmla="*/ 7938 w 12"/>
                <a:gd name="T31" fmla="*/ 0 h 13"/>
                <a:gd name="T32" fmla="*/ 7938 w 12"/>
                <a:gd name="T33" fmla="*/ 0 h 13"/>
                <a:gd name="T34" fmla="*/ 6350 w 12"/>
                <a:gd name="T35" fmla="*/ 0 h 13"/>
                <a:gd name="T36" fmla="*/ 3175 w 12"/>
                <a:gd name="T37" fmla="*/ 3175 h 13"/>
                <a:gd name="T38" fmla="*/ 0 w 12"/>
                <a:gd name="T39" fmla="*/ 6350 h 13"/>
                <a:gd name="T40" fmla="*/ 0 w 12"/>
                <a:gd name="T41" fmla="*/ 7938 h 13"/>
                <a:gd name="T42" fmla="*/ 0 w 12"/>
                <a:gd name="T43" fmla="*/ 7938 h 13"/>
                <a:gd name="T44" fmla="*/ 0 w 12"/>
                <a:gd name="T45" fmla="*/ 7938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3"/>
                <a:gd name="T71" fmla="*/ 12 w 12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3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9" y="13"/>
                  </a:lnTo>
                  <a:lnTo>
                    <a:pt x="11" y="11"/>
                  </a:lnTo>
                  <a:lnTo>
                    <a:pt x="12" y="9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1076"/>
            <p:cNvSpPr>
              <a:spLocks/>
            </p:cNvSpPr>
            <p:nvPr/>
          </p:nvSpPr>
          <p:spPr bwMode="auto">
            <a:xfrm>
              <a:off x="1487488" y="3146425"/>
              <a:ext cx="25400" cy="22225"/>
            </a:xfrm>
            <a:custGeom>
              <a:avLst/>
              <a:gdLst>
                <a:gd name="T0" fmla="*/ 0 w 16"/>
                <a:gd name="T1" fmla="*/ 11113 h 14"/>
                <a:gd name="T2" fmla="*/ 0 w 16"/>
                <a:gd name="T3" fmla="*/ 11113 h 14"/>
                <a:gd name="T4" fmla="*/ 0 w 16"/>
                <a:gd name="T5" fmla="*/ 12700 h 14"/>
                <a:gd name="T6" fmla="*/ 4763 w 16"/>
                <a:gd name="T7" fmla="*/ 19050 h 14"/>
                <a:gd name="T8" fmla="*/ 7938 w 16"/>
                <a:gd name="T9" fmla="*/ 22225 h 14"/>
                <a:gd name="T10" fmla="*/ 11113 w 16"/>
                <a:gd name="T11" fmla="*/ 22225 h 14"/>
                <a:gd name="T12" fmla="*/ 11113 w 16"/>
                <a:gd name="T13" fmla="*/ 22225 h 14"/>
                <a:gd name="T14" fmla="*/ 15875 w 16"/>
                <a:gd name="T15" fmla="*/ 22225 h 14"/>
                <a:gd name="T16" fmla="*/ 22225 w 16"/>
                <a:gd name="T17" fmla="*/ 19050 h 14"/>
                <a:gd name="T18" fmla="*/ 22225 w 16"/>
                <a:gd name="T19" fmla="*/ 12700 h 14"/>
                <a:gd name="T20" fmla="*/ 25400 w 16"/>
                <a:gd name="T21" fmla="*/ 11113 h 14"/>
                <a:gd name="T22" fmla="*/ 25400 w 16"/>
                <a:gd name="T23" fmla="*/ 11113 h 14"/>
                <a:gd name="T24" fmla="*/ 22225 w 16"/>
                <a:gd name="T25" fmla="*/ 4763 h 14"/>
                <a:gd name="T26" fmla="*/ 22225 w 16"/>
                <a:gd name="T27" fmla="*/ 1588 h 14"/>
                <a:gd name="T28" fmla="*/ 15875 w 16"/>
                <a:gd name="T29" fmla="*/ 0 h 14"/>
                <a:gd name="T30" fmla="*/ 11113 w 16"/>
                <a:gd name="T31" fmla="*/ 0 h 14"/>
                <a:gd name="T32" fmla="*/ 11113 w 16"/>
                <a:gd name="T33" fmla="*/ 0 h 14"/>
                <a:gd name="T34" fmla="*/ 7938 w 16"/>
                <a:gd name="T35" fmla="*/ 0 h 14"/>
                <a:gd name="T36" fmla="*/ 4763 w 16"/>
                <a:gd name="T37" fmla="*/ 1588 h 14"/>
                <a:gd name="T38" fmla="*/ 0 w 16"/>
                <a:gd name="T39" fmla="*/ 4763 h 14"/>
                <a:gd name="T40" fmla="*/ 0 w 16"/>
                <a:gd name="T41" fmla="*/ 11113 h 14"/>
                <a:gd name="T42" fmla="*/ 0 w 16"/>
                <a:gd name="T43" fmla="*/ 11113 h 14"/>
                <a:gd name="T44" fmla="*/ 0 w 16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4"/>
                <a:gd name="T71" fmla="*/ 16 w 16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4">
                  <a:moveTo>
                    <a:pt x="0" y="7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3" y="12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10" y="14"/>
                  </a:lnTo>
                  <a:lnTo>
                    <a:pt x="14" y="12"/>
                  </a:lnTo>
                  <a:lnTo>
                    <a:pt x="14" y="8"/>
                  </a:lnTo>
                  <a:lnTo>
                    <a:pt x="16" y="7"/>
                  </a:lnTo>
                  <a:lnTo>
                    <a:pt x="14" y="3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1077"/>
            <p:cNvSpPr>
              <a:spLocks/>
            </p:cNvSpPr>
            <p:nvPr/>
          </p:nvSpPr>
          <p:spPr bwMode="auto">
            <a:xfrm>
              <a:off x="1535113" y="3224213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3175 w 7"/>
                <a:gd name="T5" fmla="*/ 7938 h 7"/>
                <a:gd name="T6" fmla="*/ 3175 w 7"/>
                <a:gd name="T7" fmla="*/ 7938 h 7"/>
                <a:gd name="T8" fmla="*/ 4763 w 7"/>
                <a:gd name="T9" fmla="*/ 7938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7938 h 7"/>
                <a:gd name="T16" fmla="*/ 11113 w 7"/>
                <a:gd name="T17" fmla="*/ 7938 h 7"/>
                <a:gd name="T18" fmla="*/ 11113 w 7"/>
                <a:gd name="T19" fmla="*/ 7938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11113 w 7"/>
                <a:gd name="T27" fmla="*/ 0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4763 w 7"/>
                <a:gd name="T35" fmla="*/ 0 h 7"/>
                <a:gd name="T36" fmla="*/ 3175 w 7"/>
                <a:gd name="T37" fmla="*/ 0 h 7"/>
                <a:gd name="T38" fmla="*/ 3175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1078"/>
            <p:cNvSpPr>
              <a:spLocks/>
            </p:cNvSpPr>
            <p:nvPr/>
          </p:nvSpPr>
          <p:spPr bwMode="auto">
            <a:xfrm>
              <a:off x="1565275" y="3122613"/>
              <a:ext cx="7938" cy="12700"/>
            </a:xfrm>
            <a:custGeom>
              <a:avLst/>
              <a:gdLst>
                <a:gd name="T0" fmla="*/ 0 w 5"/>
                <a:gd name="T1" fmla="*/ 6350 h 8"/>
                <a:gd name="T2" fmla="*/ 0 w 5"/>
                <a:gd name="T3" fmla="*/ 6350 h 8"/>
                <a:gd name="T4" fmla="*/ 0 w 5"/>
                <a:gd name="T5" fmla="*/ 9525 h 8"/>
                <a:gd name="T6" fmla="*/ 0 w 5"/>
                <a:gd name="T7" fmla="*/ 9525 h 8"/>
                <a:gd name="T8" fmla="*/ 3175 w 5"/>
                <a:gd name="T9" fmla="*/ 9525 h 8"/>
                <a:gd name="T10" fmla="*/ 3175 w 5"/>
                <a:gd name="T11" fmla="*/ 12700 h 8"/>
                <a:gd name="T12" fmla="*/ 3175 w 5"/>
                <a:gd name="T13" fmla="*/ 12700 h 8"/>
                <a:gd name="T14" fmla="*/ 6350 w 5"/>
                <a:gd name="T15" fmla="*/ 9525 h 8"/>
                <a:gd name="T16" fmla="*/ 7938 w 5"/>
                <a:gd name="T17" fmla="*/ 9525 h 8"/>
                <a:gd name="T18" fmla="*/ 7938 w 5"/>
                <a:gd name="T19" fmla="*/ 9525 h 8"/>
                <a:gd name="T20" fmla="*/ 7938 w 5"/>
                <a:gd name="T21" fmla="*/ 6350 h 8"/>
                <a:gd name="T22" fmla="*/ 7938 w 5"/>
                <a:gd name="T23" fmla="*/ 6350 h 8"/>
                <a:gd name="T24" fmla="*/ 7938 w 5"/>
                <a:gd name="T25" fmla="*/ 3175 h 8"/>
                <a:gd name="T26" fmla="*/ 7938 w 5"/>
                <a:gd name="T27" fmla="*/ 0 h 8"/>
                <a:gd name="T28" fmla="*/ 6350 w 5"/>
                <a:gd name="T29" fmla="*/ 0 h 8"/>
                <a:gd name="T30" fmla="*/ 3175 w 5"/>
                <a:gd name="T31" fmla="*/ 0 h 8"/>
                <a:gd name="T32" fmla="*/ 3175 w 5"/>
                <a:gd name="T33" fmla="*/ 0 h 8"/>
                <a:gd name="T34" fmla="*/ 3175 w 5"/>
                <a:gd name="T35" fmla="*/ 0 h 8"/>
                <a:gd name="T36" fmla="*/ 0 w 5"/>
                <a:gd name="T37" fmla="*/ 0 h 8"/>
                <a:gd name="T38" fmla="*/ 0 w 5"/>
                <a:gd name="T39" fmla="*/ 3175 h 8"/>
                <a:gd name="T40" fmla="*/ 0 w 5"/>
                <a:gd name="T41" fmla="*/ 6350 h 8"/>
                <a:gd name="T42" fmla="*/ 0 w 5"/>
                <a:gd name="T43" fmla="*/ 6350 h 8"/>
                <a:gd name="T44" fmla="*/ 0 w 5"/>
                <a:gd name="T45" fmla="*/ 6350 h 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8"/>
                <a:gd name="T71" fmla="*/ 5 w 5"/>
                <a:gd name="T72" fmla="*/ 8 h 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8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1082"/>
            <p:cNvSpPr>
              <a:spLocks/>
            </p:cNvSpPr>
            <p:nvPr/>
          </p:nvSpPr>
          <p:spPr bwMode="auto">
            <a:xfrm>
              <a:off x="1539875" y="2700338"/>
              <a:ext cx="46038" cy="41275"/>
            </a:xfrm>
            <a:custGeom>
              <a:avLst/>
              <a:gdLst>
                <a:gd name="T0" fmla="*/ 0 w 29"/>
                <a:gd name="T1" fmla="*/ 19050 h 26"/>
                <a:gd name="T2" fmla="*/ 0 w 29"/>
                <a:gd name="T3" fmla="*/ 19050 h 26"/>
                <a:gd name="T4" fmla="*/ 3175 w 29"/>
                <a:gd name="T5" fmla="*/ 25400 h 26"/>
                <a:gd name="T6" fmla="*/ 3175 w 29"/>
                <a:gd name="T7" fmla="*/ 30163 h 26"/>
                <a:gd name="T8" fmla="*/ 6350 w 29"/>
                <a:gd name="T9" fmla="*/ 33338 h 26"/>
                <a:gd name="T10" fmla="*/ 9525 w 29"/>
                <a:gd name="T11" fmla="*/ 36513 h 26"/>
                <a:gd name="T12" fmla="*/ 11113 w 29"/>
                <a:gd name="T13" fmla="*/ 38100 h 26"/>
                <a:gd name="T14" fmla="*/ 14288 w 29"/>
                <a:gd name="T15" fmla="*/ 38100 h 26"/>
                <a:gd name="T16" fmla="*/ 20638 w 29"/>
                <a:gd name="T17" fmla="*/ 41275 h 26"/>
                <a:gd name="T18" fmla="*/ 22225 w 29"/>
                <a:gd name="T19" fmla="*/ 41275 h 26"/>
                <a:gd name="T20" fmla="*/ 22225 w 29"/>
                <a:gd name="T21" fmla="*/ 41275 h 26"/>
                <a:gd name="T22" fmla="*/ 28575 w 29"/>
                <a:gd name="T23" fmla="*/ 41275 h 26"/>
                <a:gd name="T24" fmla="*/ 31750 w 29"/>
                <a:gd name="T25" fmla="*/ 38100 h 26"/>
                <a:gd name="T26" fmla="*/ 33338 w 29"/>
                <a:gd name="T27" fmla="*/ 38100 h 26"/>
                <a:gd name="T28" fmla="*/ 39688 w 29"/>
                <a:gd name="T29" fmla="*/ 36513 h 26"/>
                <a:gd name="T30" fmla="*/ 39688 w 29"/>
                <a:gd name="T31" fmla="*/ 33338 h 26"/>
                <a:gd name="T32" fmla="*/ 42863 w 29"/>
                <a:gd name="T33" fmla="*/ 30163 h 26"/>
                <a:gd name="T34" fmla="*/ 46038 w 29"/>
                <a:gd name="T35" fmla="*/ 25400 h 26"/>
                <a:gd name="T36" fmla="*/ 46038 w 29"/>
                <a:gd name="T37" fmla="*/ 19050 h 26"/>
                <a:gd name="T38" fmla="*/ 46038 w 29"/>
                <a:gd name="T39" fmla="*/ 19050 h 26"/>
                <a:gd name="T40" fmla="*/ 46038 w 29"/>
                <a:gd name="T41" fmla="*/ 15875 h 26"/>
                <a:gd name="T42" fmla="*/ 42863 w 29"/>
                <a:gd name="T43" fmla="*/ 14288 h 26"/>
                <a:gd name="T44" fmla="*/ 39688 w 29"/>
                <a:gd name="T45" fmla="*/ 7938 h 26"/>
                <a:gd name="T46" fmla="*/ 39688 w 29"/>
                <a:gd name="T47" fmla="*/ 4763 h 26"/>
                <a:gd name="T48" fmla="*/ 33338 w 29"/>
                <a:gd name="T49" fmla="*/ 3175 h 26"/>
                <a:gd name="T50" fmla="*/ 31750 w 29"/>
                <a:gd name="T51" fmla="*/ 0 h 26"/>
                <a:gd name="T52" fmla="*/ 28575 w 29"/>
                <a:gd name="T53" fmla="*/ 0 h 26"/>
                <a:gd name="T54" fmla="*/ 22225 w 29"/>
                <a:gd name="T55" fmla="*/ 0 h 26"/>
                <a:gd name="T56" fmla="*/ 22225 w 29"/>
                <a:gd name="T57" fmla="*/ 0 h 26"/>
                <a:gd name="T58" fmla="*/ 20638 w 29"/>
                <a:gd name="T59" fmla="*/ 0 h 26"/>
                <a:gd name="T60" fmla="*/ 14288 w 29"/>
                <a:gd name="T61" fmla="*/ 0 h 26"/>
                <a:gd name="T62" fmla="*/ 11113 w 29"/>
                <a:gd name="T63" fmla="*/ 3175 h 26"/>
                <a:gd name="T64" fmla="*/ 9525 w 29"/>
                <a:gd name="T65" fmla="*/ 4763 h 26"/>
                <a:gd name="T66" fmla="*/ 6350 w 29"/>
                <a:gd name="T67" fmla="*/ 7938 h 26"/>
                <a:gd name="T68" fmla="*/ 3175 w 29"/>
                <a:gd name="T69" fmla="*/ 14288 h 26"/>
                <a:gd name="T70" fmla="*/ 3175 w 29"/>
                <a:gd name="T71" fmla="*/ 15875 h 26"/>
                <a:gd name="T72" fmla="*/ 0 w 29"/>
                <a:gd name="T73" fmla="*/ 19050 h 26"/>
                <a:gd name="T74" fmla="*/ 0 w 29"/>
                <a:gd name="T75" fmla="*/ 19050 h 26"/>
                <a:gd name="T76" fmla="*/ 0 w 29"/>
                <a:gd name="T77" fmla="*/ 19050 h 2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"/>
                <a:gd name="T118" fmla="*/ 0 h 26"/>
                <a:gd name="T119" fmla="*/ 29 w 29"/>
                <a:gd name="T120" fmla="*/ 26 h 2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" h="26">
                  <a:moveTo>
                    <a:pt x="0" y="12"/>
                  </a:moveTo>
                  <a:lnTo>
                    <a:pt x="0" y="12"/>
                  </a:lnTo>
                  <a:lnTo>
                    <a:pt x="2" y="16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3" y="26"/>
                  </a:lnTo>
                  <a:lnTo>
                    <a:pt x="14" y="26"/>
                  </a:lnTo>
                  <a:lnTo>
                    <a:pt x="18" y="26"/>
                  </a:lnTo>
                  <a:lnTo>
                    <a:pt x="20" y="24"/>
                  </a:lnTo>
                  <a:lnTo>
                    <a:pt x="21" y="24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7" y="19"/>
                  </a:lnTo>
                  <a:lnTo>
                    <a:pt x="29" y="16"/>
                  </a:lnTo>
                  <a:lnTo>
                    <a:pt x="29" y="12"/>
                  </a:lnTo>
                  <a:lnTo>
                    <a:pt x="29" y="10"/>
                  </a:lnTo>
                  <a:lnTo>
                    <a:pt x="27" y="9"/>
                  </a:lnTo>
                  <a:lnTo>
                    <a:pt x="25" y="5"/>
                  </a:lnTo>
                  <a:lnTo>
                    <a:pt x="25" y="3"/>
                  </a:lnTo>
                  <a:lnTo>
                    <a:pt x="21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1096"/>
            <p:cNvSpPr>
              <a:spLocks/>
            </p:cNvSpPr>
            <p:nvPr/>
          </p:nvSpPr>
          <p:spPr bwMode="auto">
            <a:xfrm>
              <a:off x="1525588" y="3290888"/>
              <a:ext cx="20638" cy="20638"/>
            </a:xfrm>
            <a:custGeom>
              <a:avLst/>
              <a:gdLst>
                <a:gd name="T0" fmla="*/ 0 w 13"/>
                <a:gd name="T1" fmla="*/ 9525 h 13"/>
                <a:gd name="T2" fmla="*/ 0 w 13"/>
                <a:gd name="T3" fmla="*/ 9525 h 13"/>
                <a:gd name="T4" fmla="*/ 0 w 13"/>
                <a:gd name="T5" fmla="*/ 14288 h 13"/>
                <a:gd name="T6" fmla="*/ 3175 w 13"/>
                <a:gd name="T7" fmla="*/ 17463 h 13"/>
                <a:gd name="T8" fmla="*/ 6350 w 13"/>
                <a:gd name="T9" fmla="*/ 20638 h 13"/>
                <a:gd name="T10" fmla="*/ 12700 w 13"/>
                <a:gd name="T11" fmla="*/ 20638 h 13"/>
                <a:gd name="T12" fmla="*/ 12700 w 13"/>
                <a:gd name="T13" fmla="*/ 20638 h 13"/>
                <a:gd name="T14" fmla="*/ 14288 w 13"/>
                <a:gd name="T15" fmla="*/ 20638 h 13"/>
                <a:gd name="T16" fmla="*/ 17463 w 13"/>
                <a:gd name="T17" fmla="*/ 17463 h 13"/>
                <a:gd name="T18" fmla="*/ 20638 w 13"/>
                <a:gd name="T19" fmla="*/ 14288 h 13"/>
                <a:gd name="T20" fmla="*/ 20638 w 13"/>
                <a:gd name="T21" fmla="*/ 9525 h 13"/>
                <a:gd name="T22" fmla="*/ 20638 w 13"/>
                <a:gd name="T23" fmla="*/ 9525 h 13"/>
                <a:gd name="T24" fmla="*/ 20638 w 13"/>
                <a:gd name="T25" fmla="*/ 6350 h 13"/>
                <a:gd name="T26" fmla="*/ 17463 w 13"/>
                <a:gd name="T27" fmla="*/ 3175 h 13"/>
                <a:gd name="T28" fmla="*/ 14288 w 13"/>
                <a:gd name="T29" fmla="*/ 0 h 13"/>
                <a:gd name="T30" fmla="*/ 12700 w 13"/>
                <a:gd name="T31" fmla="*/ 0 h 13"/>
                <a:gd name="T32" fmla="*/ 12700 w 13"/>
                <a:gd name="T33" fmla="*/ 0 h 13"/>
                <a:gd name="T34" fmla="*/ 6350 w 13"/>
                <a:gd name="T35" fmla="*/ 0 h 13"/>
                <a:gd name="T36" fmla="*/ 3175 w 13"/>
                <a:gd name="T37" fmla="*/ 3175 h 13"/>
                <a:gd name="T38" fmla="*/ 0 w 13"/>
                <a:gd name="T39" fmla="*/ 6350 h 13"/>
                <a:gd name="T40" fmla="*/ 0 w 13"/>
                <a:gd name="T41" fmla="*/ 9525 h 13"/>
                <a:gd name="T42" fmla="*/ 0 w 13"/>
                <a:gd name="T43" fmla="*/ 9525 h 13"/>
                <a:gd name="T44" fmla="*/ 0 w 13"/>
                <a:gd name="T45" fmla="*/ 9525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3"/>
                <a:gd name="T71" fmla="*/ 13 w 13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3">
                  <a:moveTo>
                    <a:pt x="0" y="6"/>
                  </a:moveTo>
                  <a:lnTo>
                    <a:pt x="0" y="6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8" y="13"/>
                  </a:lnTo>
                  <a:lnTo>
                    <a:pt x="9" y="13"/>
                  </a:lnTo>
                  <a:lnTo>
                    <a:pt x="11" y="11"/>
                  </a:lnTo>
                  <a:lnTo>
                    <a:pt x="13" y="9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1097"/>
            <p:cNvSpPr>
              <a:spLocks/>
            </p:cNvSpPr>
            <p:nvPr/>
          </p:nvSpPr>
          <p:spPr bwMode="auto">
            <a:xfrm>
              <a:off x="1585913" y="2884488"/>
              <a:ext cx="30163" cy="31750"/>
            </a:xfrm>
            <a:custGeom>
              <a:avLst/>
              <a:gdLst>
                <a:gd name="T0" fmla="*/ 0 w 19"/>
                <a:gd name="T1" fmla="*/ 14288 h 20"/>
                <a:gd name="T2" fmla="*/ 0 w 19"/>
                <a:gd name="T3" fmla="*/ 14288 h 20"/>
                <a:gd name="T4" fmla="*/ 0 w 19"/>
                <a:gd name="T5" fmla="*/ 20638 h 20"/>
                <a:gd name="T6" fmla="*/ 0 w 19"/>
                <a:gd name="T7" fmla="*/ 22225 h 20"/>
                <a:gd name="T8" fmla="*/ 4763 w 19"/>
                <a:gd name="T9" fmla="*/ 25400 h 20"/>
                <a:gd name="T10" fmla="*/ 7938 w 19"/>
                <a:gd name="T11" fmla="*/ 31750 h 20"/>
                <a:gd name="T12" fmla="*/ 11113 w 19"/>
                <a:gd name="T13" fmla="*/ 31750 h 20"/>
                <a:gd name="T14" fmla="*/ 12700 w 19"/>
                <a:gd name="T15" fmla="*/ 31750 h 20"/>
                <a:gd name="T16" fmla="*/ 12700 w 19"/>
                <a:gd name="T17" fmla="*/ 31750 h 20"/>
                <a:gd name="T18" fmla="*/ 19050 w 19"/>
                <a:gd name="T19" fmla="*/ 31750 h 20"/>
                <a:gd name="T20" fmla="*/ 22225 w 19"/>
                <a:gd name="T21" fmla="*/ 31750 h 20"/>
                <a:gd name="T22" fmla="*/ 26988 w 19"/>
                <a:gd name="T23" fmla="*/ 25400 h 20"/>
                <a:gd name="T24" fmla="*/ 30163 w 19"/>
                <a:gd name="T25" fmla="*/ 22225 h 20"/>
                <a:gd name="T26" fmla="*/ 30163 w 19"/>
                <a:gd name="T27" fmla="*/ 20638 h 20"/>
                <a:gd name="T28" fmla="*/ 30163 w 19"/>
                <a:gd name="T29" fmla="*/ 14288 h 20"/>
                <a:gd name="T30" fmla="*/ 30163 w 19"/>
                <a:gd name="T31" fmla="*/ 14288 h 20"/>
                <a:gd name="T32" fmla="*/ 30163 w 19"/>
                <a:gd name="T33" fmla="*/ 11113 h 20"/>
                <a:gd name="T34" fmla="*/ 30163 w 19"/>
                <a:gd name="T35" fmla="*/ 9525 h 20"/>
                <a:gd name="T36" fmla="*/ 26988 w 19"/>
                <a:gd name="T37" fmla="*/ 3175 h 20"/>
                <a:gd name="T38" fmla="*/ 22225 w 19"/>
                <a:gd name="T39" fmla="*/ 0 h 20"/>
                <a:gd name="T40" fmla="*/ 19050 w 19"/>
                <a:gd name="T41" fmla="*/ 0 h 20"/>
                <a:gd name="T42" fmla="*/ 12700 w 19"/>
                <a:gd name="T43" fmla="*/ 0 h 20"/>
                <a:gd name="T44" fmla="*/ 12700 w 19"/>
                <a:gd name="T45" fmla="*/ 0 h 20"/>
                <a:gd name="T46" fmla="*/ 11113 w 19"/>
                <a:gd name="T47" fmla="*/ 0 h 20"/>
                <a:gd name="T48" fmla="*/ 7938 w 19"/>
                <a:gd name="T49" fmla="*/ 0 h 20"/>
                <a:gd name="T50" fmla="*/ 4763 w 19"/>
                <a:gd name="T51" fmla="*/ 3175 h 20"/>
                <a:gd name="T52" fmla="*/ 0 w 19"/>
                <a:gd name="T53" fmla="*/ 9525 h 20"/>
                <a:gd name="T54" fmla="*/ 0 w 19"/>
                <a:gd name="T55" fmla="*/ 11113 h 20"/>
                <a:gd name="T56" fmla="*/ 0 w 19"/>
                <a:gd name="T57" fmla="*/ 14288 h 20"/>
                <a:gd name="T58" fmla="*/ 0 w 19"/>
                <a:gd name="T59" fmla="*/ 14288 h 20"/>
                <a:gd name="T60" fmla="*/ 0 w 19"/>
                <a:gd name="T61" fmla="*/ 14288 h 2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"/>
                <a:gd name="T94" fmla="*/ 0 h 20"/>
                <a:gd name="T95" fmla="*/ 19 w 19"/>
                <a:gd name="T96" fmla="*/ 20 h 2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" h="20">
                  <a:moveTo>
                    <a:pt x="0" y="9"/>
                  </a:moveTo>
                  <a:lnTo>
                    <a:pt x="0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3" y="16"/>
                  </a:lnTo>
                  <a:lnTo>
                    <a:pt x="5" y="20"/>
                  </a:lnTo>
                  <a:lnTo>
                    <a:pt x="7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19" y="9"/>
                  </a:lnTo>
                  <a:lnTo>
                    <a:pt x="19" y="7"/>
                  </a:lnTo>
                  <a:lnTo>
                    <a:pt x="19" y="6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1107"/>
            <p:cNvSpPr>
              <a:spLocks/>
            </p:cNvSpPr>
            <p:nvPr/>
          </p:nvSpPr>
          <p:spPr bwMode="auto">
            <a:xfrm>
              <a:off x="1476375" y="3384550"/>
              <a:ext cx="22225" cy="25400"/>
            </a:xfrm>
            <a:custGeom>
              <a:avLst/>
              <a:gdLst>
                <a:gd name="T0" fmla="*/ 0 w 14"/>
                <a:gd name="T1" fmla="*/ 11113 h 16"/>
                <a:gd name="T2" fmla="*/ 0 w 14"/>
                <a:gd name="T3" fmla="*/ 11113 h 16"/>
                <a:gd name="T4" fmla="*/ 0 w 14"/>
                <a:gd name="T5" fmla="*/ 15875 h 16"/>
                <a:gd name="T6" fmla="*/ 1588 w 14"/>
                <a:gd name="T7" fmla="*/ 19050 h 16"/>
                <a:gd name="T8" fmla="*/ 4763 w 14"/>
                <a:gd name="T9" fmla="*/ 22225 h 16"/>
                <a:gd name="T10" fmla="*/ 11113 w 14"/>
                <a:gd name="T11" fmla="*/ 25400 h 16"/>
                <a:gd name="T12" fmla="*/ 11113 w 14"/>
                <a:gd name="T13" fmla="*/ 25400 h 16"/>
                <a:gd name="T14" fmla="*/ 15875 w 14"/>
                <a:gd name="T15" fmla="*/ 22225 h 16"/>
                <a:gd name="T16" fmla="*/ 19050 w 14"/>
                <a:gd name="T17" fmla="*/ 19050 h 16"/>
                <a:gd name="T18" fmla="*/ 22225 w 14"/>
                <a:gd name="T19" fmla="*/ 15875 h 16"/>
                <a:gd name="T20" fmla="*/ 22225 w 14"/>
                <a:gd name="T21" fmla="*/ 11113 h 16"/>
                <a:gd name="T22" fmla="*/ 22225 w 14"/>
                <a:gd name="T23" fmla="*/ 11113 h 16"/>
                <a:gd name="T24" fmla="*/ 22225 w 14"/>
                <a:gd name="T25" fmla="*/ 7938 h 16"/>
                <a:gd name="T26" fmla="*/ 19050 w 14"/>
                <a:gd name="T27" fmla="*/ 1588 h 16"/>
                <a:gd name="T28" fmla="*/ 15875 w 14"/>
                <a:gd name="T29" fmla="*/ 0 h 16"/>
                <a:gd name="T30" fmla="*/ 11113 w 14"/>
                <a:gd name="T31" fmla="*/ 0 h 16"/>
                <a:gd name="T32" fmla="*/ 11113 w 14"/>
                <a:gd name="T33" fmla="*/ 0 h 16"/>
                <a:gd name="T34" fmla="*/ 4763 w 14"/>
                <a:gd name="T35" fmla="*/ 0 h 16"/>
                <a:gd name="T36" fmla="*/ 1588 w 14"/>
                <a:gd name="T37" fmla="*/ 1588 h 16"/>
                <a:gd name="T38" fmla="*/ 0 w 14"/>
                <a:gd name="T39" fmla="*/ 7938 h 16"/>
                <a:gd name="T40" fmla="*/ 0 w 14"/>
                <a:gd name="T41" fmla="*/ 11113 h 16"/>
                <a:gd name="T42" fmla="*/ 0 w 14"/>
                <a:gd name="T43" fmla="*/ 11113 h 16"/>
                <a:gd name="T44" fmla="*/ 0 w 14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6"/>
                <a:gd name="T71" fmla="*/ 14 w 14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6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3" y="14"/>
                  </a:lnTo>
                  <a:lnTo>
                    <a:pt x="7" y="16"/>
                  </a:lnTo>
                  <a:lnTo>
                    <a:pt x="10" y="14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14" y="5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1108"/>
            <p:cNvSpPr>
              <a:spLocks/>
            </p:cNvSpPr>
            <p:nvPr/>
          </p:nvSpPr>
          <p:spPr bwMode="auto">
            <a:xfrm>
              <a:off x="1455738" y="3351213"/>
              <a:ext cx="20638" cy="19050"/>
            </a:xfrm>
            <a:custGeom>
              <a:avLst/>
              <a:gdLst>
                <a:gd name="T0" fmla="*/ 0 w 13"/>
                <a:gd name="T1" fmla="*/ 7938 h 12"/>
                <a:gd name="T2" fmla="*/ 0 w 13"/>
                <a:gd name="T3" fmla="*/ 7938 h 12"/>
                <a:gd name="T4" fmla="*/ 0 w 13"/>
                <a:gd name="T5" fmla="*/ 12700 h 12"/>
                <a:gd name="T6" fmla="*/ 3175 w 13"/>
                <a:gd name="T7" fmla="*/ 15875 h 12"/>
                <a:gd name="T8" fmla="*/ 6350 w 13"/>
                <a:gd name="T9" fmla="*/ 19050 h 12"/>
                <a:gd name="T10" fmla="*/ 9525 w 13"/>
                <a:gd name="T11" fmla="*/ 19050 h 12"/>
                <a:gd name="T12" fmla="*/ 9525 w 13"/>
                <a:gd name="T13" fmla="*/ 19050 h 12"/>
                <a:gd name="T14" fmla="*/ 14288 w 13"/>
                <a:gd name="T15" fmla="*/ 19050 h 12"/>
                <a:gd name="T16" fmla="*/ 17463 w 13"/>
                <a:gd name="T17" fmla="*/ 15875 h 12"/>
                <a:gd name="T18" fmla="*/ 20638 w 13"/>
                <a:gd name="T19" fmla="*/ 12700 h 12"/>
                <a:gd name="T20" fmla="*/ 20638 w 13"/>
                <a:gd name="T21" fmla="*/ 7938 h 12"/>
                <a:gd name="T22" fmla="*/ 20638 w 13"/>
                <a:gd name="T23" fmla="*/ 7938 h 12"/>
                <a:gd name="T24" fmla="*/ 20638 w 13"/>
                <a:gd name="T25" fmla="*/ 4763 h 12"/>
                <a:gd name="T26" fmla="*/ 17463 w 13"/>
                <a:gd name="T27" fmla="*/ 1588 h 12"/>
                <a:gd name="T28" fmla="*/ 14288 w 13"/>
                <a:gd name="T29" fmla="*/ 0 h 12"/>
                <a:gd name="T30" fmla="*/ 9525 w 13"/>
                <a:gd name="T31" fmla="*/ 0 h 12"/>
                <a:gd name="T32" fmla="*/ 9525 w 13"/>
                <a:gd name="T33" fmla="*/ 0 h 12"/>
                <a:gd name="T34" fmla="*/ 6350 w 13"/>
                <a:gd name="T35" fmla="*/ 0 h 12"/>
                <a:gd name="T36" fmla="*/ 3175 w 13"/>
                <a:gd name="T37" fmla="*/ 1588 h 12"/>
                <a:gd name="T38" fmla="*/ 0 w 13"/>
                <a:gd name="T39" fmla="*/ 4763 h 12"/>
                <a:gd name="T40" fmla="*/ 0 w 13"/>
                <a:gd name="T41" fmla="*/ 7938 h 12"/>
                <a:gd name="T42" fmla="*/ 0 w 13"/>
                <a:gd name="T43" fmla="*/ 7938 h 12"/>
                <a:gd name="T44" fmla="*/ 0 w 13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2"/>
                <a:gd name="T71" fmla="*/ 13 w 13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2">
                  <a:moveTo>
                    <a:pt x="0" y="5"/>
                  </a:moveTo>
                  <a:lnTo>
                    <a:pt x="0" y="5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6" y="12"/>
                  </a:lnTo>
                  <a:lnTo>
                    <a:pt x="9" y="12"/>
                  </a:lnTo>
                  <a:lnTo>
                    <a:pt x="11" y="10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1109"/>
            <p:cNvSpPr>
              <a:spLocks/>
            </p:cNvSpPr>
            <p:nvPr/>
          </p:nvSpPr>
          <p:spPr bwMode="auto">
            <a:xfrm>
              <a:off x="1465263" y="3316288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9525 h 7"/>
                <a:gd name="T6" fmla="*/ 1588 w 7"/>
                <a:gd name="T7" fmla="*/ 9525 h 7"/>
                <a:gd name="T8" fmla="*/ 1588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11113 h 7"/>
                <a:gd name="T16" fmla="*/ 7938 w 7"/>
                <a:gd name="T17" fmla="*/ 9525 h 7"/>
                <a:gd name="T18" fmla="*/ 11113 w 7"/>
                <a:gd name="T19" fmla="*/ 9525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6350 h 7"/>
                <a:gd name="T26" fmla="*/ 7938 w 7"/>
                <a:gd name="T27" fmla="*/ 3175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1588 w 7"/>
                <a:gd name="T35" fmla="*/ 0 h 7"/>
                <a:gd name="T36" fmla="*/ 1588 w 7"/>
                <a:gd name="T37" fmla="*/ 3175 h 7"/>
                <a:gd name="T38" fmla="*/ 0 w 7"/>
                <a:gd name="T39" fmla="*/ 6350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1113"/>
            <p:cNvSpPr>
              <a:spLocks/>
            </p:cNvSpPr>
            <p:nvPr/>
          </p:nvSpPr>
          <p:spPr bwMode="auto">
            <a:xfrm>
              <a:off x="1562100" y="2924175"/>
              <a:ext cx="39688" cy="42863"/>
            </a:xfrm>
            <a:custGeom>
              <a:avLst/>
              <a:gdLst>
                <a:gd name="T0" fmla="*/ 0 w 25"/>
                <a:gd name="T1" fmla="*/ 22225 h 27"/>
                <a:gd name="T2" fmla="*/ 0 w 25"/>
                <a:gd name="T3" fmla="*/ 22225 h 27"/>
                <a:gd name="T4" fmla="*/ 0 w 25"/>
                <a:gd name="T5" fmla="*/ 25400 h 27"/>
                <a:gd name="T6" fmla="*/ 0 w 25"/>
                <a:gd name="T7" fmla="*/ 28575 h 27"/>
                <a:gd name="T8" fmla="*/ 3175 w 25"/>
                <a:gd name="T9" fmla="*/ 30163 h 27"/>
                <a:gd name="T10" fmla="*/ 6350 w 25"/>
                <a:gd name="T11" fmla="*/ 33338 h 27"/>
                <a:gd name="T12" fmla="*/ 9525 w 25"/>
                <a:gd name="T13" fmla="*/ 36513 h 27"/>
                <a:gd name="T14" fmla="*/ 11113 w 25"/>
                <a:gd name="T15" fmla="*/ 39688 h 27"/>
                <a:gd name="T16" fmla="*/ 14288 w 25"/>
                <a:gd name="T17" fmla="*/ 39688 h 27"/>
                <a:gd name="T18" fmla="*/ 20638 w 25"/>
                <a:gd name="T19" fmla="*/ 42863 h 27"/>
                <a:gd name="T20" fmla="*/ 20638 w 25"/>
                <a:gd name="T21" fmla="*/ 42863 h 27"/>
                <a:gd name="T22" fmla="*/ 23813 w 25"/>
                <a:gd name="T23" fmla="*/ 39688 h 27"/>
                <a:gd name="T24" fmla="*/ 25400 w 25"/>
                <a:gd name="T25" fmla="*/ 39688 h 27"/>
                <a:gd name="T26" fmla="*/ 31750 w 25"/>
                <a:gd name="T27" fmla="*/ 36513 h 27"/>
                <a:gd name="T28" fmla="*/ 34925 w 25"/>
                <a:gd name="T29" fmla="*/ 33338 h 27"/>
                <a:gd name="T30" fmla="*/ 36513 w 25"/>
                <a:gd name="T31" fmla="*/ 30163 h 27"/>
                <a:gd name="T32" fmla="*/ 36513 w 25"/>
                <a:gd name="T33" fmla="*/ 28575 h 27"/>
                <a:gd name="T34" fmla="*/ 36513 w 25"/>
                <a:gd name="T35" fmla="*/ 25400 h 27"/>
                <a:gd name="T36" fmla="*/ 39688 w 25"/>
                <a:gd name="T37" fmla="*/ 22225 h 27"/>
                <a:gd name="T38" fmla="*/ 39688 w 25"/>
                <a:gd name="T39" fmla="*/ 22225 h 27"/>
                <a:gd name="T40" fmla="*/ 36513 w 25"/>
                <a:gd name="T41" fmla="*/ 17463 h 27"/>
                <a:gd name="T42" fmla="*/ 36513 w 25"/>
                <a:gd name="T43" fmla="*/ 14288 h 27"/>
                <a:gd name="T44" fmla="*/ 36513 w 25"/>
                <a:gd name="T45" fmla="*/ 11113 h 27"/>
                <a:gd name="T46" fmla="*/ 34925 w 25"/>
                <a:gd name="T47" fmla="*/ 6350 h 27"/>
                <a:gd name="T48" fmla="*/ 31750 w 25"/>
                <a:gd name="T49" fmla="*/ 6350 h 27"/>
                <a:gd name="T50" fmla="*/ 25400 w 25"/>
                <a:gd name="T51" fmla="*/ 3175 h 27"/>
                <a:gd name="T52" fmla="*/ 23813 w 25"/>
                <a:gd name="T53" fmla="*/ 3175 h 27"/>
                <a:gd name="T54" fmla="*/ 20638 w 25"/>
                <a:gd name="T55" fmla="*/ 0 h 27"/>
                <a:gd name="T56" fmla="*/ 20638 w 25"/>
                <a:gd name="T57" fmla="*/ 0 h 27"/>
                <a:gd name="T58" fmla="*/ 14288 w 25"/>
                <a:gd name="T59" fmla="*/ 3175 h 27"/>
                <a:gd name="T60" fmla="*/ 11113 w 25"/>
                <a:gd name="T61" fmla="*/ 3175 h 27"/>
                <a:gd name="T62" fmla="*/ 9525 w 25"/>
                <a:gd name="T63" fmla="*/ 6350 h 27"/>
                <a:gd name="T64" fmla="*/ 6350 w 25"/>
                <a:gd name="T65" fmla="*/ 6350 h 27"/>
                <a:gd name="T66" fmla="*/ 3175 w 25"/>
                <a:gd name="T67" fmla="*/ 11113 h 27"/>
                <a:gd name="T68" fmla="*/ 0 w 25"/>
                <a:gd name="T69" fmla="*/ 14288 h 27"/>
                <a:gd name="T70" fmla="*/ 0 w 25"/>
                <a:gd name="T71" fmla="*/ 17463 h 27"/>
                <a:gd name="T72" fmla="*/ 0 w 25"/>
                <a:gd name="T73" fmla="*/ 22225 h 27"/>
                <a:gd name="T74" fmla="*/ 0 w 25"/>
                <a:gd name="T75" fmla="*/ 22225 h 27"/>
                <a:gd name="T76" fmla="*/ 0 w 25"/>
                <a:gd name="T77" fmla="*/ 22225 h 2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5"/>
                <a:gd name="T118" fmla="*/ 0 h 27"/>
                <a:gd name="T119" fmla="*/ 25 w 25"/>
                <a:gd name="T120" fmla="*/ 27 h 2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5" h="27">
                  <a:moveTo>
                    <a:pt x="0" y="14"/>
                  </a:moveTo>
                  <a:lnTo>
                    <a:pt x="0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6" y="23"/>
                  </a:lnTo>
                  <a:lnTo>
                    <a:pt x="7" y="25"/>
                  </a:lnTo>
                  <a:lnTo>
                    <a:pt x="9" y="25"/>
                  </a:lnTo>
                  <a:lnTo>
                    <a:pt x="13" y="27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20" y="23"/>
                  </a:lnTo>
                  <a:lnTo>
                    <a:pt x="22" y="21"/>
                  </a:lnTo>
                  <a:lnTo>
                    <a:pt x="23" y="19"/>
                  </a:lnTo>
                  <a:lnTo>
                    <a:pt x="23" y="18"/>
                  </a:lnTo>
                  <a:lnTo>
                    <a:pt x="23" y="16"/>
                  </a:lnTo>
                  <a:lnTo>
                    <a:pt x="25" y="14"/>
                  </a:lnTo>
                  <a:lnTo>
                    <a:pt x="23" y="11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16" y="2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9" y="2"/>
                  </a:lnTo>
                  <a:lnTo>
                    <a:pt x="7" y="2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1114"/>
            <p:cNvSpPr>
              <a:spLocks/>
            </p:cNvSpPr>
            <p:nvPr/>
          </p:nvSpPr>
          <p:spPr bwMode="auto">
            <a:xfrm>
              <a:off x="1433513" y="3044825"/>
              <a:ext cx="25400" cy="25400"/>
            </a:xfrm>
            <a:custGeom>
              <a:avLst/>
              <a:gdLst>
                <a:gd name="T0" fmla="*/ 0 w 16"/>
                <a:gd name="T1" fmla="*/ 14288 h 16"/>
                <a:gd name="T2" fmla="*/ 0 w 16"/>
                <a:gd name="T3" fmla="*/ 14288 h 16"/>
                <a:gd name="T4" fmla="*/ 0 w 16"/>
                <a:gd name="T5" fmla="*/ 17463 h 16"/>
                <a:gd name="T6" fmla="*/ 6350 w 16"/>
                <a:gd name="T7" fmla="*/ 19050 h 16"/>
                <a:gd name="T8" fmla="*/ 7938 w 16"/>
                <a:gd name="T9" fmla="*/ 22225 h 16"/>
                <a:gd name="T10" fmla="*/ 11113 w 16"/>
                <a:gd name="T11" fmla="*/ 25400 h 16"/>
                <a:gd name="T12" fmla="*/ 11113 w 16"/>
                <a:gd name="T13" fmla="*/ 25400 h 16"/>
                <a:gd name="T14" fmla="*/ 17463 w 16"/>
                <a:gd name="T15" fmla="*/ 22225 h 16"/>
                <a:gd name="T16" fmla="*/ 20638 w 16"/>
                <a:gd name="T17" fmla="*/ 19050 h 16"/>
                <a:gd name="T18" fmla="*/ 22225 w 16"/>
                <a:gd name="T19" fmla="*/ 17463 h 16"/>
                <a:gd name="T20" fmla="*/ 25400 w 16"/>
                <a:gd name="T21" fmla="*/ 14288 h 16"/>
                <a:gd name="T22" fmla="*/ 25400 w 16"/>
                <a:gd name="T23" fmla="*/ 14288 h 16"/>
                <a:gd name="T24" fmla="*/ 22225 w 16"/>
                <a:gd name="T25" fmla="*/ 7938 h 16"/>
                <a:gd name="T26" fmla="*/ 20638 w 16"/>
                <a:gd name="T27" fmla="*/ 3175 h 16"/>
                <a:gd name="T28" fmla="*/ 17463 w 16"/>
                <a:gd name="T29" fmla="*/ 3175 h 16"/>
                <a:gd name="T30" fmla="*/ 11113 w 16"/>
                <a:gd name="T31" fmla="*/ 0 h 16"/>
                <a:gd name="T32" fmla="*/ 11113 w 16"/>
                <a:gd name="T33" fmla="*/ 0 h 16"/>
                <a:gd name="T34" fmla="*/ 7938 w 16"/>
                <a:gd name="T35" fmla="*/ 3175 h 16"/>
                <a:gd name="T36" fmla="*/ 6350 w 16"/>
                <a:gd name="T37" fmla="*/ 3175 h 16"/>
                <a:gd name="T38" fmla="*/ 0 w 16"/>
                <a:gd name="T39" fmla="*/ 7938 h 16"/>
                <a:gd name="T40" fmla="*/ 0 w 16"/>
                <a:gd name="T41" fmla="*/ 14288 h 16"/>
                <a:gd name="T42" fmla="*/ 0 w 16"/>
                <a:gd name="T43" fmla="*/ 14288 h 16"/>
                <a:gd name="T44" fmla="*/ 0 w 16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9"/>
                  </a:moveTo>
                  <a:lnTo>
                    <a:pt x="0" y="9"/>
                  </a:lnTo>
                  <a:lnTo>
                    <a:pt x="0" y="11"/>
                  </a:lnTo>
                  <a:lnTo>
                    <a:pt x="4" y="12"/>
                  </a:lnTo>
                  <a:lnTo>
                    <a:pt x="5" y="14"/>
                  </a:lnTo>
                  <a:lnTo>
                    <a:pt x="7" y="16"/>
                  </a:lnTo>
                  <a:lnTo>
                    <a:pt x="11" y="14"/>
                  </a:lnTo>
                  <a:lnTo>
                    <a:pt x="13" y="12"/>
                  </a:lnTo>
                  <a:lnTo>
                    <a:pt x="14" y="11"/>
                  </a:lnTo>
                  <a:lnTo>
                    <a:pt x="16" y="9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2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1115"/>
            <p:cNvSpPr>
              <a:spLocks/>
            </p:cNvSpPr>
            <p:nvPr/>
          </p:nvSpPr>
          <p:spPr bwMode="auto">
            <a:xfrm>
              <a:off x="1444625" y="3121025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3175 w 14"/>
                <a:gd name="T5" fmla="*/ 15875 h 14"/>
                <a:gd name="T6" fmla="*/ 3175 w 14"/>
                <a:gd name="T7" fmla="*/ 19050 h 14"/>
                <a:gd name="T8" fmla="*/ 9525 w 14"/>
                <a:gd name="T9" fmla="*/ 22225 h 14"/>
                <a:gd name="T10" fmla="*/ 11113 w 14"/>
                <a:gd name="T11" fmla="*/ 22225 h 14"/>
                <a:gd name="T12" fmla="*/ 11113 w 14"/>
                <a:gd name="T13" fmla="*/ 22225 h 14"/>
                <a:gd name="T14" fmla="*/ 14288 w 14"/>
                <a:gd name="T15" fmla="*/ 22225 h 14"/>
                <a:gd name="T16" fmla="*/ 20638 w 14"/>
                <a:gd name="T17" fmla="*/ 19050 h 14"/>
                <a:gd name="T18" fmla="*/ 22225 w 14"/>
                <a:gd name="T19" fmla="*/ 15875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7938 h 14"/>
                <a:gd name="T26" fmla="*/ 20638 w 14"/>
                <a:gd name="T27" fmla="*/ 4763 h 14"/>
                <a:gd name="T28" fmla="*/ 14288 w 14"/>
                <a:gd name="T29" fmla="*/ 1588 h 14"/>
                <a:gd name="T30" fmla="*/ 11113 w 14"/>
                <a:gd name="T31" fmla="*/ 0 h 14"/>
                <a:gd name="T32" fmla="*/ 11113 w 14"/>
                <a:gd name="T33" fmla="*/ 0 h 14"/>
                <a:gd name="T34" fmla="*/ 9525 w 14"/>
                <a:gd name="T35" fmla="*/ 1588 h 14"/>
                <a:gd name="T36" fmla="*/ 3175 w 14"/>
                <a:gd name="T37" fmla="*/ 4763 h 14"/>
                <a:gd name="T38" fmla="*/ 3175 w 14"/>
                <a:gd name="T39" fmla="*/ 7938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9" y="14"/>
                  </a:lnTo>
                  <a:lnTo>
                    <a:pt x="13" y="12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2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1116"/>
            <p:cNvSpPr>
              <a:spLocks/>
            </p:cNvSpPr>
            <p:nvPr/>
          </p:nvSpPr>
          <p:spPr bwMode="auto">
            <a:xfrm>
              <a:off x="1458913" y="3433763"/>
              <a:ext cx="7938" cy="12700"/>
            </a:xfrm>
            <a:custGeom>
              <a:avLst/>
              <a:gdLst>
                <a:gd name="T0" fmla="*/ 0 w 5"/>
                <a:gd name="T1" fmla="*/ 6350 h 8"/>
                <a:gd name="T2" fmla="*/ 0 w 5"/>
                <a:gd name="T3" fmla="*/ 6350 h 8"/>
                <a:gd name="T4" fmla="*/ 0 w 5"/>
                <a:gd name="T5" fmla="*/ 9525 h 8"/>
                <a:gd name="T6" fmla="*/ 0 w 5"/>
                <a:gd name="T7" fmla="*/ 12700 h 8"/>
                <a:gd name="T8" fmla="*/ 0 w 5"/>
                <a:gd name="T9" fmla="*/ 12700 h 8"/>
                <a:gd name="T10" fmla="*/ 3175 w 5"/>
                <a:gd name="T11" fmla="*/ 12700 h 8"/>
                <a:gd name="T12" fmla="*/ 3175 w 5"/>
                <a:gd name="T13" fmla="*/ 12700 h 8"/>
                <a:gd name="T14" fmla="*/ 6350 w 5"/>
                <a:gd name="T15" fmla="*/ 12700 h 8"/>
                <a:gd name="T16" fmla="*/ 6350 w 5"/>
                <a:gd name="T17" fmla="*/ 12700 h 8"/>
                <a:gd name="T18" fmla="*/ 7938 w 5"/>
                <a:gd name="T19" fmla="*/ 9525 h 8"/>
                <a:gd name="T20" fmla="*/ 7938 w 5"/>
                <a:gd name="T21" fmla="*/ 6350 h 8"/>
                <a:gd name="T22" fmla="*/ 7938 w 5"/>
                <a:gd name="T23" fmla="*/ 6350 h 8"/>
                <a:gd name="T24" fmla="*/ 7938 w 5"/>
                <a:gd name="T25" fmla="*/ 3175 h 8"/>
                <a:gd name="T26" fmla="*/ 6350 w 5"/>
                <a:gd name="T27" fmla="*/ 0 h 8"/>
                <a:gd name="T28" fmla="*/ 6350 w 5"/>
                <a:gd name="T29" fmla="*/ 0 h 8"/>
                <a:gd name="T30" fmla="*/ 3175 w 5"/>
                <a:gd name="T31" fmla="*/ 0 h 8"/>
                <a:gd name="T32" fmla="*/ 3175 w 5"/>
                <a:gd name="T33" fmla="*/ 0 h 8"/>
                <a:gd name="T34" fmla="*/ 0 w 5"/>
                <a:gd name="T35" fmla="*/ 0 h 8"/>
                <a:gd name="T36" fmla="*/ 0 w 5"/>
                <a:gd name="T37" fmla="*/ 0 h 8"/>
                <a:gd name="T38" fmla="*/ 0 w 5"/>
                <a:gd name="T39" fmla="*/ 3175 h 8"/>
                <a:gd name="T40" fmla="*/ 0 w 5"/>
                <a:gd name="T41" fmla="*/ 6350 h 8"/>
                <a:gd name="T42" fmla="*/ 0 w 5"/>
                <a:gd name="T43" fmla="*/ 6350 h 8"/>
                <a:gd name="T44" fmla="*/ 0 w 5"/>
                <a:gd name="T45" fmla="*/ 6350 h 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8"/>
                <a:gd name="T71" fmla="*/ 5 w 5"/>
                <a:gd name="T72" fmla="*/ 8 h 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8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1117"/>
            <p:cNvSpPr>
              <a:spLocks/>
            </p:cNvSpPr>
            <p:nvPr/>
          </p:nvSpPr>
          <p:spPr bwMode="auto">
            <a:xfrm>
              <a:off x="1444625" y="2822575"/>
              <a:ext cx="17463" cy="17463"/>
            </a:xfrm>
            <a:custGeom>
              <a:avLst/>
              <a:gdLst>
                <a:gd name="T0" fmla="*/ 0 w 11"/>
                <a:gd name="T1" fmla="*/ 9525 h 11"/>
                <a:gd name="T2" fmla="*/ 0 w 11"/>
                <a:gd name="T3" fmla="*/ 9525 h 11"/>
                <a:gd name="T4" fmla="*/ 3175 w 11"/>
                <a:gd name="T5" fmla="*/ 12700 h 11"/>
                <a:gd name="T6" fmla="*/ 3175 w 11"/>
                <a:gd name="T7" fmla="*/ 14288 h 11"/>
                <a:gd name="T8" fmla="*/ 6350 w 11"/>
                <a:gd name="T9" fmla="*/ 17463 h 11"/>
                <a:gd name="T10" fmla="*/ 9525 w 11"/>
                <a:gd name="T11" fmla="*/ 17463 h 11"/>
                <a:gd name="T12" fmla="*/ 9525 w 11"/>
                <a:gd name="T13" fmla="*/ 17463 h 11"/>
                <a:gd name="T14" fmla="*/ 11113 w 11"/>
                <a:gd name="T15" fmla="*/ 17463 h 11"/>
                <a:gd name="T16" fmla="*/ 14288 w 11"/>
                <a:gd name="T17" fmla="*/ 14288 h 11"/>
                <a:gd name="T18" fmla="*/ 17463 w 11"/>
                <a:gd name="T19" fmla="*/ 12700 h 11"/>
                <a:gd name="T20" fmla="*/ 17463 w 11"/>
                <a:gd name="T21" fmla="*/ 9525 h 11"/>
                <a:gd name="T22" fmla="*/ 17463 w 11"/>
                <a:gd name="T23" fmla="*/ 9525 h 11"/>
                <a:gd name="T24" fmla="*/ 17463 w 11"/>
                <a:gd name="T25" fmla="*/ 6350 h 11"/>
                <a:gd name="T26" fmla="*/ 14288 w 11"/>
                <a:gd name="T27" fmla="*/ 0 h 11"/>
                <a:gd name="T28" fmla="*/ 11113 w 11"/>
                <a:gd name="T29" fmla="*/ 0 h 11"/>
                <a:gd name="T30" fmla="*/ 9525 w 11"/>
                <a:gd name="T31" fmla="*/ 0 h 11"/>
                <a:gd name="T32" fmla="*/ 9525 w 11"/>
                <a:gd name="T33" fmla="*/ 0 h 11"/>
                <a:gd name="T34" fmla="*/ 6350 w 11"/>
                <a:gd name="T35" fmla="*/ 0 h 11"/>
                <a:gd name="T36" fmla="*/ 3175 w 11"/>
                <a:gd name="T37" fmla="*/ 0 h 11"/>
                <a:gd name="T38" fmla="*/ 3175 w 11"/>
                <a:gd name="T39" fmla="*/ 6350 h 11"/>
                <a:gd name="T40" fmla="*/ 0 w 11"/>
                <a:gd name="T41" fmla="*/ 9525 h 11"/>
                <a:gd name="T42" fmla="*/ 0 w 11"/>
                <a:gd name="T43" fmla="*/ 9525 h 11"/>
                <a:gd name="T44" fmla="*/ 0 w 11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1"/>
                <a:gd name="T71" fmla="*/ 11 w 11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1">
                  <a:moveTo>
                    <a:pt x="0" y="6"/>
                  </a:moveTo>
                  <a:lnTo>
                    <a:pt x="0" y="6"/>
                  </a:lnTo>
                  <a:lnTo>
                    <a:pt x="2" y="8"/>
                  </a:lnTo>
                  <a:lnTo>
                    <a:pt x="2" y="9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9" y="9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9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1126"/>
            <p:cNvSpPr>
              <a:spLocks/>
            </p:cNvSpPr>
            <p:nvPr/>
          </p:nvSpPr>
          <p:spPr bwMode="auto">
            <a:xfrm>
              <a:off x="1916113" y="3802063"/>
              <a:ext cx="47625" cy="47625"/>
            </a:xfrm>
            <a:custGeom>
              <a:avLst/>
              <a:gdLst>
                <a:gd name="T0" fmla="*/ 0 w 30"/>
                <a:gd name="T1" fmla="*/ 25400 h 30"/>
                <a:gd name="T2" fmla="*/ 0 w 30"/>
                <a:gd name="T3" fmla="*/ 25400 h 30"/>
                <a:gd name="T4" fmla="*/ 0 w 30"/>
                <a:gd name="T5" fmla="*/ 26988 h 30"/>
                <a:gd name="T6" fmla="*/ 3175 w 30"/>
                <a:gd name="T7" fmla="*/ 33338 h 30"/>
                <a:gd name="T8" fmla="*/ 4763 w 30"/>
                <a:gd name="T9" fmla="*/ 36513 h 30"/>
                <a:gd name="T10" fmla="*/ 7938 w 30"/>
                <a:gd name="T11" fmla="*/ 41275 h 30"/>
                <a:gd name="T12" fmla="*/ 11113 w 30"/>
                <a:gd name="T13" fmla="*/ 41275 h 30"/>
                <a:gd name="T14" fmla="*/ 17463 w 30"/>
                <a:gd name="T15" fmla="*/ 44450 h 30"/>
                <a:gd name="T16" fmla="*/ 19050 w 30"/>
                <a:gd name="T17" fmla="*/ 47625 h 30"/>
                <a:gd name="T18" fmla="*/ 25400 w 30"/>
                <a:gd name="T19" fmla="*/ 47625 h 30"/>
                <a:gd name="T20" fmla="*/ 25400 w 30"/>
                <a:gd name="T21" fmla="*/ 47625 h 30"/>
                <a:gd name="T22" fmla="*/ 28575 w 30"/>
                <a:gd name="T23" fmla="*/ 47625 h 30"/>
                <a:gd name="T24" fmla="*/ 33338 w 30"/>
                <a:gd name="T25" fmla="*/ 44450 h 30"/>
                <a:gd name="T26" fmla="*/ 36513 w 30"/>
                <a:gd name="T27" fmla="*/ 41275 h 30"/>
                <a:gd name="T28" fmla="*/ 41275 w 30"/>
                <a:gd name="T29" fmla="*/ 41275 h 30"/>
                <a:gd name="T30" fmla="*/ 44450 w 30"/>
                <a:gd name="T31" fmla="*/ 36513 h 30"/>
                <a:gd name="T32" fmla="*/ 47625 w 30"/>
                <a:gd name="T33" fmla="*/ 33338 h 30"/>
                <a:gd name="T34" fmla="*/ 47625 w 30"/>
                <a:gd name="T35" fmla="*/ 26988 h 30"/>
                <a:gd name="T36" fmla="*/ 47625 w 30"/>
                <a:gd name="T37" fmla="*/ 25400 h 30"/>
                <a:gd name="T38" fmla="*/ 47625 w 30"/>
                <a:gd name="T39" fmla="*/ 25400 h 30"/>
                <a:gd name="T40" fmla="*/ 47625 w 30"/>
                <a:gd name="T41" fmla="*/ 19050 h 30"/>
                <a:gd name="T42" fmla="*/ 47625 w 30"/>
                <a:gd name="T43" fmla="*/ 14288 h 30"/>
                <a:gd name="T44" fmla="*/ 44450 w 30"/>
                <a:gd name="T45" fmla="*/ 11113 h 30"/>
                <a:gd name="T46" fmla="*/ 41275 w 30"/>
                <a:gd name="T47" fmla="*/ 7938 h 30"/>
                <a:gd name="T48" fmla="*/ 36513 w 30"/>
                <a:gd name="T49" fmla="*/ 4763 h 30"/>
                <a:gd name="T50" fmla="*/ 33338 w 30"/>
                <a:gd name="T51" fmla="*/ 3175 h 30"/>
                <a:gd name="T52" fmla="*/ 28575 w 30"/>
                <a:gd name="T53" fmla="*/ 3175 h 30"/>
                <a:gd name="T54" fmla="*/ 25400 w 30"/>
                <a:gd name="T55" fmla="*/ 0 h 30"/>
                <a:gd name="T56" fmla="*/ 25400 w 30"/>
                <a:gd name="T57" fmla="*/ 0 h 30"/>
                <a:gd name="T58" fmla="*/ 19050 w 30"/>
                <a:gd name="T59" fmla="*/ 3175 h 30"/>
                <a:gd name="T60" fmla="*/ 17463 w 30"/>
                <a:gd name="T61" fmla="*/ 3175 h 30"/>
                <a:gd name="T62" fmla="*/ 11113 w 30"/>
                <a:gd name="T63" fmla="*/ 4763 h 30"/>
                <a:gd name="T64" fmla="*/ 7938 w 30"/>
                <a:gd name="T65" fmla="*/ 7938 h 30"/>
                <a:gd name="T66" fmla="*/ 4763 w 30"/>
                <a:gd name="T67" fmla="*/ 11113 h 30"/>
                <a:gd name="T68" fmla="*/ 3175 w 30"/>
                <a:gd name="T69" fmla="*/ 14288 h 30"/>
                <a:gd name="T70" fmla="*/ 0 w 30"/>
                <a:gd name="T71" fmla="*/ 19050 h 30"/>
                <a:gd name="T72" fmla="*/ 0 w 30"/>
                <a:gd name="T73" fmla="*/ 25400 h 30"/>
                <a:gd name="T74" fmla="*/ 0 w 30"/>
                <a:gd name="T75" fmla="*/ 25400 h 30"/>
                <a:gd name="T76" fmla="*/ 0 w 30"/>
                <a:gd name="T77" fmla="*/ 25400 h 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0"/>
                <a:gd name="T118" fmla="*/ 0 h 30"/>
                <a:gd name="T119" fmla="*/ 30 w 30"/>
                <a:gd name="T120" fmla="*/ 30 h 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0" h="30">
                  <a:moveTo>
                    <a:pt x="0" y="16"/>
                  </a:moveTo>
                  <a:lnTo>
                    <a:pt x="0" y="16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3" y="23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11" y="28"/>
                  </a:lnTo>
                  <a:lnTo>
                    <a:pt x="12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21" y="28"/>
                  </a:lnTo>
                  <a:lnTo>
                    <a:pt x="23" y="26"/>
                  </a:lnTo>
                  <a:lnTo>
                    <a:pt x="26" y="26"/>
                  </a:lnTo>
                  <a:lnTo>
                    <a:pt x="28" y="23"/>
                  </a:lnTo>
                  <a:lnTo>
                    <a:pt x="30" y="21"/>
                  </a:lnTo>
                  <a:lnTo>
                    <a:pt x="30" y="17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3" y="3"/>
                  </a:lnTo>
                  <a:lnTo>
                    <a:pt x="21" y="2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1127"/>
            <p:cNvSpPr>
              <a:spLocks/>
            </p:cNvSpPr>
            <p:nvPr/>
          </p:nvSpPr>
          <p:spPr bwMode="auto">
            <a:xfrm>
              <a:off x="1882775" y="3849688"/>
              <a:ext cx="25400" cy="22225"/>
            </a:xfrm>
            <a:custGeom>
              <a:avLst/>
              <a:gdLst>
                <a:gd name="T0" fmla="*/ 0 w 16"/>
                <a:gd name="T1" fmla="*/ 11113 h 14"/>
                <a:gd name="T2" fmla="*/ 0 w 16"/>
                <a:gd name="T3" fmla="*/ 11113 h 14"/>
                <a:gd name="T4" fmla="*/ 3175 w 16"/>
                <a:gd name="T5" fmla="*/ 14288 h 14"/>
                <a:gd name="T6" fmla="*/ 3175 w 16"/>
                <a:gd name="T7" fmla="*/ 19050 h 14"/>
                <a:gd name="T8" fmla="*/ 7938 w 16"/>
                <a:gd name="T9" fmla="*/ 22225 h 14"/>
                <a:gd name="T10" fmla="*/ 11113 w 16"/>
                <a:gd name="T11" fmla="*/ 22225 h 14"/>
                <a:gd name="T12" fmla="*/ 11113 w 16"/>
                <a:gd name="T13" fmla="*/ 22225 h 14"/>
                <a:gd name="T14" fmla="*/ 15875 w 16"/>
                <a:gd name="T15" fmla="*/ 22225 h 14"/>
                <a:gd name="T16" fmla="*/ 19050 w 16"/>
                <a:gd name="T17" fmla="*/ 19050 h 14"/>
                <a:gd name="T18" fmla="*/ 22225 w 16"/>
                <a:gd name="T19" fmla="*/ 14288 h 14"/>
                <a:gd name="T20" fmla="*/ 25400 w 16"/>
                <a:gd name="T21" fmla="*/ 11113 h 14"/>
                <a:gd name="T22" fmla="*/ 25400 w 16"/>
                <a:gd name="T23" fmla="*/ 11113 h 14"/>
                <a:gd name="T24" fmla="*/ 22225 w 16"/>
                <a:gd name="T25" fmla="*/ 4763 h 14"/>
                <a:gd name="T26" fmla="*/ 19050 w 16"/>
                <a:gd name="T27" fmla="*/ 3175 h 14"/>
                <a:gd name="T28" fmla="*/ 15875 w 16"/>
                <a:gd name="T29" fmla="*/ 0 h 14"/>
                <a:gd name="T30" fmla="*/ 11113 w 16"/>
                <a:gd name="T31" fmla="*/ 0 h 14"/>
                <a:gd name="T32" fmla="*/ 11113 w 16"/>
                <a:gd name="T33" fmla="*/ 0 h 14"/>
                <a:gd name="T34" fmla="*/ 7938 w 16"/>
                <a:gd name="T35" fmla="*/ 0 h 14"/>
                <a:gd name="T36" fmla="*/ 3175 w 16"/>
                <a:gd name="T37" fmla="*/ 3175 h 14"/>
                <a:gd name="T38" fmla="*/ 3175 w 16"/>
                <a:gd name="T39" fmla="*/ 4763 h 14"/>
                <a:gd name="T40" fmla="*/ 0 w 16"/>
                <a:gd name="T41" fmla="*/ 11113 h 14"/>
                <a:gd name="T42" fmla="*/ 0 w 16"/>
                <a:gd name="T43" fmla="*/ 11113 h 14"/>
                <a:gd name="T44" fmla="*/ 0 w 16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4"/>
                <a:gd name="T71" fmla="*/ 16 w 16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4">
                  <a:moveTo>
                    <a:pt x="0" y="7"/>
                  </a:moveTo>
                  <a:lnTo>
                    <a:pt x="0" y="7"/>
                  </a:lnTo>
                  <a:lnTo>
                    <a:pt x="2" y="9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10" y="14"/>
                  </a:lnTo>
                  <a:lnTo>
                    <a:pt x="12" y="12"/>
                  </a:lnTo>
                  <a:lnTo>
                    <a:pt x="14" y="9"/>
                  </a:lnTo>
                  <a:lnTo>
                    <a:pt x="16" y="7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1128"/>
            <p:cNvSpPr>
              <a:spLocks/>
            </p:cNvSpPr>
            <p:nvPr/>
          </p:nvSpPr>
          <p:spPr bwMode="auto">
            <a:xfrm>
              <a:off x="1924050" y="3889375"/>
              <a:ext cx="25400" cy="23813"/>
            </a:xfrm>
            <a:custGeom>
              <a:avLst/>
              <a:gdLst>
                <a:gd name="T0" fmla="*/ 0 w 16"/>
                <a:gd name="T1" fmla="*/ 11113 h 15"/>
                <a:gd name="T2" fmla="*/ 0 w 16"/>
                <a:gd name="T3" fmla="*/ 11113 h 15"/>
                <a:gd name="T4" fmla="*/ 3175 w 16"/>
                <a:gd name="T5" fmla="*/ 15875 h 15"/>
                <a:gd name="T6" fmla="*/ 6350 w 16"/>
                <a:gd name="T7" fmla="*/ 19050 h 15"/>
                <a:gd name="T8" fmla="*/ 9525 w 16"/>
                <a:gd name="T9" fmla="*/ 22225 h 15"/>
                <a:gd name="T10" fmla="*/ 14288 w 16"/>
                <a:gd name="T11" fmla="*/ 23813 h 15"/>
                <a:gd name="T12" fmla="*/ 14288 w 16"/>
                <a:gd name="T13" fmla="*/ 23813 h 15"/>
                <a:gd name="T14" fmla="*/ 17463 w 16"/>
                <a:gd name="T15" fmla="*/ 22225 h 15"/>
                <a:gd name="T16" fmla="*/ 22225 w 16"/>
                <a:gd name="T17" fmla="*/ 19050 h 15"/>
                <a:gd name="T18" fmla="*/ 25400 w 16"/>
                <a:gd name="T19" fmla="*/ 15875 h 15"/>
                <a:gd name="T20" fmla="*/ 25400 w 16"/>
                <a:gd name="T21" fmla="*/ 11113 h 15"/>
                <a:gd name="T22" fmla="*/ 25400 w 16"/>
                <a:gd name="T23" fmla="*/ 11113 h 15"/>
                <a:gd name="T24" fmla="*/ 25400 w 16"/>
                <a:gd name="T25" fmla="*/ 4763 h 15"/>
                <a:gd name="T26" fmla="*/ 22225 w 16"/>
                <a:gd name="T27" fmla="*/ 1588 h 15"/>
                <a:gd name="T28" fmla="*/ 17463 w 16"/>
                <a:gd name="T29" fmla="*/ 0 h 15"/>
                <a:gd name="T30" fmla="*/ 14288 w 16"/>
                <a:gd name="T31" fmla="*/ 0 h 15"/>
                <a:gd name="T32" fmla="*/ 14288 w 16"/>
                <a:gd name="T33" fmla="*/ 0 h 15"/>
                <a:gd name="T34" fmla="*/ 9525 w 16"/>
                <a:gd name="T35" fmla="*/ 0 h 15"/>
                <a:gd name="T36" fmla="*/ 6350 w 16"/>
                <a:gd name="T37" fmla="*/ 1588 h 15"/>
                <a:gd name="T38" fmla="*/ 3175 w 16"/>
                <a:gd name="T39" fmla="*/ 4763 h 15"/>
                <a:gd name="T40" fmla="*/ 0 w 16"/>
                <a:gd name="T41" fmla="*/ 11113 h 15"/>
                <a:gd name="T42" fmla="*/ 0 w 16"/>
                <a:gd name="T43" fmla="*/ 11113 h 15"/>
                <a:gd name="T44" fmla="*/ 0 w 16"/>
                <a:gd name="T45" fmla="*/ 11113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5"/>
                <a:gd name="T71" fmla="*/ 16 w 16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5">
                  <a:moveTo>
                    <a:pt x="0" y="7"/>
                  </a:moveTo>
                  <a:lnTo>
                    <a:pt x="0" y="7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9" y="15"/>
                  </a:lnTo>
                  <a:lnTo>
                    <a:pt x="11" y="14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16" y="7"/>
                  </a:lnTo>
                  <a:lnTo>
                    <a:pt x="16" y="3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1129"/>
            <p:cNvSpPr>
              <a:spLocks/>
            </p:cNvSpPr>
            <p:nvPr/>
          </p:nvSpPr>
          <p:spPr bwMode="auto">
            <a:xfrm>
              <a:off x="1974850" y="3849688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0 w 14"/>
                <a:gd name="T5" fmla="*/ 14288 h 14"/>
                <a:gd name="T6" fmla="*/ 3175 w 14"/>
                <a:gd name="T7" fmla="*/ 19050 h 14"/>
                <a:gd name="T8" fmla="*/ 7938 w 14"/>
                <a:gd name="T9" fmla="*/ 22225 h 14"/>
                <a:gd name="T10" fmla="*/ 11113 w 14"/>
                <a:gd name="T11" fmla="*/ 22225 h 14"/>
                <a:gd name="T12" fmla="*/ 11113 w 14"/>
                <a:gd name="T13" fmla="*/ 22225 h 14"/>
                <a:gd name="T14" fmla="*/ 17463 w 14"/>
                <a:gd name="T15" fmla="*/ 22225 h 14"/>
                <a:gd name="T16" fmla="*/ 19050 w 14"/>
                <a:gd name="T17" fmla="*/ 19050 h 14"/>
                <a:gd name="T18" fmla="*/ 22225 w 14"/>
                <a:gd name="T19" fmla="*/ 14288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4763 h 14"/>
                <a:gd name="T26" fmla="*/ 19050 w 14"/>
                <a:gd name="T27" fmla="*/ 3175 h 14"/>
                <a:gd name="T28" fmla="*/ 17463 w 14"/>
                <a:gd name="T29" fmla="*/ 0 h 14"/>
                <a:gd name="T30" fmla="*/ 11113 w 14"/>
                <a:gd name="T31" fmla="*/ 0 h 14"/>
                <a:gd name="T32" fmla="*/ 11113 w 14"/>
                <a:gd name="T33" fmla="*/ 0 h 14"/>
                <a:gd name="T34" fmla="*/ 7938 w 14"/>
                <a:gd name="T35" fmla="*/ 0 h 14"/>
                <a:gd name="T36" fmla="*/ 3175 w 14"/>
                <a:gd name="T37" fmla="*/ 3175 h 14"/>
                <a:gd name="T38" fmla="*/ 0 w 14"/>
                <a:gd name="T39" fmla="*/ 4763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11" y="14"/>
                  </a:lnTo>
                  <a:lnTo>
                    <a:pt x="12" y="12"/>
                  </a:lnTo>
                  <a:lnTo>
                    <a:pt x="14" y="9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1130"/>
            <p:cNvSpPr>
              <a:spLocks/>
            </p:cNvSpPr>
            <p:nvPr/>
          </p:nvSpPr>
          <p:spPr bwMode="auto">
            <a:xfrm>
              <a:off x="2033588" y="3757613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0 w 14"/>
                <a:gd name="T5" fmla="*/ 15875 h 14"/>
                <a:gd name="T6" fmla="*/ 3175 w 14"/>
                <a:gd name="T7" fmla="*/ 19050 h 14"/>
                <a:gd name="T8" fmla="*/ 6350 w 14"/>
                <a:gd name="T9" fmla="*/ 19050 h 14"/>
                <a:gd name="T10" fmla="*/ 11113 w 14"/>
                <a:gd name="T11" fmla="*/ 22225 h 14"/>
                <a:gd name="T12" fmla="*/ 11113 w 14"/>
                <a:gd name="T13" fmla="*/ 22225 h 14"/>
                <a:gd name="T14" fmla="*/ 17463 w 14"/>
                <a:gd name="T15" fmla="*/ 19050 h 14"/>
                <a:gd name="T16" fmla="*/ 19050 w 14"/>
                <a:gd name="T17" fmla="*/ 19050 h 14"/>
                <a:gd name="T18" fmla="*/ 22225 w 14"/>
                <a:gd name="T19" fmla="*/ 15875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4763 h 14"/>
                <a:gd name="T26" fmla="*/ 19050 w 14"/>
                <a:gd name="T27" fmla="*/ 1588 h 14"/>
                <a:gd name="T28" fmla="*/ 17463 w 14"/>
                <a:gd name="T29" fmla="*/ 0 h 14"/>
                <a:gd name="T30" fmla="*/ 11113 w 14"/>
                <a:gd name="T31" fmla="*/ 0 h 14"/>
                <a:gd name="T32" fmla="*/ 11113 w 14"/>
                <a:gd name="T33" fmla="*/ 0 h 14"/>
                <a:gd name="T34" fmla="*/ 6350 w 14"/>
                <a:gd name="T35" fmla="*/ 0 h 14"/>
                <a:gd name="T36" fmla="*/ 3175 w 14"/>
                <a:gd name="T37" fmla="*/ 1588 h 14"/>
                <a:gd name="T38" fmla="*/ 0 w 14"/>
                <a:gd name="T39" fmla="*/ 4763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2"/>
                  </a:lnTo>
                  <a:lnTo>
                    <a:pt x="7" y="14"/>
                  </a:lnTo>
                  <a:lnTo>
                    <a:pt x="11" y="12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1131"/>
            <p:cNvSpPr>
              <a:spLocks/>
            </p:cNvSpPr>
            <p:nvPr/>
          </p:nvSpPr>
          <p:spPr bwMode="auto">
            <a:xfrm>
              <a:off x="1814513" y="3992563"/>
              <a:ext cx="34925" cy="33338"/>
            </a:xfrm>
            <a:custGeom>
              <a:avLst/>
              <a:gdLst>
                <a:gd name="T0" fmla="*/ 0 w 22"/>
                <a:gd name="T1" fmla="*/ 17463 h 21"/>
                <a:gd name="T2" fmla="*/ 0 w 22"/>
                <a:gd name="T3" fmla="*/ 17463 h 21"/>
                <a:gd name="T4" fmla="*/ 0 w 22"/>
                <a:gd name="T5" fmla="*/ 19050 h 21"/>
                <a:gd name="T6" fmla="*/ 0 w 22"/>
                <a:gd name="T7" fmla="*/ 22225 h 21"/>
                <a:gd name="T8" fmla="*/ 3175 w 22"/>
                <a:gd name="T9" fmla="*/ 28575 h 21"/>
                <a:gd name="T10" fmla="*/ 9525 w 22"/>
                <a:gd name="T11" fmla="*/ 33338 h 21"/>
                <a:gd name="T12" fmla="*/ 14288 w 22"/>
                <a:gd name="T13" fmla="*/ 33338 h 21"/>
                <a:gd name="T14" fmla="*/ 17463 w 22"/>
                <a:gd name="T15" fmla="*/ 33338 h 21"/>
                <a:gd name="T16" fmla="*/ 17463 w 22"/>
                <a:gd name="T17" fmla="*/ 33338 h 21"/>
                <a:gd name="T18" fmla="*/ 20638 w 22"/>
                <a:gd name="T19" fmla="*/ 33338 h 21"/>
                <a:gd name="T20" fmla="*/ 22225 w 22"/>
                <a:gd name="T21" fmla="*/ 33338 h 21"/>
                <a:gd name="T22" fmla="*/ 28575 w 22"/>
                <a:gd name="T23" fmla="*/ 28575 h 21"/>
                <a:gd name="T24" fmla="*/ 34925 w 22"/>
                <a:gd name="T25" fmla="*/ 22225 h 21"/>
                <a:gd name="T26" fmla="*/ 34925 w 22"/>
                <a:gd name="T27" fmla="*/ 19050 h 21"/>
                <a:gd name="T28" fmla="*/ 34925 w 22"/>
                <a:gd name="T29" fmla="*/ 17463 h 21"/>
                <a:gd name="T30" fmla="*/ 34925 w 22"/>
                <a:gd name="T31" fmla="*/ 17463 h 21"/>
                <a:gd name="T32" fmla="*/ 34925 w 22"/>
                <a:gd name="T33" fmla="*/ 14288 h 21"/>
                <a:gd name="T34" fmla="*/ 34925 w 22"/>
                <a:gd name="T35" fmla="*/ 11113 h 21"/>
                <a:gd name="T36" fmla="*/ 28575 w 22"/>
                <a:gd name="T37" fmla="*/ 4763 h 21"/>
                <a:gd name="T38" fmla="*/ 22225 w 22"/>
                <a:gd name="T39" fmla="*/ 0 h 21"/>
                <a:gd name="T40" fmla="*/ 20638 w 22"/>
                <a:gd name="T41" fmla="*/ 0 h 21"/>
                <a:gd name="T42" fmla="*/ 17463 w 22"/>
                <a:gd name="T43" fmla="*/ 0 h 21"/>
                <a:gd name="T44" fmla="*/ 17463 w 22"/>
                <a:gd name="T45" fmla="*/ 0 h 21"/>
                <a:gd name="T46" fmla="*/ 14288 w 22"/>
                <a:gd name="T47" fmla="*/ 0 h 21"/>
                <a:gd name="T48" fmla="*/ 9525 w 22"/>
                <a:gd name="T49" fmla="*/ 0 h 21"/>
                <a:gd name="T50" fmla="*/ 3175 w 22"/>
                <a:gd name="T51" fmla="*/ 4763 h 21"/>
                <a:gd name="T52" fmla="*/ 0 w 22"/>
                <a:gd name="T53" fmla="*/ 11113 h 21"/>
                <a:gd name="T54" fmla="*/ 0 w 22"/>
                <a:gd name="T55" fmla="*/ 14288 h 21"/>
                <a:gd name="T56" fmla="*/ 0 w 22"/>
                <a:gd name="T57" fmla="*/ 17463 h 21"/>
                <a:gd name="T58" fmla="*/ 0 w 22"/>
                <a:gd name="T59" fmla="*/ 17463 h 21"/>
                <a:gd name="T60" fmla="*/ 0 w 22"/>
                <a:gd name="T61" fmla="*/ 17463 h 2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2"/>
                <a:gd name="T94" fmla="*/ 0 h 21"/>
                <a:gd name="T95" fmla="*/ 22 w 22"/>
                <a:gd name="T96" fmla="*/ 21 h 2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2" h="21">
                  <a:moveTo>
                    <a:pt x="0" y="11"/>
                  </a:moveTo>
                  <a:lnTo>
                    <a:pt x="0" y="11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6" y="21"/>
                  </a:lnTo>
                  <a:lnTo>
                    <a:pt x="9" y="21"/>
                  </a:lnTo>
                  <a:lnTo>
                    <a:pt x="11" y="21"/>
                  </a:lnTo>
                  <a:lnTo>
                    <a:pt x="13" y="21"/>
                  </a:lnTo>
                  <a:lnTo>
                    <a:pt x="14" y="21"/>
                  </a:lnTo>
                  <a:lnTo>
                    <a:pt x="18" y="18"/>
                  </a:lnTo>
                  <a:lnTo>
                    <a:pt x="22" y="14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2" y="9"/>
                  </a:lnTo>
                  <a:lnTo>
                    <a:pt x="22" y="7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1132"/>
            <p:cNvSpPr>
              <a:spLocks/>
            </p:cNvSpPr>
            <p:nvPr/>
          </p:nvSpPr>
          <p:spPr bwMode="auto">
            <a:xfrm>
              <a:off x="1908175" y="3948113"/>
              <a:ext cx="15875" cy="19050"/>
            </a:xfrm>
            <a:custGeom>
              <a:avLst/>
              <a:gdLst>
                <a:gd name="T0" fmla="*/ 0 w 10"/>
                <a:gd name="T1" fmla="*/ 7938 h 12"/>
                <a:gd name="T2" fmla="*/ 0 w 10"/>
                <a:gd name="T3" fmla="*/ 7938 h 12"/>
                <a:gd name="T4" fmla="*/ 0 w 10"/>
                <a:gd name="T5" fmla="*/ 14288 h 12"/>
                <a:gd name="T6" fmla="*/ 1588 w 10"/>
                <a:gd name="T7" fmla="*/ 15875 h 12"/>
                <a:gd name="T8" fmla="*/ 1588 w 10"/>
                <a:gd name="T9" fmla="*/ 15875 h 12"/>
                <a:gd name="T10" fmla="*/ 7938 w 10"/>
                <a:gd name="T11" fmla="*/ 19050 h 12"/>
                <a:gd name="T12" fmla="*/ 7938 w 10"/>
                <a:gd name="T13" fmla="*/ 19050 h 12"/>
                <a:gd name="T14" fmla="*/ 11113 w 10"/>
                <a:gd name="T15" fmla="*/ 15875 h 12"/>
                <a:gd name="T16" fmla="*/ 12700 w 10"/>
                <a:gd name="T17" fmla="*/ 15875 h 12"/>
                <a:gd name="T18" fmla="*/ 15875 w 10"/>
                <a:gd name="T19" fmla="*/ 14288 h 12"/>
                <a:gd name="T20" fmla="*/ 15875 w 10"/>
                <a:gd name="T21" fmla="*/ 7938 h 12"/>
                <a:gd name="T22" fmla="*/ 15875 w 10"/>
                <a:gd name="T23" fmla="*/ 7938 h 12"/>
                <a:gd name="T24" fmla="*/ 15875 w 10"/>
                <a:gd name="T25" fmla="*/ 4763 h 12"/>
                <a:gd name="T26" fmla="*/ 12700 w 10"/>
                <a:gd name="T27" fmla="*/ 1588 h 12"/>
                <a:gd name="T28" fmla="*/ 11113 w 10"/>
                <a:gd name="T29" fmla="*/ 0 h 12"/>
                <a:gd name="T30" fmla="*/ 7938 w 10"/>
                <a:gd name="T31" fmla="*/ 0 h 12"/>
                <a:gd name="T32" fmla="*/ 7938 w 10"/>
                <a:gd name="T33" fmla="*/ 0 h 12"/>
                <a:gd name="T34" fmla="*/ 1588 w 10"/>
                <a:gd name="T35" fmla="*/ 0 h 12"/>
                <a:gd name="T36" fmla="*/ 1588 w 10"/>
                <a:gd name="T37" fmla="*/ 1588 h 12"/>
                <a:gd name="T38" fmla="*/ 0 w 10"/>
                <a:gd name="T39" fmla="*/ 4763 h 12"/>
                <a:gd name="T40" fmla="*/ 0 w 10"/>
                <a:gd name="T41" fmla="*/ 7938 h 12"/>
                <a:gd name="T42" fmla="*/ 0 w 10"/>
                <a:gd name="T43" fmla="*/ 7938 h 12"/>
                <a:gd name="T44" fmla="*/ 0 w 10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2"/>
                <a:gd name="T71" fmla="*/ 10 w 10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2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1" y="10"/>
                  </a:lnTo>
                  <a:lnTo>
                    <a:pt x="5" y="12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10" y="9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1133"/>
            <p:cNvSpPr>
              <a:spLocks/>
            </p:cNvSpPr>
            <p:nvPr/>
          </p:nvSpPr>
          <p:spPr bwMode="auto">
            <a:xfrm>
              <a:off x="1806575" y="3916363"/>
              <a:ext cx="25400" cy="25400"/>
            </a:xfrm>
            <a:custGeom>
              <a:avLst/>
              <a:gdLst>
                <a:gd name="T0" fmla="*/ 0 w 16"/>
                <a:gd name="T1" fmla="*/ 14288 h 16"/>
                <a:gd name="T2" fmla="*/ 0 w 16"/>
                <a:gd name="T3" fmla="*/ 14288 h 16"/>
                <a:gd name="T4" fmla="*/ 3175 w 16"/>
                <a:gd name="T5" fmla="*/ 20638 h 16"/>
                <a:gd name="T6" fmla="*/ 3175 w 16"/>
                <a:gd name="T7" fmla="*/ 22225 h 16"/>
                <a:gd name="T8" fmla="*/ 7938 w 16"/>
                <a:gd name="T9" fmla="*/ 25400 h 16"/>
                <a:gd name="T10" fmla="*/ 11113 w 16"/>
                <a:gd name="T11" fmla="*/ 25400 h 16"/>
                <a:gd name="T12" fmla="*/ 11113 w 16"/>
                <a:gd name="T13" fmla="*/ 25400 h 16"/>
                <a:gd name="T14" fmla="*/ 17463 w 16"/>
                <a:gd name="T15" fmla="*/ 25400 h 16"/>
                <a:gd name="T16" fmla="*/ 22225 w 16"/>
                <a:gd name="T17" fmla="*/ 22225 h 16"/>
                <a:gd name="T18" fmla="*/ 22225 w 16"/>
                <a:gd name="T19" fmla="*/ 20638 h 16"/>
                <a:gd name="T20" fmla="*/ 25400 w 16"/>
                <a:gd name="T21" fmla="*/ 14288 h 16"/>
                <a:gd name="T22" fmla="*/ 25400 w 16"/>
                <a:gd name="T23" fmla="*/ 14288 h 16"/>
                <a:gd name="T24" fmla="*/ 22225 w 16"/>
                <a:gd name="T25" fmla="*/ 9525 h 16"/>
                <a:gd name="T26" fmla="*/ 22225 w 16"/>
                <a:gd name="T27" fmla="*/ 6350 h 16"/>
                <a:gd name="T28" fmla="*/ 17463 w 16"/>
                <a:gd name="T29" fmla="*/ 3175 h 16"/>
                <a:gd name="T30" fmla="*/ 11113 w 16"/>
                <a:gd name="T31" fmla="*/ 0 h 16"/>
                <a:gd name="T32" fmla="*/ 11113 w 16"/>
                <a:gd name="T33" fmla="*/ 0 h 16"/>
                <a:gd name="T34" fmla="*/ 7938 w 16"/>
                <a:gd name="T35" fmla="*/ 3175 h 16"/>
                <a:gd name="T36" fmla="*/ 3175 w 16"/>
                <a:gd name="T37" fmla="*/ 6350 h 16"/>
                <a:gd name="T38" fmla="*/ 3175 w 16"/>
                <a:gd name="T39" fmla="*/ 9525 h 16"/>
                <a:gd name="T40" fmla="*/ 0 w 16"/>
                <a:gd name="T41" fmla="*/ 14288 h 16"/>
                <a:gd name="T42" fmla="*/ 0 w 16"/>
                <a:gd name="T43" fmla="*/ 14288 h 16"/>
                <a:gd name="T44" fmla="*/ 0 w 16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9"/>
                  </a:moveTo>
                  <a:lnTo>
                    <a:pt x="0" y="9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5" y="16"/>
                  </a:lnTo>
                  <a:lnTo>
                    <a:pt x="7" y="16"/>
                  </a:lnTo>
                  <a:lnTo>
                    <a:pt x="11" y="16"/>
                  </a:lnTo>
                  <a:lnTo>
                    <a:pt x="14" y="14"/>
                  </a:lnTo>
                  <a:lnTo>
                    <a:pt x="14" y="13"/>
                  </a:lnTo>
                  <a:lnTo>
                    <a:pt x="16" y="9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1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1134"/>
            <p:cNvSpPr>
              <a:spLocks/>
            </p:cNvSpPr>
            <p:nvPr/>
          </p:nvSpPr>
          <p:spPr bwMode="auto">
            <a:xfrm>
              <a:off x="1868488" y="3941763"/>
              <a:ext cx="14288" cy="17463"/>
            </a:xfrm>
            <a:custGeom>
              <a:avLst/>
              <a:gdLst>
                <a:gd name="T0" fmla="*/ 0 w 9"/>
                <a:gd name="T1" fmla="*/ 7938 h 11"/>
                <a:gd name="T2" fmla="*/ 0 w 9"/>
                <a:gd name="T3" fmla="*/ 7938 h 11"/>
                <a:gd name="T4" fmla="*/ 0 w 9"/>
                <a:gd name="T5" fmla="*/ 11113 h 11"/>
                <a:gd name="T6" fmla="*/ 3175 w 9"/>
                <a:gd name="T7" fmla="*/ 14288 h 11"/>
                <a:gd name="T8" fmla="*/ 3175 w 9"/>
                <a:gd name="T9" fmla="*/ 14288 h 11"/>
                <a:gd name="T10" fmla="*/ 7938 w 9"/>
                <a:gd name="T11" fmla="*/ 17463 h 11"/>
                <a:gd name="T12" fmla="*/ 7938 w 9"/>
                <a:gd name="T13" fmla="*/ 17463 h 11"/>
                <a:gd name="T14" fmla="*/ 11113 w 9"/>
                <a:gd name="T15" fmla="*/ 14288 h 11"/>
                <a:gd name="T16" fmla="*/ 11113 w 9"/>
                <a:gd name="T17" fmla="*/ 14288 h 11"/>
                <a:gd name="T18" fmla="*/ 14288 w 9"/>
                <a:gd name="T19" fmla="*/ 11113 h 11"/>
                <a:gd name="T20" fmla="*/ 14288 w 9"/>
                <a:gd name="T21" fmla="*/ 7938 h 11"/>
                <a:gd name="T22" fmla="*/ 14288 w 9"/>
                <a:gd name="T23" fmla="*/ 7938 h 11"/>
                <a:gd name="T24" fmla="*/ 14288 w 9"/>
                <a:gd name="T25" fmla="*/ 6350 h 11"/>
                <a:gd name="T26" fmla="*/ 11113 w 9"/>
                <a:gd name="T27" fmla="*/ 3175 h 11"/>
                <a:gd name="T28" fmla="*/ 11113 w 9"/>
                <a:gd name="T29" fmla="*/ 0 h 11"/>
                <a:gd name="T30" fmla="*/ 7938 w 9"/>
                <a:gd name="T31" fmla="*/ 0 h 11"/>
                <a:gd name="T32" fmla="*/ 7938 w 9"/>
                <a:gd name="T33" fmla="*/ 0 h 11"/>
                <a:gd name="T34" fmla="*/ 3175 w 9"/>
                <a:gd name="T35" fmla="*/ 0 h 11"/>
                <a:gd name="T36" fmla="*/ 3175 w 9"/>
                <a:gd name="T37" fmla="*/ 3175 h 11"/>
                <a:gd name="T38" fmla="*/ 0 w 9"/>
                <a:gd name="T39" fmla="*/ 6350 h 11"/>
                <a:gd name="T40" fmla="*/ 0 w 9"/>
                <a:gd name="T41" fmla="*/ 7938 h 11"/>
                <a:gd name="T42" fmla="*/ 0 w 9"/>
                <a:gd name="T43" fmla="*/ 7938 h 11"/>
                <a:gd name="T44" fmla="*/ 0 w 9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11"/>
                <a:gd name="T71" fmla="*/ 9 w 9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9" y="5"/>
                  </a:lnTo>
                  <a:lnTo>
                    <a:pt x="9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1135"/>
            <p:cNvSpPr>
              <a:spLocks/>
            </p:cNvSpPr>
            <p:nvPr/>
          </p:nvSpPr>
          <p:spPr bwMode="auto">
            <a:xfrm>
              <a:off x="1685925" y="3956050"/>
              <a:ext cx="53975" cy="53975"/>
            </a:xfrm>
            <a:custGeom>
              <a:avLst/>
              <a:gdLst>
                <a:gd name="T0" fmla="*/ 0 w 34"/>
                <a:gd name="T1" fmla="*/ 28575 h 34"/>
                <a:gd name="T2" fmla="*/ 0 w 34"/>
                <a:gd name="T3" fmla="*/ 28575 h 34"/>
                <a:gd name="T4" fmla="*/ 3175 w 34"/>
                <a:gd name="T5" fmla="*/ 30163 h 34"/>
                <a:gd name="T6" fmla="*/ 3175 w 34"/>
                <a:gd name="T7" fmla="*/ 36513 h 34"/>
                <a:gd name="T8" fmla="*/ 6350 w 34"/>
                <a:gd name="T9" fmla="*/ 41275 h 34"/>
                <a:gd name="T10" fmla="*/ 7938 w 34"/>
                <a:gd name="T11" fmla="*/ 44450 h 34"/>
                <a:gd name="T12" fmla="*/ 14288 w 34"/>
                <a:gd name="T13" fmla="*/ 47625 h 34"/>
                <a:gd name="T14" fmla="*/ 17463 w 34"/>
                <a:gd name="T15" fmla="*/ 50800 h 34"/>
                <a:gd name="T16" fmla="*/ 22225 w 34"/>
                <a:gd name="T17" fmla="*/ 53975 h 34"/>
                <a:gd name="T18" fmla="*/ 28575 w 34"/>
                <a:gd name="T19" fmla="*/ 53975 h 34"/>
                <a:gd name="T20" fmla="*/ 28575 w 34"/>
                <a:gd name="T21" fmla="*/ 53975 h 34"/>
                <a:gd name="T22" fmla="*/ 33338 w 34"/>
                <a:gd name="T23" fmla="*/ 53975 h 34"/>
                <a:gd name="T24" fmla="*/ 36513 w 34"/>
                <a:gd name="T25" fmla="*/ 50800 h 34"/>
                <a:gd name="T26" fmla="*/ 42863 w 34"/>
                <a:gd name="T27" fmla="*/ 47625 h 34"/>
                <a:gd name="T28" fmla="*/ 44450 w 34"/>
                <a:gd name="T29" fmla="*/ 44450 h 34"/>
                <a:gd name="T30" fmla="*/ 50800 w 34"/>
                <a:gd name="T31" fmla="*/ 41275 h 34"/>
                <a:gd name="T32" fmla="*/ 50800 w 34"/>
                <a:gd name="T33" fmla="*/ 36513 h 34"/>
                <a:gd name="T34" fmla="*/ 53975 w 34"/>
                <a:gd name="T35" fmla="*/ 30163 h 34"/>
                <a:gd name="T36" fmla="*/ 53975 w 34"/>
                <a:gd name="T37" fmla="*/ 28575 h 34"/>
                <a:gd name="T38" fmla="*/ 53975 w 34"/>
                <a:gd name="T39" fmla="*/ 28575 h 34"/>
                <a:gd name="T40" fmla="*/ 53975 w 34"/>
                <a:gd name="T41" fmla="*/ 22225 h 34"/>
                <a:gd name="T42" fmla="*/ 50800 w 34"/>
                <a:gd name="T43" fmla="*/ 17463 h 34"/>
                <a:gd name="T44" fmla="*/ 50800 w 34"/>
                <a:gd name="T45" fmla="*/ 11113 h 34"/>
                <a:gd name="T46" fmla="*/ 44450 w 34"/>
                <a:gd name="T47" fmla="*/ 7938 h 34"/>
                <a:gd name="T48" fmla="*/ 42863 w 34"/>
                <a:gd name="T49" fmla="*/ 6350 h 34"/>
                <a:gd name="T50" fmla="*/ 36513 w 34"/>
                <a:gd name="T51" fmla="*/ 3175 h 34"/>
                <a:gd name="T52" fmla="*/ 33338 w 34"/>
                <a:gd name="T53" fmla="*/ 0 h 34"/>
                <a:gd name="T54" fmla="*/ 28575 w 34"/>
                <a:gd name="T55" fmla="*/ 0 h 34"/>
                <a:gd name="T56" fmla="*/ 28575 w 34"/>
                <a:gd name="T57" fmla="*/ 0 h 34"/>
                <a:gd name="T58" fmla="*/ 22225 w 34"/>
                <a:gd name="T59" fmla="*/ 0 h 34"/>
                <a:gd name="T60" fmla="*/ 17463 w 34"/>
                <a:gd name="T61" fmla="*/ 3175 h 34"/>
                <a:gd name="T62" fmla="*/ 14288 w 34"/>
                <a:gd name="T63" fmla="*/ 6350 h 34"/>
                <a:gd name="T64" fmla="*/ 7938 w 34"/>
                <a:gd name="T65" fmla="*/ 7938 h 34"/>
                <a:gd name="T66" fmla="*/ 6350 w 34"/>
                <a:gd name="T67" fmla="*/ 11113 h 34"/>
                <a:gd name="T68" fmla="*/ 3175 w 34"/>
                <a:gd name="T69" fmla="*/ 17463 h 34"/>
                <a:gd name="T70" fmla="*/ 3175 w 34"/>
                <a:gd name="T71" fmla="*/ 22225 h 34"/>
                <a:gd name="T72" fmla="*/ 0 w 34"/>
                <a:gd name="T73" fmla="*/ 28575 h 34"/>
                <a:gd name="T74" fmla="*/ 0 w 34"/>
                <a:gd name="T75" fmla="*/ 28575 h 34"/>
                <a:gd name="T76" fmla="*/ 0 w 34"/>
                <a:gd name="T77" fmla="*/ 28575 h 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4"/>
                <a:gd name="T118" fmla="*/ 0 h 34"/>
                <a:gd name="T119" fmla="*/ 34 w 34"/>
                <a:gd name="T120" fmla="*/ 34 h 3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4" h="34">
                  <a:moveTo>
                    <a:pt x="0" y="18"/>
                  </a:moveTo>
                  <a:lnTo>
                    <a:pt x="0" y="18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4" y="26"/>
                  </a:lnTo>
                  <a:lnTo>
                    <a:pt x="5" y="28"/>
                  </a:lnTo>
                  <a:lnTo>
                    <a:pt x="9" y="30"/>
                  </a:lnTo>
                  <a:lnTo>
                    <a:pt x="11" y="32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2"/>
                  </a:lnTo>
                  <a:lnTo>
                    <a:pt x="27" y="30"/>
                  </a:lnTo>
                  <a:lnTo>
                    <a:pt x="28" y="28"/>
                  </a:lnTo>
                  <a:lnTo>
                    <a:pt x="32" y="26"/>
                  </a:lnTo>
                  <a:lnTo>
                    <a:pt x="32" y="23"/>
                  </a:lnTo>
                  <a:lnTo>
                    <a:pt x="34" y="19"/>
                  </a:lnTo>
                  <a:lnTo>
                    <a:pt x="34" y="18"/>
                  </a:lnTo>
                  <a:lnTo>
                    <a:pt x="34" y="14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28" y="5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1"/>
                  </a:lnTo>
                  <a:lnTo>
                    <a:pt x="2" y="14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1136"/>
            <p:cNvSpPr>
              <a:spLocks/>
            </p:cNvSpPr>
            <p:nvPr/>
          </p:nvSpPr>
          <p:spPr bwMode="auto">
            <a:xfrm>
              <a:off x="1725613" y="3916363"/>
              <a:ext cx="14288" cy="17463"/>
            </a:xfrm>
            <a:custGeom>
              <a:avLst/>
              <a:gdLst>
                <a:gd name="T0" fmla="*/ 0 w 9"/>
                <a:gd name="T1" fmla="*/ 9525 h 11"/>
                <a:gd name="T2" fmla="*/ 0 w 9"/>
                <a:gd name="T3" fmla="*/ 9525 h 11"/>
                <a:gd name="T4" fmla="*/ 0 w 9"/>
                <a:gd name="T5" fmla="*/ 11113 h 11"/>
                <a:gd name="T6" fmla="*/ 0 w 9"/>
                <a:gd name="T7" fmla="*/ 14288 h 11"/>
                <a:gd name="T8" fmla="*/ 3175 w 9"/>
                <a:gd name="T9" fmla="*/ 14288 h 11"/>
                <a:gd name="T10" fmla="*/ 4763 w 9"/>
                <a:gd name="T11" fmla="*/ 17463 h 11"/>
                <a:gd name="T12" fmla="*/ 4763 w 9"/>
                <a:gd name="T13" fmla="*/ 17463 h 11"/>
                <a:gd name="T14" fmla="*/ 11113 w 9"/>
                <a:gd name="T15" fmla="*/ 14288 h 11"/>
                <a:gd name="T16" fmla="*/ 11113 w 9"/>
                <a:gd name="T17" fmla="*/ 14288 h 11"/>
                <a:gd name="T18" fmla="*/ 14288 w 9"/>
                <a:gd name="T19" fmla="*/ 11113 h 11"/>
                <a:gd name="T20" fmla="*/ 14288 w 9"/>
                <a:gd name="T21" fmla="*/ 9525 h 11"/>
                <a:gd name="T22" fmla="*/ 14288 w 9"/>
                <a:gd name="T23" fmla="*/ 9525 h 11"/>
                <a:gd name="T24" fmla="*/ 14288 w 9"/>
                <a:gd name="T25" fmla="*/ 6350 h 11"/>
                <a:gd name="T26" fmla="*/ 11113 w 9"/>
                <a:gd name="T27" fmla="*/ 3175 h 11"/>
                <a:gd name="T28" fmla="*/ 11113 w 9"/>
                <a:gd name="T29" fmla="*/ 0 h 11"/>
                <a:gd name="T30" fmla="*/ 4763 w 9"/>
                <a:gd name="T31" fmla="*/ 0 h 11"/>
                <a:gd name="T32" fmla="*/ 4763 w 9"/>
                <a:gd name="T33" fmla="*/ 0 h 11"/>
                <a:gd name="T34" fmla="*/ 3175 w 9"/>
                <a:gd name="T35" fmla="*/ 0 h 11"/>
                <a:gd name="T36" fmla="*/ 0 w 9"/>
                <a:gd name="T37" fmla="*/ 3175 h 11"/>
                <a:gd name="T38" fmla="*/ 0 w 9"/>
                <a:gd name="T39" fmla="*/ 6350 h 11"/>
                <a:gd name="T40" fmla="*/ 0 w 9"/>
                <a:gd name="T41" fmla="*/ 9525 h 11"/>
                <a:gd name="T42" fmla="*/ 0 w 9"/>
                <a:gd name="T43" fmla="*/ 9525 h 11"/>
                <a:gd name="T44" fmla="*/ 0 w 9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11"/>
                <a:gd name="T71" fmla="*/ 9 w 9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1137"/>
            <p:cNvSpPr>
              <a:spLocks/>
            </p:cNvSpPr>
            <p:nvPr/>
          </p:nvSpPr>
          <p:spPr bwMode="auto">
            <a:xfrm>
              <a:off x="1714500" y="3860800"/>
              <a:ext cx="33338" cy="36513"/>
            </a:xfrm>
            <a:custGeom>
              <a:avLst/>
              <a:gdLst>
                <a:gd name="T0" fmla="*/ 0 w 21"/>
                <a:gd name="T1" fmla="*/ 19050 h 23"/>
                <a:gd name="T2" fmla="*/ 0 w 21"/>
                <a:gd name="T3" fmla="*/ 19050 h 23"/>
                <a:gd name="T4" fmla="*/ 0 w 21"/>
                <a:gd name="T5" fmla="*/ 22225 h 23"/>
                <a:gd name="T6" fmla="*/ 0 w 21"/>
                <a:gd name="T7" fmla="*/ 25400 h 23"/>
                <a:gd name="T8" fmla="*/ 3175 w 21"/>
                <a:gd name="T9" fmla="*/ 28575 h 23"/>
                <a:gd name="T10" fmla="*/ 4763 w 21"/>
                <a:gd name="T11" fmla="*/ 30163 h 23"/>
                <a:gd name="T12" fmla="*/ 7938 w 21"/>
                <a:gd name="T13" fmla="*/ 33338 h 23"/>
                <a:gd name="T14" fmla="*/ 11113 w 21"/>
                <a:gd name="T15" fmla="*/ 33338 h 23"/>
                <a:gd name="T16" fmla="*/ 14288 w 21"/>
                <a:gd name="T17" fmla="*/ 33338 h 23"/>
                <a:gd name="T18" fmla="*/ 15875 w 21"/>
                <a:gd name="T19" fmla="*/ 36513 h 23"/>
                <a:gd name="T20" fmla="*/ 15875 w 21"/>
                <a:gd name="T21" fmla="*/ 36513 h 23"/>
                <a:gd name="T22" fmla="*/ 19050 w 21"/>
                <a:gd name="T23" fmla="*/ 33338 h 23"/>
                <a:gd name="T24" fmla="*/ 25400 w 21"/>
                <a:gd name="T25" fmla="*/ 33338 h 23"/>
                <a:gd name="T26" fmla="*/ 26988 w 21"/>
                <a:gd name="T27" fmla="*/ 33338 h 23"/>
                <a:gd name="T28" fmla="*/ 30163 w 21"/>
                <a:gd name="T29" fmla="*/ 30163 h 23"/>
                <a:gd name="T30" fmla="*/ 33338 w 21"/>
                <a:gd name="T31" fmla="*/ 28575 h 23"/>
                <a:gd name="T32" fmla="*/ 33338 w 21"/>
                <a:gd name="T33" fmla="*/ 25400 h 23"/>
                <a:gd name="T34" fmla="*/ 33338 w 21"/>
                <a:gd name="T35" fmla="*/ 22225 h 23"/>
                <a:gd name="T36" fmla="*/ 33338 w 21"/>
                <a:gd name="T37" fmla="*/ 19050 h 23"/>
                <a:gd name="T38" fmla="*/ 33338 w 21"/>
                <a:gd name="T39" fmla="*/ 19050 h 23"/>
                <a:gd name="T40" fmla="*/ 33338 w 21"/>
                <a:gd name="T41" fmla="*/ 14288 h 23"/>
                <a:gd name="T42" fmla="*/ 33338 w 21"/>
                <a:gd name="T43" fmla="*/ 11113 h 23"/>
                <a:gd name="T44" fmla="*/ 33338 w 21"/>
                <a:gd name="T45" fmla="*/ 7938 h 23"/>
                <a:gd name="T46" fmla="*/ 30163 w 21"/>
                <a:gd name="T47" fmla="*/ 4763 h 23"/>
                <a:gd name="T48" fmla="*/ 26988 w 21"/>
                <a:gd name="T49" fmla="*/ 3175 h 23"/>
                <a:gd name="T50" fmla="*/ 25400 w 21"/>
                <a:gd name="T51" fmla="*/ 3175 h 23"/>
                <a:gd name="T52" fmla="*/ 19050 w 21"/>
                <a:gd name="T53" fmla="*/ 0 h 23"/>
                <a:gd name="T54" fmla="*/ 15875 w 21"/>
                <a:gd name="T55" fmla="*/ 0 h 23"/>
                <a:gd name="T56" fmla="*/ 15875 w 21"/>
                <a:gd name="T57" fmla="*/ 0 h 23"/>
                <a:gd name="T58" fmla="*/ 14288 w 21"/>
                <a:gd name="T59" fmla="*/ 0 h 23"/>
                <a:gd name="T60" fmla="*/ 11113 w 21"/>
                <a:gd name="T61" fmla="*/ 3175 h 23"/>
                <a:gd name="T62" fmla="*/ 7938 w 21"/>
                <a:gd name="T63" fmla="*/ 3175 h 23"/>
                <a:gd name="T64" fmla="*/ 4763 w 21"/>
                <a:gd name="T65" fmla="*/ 4763 h 23"/>
                <a:gd name="T66" fmla="*/ 3175 w 21"/>
                <a:gd name="T67" fmla="*/ 7938 h 23"/>
                <a:gd name="T68" fmla="*/ 0 w 21"/>
                <a:gd name="T69" fmla="*/ 11113 h 23"/>
                <a:gd name="T70" fmla="*/ 0 w 21"/>
                <a:gd name="T71" fmla="*/ 14288 h 23"/>
                <a:gd name="T72" fmla="*/ 0 w 21"/>
                <a:gd name="T73" fmla="*/ 19050 h 23"/>
                <a:gd name="T74" fmla="*/ 0 w 21"/>
                <a:gd name="T75" fmla="*/ 19050 h 23"/>
                <a:gd name="T76" fmla="*/ 0 w 21"/>
                <a:gd name="T77" fmla="*/ 19050 h 2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1"/>
                <a:gd name="T118" fmla="*/ 0 h 23"/>
                <a:gd name="T119" fmla="*/ 21 w 21"/>
                <a:gd name="T120" fmla="*/ 23 h 2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1" h="23">
                  <a:moveTo>
                    <a:pt x="0" y="12"/>
                  </a:move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3" y="19"/>
                  </a:lnTo>
                  <a:lnTo>
                    <a:pt x="5" y="21"/>
                  </a:lnTo>
                  <a:lnTo>
                    <a:pt x="7" y="21"/>
                  </a:lnTo>
                  <a:lnTo>
                    <a:pt x="9" y="21"/>
                  </a:lnTo>
                  <a:lnTo>
                    <a:pt x="10" y="23"/>
                  </a:lnTo>
                  <a:lnTo>
                    <a:pt x="12" y="21"/>
                  </a:lnTo>
                  <a:lnTo>
                    <a:pt x="16" y="21"/>
                  </a:lnTo>
                  <a:lnTo>
                    <a:pt x="17" y="21"/>
                  </a:lnTo>
                  <a:lnTo>
                    <a:pt x="19" y="19"/>
                  </a:lnTo>
                  <a:lnTo>
                    <a:pt x="21" y="18"/>
                  </a:lnTo>
                  <a:lnTo>
                    <a:pt x="21" y="16"/>
                  </a:lnTo>
                  <a:lnTo>
                    <a:pt x="21" y="14"/>
                  </a:lnTo>
                  <a:lnTo>
                    <a:pt x="21" y="12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1" y="5"/>
                  </a:lnTo>
                  <a:lnTo>
                    <a:pt x="19" y="3"/>
                  </a:lnTo>
                  <a:lnTo>
                    <a:pt x="17" y="2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5" y="2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1138"/>
            <p:cNvSpPr>
              <a:spLocks/>
            </p:cNvSpPr>
            <p:nvPr/>
          </p:nvSpPr>
          <p:spPr bwMode="auto">
            <a:xfrm>
              <a:off x="1655763" y="3835400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0 w 12"/>
                <a:gd name="T5" fmla="*/ 14288 h 12"/>
                <a:gd name="T6" fmla="*/ 1588 w 12"/>
                <a:gd name="T7" fmla="*/ 17463 h 12"/>
                <a:gd name="T8" fmla="*/ 4763 w 12"/>
                <a:gd name="T9" fmla="*/ 19050 h 12"/>
                <a:gd name="T10" fmla="*/ 7938 w 12"/>
                <a:gd name="T11" fmla="*/ 19050 h 12"/>
                <a:gd name="T12" fmla="*/ 7938 w 12"/>
                <a:gd name="T13" fmla="*/ 19050 h 12"/>
                <a:gd name="T14" fmla="*/ 14288 w 12"/>
                <a:gd name="T15" fmla="*/ 19050 h 12"/>
                <a:gd name="T16" fmla="*/ 15875 w 12"/>
                <a:gd name="T17" fmla="*/ 17463 h 12"/>
                <a:gd name="T18" fmla="*/ 19050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9050 w 12"/>
                <a:gd name="T25" fmla="*/ 7938 h 12"/>
                <a:gd name="T26" fmla="*/ 15875 w 12"/>
                <a:gd name="T27" fmla="*/ 3175 h 12"/>
                <a:gd name="T28" fmla="*/ 14288 w 12"/>
                <a:gd name="T29" fmla="*/ 3175 h 12"/>
                <a:gd name="T30" fmla="*/ 7938 w 12"/>
                <a:gd name="T31" fmla="*/ 0 h 12"/>
                <a:gd name="T32" fmla="*/ 7938 w 12"/>
                <a:gd name="T33" fmla="*/ 0 h 12"/>
                <a:gd name="T34" fmla="*/ 4763 w 12"/>
                <a:gd name="T35" fmla="*/ 3175 h 12"/>
                <a:gd name="T36" fmla="*/ 1588 w 12"/>
                <a:gd name="T37" fmla="*/ 3175 h 12"/>
                <a:gd name="T38" fmla="*/ 0 w 12"/>
                <a:gd name="T39" fmla="*/ 7938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5" y="12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0" y="2"/>
                  </a:lnTo>
                  <a:lnTo>
                    <a:pt x="9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1139"/>
            <p:cNvSpPr>
              <a:spLocks/>
            </p:cNvSpPr>
            <p:nvPr/>
          </p:nvSpPr>
          <p:spPr bwMode="auto">
            <a:xfrm>
              <a:off x="1674813" y="3879850"/>
              <a:ext cx="1588" cy="3175"/>
            </a:xfrm>
            <a:custGeom>
              <a:avLst/>
              <a:gdLst>
                <a:gd name="T0" fmla="*/ 0 w 1588"/>
                <a:gd name="T1" fmla="*/ 0 h 2"/>
                <a:gd name="T2" fmla="*/ 0 w 1588"/>
                <a:gd name="T3" fmla="*/ 0 h 2"/>
                <a:gd name="T4" fmla="*/ 0 w 1588"/>
                <a:gd name="T5" fmla="*/ 3175 h 2"/>
                <a:gd name="T6" fmla="*/ 0 w 1588"/>
                <a:gd name="T7" fmla="*/ 3175 h 2"/>
                <a:gd name="T8" fmla="*/ 0 w 1588"/>
                <a:gd name="T9" fmla="*/ 0 h 2"/>
                <a:gd name="T10" fmla="*/ 0 w 1588"/>
                <a:gd name="T11" fmla="*/ 0 h 2"/>
                <a:gd name="T12" fmla="*/ 0 w 1588"/>
                <a:gd name="T13" fmla="*/ 0 h 2"/>
                <a:gd name="T14" fmla="*/ 0 w 1588"/>
                <a:gd name="T15" fmla="*/ 0 h 2"/>
                <a:gd name="T16" fmla="*/ 0 w 1588"/>
                <a:gd name="T17" fmla="*/ 0 h 2"/>
                <a:gd name="T18" fmla="*/ 0 w 1588"/>
                <a:gd name="T19" fmla="*/ 0 h 2"/>
                <a:gd name="T20" fmla="*/ 0 w 1588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88"/>
                <a:gd name="T34" fmla="*/ 0 h 2"/>
                <a:gd name="T35" fmla="*/ 1588 w 1588"/>
                <a:gd name="T36" fmla="*/ 2 h 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88"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1140"/>
            <p:cNvSpPr>
              <a:spLocks/>
            </p:cNvSpPr>
            <p:nvPr/>
          </p:nvSpPr>
          <p:spPr bwMode="auto">
            <a:xfrm>
              <a:off x="1693863" y="3784600"/>
              <a:ext cx="20638" cy="20638"/>
            </a:xfrm>
            <a:custGeom>
              <a:avLst/>
              <a:gdLst>
                <a:gd name="T0" fmla="*/ 0 w 13"/>
                <a:gd name="T1" fmla="*/ 11113 h 13"/>
                <a:gd name="T2" fmla="*/ 0 w 13"/>
                <a:gd name="T3" fmla="*/ 11113 h 13"/>
                <a:gd name="T4" fmla="*/ 0 w 13"/>
                <a:gd name="T5" fmla="*/ 14288 h 13"/>
                <a:gd name="T6" fmla="*/ 0 w 13"/>
                <a:gd name="T7" fmla="*/ 20638 h 13"/>
                <a:gd name="T8" fmla="*/ 6350 w 13"/>
                <a:gd name="T9" fmla="*/ 20638 h 13"/>
                <a:gd name="T10" fmla="*/ 9525 w 13"/>
                <a:gd name="T11" fmla="*/ 20638 h 13"/>
                <a:gd name="T12" fmla="*/ 9525 w 13"/>
                <a:gd name="T13" fmla="*/ 20638 h 13"/>
                <a:gd name="T14" fmla="*/ 11113 w 13"/>
                <a:gd name="T15" fmla="*/ 20638 h 13"/>
                <a:gd name="T16" fmla="*/ 17463 w 13"/>
                <a:gd name="T17" fmla="*/ 20638 h 13"/>
                <a:gd name="T18" fmla="*/ 17463 w 13"/>
                <a:gd name="T19" fmla="*/ 14288 h 13"/>
                <a:gd name="T20" fmla="*/ 20638 w 13"/>
                <a:gd name="T21" fmla="*/ 11113 h 13"/>
                <a:gd name="T22" fmla="*/ 20638 w 13"/>
                <a:gd name="T23" fmla="*/ 11113 h 13"/>
                <a:gd name="T24" fmla="*/ 17463 w 13"/>
                <a:gd name="T25" fmla="*/ 6350 h 13"/>
                <a:gd name="T26" fmla="*/ 17463 w 13"/>
                <a:gd name="T27" fmla="*/ 3175 h 13"/>
                <a:gd name="T28" fmla="*/ 11113 w 13"/>
                <a:gd name="T29" fmla="*/ 3175 h 13"/>
                <a:gd name="T30" fmla="*/ 9525 w 13"/>
                <a:gd name="T31" fmla="*/ 0 h 13"/>
                <a:gd name="T32" fmla="*/ 9525 w 13"/>
                <a:gd name="T33" fmla="*/ 0 h 13"/>
                <a:gd name="T34" fmla="*/ 6350 w 13"/>
                <a:gd name="T35" fmla="*/ 3175 h 13"/>
                <a:gd name="T36" fmla="*/ 0 w 13"/>
                <a:gd name="T37" fmla="*/ 3175 h 13"/>
                <a:gd name="T38" fmla="*/ 0 w 13"/>
                <a:gd name="T39" fmla="*/ 6350 h 13"/>
                <a:gd name="T40" fmla="*/ 0 w 13"/>
                <a:gd name="T41" fmla="*/ 11113 h 13"/>
                <a:gd name="T42" fmla="*/ 0 w 13"/>
                <a:gd name="T43" fmla="*/ 11113 h 13"/>
                <a:gd name="T44" fmla="*/ 0 w 13"/>
                <a:gd name="T45" fmla="*/ 11113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3"/>
                <a:gd name="T71" fmla="*/ 13 w 13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3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11" y="13"/>
                  </a:lnTo>
                  <a:lnTo>
                    <a:pt x="11" y="9"/>
                  </a:lnTo>
                  <a:lnTo>
                    <a:pt x="13" y="7"/>
                  </a:lnTo>
                  <a:lnTo>
                    <a:pt x="11" y="4"/>
                  </a:lnTo>
                  <a:lnTo>
                    <a:pt x="11" y="2"/>
                  </a:lnTo>
                  <a:lnTo>
                    <a:pt x="7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1141"/>
            <p:cNvSpPr>
              <a:spLocks/>
            </p:cNvSpPr>
            <p:nvPr/>
          </p:nvSpPr>
          <p:spPr bwMode="auto">
            <a:xfrm>
              <a:off x="1703388" y="3748088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9525 h 7"/>
                <a:gd name="T6" fmla="*/ 1588 w 7"/>
                <a:gd name="T7" fmla="*/ 9525 h 7"/>
                <a:gd name="T8" fmla="*/ 1588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11113 h 7"/>
                <a:gd name="T16" fmla="*/ 7938 w 7"/>
                <a:gd name="T17" fmla="*/ 9525 h 7"/>
                <a:gd name="T18" fmla="*/ 11113 w 7"/>
                <a:gd name="T19" fmla="*/ 9525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7938 w 7"/>
                <a:gd name="T27" fmla="*/ 3175 h 7"/>
                <a:gd name="T28" fmla="*/ 7938 w 7"/>
                <a:gd name="T29" fmla="*/ 3175 h 7"/>
                <a:gd name="T30" fmla="*/ 4763 w 7"/>
                <a:gd name="T31" fmla="*/ 0 h 7"/>
                <a:gd name="T32" fmla="*/ 4763 w 7"/>
                <a:gd name="T33" fmla="*/ 0 h 7"/>
                <a:gd name="T34" fmla="*/ 1588 w 7"/>
                <a:gd name="T35" fmla="*/ 3175 h 7"/>
                <a:gd name="T36" fmla="*/ 1588 w 7"/>
                <a:gd name="T37" fmla="*/ 3175 h 7"/>
                <a:gd name="T38" fmla="*/ 0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2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1142"/>
            <p:cNvSpPr>
              <a:spLocks/>
            </p:cNvSpPr>
            <p:nvPr/>
          </p:nvSpPr>
          <p:spPr bwMode="auto">
            <a:xfrm>
              <a:off x="1635125" y="3703638"/>
              <a:ext cx="28575" cy="30163"/>
            </a:xfrm>
            <a:custGeom>
              <a:avLst/>
              <a:gdLst>
                <a:gd name="T0" fmla="*/ 0 w 18"/>
                <a:gd name="T1" fmla="*/ 17463 h 19"/>
                <a:gd name="T2" fmla="*/ 0 w 18"/>
                <a:gd name="T3" fmla="*/ 17463 h 19"/>
                <a:gd name="T4" fmla="*/ 0 w 18"/>
                <a:gd name="T5" fmla="*/ 22225 h 19"/>
                <a:gd name="T6" fmla="*/ 3175 w 18"/>
                <a:gd name="T7" fmla="*/ 25400 h 19"/>
                <a:gd name="T8" fmla="*/ 9525 w 18"/>
                <a:gd name="T9" fmla="*/ 28575 h 19"/>
                <a:gd name="T10" fmla="*/ 14288 w 18"/>
                <a:gd name="T11" fmla="*/ 30163 h 19"/>
                <a:gd name="T12" fmla="*/ 14288 w 18"/>
                <a:gd name="T13" fmla="*/ 30163 h 19"/>
                <a:gd name="T14" fmla="*/ 20638 w 18"/>
                <a:gd name="T15" fmla="*/ 28575 h 19"/>
                <a:gd name="T16" fmla="*/ 25400 w 18"/>
                <a:gd name="T17" fmla="*/ 25400 h 19"/>
                <a:gd name="T18" fmla="*/ 28575 w 18"/>
                <a:gd name="T19" fmla="*/ 22225 h 19"/>
                <a:gd name="T20" fmla="*/ 28575 w 18"/>
                <a:gd name="T21" fmla="*/ 17463 h 19"/>
                <a:gd name="T22" fmla="*/ 28575 w 18"/>
                <a:gd name="T23" fmla="*/ 17463 h 19"/>
                <a:gd name="T24" fmla="*/ 28575 w 18"/>
                <a:gd name="T25" fmla="*/ 11113 h 19"/>
                <a:gd name="T26" fmla="*/ 25400 w 18"/>
                <a:gd name="T27" fmla="*/ 6350 h 19"/>
                <a:gd name="T28" fmla="*/ 20638 w 18"/>
                <a:gd name="T29" fmla="*/ 3175 h 19"/>
                <a:gd name="T30" fmla="*/ 14288 w 18"/>
                <a:gd name="T31" fmla="*/ 0 h 19"/>
                <a:gd name="T32" fmla="*/ 14288 w 18"/>
                <a:gd name="T33" fmla="*/ 0 h 19"/>
                <a:gd name="T34" fmla="*/ 9525 w 18"/>
                <a:gd name="T35" fmla="*/ 3175 h 19"/>
                <a:gd name="T36" fmla="*/ 3175 w 18"/>
                <a:gd name="T37" fmla="*/ 6350 h 19"/>
                <a:gd name="T38" fmla="*/ 0 w 18"/>
                <a:gd name="T39" fmla="*/ 11113 h 19"/>
                <a:gd name="T40" fmla="*/ 0 w 18"/>
                <a:gd name="T41" fmla="*/ 17463 h 19"/>
                <a:gd name="T42" fmla="*/ 0 w 18"/>
                <a:gd name="T43" fmla="*/ 17463 h 19"/>
                <a:gd name="T44" fmla="*/ 0 w 18"/>
                <a:gd name="T45" fmla="*/ 17463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19"/>
                <a:gd name="T71" fmla="*/ 18 w 18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19">
                  <a:moveTo>
                    <a:pt x="0" y="11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9" y="19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1"/>
                  </a:lnTo>
                  <a:lnTo>
                    <a:pt x="18" y="7"/>
                  </a:lnTo>
                  <a:lnTo>
                    <a:pt x="16" y="4"/>
                  </a:lnTo>
                  <a:lnTo>
                    <a:pt x="13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1143"/>
            <p:cNvSpPr>
              <a:spLocks/>
            </p:cNvSpPr>
            <p:nvPr/>
          </p:nvSpPr>
          <p:spPr bwMode="auto">
            <a:xfrm>
              <a:off x="1579563" y="3754438"/>
              <a:ext cx="30163" cy="30163"/>
            </a:xfrm>
            <a:custGeom>
              <a:avLst/>
              <a:gdLst>
                <a:gd name="T0" fmla="*/ 0 w 19"/>
                <a:gd name="T1" fmla="*/ 15875 h 19"/>
                <a:gd name="T2" fmla="*/ 0 w 19"/>
                <a:gd name="T3" fmla="*/ 15875 h 19"/>
                <a:gd name="T4" fmla="*/ 3175 w 19"/>
                <a:gd name="T5" fmla="*/ 22225 h 19"/>
                <a:gd name="T6" fmla="*/ 6350 w 19"/>
                <a:gd name="T7" fmla="*/ 26988 h 19"/>
                <a:gd name="T8" fmla="*/ 7938 w 19"/>
                <a:gd name="T9" fmla="*/ 30163 h 19"/>
                <a:gd name="T10" fmla="*/ 17463 w 19"/>
                <a:gd name="T11" fmla="*/ 30163 h 19"/>
                <a:gd name="T12" fmla="*/ 17463 w 19"/>
                <a:gd name="T13" fmla="*/ 30163 h 19"/>
                <a:gd name="T14" fmla="*/ 22225 w 19"/>
                <a:gd name="T15" fmla="*/ 30163 h 19"/>
                <a:gd name="T16" fmla="*/ 28575 w 19"/>
                <a:gd name="T17" fmla="*/ 26988 h 19"/>
                <a:gd name="T18" fmla="*/ 30163 w 19"/>
                <a:gd name="T19" fmla="*/ 22225 h 19"/>
                <a:gd name="T20" fmla="*/ 30163 w 19"/>
                <a:gd name="T21" fmla="*/ 15875 h 19"/>
                <a:gd name="T22" fmla="*/ 30163 w 19"/>
                <a:gd name="T23" fmla="*/ 15875 h 19"/>
                <a:gd name="T24" fmla="*/ 30163 w 19"/>
                <a:gd name="T25" fmla="*/ 11113 h 19"/>
                <a:gd name="T26" fmla="*/ 28575 w 19"/>
                <a:gd name="T27" fmla="*/ 4763 h 19"/>
                <a:gd name="T28" fmla="*/ 22225 w 19"/>
                <a:gd name="T29" fmla="*/ 3175 h 19"/>
                <a:gd name="T30" fmla="*/ 17463 w 19"/>
                <a:gd name="T31" fmla="*/ 0 h 19"/>
                <a:gd name="T32" fmla="*/ 17463 w 19"/>
                <a:gd name="T33" fmla="*/ 0 h 19"/>
                <a:gd name="T34" fmla="*/ 7938 w 19"/>
                <a:gd name="T35" fmla="*/ 3175 h 19"/>
                <a:gd name="T36" fmla="*/ 6350 w 19"/>
                <a:gd name="T37" fmla="*/ 4763 h 19"/>
                <a:gd name="T38" fmla="*/ 3175 w 19"/>
                <a:gd name="T39" fmla="*/ 11113 h 19"/>
                <a:gd name="T40" fmla="*/ 0 w 19"/>
                <a:gd name="T41" fmla="*/ 15875 h 19"/>
                <a:gd name="T42" fmla="*/ 0 w 19"/>
                <a:gd name="T43" fmla="*/ 15875 h 19"/>
                <a:gd name="T44" fmla="*/ 0 w 19"/>
                <a:gd name="T45" fmla="*/ 15875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19"/>
                <a:gd name="T71" fmla="*/ 19 w 19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19">
                  <a:moveTo>
                    <a:pt x="0" y="10"/>
                  </a:moveTo>
                  <a:lnTo>
                    <a:pt x="0" y="10"/>
                  </a:lnTo>
                  <a:lnTo>
                    <a:pt x="2" y="14"/>
                  </a:lnTo>
                  <a:lnTo>
                    <a:pt x="4" y="17"/>
                  </a:lnTo>
                  <a:lnTo>
                    <a:pt x="5" y="19"/>
                  </a:lnTo>
                  <a:lnTo>
                    <a:pt x="11" y="19"/>
                  </a:lnTo>
                  <a:lnTo>
                    <a:pt x="14" y="19"/>
                  </a:lnTo>
                  <a:lnTo>
                    <a:pt x="18" y="17"/>
                  </a:lnTo>
                  <a:lnTo>
                    <a:pt x="19" y="14"/>
                  </a:lnTo>
                  <a:lnTo>
                    <a:pt x="19" y="10"/>
                  </a:lnTo>
                  <a:lnTo>
                    <a:pt x="19" y="7"/>
                  </a:lnTo>
                  <a:lnTo>
                    <a:pt x="18" y="3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5" y="2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1144"/>
            <p:cNvSpPr>
              <a:spLocks/>
            </p:cNvSpPr>
            <p:nvPr/>
          </p:nvSpPr>
          <p:spPr bwMode="auto">
            <a:xfrm>
              <a:off x="1579563" y="3846513"/>
              <a:ext cx="17463" cy="14288"/>
            </a:xfrm>
            <a:custGeom>
              <a:avLst/>
              <a:gdLst>
                <a:gd name="T0" fmla="*/ 0 w 11"/>
                <a:gd name="T1" fmla="*/ 7938 h 9"/>
                <a:gd name="T2" fmla="*/ 0 w 11"/>
                <a:gd name="T3" fmla="*/ 7938 h 9"/>
                <a:gd name="T4" fmla="*/ 0 w 11"/>
                <a:gd name="T5" fmla="*/ 11113 h 9"/>
                <a:gd name="T6" fmla="*/ 3175 w 11"/>
                <a:gd name="T7" fmla="*/ 14288 h 9"/>
                <a:gd name="T8" fmla="*/ 6350 w 11"/>
                <a:gd name="T9" fmla="*/ 14288 h 9"/>
                <a:gd name="T10" fmla="*/ 7938 w 11"/>
                <a:gd name="T11" fmla="*/ 14288 h 9"/>
                <a:gd name="T12" fmla="*/ 7938 w 11"/>
                <a:gd name="T13" fmla="*/ 14288 h 9"/>
                <a:gd name="T14" fmla="*/ 11113 w 11"/>
                <a:gd name="T15" fmla="*/ 14288 h 9"/>
                <a:gd name="T16" fmla="*/ 14288 w 11"/>
                <a:gd name="T17" fmla="*/ 14288 h 9"/>
                <a:gd name="T18" fmla="*/ 14288 w 11"/>
                <a:gd name="T19" fmla="*/ 11113 h 9"/>
                <a:gd name="T20" fmla="*/ 17463 w 11"/>
                <a:gd name="T21" fmla="*/ 7938 h 9"/>
                <a:gd name="T22" fmla="*/ 17463 w 11"/>
                <a:gd name="T23" fmla="*/ 7938 h 9"/>
                <a:gd name="T24" fmla="*/ 14288 w 11"/>
                <a:gd name="T25" fmla="*/ 3175 h 9"/>
                <a:gd name="T26" fmla="*/ 14288 w 11"/>
                <a:gd name="T27" fmla="*/ 3175 h 9"/>
                <a:gd name="T28" fmla="*/ 11113 w 11"/>
                <a:gd name="T29" fmla="*/ 0 h 9"/>
                <a:gd name="T30" fmla="*/ 7938 w 11"/>
                <a:gd name="T31" fmla="*/ 0 h 9"/>
                <a:gd name="T32" fmla="*/ 7938 w 11"/>
                <a:gd name="T33" fmla="*/ 0 h 9"/>
                <a:gd name="T34" fmla="*/ 6350 w 11"/>
                <a:gd name="T35" fmla="*/ 0 h 9"/>
                <a:gd name="T36" fmla="*/ 3175 w 11"/>
                <a:gd name="T37" fmla="*/ 3175 h 9"/>
                <a:gd name="T38" fmla="*/ 0 w 11"/>
                <a:gd name="T39" fmla="*/ 3175 h 9"/>
                <a:gd name="T40" fmla="*/ 0 w 11"/>
                <a:gd name="T41" fmla="*/ 7938 h 9"/>
                <a:gd name="T42" fmla="*/ 0 w 11"/>
                <a:gd name="T43" fmla="*/ 7938 h 9"/>
                <a:gd name="T44" fmla="*/ 0 w 11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9"/>
                <a:gd name="T71" fmla="*/ 11 w 11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9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9" y="9"/>
                  </a:lnTo>
                  <a:lnTo>
                    <a:pt x="9" y="7"/>
                  </a:lnTo>
                  <a:lnTo>
                    <a:pt x="11" y="5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1145"/>
            <p:cNvSpPr>
              <a:spLocks/>
            </p:cNvSpPr>
            <p:nvPr/>
          </p:nvSpPr>
          <p:spPr bwMode="auto">
            <a:xfrm>
              <a:off x="1585913" y="3949700"/>
              <a:ext cx="15875" cy="17463"/>
            </a:xfrm>
            <a:custGeom>
              <a:avLst/>
              <a:gdLst>
                <a:gd name="T0" fmla="*/ 0 w 10"/>
                <a:gd name="T1" fmla="*/ 9525 h 11"/>
                <a:gd name="T2" fmla="*/ 0 w 10"/>
                <a:gd name="T3" fmla="*/ 9525 h 11"/>
                <a:gd name="T4" fmla="*/ 0 w 10"/>
                <a:gd name="T5" fmla="*/ 12700 h 11"/>
                <a:gd name="T6" fmla="*/ 1588 w 10"/>
                <a:gd name="T7" fmla="*/ 14288 h 11"/>
                <a:gd name="T8" fmla="*/ 4763 w 10"/>
                <a:gd name="T9" fmla="*/ 17463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7463 h 11"/>
                <a:gd name="T16" fmla="*/ 12700 w 10"/>
                <a:gd name="T17" fmla="*/ 14288 h 11"/>
                <a:gd name="T18" fmla="*/ 15875 w 10"/>
                <a:gd name="T19" fmla="*/ 12700 h 11"/>
                <a:gd name="T20" fmla="*/ 15875 w 10"/>
                <a:gd name="T21" fmla="*/ 9525 h 11"/>
                <a:gd name="T22" fmla="*/ 15875 w 10"/>
                <a:gd name="T23" fmla="*/ 9525 h 11"/>
                <a:gd name="T24" fmla="*/ 15875 w 10"/>
                <a:gd name="T25" fmla="*/ 6350 h 11"/>
                <a:gd name="T26" fmla="*/ 12700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1588 w 10"/>
                <a:gd name="T37" fmla="*/ 3175 h 11"/>
                <a:gd name="T38" fmla="*/ 0 w 10"/>
                <a:gd name="T39" fmla="*/ 6350 h 11"/>
                <a:gd name="T40" fmla="*/ 0 w 10"/>
                <a:gd name="T41" fmla="*/ 9525 h 11"/>
                <a:gd name="T42" fmla="*/ 0 w 10"/>
                <a:gd name="T43" fmla="*/ 9525 h 11"/>
                <a:gd name="T44" fmla="*/ 0 w 10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6"/>
                  </a:moveTo>
                  <a:lnTo>
                    <a:pt x="0" y="6"/>
                  </a:lnTo>
                  <a:lnTo>
                    <a:pt x="0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1"/>
                  </a:lnTo>
                  <a:lnTo>
                    <a:pt x="7" y="11"/>
                  </a:lnTo>
                  <a:lnTo>
                    <a:pt x="8" y="9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1146"/>
            <p:cNvSpPr>
              <a:spLocks/>
            </p:cNvSpPr>
            <p:nvPr/>
          </p:nvSpPr>
          <p:spPr bwMode="auto">
            <a:xfrm>
              <a:off x="1619250" y="4010025"/>
              <a:ext cx="25400" cy="23813"/>
            </a:xfrm>
            <a:custGeom>
              <a:avLst/>
              <a:gdLst>
                <a:gd name="T0" fmla="*/ 0 w 16"/>
                <a:gd name="T1" fmla="*/ 12700 h 15"/>
                <a:gd name="T2" fmla="*/ 0 w 16"/>
                <a:gd name="T3" fmla="*/ 12700 h 15"/>
                <a:gd name="T4" fmla="*/ 0 w 16"/>
                <a:gd name="T5" fmla="*/ 15875 h 15"/>
                <a:gd name="T6" fmla="*/ 3175 w 16"/>
                <a:gd name="T7" fmla="*/ 22225 h 15"/>
                <a:gd name="T8" fmla="*/ 7938 w 16"/>
                <a:gd name="T9" fmla="*/ 23813 h 15"/>
                <a:gd name="T10" fmla="*/ 11113 w 16"/>
                <a:gd name="T11" fmla="*/ 23813 h 15"/>
                <a:gd name="T12" fmla="*/ 11113 w 16"/>
                <a:gd name="T13" fmla="*/ 23813 h 15"/>
                <a:gd name="T14" fmla="*/ 15875 w 16"/>
                <a:gd name="T15" fmla="*/ 23813 h 15"/>
                <a:gd name="T16" fmla="*/ 19050 w 16"/>
                <a:gd name="T17" fmla="*/ 22225 h 15"/>
                <a:gd name="T18" fmla="*/ 22225 w 16"/>
                <a:gd name="T19" fmla="*/ 15875 h 15"/>
                <a:gd name="T20" fmla="*/ 25400 w 16"/>
                <a:gd name="T21" fmla="*/ 12700 h 15"/>
                <a:gd name="T22" fmla="*/ 25400 w 16"/>
                <a:gd name="T23" fmla="*/ 12700 h 15"/>
                <a:gd name="T24" fmla="*/ 22225 w 16"/>
                <a:gd name="T25" fmla="*/ 7938 h 15"/>
                <a:gd name="T26" fmla="*/ 19050 w 16"/>
                <a:gd name="T27" fmla="*/ 4763 h 15"/>
                <a:gd name="T28" fmla="*/ 15875 w 16"/>
                <a:gd name="T29" fmla="*/ 0 h 15"/>
                <a:gd name="T30" fmla="*/ 11113 w 16"/>
                <a:gd name="T31" fmla="*/ 0 h 15"/>
                <a:gd name="T32" fmla="*/ 11113 w 16"/>
                <a:gd name="T33" fmla="*/ 0 h 15"/>
                <a:gd name="T34" fmla="*/ 7938 w 16"/>
                <a:gd name="T35" fmla="*/ 0 h 15"/>
                <a:gd name="T36" fmla="*/ 3175 w 16"/>
                <a:gd name="T37" fmla="*/ 4763 h 15"/>
                <a:gd name="T38" fmla="*/ 0 w 16"/>
                <a:gd name="T39" fmla="*/ 7938 h 15"/>
                <a:gd name="T40" fmla="*/ 0 w 16"/>
                <a:gd name="T41" fmla="*/ 12700 h 15"/>
                <a:gd name="T42" fmla="*/ 0 w 16"/>
                <a:gd name="T43" fmla="*/ 12700 h 15"/>
                <a:gd name="T44" fmla="*/ 0 w 16"/>
                <a:gd name="T45" fmla="*/ 12700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5"/>
                <a:gd name="T71" fmla="*/ 16 w 16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5">
                  <a:moveTo>
                    <a:pt x="0" y="8"/>
                  </a:move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5" y="15"/>
                  </a:lnTo>
                  <a:lnTo>
                    <a:pt x="7" y="15"/>
                  </a:lnTo>
                  <a:lnTo>
                    <a:pt x="10" y="15"/>
                  </a:lnTo>
                  <a:lnTo>
                    <a:pt x="12" y="14"/>
                  </a:lnTo>
                  <a:lnTo>
                    <a:pt x="14" y="10"/>
                  </a:lnTo>
                  <a:lnTo>
                    <a:pt x="16" y="8"/>
                  </a:lnTo>
                  <a:lnTo>
                    <a:pt x="14" y="5"/>
                  </a:lnTo>
                  <a:lnTo>
                    <a:pt x="12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1147"/>
            <p:cNvSpPr>
              <a:spLocks/>
            </p:cNvSpPr>
            <p:nvPr/>
          </p:nvSpPr>
          <p:spPr bwMode="auto">
            <a:xfrm>
              <a:off x="1714500" y="4065588"/>
              <a:ext cx="25400" cy="25400"/>
            </a:xfrm>
            <a:custGeom>
              <a:avLst/>
              <a:gdLst>
                <a:gd name="T0" fmla="*/ 0 w 16"/>
                <a:gd name="T1" fmla="*/ 11113 h 16"/>
                <a:gd name="T2" fmla="*/ 0 w 16"/>
                <a:gd name="T3" fmla="*/ 11113 h 16"/>
                <a:gd name="T4" fmla="*/ 0 w 16"/>
                <a:gd name="T5" fmla="*/ 15875 h 16"/>
                <a:gd name="T6" fmla="*/ 3175 w 16"/>
                <a:gd name="T7" fmla="*/ 19050 h 16"/>
                <a:gd name="T8" fmla="*/ 7938 w 16"/>
                <a:gd name="T9" fmla="*/ 25400 h 16"/>
                <a:gd name="T10" fmla="*/ 11113 w 16"/>
                <a:gd name="T11" fmla="*/ 25400 h 16"/>
                <a:gd name="T12" fmla="*/ 11113 w 16"/>
                <a:gd name="T13" fmla="*/ 25400 h 16"/>
                <a:gd name="T14" fmla="*/ 15875 w 16"/>
                <a:gd name="T15" fmla="*/ 25400 h 16"/>
                <a:gd name="T16" fmla="*/ 22225 w 16"/>
                <a:gd name="T17" fmla="*/ 19050 h 16"/>
                <a:gd name="T18" fmla="*/ 25400 w 16"/>
                <a:gd name="T19" fmla="*/ 15875 h 16"/>
                <a:gd name="T20" fmla="*/ 25400 w 16"/>
                <a:gd name="T21" fmla="*/ 11113 h 16"/>
                <a:gd name="T22" fmla="*/ 25400 w 16"/>
                <a:gd name="T23" fmla="*/ 11113 h 16"/>
                <a:gd name="T24" fmla="*/ 25400 w 16"/>
                <a:gd name="T25" fmla="*/ 4763 h 16"/>
                <a:gd name="T26" fmla="*/ 22225 w 16"/>
                <a:gd name="T27" fmla="*/ 3175 h 16"/>
                <a:gd name="T28" fmla="*/ 15875 w 16"/>
                <a:gd name="T29" fmla="*/ 0 h 16"/>
                <a:gd name="T30" fmla="*/ 11113 w 16"/>
                <a:gd name="T31" fmla="*/ 0 h 16"/>
                <a:gd name="T32" fmla="*/ 11113 w 16"/>
                <a:gd name="T33" fmla="*/ 0 h 16"/>
                <a:gd name="T34" fmla="*/ 7938 w 16"/>
                <a:gd name="T35" fmla="*/ 0 h 16"/>
                <a:gd name="T36" fmla="*/ 3175 w 16"/>
                <a:gd name="T37" fmla="*/ 3175 h 16"/>
                <a:gd name="T38" fmla="*/ 0 w 16"/>
                <a:gd name="T39" fmla="*/ 4763 h 16"/>
                <a:gd name="T40" fmla="*/ 0 w 16"/>
                <a:gd name="T41" fmla="*/ 11113 h 16"/>
                <a:gd name="T42" fmla="*/ 0 w 16"/>
                <a:gd name="T43" fmla="*/ 11113 h 16"/>
                <a:gd name="T44" fmla="*/ 0 w 16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5" y="16"/>
                  </a:lnTo>
                  <a:lnTo>
                    <a:pt x="7" y="16"/>
                  </a:lnTo>
                  <a:lnTo>
                    <a:pt x="10" y="16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16" y="7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1148"/>
            <p:cNvSpPr>
              <a:spLocks/>
            </p:cNvSpPr>
            <p:nvPr/>
          </p:nvSpPr>
          <p:spPr bwMode="auto">
            <a:xfrm>
              <a:off x="1798638" y="4076700"/>
              <a:ext cx="15875" cy="17463"/>
            </a:xfrm>
            <a:custGeom>
              <a:avLst/>
              <a:gdLst>
                <a:gd name="T0" fmla="*/ 0 w 10"/>
                <a:gd name="T1" fmla="*/ 7938 h 11"/>
                <a:gd name="T2" fmla="*/ 0 w 10"/>
                <a:gd name="T3" fmla="*/ 7938 h 11"/>
                <a:gd name="T4" fmla="*/ 0 w 10"/>
                <a:gd name="T5" fmla="*/ 11113 h 11"/>
                <a:gd name="T6" fmla="*/ 3175 w 10"/>
                <a:gd name="T7" fmla="*/ 14288 h 11"/>
                <a:gd name="T8" fmla="*/ 4763 w 10"/>
                <a:gd name="T9" fmla="*/ 14288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4288 h 11"/>
                <a:gd name="T16" fmla="*/ 14288 w 10"/>
                <a:gd name="T17" fmla="*/ 14288 h 11"/>
                <a:gd name="T18" fmla="*/ 15875 w 10"/>
                <a:gd name="T19" fmla="*/ 11113 h 11"/>
                <a:gd name="T20" fmla="*/ 15875 w 10"/>
                <a:gd name="T21" fmla="*/ 7938 h 11"/>
                <a:gd name="T22" fmla="*/ 15875 w 10"/>
                <a:gd name="T23" fmla="*/ 7938 h 11"/>
                <a:gd name="T24" fmla="*/ 15875 w 10"/>
                <a:gd name="T25" fmla="*/ 4763 h 11"/>
                <a:gd name="T26" fmla="*/ 14288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3175 w 10"/>
                <a:gd name="T37" fmla="*/ 3175 h 11"/>
                <a:gd name="T38" fmla="*/ 0 w 10"/>
                <a:gd name="T39" fmla="*/ 4763 h 11"/>
                <a:gd name="T40" fmla="*/ 0 w 10"/>
                <a:gd name="T41" fmla="*/ 7938 h 11"/>
                <a:gd name="T42" fmla="*/ 0 w 10"/>
                <a:gd name="T43" fmla="*/ 7938 h 11"/>
                <a:gd name="T44" fmla="*/ 0 w 10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3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9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1149"/>
            <p:cNvSpPr>
              <a:spLocks/>
            </p:cNvSpPr>
            <p:nvPr/>
          </p:nvSpPr>
          <p:spPr bwMode="auto">
            <a:xfrm>
              <a:off x="1846263" y="4065588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7938 h 7"/>
                <a:gd name="T6" fmla="*/ 0 w 7"/>
                <a:gd name="T7" fmla="*/ 11113 h 7"/>
                <a:gd name="T8" fmla="*/ 3175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11113 h 7"/>
                <a:gd name="T16" fmla="*/ 11113 w 7"/>
                <a:gd name="T17" fmla="*/ 11113 h 7"/>
                <a:gd name="T18" fmla="*/ 11113 w 7"/>
                <a:gd name="T19" fmla="*/ 7938 h 7"/>
                <a:gd name="T20" fmla="*/ 11113 w 7"/>
                <a:gd name="T21" fmla="*/ 4763 h 7"/>
                <a:gd name="T22" fmla="*/ 11113 w 7"/>
                <a:gd name="T23" fmla="*/ 4763 h 7"/>
                <a:gd name="T24" fmla="*/ 11113 w 7"/>
                <a:gd name="T25" fmla="*/ 3175 h 7"/>
                <a:gd name="T26" fmla="*/ 11113 w 7"/>
                <a:gd name="T27" fmla="*/ 0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3175 w 7"/>
                <a:gd name="T35" fmla="*/ 0 h 7"/>
                <a:gd name="T36" fmla="*/ 0 w 7"/>
                <a:gd name="T37" fmla="*/ 0 h 7"/>
                <a:gd name="T38" fmla="*/ 0 w 7"/>
                <a:gd name="T39" fmla="*/ 3175 h 7"/>
                <a:gd name="T40" fmla="*/ 0 w 7"/>
                <a:gd name="T41" fmla="*/ 4763 h 7"/>
                <a:gd name="T42" fmla="*/ 0 w 7"/>
                <a:gd name="T43" fmla="*/ 4763 h 7"/>
                <a:gd name="T44" fmla="*/ 0 w 7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1150"/>
            <p:cNvSpPr>
              <a:spLocks/>
            </p:cNvSpPr>
            <p:nvPr/>
          </p:nvSpPr>
          <p:spPr bwMode="auto">
            <a:xfrm>
              <a:off x="1963738" y="4010025"/>
              <a:ext cx="11113" cy="12700"/>
            </a:xfrm>
            <a:custGeom>
              <a:avLst/>
              <a:gdLst>
                <a:gd name="T0" fmla="*/ 0 w 7"/>
                <a:gd name="T1" fmla="*/ 4763 h 8"/>
                <a:gd name="T2" fmla="*/ 0 w 7"/>
                <a:gd name="T3" fmla="*/ 4763 h 8"/>
                <a:gd name="T4" fmla="*/ 0 w 7"/>
                <a:gd name="T5" fmla="*/ 7938 h 8"/>
                <a:gd name="T6" fmla="*/ 0 w 7"/>
                <a:gd name="T7" fmla="*/ 11113 h 8"/>
                <a:gd name="T8" fmla="*/ 3175 w 7"/>
                <a:gd name="T9" fmla="*/ 11113 h 8"/>
                <a:gd name="T10" fmla="*/ 4763 w 7"/>
                <a:gd name="T11" fmla="*/ 12700 h 8"/>
                <a:gd name="T12" fmla="*/ 4763 w 7"/>
                <a:gd name="T13" fmla="*/ 12700 h 8"/>
                <a:gd name="T14" fmla="*/ 7938 w 7"/>
                <a:gd name="T15" fmla="*/ 11113 h 8"/>
                <a:gd name="T16" fmla="*/ 7938 w 7"/>
                <a:gd name="T17" fmla="*/ 11113 h 8"/>
                <a:gd name="T18" fmla="*/ 11113 w 7"/>
                <a:gd name="T19" fmla="*/ 7938 h 8"/>
                <a:gd name="T20" fmla="*/ 11113 w 7"/>
                <a:gd name="T21" fmla="*/ 4763 h 8"/>
                <a:gd name="T22" fmla="*/ 11113 w 7"/>
                <a:gd name="T23" fmla="*/ 4763 h 8"/>
                <a:gd name="T24" fmla="*/ 11113 w 7"/>
                <a:gd name="T25" fmla="*/ 4763 h 8"/>
                <a:gd name="T26" fmla="*/ 7938 w 7"/>
                <a:gd name="T27" fmla="*/ 1588 h 8"/>
                <a:gd name="T28" fmla="*/ 7938 w 7"/>
                <a:gd name="T29" fmla="*/ 0 h 8"/>
                <a:gd name="T30" fmla="*/ 4763 w 7"/>
                <a:gd name="T31" fmla="*/ 0 h 8"/>
                <a:gd name="T32" fmla="*/ 4763 w 7"/>
                <a:gd name="T33" fmla="*/ 0 h 8"/>
                <a:gd name="T34" fmla="*/ 3175 w 7"/>
                <a:gd name="T35" fmla="*/ 0 h 8"/>
                <a:gd name="T36" fmla="*/ 0 w 7"/>
                <a:gd name="T37" fmla="*/ 1588 h 8"/>
                <a:gd name="T38" fmla="*/ 0 w 7"/>
                <a:gd name="T39" fmla="*/ 4763 h 8"/>
                <a:gd name="T40" fmla="*/ 0 w 7"/>
                <a:gd name="T41" fmla="*/ 4763 h 8"/>
                <a:gd name="T42" fmla="*/ 0 w 7"/>
                <a:gd name="T43" fmla="*/ 4763 h 8"/>
                <a:gd name="T44" fmla="*/ 0 w 7"/>
                <a:gd name="T45" fmla="*/ 4763 h 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8"/>
                <a:gd name="T71" fmla="*/ 7 w 7"/>
                <a:gd name="T72" fmla="*/ 8 h 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8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8"/>
                  </a:lnTo>
                  <a:lnTo>
                    <a:pt x="5" y="7"/>
                  </a:lnTo>
                  <a:lnTo>
                    <a:pt x="7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1151"/>
            <p:cNvSpPr>
              <a:spLocks/>
            </p:cNvSpPr>
            <p:nvPr/>
          </p:nvSpPr>
          <p:spPr bwMode="auto">
            <a:xfrm>
              <a:off x="1974850" y="3984625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7938 h 7"/>
                <a:gd name="T6" fmla="*/ 3175 w 7"/>
                <a:gd name="T7" fmla="*/ 7938 h 7"/>
                <a:gd name="T8" fmla="*/ 3175 w 7"/>
                <a:gd name="T9" fmla="*/ 11113 h 7"/>
                <a:gd name="T10" fmla="*/ 6350 w 7"/>
                <a:gd name="T11" fmla="*/ 11113 h 7"/>
                <a:gd name="T12" fmla="*/ 6350 w 7"/>
                <a:gd name="T13" fmla="*/ 11113 h 7"/>
                <a:gd name="T14" fmla="*/ 7938 w 7"/>
                <a:gd name="T15" fmla="*/ 11113 h 7"/>
                <a:gd name="T16" fmla="*/ 7938 w 7"/>
                <a:gd name="T17" fmla="*/ 7938 h 7"/>
                <a:gd name="T18" fmla="*/ 11113 w 7"/>
                <a:gd name="T19" fmla="*/ 7938 h 7"/>
                <a:gd name="T20" fmla="*/ 11113 w 7"/>
                <a:gd name="T21" fmla="*/ 4763 h 7"/>
                <a:gd name="T22" fmla="*/ 11113 w 7"/>
                <a:gd name="T23" fmla="*/ 4763 h 7"/>
                <a:gd name="T24" fmla="*/ 11113 w 7"/>
                <a:gd name="T25" fmla="*/ 1588 h 7"/>
                <a:gd name="T26" fmla="*/ 7938 w 7"/>
                <a:gd name="T27" fmla="*/ 0 h 7"/>
                <a:gd name="T28" fmla="*/ 7938 w 7"/>
                <a:gd name="T29" fmla="*/ 0 h 7"/>
                <a:gd name="T30" fmla="*/ 6350 w 7"/>
                <a:gd name="T31" fmla="*/ 0 h 7"/>
                <a:gd name="T32" fmla="*/ 6350 w 7"/>
                <a:gd name="T33" fmla="*/ 0 h 7"/>
                <a:gd name="T34" fmla="*/ 3175 w 7"/>
                <a:gd name="T35" fmla="*/ 0 h 7"/>
                <a:gd name="T36" fmla="*/ 3175 w 7"/>
                <a:gd name="T37" fmla="*/ 0 h 7"/>
                <a:gd name="T38" fmla="*/ 0 w 7"/>
                <a:gd name="T39" fmla="*/ 1588 h 7"/>
                <a:gd name="T40" fmla="*/ 0 w 7"/>
                <a:gd name="T41" fmla="*/ 4763 h 7"/>
                <a:gd name="T42" fmla="*/ 0 w 7"/>
                <a:gd name="T43" fmla="*/ 4763 h 7"/>
                <a:gd name="T44" fmla="*/ 0 w 7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7"/>
                  </a:lnTo>
                  <a:lnTo>
                    <a:pt x="4" y="7"/>
                  </a:lnTo>
                  <a:lnTo>
                    <a:pt x="5" y="7"/>
                  </a:lnTo>
                  <a:lnTo>
                    <a:pt x="5" y="5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1152"/>
            <p:cNvSpPr>
              <a:spLocks/>
            </p:cNvSpPr>
            <p:nvPr/>
          </p:nvSpPr>
          <p:spPr bwMode="auto">
            <a:xfrm>
              <a:off x="1938338" y="4000500"/>
              <a:ext cx="11113" cy="14288"/>
            </a:xfrm>
            <a:custGeom>
              <a:avLst/>
              <a:gdLst>
                <a:gd name="T0" fmla="*/ 0 w 7"/>
                <a:gd name="T1" fmla="*/ 9525 h 9"/>
                <a:gd name="T2" fmla="*/ 0 w 7"/>
                <a:gd name="T3" fmla="*/ 9525 h 9"/>
                <a:gd name="T4" fmla="*/ 0 w 7"/>
                <a:gd name="T5" fmla="*/ 9525 h 9"/>
                <a:gd name="T6" fmla="*/ 0 w 7"/>
                <a:gd name="T7" fmla="*/ 11113 h 9"/>
                <a:gd name="T8" fmla="*/ 3175 w 7"/>
                <a:gd name="T9" fmla="*/ 14288 h 9"/>
                <a:gd name="T10" fmla="*/ 6350 w 7"/>
                <a:gd name="T11" fmla="*/ 14288 h 9"/>
                <a:gd name="T12" fmla="*/ 6350 w 7"/>
                <a:gd name="T13" fmla="*/ 14288 h 9"/>
                <a:gd name="T14" fmla="*/ 7938 w 7"/>
                <a:gd name="T15" fmla="*/ 14288 h 9"/>
                <a:gd name="T16" fmla="*/ 7938 w 7"/>
                <a:gd name="T17" fmla="*/ 11113 h 9"/>
                <a:gd name="T18" fmla="*/ 11113 w 7"/>
                <a:gd name="T19" fmla="*/ 9525 h 9"/>
                <a:gd name="T20" fmla="*/ 11113 w 7"/>
                <a:gd name="T21" fmla="*/ 9525 h 9"/>
                <a:gd name="T22" fmla="*/ 11113 w 7"/>
                <a:gd name="T23" fmla="*/ 9525 h 9"/>
                <a:gd name="T24" fmla="*/ 11113 w 7"/>
                <a:gd name="T25" fmla="*/ 6350 h 9"/>
                <a:gd name="T26" fmla="*/ 7938 w 7"/>
                <a:gd name="T27" fmla="*/ 3175 h 9"/>
                <a:gd name="T28" fmla="*/ 7938 w 7"/>
                <a:gd name="T29" fmla="*/ 3175 h 9"/>
                <a:gd name="T30" fmla="*/ 6350 w 7"/>
                <a:gd name="T31" fmla="*/ 0 h 9"/>
                <a:gd name="T32" fmla="*/ 6350 w 7"/>
                <a:gd name="T33" fmla="*/ 0 h 9"/>
                <a:gd name="T34" fmla="*/ 3175 w 7"/>
                <a:gd name="T35" fmla="*/ 3175 h 9"/>
                <a:gd name="T36" fmla="*/ 0 w 7"/>
                <a:gd name="T37" fmla="*/ 3175 h 9"/>
                <a:gd name="T38" fmla="*/ 0 w 7"/>
                <a:gd name="T39" fmla="*/ 6350 h 9"/>
                <a:gd name="T40" fmla="*/ 0 w 7"/>
                <a:gd name="T41" fmla="*/ 9525 h 9"/>
                <a:gd name="T42" fmla="*/ 0 w 7"/>
                <a:gd name="T43" fmla="*/ 9525 h 9"/>
                <a:gd name="T44" fmla="*/ 0 w 7"/>
                <a:gd name="T45" fmla="*/ 9525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9"/>
                <a:gd name="T71" fmla="*/ 7 w 7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9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5" y="7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1153"/>
            <p:cNvSpPr>
              <a:spLocks/>
            </p:cNvSpPr>
            <p:nvPr/>
          </p:nvSpPr>
          <p:spPr bwMode="auto">
            <a:xfrm>
              <a:off x="1963738" y="3959225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7938 h 7"/>
                <a:gd name="T6" fmla="*/ 0 w 7"/>
                <a:gd name="T7" fmla="*/ 11113 h 7"/>
                <a:gd name="T8" fmla="*/ 3175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11113 h 7"/>
                <a:gd name="T16" fmla="*/ 7938 w 7"/>
                <a:gd name="T17" fmla="*/ 11113 h 7"/>
                <a:gd name="T18" fmla="*/ 11113 w 7"/>
                <a:gd name="T19" fmla="*/ 7938 h 7"/>
                <a:gd name="T20" fmla="*/ 11113 w 7"/>
                <a:gd name="T21" fmla="*/ 4763 h 7"/>
                <a:gd name="T22" fmla="*/ 11113 w 7"/>
                <a:gd name="T23" fmla="*/ 4763 h 7"/>
                <a:gd name="T24" fmla="*/ 11113 w 7"/>
                <a:gd name="T25" fmla="*/ 3175 h 7"/>
                <a:gd name="T26" fmla="*/ 7938 w 7"/>
                <a:gd name="T27" fmla="*/ 3175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3175 w 7"/>
                <a:gd name="T35" fmla="*/ 0 h 7"/>
                <a:gd name="T36" fmla="*/ 0 w 7"/>
                <a:gd name="T37" fmla="*/ 3175 h 7"/>
                <a:gd name="T38" fmla="*/ 0 w 7"/>
                <a:gd name="T39" fmla="*/ 3175 h 7"/>
                <a:gd name="T40" fmla="*/ 0 w 7"/>
                <a:gd name="T41" fmla="*/ 4763 h 7"/>
                <a:gd name="T42" fmla="*/ 0 w 7"/>
                <a:gd name="T43" fmla="*/ 4763 h 7"/>
                <a:gd name="T44" fmla="*/ 0 w 7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1154"/>
            <p:cNvSpPr>
              <a:spLocks/>
            </p:cNvSpPr>
            <p:nvPr/>
          </p:nvSpPr>
          <p:spPr bwMode="auto">
            <a:xfrm>
              <a:off x="1985963" y="3925888"/>
              <a:ext cx="17463" cy="15875"/>
            </a:xfrm>
            <a:custGeom>
              <a:avLst/>
              <a:gdLst>
                <a:gd name="T0" fmla="*/ 0 w 11"/>
                <a:gd name="T1" fmla="*/ 7938 h 10"/>
                <a:gd name="T2" fmla="*/ 0 w 11"/>
                <a:gd name="T3" fmla="*/ 7938 h 10"/>
                <a:gd name="T4" fmla="*/ 0 w 11"/>
                <a:gd name="T5" fmla="*/ 11113 h 10"/>
                <a:gd name="T6" fmla="*/ 3175 w 11"/>
                <a:gd name="T7" fmla="*/ 15875 h 10"/>
                <a:gd name="T8" fmla="*/ 6350 w 11"/>
                <a:gd name="T9" fmla="*/ 15875 h 10"/>
                <a:gd name="T10" fmla="*/ 7938 w 11"/>
                <a:gd name="T11" fmla="*/ 15875 h 10"/>
                <a:gd name="T12" fmla="*/ 7938 w 11"/>
                <a:gd name="T13" fmla="*/ 15875 h 10"/>
                <a:gd name="T14" fmla="*/ 14288 w 11"/>
                <a:gd name="T15" fmla="*/ 15875 h 10"/>
                <a:gd name="T16" fmla="*/ 17463 w 11"/>
                <a:gd name="T17" fmla="*/ 15875 h 10"/>
                <a:gd name="T18" fmla="*/ 17463 w 11"/>
                <a:gd name="T19" fmla="*/ 11113 h 10"/>
                <a:gd name="T20" fmla="*/ 17463 w 11"/>
                <a:gd name="T21" fmla="*/ 7938 h 10"/>
                <a:gd name="T22" fmla="*/ 17463 w 11"/>
                <a:gd name="T23" fmla="*/ 7938 h 10"/>
                <a:gd name="T24" fmla="*/ 17463 w 11"/>
                <a:gd name="T25" fmla="*/ 4763 h 10"/>
                <a:gd name="T26" fmla="*/ 17463 w 11"/>
                <a:gd name="T27" fmla="*/ 1588 h 10"/>
                <a:gd name="T28" fmla="*/ 14288 w 11"/>
                <a:gd name="T29" fmla="*/ 0 h 10"/>
                <a:gd name="T30" fmla="*/ 7938 w 11"/>
                <a:gd name="T31" fmla="*/ 0 h 10"/>
                <a:gd name="T32" fmla="*/ 7938 w 11"/>
                <a:gd name="T33" fmla="*/ 0 h 10"/>
                <a:gd name="T34" fmla="*/ 6350 w 11"/>
                <a:gd name="T35" fmla="*/ 0 h 10"/>
                <a:gd name="T36" fmla="*/ 3175 w 11"/>
                <a:gd name="T37" fmla="*/ 1588 h 10"/>
                <a:gd name="T38" fmla="*/ 0 w 11"/>
                <a:gd name="T39" fmla="*/ 4763 h 10"/>
                <a:gd name="T40" fmla="*/ 0 w 11"/>
                <a:gd name="T41" fmla="*/ 7938 h 10"/>
                <a:gd name="T42" fmla="*/ 0 w 11"/>
                <a:gd name="T43" fmla="*/ 7938 h 10"/>
                <a:gd name="T44" fmla="*/ 0 w 11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0"/>
                <a:gd name="T71" fmla="*/ 11 w 11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0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5" y="10"/>
                  </a:lnTo>
                  <a:lnTo>
                    <a:pt x="9" y="10"/>
                  </a:lnTo>
                  <a:lnTo>
                    <a:pt x="11" y="10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1155"/>
            <p:cNvSpPr>
              <a:spLocks/>
            </p:cNvSpPr>
            <p:nvPr/>
          </p:nvSpPr>
          <p:spPr bwMode="auto">
            <a:xfrm>
              <a:off x="1997075" y="3889375"/>
              <a:ext cx="25400" cy="23813"/>
            </a:xfrm>
            <a:custGeom>
              <a:avLst/>
              <a:gdLst>
                <a:gd name="T0" fmla="*/ 0 w 16"/>
                <a:gd name="T1" fmla="*/ 11113 h 15"/>
                <a:gd name="T2" fmla="*/ 0 w 16"/>
                <a:gd name="T3" fmla="*/ 11113 h 15"/>
                <a:gd name="T4" fmla="*/ 0 w 16"/>
                <a:gd name="T5" fmla="*/ 15875 h 15"/>
                <a:gd name="T6" fmla="*/ 3175 w 16"/>
                <a:gd name="T7" fmla="*/ 19050 h 15"/>
                <a:gd name="T8" fmla="*/ 6350 w 16"/>
                <a:gd name="T9" fmla="*/ 22225 h 15"/>
                <a:gd name="T10" fmla="*/ 11113 w 16"/>
                <a:gd name="T11" fmla="*/ 23813 h 15"/>
                <a:gd name="T12" fmla="*/ 11113 w 16"/>
                <a:gd name="T13" fmla="*/ 23813 h 15"/>
                <a:gd name="T14" fmla="*/ 17463 w 16"/>
                <a:gd name="T15" fmla="*/ 22225 h 15"/>
                <a:gd name="T16" fmla="*/ 20638 w 16"/>
                <a:gd name="T17" fmla="*/ 19050 h 15"/>
                <a:gd name="T18" fmla="*/ 22225 w 16"/>
                <a:gd name="T19" fmla="*/ 15875 h 15"/>
                <a:gd name="T20" fmla="*/ 25400 w 16"/>
                <a:gd name="T21" fmla="*/ 11113 h 15"/>
                <a:gd name="T22" fmla="*/ 25400 w 16"/>
                <a:gd name="T23" fmla="*/ 11113 h 15"/>
                <a:gd name="T24" fmla="*/ 22225 w 16"/>
                <a:gd name="T25" fmla="*/ 4763 h 15"/>
                <a:gd name="T26" fmla="*/ 20638 w 16"/>
                <a:gd name="T27" fmla="*/ 1588 h 15"/>
                <a:gd name="T28" fmla="*/ 17463 w 16"/>
                <a:gd name="T29" fmla="*/ 0 h 15"/>
                <a:gd name="T30" fmla="*/ 11113 w 16"/>
                <a:gd name="T31" fmla="*/ 0 h 15"/>
                <a:gd name="T32" fmla="*/ 11113 w 16"/>
                <a:gd name="T33" fmla="*/ 0 h 15"/>
                <a:gd name="T34" fmla="*/ 6350 w 16"/>
                <a:gd name="T35" fmla="*/ 0 h 15"/>
                <a:gd name="T36" fmla="*/ 3175 w 16"/>
                <a:gd name="T37" fmla="*/ 1588 h 15"/>
                <a:gd name="T38" fmla="*/ 0 w 16"/>
                <a:gd name="T39" fmla="*/ 4763 h 15"/>
                <a:gd name="T40" fmla="*/ 0 w 16"/>
                <a:gd name="T41" fmla="*/ 11113 h 15"/>
                <a:gd name="T42" fmla="*/ 0 w 16"/>
                <a:gd name="T43" fmla="*/ 11113 h 15"/>
                <a:gd name="T44" fmla="*/ 0 w 16"/>
                <a:gd name="T45" fmla="*/ 11113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5"/>
                <a:gd name="T71" fmla="*/ 16 w 16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5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7" y="15"/>
                  </a:lnTo>
                  <a:lnTo>
                    <a:pt x="11" y="14"/>
                  </a:lnTo>
                  <a:lnTo>
                    <a:pt x="13" y="12"/>
                  </a:lnTo>
                  <a:lnTo>
                    <a:pt x="14" y="10"/>
                  </a:lnTo>
                  <a:lnTo>
                    <a:pt x="16" y="7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1156"/>
            <p:cNvSpPr>
              <a:spLocks/>
            </p:cNvSpPr>
            <p:nvPr/>
          </p:nvSpPr>
          <p:spPr bwMode="auto">
            <a:xfrm>
              <a:off x="2055813" y="3846513"/>
              <a:ext cx="14288" cy="14288"/>
            </a:xfrm>
            <a:custGeom>
              <a:avLst/>
              <a:gdLst>
                <a:gd name="T0" fmla="*/ 0 w 9"/>
                <a:gd name="T1" fmla="*/ 7938 h 9"/>
                <a:gd name="T2" fmla="*/ 0 w 9"/>
                <a:gd name="T3" fmla="*/ 7938 h 9"/>
                <a:gd name="T4" fmla="*/ 0 w 9"/>
                <a:gd name="T5" fmla="*/ 11113 h 9"/>
                <a:gd name="T6" fmla="*/ 3175 w 9"/>
                <a:gd name="T7" fmla="*/ 14288 h 9"/>
                <a:gd name="T8" fmla="*/ 6350 w 9"/>
                <a:gd name="T9" fmla="*/ 14288 h 9"/>
                <a:gd name="T10" fmla="*/ 9525 w 9"/>
                <a:gd name="T11" fmla="*/ 14288 h 9"/>
                <a:gd name="T12" fmla="*/ 9525 w 9"/>
                <a:gd name="T13" fmla="*/ 14288 h 9"/>
                <a:gd name="T14" fmla="*/ 11113 w 9"/>
                <a:gd name="T15" fmla="*/ 14288 h 9"/>
                <a:gd name="T16" fmla="*/ 14288 w 9"/>
                <a:gd name="T17" fmla="*/ 14288 h 9"/>
                <a:gd name="T18" fmla="*/ 14288 w 9"/>
                <a:gd name="T19" fmla="*/ 11113 h 9"/>
                <a:gd name="T20" fmla="*/ 14288 w 9"/>
                <a:gd name="T21" fmla="*/ 7938 h 9"/>
                <a:gd name="T22" fmla="*/ 14288 w 9"/>
                <a:gd name="T23" fmla="*/ 7938 h 9"/>
                <a:gd name="T24" fmla="*/ 14288 w 9"/>
                <a:gd name="T25" fmla="*/ 3175 h 9"/>
                <a:gd name="T26" fmla="*/ 14288 w 9"/>
                <a:gd name="T27" fmla="*/ 3175 h 9"/>
                <a:gd name="T28" fmla="*/ 11113 w 9"/>
                <a:gd name="T29" fmla="*/ 0 h 9"/>
                <a:gd name="T30" fmla="*/ 9525 w 9"/>
                <a:gd name="T31" fmla="*/ 0 h 9"/>
                <a:gd name="T32" fmla="*/ 9525 w 9"/>
                <a:gd name="T33" fmla="*/ 0 h 9"/>
                <a:gd name="T34" fmla="*/ 6350 w 9"/>
                <a:gd name="T35" fmla="*/ 0 h 9"/>
                <a:gd name="T36" fmla="*/ 3175 w 9"/>
                <a:gd name="T37" fmla="*/ 3175 h 9"/>
                <a:gd name="T38" fmla="*/ 0 w 9"/>
                <a:gd name="T39" fmla="*/ 3175 h 9"/>
                <a:gd name="T40" fmla="*/ 0 w 9"/>
                <a:gd name="T41" fmla="*/ 7938 h 9"/>
                <a:gd name="T42" fmla="*/ 0 w 9"/>
                <a:gd name="T43" fmla="*/ 7938 h 9"/>
                <a:gd name="T44" fmla="*/ 0 w 9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9"/>
                <a:gd name="T71" fmla="*/ 9 w 9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9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9"/>
                  </a:lnTo>
                  <a:lnTo>
                    <a:pt x="9" y="7"/>
                  </a:lnTo>
                  <a:lnTo>
                    <a:pt x="9" y="5"/>
                  </a:lnTo>
                  <a:lnTo>
                    <a:pt x="9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1157"/>
            <p:cNvSpPr>
              <a:spLocks/>
            </p:cNvSpPr>
            <p:nvPr/>
          </p:nvSpPr>
          <p:spPr bwMode="auto">
            <a:xfrm>
              <a:off x="1784350" y="3802063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3175 w 14"/>
                <a:gd name="T5" fmla="*/ 15875 h 14"/>
                <a:gd name="T6" fmla="*/ 3175 w 14"/>
                <a:gd name="T7" fmla="*/ 19050 h 14"/>
                <a:gd name="T8" fmla="*/ 7938 w 14"/>
                <a:gd name="T9" fmla="*/ 22225 h 14"/>
                <a:gd name="T10" fmla="*/ 11113 w 14"/>
                <a:gd name="T11" fmla="*/ 22225 h 14"/>
                <a:gd name="T12" fmla="*/ 11113 w 14"/>
                <a:gd name="T13" fmla="*/ 22225 h 14"/>
                <a:gd name="T14" fmla="*/ 17463 w 14"/>
                <a:gd name="T15" fmla="*/ 22225 h 14"/>
                <a:gd name="T16" fmla="*/ 19050 w 14"/>
                <a:gd name="T17" fmla="*/ 19050 h 14"/>
                <a:gd name="T18" fmla="*/ 22225 w 14"/>
                <a:gd name="T19" fmla="*/ 15875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4763 h 14"/>
                <a:gd name="T26" fmla="*/ 19050 w 14"/>
                <a:gd name="T27" fmla="*/ 3175 h 14"/>
                <a:gd name="T28" fmla="*/ 17463 w 14"/>
                <a:gd name="T29" fmla="*/ 3175 h 14"/>
                <a:gd name="T30" fmla="*/ 11113 w 14"/>
                <a:gd name="T31" fmla="*/ 0 h 14"/>
                <a:gd name="T32" fmla="*/ 11113 w 14"/>
                <a:gd name="T33" fmla="*/ 0 h 14"/>
                <a:gd name="T34" fmla="*/ 7938 w 14"/>
                <a:gd name="T35" fmla="*/ 3175 h 14"/>
                <a:gd name="T36" fmla="*/ 3175 w 14"/>
                <a:gd name="T37" fmla="*/ 3175 h 14"/>
                <a:gd name="T38" fmla="*/ 3175 w 14"/>
                <a:gd name="T39" fmla="*/ 4763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11" y="14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1158"/>
            <p:cNvSpPr>
              <a:spLocks/>
            </p:cNvSpPr>
            <p:nvPr/>
          </p:nvSpPr>
          <p:spPr bwMode="auto">
            <a:xfrm>
              <a:off x="1652588" y="3659188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7938 h 7"/>
                <a:gd name="T6" fmla="*/ 3175 w 7"/>
                <a:gd name="T7" fmla="*/ 11113 h 7"/>
                <a:gd name="T8" fmla="*/ 3175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11113 h 7"/>
                <a:gd name="T16" fmla="*/ 11113 w 7"/>
                <a:gd name="T17" fmla="*/ 11113 h 7"/>
                <a:gd name="T18" fmla="*/ 11113 w 7"/>
                <a:gd name="T19" fmla="*/ 7938 h 7"/>
                <a:gd name="T20" fmla="*/ 11113 w 7"/>
                <a:gd name="T21" fmla="*/ 4763 h 7"/>
                <a:gd name="T22" fmla="*/ 11113 w 7"/>
                <a:gd name="T23" fmla="*/ 4763 h 7"/>
                <a:gd name="T24" fmla="*/ 11113 w 7"/>
                <a:gd name="T25" fmla="*/ 3175 h 7"/>
                <a:gd name="T26" fmla="*/ 11113 w 7"/>
                <a:gd name="T27" fmla="*/ 0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3175 w 7"/>
                <a:gd name="T35" fmla="*/ 0 h 7"/>
                <a:gd name="T36" fmla="*/ 3175 w 7"/>
                <a:gd name="T37" fmla="*/ 0 h 7"/>
                <a:gd name="T38" fmla="*/ 0 w 7"/>
                <a:gd name="T39" fmla="*/ 3175 h 7"/>
                <a:gd name="T40" fmla="*/ 0 w 7"/>
                <a:gd name="T41" fmla="*/ 4763 h 7"/>
                <a:gd name="T42" fmla="*/ 0 w 7"/>
                <a:gd name="T43" fmla="*/ 4763 h 7"/>
                <a:gd name="T44" fmla="*/ 0 w 7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1159"/>
            <p:cNvSpPr>
              <a:spLocks/>
            </p:cNvSpPr>
            <p:nvPr/>
          </p:nvSpPr>
          <p:spPr bwMode="auto">
            <a:xfrm>
              <a:off x="1644650" y="3616325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9525 h 7"/>
                <a:gd name="T6" fmla="*/ 0 w 7"/>
                <a:gd name="T7" fmla="*/ 11113 h 7"/>
                <a:gd name="T8" fmla="*/ 1588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11113 h 7"/>
                <a:gd name="T16" fmla="*/ 11113 w 7"/>
                <a:gd name="T17" fmla="*/ 11113 h 7"/>
                <a:gd name="T18" fmla="*/ 11113 w 7"/>
                <a:gd name="T19" fmla="*/ 9525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11113 w 7"/>
                <a:gd name="T27" fmla="*/ 3175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1588 w 7"/>
                <a:gd name="T35" fmla="*/ 0 h 7"/>
                <a:gd name="T36" fmla="*/ 0 w 7"/>
                <a:gd name="T37" fmla="*/ 3175 h 7"/>
                <a:gd name="T38" fmla="*/ 0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7" y="7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1160"/>
            <p:cNvSpPr>
              <a:spLocks/>
            </p:cNvSpPr>
            <p:nvPr/>
          </p:nvSpPr>
          <p:spPr bwMode="auto">
            <a:xfrm>
              <a:off x="1608138" y="3506788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9525 h 7"/>
                <a:gd name="T6" fmla="*/ 0 w 7"/>
                <a:gd name="T7" fmla="*/ 9525 h 7"/>
                <a:gd name="T8" fmla="*/ 1588 w 7"/>
                <a:gd name="T9" fmla="*/ 9525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9525 h 7"/>
                <a:gd name="T16" fmla="*/ 7938 w 7"/>
                <a:gd name="T17" fmla="*/ 9525 h 7"/>
                <a:gd name="T18" fmla="*/ 11113 w 7"/>
                <a:gd name="T19" fmla="*/ 9525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7938 w 7"/>
                <a:gd name="T27" fmla="*/ 0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1588 w 7"/>
                <a:gd name="T35" fmla="*/ 0 h 7"/>
                <a:gd name="T36" fmla="*/ 0 w 7"/>
                <a:gd name="T37" fmla="*/ 0 h 7"/>
                <a:gd name="T38" fmla="*/ 0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1161"/>
            <p:cNvSpPr>
              <a:spLocks/>
            </p:cNvSpPr>
            <p:nvPr/>
          </p:nvSpPr>
          <p:spPr bwMode="auto">
            <a:xfrm>
              <a:off x="1582738" y="3725863"/>
              <a:ext cx="26988" cy="28575"/>
            </a:xfrm>
            <a:custGeom>
              <a:avLst/>
              <a:gdLst>
                <a:gd name="T0" fmla="*/ 0 w 17"/>
                <a:gd name="T1" fmla="*/ 14288 h 18"/>
                <a:gd name="T2" fmla="*/ 0 w 17"/>
                <a:gd name="T3" fmla="*/ 14288 h 18"/>
                <a:gd name="T4" fmla="*/ 0 w 17"/>
                <a:gd name="T5" fmla="*/ 20638 h 18"/>
                <a:gd name="T6" fmla="*/ 4763 w 17"/>
                <a:gd name="T7" fmla="*/ 25400 h 18"/>
                <a:gd name="T8" fmla="*/ 7938 w 17"/>
                <a:gd name="T9" fmla="*/ 28575 h 18"/>
                <a:gd name="T10" fmla="*/ 14288 w 17"/>
                <a:gd name="T11" fmla="*/ 28575 h 18"/>
                <a:gd name="T12" fmla="*/ 14288 w 17"/>
                <a:gd name="T13" fmla="*/ 28575 h 18"/>
                <a:gd name="T14" fmla="*/ 19050 w 17"/>
                <a:gd name="T15" fmla="*/ 28575 h 18"/>
                <a:gd name="T16" fmla="*/ 25400 w 17"/>
                <a:gd name="T17" fmla="*/ 25400 h 18"/>
                <a:gd name="T18" fmla="*/ 26988 w 17"/>
                <a:gd name="T19" fmla="*/ 20638 h 18"/>
                <a:gd name="T20" fmla="*/ 26988 w 17"/>
                <a:gd name="T21" fmla="*/ 14288 h 18"/>
                <a:gd name="T22" fmla="*/ 26988 w 17"/>
                <a:gd name="T23" fmla="*/ 14288 h 18"/>
                <a:gd name="T24" fmla="*/ 26988 w 17"/>
                <a:gd name="T25" fmla="*/ 7938 h 18"/>
                <a:gd name="T26" fmla="*/ 25400 w 17"/>
                <a:gd name="T27" fmla="*/ 6350 h 18"/>
                <a:gd name="T28" fmla="*/ 19050 w 17"/>
                <a:gd name="T29" fmla="*/ 0 h 18"/>
                <a:gd name="T30" fmla="*/ 14288 w 17"/>
                <a:gd name="T31" fmla="*/ 0 h 18"/>
                <a:gd name="T32" fmla="*/ 14288 w 17"/>
                <a:gd name="T33" fmla="*/ 0 h 18"/>
                <a:gd name="T34" fmla="*/ 7938 w 17"/>
                <a:gd name="T35" fmla="*/ 0 h 18"/>
                <a:gd name="T36" fmla="*/ 4763 w 17"/>
                <a:gd name="T37" fmla="*/ 6350 h 18"/>
                <a:gd name="T38" fmla="*/ 0 w 17"/>
                <a:gd name="T39" fmla="*/ 7938 h 18"/>
                <a:gd name="T40" fmla="*/ 0 w 17"/>
                <a:gd name="T41" fmla="*/ 14288 h 18"/>
                <a:gd name="T42" fmla="*/ 0 w 17"/>
                <a:gd name="T43" fmla="*/ 14288 h 18"/>
                <a:gd name="T44" fmla="*/ 0 w 17"/>
                <a:gd name="T45" fmla="*/ 14288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"/>
                <a:gd name="T70" fmla="*/ 0 h 18"/>
                <a:gd name="T71" fmla="*/ 17 w 17"/>
                <a:gd name="T72" fmla="*/ 18 h 1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" h="18">
                  <a:moveTo>
                    <a:pt x="0" y="9"/>
                  </a:moveTo>
                  <a:lnTo>
                    <a:pt x="0" y="9"/>
                  </a:lnTo>
                  <a:lnTo>
                    <a:pt x="0" y="13"/>
                  </a:lnTo>
                  <a:lnTo>
                    <a:pt x="3" y="16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7" y="13"/>
                  </a:lnTo>
                  <a:lnTo>
                    <a:pt x="17" y="9"/>
                  </a:lnTo>
                  <a:lnTo>
                    <a:pt x="17" y="5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4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1162"/>
            <p:cNvSpPr>
              <a:spLocks/>
            </p:cNvSpPr>
            <p:nvPr/>
          </p:nvSpPr>
          <p:spPr bwMode="auto">
            <a:xfrm>
              <a:off x="1549400" y="3824288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0 w 12"/>
                <a:gd name="T5" fmla="*/ 14288 h 12"/>
                <a:gd name="T6" fmla="*/ 1588 w 12"/>
                <a:gd name="T7" fmla="*/ 17463 h 12"/>
                <a:gd name="T8" fmla="*/ 4763 w 12"/>
                <a:gd name="T9" fmla="*/ 17463 h 12"/>
                <a:gd name="T10" fmla="*/ 7938 w 12"/>
                <a:gd name="T11" fmla="*/ 19050 h 12"/>
                <a:gd name="T12" fmla="*/ 7938 w 12"/>
                <a:gd name="T13" fmla="*/ 19050 h 12"/>
                <a:gd name="T14" fmla="*/ 12700 w 12"/>
                <a:gd name="T15" fmla="*/ 17463 h 12"/>
                <a:gd name="T16" fmla="*/ 15875 w 12"/>
                <a:gd name="T17" fmla="*/ 17463 h 12"/>
                <a:gd name="T18" fmla="*/ 15875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5875 w 12"/>
                <a:gd name="T25" fmla="*/ 4763 h 12"/>
                <a:gd name="T26" fmla="*/ 15875 w 12"/>
                <a:gd name="T27" fmla="*/ 3175 h 12"/>
                <a:gd name="T28" fmla="*/ 12700 w 12"/>
                <a:gd name="T29" fmla="*/ 0 h 12"/>
                <a:gd name="T30" fmla="*/ 7938 w 12"/>
                <a:gd name="T31" fmla="*/ 0 h 12"/>
                <a:gd name="T32" fmla="*/ 7938 w 12"/>
                <a:gd name="T33" fmla="*/ 0 h 12"/>
                <a:gd name="T34" fmla="*/ 4763 w 12"/>
                <a:gd name="T35" fmla="*/ 0 h 12"/>
                <a:gd name="T36" fmla="*/ 1588 w 12"/>
                <a:gd name="T37" fmla="*/ 3175 h 12"/>
                <a:gd name="T38" fmla="*/ 0 w 12"/>
                <a:gd name="T39" fmla="*/ 4763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1"/>
                  </a:lnTo>
                  <a:lnTo>
                    <a:pt x="5" y="12"/>
                  </a:lnTo>
                  <a:lnTo>
                    <a:pt x="8" y="11"/>
                  </a:lnTo>
                  <a:lnTo>
                    <a:pt x="10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1163"/>
            <p:cNvSpPr>
              <a:spLocks/>
            </p:cNvSpPr>
            <p:nvPr/>
          </p:nvSpPr>
          <p:spPr bwMode="auto">
            <a:xfrm>
              <a:off x="1630363" y="3835400"/>
              <a:ext cx="19050" cy="17463"/>
            </a:xfrm>
            <a:custGeom>
              <a:avLst/>
              <a:gdLst>
                <a:gd name="T0" fmla="*/ 0 w 12"/>
                <a:gd name="T1" fmla="*/ 7938 h 11"/>
                <a:gd name="T2" fmla="*/ 0 w 12"/>
                <a:gd name="T3" fmla="*/ 7938 h 11"/>
                <a:gd name="T4" fmla="*/ 3175 w 12"/>
                <a:gd name="T5" fmla="*/ 11113 h 11"/>
                <a:gd name="T6" fmla="*/ 3175 w 12"/>
                <a:gd name="T7" fmla="*/ 14288 h 11"/>
                <a:gd name="T8" fmla="*/ 4763 w 12"/>
                <a:gd name="T9" fmla="*/ 17463 h 11"/>
                <a:gd name="T10" fmla="*/ 11113 w 12"/>
                <a:gd name="T11" fmla="*/ 17463 h 11"/>
                <a:gd name="T12" fmla="*/ 11113 w 12"/>
                <a:gd name="T13" fmla="*/ 17463 h 11"/>
                <a:gd name="T14" fmla="*/ 14288 w 12"/>
                <a:gd name="T15" fmla="*/ 17463 h 11"/>
                <a:gd name="T16" fmla="*/ 15875 w 12"/>
                <a:gd name="T17" fmla="*/ 14288 h 11"/>
                <a:gd name="T18" fmla="*/ 19050 w 12"/>
                <a:gd name="T19" fmla="*/ 11113 h 11"/>
                <a:gd name="T20" fmla="*/ 19050 w 12"/>
                <a:gd name="T21" fmla="*/ 7938 h 11"/>
                <a:gd name="T22" fmla="*/ 19050 w 12"/>
                <a:gd name="T23" fmla="*/ 7938 h 11"/>
                <a:gd name="T24" fmla="*/ 19050 w 12"/>
                <a:gd name="T25" fmla="*/ 3175 h 11"/>
                <a:gd name="T26" fmla="*/ 15875 w 12"/>
                <a:gd name="T27" fmla="*/ 0 h 11"/>
                <a:gd name="T28" fmla="*/ 14288 w 12"/>
                <a:gd name="T29" fmla="*/ 0 h 11"/>
                <a:gd name="T30" fmla="*/ 11113 w 12"/>
                <a:gd name="T31" fmla="*/ 0 h 11"/>
                <a:gd name="T32" fmla="*/ 11113 w 12"/>
                <a:gd name="T33" fmla="*/ 0 h 11"/>
                <a:gd name="T34" fmla="*/ 4763 w 12"/>
                <a:gd name="T35" fmla="*/ 0 h 11"/>
                <a:gd name="T36" fmla="*/ 3175 w 12"/>
                <a:gd name="T37" fmla="*/ 0 h 11"/>
                <a:gd name="T38" fmla="*/ 3175 w 12"/>
                <a:gd name="T39" fmla="*/ 3175 h 11"/>
                <a:gd name="T40" fmla="*/ 0 w 12"/>
                <a:gd name="T41" fmla="*/ 7938 h 11"/>
                <a:gd name="T42" fmla="*/ 0 w 12"/>
                <a:gd name="T43" fmla="*/ 7938 h 11"/>
                <a:gd name="T44" fmla="*/ 0 w 12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1"/>
                <a:gd name="T71" fmla="*/ 12 w 12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1">
                  <a:moveTo>
                    <a:pt x="0" y="5"/>
                  </a:moveTo>
                  <a:lnTo>
                    <a:pt x="0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1164"/>
            <p:cNvSpPr>
              <a:spLocks/>
            </p:cNvSpPr>
            <p:nvPr/>
          </p:nvSpPr>
          <p:spPr bwMode="auto">
            <a:xfrm>
              <a:off x="1538288" y="3725863"/>
              <a:ext cx="19050" cy="20638"/>
            </a:xfrm>
            <a:custGeom>
              <a:avLst/>
              <a:gdLst>
                <a:gd name="T0" fmla="*/ 0 w 12"/>
                <a:gd name="T1" fmla="*/ 11113 h 13"/>
                <a:gd name="T2" fmla="*/ 0 w 12"/>
                <a:gd name="T3" fmla="*/ 11113 h 13"/>
                <a:gd name="T4" fmla="*/ 0 w 12"/>
                <a:gd name="T5" fmla="*/ 14288 h 13"/>
                <a:gd name="T6" fmla="*/ 1588 w 12"/>
                <a:gd name="T7" fmla="*/ 17463 h 13"/>
                <a:gd name="T8" fmla="*/ 4763 w 12"/>
                <a:gd name="T9" fmla="*/ 20638 h 13"/>
                <a:gd name="T10" fmla="*/ 7938 w 12"/>
                <a:gd name="T11" fmla="*/ 20638 h 13"/>
                <a:gd name="T12" fmla="*/ 7938 w 12"/>
                <a:gd name="T13" fmla="*/ 20638 h 13"/>
                <a:gd name="T14" fmla="*/ 12700 w 12"/>
                <a:gd name="T15" fmla="*/ 20638 h 13"/>
                <a:gd name="T16" fmla="*/ 15875 w 12"/>
                <a:gd name="T17" fmla="*/ 17463 h 13"/>
                <a:gd name="T18" fmla="*/ 19050 w 12"/>
                <a:gd name="T19" fmla="*/ 14288 h 13"/>
                <a:gd name="T20" fmla="*/ 19050 w 12"/>
                <a:gd name="T21" fmla="*/ 11113 h 13"/>
                <a:gd name="T22" fmla="*/ 19050 w 12"/>
                <a:gd name="T23" fmla="*/ 11113 h 13"/>
                <a:gd name="T24" fmla="*/ 19050 w 12"/>
                <a:gd name="T25" fmla="*/ 6350 h 13"/>
                <a:gd name="T26" fmla="*/ 15875 w 12"/>
                <a:gd name="T27" fmla="*/ 3175 h 13"/>
                <a:gd name="T28" fmla="*/ 12700 w 12"/>
                <a:gd name="T29" fmla="*/ 0 h 13"/>
                <a:gd name="T30" fmla="*/ 7938 w 12"/>
                <a:gd name="T31" fmla="*/ 0 h 13"/>
                <a:gd name="T32" fmla="*/ 7938 w 12"/>
                <a:gd name="T33" fmla="*/ 0 h 13"/>
                <a:gd name="T34" fmla="*/ 4763 w 12"/>
                <a:gd name="T35" fmla="*/ 0 h 13"/>
                <a:gd name="T36" fmla="*/ 1588 w 12"/>
                <a:gd name="T37" fmla="*/ 3175 h 13"/>
                <a:gd name="T38" fmla="*/ 0 w 12"/>
                <a:gd name="T39" fmla="*/ 6350 h 13"/>
                <a:gd name="T40" fmla="*/ 0 w 12"/>
                <a:gd name="T41" fmla="*/ 11113 h 13"/>
                <a:gd name="T42" fmla="*/ 0 w 12"/>
                <a:gd name="T43" fmla="*/ 11113 h 13"/>
                <a:gd name="T44" fmla="*/ 0 w 12"/>
                <a:gd name="T45" fmla="*/ 11113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3"/>
                <a:gd name="T71" fmla="*/ 12 w 12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3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8" y="13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1165"/>
            <p:cNvSpPr>
              <a:spLocks/>
            </p:cNvSpPr>
            <p:nvPr/>
          </p:nvSpPr>
          <p:spPr bwMode="auto">
            <a:xfrm>
              <a:off x="1538288" y="3678238"/>
              <a:ext cx="7938" cy="11113"/>
            </a:xfrm>
            <a:custGeom>
              <a:avLst/>
              <a:gdLst>
                <a:gd name="T0" fmla="*/ 0 w 5"/>
                <a:gd name="T1" fmla="*/ 6350 h 7"/>
                <a:gd name="T2" fmla="*/ 0 w 5"/>
                <a:gd name="T3" fmla="*/ 6350 h 7"/>
                <a:gd name="T4" fmla="*/ 0 w 5"/>
                <a:gd name="T5" fmla="*/ 6350 h 7"/>
                <a:gd name="T6" fmla="*/ 1588 w 5"/>
                <a:gd name="T7" fmla="*/ 7938 h 7"/>
                <a:gd name="T8" fmla="*/ 1588 w 5"/>
                <a:gd name="T9" fmla="*/ 7938 h 7"/>
                <a:gd name="T10" fmla="*/ 4763 w 5"/>
                <a:gd name="T11" fmla="*/ 11113 h 7"/>
                <a:gd name="T12" fmla="*/ 4763 w 5"/>
                <a:gd name="T13" fmla="*/ 11113 h 7"/>
                <a:gd name="T14" fmla="*/ 7938 w 5"/>
                <a:gd name="T15" fmla="*/ 7938 h 7"/>
                <a:gd name="T16" fmla="*/ 7938 w 5"/>
                <a:gd name="T17" fmla="*/ 7938 h 7"/>
                <a:gd name="T18" fmla="*/ 7938 w 5"/>
                <a:gd name="T19" fmla="*/ 6350 h 7"/>
                <a:gd name="T20" fmla="*/ 7938 w 5"/>
                <a:gd name="T21" fmla="*/ 6350 h 7"/>
                <a:gd name="T22" fmla="*/ 7938 w 5"/>
                <a:gd name="T23" fmla="*/ 6350 h 7"/>
                <a:gd name="T24" fmla="*/ 7938 w 5"/>
                <a:gd name="T25" fmla="*/ 3175 h 7"/>
                <a:gd name="T26" fmla="*/ 7938 w 5"/>
                <a:gd name="T27" fmla="*/ 3175 h 7"/>
                <a:gd name="T28" fmla="*/ 7938 w 5"/>
                <a:gd name="T29" fmla="*/ 0 h 7"/>
                <a:gd name="T30" fmla="*/ 4763 w 5"/>
                <a:gd name="T31" fmla="*/ 0 h 7"/>
                <a:gd name="T32" fmla="*/ 4763 w 5"/>
                <a:gd name="T33" fmla="*/ 0 h 7"/>
                <a:gd name="T34" fmla="*/ 1588 w 5"/>
                <a:gd name="T35" fmla="*/ 0 h 7"/>
                <a:gd name="T36" fmla="*/ 1588 w 5"/>
                <a:gd name="T37" fmla="*/ 3175 h 7"/>
                <a:gd name="T38" fmla="*/ 0 w 5"/>
                <a:gd name="T39" fmla="*/ 3175 h 7"/>
                <a:gd name="T40" fmla="*/ 0 w 5"/>
                <a:gd name="T41" fmla="*/ 6350 h 7"/>
                <a:gd name="T42" fmla="*/ 0 w 5"/>
                <a:gd name="T43" fmla="*/ 6350 h 7"/>
                <a:gd name="T44" fmla="*/ 0 w 5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7"/>
                <a:gd name="T71" fmla="*/ 5 w 5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7">
                  <a:moveTo>
                    <a:pt x="0" y="4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3" y="7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1166"/>
            <p:cNvSpPr>
              <a:spLocks/>
            </p:cNvSpPr>
            <p:nvPr/>
          </p:nvSpPr>
          <p:spPr bwMode="auto">
            <a:xfrm>
              <a:off x="1924050" y="3638550"/>
              <a:ext cx="25400" cy="25400"/>
            </a:xfrm>
            <a:custGeom>
              <a:avLst/>
              <a:gdLst>
                <a:gd name="T0" fmla="*/ 0 w 16"/>
                <a:gd name="T1" fmla="*/ 14288 h 16"/>
                <a:gd name="T2" fmla="*/ 0 w 16"/>
                <a:gd name="T3" fmla="*/ 14288 h 16"/>
                <a:gd name="T4" fmla="*/ 3175 w 16"/>
                <a:gd name="T5" fmla="*/ 20638 h 16"/>
                <a:gd name="T6" fmla="*/ 6350 w 16"/>
                <a:gd name="T7" fmla="*/ 23813 h 16"/>
                <a:gd name="T8" fmla="*/ 9525 w 16"/>
                <a:gd name="T9" fmla="*/ 25400 h 16"/>
                <a:gd name="T10" fmla="*/ 14288 w 16"/>
                <a:gd name="T11" fmla="*/ 25400 h 16"/>
                <a:gd name="T12" fmla="*/ 14288 w 16"/>
                <a:gd name="T13" fmla="*/ 25400 h 16"/>
                <a:gd name="T14" fmla="*/ 17463 w 16"/>
                <a:gd name="T15" fmla="*/ 25400 h 16"/>
                <a:gd name="T16" fmla="*/ 22225 w 16"/>
                <a:gd name="T17" fmla="*/ 23813 h 16"/>
                <a:gd name="T18" fmla="*/ 25400 w 16"/>
                <a:gd name="T19" fmla="*/ 20638 h 16"/>
                <a:gd name="T20" fmla="*/ 25400 w 16"/>
                <a:gd name="T21" fmla="*/ 14288 h 16"/>
                <a:gd name="T22" fmla="*/ 25400 w 16"/>
                <a:gd name="T23" fmla="*/ 14288 h 16"/>
                <a:gd name="T24" fmla="*/ 25400 w 16"/>
                <a:gd name="T25" fmla="*/ 9525 h 16"/>
                <a:gd name="T26" fmla="*/ 22225 w 16"/>
                <a:gd name="T27" fmla="*/ 6350 h 16"/>
                <a:gd name="T28" fmla="*/ 17463 w 16"/>
                <a:gd name="T29" fmla="*/ 3175 h 16"/>
                <a:gd name="T30" fmla="*/ 14288 w 16"/>
                <a:gd name="T31" fmla="*/ 0 h 16"/>
                <a:gd name="T32" fmla="*/ 14288 w 16"/>
                <a:gd name="T33" fmla="*/ 0 h 16"/>
                <a:gd name="T34" fmla="*/ 9525 w 16"/>
                <a:gd name="T35" fmla="*/ 3175 h 16"/>
                <a:gd name="T36" fmla="*/ 6350 w 16"/>
                <a:gd name="T37" fmla="*/ 6350 h 16"/>
                <a:gd name="T38" fmla="*/ 3175 w 16"/>
                <a:gd name="T39" fmla="*/ 9525 h 16"/>
                <a:gd name="T40" fmla="*/ 0 w 16"/>
                <a:gd name="T41" fmla="*/ 14288 h 16"/>
                <a:gd name="T42" fmla="*/ 0 w 16"/>
                <a:gd name="T43" fmla="*/ 14288 h 16"/>
                <a:gd name="T44" fmla="*/ 0 w 16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9"/>
                  </a:moveTo>
                  <a:lnTo>
                    <a:pt x="0" y="9"/>
                  </a:lnTo>
                  <a:lnTo>
                    <a:pt x="2" y="13"/>
                  </a:lnTo>
                  <a:lnTo>
                    <a:pt x="4" y="15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1" y="16"/>
                  </a:lnTo>
                  <a:lnTo>
                    <a:pt x="14" y="15"/>
                  </a:lnTo>
                  <a:lnTo>
                    <a:pt x="16" y="13"/>
                  </a:lnTo>
                  <a:lnTo>
                    <a:pt x="16" y="9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Freeform 1167"/>
            <p:cNvSpPr>
              <a:spLocks/>
            </p:cNvSpPr>
            <p:nvPr/>
          </p:nvSpPr>
          <p:spPr bwMode="auto">
            <a:xfrm>
              <a:off x="1968500" y="3659188"/>
              <a:ext cx="12700" cy="11113"/>
            </a:xfrm>
            <a:custGeom>
              <a:avLst/>
              <a:gdLst>
                <a:gd name="T0" fmla="*/ 0 w 8"/>
                <a:gd name="T1" fmla="*/ 4763 h 7"/>
                <a:gd name="T2" fmla="*/ 0 w 8"/>
                <a:gd name="T3" fmla="*/ 4763 h 7"/>
                <a:gd name="T4" fmla="*/ 0 w 8"/>
                <a:gd name="T5" fmla="*/ 7938 h 7"/>
                <a:gd name="T6" fmla="*/ 0 w 8"/>
                <a:gd name="T7" fmla="*/ 11113 h 7"/>
                <a:gd name="T8" fmla="*/ 3175 w 8"/>
                <a:gd name="T9" fmla="*/ 11113 h 7"/>
                <a:gd name="T10" fmla="*/ 6350 w 8"/>
                <a:gd name="T11" fmla="*/ 11113 h 7"/>
                <a:gd name="T12" fmla="*/ 6350 w 8"/>
                <a:gd name="T13" fmla="*/ 11113 h 7"/>
                <a:gd name="T14" fmla="*/ 9525 w 8"/>
                <a:gd name="T15" fmla="*/ 11113 h 7"/>
                <a:gd name="T16" fmla="*/ 9525 w 8"/>
                <a:gd name="T17" fmla="*/ 11113 h 7"/>
                <a:gd name="T18" fmla="*/ 12700 w 8"/>
                <a:gd name="T19" fmla="*/ 7938 h 7"/>
                <a:gd name="T20" fmla="*/ 12700 w 8"/>
                <a:gd name="T21" fmla="*/ 4763 h 7"/>
                <a:gd name="T22" fmla="*/ 12700 w 8"/>
                <a:gd name="T23" fmla="*/ 4763 h 7"/>
                <a:gd name="T24" fmla="*/ 12700 w 8"/>
                <a:gd name="T25" fmla="*/ 3175 h 7"/>
                <a:gd name="T26" fmla="*/ 9525 w 8"/>
                <a:gd name="T27" fmla="*/ 0 h 7"/>
                <a:gd name="T28" fmla="*/ 9525 w 8"/>
                <a:gd name="T29" fmla="*/ 0 h 7"/>
                <a:gd name="T30" fmla="*/ 6350 w 8"/>
                <a:gd name="T31" fmla="*/ 0 h 7"/>
                <a:gd name="T32" fmla="*/ 6350 w 8"/>
                <a:gd name="T33" fmla="*/ 0 h 7"/>
                <a:gd name="T34" fmla="*/ 3175 w 8"/>
                <a:gd name="T35" fmla="*/ 0 h 7"/>
                <a:gd name="T36" fmla="*/ 0 w 8"/>
                <a:gd name="T37" fmla="*/ 0 h 7"/>
                <a:gd name="T38" fmla="*/ 0 w 8"/>
                <a:gd name="T39" fmla="*/ 3175 h 7"/>
                <a:gd name="T40" fmla="*/ 0 w 8"/>
                <a:gd name="T41" fmla="*/ 4763 h 7"/>
                <a:gd name="T42" fmla="*/ 0 w 8"/>
                <a:gd name="T43" fmla="*/ 4763 h 7"/>
                <a:gd name="T44" fmla="*/ 0 w 8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7"/>
                <a:gd name="T71" fmla="*/ 8 w 8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6" y="7"/>
                  </a:lnTo>
                  <a:lnTo>
                    <a:pt x="8" y="5"/>
                  </a:lnTo>
                  <a:lnTo>
                    <a:pt x="8" y="3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1168"/>
            <p:cNvSpPr>
              <a:spLocks/>
            </p:cNvSpPr>
            <p:nvPr/>
          </p:nvSpPr>
          <p:spPr bwMode="auto">
            <a:xfrm>
              <a:off x="1955800" y="3759200"/>
              <a:ext cx="19050" cy="20638"/>
            </a:xfrm>
            <a:custGeom>
              <a:avLst/>
              <a:gdLst>
                <a:gd name="T0" fmla="*/ 0 w 12"/>
                <a:gd name="T1" fmla="*/ 9525 h 13"/>
                <a:gd name="T2" fmla="*/ 0 w 12"/>
                <a:gd name="T3" fmla="*/ 9525 h 13"/>
                <a:gd name="T4" fmla="*/ 0 w 12"/>
                <a:gd name="T5" fmla="*/ 14288 h 13"/>
                <a:gd name="T6" fmla="*/ 1588 w 12"/>
                <a:gd name="T7" fmla="*/ 17463 h 13"/>
                <a:gd name="T8" fmla="*/ 4763 w 12"/>
                <a:gd name="T9" fmla="*/ 20638 h 13"/>
                <a:gd name="T10" fmla="*/ 7938 w 12"/>
                <a:gd name="T11" fmla="*/ 20638 h 13"/>
                <a:gd name="T12" fmla="*/ 7938 w 12"/>
                <a:gd name="T13" fmla="*/ 20638 h 13"/>
                <a:gd name="T14" fmla="*/ 12700 w 12"/>
                <a:gd name="T15" fmla="*/ 20638 h 13"/>
                <a:gd name="T16" fmla="*/ 15875 w 12"/>
                <a:gd name="T17" fmla="*/ 17463 h 13"/>
                <a:gd name="T18" fmla="*/ 19050 w 12"/>
                <a:gd name="T19" fmla="*/ 14288 h 13"/>
                <a:gd name="T20" fmla="*/ 19050 w 12"/>
                <a:gd name="T21" fmla="*/ 9525 h 13"/>
                <a:gd name="T22" fmla="*/ 19050 w 12"/>
                <a:gd name="T23" fmla="*/ 9525 h 13"/>
                <a:gd name="T24" fmla="*/ 19050 w 12"/>
                <a:gd name="T25" fmla="*/ 6350 h 13"/>
                <a:gd name="T26" fmla="*/ 15875 w 12"/>
                <a:gd name="T27" fmla="*/ 3175 h 13"/>
                <a:gd name="T28" fmla="*/ 12700 w 12"/>
                <a:gd name="T29" fmla="*/ 0 h 13"/>
                <a:gd name="T30" fmla="*/ 7938 w 12"/>
                <a:gd name="T31" fmla="*/ 0 h 13"/>
                <a:gd name="T32" fmla="*/ 7938 w 12"/>
                <a:gd name="T33" fmla="*/ 0 h 13"/>
                <a:gd name="T34" fmla="*/ 4763 w 12"/>
                <a:gd name="T35" fmla="*/ 0 h 13"/>
                <a:gd name="T36" fmla="*/ 1588 w 12"/>
                <a:gd name="T37" fmla="*/ 3175 h 13"/>
                <a:gd name="T38" fmla="*/ 0 w 12"/>
                <a:gd name="T39" fmla="*/ 6350 h 13"/>
                <a:gd name="T40" fmla="*/ 0 w 12"/>
                <a:gd name="T41" fmla="*/ 9525 h 13"/>
                <a:gd name="T42" fmla="*/ 0 w 12"/>
                <a:gd name="T43" fmla="*/ 9525 h 13"/>
                <a:gd name="T44" fmla="*/ 0 w 12"/>
                <a:gd name="T45" fmla="*/ 9525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3"/>
                <a:gd name="T71" fmla="*/ 12 w 12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3">
                  <a:moveTo>
                    <a:pt x="0" y="6"/>
                  </a:move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8" y="13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1169"/>
            <p:cNvSpPr>
              <a:spLocks/>
            </p:cNvSpPr>
            <p:nvPr/>
          </p:nvSpPr>
          <p:spPr bwMode="auto">
            <a:xfrm>
              <a:off x="1924050" y="3779838"/>
              <a:ext cx="17463" cy="14288"/>
            </a:xfrm>
            <a:custGeom>
              <a:avLst/>
              <a:gdLst>
                <a:gd name="T0" fmla="*/ 0 w 11"/>
                <a:gd name="T1" fmla="*/ 7938 h 9"/>
                <a:gd name="T2" fmla="*/ 0 w 11"/>
                <a:gd name="T3" fmla="*/ 7938 h 9"/>
                <a:gd name="T4" fmla="*/ 3175 w 11"/>
                <a:gd name="T5" fmla="*/ 11113 h 9"/>
                <a:gd name="T6" fmla="*/ 3175 w 11"/>
                <a:gd name="T7" fmla="*/ 14288 h 9"/>
                <a:gd name="T8" fmla="*/ 6350 w 11"/>
                <a:gd name="T9" fmla="*/ 14288 h 9"/>
                <a:gd name="T10" fmla="*/ 9525 w 11"/>
                <a:gd name="T11" fmla="*/ 14288 h 9"/>
                <a:gd name="T12" fmla="*/ 9525 w 11"/>
                <a:gd name="T13" fmla="*/ 14288 h 9"/>
                <a:gd name="T14" fmla="*/ 11113 w 11"/>
                <a:gd name="T15" fmla="*/ 14288 h 9"/>
                <a:gd name="T16" fmla="*/ 14288 w 11"/>
                <a:gd name="T17" fmla="*/ 14288 h 9"/>
                <a:gd name="T18" fmla="*/ 17463 w 11"/>
                <a:gd name="T19" fmla="*/ 11113 h 9"/>
                <a:gd name="T20" fmla="*/ 17463 w 11"/>
                <a:gd name="T21" fmla="*/ 7938 h 9"/>
                <a:gd name="T22" fmla="*/ 17463 w 11"/>
                <a:gd name="T23" fmla="*/ 7938 h 9"/>
                <a:gd name="T24" fmla="*/ 17463 w 11"/>
                <a:gd name="T25" fmla="*/ 1588 h 9"/>
                <a:gd name="T26" fmla="*/ 14288 w 11"/>
                <a:gd name="T27" fmla="*/ 1588 h 9"/>
                <a:gd name="T28" fmla="*/ 11113 w 11"/>
                <a:gd name="T29" fmla="*/ 0 h 9"/>
                <a:gd name="T30" fmla="*/ 9525 w 11"/>
                <a:gd name="T31" fmla="*/ 0 h 9"/>
                <a:gd name="T32" fmla="*/ 9525 w 11"/>
                <a:gd name="T33" fmla="*/ 0 h 9"/>
                <a:gd name="T34" fmla="*/ 6350 w 11"/>
                <a:gd name="T35" fmla="*/ 0 h 9"/>
                <a:gd name="T36" fmla="*/ 3175 w 11"/>
                <a:gd name="T37" fmla="*/ 1588 h 9"/>
                <a:gd name="T38" fmla="*/ 3175 w 11"/>
                <a:gd name="T39" fmla="*/ 1588 h 9"/>
                <a:gd name="T40" fmla="*/ 0 w 11"/>
                <a:gd name="T41" fmla="*/ 7938 h 9"/>
                <a:gd name="T42" fmla="*/ 0 w 11"/>
                <a:gd name="T43" fmla="*/ 7938 h 9"/>
                <a:gd name="T44" fmla="*/ 0 w 11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9"/>
                <a:gd name="T71" fmla="*/ 11 w 11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9">
                  <a:moveTo>
                    <a:pt x="0" y="5"/>
                  </a:moveTo>
                  <a:lnTo>
                    <a:pt x="0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9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1170"/>
            <p:cNvSpPr>
              <a:spLocks/>
            </p:cNvSpPr>
            <p:nvPr/>
          </p:nvSpPr>
          <p:spPr bwMode="auto">
            <a:xfrm>
              <a:off x="2022475" y="3575050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0 w 14"/>
                <a:gd name="T5" fmla="*/ 14288 h 14"/>
                <a:gd name="T6" fmla="*/ 3175 w 14"/>
                <a:gd name="T7" fmla="*/ 19050 h 14"/>
                <a:gd name="T8" fmla="*/ 6350 w 14"/>
                <a:gd name="T9" fmla="*/ 22225 h 14"/>
                <a:gd name="T10" fmla="*/ 11113 w 14"/>
                <a:gd name="T11" fmla="*/ 22225 h 14"/>
                <a:gd name="T12" fmla="*/ 11113 w 14"/>
                <a:gd name="T13" fmla="*/ 22225 h 14"/>
                <a:gd name="T14" fmla="*/ 14288 w 14"/>
                <a:gd name="T15" fmla="*/ 22225 h 14"/>
                <a:gd name="T16" fmla="*/ 19050 w 14"/>
                <a:gd name="T17" fmla="*/ 19050 h 14"/>
                <a:gd name="T18" fmla="*/ 22225 w 14"/>
                <a:gd name="T19" fmla="*/ 14288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4763 h 14"/>
                <a:gd name="T26" fmla="*/ 19050 w 14"/>
                <a:gd name="T27" fmla="*/ 3175 h 14"/>
                <a:gd name="T28" fmla="*/ 14288 w 14"/>
                <a:gd name="T29" fmla="*/ 0 h 14"/>
                <a:gd name="T30" fmla="*/ 11113 w 14"/>
                <a:gd name="T31" fmla="*/ 0 h 14"/>
                <a:gd name="T32" fmla="*/ 11113 w 14"/>
                <a:gd name="T33" fmla="*/ 0 h 14"/>
                <a:gd name="T34" fmla="*/ 6350 w 14"/>
                <a:gd name="T35" fmla="*/ 0 h 14"/>
                <a:gd name="T36" fmla="*/ 3175 w 14"/>
                <a:gd name="T37" fmla="*/ 3175 h 14"/>
                <a:gd name="T38" fmla="*/ 0 w 14"/>
                <a:gd name="T39" fmla="*/ 4763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7" y="14"/>
                  </a:lnTo>
                  <a:lnTo>
                    <a:pt x="9" y="14"/>
                  </a:lnTo>
                  <a:lnTo>
                    <a:pt x="12" y="12"/>
                  </a:lnTo>
                  <a:lnTo>
                    <a:pt x="14" y="9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1171"/>
            <p:cNvSpPr>
              <a:spLocks/>
            </p:cNvSpPr>
            <p:nvPr/>
          </p:nvSpPr>
          <p:spPr bwMode="auto">
            <a:xfrm>
              <a:off x="2070100" y="3652838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9525 h 7"/>
                <a:gd name="T6" fmla="*/ 0 w 7"/>
                <a:gd name="T7" fmla="*/ 9525 h 7"/>
                <a:gd name="T8" fmla="*/ 3175 w 7"/>
                <a:gd name="T9" fmla="*/ 11113 h 7"/>
                <a:gd name="T10" fmla="*/ 6350 w 7"/>
                <a:gd name="T11" fmla="*/ 11113 h 7"/>
                <a:gd name="T12" fmla="*/ 6350 w 7"/>
                <a:gd name="T13" fmla="*/ 11113 h 7"/>
                <a:gd name="T14" fmla="*/ 6350 w 7"/>
                <a:gd name="T15" fmla="*/ 11113 h 7"/>
                <a:gd name="T16" fmla="*/ 7938 w 7"/>
                <a:gd name="T17" fmla="*/ 9525 h 7"/>
                <a:gd name="T18" fmla="*/ 11113 w 7"/>
                <a:gd name="T19" fmla="*/ 9525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7938 w 7"/>
                <a:gd name="T27" fmla="*/ 0 h 7"/>
                <a:gd name="T28" fmla="*/ 6350 w 7"/>
                <a:gd name="T29" fmla="*/ 0 h 7"/>
                <a:gd name="T30" fmla="*/ 6350 w 7"/>
                <a:gd name="T31" fmla="*/ 0 h 7"/>
                <a:gd name="T32" fmla="*/ 6350 w 7"/>
                <a:gd name="T33" fmla="*/ 0 h 7"/>
                <a:gd name="T34" fmla="*/ 3175 w 7"/>
                <a:gd name="T35" fmla="*/ 0 h 7"/>
                <a:gd name="T36" fmla="*/ 0 w 7"/>
                <a:gd name="T37" fmla="*/ 0 h 7"/>
                <a:gd name="T38" fmla="*/ 0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2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1172"/>
            <p:cNvSpPr>
              <a:spLocks/>
            </p:cNvSpPr>
            <p:nvPr/>
          </p:nvSpPr>
          <p:spPr bwMode="auto">
            <a:xfrm>
              <a:off x="2098675" y="3552825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7938 h 7"/>
                <a:gd name="T6" fmla="*/ 0 w 7"/>
                <a:gd name="T7" fmla="*/ 7938 h 7"/>
                <a:gd name="T8" fmla="*/ 3175 w 7"/>
                <a:gd name="T9" fmla="*/ 7938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7938 h 7"/>
                <a:gd name="T16" fmla="*/ 7938 w 7"/>
                <a:gd name="T17" fmla="*/ 7938 h 7"/>
                <a:gd name="T18" fmla="*/ 7938 w 7"/>
                <a:gd name="T19" fmla="*/ 7938 h 7"/>
                <a:gd name="T20" fmla="*/ 11113 w 7"/>
                <a:gd name="T21" fmla="*/ 4763 h 7"/>
                <a:gd name="T22" fmla="*/ 11113 w 7"/>
                <a:gd name="T23" fmla="*/ 4763 h 7"/>
                <a:gd name="T24" fmla="*/ 7938 w 7"/>
                <a:gd name="T25" fmla="*/ 1588 h 7"/>
                <a:gd name="T26" fmla="*/ 7938 w 7"/>
                <a:gd name="T27" fmla="*/ 0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3175 w 7"/>
                <a:gd name="T35" fmla="*/ 0 h 7"/>
                <a:gd name="T36" fmla="*/ 0 w 7"/>
                <a:gd name="T37" fmla="*/ 0 h 7"/>
                <a:gd name="T38" fmla="*/ 0 w 7"/>
                <a:gd name="T39" fmla="*/ 1588 h 7"/>
                <a:gd name="T40" fmla="*/ 0 w 7"/>
                <a:gd name="T41" fmla="*/ 4763 h 7"/>
                <a:gd name="T42" fmla="*/ 0 w 7"/>
                <a:gd name="T43" fmla="*/ 4763 h 7"/>
                <a:gd name="T44" fmla="*/ 0 w 7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1173"/>
            <p:cNvSpPr>
              <a:spLocks/>
            </p:cNvSpPr>
            <p:nvPr/>
          </p:nvSpPr>
          <p:spPr bwMode="auto">
            <a:xfrm>
              <a:off x="1681163" y="3459163"/>
              <a:ext cx="12700" cy="11113"/>
            </a:xfrm>
            <a:custGeom>
              <a:avLst/>
              <a:gdLst>
                <a:gd name="T0" fmla="*/ 0 w 8"/>
                <a:gd name="T1" fmla="*/ 6350 h 7"/>
                <a:gd name="T2" fmla="*/ 0 w 8"/>
                <a:gd name="T3" fmla="*/ 6350 h 7"/>
                <a:gd name="T4" fmla="*/ 0 w 8"/>
                <a:gd name="T5" fmla="*/ 9525 h 7"/>
                <a:gd name="T6" fmla="*/ 1588 w 8"/>
                <a:gd name="T7" fmla="*/ 9525 h 7"/>
                <a:gd name="T8" fmla="*/ 4763 w 8"/>
                <a:gd name="T9" fmla="*/ 11113 h 7"/>
                <a:gd name="T10" fmla="*/ 4763 w 8"/>
                <a:gd name="T11" fmla="*/ 11113 h 7"/>
                <a:gd name="T12" fmla="*/ 4763 w 8"/>
                <a:gd name="T13" fmla="*/ 11113 h 7"/>
                <a:gd name="T14" fmla="*/ 7938 w 8"/>
                <a:gd name="T15" fmla="*/ 11113 h 7"/>
                <a:gd name="T16" fmla="*/ 11113 w 8"/>
                <a:gd name="T17" fmla="*/ 9525 h 7"/>
                <a:gd name="T18" fmla="*/ 11113 w 8"/>
                <a:gd name="T19" fmla="*/ 9525 h 7"/>
                <a:gd name="T20" fmla="*/ 12700 w 8"/>
                <a:gd name="T21" fmla="*/ 6350 h 7"/>
                <a:gd name="T22" fmla="*/ 12700 w 8"/>
                <a:gd name="T23" fmla="*/ 6350 h 7"/>
                <a:gd name="T24" fmla="*/ 11113 w 8"/>
                <a:gd name="T25" fmla="*/ 3175 h 7"/>
                <a:gd name="T26" fmla="*/ 11113 w 8"/>
                <a:gd name="T27" fmla="*/ 0 h 7"/>
                <a:gd name="T28" fmla="*/ 7938 w 8"/>
                <a:gd name="T29" fmla="*/ 0 h 7"/>
                <a:gd name="T30" fmla="*/ 4763 w 8"/>
                <a:gd name="T31" fmla="*/ 0 h 7"/>
                <a:gd name="T32" fmla="*/ 4763 w 8"/>
                <a:gd name="T33" fmla="*/ 0 h 7"/>
                <a:gd name="T34" fmla="*/ 4763 w 8"/>
                <a:gd name="T35" fmla="*/ 0 h 7"/>
                <a:gd name="T36" fmla="*/ 1588 w 8"/>
                <a:gd name="T37" fmla="*/ 0 h 7"/>
                <a:gd name="T38" fmla="*/ 0 w 8"/>
                <a:gd name="T39" fmla="*/ 3175 h 7"/>
                <a:gd name="T40" fmla="*/ 0 w 8"/>
                <a:gd name="T41" fmla="*/ 6350 h 7"/>
                <a:gd name="T42" fmla="*/ 0 w 8"/>
                <a:gd name="T43" fmla="*/ 6350 h 7"/>
                <a:gd name="T44" fmla="*/ 0 w 8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7"/>
                <a:gd name="T71" fmla="*/ 8 w 8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7"/>
                  </a:lnTo>
                  <a:lnTo>
                    <a:pt x="5" y="7"/>
                  </a:lnTo>
                  <a:lnTo>
                    <a:pt x="7" y="6"/>
                  </a:lnTo>
                  <a:lnTo>
                    <a:pt x="8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1174"/>
            <p:cNvSpPr>
              <a:spLocks/>
            </p:cNvSpPr>
            <p:nvPr/>
          </p:nvSpPr>
          <p:spPr bwMode="auto">
            <a:xfrm>
              <a:off x="1784350" y="3495675"/>
              <a:ext cx="11113" cy="11113"/>
            </a:xfrm>
            <a:custGeom>
              <a:avLst/>
              <a:gdLst>
                <a:gd name="T0" fmla="*/ 0 w 7"/>
                <a:gd name="T1" fmla="*/ 3175 h 7"/>
                <a:gd name="T2" fmla="*/ 0 w 7"/>
                <a:gd name="T3" fmla="*/ 3175 h 7"/>
                <a:gd name="T4" fmla="*/ 0 w 7"/>
                <a:gd name="T5" fmla="*/ 9525 h 7"/>
                <a:gd name="T6" fmla="*/ 0 w 7"/>
                <a:gd name="T7" fmla="*/ 9525 h 7"/>
                <a:gd name="T8" fmla="*/ 3175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7938 w 7"/>
                <a:gd name="T15" fmla="*/ 11113 h 7"/>
                <a:gd name="T16" fmla="*/ 7938 w 7"/>
                <a:gd name="T17" fmla="*/ 9525 h 7"/>
                <a:gd name="T18" fmla="*/ 11113 w 7"/>
                <a:gd name="T19" fmla="*/ 9525 h 7"/>
                <a:gd name="T20" fmla="*/ 11113 w 7"/>
                <a:gd name="T21" fmla="*/ 3175 h 7"/>
                <a:gd name="T22" fmla="*/ 11113 w 7"/>
                <a:gd name="T23" fmla="*/ 3175 h 7"/>
                <a:gd name="T24" fmla="*/ 11113 w 7"/>
                <a:gd name="T25" fmla="*/ 3175 h 7"/>
                <a:gd name="T26" fmla="*/ 7938 w 7"/>
                <a:gd name="T27" fmla="*/ 0 h 7"/>
                <a:gd name="T28" fmla="*/ 7938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3175 w 7"/>
                <a:gd name="T35" fmla="*/ 0 h 7"/>
                <a:gd name="T36" fmla="*/ 0 w 7"/>
                <a:gd name="T37" fmla="*/ 0 h 7"/>
                <a:gd name="T38" fmla="*/ 0 w 7"/>
                <a:gd name="T39" fmla="*/ 3175 h 7"/>
                <a:gd name="T40" fmla="*/ 0 w 7"/>
                <a:gd name="T41" fmla="*/ 3175 h 7"/>
                <a:gd name="T42" fmla="*/ 0 w 7"/>
                <a:gd name="T43" fmla="*/ 3175 h 7"/>
                <a:gd name="T44" fmla="*/ 0 w 7"/>
                <a:gd name="T45" fmla="*/ 3175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2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1175"/>
            <p:cNvSpPr>
              <a:spLocks/>
            </p:cNvSpPr>
            <p:nvPr/>
          </p:nvSpPr>
          <p:spPr bwMode="auto">
            <a:xfrm>
              <a:off x="1681163" y="3195638"/>
              <a:ext cx="33338" cy="34925"/>
            </a:xfrm>
            <a:custGeom>
              <a:avLst/>
              <a:gdLst>
                <a:gd name="T0" fmla="*/ 0 w 21"/>
                <a:gd name="T1" fmla="*/ 17463 h 22"/>
                <a:gd name="T2" fmla="*/ 0 w 21"/>
                <a:gd name="T3" fmla="*/ 17463 h 22"/>
                <a:gd name="T4" fmla="*/ 0 w 21"/>
                <a:gd name="T5" fmla="*/ 22225 h 22"/>
                <a:gd name="T6" fmla="*/ 0 w 21"/>
                <a:gd name="T7" fmla="*/ 25400 h 22"/>
                <a:gd name="T8" fmla="*/ 4763 w 21"/>
                <a:gd name="T9" fmla="*/ 28575 h 22"/>
                <a:gd name="T10" fmla="*/ 11113 w 21"/>
                <a:gd name="T11" fmla="*/ 31750 h 22"/>
                <a:gd name="T12" fmla="*/ 12700 w 21"/>
                <a:gd name="T13" fmla="*/ 34925 h 22"/>
                <a:gd name="T14" fmla="*/ 15875 w 21"/>
                <a:gd name="T15" fmla="*/ 34925 h 22"/>
                <a:gd name="T16" fmla="*/ 15875 w 21"/>
                <a:gd name="T17" fmla="*/ 34925 h 22"/>
                <a:gd name="T18" fmla="*/ 19050 w 21"/>
                <a:gd name="T19" fmla="*/ 34925 h 22"/>
                <a:gd name="T20" fmla="*/ 22225 w 21"/>
                <a:gd name="T21" fmla="*/ 31750 h 22"/>
                <a:gd name="T22" fmla="*/ 26988 w 21"/>
                <a:gd name="T23" fmla="*/ 28575 h 22"/>
                <a:gd name="T24" fmla="*/ 30163 w 21"/>
                <a:gd name="T25" fmla="*/ 25400 h 22"/>
                <a:gd name="T26" fmla="*/ 33338 w 21"/>
                <a:gd name="T27" fmla="*/ 22225 h 22"/>
                <a:gd name="T28" fmla="*/ 33338 w 21"/>
                <a:gd name="T29" fmla="*/ 17463 h 22"/>
                <a:gd name="T30" fmla="*/ 33338 w 21"/>
                <a:gd name="T31" fmla="*/ 17463 h 22"/>
                <a:gd name="T32" fmla="*/ 33338 w 21"/>
                <a:gd name="T33" fmla="*/ 14288 h 22"/>
                <a:gd name="T34" fmla="*/ 30163 w 21"/>
                <a:gd name="T35" fmla="*/ 11113 h 22"/>
                <a:gd name="T36" fmla="*/ 26988 w 21"/>
                <a:gd name="T37" fmla="*/ 6350 h 22"/>
                <a:gd name="T38" fmla="*/ 22225 w 21"/>
                <a:gd name="T39" fmla="*/ 3175 h 22"/>
                <a:gd name="T40" fmla="*/ 19050 w 21"/>
                <a:gd name="T41" fmla="*/ 0 h 22"/>
                <a:gd name="T42" fmla="*/ 15875 w 21"/>
                <a:gd name="T43" fmla="*/ 0 h 22"/>
                <a:gd name="T44" fmla="*/ 15875 w 21"/>
                <a:gd name="T45" fmla="*/ 0 h 22"/>
                <a:gd name="T46" fmla="*/ 12700 w 21"/>
                <a:gd name="T47" fmla="*/ 0 h 22"/>
                <a:gd name="T48" fmla="*/ 11113 w 21"/>
                <a:gd name="T49" fmla="*/ 3175 h 22"/>
                <a:gd name="T50" fmla="*/ 4763 w 21"/>
                <a:gd name="T51" fmla="*/ 6350 h 22"/>
                <a:gd name="T52" fmla="*/ 0 w 21"/>
                <a:gd name="T53" fmla="*/ 11113 h 22"/>
                <a:gd name="T54" fmla="*/ 0 w 21"/>
                <a:gd name="T55" fmla="*/ 14288 h 22"/>
                <a:gd name="T56" fmla="*/ 0 w 21"/>
                <a:gd name="T57" fmla="*/ 17463 h 22"/>
                <a:gd name="T58" fmla="*/ 0 w 21"/>
                <a:gd name="T59" fmla="*/ 17463 h 22"/>
                <a:gd name="T60" fmla="*/ 0 w 21"/>
                <a:gd name="T61" fmla="*/ 17463 h 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1"/>
                <a:gd name="T94" fmla="*/ 0 h 22"/>
                <a:gd name="T95" fmla="*/ 21 w 21"/>
                <a:gd name="T96" fmla="*/ 22 h 2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1" h="22">
                  <a:moveTo>
                    <a:pt x="0" y="11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7" y="20"/>
                  </a:lnTo>
                  <a:lnTo>
                    <a:pt x="8" y="22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7" y="18"/>
                  </a:lnTo>
                  <a:lnTo>
                    <a:pt x="19" y="16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21" y="9"/>
                  </a:lnTo>
                  <a:lnTo>
                    <a:pt x="19" y="7"/>
                  </a:lnTo>
                  <a:lnTo>
                    <a:pt x="17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1176"/>
            <p:cNvSpPr>
              <a:spLocks/>
            </p:cNvSpPr>
            <p:nvPr/>
          </p:nvSpPr>
          <p:spPr bwMode="auto">
            <a:xfrm>
              <a:off x="2076450" y="3128963"/>
              <a:ext cx="41275" cy="41275"/>
            </a:xfrm>
            <a:custGeom>
              <a:avLst/>
              <a:gdLst>
                <a:gd name="T0" fmla="*/ 0 w 26"/>
                <a:gd name="T1" fmla="*/ 22225 h 26"/>
                <a:gd name="T2" fmla="*/ 0 w 26"/>
                <a:gd name="T3" fmla="*/ 22225 h 26"/>
                <a:gd name="T4" fmla="*/ 0 w 26"/>
                <a:gd name="T5" fmla="*/ 25400 h 26"/>
                <a:gd name="T6" fmla="*/ 0 w 26"/>
                <a:gd name="T7" fmla="*/ 30163 h 26"/>
                <a:gd name="T8" fmla="*/ 1588 w 26"/>
                <a:gd name="T9" fmla="*/ 33338 h 26"/>
                <a:gd name="T10" fmla="*/ 4763 w 26"/>
                <a:gd name="T11" fmla="*/ 36513 h 26"/>
                <a:gd name="T12" fmla="*/ 7938 w 26"/>
                <a:gd name="T13" fmla="*/ 39688 h 26"/>
                <a:gd name="T14" fmla="*/ 11113 w 26"/>
                <a:gd name="T15" fmla="*/ 41275 h 26"/>
                <a:gd name="T16" fmla="*/ 15875 w 26"/>
                <a:gd name="T17" fmla="*/ 41275 h 26"/>
                <a:gd name="T18" fmla="*/ 19050 w 26"/>
                <a:gd name="T19" fmla="*/ 41275 h 26"/>
                <a:gd name="T20" fmla="*/ 19050 w 26"/>
                <a:gd name="T21" fmla="*/ 41275 h 26"/>
                <a:gd name="T22" fmla="*/ 25400 w 26"/>
                <a:gd name="T23" fmla="*/ 41275 h 26"/>
                <a:gd name="T24" fmla="*/ 26988 w 26"/>
                <a:gd name="T25" fmla="*/ 41275 h 26"/>
                <a:gd name="T26" fmla="*/ 33338 w 26"/>
                <a:gd name="T27" fmla="*/ 39688 h 26"/>
                <a:gd name="T28" fmla="*/ 36513 w 26"/>
                <a:gd name="T29" fmla="*/ 36513 h 26"/>
                <a:gd name="T30" fmla="*/ 38100 w 26"/>
                <a:gd name="T31" fmla="*/ 33338 h 26"/>
                <a:gd name="T32" fmla="*/ 41275 w 26"/>
                <a:gd name="T33" fmla="*/ 30163 h 26"/>
                <a:gd name="T34" fmla="*/ 41275 w 26"/>
                <a:gd name="T35" fmla="*/ 25400 h 26"/>
                <a:gd name="T36" fmla="*/ 41275 w 26"/>
                <a:gd name="T37" fmla="*/ 22225 h 26"/>
                <a:gd name="T38" fmla="*/ 41275 w 26"/>
                <a:gd name="T39" fmla="*/ 22225 h 26"/>
                <a:gd name="T40" fmla="*/ 41275 w 26"/>
                <a:gd name="T41" fmla="*/ 17463 h 26"/>
                <a:gd name="T42" fmla="*/ 41275 w 26"/>
                <a:gd name="T43" fmla="*/ 14288 h 26"/>
                <a:gd name="T44" fmla="*/ 38100 w 26"/>
                <a:gd name="T45" fmla="*/ 7938 h 26"/>
                <a:gd name="T46" fmla="*/ 36513 w 26"/>
                <a:gd name="T47" fmla="*/ 6350 h 26"/>
                <a:gd name="T48" fmla="*/ 33338 w 26"/>
                <a:gd name="T49" fmla="*/ 3175 h 26"/>
                <a:gd name="T50" fmla="*/ 26988 w 26"/>
                <a:gd name="T51" fmla="*/ 0 h 26"/>
                <a:gd name="T52" fmla="*/ 25400 w 26"/>
                <a:gd name="T53" fmla="*/ 0 h 26"/>
                <a:gd name="T54" fmla="*/ 19050 w 26"/>
                <a:gd name="T55" fmla="*/ 0 h 26"/>
                <a:gd name="T56" fmla="*/ 19050 w 26"/>
                <a:gd name="T57" fmla="*/ 0 h 26"/>
                <a:gd name="T58" fmla="*/ 15875 w 26"/>
                <a:gd name="T59" fmla="*/ 0 h 26"/>
                <a:gd name="T60" fmla="*/ 11113 w 26"/>
                <a:gd name="T61" fmla="*/ 0 h 26"/>
                <a:gd name="T62" fmla="*/ 7938 w 26"/>
                <a:gd name="T63" fmla="*/ 3175 h 26"/>
                <a:gd name="T64" fmla="*/ 4763 w 26"/>
                <a:gd name="T65" fmla="*/ 6350 h 26"/>
                <a:gd name="T66" fmla="*/ 1588 w 26"/>
                <a:gd name="T67" fmla="*/ 7938 h 26"/>
                <a:gd name="T68" fmla="*/ 0 w 26"/>
                <a:gd name="T69" fmla="*/ 14288 h 26"/>
                <a:gd name="T70" fmla="*/ 0 w 26"/>
                <a:gd name="T71" fmla="*/ 17463 h 26"/>
                <a:gd name="T72" fmla="*/ 0 w 26"/>
                <a:gd name="T73" fmla="*/ 22225 h 26"/>
                <a:gd name="T74" fmla="*/ 0 w 26"/>
                <a:gd name="T75" fmla="*/ 22225 h 26"/>
                <a:gd name="T76" fmla="*/ 0 w 26"/>
                <a:gd name="T77" fmla="*/ 22225 h 2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6"/>
                <a:gd name="T118" fmla="*/ 0 h 26"/>
                <a:gd name="T119" fmla="*/ 26 w 26"/>
                <a:gd name="T120" fmla="*/ 26 h 2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6" h="26">
                  <a:moveTo>
                    <a:pt x="0" y="14"/>
                  </a:move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7" y="26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21" y="25"/>
                  </a:lnTo>
                  <a:lnTo>
                    <a:pt x="23" y="23"/>
                  </a:lnTo>
                  <a:lnTo>
                    <a:pt x="24" y="21"/>
                  </a:lnTo>
                  <a:lnTo>
                    <a:pt x="26" y="19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1"/>
                  </a:lnTo>
                  <a:lnTo>
                    <a:pt x="26" y="9"/>
                  </a:lnTo>
                  <a:lnTo>
                    <a:pt x="24" y="5"/>
                  </a:lnTo>
                  <a:lnTo>
                    <a:pt x="23" y="4"/>
                  </a:lnTo>
                  <a:lnTo>
                    <a:pt x="21" y="2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1177"/>
            <p:cNvSpPr>
              <a:spLocks/>
            </p:cNvSpPr>
            <p:nvPr/>
          </p:nvSpPr>
          <p:spPr bwMode="auto">
            <a:xfrm>
              <a:off x="1579563" y="2798763"/>
              <a:ext cx="39688" cy="38100"/>
            </a:xfrm>
            <a:custGeom>
              <a:avLst/>
              <a:gdLst>
                <a:gd name="T0" fmla="*/ 0 w 25"/>
                <a:gd name="T1" fmla="*/ 19050 h 24"/>
                <a:gd name="T2" fmla="*/ 0 w 25"/>
                <a:gd name="T3" fmla="*/ 19050 h 24"/>
                <a:gd name="T4" fmla="*/ 0 w 25"/>
                <a:gd name="T5" fmla="*/ 22225 h 24"/>
                <a:gd name="T6" fmla="*/ 3175 w 25"/>
                <a:gd name="T7" fmla="*/ 26988 h 24"/>
                <a:gd name="T8" fmla="*/ 3175 w 25"/>
                <a:gd name="T9" fmla="*/ 30163 h 24"/>
                <a:gd name="T10" fmla="*/ 6350 w 25"/>
                <a:gd name="T11" fmla="*/ 33338 h 24"/>
                <a:gd name="T12" fmla="*/ 7938 w 25"/>
                <a:gd name="T13" fmla="*/ 36513 h 24"/>
                <a:gd name="T14" fmla="*/ 11113 w 25"/>
                <a:gd name="T15" fmla="*/ 38100 h 24"/>
                <a:gd name="T16" fmla="*/ 17463 w 25"/>
                <a:gd name="T17" fmla="*/ 38100 h 24"/>
                <a:gd name="T18" fmla="*/ 19050 w 25"/>
                <a:gd name="T19" fmla="*/ 38100 h 24"/>
                <a:gd name="T20" fmla="*/ 19050 w 25"/>
                <a:gd name="T21" fmla="*/ 38100 h 24"/>
                <a:gd name="T22" fmla="*/ 22225 w 25"/>
                <a:gd name="T23" fmla="*/ 38100 h 24"/>
                <a:gd name="T24" fmla="*/ 28575 w 25"/>
                <a:gd name="T25" fmla="*/ 38100 h 24"/>
                <a:gd name="T26" fmla="*/ 30163 w 25"/>
                <a:gd name="T27" fmla="*/ 36513 h 24"/>
                <a:gd name="T28" fmla="*/ 33338 w 25"/>
                <a:gd name="T29" fmla="*/ 33338 h 24"/>
                <a:gd name="T30" fmla="*/ 36513 w 25"/>
                <a:gd name="T31" fmla="*/ 30163 h 24"/>
                <a:gd name="T32" fmla="*/ 36513 w 25"/>
                <a:gd name="T33" fmla="*/ 26988 h 24"/>
                <a:gd name="T34" fmla="*/ 39688 w 25"/>
                <a:gd name="T35" fmla="*/ 22225 h 24"/>
                <a:gd name="T36" fmla="*/ 39688 w 25"/>
                <a:gd name="T37" fmla="*/ 19050 h 24"/>
                <a:gd name="T38" fmla="*/ 39688 w 25"/>
                <a:gd name="T39" fmla="*/ 19050 h 24"/>
                <a:gd name="T40" fmla="*/ 39688 w 25"/>
                <a:gd name="T41" fmla="*/ 15875 h 24"/>
                <a:gd name="T42" fmla="*/ 36513 w 25"/>
                <a:gd name="T43" fmla="*/ 12700 h 24"/>
                <a:gd name="T44" fmla="*/ 36513 w 25"/>
                <a:gd name="T45" fmla="*/ 7938 h 24"/>
                <a:gd name="T46" fmla="*/ 33338 w 25"/>
                <a:gd name="T47" fmla="*/ 4763 h 24"/>
                <a:gd name="T48" fmla="*/ 30163 w 25"/>
                <a:gd name="T49" fmla="*/ 1588 h 24"/>
                <a:gd name="T50" fmla="*/ 28575 w 25"/>
                <a:gd name="T51" fmla="*/ 1588 h 24"/>
                <a:gd name="T52" fmla="*/ 22225 w 25"/>
                <a:gd name="T53" fmla="*/ 1588 h 24"/>
                <a:gd name="T54" fmla="*/ 19050 w 25"/>
                <a:gd name="T55" fmla="*/ 0 h 24"/>
                <a:gd name="T56" fmla="*/ 19050 w 25"/>
                <a:gd name="T57" fmla="*/ 0 h 24"/>
                <a:gd name="T58" fmla="*/ 17463 w 25"/>
                <a:gd name="T59" fmla="*/ 1588 h 24"/>
                <a:gd name="T60" fmla="*/ 11113 w 25"/>
                <a:gd name="T61" fmla="*/ 1588 h 24"/>
                <a:gd name="T62" fmla="*/ 7938 w 25"/>
                <a:gd name="T63" fmla="*/ 1588 h 24"/>
                <a:gd name="T64" fmla="*/ 6350 w 25"/>
                <a:gd name="T65" fmla="*/ 4763 h 24"/>
                <a:gd name="T66" fmla="*/ 3175 w 25"/>
                <a:gd name="T67" fmla="*/ 7938 h 24"/>
                <a:gd name="T68" fmla="*/ 3175 w 25"/>
                <a:gd name="T69" fmla="*/ 12700 h 24"/>
                <a:gd name="T70" fmla="*/ 0 w 25"/>
                <a:gd name="T71" fmla="*/ 15875 h 24"/>
                <a:gd name="T72" fmla="*/ 0 w 25"/>
                <a:gd name="T73" fmla="*/ 19050 h 24"/>
                <a:gd name="T74" fmla="*/ 0 w 25"/>
                <a:gd name="T75" fmla="*/ 19050 h 24"/>
                <a:gd name="T76" fmla="*/ 0 w 25"/>
                <a:gd name="T77" fmla="*/ 19050 h 2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5"/>
                <a:gd name="T118" fmla="*/ 0 h 24"/>
                <a:gd name="T119" fmla="*/ 25 w 25"/>
                <a:gd name="T120" fmla="*/ 24 h 2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5" h="24">
                  <a:moveTo>
                    <a:pt x="0" y="12"/>
                  </a:moveTo>
                  <a:lnTo>
                    <a:pt x="0" y="12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5" y="23"/>
                  </a:lnTo>
                  <a:lnTo>
                    <a:pt x="7" y="24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8" y="24"/>
                  </a:lnTo>
                  <a:lnTo>
                    <a:pt x="19" y="23"/>
                  </a:lnTo>
                  <a:lnTo>
                    <a:pt x="21" y="21"/>
                  </a:lnTo>
                  <a:lnTo>
                    <a:pt x="23" y="19"/>
                  </a:lnTo>
                  <a:lnTo>
                    <a:pt x="23" y="17"/>
                  </a:lnTo>
                  <a:lnTo>
                    <a:pt x="25" y="14"/>
                  </a:lnTo>
                  <a:lnTo>
                    <a:pt x="25" y="12"/>
                  </a:lnTo>
                  <a:lnTo>
                    <a:pt x="25" y="10"/>
                  </a:lnTo>
                  <a:lnTo>
                    <a:pt x="23" y="8"/>
                  </a:lnTo>
                  <a:lnTo>
                    <a:pt x="23" y="5"/>
                  </a:lnTo>
                  <a:lnTo>
                    <a:pt x="21" y="3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7" y="1"/>
                  </a:lnTo>
                  <a:lnTo>
                    <a:pt x="5" y="1"/>
                  </a:lnTo>
                  <a:lnTo>
                    <a:pt x="4" y="3"/>
                  </a:lnTo>
                  <a:lnTo>
                    <a:pt x="2" y="5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1178"/>
            <p:cNvSpPr>
              <a:spLocks/>
            </p:cNvSpPr>
            <p:nvPr/>
          </p:nvSpPr>
          <p:spPr bwMode="auto">
            <a:xfrm>
              <a:off x="1908175" y="3151188"/>
              <a:ext cx="15875" cy="19050"/>
            </a:xfrm>
            <a:custGeom>
              <a:avLst/>
              <a:gdLst>
                <a:gd name="T0" fmla="*/ 0 w 10"/>
                <a:gd name="T1" fmla="*/ 7938 h 12"/>
                <a:gd name="T2" fmla="*/ 0 w 10"/>
                <a:gd name="T3" fmla="*/ 7938 h 12"/>
                <a:gd name="T4" fmla="*/ 0 w 10"/>
                <a:gd name="T5" fmla="*/ 11113 h 12"/>
                <a:gd name="T6" fmla="*/ 1588 w 10"/>
                <a:gd name="T7" fmla="*/ 14288 h 12"/>
                <a:gd name="T8" fmla="*/ 1588 w 10"/>
                <a:gd name="T9" fmla="*/ 17463 h 12"/>
                <a:gd name="T10" fmla="*/ 7938 w 10"/>
                <a:gd name="T11" fmla="*/ 19050 h 12"/>
                <a:gd name="T12" fmla="*/ 7938 w 10"/>
                <a:gd name="T13" fmla="*/ 19050 h 12"/>
                <a:gd name="T14" fmla="*/ 11113 w 10"/>
                <a:gd name="T15" fmla="*/ 17463 h 12"/>
                <a:gd name="T16" fmla="*/ 12700 w 10"/>
                <a:gd name="T17" fmla="*/ 14288 h 12"/>
                <a:gd name="T18" fmla="*/ 15875 w 10"/>
                <a:gd name="T19" fmla="*/ 11113 h 12"/>
                <a:gd name="T20" fmla="*/ 15875 w 10"/>
                <a:gd name="T21" fmla="*/ 7938 h 12"/>
                <a:gd name="T22" fmla="*/ 15875 w 10"/>
                <a:gd name="T23" fmla="*/ 7938 h 12"/>
                <a:gd name="T24" fmla="*/ 15875 w 10"/>
                <a:gd name="T25" fmla="*/ 6350 h 12"/>
                <a:gd name="T26" fmla="*/ 12700 w 10"/>
                <a:gd name="T27" fmla="*/ 3175 h 12"/>
                <a:gd name="T28" fmla="*/ 11113 w 10"/>
                <a:gd name="T29" fmla="*/ 0 h 12"/>
                <a:gd name="T30" fmla="*/ 7938 w 10"/>
                <a:gd name="T31" fmla="*/ 0 h 12"/>
                <a:gd name="T32" fmla="*/ 7938 w 10"/>
                <a:gd name="T33" fmla="*/ 0 h 12"/>
                <a:gd name="T34" fmla="*/ 1588 w 10"/>
                <a:gd name="T35" fmla="*/ 0 h 12"/>
                <a:gd name="T36" fmla="*/ 1588 w 10"/>
                <a:gd name="T37" fmla="*/ 3175 h 12"/>
                <a:gd name="T38" fmla="*/ 0 w 10"/>
                <a:gd name="T39" fmla="*/ 6350 h 12"/>
                <a:gd name="T40" fmla="*/ 0 w 10"/>
                <a:gd name="T41" fmla="*/ 7938 h 12"/>
                <a:gd name="T42" fmla="*/ 0 w 10"/>
                <a:gd name="T43" fmla="*/ 7938 h 12"/>
                <a:gd name="T44" fmla="*/ 0 w 10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2"/>
                <a:gd name="T71" fmla="*/ 10 w 10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2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11"/>
                  </a:lnTo>
                  <a:lnTo>
                    <a:pt x="5" y="12"/>
                  </a:lnTo>
                  <a:lnTo>
                    <a:pt x="7" y="11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1179"/>
            <p:cNvSpPr>
              <a:spLocks/>
            </p:cNvSpPr>
            <p:nvPr/>
          </p:nvSpPr>
          <p:spPr bwMode="auto">
            <a:xfrm>
              <a:off x="1846263" y="3036888"/>
              <a:ext cx="11113" cy="14288"/>
            </a:xfrm>
            <a:custGeom>
              <a:avLst/>
              <a:gdLst>
                <a:gd name="T0" fmla="*/ 0 w 7"/>
                <a:gd name="T1" fmla="*/ 7938 h 9"/>
                <a:gd name="T2" fmla="*/ 0 w 7"/>
                <a:gd name="T3" fmla="*/ 7938 h 9"/>
                <a:gd name="T4" fmla="*/ 0 w 7"/>
                <a:gd name="T5" fmla="*/ 11113 h 9"/>
                <a:gd name="T6" fmla="*/ 0 w 7"/>
                <a:gd name="T7" fmla="*/ 11113 h 9"/>
                <a:gd name="T8" fmla="*/ 3175 w 7"/>
                <a:gd name="T9" fmla="*/ 14288 h 9"/>
                <a:gd name="T10" fmla="*/ 4763 w 7"/>
                <a:gd name="T11" fmla="*/ 14288 h 9"/>
                <a:gd name="T12" fmla="*/ 4763 w 7"/>
                <a:gd name="T13" fmla="*/ 14288 h 9"/>
                <a:gd name="T14" fmla="*/ 7938 w 7"/>
                <a:gd name="T15" fmla="*/ 14288 h 9"/>
                <a:gd name="T16" fmla="*/ 7938 w 7"/>
                <a:gd name="T17" fmla="*/ 11113 h 9"/>
                <a:gd name="T18" fmla="*/ 11113 w 7"/>
                <a:gd name="T19" fmla="*/ 11113 h 9"/>
                <a:gd name="T20" fmla="*/ 11113 w 7"/>
                <a:gd name="T21" fmla="*/ 7938 h 9"/>
                <a:gd name="T22" fmla="*/ 11113 w 7"/>
                <a:gd name="T23" fmla="*/ 7938 h 9"/>
                <a:gd name="T24" fmla="*/ 11113 w 7"/>
                <a:gd name="T25" fmla="*/ 4763 h 9"/>
                <a:gd name="T26" fmla="*/ 7938 w 7"/>
                <a:gd name="T27" fmla="*/ 1588 h 9"/>
                <a:gd name="T28" fmla="*/ 7938 w 7"/>
                <a:gd name="T29" fmla="*/ 0 h 9"/>
                <a:gd name="T30" fmla="*/ 4763 w 7"/>
                <a:gd name="T31" fmla="*/ 0 h 9"/>
                <a:gd name="T32" fmla="*/ 4763 w 7"/>
                <a:gd name="T33" fmla="*/ 0 h 9"/>
                <a:gd name="T34" fmla="*/ 3175 w 7"/>
                <a:gd name="T35" fmla="*/ 0 h 9"/>
                <a:gd name="T36" fmla="*/ 0 w 7"/>
                <a:gd name="T37" fmla="*/ 1588 h 9"/>
                <a:gd name="T38" fmla="*/ 0 w 7"/>
                <a:gd name="T39" fmla="*/ 4763 h 9"/>
                <a:gd name="T40" fmla="*/ 0 w 7"/>
                <a:gd name="T41" fmla="*/ 7938 h 9"/>
                <a:gd name="T42" fmla="*/ 0 w 7"/>
                <a:gd name="T43" fmla="*/ 7938 h 9"/>
                <a:gd name="T44" fmla="*/ 0 w 7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9"/>
                <a:gd name="T71" fmla="*/ 7 w 7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9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3" y="9"/>
                  </a:lnTo>
                  <a:lnTo>
                    <a:pt x="5" y="9"/>
                  </a:lnTo>
                  <a:lnTo>
                    <a:pt x="5" y="7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1180"/>
            <p:cNvSpPr>
              <a:spLocks/>
            </p:cNvSpPr>
            <p:nvPr/>
          </p:nvSpPr>
          <p:spPr bwMode="auto">
            <a:xfrm>
              <a:off x="1839913" y="2898775"/>
              <a:ext cx="17463" cy="20638"/>
            </a:xfrm>
            <a:custGeom>
              <a:avLst/>
              <a:gdLst>
                <a:gd name="T0" fmla="*/ 0 w 11"/>
                <a:gd name="T1" fmla="*/ 11113 h 13"/>
                <a:gd name="T2" fmla="*/ 0 w 11"/>
                <a:gd name="T3" fmla="*/ 11113 h 13"/>
                <a:gd name="T4" fmla="*/ 0 w 11"/>
                <a:gd name="T5" fmla="*/ 14288 h 13"/>
                <a:gd name="T6" fmla="*/ 3175 w 11"/>
                <a:gd name="T7" fmla="*/ 17463 h 13"/>
                <a:gd name="T8" fmla="*/ 6350 w 11"/>
                <a:gd name="T9" fmla="*/ 20638 h 13"/>
                <a:gd name="T10" fmla="*/ 9525 w 11"/>
                <a:gd name="T11" fmla="*/ 20638 h 13"/>
                <a:gd name="T12" fmla="*/ 9525 w 11"/>
                <a:gd name="T13" fmla="*/ 20638 h 13"/>
                <a:gd name="T14" fmla="*/ 11113 w 11"/>
                <a:gd name="T15" fmla="*/ 20638 h 13"/>
                <a:gd name="T16" fmla="*/ 14288 w 11"/>
                <a:gd name="T17" fmla="*/ 17463 h 13"/>
                <a:gd name="T18" fmla="*/ 17463 w 11"/>
                <a:gd name="T19" fmla="*/ 14288 h 13"/>
                <a:gd name="T20" fmla="*/ 17463 w 11"/>
                <a:gd name="T21" fmla="*/ 11113 h 13"/>
                <a:gd name="T22" fmla="*/ 17463 w 11"/>
                <a:gd name="T23" fmla="*/ 11113 h 13"/>
                <a:gd name="T24" fmla="*/ 17463 w 11"/>
                <a:gd name="T25" fmla="*/ 6350 h 13"/>
                <a:gd name="T26" fmla="*/ 14288 w 11"/>
                <a:gd name="T27" fmla="*/ 6350 h 13"/>
                <a:gd name="T28" fmla="*/ 11113 w 11"/>
                <a:gd name="T29" fmla="*/ 3175 h 13"/>
                <a:gd name="T30" fmla="*/ 9525 w 11"/>
                <a:gd name="T31" fmla="*/ 0 h 13"/>
                <a:gd name="T32" fmla="*/ 9525 w 11"/>
                <a:gd name="T33" fmla="*/ 0 h 13"/>
                <a:gd name="T34" fmla="*/ 6350 w 11"/>
                <a:gd name="T35" fmla="*/ 3175 h 13"/>
                <a:gd name="T36" fmla="*/ 3175 w 11"/>
                <a:gd name="T37" fmla="*/ 6350 h 13"/>
                <a:gd name="T38" fmla="*/ 0 w 11"/>
                <a:gd name="T39" fmla="*/ 6350 h 13"/>
                <a:gd name="T40" fmla="*/ 0 w 11"/>
                <a:gd name="T41" fmla="*/ 11113 h 13"/>
                <a:gd name="T42" fmla="*/ 0 w 11"/>
                <a:gd name="T43" fmla="*/ 11113 h 13"/>
                <a:gd name="T44" fmla="*/ 0 w 11"/>
                <a:gd name="T45" fmla="*/ 11113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3"/>
                <a:gd name="T71" fmla="*/ 11 w 11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3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9" y="11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1" y="4"/>
                  </a:lnTo>
                  <a:lnTo>
                    <a:pt x="9" y="4"/>
                  </a:lnTo>
                  <a:lnTo>
                    <a:pt x="7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1181"/>
            <p:cNvSpPr>
              <a:spLocks/>
            </p:cNvSpPr>
            <p:nvPr/>
          </p:nvSpPr>
          <p:spPr bwMode="auto">
            <a:xfrm>
              <a:off x="1681163" y="2979738"/>
              <a:ext cx="4763" cy="6350"/>
            </a:xfrm>
            <a:custGeom>
              <a:avLst/>
              <a:gdLst>
                <a:gd name="T0" fmla="*/ 0 w 3"/>
                <a:gd name="T1" fmla="*/ 3175 h 4"/>
                <a:gd name="T2" fmla="*/ 0 w 3"/>
                <a:gd name="T3" fmla="*/ 3175 h 4"/>
                <a:gd name="T4" fmla="*/ 0 w 3"/>
                <a:gd name="T5" fmla="*/ 6350 h 4"/>
                <a:gd name="T6" fmla="*/ 1588 w 3"/>
                <a:gd name="T7" fmla="*/ 6350 h 4"/>
                <a:gd name="T8" fmla="*/ 1588 w 3"/>
                <a:gd name="T9" fmla="*/ 6350 h 4"/>
                <a:gd name="T10" fmla="*/ 4763 w 3"/>
                <a:gd name="T11" fmla="*/ 6350 h 4"/>
                <a:gd name="T12" fmla="*/ 4763 w 3"/>
                <a:gd name="T13" fmla="*/ 3175 h 4"/>
                <a:gd name="T14" fmla="*/ 4763 w 3"/>
                <a:gd name="T15" fmla="*/ 3175 h 4"/>
                <a:gd name="T16" fmla="*/ 4763 w 3"/>
                <a:gd name="T17" fmla="*/ 0 h 4"/>
                <a:gd name="T18" fmla="*/ 1588 w 3"/>
                <a:gd name="T19" fmla="*/ 0 h 4"/>
                <a:gd name="T20" fmla="*/ 1588 w 3"/>
                <a:gd name="T21" fmla="*/ 0 h 4"/>
                <a:gd name="T22" fmla="*/ 0 w 3"/>
                <a:gd name="T23" fmla="*/ 0 h 4"/>
                <a:gd name="T24" fmla="*/ 0 w 3"/>
                <a:gd name="T25" fmla="*/ 3175 h 4"/>
                <a:gd name="T26" fmla="*/ 0 w 3"/>
                <a:gd name="T27" fmla="*/ 3175 h 4"/>
                <a:gd name="T28" fmla="*/ 0 w 3"/>
                <a:gd name="T29" fmla="*/ 3175 h 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"/>
                <a:gd name="T46" fmla="*/ 0 h 4"/>
                <a:gd name="T47" fmla="*/ 3 w 3"/>
                <a:gd name="T48" fmla="*/ 4 h 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" h="4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1" y="4"/>
                  </a:lnTo>
                  <a:lnTo>
                    <a:pt x="3" y="4"/>
                  </a:lnTo>
                  <a:lnTo>
                    <a:pt x="3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1182"/>
            <p:cNvSpPr>
              <a:spLocks/>
            </p:cNvSpPr>
            <p:nvPr/>
          </p:nvSpPr>
          <p:spPr bwMode="auto">
            <a:xfrm>
              <a:off x="1454150" y="2919413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0 w 14"/>
                <a:gd name="T5" fmla="*/ 15875 h 14"/>
                <a:gd name="T6" fmla="*/ 1588 w 14"/>
                <a:gd name="T7" fmla="*/ 19050 h 14"/>
                <a:gd name="T8" fmla="*/ 4763 w 14"/>
                <a:gd name="T9" fmla="*/ 22225 h 14"/>
                <a:gd name="T10" fmla="*/ 11113 w 14"/>
                <a:gd name="T11" fmla="*/ 22225 h 14"/>
                <a:gd name="T12" fmla="*/ 11113 w 14"/>
                <a:gd name="T13" fmla="*/ 22225 h 14"/>
                <a:gd name="T14" fmla="*/ 12700 w 14"/>
                <a:gd name="T15" fmla="*/ 22225 h 14"/>
                <a:gd name="T16" fmla="*/ 19050 w 14"/>
                <a:gd name="T17" fmla="*/ 19050 h 14"/>
                <a:gd name="T18" fmla="*/ 22225 w 14"/>
                <a:gd name="T19" fmla="*/ 15875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4763 h 14"/>
                <a:gd name="T26" fmla="*/ 19050 w 14"/>
                <a:gd name="T27" fmla="*/ 1588 h 14"/>
                <a:gd name="T28" fmla="*/ 12700 w 14"/>
                <a:gd name="T29" fmla="*/ 0 h 14"/>
                <a:gd name="T30" fmla="*/ 11113 w 14"/>
                <a:gd name="T31" fmla="*/ 0 h 14"/>
                <a:gd name="T32" fmla="*/ 11113 w 14"/>
                <a:gd name="T33" fmla="*/ 0 h 14"/>
                <a:gd name="T34" fmla="*/ 4763 w 14"/>
                <a:gd name="T35" fmla="*/ 0 h 14"/>
                <a:gd name="T36" fmla="*/ 1588 w 14"/>
                <a:gd name="T37" fmla="*/ 1588 h 14"/>
                <a:gd name="T38" fmla="*/ 0 w 14"/>
                <a:gd name="T39" fmla="*/ 4763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8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1183"/>
            <p:cNvSpPr>
              <a:spLocks/>
            </p:cNvSpPr>
            <p:nvPr/>
          </p:nvSpPr>
          <p:spPr bwMode="auto">
            <a:xfrm>
              <a:off x="1465263" y="2994025"/>
              <a:ext cx="19050" cy="22225"/>
            </a:xfrm>
            <a:custGeom>
              <a:avLst/>
              <a:gdLst>
                <a:gd name="T0" fmla="*/ 0 w 12"/>
                <a:gd name="T1" fmla="*/ 11113 h 14"/>
                <a:gd name="T2" fmla="*/ 0 w 12"/>
                <a:gd name="T3" fmla="*/ 11113 h 14"/>
                <a:gd name="T4" fmla="*/ 0 w 12"/>
                <a:gd name="T5" fmla="*/ 14288 h 14"/>
                <a:gd name="T6" fmla="*/ 1588 w 12"/>
                <a:gd name="T7" fmla="*/ 17463 h 14"/>
                <a:gd name="T8" fmla="*/ 4763 w 12"/>
                <a:gd name="T9" fmla="*/ 22225 h 14"/>
                <a:gd name="T10" fmla="*/ 11113 w 12"/>
                <a:gd name="T11" fmla="*/ 22225 h 14"/>
                <a:gd name="T12" fmla="*/ 11113 w 12"/>
                <a:gd name="T13" fmla="*/ 22225 h 14"/>
                <a:gd name="T14" fmla="*/ 12700 w 12"/>
                <a:gd name="T15" fmla="*/ 22225 h 14"/>
                <a:gd name="T16" fmla="*/ 15875 w 12"/>
                <a:gd name="T17" fmla="*/ 17463 h 14"/>
                <a:gd name="T18" fmla="*/ 19050 w 12"/>
                <a:gd name="T19" fmla="*/ 14288 h 14"/>
                <a:gd name="T20" fmla="*/ 19050 w 12"/>
                <a:gd name="T21" fmla="*/ 11113 h 14"/>
                <a:gd name="T22" fmla="*/ 19050 w 12"/>
                <a:gd name="T23" fmla="*/ 11113 h 14"/>
                <a:gd name="T24" fmla="*/ 19050 w 12"/>
                <a:gd name="T25" fmla="*/ 9525 h 14"/>
                <a:gd name="T26" fmla="*/ 15875 w 12"/>
                <a:gd name="T27" fmla="*/ 3175 h 14"/>
                <a:gd name="T28" fmla="*/ 12700 w 12"/>
                <a:gd name="T29" fmla="*/ 3175 h 14"/>
                <a:gd name="T30" fmla="*/ 11113 w 12"/>
                <a:gd name="T31" fmla="*/ 0 h 14"/>
                <a:gd name="T32" fmla="*/ 11113 w 12"/>
                <a:gd name="T33" fmla="*/ 0 h 14"/>
                <a:gd name="T34" fmla="*/ 4763 w 12"/>
                <a:gd name="T35" fmla="*/ 3175 h 14"/>
                <a:gd name="T36" fmla="*/ 1588 w 12"/>
                <a:gd name="T37" fmla="*/ 3175 h 14"/>
                <a:gd name="T38" fmla="*/ 0 w 12"/>
                <a:gd name="T39" fmla="*/ 9525 h 14"/>
                <a:gd name="T40" fmla="*/ 0 w 12"/>
                <a:gd name="T41" fmla="*/ 11113 h 14"/>
                <a:gd name="T42" fmla="*/ 0 w 12"/>
                <a:gd name="T43" fmla="*/ 11113 h 14"/>
                <a:gd name="T44" fmla="*/ 0 w 12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4"/>
                <a:gd name="T71" fmla="*/ 12 w 12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4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0" y="2"/>
                  </a:lnTo>
                  <a:lnTo>
                    <a:pt x="8" y="2"/>
                  </a:lnTo>
                  <a:lnTo>
                    <a:pt x="7" y="0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1184"/>
            <p:cNvSpPr>
              <a:spLocks/>
            </p:cNvSpPr>
            <p:nvPr/>
          </p:nvSpPr>
          <p:spPr bwMode="auto">
            <a:xfrm>
              <a:off x="1476375" y="3305175"/>
              <a:ext cx="7938" cy="14288"/>
            </a:xfrm>
            <a:custGeom>
              <a:avLst/>
              <a:gdLst>
                <a:gd name="T0" fmla="*/ 0 w 5"/>
                <a:gd name="T1" fmla="*/ 9525 h 9"/>
                <a:gd name="T2" fmla="*/ 0 w 5"/>
                <a:gd name="T3" fmla="*/ 9525 h 9"/>
                <a:gd name="T4" fmla="*/ 0 w 5"/>
                <a:gd name="T5" fmla="*/ 11113 h 9"/>
                <a:gd name="T6" fmla="*/ 0 w 5"/>
                <a:gd name="T7" fmla="*/ 14288 h 9"/>
                <a:gd name="T8" fmla="*/ 1588 w 5"/>
                <a:gd name="T9" fmla="*/ 14288 h 9"/>
                <a:gd name="T10" fmla="*/ 1588 w 5"/>
                <a:gd name="T11" fmla="*/ 14288 h 9"/>
                <a:gd name="T12" fmla="*/ 1588 w 5"/>
                <a:gd name="T13" fmla="*/ 14288 h 9"/>
                <a:gd name="T14" fmla="*/ 4763 w 5"/>
                <a:gd name="T15" fmla="*/ 14288 h 9"/>
                <a:gd name="T16" fmla="*/ 7938 w 5"/>
                <a:gd name="T17" fmla="*/ 14288 h 9"/>
                <a:gd name="T18" fmla="*/ 7938 w 5"/>
                <a:gd name="T19" fmla="*/ 11113 h 9"/>
                <a:gd name="T20" fmla="*/ 7938 w 5"/>
                <a:gd name="T21" fmla="*/ 9525 h 9"/>
                <a:gd name="T22" fmla="*/ 7938 w 5"/>
                <a:gd name="T23" fmla="*/ 9525 h 9"/>
                <a:gd name="T24" fmla="*/ 7938 w 5"/>
                <a:gd name="T25" fmla="*/ 6350 h 9"/>
                <a:gd name="T26" fmla="*/ 7938 w 5"/>
                <a:gd name="T27" fmla="*/ 3175 h 9"/>
                <a:gd name="T28" fmla="*/ 4763 w 5"/>
                <a:gd name="T29" fmla="*/ 0 h 9"/>
                <a:gd name="T30" fmla="*/ 1588 w 5"/>
                <a:gd name="T31" fmla="*/ 0 h 9"/>
                <a:gd name="T32" fmla="*/ 1588 w 5"/>
                <a:gd name="T33" fmla="*/ 0 h 9"/>
                <a:gd name="T34" fmla="*/ 1588 w 5"/>
                <a:gd name="T35" fmla="*/ 0 h 9"/>
                <a:gd name="T36" fmla="*/ 0 w 5"/>
                <a:gd name="T37" fmla="*/ 3175 h 9"/>
                <a:gd name="T38" fmla="*/ 0 w 5"/>
                <a:gd name="T39" fmla="*/ 6350 h 9"/>
                <a:gd name="T40" fmla="*/ 0 w 5"/>
                <a:gd name="T41" fmla="*/ 9525 h 9"/>
                <a:gd name="T42" fmla="*/ 0 w 5"/>
                <a:gd name="T43" fmla="*/ 9525 h 9"/>
                <a:gd name="T44" fmla="*/ 0 w 5"/>
                <a:gd name="T45" fmla="*/ 9525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9"/>
                <a:gd name="T71" fmla="*/ 5 w 5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9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9"/>
                  </a:lnTo>
                  <a:lnTo>
                    <a:pt x="3" y="9"/>
                  </a:lnTo>
                  <a:lnTo>
                    <a:pt x="5" y="9"/>
                  </a:lnTo>
                  <a:lnTo>
                    <a:pt x="5" y="7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Freeform 1185"/>
            <p:cNvSpPr>
              <a:spLocks/>
            </p:cNvSpPr>
            <p:nvPr/>
          </p:nvSpPr>
          <p:spPr bwMode="auto">
            <a:xfrm>
              <a:off x="1876425" y="3563938"/>
              <a:ext cx="17463" cy="19050"/>
            </a:xfrm>
            <a:custGeom>
              <a:avLst/>
              <a:gdLst>
                <a:gd name="T0" fmla="*/ 0 w 11"/>
                <a:gd name="T1" fmla="*/ 7938 h 12"/>
                <a:gd name="T2" fmla="*/ 0 w 11"/>
                <a:gd name="T3" fmla="*/ 7938 h 12"/>
                <a:gd name="T4" fmla="*/ 0 w 11"/>
                <a:gd name="T5" fmla="*/ 14288 h 12"/>
                <a:gd name="T6" fmla="*/ 0 w 11"/>
                <a:gd name="T7" fmla="*/ 15875 h 12"/>
                <a:gd name="T8" fmla="*/ 3175 w 11"/>
                <a:gd name="T9" fmla="*/ 19050 h 12"/>
                <a:gd name="T10" fmla="*/ 9525 w 11"/>
                <a:gd name="T11" fmla="*/ 19050 h 12"/>
                <a:gd name="T12" fmla="*/ 9525 w 11"/>
                <a:gd name="T13" fmla="*/ 19050 h 12"/>
                <a:gd name="T14" fmla="*/ 11113 w 11"/>
                <a:gd name="T15" fmla="*/ 19050 h 12"/>
                <a:gd name="T16" fmla="*/ 14288 w 11"/>
                <a:gd name="T17" fmla="*/ 15875 h 12"/>
                <a:gd name="T18" fmla="*/ 17463 w 11"/>
                <a:gd name="T19" fmla="*/ 14288 h 12"/>
                <a:gd name="T20" fmla="*/ 17463 w 11"/>
                <a:gd name="T21" fmla="*/ 7938 h 12"/>
                <a:gd name="T22" fmla="*/ 17463 w 11"/>
                <a:gd name="T23" fmla="*/ 7938 h 12"/>
                <a:gd name="T24" fmla="*/ 17463 w 11"/>
                <a:gd name="T25" fmla="*/ 4763 h 12"/>
                <a:gd name="T26" fmla="*/ 14288 w 11"/>
                <a:gd name="T27" fmla="*/ 1588 h 12"/>
                <a:gd name="T28" fmla="*/ 11113 w 11"/>
                <a:gd name="T29" fmla="*/ 0 h 12"/>
                <a:gd name="T30" fmla="*/ 9525 w 11"/>
                <a:gd name="T31" fmla="*/ 0 h 12"/>
                <a:gd name="T32" fmla="*/ 9525 w 11"/>
                <a:gd name="T33" fmla="*/ 0 h 12"/>
                <a:gd name="T34" fmla="*/ 3175 w 11"/>
                <a:gd name="T35" fmla="*/ 0 h 12"/>
                <a:gd name="T36" fmla="*/ 0 w 11"/>
                <a:gd name="T37" fmla="*/ 1588 h 12"/>
                <a:gd name="T38" fmla="*/ 0 w 11"/>
                <a:gd name="T39" fmla="*/ 4763 h 12"/>
                <a:gd name="T40" fmla="*/ 0 w 11"/>
                <a:gd name="T41" fmla="*/ 7938 h 12"/>
                <a:gd name="T42" fmla="*/ 0 w 11"/>
                <a:gd name="T43" fmla="*/ 7938 h 12"/>
                <a:gd name="T44" fmla="*/ 0 w 11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2"/>
                <a:gd name="T71" fmla="*/ 11 w 11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2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9" y="10"/>
                  </a:lnTo>
                  <a:lnTo>
                    <a:pt x="11" y="9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1186"/>
            <p:cNvSpPr>
              <a:spLocks/>
            </p:cNvSpPr>
            <p:nvPr/>
          </p:nvSpPr>
          <p:spPr bwMode="auto">
            <a:xfrm>
              <a:off x="1817688" y="3659188"/>
              <a:ext cx="7938" cy="4763"/>
            </a:xfrm>
            <a:custGeom>
              <a:avLst/>
              <a:gdLst>
                <a:gd name="T0" fmla="*/ 0 w 5"/>
                <a:gd name="T1" fmla="*/ 3175 h 3"/>
                <a:gd name="T2" fmla="*/ 0 w 5"/>
                <a:gd name="T3" fmla="*/ 3175 h 3"/>
                <a:gd name="T4" fmla="*/ 0 w 5"/>
                <a:gd name="T5" fmla="*/ 4763 h 3"/>
                <a:gd name="T6" fmla="*/ 6350 w 5"/>
                <a:gd name="T7" fmla="*/ 4763 h 3"/>
                <a:gd name="T8" fmla="*/ 6350 w 5"/>
                <a:gd name="T9" fmla="*/ 4763 h 3"/>
                <a:gd name="T10" fmla="*/ 6350 w 5"/>
                <a:gd name="T11" fmla="*/ 4763 h 3"/>
                <a:gd name="T12" fmla="*/ 7938 w 5"/>
                <a:gd name="T13" fmla="*/ 3175 h 3"/>
                <a:gd name="T14" fmla="*/ 7938 w 5"/>
                <a:gd name="T15" fmla="*/ 3175 h 3"/>
                <a:gd name="T16" fmla="*/ 6350 w 5"/>
                <a:gd name="T17" fmla="*/ 0 h 3"/>
                <a:gd name="T18" fmla="*/ 6350 w 5"/>
                <a:gd name="T19" fmla="*/ 0 h 3"/>
                <a:gd name="T20" fmla="*/ 6350 w 5"/>
                <a:gd name="T21" fmla="*/ 0 h 3"/>
                <a:gd name="T22" fmla="*/ 0 w 5"/>
                <a:gd name="T23" fmla="*/ 0 h 3"/>
                <a:gd name="T24" fmla="*/ 0 w 5"/>
                <a:gd name="T25" fmla="*/ 3175 h 3"/>
                <a:gd name="T26" fmla="*/ 0 w 5"/>
                <a:gd name="T27" fmla="*/ 3175 h 3"/>
                <a:gd name="T28" fmla="*/ 0 w 5"/>
                <a:gd name="T29" fmla="*/ 3175 h 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"/>
                <a:gd name="T46" fmla="*/ 0 h 3"/>
                <a:gd name="T47" fmla="*/ 5 w 5"/>
                <a:gd name="T48" fmla="*/ 3 h 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" h="3">
                  <a:moveTo>
                    <a:pt x="0" y="2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1187"/>
            <p:cNvSpPr>
              <a:spLocks/>
            </p:cNvSpPr>
            <p:nvPr/>
          </p:nvSpPr>
          <p:spPr bwMode="auto">
            <a:xfrm>
              <a:off x="1825625" y="3784600"/>
              <a:ext cx="14288" cy="14288"/>
            </a:xfrm>
            <a:custGeom>
              <a:avLst/>
              <a:gdLst>
                <a:gd name="T0" fmla="*/ 0 w 9"/>
                <a:gd name="T1" fmla="*/ 9525 h 9"/>
                <a:gd name="T2" fmla="*/ 0 w 9"/>
                <a:gd name="T3" fmla="*/ 9525 h 9"/>
                <a:gd name="T4" fmla="*/ 0 w 9"/>
                <a:gd name="T5" fmla="*/ 11113 h 9"/>
                <a:gd name="T6" fmla="*/ 0 w 9"/>
                <a:gd name="T7" fmla="*/ 14288 h 9"/>
                <a:gd name="T8" fmla="*/ 3175 w 9"/>
                <a:gd name="T9" fmla="*/ 14288 h 9"/>
                <a:gd name="T10" fmla="*/ 6350 w 9"/>
                <a:gd name="T11" fmla="*/ 14288 h 9"/>
                <a:gd name="T12" fmla="*/ 6350 w 9"/>
                <a:gd name="T13" fmla="*/ 14288 h 9"/>
                <a:gd name="T14" fmla="*/ 9525 w 9"/>
                <a:gd name="T15" fmla="*/ 14288 h 9"/>
                <a:gd name="T16" fmla="*/ 11113 w 9"/>
                <a:gd name="T17" fmla="*/ 14288 h 9"/>
                <a:gd name="T18" fmla="*/ 14288 w 9"/>
                <a:gd name="T19" fmla="*/ 11113 h 9"/>
                <a:gd name="T20" fmla="*/ 14288 w 9"/>
                <a:gd name="T21" fmla="*/ 9525 h 9"/>
                <a:gd name="T22" fmla="*/ 14288 w 9"/>
                <a:gd name="T23" fmla="*/ 9525 h 9"/>
                <a:gd name="T24" fmla="*/ 14288 w 9"/>
                <a:gd name="T25" fmla="*/ 6350 h 9"/>
                <a:gd name="T26" fmla="*/ 11113 w 9"/>
                <a:gd name="T27" fmla="*/ 3175 h 9"/>
                <a:gd name="T28" fmla="*/ 9525 w 9"/>
                <a:gd name="T29" fmla="*/ 0 h 9"/>
                <a:gd name="T30" fmla="*/ 6350 w 9"/>
                <a:gd name="T31" fmla="*/ 0 h 9"/>
                <a:gd name="T32" fmla="*/ 6350 w 9"/>
                <a:gd name="T33" fmla="*/ 0 h 9"/>
                <a:gd name="T34" fmla="*/ 3175 w 9"/>
                <a:gd name="T35" fmla="*/ 0 h 9"/>
                <a:gd name="T36" fmla="*/ 0 w 9"/>
                <a:gd name="T37" fmla="*/ 3175 h 9"/>
                <a:gd name="T38" fmla="*/ 0 w 9"/>
                <a:gd name="T39" fmla="*/ 6350 h 9"/>
                <a:gd name="T40" fmla="*/ 0 w 9"/>
                <a:gd name="T41" fmla="*/ 9525 h 9"/>
                <a:gd name="T42" fmla="*/ 0 w 9"/>
                <a:gd name="T43" fmla="*/ 9525 h 9"/>
                <a:gd name="T44" fmla="*/ 0 w 9"/>
                <a:gd name="T45" fmla="*/ 9525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9"/>
                <a:gd name="T71" fmla="*/ 9 w 9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9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4"/>
                  </a:lnTo>
                  <a:lnTo>
                    <a:pt x="7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1188"/>
            <p:cNvSpPr>
              <a:spLocks/>
            </p:cNvSpPr>
            <p:nvPr/>
          </p:nvSpPr>
          <p:spPr bwMode="auto">
            <a:xfrm>
              <a:off x="1719263" y="3725863"/>
              <a:ext cx="20638" cy="20638"/>
            </a:xfrm>
            <a:custGeom>
              <a:avLst/>
              <a:gdLst>
                <a:gd name="T0" fmla="*/ 0 w 13"/>
                <a:gd name="T1" fmla="*/ 11113 h 13"/>
                <a:gd name="T2" fmla="*/ 0 w 13"/>
                <a:gd name="T3" fmla="*/ 11113 h 13"/>
                <a:gd name="T4" fmla="*/ 0 w 13"/>
                <a:gd name="T5" fmla="*/ 14288 h 13"/>
                <a:gd name="T6" fmla="*/ 3175 w 13"/>
                <a:gd name="T7" fmla="*/ 17463 h 13"/>
                <a:gd name="T8" fmla="*/ 6350 w 13"/>
                <a:gd name="T9" fmla="*/ 20638 h 13"/>
                <a:gd name="T10" fmla="*/ 11113 w 13"/>
                <a:gd name="T11" fmla="*/ 20638 h 13"/>
                <a:gd name="T12" fmla="*/ 11113 w 13"/>
                <a:gd name="T13" fmla="*/ 20638 h 13"/>
                <a:gd name="T14" fmla="*/ 14288 w 13"/>
                <a:gd name="T15" fmla="*/ 20638 h 13"/>
                <a:gd name="T16" fmla="*/ 17463 w 13"/>
                <a:gd name="T17" fmla="*/ 17463 h 13"/>
                <a:gd name="T18" fmla="*/ 20638 w 13"/>
                <a:gd name="T19" fmla="*/ 14288 h 13"/>
                <a:gd name="T20" fmla="*/ 20638 w 13"/>
                <a:gd name="T21" fmla="*/ 11113 h 13"/>
                <a:gd name="T22" fmla="*/ 20638 w 13"/>
                <a:gd name="T23" fmla="*/ 11113 h 13"/>
                <a:gd name="T24" fmla="*/ 20638 w 13"/>
                <a:gd name="T25" fmla="*/ 6350 h 13"/>
                <a:gd name="T26" fmla="*/ 17463 w 13"/>
                <a:gd name="T27" fmla="*/ 3175 h 13"/>
                <a:gd name="T28" fmla="*/ 14288 w 13"/>
                <a:gd name="T29" fmla="*/ 0 h 13"/>
                <a:gd name="T30" fmla="*/ 11113 w 13"/>
                <a:gd name="T31" fmla="*/ 0 h 13"/>
                <a:gd name="T32" fmla="*/ 11113 w 13"/>
                <a:gd name="T33" fmla="*/ 0 h 13"/>
                <a:gd name="T34" fmla="*/ 6350 w 13"/>
                <a:gd name="T35" fmla="*/ 0 h 13"/>
                <a:gd name="T36" fmla="*/ 3175 w 13"/>
                <a:gd name="T37" fmla="*/ 3175 h 13"/>
                <a:gd name="T38" fmla="*/ 0 w 13"/>
                <a:gd name="T39" fmla="*/ 6350 h 13"/>
                <a:gd name="T40" fmla="*/ 0 w 13"/>
                <a:gd name="T41" fmla="*/ 11113 h 13"/>
                <a:gd name="T42" fmla="*/ 0 w 13"/>
                <a:gd name="T43" fmla="*/ 11113 h 13"/>
                <a:gd name="T44" fmla="*/ 0 w 13"/>
                <a:gd name="T45" fmla="*/ 11113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3"/>
                <a:gd name="T71" fmla="*/ 13 w 13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3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lnTo>
                    <a:pt x="9" y="13"/>
                  </a:lnTo>
                  <a:lnTo>
                    <a:pt x="11" y="11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1189"/>
            <p:cNvSpPr>
              <a:spLocks/>
            </p:cNvSpPr>
            <p:nvPr/>
          </p:nvSpPr>
          <p:spPr bwMode="auto">
            <a:xfrm>
              <a:off x="1685925" y="3689350"/>
              <a:ext cx="17463" cy="14288"/>
            </a:xfrm>
            <a:custGeom>
              <a:avLst/>
              <a:gdLst>
                <a:gd name="T0" fmla="*/ 0 w 11"/>
                <a:gd name="T1" fmla="*/ 6350 h 9"/>
                <a:gd name="T2" fmla="*/ 0 w 11"/>
                <a:gd name="T3" fmla="*/ 6350 h 9"/>
                <a:gd name="T4" fmla="*/ 3175 w 11"/>
                <a:gd name="T5" fmla="*/ 11113 h 9"/>
                <a:gd name="T6" fmla="*/ 3175 w 11"/>
                <a:gd name="T7" fmla="*/ 11113 h 9"/>
                <a:gd name="T8" fmla="*/ 6350 w 11"/>
                <a:gd name="T9" fmla="*/ 14288 h 9"/>
                <a:gd name="T10" fmla="*/ 7938 w 11"/>
                <a:gd name="T11" fmla="*/ 14288 h 9"/>
                <a:gd name="T12" fmla="*/ 7938 w 11"/>
                <a:gd name="T13" fmla="*/ 14288 h 9"/>
                <a:gd name="T14" fmla="*/ 11113 w 11"/>
                <a:gd name="T15" fmla="*/ 14288 h 9"/>
                <a:gd name="T16" fmla="*/ 14288 w 11"/>
                <a:gd name="T17" fmla="*/ 11113 h 9"/>
                <a:gd name="T18" fmla="*/ 17463 w 11"/>
                <a:gd name="T19" fmla="*/ 11113 h 9"/>
                <a:gd name="T20" fmla="*/ 17463 w 11"/>
                <a:gd name="T21" fmla="*/ 6350 h 9"/>
                <a:gd name="T22" fmla="*/ 17463 w 11"/>
                <a:gd name="T23" fmla="*/ 6350 h 9"/>
                <a:gd name="T24" fmla="*/ 17463 w 11"/>
                <a:gd name="T25" fmla="*/ 3175 h 9"/>
                <a:gd name="T26" fmla="*/ 14288 w 11"/>
                <a:gd name="T27" fmla="*/ 0 h 9"/>
                <a:gd name="T28" fmla="*/ 11113 w 11"/>
                <a:gd name="T29" fmla="*/ 0 h 9"/>
                <a:gd name="T30" fmla="*/ 7938 w 11"/>
                <a:gd name="T31" fmla="*/ 0 h 9"/>
                <a:gd name="T32" fmla="*/ 7938 w 11"/>
                <a:gd name="T33" fmla="*/ 0 h 9"/>
                <a:gd name="T34" fmla="*/ 6350 w 11"/>
                <a:gd name="T35" fmla="*/ 0 h 9"/>
                <a:gd name="T36" fmla="*/ 3175 w 11"/>
                <a:gd name="T37" fmla="*/ 0 h 9"/>
                <a:gd name="T38" fmla="*/ 3175 w 11"/>
                <a:gd name="T39" fmla="*/ 3175 h 9"/>
                <a:gd name="T40" fmla="*/ 0 w 11"/>
                <a:gd name="T41" fmla="*/ 6350 h 9"/>
                <a:gd name="T42" fmla="*/ 0 w 11"/>
                <a:gd name="T43" fmla="*/ 6350 h 9"/>
                <a:gd name="T44" fmla="*/ 0 w 11"/>
                <a:gd name="T45" fmla="*/ 6350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9"/>
                <a:gd name="T71" fmla="*/ 11 w 11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9">
                  <a:moveTo>
                    <a:pt x="0" y="4"/>
                  </a:moveTo>
                  <a:lnTo>
                    <a:pt x="0" y="4"/>
                  </a:lnTo>
                  <a:lnTo>
                    <a:pt x="2" y="7"/>
                  </a:lnTo>
                  <a:lnTo>
                    <a:pt x="4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7"/>
                  </a:lnTo>
                  <a:lnTo>
                    <a:pt x="11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1190"/>
            <p:cNvSpPr>
              <a:spLocks/>
            </p:cNvSpPr>
            <p:nvPr/>
          </p:nvSpPr>
          <p:spPr bwMode="auto">
            <a:xfrm>
              <a:off x="2058988" y="3721100"/>
              <a:ext cx="22225" cy="19050"/>
            </a:xfrm>
            <a:custGeom>
              <a:avLst/>
              <a:gdLst>
                <a:gd name="T0" fmla="*/ 0 w 14"/>
                <a:gd name="T1" fmla="*/ 7938 h 12"/>
                <a:gd name="T2" fmla="*/ 0 w 14"/>
                <a:gd name="T3" fmla="*/ 7938 h 12"/>
                <a:gd name="T4" fmla="*/ 3175 w 14"/>
                <a:gd name="T5" fmla="*/ 12700 h 12"/>
                <a:gd name="T6" fmla="*/ 3175 w 14"/>
                <a:gd name="T7" fmla="*/ 15875 h 12"/>
                <a:gd name="T8" fmla="*/ 6350 w 14"/>
                <a:gd name="T9" fmla="*/ 19050 h 12"/>
                <a:gd name="T10" fmla="*/ 11113 w 14"/>
                <a:gd name="T11" fmla="*/ 19050 h 12"/>
                <a:gd name="T12" fmla="*/ 11113 w 14"/>
                <a:gd name="T13" fmla="*/ 19050 h 12"/>
                <a:gd name="T14" fmla="*/ 14288 w 14"/>
                <a:gd name="T15" fmla="*/ 19050 h 12"/>
                <a:gd name="T16" fmla="*/ 17463 w 14"/>
                <a:gd name="T17" fmla="*/ 15875 h 12"/>
                <a:gd name="T18" fmla="*/ 22225 w 14"/>
                <a:gd name="T19" fmla="*/ 12700 h 12"/>
                <a:gd name="T20" fmla="*/ 22225 w 14"/>
                <a:gd name="T21" fmla="*/ 7938 h 12"/>
                <a:gd name="T22" fmla="*/ 22225 w 14"/>
                <a:gd name="T23" fmla="*/ 7938 h 12"/>
                <a:gd name="T24" fmla="*/ 22225 w 14"/>
                <a:gd name="T25" fmla="*/ 4763 h 12"/>
                <a:gd name="T26" fmla="*/ 17463 w 14"/>
                <a:gd name="T27" fmla="*/ 1588 h 12"/>
                <a:gd name="T28" fmla="*/ 14288 w 14"/>
                <a:gd name="T29" fmla="*/ 0 h 12"/>
                <a:gd name="T30" fmla="*/ 11113 w 14"/>
                <a:gd name="T31" fmla="*/ 0 h 12"/>
                <a:gd name="T32" fmla="*/ 11113 w 14"/>
                <a:gd name="T33" fmla="*/ 0 h 12"/>
                <a:gd name="T34" fmla="*/ 6350 w 14"/>
                <a:gd name="T35" fmla="*/ 0 h 12"/>
                <a:gd name="T36" fmla="*/ 3175 w 14"/>
                <a:gd name="T37" fmla="*/ 1588 h 12"/>
                <a:gd name="T38" fmla="*/ 3175 w 14"/>
                <a:gd name="T39" fmla="*/ 4763 h 12"/>
                <a:gd name="T40" fmla="*/ 0 w 14"/>
                <a:gd name="T41" fmla="*/ 7938 h 12"/>
                <a:gd name="T42" fmla="*/ 0 w 14"/>
                <a:gd name="T43" fmla="*/ 7938 h 12"/>
                <a:gd name="T44" fmla="*/ 0 w 14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2"/>
                <a:gd name="T71" fmla="*/ 14 w 14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2">
                  <a:moveTo>
                    <a:pt x="0" y="5"/>
                  </a:moveTo>
                  <a:lnTo>
                    <a:pt x="0" y="5"/>
                  </a:lnTo>
                  <a:lnTo>
                    <a:pt x="2" y="8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1" y="10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1191"/>
            <p:cNvSpPr>
              <a:spLocks/>
            </p:cNvSpPr>
            <p:nvPr/>
          </p:nvSpPr>
          <p:spPr bwMode="auto">
            <a:xfrm>
              <a:off x="2117725" y="3314700"/>
              <a:ext cx="33338" cy="30163"/>
            </a:xfrm>
            <a:custGeom>
              <a:avLst/>
              <a:gdLst>
                <a:gd name="T0" fmla="*/ 0 w 21"/>
                <a:gd name="T1" fmla="*/ 15875 h 19"/>
                <a:gd name="T2" fmla="*/ 0 w 21"/>
                <a:gd name="T3" fmla="*/ 15875 h 19"/>
                <a:gd name="T4" fmla="*/ 0 w 21"/>
                <a:gd name="T5" fmla="*/ 19050 h 19"/>
                <a:gd name="T6" fmla="*/ 0 w 21"/>
                <a:gd name="T7" fmla="*/ 22225 h 19"/>
                <a:gd name="T8" fmla="*/ 6350 w 21"/>
                <a:gd name="T9" fmla="*/ 26988 h 19"/>
                <a:gd name="T10" fmla="*/ 7938 w 21"/>
                <a:gd name="T11" fmla="*/ 30163 h 19"/>
                <a:gd name="T12" fmla="*/ 14288 w 21"/>
                <a:gd name="T13" fmla="*/ 30163 h 19"/>
                <a:gd name="T14" fmla="*/ 17463 w 21"/>
                <a:gd name="T15" fmla="*/ 30163 h 19"/>
                <a:gd name="T16" fmla="*/ 17463 w 21"/>
                <a:gd name="T17" fmla="*/ 30163 h 19"/>
                <a:gd name="T18" fmla="*/ 19050 w 21"/>
                <a:gd name="T19" fmla="*/ 30163 h 19"/>
                <a:gd name="T20" fmla="*/ 22225 w 21"/>
                <a:gd name="T21" fmla="*/ 30163 h 19"/>
                <a:gd name="T22" fmla="*/ 28575 w 21"/>
                <a:gd name="T23" fmla="*/ 26988 h 19"/>
                <a:gd name="T24" fmla="*/ 31750 w 21"/>
                <a:gd name="T25" fmla="*/ 22225 h 19"/>
                <a:gd name="T26" fmla="*/ 33338 w 21"/>
                <a:gd name="T27" fmla="*/ 19050 h 19"/>
                <a:gd name="T28" fmla="*/ 33338 w 21"/>
                <a:gd name="T29" fmla="*/ 15875 h 19"/>
                <a:gd name="T30" fmla="*/ 33338 w 21"/>
                <a:gd name="T31" fmla="*/ 15875 h 19"/>
                <a:gd name="T32" fmla="*/ 33338 w 21"/>
                <a:gd name="T33" fmla="*/ 11113 h 19"/>
                <a:gd name="T34" fmla="*/ 31750 w 21"/>
                <a:gd name="T35" fmla="*/ 7938 h 19"/>
                <a:gd name="T36" fmla="*/ 28575 w 21"/>
                <a:gd name="T37" fmla="*/ 1588 h 19"/>
                <a:gd name="T38" fmla="*/ 22225 w 21"/>
                <a:gd name="T39" fmla="*/ 0 h 19"/>
                <a:gd name="T40" fmla="*/ 19050 w 21"/>
                <a:gd name="T41" fmla="*/ 0 h 19"/>
                <a:gd name="T42" fmla="*/ 17463 w 21"/>
                <a:gd name="T43" fmla="*/ 0 h 19"/>
                <a:gd name="T44" fmla="*/ 17463 w 21"/>
                <a:gd name="T45" fmla="*/ 0 h 19"/>
                <a:gd name="T46" fmla="*/ 14288 w 21"/>
                <a:gd name="T47" fmla="*/ 0 h 19"/>
                <a:gd name="T48" fmla="*/ 7938 w 21"/>
                <a:gd name="T49" fmla="*/ 0 h 19"/>
                <a:gd name="T50" fmla="*/ 6350 w 21"/>
                <a:gd name="T51" fmla="*/ 1588 h 19"/>
                <a:gd name="T52" fmla="*/ 0 w 21"/>
                <a:gd name="T53" fmla="*/ 7938 h 19"/>
                <a:gd name="T54" fmla="*/ 0 w 21"/>
                <a:gd name="T55" fmla="*/ 11113 h 19"/>
                <a:gd name="T56" fmla="*/ 0 w 21"/>
                <a:gd name="T57" fmla="*/ 15875 h 19"/>
                <a:gd name="T58" fmla="*/ 0 w 21"/>
                <a:gd name="T59" fmla="*/ 15875 h 19"/>
                <a:gd name="T60" fmla="*/ 0 w 21"/>
                <a:gd name="T61" fmla="*/ 15875 h 1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1"/>
                <a:gd name="T94" fmla="*/ 0 h 19"/>
                <a:gd name="T95" fmla="*/ 21 w 21"/>
                <a:gd name="T96" fmla="*/ 19 h 1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1" h="19">
                  <a:moveTo>
                    <a:pt x="0" y="10"/>
                  </a:move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5" y="19"/>
                  </a:lnTo>
                  <a:lnTo>
                    <a:pt x="9" y="19"/>
                  </a:lnTo>
                  <a:lnTo>
                    <a:pt x="11" y="19"/>
                  </a:lnTo>
                  <a:lnTo>
                    <a:pt x="12" y="19"/>
                  </a:lnTo>
                  <a:lnTo>
                    <a:pt x="14" y="19"/>
                  </a:lnTo>
                  <a:lnTo>
                    <a:pt x="18" y="17"/>
                  </a:lnTo>
                  <a:lnTo>
                    <a:pt x="20" y="14"/>
                  </a:lnTo>
                  <a:lnTo>
                    <a:pt x="21" y="12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20" y="5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1192"/>
            <p:cNvSpPr>
              <a:spLocks/>
            </p:cNvSpPr>
            <p:nvPr/>
          </p:nvSpPr>
          <p:spPr bwMode="auto">
            <a:xfrm>
              <a:off x="1465263" y="2693988"/>
              <a:ext cx="12700" cy="20638"/>
            </a:xfrm>
            <a:custGeom>
              <a:avLst/>
              <a:gdLst>
                <a:gd name="T0" fmla="*/ 0 w 8"/>
                <a:gd name="T1" fmla="*/ 9525 h 13"/>
                <a:gd name="T2" fmla="*/ 0 w 8"/>
                <a:gd name="T3" fmla="*/ 9525 h 13"/>
                <a:gd name="T4" fmla="*/ 0 w 8"/>
                <a:gd name="T5" fmla="*/ 14288 h 13"/>
                <a:gd name="T6" fmla="*/ 0 w 8"/>
                <a:gd name="T7" fmla="*/ 17463 h 13"/>
                <a:gd name="T8" fmla="*/ 4763 w 8"/>
                <a:gd name="T9" fmla="*/ 20638 h 13"/>
                <a:gd name="T10" fmla="*/ 7938 w 8"/>
                <a:gd name="T11" fmla="*/ 20638 h 13"/>
                <a:gd name="T12" fmla="*/ 7938 w 8"/>
                <a:gd name="T13" fmla="*/ 20638 h 13"/>
                <a:gd name="T14" fmla="*/ 11113 w 8"/>
                <a:gd name="T15" fmla="*/ 20638 h 13"/>
                <a:gd name="T16" fmla="*/ 12700 w 8"/>
                <a:gd name="T17" fmla="*/ 17463 h 13"/>
                <a:gd name="T18" fmla="*/ 12700 w 8"/>
                <a:gd name="T19" fmla="*/ 14288 h 13"/>
                <a:gd name="T20" fmla="*/ 12700 w 8"/>
                <a:gd name="T21" fmla="*/ 9525 h 13"/>
                <a:gd name="T22" fmla="*/ 12700 w 8"/>
                <a:gd name="T23" fmla="*/ 9525 h 13"/>
                <a:gd name="T24" fmla="*/ 12700 w 8"/>
                <a:gd name="T25" fmla="*/ 6350 h 13"/>
                <a:gd name="T26" fmla="*/ 12700 w 8"/>
                <a:gd name="T27" fmla="*/ 3175 h 13"/>
                <a:gd name="T28" fmla="*/ 11113 w 8"/>
                <a:gd name="T29" fmla="*/ 0 h 13"/>
                <a:gd name="T30" fmla="*/ 7938 w 8"/>
                <a:gd name="T31" fmla="*/ 0 h 13"/>
                <a:gd name="T32" fmla="*/ 7938 w 8"/>
                <a:gd name="T33" fmla="*/ 0 h 13"/>
                <a:gd name="T34" fmla="*/ 4763 w 8"/>
                <a:gd name="T35" fmla="*/ 0 h 13"/>
                <a:gd name="T36" fmla="*/ 0 w 8"/>
                <a:gd name="T37" fmla="*/ 3175 h 13"/>
                <a:gd name="T38" fmla="*/ 0 w 8"/>
                <a:gd name="T39" fmla="*/ 6350 h 13"/>
                <a:gd name="T40" fmla="*/ 0 w 8"/>
                <a:gd name="T41" fmla="*/ 9525 h 13"/>
                <a:gd name="T42" fmla="*/ 0 w 8"/>
                <a:gd name="T43" fmla="*/ 9525 h 13"/>
                <a:gd name="T44" fmla="*/ 0 w 8"/>
                <a:gd name="T45" fmla="*/ 9525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13"/>
                <a:gd name="T71" fmla="*/ 8 w 8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13">
                  <a:moveTo>
                    <a:pt x="0" y="6"/>
                  </a:move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7" y="13"/>
                  </a:lnTo>
                  <a:lnTo>
                    <a:pt x="8" y="11"/>
                  </a:lnTo>
                  <a:lnTo>
                    <a:pt x="8" y="9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Freeform 1193"/>
            <p:cNvSpPr>
              <a:spLocks/>
            </p:cNvSpPr>
            <p:nvPr/>
          </p:nvSpPr>
          <p:spPr bwMode="auto">
            <a:xfrm>
              <a:off x="1624013" y="3086100"/>
              <a:ext cx="11113" cy="12700"/>
            </a:xfrm>
            <a:custGeom>
              <a:avLst/>
              <a:gdLst>
                <a:gd name="T0" fmla="*/ 0 w 7"/>
                <a:gd name="T1" fmla="*/ 6350 h 8"/>
                <a:gd name="T2" fmla="*/ 0 w 7"/>
                <a:gd name="T3" fmla="*/ 6350 h 8"/>
                <a:gd name="T4" fmla="*/ 0 w 7"/>
                <a:gd name="T5" fmla="*/ 9525 h 8"/>
                <a:gd name="T6" fmla="*/ 0 w 7"/>
                <a:gd name="T7" fmla="*/ 12700 h 8"/>
                <a:gd name="T8" fmla="*/ 3175 w 7"/>
                <a:gd name="T9" fmla="*/ 12700 h 8"/>
                <a:gd name="T10" fmla="*/ 6350 w 7"/>
                <a:gd name="T11" fmla="*/ 12700 h 8"/>
                <a:gd name="T12" fmla="*/ 6350 w 7"/>
                <a:gd name="T13" fmla="*/ 12700 h 8"/>
                <a:gd name="T14" fmla="*/ 9525 w 7"/>
                <a:gd name="T15" fmla="*/ 12700 h 8"/>
                <a:gd name="T16" fmla="*/ 9525 w 7"/>
                <a:gd name="T17" fmla="*/ 12700 h 8"/>
                <a:gd name="T18" fmla="*/ 11113 w 7"/>
                <a:gd name="T19" fmla="*/ 9525 h 8"/>
                <a:gd name="T20" fmla="*/ 11113 w 7"/>
                <a:gd name="T21" fmla="*/ 6350 h 8"/>
                <a:gd name="T22" fmla="*/ 11113 w 7"/>
                <a:gd name="T23" fmla="*/ 6350 h 8"/>
                <a:gd name="T24" fmla="*/ 11113 w 7"/>
                <a:gd name="T25" fmla="*/ 3175 h 8"/>
                <a:gd name="T26" fmla="*/ 9525 w 7"/>
                <a:gd name="T27" fmla="*/ 3175 h 8"/>
                <a:gd name="T28" fmla="*/ 9525 w 7"/>
                <a:gd name="T29" fmla="*/ 0 h 8"/>
                <a:gd name="T30" fmla="*/ 6350 w 7"/>
                <a:gd name="T31" fmla="*/ 0 h 8"/>
                <a:gd name="T32" fmla="*/ 6350 w 7"/>
                <a:gd name="T33" fmla="*/ 0 h 8"/>
                <a:gd name="T34" fmla="*/ 3175 w 7"/>
                <a:gd name="T35" fmla="*/ 0 h 8"/>
                <a:gd name="T36" fmla="*/ 0 w 7"/>
                <a:gd name="T37" fmla="*/ 3175 h 8"/>
                <a:gd name="T38" fmla="*/ 0 w 7"/>
                <a:gd name="T39" fmla="*/ 3175 h 8"/>
                <a:gd name="T40" fmla="*/ 0 w 7"/>
                <a:gd name="T41" fmla="*/ 6350 h 8"/>
                <a:gd name="T42" fmla="*/ 0 w 7"/>
                <a:gd name="T43" fmla="*/ 6350 h 8"/>
                <a:gd name="T44" fmla="*/ 0 w 7"/>
                <a:gd name="T45" fmla="*/ 6350 h 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8"/>
                <a:gd name="T71" fmla="*/ 7 w 7"/>
                <a:gd name="T72" fmla="*/ 8 h 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8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Freeform 1194"/>
            <p:cNvSpPr>
              <a:spLocks/>
            </p:cNvSpPr>
            <p:nvPr/>
          </p:nvSpPr>
          <p:spPr bwMode="auto">
            <a:xfrm>
              <a:off x="1773238" y="4033838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0 w 7"/>
                <a:gd name="T5" fmla="*/ 9525 h 7"/>
                <a:gd name="T6" fmla="*/ 0 w 7"/>
                <a:gd name="T7" fmla="*/ 9525 h 7"/>
                <a:gd name="T8" fmla="*/ 3175 w 7"/>
                <a:gd name="T9" fmla="*/ 11113 h 7"/>
                <a:gd name="T10" fmla="*/ 4763 w 7"/>
                <a:gd name="T11" fmla="*/ 11113 h 7"/>
                <a:gd name="T12" fmla="*/ 4763 w 7"/>
                <a:gd name="T13" fmla="*/ 11113 h 7"/>
                <a:gd name="T14" fmla="*/ 4763 w 7"/>
                <a:gd name="T15" fmla="*/ 11113 h 7"/>
                <a:gd name="T16" fmla="*/ 7938 w 7"/>
                <a:gd name="T17" fmla="*/ 9525 h 7"/>
                <a:gd name="T18" fmla="*/ 11113 w 7"/>
                <a:gd name="T19" fmla="*/ 9525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7938 w 7"/>
                <a:gd name="T27" fmla="*/ 0 h 7"/>
                <a:gd name="T28" fmla="*/ 4763 w 7"/>
                <a:gd name="T29" fmla="*/ 0 h 7"/>
                <a:gd name="T30" fmla="*/ 4763 w 7"/>
                <a:gd name="T31" fmla="*/ 0 h 7"/>
                <a:gd name="T32" fmla="*/ 4763 w 7"/>
                <a:gd name="T33" fmla="*/ 0 h 7"/>
                <a:gd name="T34" fmla="*/ 3175 w 7"/>
                <a:gd name="T35" fmla="*/ 0 h 7"/>
                <a:gd name="T36" fmla="*/ 0 w 7"/>
                <a:gd name="T37" fmla="*/ 0 h 7"/>
                <a:gd name="T38" fmla="*/ 0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3" name="Freeform 1195"/>
            <p:cNvSpPr>
              <a:spLocks/>
            </p:cNvSpPr>
            <p:nvPr/>
          </p:nvSpPr>
          <p:spPr bwMode="auto">
            <a:xfrm>
              <a:off x="1722438" y="4040188"/>
              <a:ext cx="17463" cy="17463"/>
            </a:xfrm>
            <a:custGeom>
              <a:avLst/>
              <a:gdLst>
                <a:gd name="T0" fmla="*/ 0 w 11"/>
                <a:gd name="T1" fmla="*/ 7938 h 11"/>
                <a:gd name="T2" fmla="*/ 0 w 11"/>
                <a:gd name="T3" fmla="*/ 7938 h 11"/>
                <a:gd name="T4" fmla="*/ 3175 w 11"/>
                <a:gd name="T5" fmla="*/ 11113 h 11"/>
                <a:gd name="T6" fmla="*/ 3175 w 11"/>
                <a:gd name="T7" fmla="*/ 14288 h 11"/>
                <a:gd name="T8" fmla="*/ 6350 w 11"/>
                <a:gd name="T9" fmla="*/ 14288 h 11"/>
                <a:gd name="T10" fmla="*/ 7938 w 11"/>
                <a:gd name="T11" fmla="*/ 17463 h 11"/>
                <a:gd name="T12" fmla="*/ 7938 w 11"/>
                <a:gd name="T13" fmla="*/ 17463 h 11"/>
                <a:gd name="T14" fmla="*/ 11113 w 11"/>
                <a:gd name="T15" fmla="*/ 14288 h 11"/>
                <a:gd name="T16" fmla="*/ 14288 w 11"/>
                <a:gd name="T17" fmla="*/ 14288 h 11"/>
                <a:gd name="T18" fmla="*/ 17463 w 11"/>
                <a:gd name="T19" fmla="*/ 11113 h 11"/>
                <a:gd name="T20" fmla="*/ 17463 w 11"/>
                <a:gd name="T21" fmla="*/ 7938 h 11"/>
                <a:gd name="T22" fmla="*/ 17463 w 11"/>
                <a:gd name="T23" fmla="*/ 7938 h 11"/>
                <a:gd name="T24" fmla="*/ 17463 w 11"/>
                <a:gd name="T25" fmla="*/ 4763 h 11"/>
                <a:gd name="T26" fmla="*/ 14288 w 11"/>
                <a:gd name="T27" fmla="*/ 3175 h 11"/>
                <a:gd name="T28" fmla="*/ 11113 w 11"/>
                <a:gd name="T29" fmla="*/ 0 h 11"/>
                <a:gd name="T30" fmla="*/ 7938 w 11"/>
                <a:gd name="T31" fmla="*/ 0 h 11"/>
                <a:gd name="T32" fmla="*/ 7938 w 11"/>
                <a:gd name="T33" fmla="*/ 0 h 11"/>
                <a:gd name="T34" fmla="*/ 6350 w 11"/>
                <a:gd name="T35" fmla="*/ 0 h 11"/>
                <a:gd name="T36" fmla="*/ 3175 w 11"/>
                <a:gd name="T37" fmla="*/ 3175 h 11"/>
                <a:gd name="T38" fmla="*/ 3175 w 11"/>
                <a:gd name="T39" fmla="*/ 4763 h 11"/>
                <a:gd name="T40" fmla="*/ 0 w 11"/>
                <a:gd name="T41" fmla="*/ 7938 h 11"/>
                <a:gd name="T42" fmla="*/ 0 w 11"/>
                <a:gd name="T43" fmla="*/ 7938 h 11"/>
                <a:gd name="T44" fmla="*/ 0 w 11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1"/>
                <a:gd name="T71" fmla="*/ 11 w 11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1">
                  <a:moveTo>
                    <a:pt x="0" y="5"/>
                  </a:moveTo>
                  <a:lnTo>
                    <a:pt x="0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9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4" name="Freeform 1196"/>
            <p:cNvSpPr>
              <a:spLocks/>
            </p:cNvSpPr>
            <p:nvPr/>
          </p:nvSpPr>
          <p:spPr bwMode="auto">
            <a:xfrm>
              <a:off x="1674813" y="4014788"/>
              <a:ext cx="11113" cy="14288"/>
            </a:xfrm>
            <a:custGeom>
              <a:avLst/>
              <a:gdLst>
                <a:gd name="T0" fmla="*/ 0 w 7"/>
                <a:gd name="T1" fmla="*/ 7938 h 9"/>
                <a:gd name="T2" fmla="*/ 0 w 7"/>
                <a:gd name="T3" fmla="*/ 7938 h 9"/>
                <a:gd name="T4" fmla="*/ 0 w 7"/>
                <a:gd name="T5" fmla="*/ 7938 h 9"/>
                <a:gd name="T6" fmla="*/ 0 w 7"/>
                <a:gd name="T7" fmla="*/ 11113 h 9"/>
                <a:gd name="T8" fmla="*/ 3175 w 7"/>
                <a:gd name="T9" fmla="*/ 14288 h 9"/>
                <a:gd name="T10" fmla="*/ 6350 w 7"/>
                <a:gd name="T11" fmla="*/ 14288 h 9"/>
                <a:gd name="T12" fmla="*/ 6350 w 7"/>
                <a:gd name="T13" fmla="*/ 14288 h 9"/>
                <a:gd name="T14" fmla="*/ 7938 w 7"/>
                <a:gd name="T15" fmla="*/ 14288 h 9"/>
                <a:gd name="T16" fmla="*/ 11113 w 7"/>
                <a:gd name="T17" fmla="*/ 11113 h 9"/>
                <a:gd name="T18" fmla="*/ 11113 w 7"/>
                <a:gd name="T19" fmla="*/ 7938 h 9"/>
                <a:gd name="T20" fmla="*/ 11113 w 7"/>
                <a:gd name="T21" fmla="*/ 7938 h 9"/>
                <a:gd name="T22" fmla="*/ 11113 w 7"/>
                <a:gd name="T23" fmla="*/ 7938 h 9"/>
                <a:gd name="T24" fmla="*/ 11113 w 7"/>
                <a:gd name="T25" fmla="*/ 3175 h 9"/>
                <a:gd name="T26" fmla="*/ 11113 w 7"/>
                <a:gd name="T27" fmla="*/ 3175 h 9"/>
                <a:gd name="T28" fmla="*/ 7938 w 7"/>
                <a:gd name="T29" fmla="*/ 0 h 9"/>
                <a:gd name="T30" fmla="*/ 6350 w 7"/>
                <a:gd name="T31" fmla="*/ 0 h 9"/>
                <a:gd name="T32" fmla="*/ 6350 w 7"/>
                <a:gd name="T33" fmla="*/ 0 h 9"/>
                <a:gd name="T34" fmla="*/ 3175 w 7"/>
                <a:gd name="T35" fmla="*/ 0 h 9"/>
                <a:gd name="T36" fmla="*/ 0 w 7"/>
                <a:gd name="T37" fmla="*/ 3175 h 9"/>
                <a:gd name="T38" fmla="*/ 0 w 7"/>
                <a:gd name="T39" fmla="*/ 3175 h 9"/>
                <a:gd name="T40" fmla="*/ 0 w 7"/>
                <a:gd name="T41" fmla="*/ 7938 h 9"/>
                <a:gd name="T42" fmla="*/ 0 w 7"/>
                <a:gd name="T43" fmla="*/ 7938 h 9"/>
                <a:gd name="T44" fmla="*/ 0 w 7"/>
                <a:gd name="T45" fmla="*/ 7938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9"/>
                <a:gd name="T71" fmla="*/ 7 w 7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9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Freeform 1197"/>
            <p:cNvSpPr>
              <a:spLocks/>
            </p:cNvSpPr>
            <p:nvPr/>
          </p:nvSpPr>
          <p:spPr bwMode="auto">
            <a:xfrm>
              <a:off x="1890713" y="4040188"/>
              <a:ext cx="17463" cy="17463"/>
            </a:xfrm>
            <a:custGeom>
              <a:avLst/>
              <a:gdLst>
                <a:gd name="T0" fmla="*/ 0 w 11"/>
                <a:gd name="T1" fmla="*/ 7938 h 11"/>
                <a:gd name="T2" fmla="*/ 0 w 11"/>
                <a:gd name="T3" fmla="*/ 7938 h 11"/>
                <a:gd name="T4" fmla="*/ 0 w 11"/>
                <a:gd name="T5" fmla="*/ 11113 h 11"/>
                <a:gd name="T6" fmla="*/ 0 w 11"/>
                <a:gd name="T7" fmla="*/ 14288 h 11"/>
                <a:gd name="T8" fmla="*/ 6350 w 11"/>
                <a:gd name="T9" fmla="*/ 14288 h 11"/>
                <a:gd name="T10" fmla="*/ 7938 w 11"/>
                <a:gd name="T11" fmla="*/ 17463 h 11"/>
                <a:gd name="T12" fmla="*/ 7938 w 11"/>
                <a:gd name="T13" fmla="*/ 17463 h 11"/>
                <a:gd name="T14" fmla="*/ 11113 w 11"/>
                <a:gd name="T15" fmla="*/ 14288 h 11"/>
                <a:gd name="T16" fmla="*/ 14288 w 11"/>
                <a:gd name="T17" fmla="*/ 14288 h 11"/>
                <a:gd name="T18" fmla="*/ 17463 w 11"/>
                <a:gd name="T19" fmla="*/ 11113 h 11"/>
                <a:gd name="T20" fmla="*/ 17463 w 11"/>
                <a:gd name="T21" fmla="*/ 7938 h 11"/>
                <a:gd name="T22" fmla="*/ 17463 w 11"/>
                <a:gd name="T23" fmla="*/ 7938 h 11"/>
                <a:gd name="T24" fmla="*/ 17463 w 11"/>
                <a:gd name="T25" fmla="*/ 4763 h 11"/>
                <a:gd name="T26" fmla="*/ 14288 w 11"/>
                <a:gd name="T27" fmla="*/ 3175 h 11"/>
                <a:gd name="T28" fmla="*/ 11113 w 11"/>
                <a:gd name="T29" fmla="*/ 0 h 11"/>
                <a:gd name="T30" fmla="*/ 7938 w 11"/>
                <a:gd name="T31" fmla="*/ 0 h 11"/>
                <a:gd name="T32" fmla="*/ 7938 w 11"/>
                <a:gd name="T33" fmla="*/ 0 h 11"/>
                <a:gd name="T34" fmla="*/ 6350 w 11"/>
                <a:gd name="T35" fmla="*/ 0 h 11"/>
                <a:gd name="T36" fmla="*/ 0 w 11"/>
                <a:gd name="T37" fmla="*/ 3175 h 11"/>
                <a:gd name="T38" fmla="*/ 0 w 11"/>
                <a:gd name="T39" fmla="*/ 4763 h 11"/>
                <a:gd name="T40" fmla="*/ 0 w 11"/>
                <a:gd name="T41" fmla="*/ 7938 h 11"/>
                <a:gd name="T42" fmla="*/ 0 w 11"/>
                <a:gd name="T43" fmla="*/ 7938 h 11"/>
                <a:gd name="T44" fmla="*/ 0 w 11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1"/>
                <a:gd name="T71" fmla="*/ 11 w 11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4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9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Freeform 1198"/>
            <p:cNvSpPr>
              <a:spLocks/>
            </p:cNvSpPr>
            <p:nvPr/>
          </p:nvSpPr>
          <p:spPr bwMode="auto">
            <a:xfrm>
              <a:off x="1876425" y="4010025"/>
              <a:ext cx="22225" cy="22225"/>
            </a:xfrm>
            <a:custGeom>
              <a:avLst/>
              <a:gdLst>
                <a:gd name="T0" fmla="*/ 0 w 14"/>
                <a:gd name="T1" fmla="*/ 7938 h 14"/>
                <a:gd name="T2" fmla="*/ 0 w 14"/>
                <a:gd name="T3" fmla="*/ 7938 h 14"/>
                <a:gd name="T4" fmla="*/ 0 w 14"/>
                <a:gd name="T5" fmla="*/ 12700 h 14"/>
                <a:gd name="T6" fmla="*/ 3175 w 14"/>
                <a:gd name="T7" fmla="*/ 19050 h 14"/>
                <a:gd name="T8" fmla="*/ 6350 w 14"/>
                <a:gd name="T9" fmla="*/ 19050 h 14"/>
                <a:gd name="T10" fmla="*/ 9525 w 14"/>
                <a:gd name="T11" fmla="*/ 22225 h 14"/>
                <a:gd name="T12" fmla="*/ 9525 w 14"/>
                <a:gd name="T13" fmla="*/ 22225 h 14"/>
                <a:gd name="T14" fmla="*/ 14288 w 14"/>
                <a:gd name="T15" fmla="*/ 19050 h 14"/>
                <a:gd name="T16" fmla="*/ 20638 w 14"/>
                <a:gd name="T17" fmla="*/ 19050 h 14"/>
                <a:gd name="T18" fmla="*/ 20638 w 14"/>
                <a:gd name="T19" fmla="*/ 12700 h 14"/>
                <a:gd name="T20" fmla="*/ 22225 w 14"/>
                <a:gd name="T21" fmla="*/ 7938 h 14"/>
                <a:gd name="T22" fmla="*/ 22225 w 14"/>
                <a:gd name="T23" fmla="*/ 7938 h 14"/>
                <a:gd name="T24" fmla="*/ 20638 w 14"/>
                <a:gd name="T25" fmla="*/ 4763 h 14"/>
                <a:gd name="T26" fmla="*/ 20638 w 14"/>
                <a:gd name="T27" fmla="*/ 1588 h 14"/>
                <a:gd name="T28" fmla="*/ 14288 w 14"/>
                <a:gd name="T29" fmla="*/ 0 h 14"/>
                <a:gd name="T30" fmla="*/ 9525 w 14"/>
                <a:gd name="T31" fmla="*/ 0 h 14"/>
                <a:gd name="T32" fmla="*/ 9525 w 14"/>
                <a:gd name="T33" fmla="*/ 0 h 14"/>
                <a:gd name="T34" fmla="*/ 6350 w 14"/>
                <a:gd name="T35" fmla="*/ 0 h 14"/>
                <a:gd name="T36" fmla="*/ 3175 w 14"/>
                <a:gd name="T37" fmla="*/ 1588 h 14"/>
                <a:gd name="T38" fmla="*/ 0 w 14"/>
                <a:gd name="T39" fmla="*/ 4763 h 14"/>
                <a:gd name="T40" fmla="*/ 0 w 14"/>
                <a:gd name="T41" fmla="*/ 7938 h 14"/>
                <a:gd name="T42" fmla="*/ 0 w 14"/>
                <a:gd name="T43" fmla="*/ 7938 h 14"/>
                <a:gd name="T44" fmla="*/ 0 w 14"/>
                <a:gd name="T45" fmla="*/ 7938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5"/>
                  </a:moveTo>
                  <a:lnTo>
                    <a:pt x="0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9" y="12"/>
                  </a:lnTo>
                  <a:lnTo>
                    <a:pt x="13" y="12"/>
                  </a:lnTo>
                  <a:lnTo>
                    <a:pt x="13" y="8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3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Freeform 1199"/>
            <p:cNvSpPr>
              <a:spLocks/>
            </p:cNvSpPr>
            <p:nvPr/>
          </p:nvSpPr>
          <p:spPr bwMode="auto">
            <a:xfrm>
              <a:off x="1857375" y="3989388"/>
              <a:ext cx="11113" cy="7938"/>
            </a:xfrm>
            <a:custGeom>
              <a:avLst/>
              <a:gdLst>
                <a:gd name="T0" fmla="*/ 0 w 7"/>
                <a:gd name="T1" fmla="*/ 3175 h 5"/>
                <a:gd name="T2" fmla="*/ 0 w 7"/>
                <a:gd name="T3" fmla="*/ 3175 h 5"/>
                <a:gd name="T4" fmla="*/ 3175 w 7"/>
                <a:gd name="T5" fmla="*/ 6350 h 5"/>
                <a:gd name="T6" fmla="*/ 3175 w 7"/>
                <a:gd name="T7" fmla="*/ 7938 h 5"/>
                <a:gd name="T8" fmla="*/ 3175 w 7"/>
                <a:gd name="T9" fmla="*/ 7938 h 5"/>
                <a:gd name="T10" fmla="*/ 4763 w 7"/>
                <a:gd name="T11" fmla="*/ 7938 h 5"/>
                <a:gd name="T12" fmla="*/ 4763 w 7"/>
                <a:gd name="T13" fmla="*/ 7938 h 5"/>
                <a:gd name="T14" fmla="*/ 7938 w 7"/>
                <a:gd name="T15" fmla="*/ 7938 h 5"/>
                <a:gd name="T16" fmla="*/ 7938 w 7"/>
                <a:gd name="T17" fmla="*/ 7938 h 5"/>
                <a:gd name="T18" fmla="*/ 7938 w 7"/>
                <a:gd name="T19" fmla="*/ 6350 h 5"/>
                <a:gd name="T20" fmla="*/ 11113 w 7"/>
                <a:gd name="T21" fmla="*/ 3175 h 5"/>
                <a:gd name="T22" fmla="*/ 11113 w 7"/>
                <a:gd name="T23" fmla="*/ 3175 h 5"/>
                <a:gd name="T24" fmla="*/ 7938 w 7"/>
                <a:gd name="T25" fmla="*/ 3175 h 5"/>
                <a:gd name="T26" fmla="*/ 7938 w 7"/>
                <a:gd name="T27" fmla="*/ 0 h 5"/>
                <a:gd name="T28" fmla="*/ 7938 w 7"/>
                <a:gd name="T29" fmla="*/ 0 h 5"/>
                <a:gd name="T30" fmla="*/ 4763 w 7"/>
                <a:gd name="T31" fmla="*/ 0 h 5"/>
                <a:gd name="T32" fmla="*/ 4763 w 7"/>
                <a:gd name="T33" fmla="*/ 0 h 5"/>
                <a:gd name="T34" fmla="*/ 3175 w 7"/>
                <a:gd name="T35" fmla="*/ 0 h 5"/>
                <a:gd name="T36" fmla="*/ 3175 w 7"/>
                <a:gd name="T37" fmla="*/ 0 h 5"/>
                <a:gd name="T38" fmla="*/ 3175 w 7"/>
                <a:gd name="T39" fmla="*/ 3175 h 5"/>
                <a:gd name="T40" fmla="*/ 0 w 7"/>
                <a:gd name="T41" fmla="*/ 3175 h 5"/>
                <a:gd name="T42" fmla="*/ 0 w 7"/>
                <a:gd name="T43" fmla="*/ 3175 h 5"/>
                <a:gd name="T44" fmla="*/ 0 w 7"/>
                <a:gd name="T45" fmla="*/ 3175 h 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5"/>
                <a:gd name="T71" fmla="*/ 7 w 7"/>
                <a:gd name="T72" fmla="*/ 5 h 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5">
                  <a:moveTo>
                    <a:pt x="0" y="2"/>
                  </a:moveTo>
                  <a:lnTo>
                    <a:pt x="0" y="2"/>
                  </a:lnTo>
                  <a:lnTo>
                    <a:pt x="2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7" y="2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Freeform 1200"/>
            <p:cNvSpPr>
              <a:spLocks/>
            </p:cNvSpPr>
            <p:nvPr/>
          </p:nvSpPr>
          <p:spPr bwMode="auto">
            <a:xfrm>
              <a:off x="1857375" y="3900488"/>
              <a:ext cx="25400" cy="25400"/>
            </a:xfrm>
            <a:custGeom>
              <a:avLst/>
              <a:gdLst>
                <a:gd name="T0" fmla="*/ 0 w 16"/>
                <a:gd name="T1" fmla="*/ 12700 h 16"/>
                <a:gd name="T2" fmla="*/ 0 w 16"/>
                <a:gd name="T3" fmla="*/ 12700 h 16"/>
                <a:gd name="T4" fmla="*/ 3175 w 16"/>
                <a:gd name="T5" fmla="*/ 15875 h 16"/>
                <a:gd name="T6" fmla="*/ 4763 w 16"/>
                <a:gd name="T7" fmla="*/ 22225 h 16"/>
                <a:gd name="T8" fmla="*/ 7938 w 16"/>
                <a:gd name="T9" fmla="*/ 25400 h 16"/>
                <a:gd name="T10" fmla="*/ 14288 w 16"/>
                <a:gd name="T11" fmla="*/ 25400 h 16"/>
                <a:gd name="T12" fmla="*/ 14288 w 16"/>
                <a:gd name="T13" fmla="*/ 25400 h 16"/>
                <a:gd name="T14" fmla="*/ 19050 w 16"/>
                <a:gd name="T15" fmla="*/ 25400 h 16"/>
                <a:gd name="T16" fmla="*/ 22225 w 16"/>
                <a:gd name="T17" fmla="*/ 22225 h 16"/>
                <a:gd name="T18" fmla="*/ 25400 w 16"/>
                <a:gd name="T19" fmla="*/ 15875 h 16"/>
                <a:gd name="T20" fmla="*/ 25400 w 16"/>
                <a:gd name="T21" fmla="*/ 12700 h 16"/>
                <a:gd name="T22" fmla="*/ 25400 w 16"/>
                <a:gd name="T23" fmla="*/ 12700 h 16"/>
                <a:gd name="T24" fmla="*/ 25400 w 16"/>
                <a:gd name="T25" fmla="*/ 7938 h 16"/>
                <a:gd name="T26" fmla="*/ 22225 w 16"/>
                <a:gd name="T27" fmla="*/ 4763 h 16"/>
                <a:gd name="T28" fmla="*/ 19050 w 16"/>
                <a:gd name="T29" fmla="*/ 0 h 16"/>
                <a:gd name="T30" fmla="*/ 14288 w 16"/>
                <a:gd name="T31" fmla="*/ 0 h 16"/>
                <a:gd name="T32" fmla="*/ 14288 w 16"/>
                <a:gd name="T33" fmla="*/ 0 h 16"/>
                <a:gd name="T34" fmla="*/ 7938 w 16"/>
                <a:gd name="T35" fmla="*/ 0 h 16"/>
                <a:gd name="T36" fmla="*/ 4763 w 16"/>
                <a:gd name="T37" fmla="*/ 4763 h 16"/>
                <a:gd name="T38" fmla="*/ 3175 w 16"/>
                <a:gd name="T39" fmla="*/ 7938 h 16"/>
                <a:gd name="T40" fmla="*/ 0 w 16"/>
                <a:gd name="T41" fmla="*/ 12700 h 16"/>
                <a:gd name="T42" fmla="*/ 0 w 16"/>
                <a:gd name="T43" fmla="*/ 12700 h 16"/>
                <a:gd name="T44" fmla="*/ 0 w 16"/>
                <a:gd name="T45" fmla="*/ 12700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8"/>
                  </a:moveTo>
                  <a:lnTo>
                    <a:pt x="0" y="8"/>
                  </a:lnTo>
                  <a:lnTo>
                    <a:pt x="2" y="10"/>
                  </a:lnTo>
                  <a:lnTo>
                    <a:pt x="3" y="14"/>
                  </a:lnTo>
                  <a:lnTo>
                    <a:pt x="5" y="16"/>
                  </a:lnTo>
                  <a:lnTo>
                    <a:pt x="9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9" name="Freeform 1201"/>
            <p:cNvSpPr>
              <a:spLocks/>
            </p:cNvSpPr>
            <p:nvPr/>
          </p:nvSpPr>
          <p:spPr bwMode="auto">
            <a:xfrm>
              <a:off x="2008188" y="3813175"/>
              <a:ext cx="25400" cy="25400"/>
            </a:xfrm>
            <a:custGeom>
              <a:avLst/>
              <a:gdLst>
                <a:gd name="T0" fmla="*/ 0 w 16"/>
                <a:gd name="T1" fmla="*/ 11113 h 16"/>
                <a:gd name="T2" fmla="*/ 0 w 16"/>
                <a:gd name="T3" fmla="*/ 11113 h 16"/>
                <a:gd name="T4" fmla="*/ 0 w 16"/>
                <a:gd name="T5" fmla="*/ 15875 h 16"/>
                <a:gd name="T6" fmla="*/ 6350 w 16"/>
                <a:gd name="T7" fmla="*/ 22225 h 16"/>
                <a:gd name="T8" fmla="*/ 9525 w 16"/>
                <a:gd name="T9" fmla="*/ 22225 h 16"/>
                <a:gd name="T10" fmla="*/ 11113 w 16"/>
                <a:gd name="T11" fmla="*/ 25400 h 16"/>
                <a:gd name="T12" fmla="*/ 11113 w 16"/>
                <a:gd name="T13" fmla="*/ 25400 h 16"/>
                <a:gd name="T14" fmla="*/ 17463 w 16"/>
                <a:gd name="T15" fmla="*/ 22225 h 16"/>
                <a:gd name="T16" fmla="*/ 22225 w 16"/>
                <a:gd name="T17" fmla="*/ 22225 h 16"/>
                <a:gd name="T18" fmla="*/ 22225 w 16"/>
                <a:gd name="T19" fmla="*/ 15875 h 16"/>
                <a:gd name="T20" fmla="*/ 25400 w 16"/>
                <a:gd name="T21" fmla="*/ 11113 h 16"/>
                <a:gd name="T22" fmla="*/ 25400 w 16"/>
                <a:gd name="T23" fmla="*/ 11113 h 16"/>
                <a:gd name="T24" fmla="*/ 22225 w 16"/>
                <a:gd name="T25" fmla="*/ 7938 h 16"/>
                <a:gd name="T26" fmla="*/ 22225 w 16"/>
                <a:gd name="T27" fmla="*/ 3175 h 16"/>
                <a:gd name="T28" fmla="*/ 17463 w 16"/>
                <a:gd name="T29" fmla="*/ 0 h 16"/>
                <a:gd name="T30" fmla="*/ 11113 w 16"/>
                <a:gd name="T31" fmla="*/ 0 h 16"/>
                <a:gd name="T32" fmla="*/ 11113 w 16"/>
                <a:gd name="T33" fmla="*/ 0 h 16"/>
                <a:gd name="T34" fmla="*/ 9525 w 16"/>
                <a:gd name="T35" fmla="*/ 0 h 16"/>
                <a:gd name="T36" fmla="*/ 6350 w 16"/>
                <a:gd name="T37" fmla="*/ 3175 h 16"/>
                <a:gd name="T38" fmla="*/ 0 w 16"/>
                <a:gd name="T39" fmla="*/ 7938 h 16"/>
                <a:gd name="T40" fmla="*/ 0 w 16"/>
                <a:gd name="T41" fmla="*/ 11113 h 16"/>
                <a:gd name="T42" fmla="*/ 0 w 16"/>
                <a:gd name="T43" fmla="*/ 11113 h 16"/>
                <a:gd name="T44" fmla="*/ 0 w 16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7" y="16"/>
                  </a:lnTo>
                  <a:lnTo>
                    <a:pt x="11" y="14"/>
                  </a:lnTo>
                  <a:lnTo>
                    <a:pt x="14" y="14"/>
                  </a:lnTo>
                  <a:lnTo>
                    <a:pt x="14" y="10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Freeform 1202"/>
            <p:cNvSpPr>
              <a:spLocks/>
            </p:cNvSpPr>
            <p:nvPr/>
          </p:nvSpPr>
          <p:spPr bwMode="auto">
            <a:xfrm>
              <a:off x="1989138" y="3779838"/>
              <a:ext cx="19050" cy="19050"/>
            </a:xfrm>
            <a:custGeom>
              <a:avLst/>
              <a:gdLst>
                <a:gd name="T0" fmla="*/ 0 w 12"/>
                <a:gd name="T1" fmla="*/ 7938 h 12"/>
                <a:gd name="T2" fmla="*/ 0 w 12"/>
                <a:gd name="T3" fmla="*/ 7938 h 12"/>
                <a:gd name="T4" fmla="*/ 0 w 12"/>
                <a:gd name="T5" fmla="*/ 14288 h 12"/>
                <a:gd name="T6" fmla="*/ 3175 w 12"/>
                <a:gd name="T7" fmla="*/ 15875 h 12"/>
                <a:gd name="T8" fmla="*/ 4763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4288 w 12"/>
                <a:gd name="T15" fmla="*/ 19050 h 12"/>
                <a:gd name="T16" fmla="*/ 15875 w 12"/>
                <a:gd name="T17" fmla="*/ 15875 h 12"/>
                <a:gd name="T18" fmla="*/ 19050 w 12"/>
                <a:gd name="T19" fmla="*/ 14288 h 12"/>
                <a:gd name="T20" fmla="*/ 19050 w 12"/>
                <a:gd name="T21" fmla="*/ 7938 h 12"/>
                <a:gd name="T22" fmla="*/ 19050 w 12"/>
                <a:gd name="T23" fmla="*/ 7938 h 12"/>
                <a:gd name="T24" fmla="*/ 19050 w 12"/>
                <a:gd name="T25" fmla="*/ 4763 h 12"/>
                <a:gd name="T26" fmla="*/ 15875 w 12"/>
                <a:gd name="T27" fmla="*/ 1588 h 12"/>
                <a:gd name="T28" fmla="*/ 14288 w 12"/>
                <a:gd name="T29" fmla="*/ 0 h 12"/>
                <a:gd name="T30" fmla="*/ 11113 w 12"/>
                <a:gd name="T31" fmla="*/ 0 h 12"/>
                <a:gd name="T32" fmla="*/ 11113 w 12"/>
                <a:gd name="T33" fmla="*/ 0 h 12"/>
                <a:gd name="T34" fmla="*/ 4763 w 12"/>
                <a:gd name="T35" fmla="*/ 0 h 12"/>
                <a:gd name="T36" fmla="*/ 3175 w 12"/>
                <a:gd name="T37" fmla="*/ 1588 h 12"/>
                <a:gd name="T38" fmla="*/ 0 w 12"/>
                <a:gd name="T39" fmla="*/ 4763 h 12"/>
                <a:gd name="T40" fmla="*/ 0 w 12"/>
                <a:gd name="T41" fmla="*/ 7938 h 12"/>
                <a:gd name="T42" fmla="*/ 0 w 12"/>
                <a:gd name="T43" fmla="*/ 7938 h 12"/>
                <a:gd name="T44" fmla="*/ 0 w 12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2" y="10"/>
                  </a:lnTo>
                  <a:lnTo>
                    <a:pt x="3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0" y="10"/>
                  </a:lnTo>
                  <a:lnTo>
                    <a:pt x="12" y="9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1203"/>
            <p:cNvSpPr>
              <a:spLocks/>
            </p:cNvSpPr>
            <p:nvPr/>
          </p:nvSpPr>
          <p:spPr bwMode="auto">
            <a:xfrm>
              <a:off x="2000250" y="3746500"/>
              <a:ext cx="7938" cy="11113"/>
            </a:xfrm>
            <a:custGeom>
              <a:avLst/>
              <a:gdLst>
                <a:gd name="T0" fmla="*/ 0 w 5"/>
                <a:gd name="T1" fmla="*/ 4763 h 7"/>
                <a:gd name="T2" fmla="*/ 0 w 5"/>
                <a:gd name="T3" fmla="*/ 4763 h 7"/>
                <a:gd name="T4" fmla="*/ 0 w 5"/>
                <a:gd name="T5" fmla="*/ 7938 h 7"/>
                <a:gd name="T6" fmla="*/ 0 w 5"/>
                <a:gd name="T7" fmla="*/ 11113 h 7"/>
                <a:gd name="T8" fmla="*/ 3175 w 5"/>
                <a:gd name="T9" fmla="*/ 11113 h 7"/>
                <a:gd name="T10" fmla="*/ 3175 w 5"/>
                <a:gd name="T11" fmla="*/ 11113 h 7"/>
                <a:gd name="T12" fmla="*/ 3175 w 5"/>
                <a:gd name="T13" fmla="*/ 11113 h 7"/>
                <a:gd name="T14" fmla="*/ 4763 w 5"/>
                <a:gd name="T15" fmla="*/ 11113 h 7"/>
                <a:gd name="T16" fmla="*/ 7938 w 5"/>
                <a:gd name="T17" fmla="*/ 11113 h 7"/>
                <a:gd name="T18" fmla="*/ 7938 w 5"/>
                <a:gd name="T19" fmla="*/ 7938 h 7"/>
                <a:gd name="T20" fmla="*/ 7938 w 5"/>
                <a:gd name="T21" fmla="*/ 4763 h 7"/>
                <a:gd name="T22" fmla="*/ 7938 w 5"/>
                <a:gd name="T23" fmla="*/ 4763 h 7"/>
                <a:gd name="T24" fmla="*/ 7938 w 5"/>
                <a:gd name="T25" fmla="*/ 4763 h 7"/>
                <a:gd name="T26" fmla="*/ 7938 w 5"/>
                <a:gd name="T27" fmla="*/ 1588 h 7"/>
                <a:gd name="T28" fmla="*/ 4763 w 5"/>
                <a:gd name="T29" fmla="*/ 0 h 7"/>
                <a:gd name="T30" fmla="*/ 3175 w 5"/>
                <a:gd name="T31" fmla="*/ 0 h 7"/>
                <a:gd name="T32" fmla="*/ 3175 w 5"/>
                <a:gd name="T33" fmla="*/ 0 h 7"/>
                <a:gd name="T34" fmla="*/ 3175 w 5"/>
                <a:gd name="T35" fmla="*/ 0 h 7"/>
                <a:gd name="T36" fmla="*/ 0 w 5"/>
                <a:gd name="T37" fmla="*/ 1588 h 7"/>
                <a:gd name="T38" fmla="*/ 0 w 5"/>
                <a:gd name="T39" fmla="*/ 4763 h 7"/>
                <a:gd name="T40" fmla="*/ 0 w 5"/>
                <a:gd name="T41" fmla="*/ 4763 h 7"/>
                <a:gd name="T42" fmla="*/ 0 w 5"/>
                <a:gd name="T43" fmla="*/ 4763 h 7"/>
                <a:gd name="T44" fmla="*/ 0 w 5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7"/>
                <a:gd name="T71" fmla="*/ 5 w 5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1204"/>
            <p:cNvSpPr>
              <a:spLocks/>
            </p:cNvSpPr>
            <p:nvPr/>
          </p:nvSpPr>
          <p:spPr bwMode="auto">
            <a:xfrm>
              <a:off x="1778000" y="3879850"/>
              <a:ext cx="17463" cy="17463"/>
            </a:xfrm>
            <a:custGeom>
              <a:avLst/>
              <a:gdLst>
                <a:gd name="T0" fmla="*/ 0 w 11"/>
                <a:gd name="T1" fmla="*/ 9525 h 11"/>
                <a:gd name="T2" fmla="*/ 0 w 11"/>
                <a:gd name="T3" fmla="*/ 9525 h 11"/>
                <a:gd name="T4" fmla="*/ 0 w 11"/>
                <a:gd name="T5" fmla="*/ 11113 h 11"/>
                <a:gd name="T6" fmla="*/ 3175 w 11"/>
                <a:gd name="T7" fmla="*/ 14288 h 11"/>
                <a:gd name="T8" fmla="*/ 6350 w 11"/>
                <a:gd name="T9" fmla="*/ 14288 h 11"/>
                <a:gd name="T10" fmla="*/ 9525 w 11"/>
                <a:gd name="T11" fmla="*/ 17463 h 11"/>
                <a:gd name="T12" fmla="*/ 9525 w 11"/>
                <a:gd name="T13" fmla="*/ 17463 h 11"/>
                <a:gd name="T14" fmla="*/ 11113 w 11"/>
                <a:gd name="T15" fmla="*/ 14288 h 11"/>
                <a:gd name="T16" fmla="*/ 14288 w 11"/>
                <a:gd name="T17" fmla="*/ 14288 h 11"/>
                <a:gd name="T18" fmla="*/ 17463 w 11"/>
                <a:gd name="T19" fmla="*/ 11113 h 11"/>
                <a:gd name="T20" fmla="*/ 17463 w 11"/>
                <a:gd name="T21" fmla="*/ 9525 h 11"/>
                <a:gd name="T22" fmla="*/ 17463 w 11"/>
                <a:gd name="T23" fmla="*/ 9525 h 11"/>
                <a:gd name="T24" fmla="*/ 17463 w 11"/>
                <a:gd name="T25" fmla="*/ 6350 h 11"/>
                <a:gd name="T26" fmla="*/ 14288 w 11"/>
                <a:gd name="T27" fmla="*/ 0 h 11"/>
                <a:gd name="T28" fmla="*/ 11113 w 11"/>
                <a:gd name="T29" fmla="*/ 0 h 11"/>
                <a:gd name="T30" fmla="*/ 9525 w 11"/>
                <a:gd name="T31" fmla="*/ 0 h 11"/>
                <a:gd name="T32" fmla="*/ 9525 w 11"/>
                <a:gd name="T33" fmla="*/ 0 h 11"/>
                <a:gd name="T34" fmla="*/ 6350 w 11"/>
                <a:gd name="T35" fmla="*/ 0 h 11"/>
                <a:gd name="T36" fmla="*/ 3175 w 11"/>
                <a:gd name="T37" fmla="*/ 0 h 11"/>
                <a:gd name="T38" fmla="*/ 0 w 11"/>
                <a:gd name="T39" fmla="*/ 6350 h 11"/>
                <a:gd name="T40" fmla="*/ 0 w 11"/>
                <a:gd name="T41" fmla="*/ 9525 h 11"/>
                <a:gd name="T42" fmla="*/ 0 w 11"/>
                <a:gd name="T43" fmla="*/ 9525 h 11"/>
                <a:gd name="T44" fmla="*/ 0 w 11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1"/>
                <a:gd name="T71" fmla="*/ 11 w 11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11"/>
                  </a:lnTo>
                  <a:lnTo>
                    <a:pt x="7" y="9"/>
                  </a:lnTo>
                  <a:lnTo>
                    <a:pt x="9" y="9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9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1205"/>
            <p:cNvSpPr>
              <a:spLocks/>
            </p:cNvSpPr>
            <p:nvPr/>
          </p:nvSpPr>
          <p:spPr bwMode="auto">
            <a:xfrm>
              <a:off x="1717675" y="3827463"/>
              <a:ext cx="7938" cy="11113"/>
            </a:xfrm>
            <a:custGeom>
              <a:avLst/>
              <a:gdLst>
                <a:gd name="T0" fmla="*/ 0 w 5"/>
                <a:gd name="T1" fmla="*/ 4763 h 7"/>
                <a:gd name="T2" fmla="*/ 0 w 5"/>
                <a:gd name="T3" fmla="*/ 4763 h 7"/>
                <a:gd name="T4" fmla="*/ 0 w 5"/>
                <a:gd name="T5" fmla="*/ 7938 h 7"/>
                <a:gd name="T6" fmla="*/ 0 w 5"/>
                <a:gd name="T7" fmla="*/ 7938 h 7"/>
                <a:gd name="T8" fmla="*/ 1588 w 5"/>
                <a:gd name="T9" fmla="*/ 11113 h 7"/>
                <a:gd name="T10" fmla="*/ 4763 w 5"/>
                <a:gd name="T11" fmla="*/ 11113 h 7"/>
                <a:gd name="T12" fmla="*/ 4763 w 5"/>
                <a:gd name="T13" fmla="*/ 11113 h 7"/>
                <a:gd name="T14" fmla="*/ 4763 w 5"/>
                <a:gd name="T15" fmla="*/ 11113 h 7"/>
                <a:gd name="T16" fmla="*/ 7938 w 5"/>
                <a:gd name="T17" fmla="*/ 7938 h 7"/>
                <a:gd name="T18" fmla="*/ 7938 w 5"/>
                <a:gd name="T19" fmla="*/ 7938 h 7"/>
                <a:gd name="T20" fmla="*/ 7938 w 5"/>
                <a:gd name="T21" fmla="*/ 4763 h 7"/>
                <a:gd name="T22" fmla="*/ 7938 w 5"/>
                <a:gd name="T23" fmla="*/ 4763 h 7"/>
                <a:gd name="T24" fmla="*/ 7938 w 5"/>
                <a:gd name="T25" fmla="*/ 1588 h 7"/>
                <a:gd name="T26" fmla="*/ 7938 w 5"/>
                <a:gd name="T27" fmla="*/ 0 h 7"/>
                <a:gd name="T28" fmla="*/ 4763 w 5"/>
                <a:gd name="T29" fmla="*/ 0 h 7"/>
                <a:gd name="T30" fmla="*/ 4763 w 5"/>
                <a:gd name="T31" fmla="*/ 0 h 7"/>
                <a:gd name="T32" fmla="*/ 4763 w 5"/>
                <a:gd name="T33" fmla="*/ 0 h 7"/>
                <a:gd name="T34" fmla="*/ 1588 w 5"/>
                <a:gd name="T35" fmla="*/ 0 h 7"/>
                <a:gd name="T36" fmla="*/ 0 w 5"/>
                <a:gd name="T37" fmla="*/ 0 h 7"/>
                <a:gd name="T38" fmla="*/ 0 w 5"/>
                <a:gd name="T39" fmla="*/ 1588 h 7"/>
                <a:gd name="T40" fmla="*/ 0 w 5"/>
                <a:gd name="T41" fmla="*/ 4763 h 7"/>
                <a:gd name="T42" fmla="*/ 0 w 5"/>
                <a:gd name="T43" fmla="*/ 4763 h 7"/>
                <a:gd name="T44" fmla="*/ 0 w 5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7"/>
                <a:gd name="T71" fmla="*/ 5 w 5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1" y="7"/>
                  </a:lnTo>
                  <a:lnTo>
                    <a:pt x="3" y="7"/>
                  </a:lnTo>
                  <a:lnTo>
                    <a:pt x="5" y="5"/>
                  </a:lnTo>
                  <a:lnTo>
                    <a:pt x="5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1206"/>
            <p:cNvSpPr>
              <a:spLocks/>
            </p:cNvSpPr>
            <p:nvPr/>
          </p:nvSpPr>
          <p:spPr bwMode="auto">
            <a:xfrm>
              <a:off x="1747838" y="3759200"/>
              <a:ext cx="11113" cy="11113"/>
            </a:xfrm>
            <a:custGeom>
              <a:avLst/>
              <a:gdLst>
                <a:gd name="T0" fmla="*/ 0 w 7"/>
                <a:gd name="T1" fmla="*/ 6350 h 7"/>
                <a:gd name="T2" fmla="*/ 0 w 7"/>
                <a:gd name="T3" fmla="*/ 6350 h 7"/>
                <a:gd name="T4" fmla="*/ 3175 w 7"/>
                <a:gd name="T5" fmla="*/ 9525 h 7"/>
                <a:gd name="T6" fmla="*/ 3175 w 7"/>
                <a:gd name="T7" fmla="*/ 9525 h 7"/>
                <a:gd name="T8" fmla="*/ 6350 w 7"/>
                <a:gd name="T9" fmla="*/ 11113 h 7"/>
                <a:gd name="T10" fmla="*/ 6350 w 7"/>
                <a:gd name="T11" fmla="*/ 11113 h 7"/>
                <a:gd name="T12" fmla="*/ 6350 w 7"/>
                <a:gd name="T13" fmla="*/ 11113 h 7"/>
                <a:gd name="T14" fmla="*/ 7938 w 7"/>
                <a:gd name="T15" fmla="*/ 11113 h 7"/>
                <a:gd name="T16" fmla="*/ 11113 w 7"/>
                <a:gd name="T17" fmla="*/ 9525 h 7"/>
                <a:gd name="T18" fmla="*/ 11113 w 7"/>
                <a:gd name="T19" fmla="*/ 9525 h 7"/>
                <a:gd name="T20" fmla="*/ 11113 w 7"/>
                <a:gd name="T21" fmla="*/ 6350 h 7"/>
                <a:gd name="T22" fmla="*/ 11113 w 7"/>
                <a:gd name="T23" fmla="*/ 6350 h 7"/>
                <a:gd name="T24" fmla="*/ 11113 w 7"/>
                <a:gd name="T25" fmla="*/ 3175 h 7"/>
                <a:gd name="T26" fmla="*/ 11113 w 7"/>
                <a:gd name="T27" fmla="*/ 3175 h 7"/>
                <a:gd name="T28" fmla="*/ 7938 w 7"/>
                <a:gd name="T29" fmla="*/ 0 h 7"/>
                <a:gd name="T30" fmla="*/ 6350 w 7"/>
                <a:gd name="T31" fmla="*/ 0 h 7"/>
                <a:gd name="T32" fmla="*/ 6350 w 7"/>
                <a:gd name="T33" fmla="*/ 0 h 7"/>
                <a:gd name="T34" fmla="*/ 6350 w 7"/>
                <a:gd name="T35" fmla="*/ 0 h 7"/>
                <a:gd name="T36" fmla="*/ 3175 w 7"/>
                <a:gd name="T37" fmla="*/ 3175 h 7"/>
                <a:gd name="T38" fmla="*/ 3175 w 7"/>
                <a:gd name="T39" fmla="*/ 3175 h 7"/>
                <a:gd name="T40" fmla="*/ 0 w 7"/>
                <a:gd name="T41" fmla="*/ 6350 h 7"/>
                <a:gd name="T42" fmla="*/ 0 w 7"/>
                <a:gd name="T43" fmla="*/ 6350 h 7"/>
                <a:gd name="T44" fmla="*/ 0 w 7"/>
                <a:gd name="T45" fmla="*/ 6350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"/>
                <a:gd name="T70" fmla="*/ 0 h 7"/>
                <a:gd name="T71" fmla="*/ 7 w 7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" h="7">
                  <a:moveTo>
                    <a:pt x="0" y="4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4" y="7"/>
                  </a:lnTo>
                  <a:lnTo>
                    <a:pt x="5" y="7"/>
                  </a:lnTo>
                  <a:lnTo>
                    <a:pt x="7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Freeform 1207"/>
            <p:cNvSpPr>
              <a:spLocks/>
            </p:cNvSpPr>
            <p:nvPr/>
          </p:nvSpPr>
          <p:spPr bwMode="auto">
            <a:xfrm>
              <a:off x="2095500" y="3355975"/>
              <a:ext cx="39688" cy="39688"/>
            </a:xfrm>
            <a:custGeom>
              <a:avLst/>
              <a:gdLst>
                <a:gd name="T0" fmla="*/ 0 w 25"/>
                <a:gd name="T1" fmla="*/ 19050 h 25"/>
                <a:gd name="T2" fmla="*/ 0 w 25"/>
                <a:gd name="T3" fmla="*/ 19050 h 25"/>
                <a:gd name="T4" fmla="*/ 0 w 25"/>
                <a:gd name="T5" fmla="*/ 22225 h 25"/>
                <a:gd name="T6" fmla="*/ 3175 w 25"/>
                <a:gd name="T7" fmla="*/ 25400 h 25"/>
                <a:gd name="T8" fmla="*/ 3175 w 25"/>
                <a:gd name="T9" fmla="*/ 30163 h 25"/>
                <a:gd name="T10" fmla="*/ 6350 w 25"/>
                <a:gd name="T11" fmla="*/ 30163 h 25"/>
                <a:gd name="T12" fmla="*/ 7938 w 25"/>
                <a:gd name="T13" fmla="*/ 36513 h 25"/>
                <a:gd name="T14" fmla="*/ 11113 w 25"/>
                <a:gd name="T15" fmla="*/ 36513 h 25"/>
                <a:gd name="T16" fmla="*/ 17463 w 25"/>
                <a:gd name="T17" fmla="*/ 36513 h 25"/>
                <a:gd name="T18" fmla="*/ 19050 w 25"/>
                <a:gd name="T19" fmla="*/ 39688 h 25"/>
                <a:gd name="T20" fmla="*/ 19050 w 25"/>
                <a:gd name="T21" fmla="*/ 39688 h 25"/>
                <a:gd name="T22" fmla="*/ 25400 w 25"/>
                <a:gd name="T23" fmla="*/ 36513 h 25"/>
                <a:gd name="T24" fmla="*/ 28575 w 25"/>
                <a:gd name="T25" fmla="*/ 36513 h 25"/>
                <a:gd name="T26" fmla="*/ 30163 w 25"/>
                <a:gd name="T27" fmla="*/ 36513 h 25"/>
                <a:gd name="T28" fmla="*/ 33338 w 25"/>
                <a:gd name="T29" fmla="*/ 30163 h 25"/>
                <a:gd name="T30" fmla="*/ 36513 w 25"/>
                <a:gd name="T31" fmla="*/ 30163 h 25"/>
                <a:gd name="T32" fmla="*/ 36513 w 25"/>
                <a:gd name="T33" fmla="*/ 25400 h 25"/>
                <a:gd name="T34" fmla="*/ 39688 w 25"/>
                <a:gd name="T35" fmla="*/ 22225 h 25"/>
                <a:gd name="T36" fmla="*/ 39688 w 25"/>
                <a:gd name="T37" fmla="*/ 19050 h 25"/>
                <a:gd name="T38" fmla="*/ 39688 w 25"/>
                <a:gd name="T39" fmla="*/ 19050 h 25"/>
                <a:gd name="T40" fmla="*/ 39688 w 25"/>
                <a:gd name="T41" fmla="*/ 14288 h 25"/>
                <a:gd name="T42" fmla="*/ 36513 w 25"/>
                <a:gd name="T43" fmla="*/ 11113 h 25"/>
                <a:gd name="T44" fmla="*/ 36513 w 25"/>
                <a:gd name="T45" fmla="*/ 7938 h 25"/>
                <a:gd name="T46" fmla="*/ 33338 w 25"/>
                <a:gd name="T47" fmla="*/ 6350 h 25"/>
                <a:gd name="T48" fmla="*/ 30163 w 25"/>
                <a:gd name="T49" fmla="*/ 3175 h 25"/>
                <a:gd name="T50" fmla="*/ 28575 w 25"/>
                <a:gd name="T51" fmla="*/ 0 h 25"/>
                <a:gd name="T52" fmla="*/ 25400 w 25"/>
                <a:gd name="T53" fmla="*/ 0 h 25"/>
                <a:gd name="T54" fmla="*/ 19050 w 25"/>
                <a:gd name="T55" fmla="*/ 0 h 25"/>
                <a:gd name="T56" fmla="*/ 19050 w 25"/>
                <a:gd name="T57" fmla="*/ 0 h 25"/>
                <a:gd name="T58" fmla="*/ 17463 w 25"/>
                <a:gd name="T59" fmla="*/ 0 h 25"/>
                <a:gd name="T60" fmla="*/ 11113 w 25"/>
                <a:gd name="T61" fmla="*/ 0 h 25"/>
                <a:gd name="T62" fmla="*/ 7938 w 25"/>
                <a:gd name="T63" fmla="*/ 3175 h 25"/>
                <a:gd name="T64" fmla="*/ 6350 w 25"/>
                <a:gd name="T65" fmla="*/ 6350 h 25"/>
                <a:gd name="T66" fmla="*/ 3175 w 25"/>
                <a:gd name="T67" fmla="*/ 7938 h 25"/>
                <a:gd name="T68" fmla="*/ 3175 w 25"/>
                <a:gd name="T69" fmla="*/ 11113 h 25"/>
                <a:gd name="T70" fmla="*/ 0 w 25"/>
                <a:gd name="T71" fmla="*/ 14288 h 25"/>
                <a:gd name="T72" fmla="*/ 0 w 25"/>
                <a:gd name="T73" fmla="*/ 19050 h 25"/>
                <a:gd name="T74" fmla="*/ 0 w 25"/>
                <a:gd name="T75" fmla="*/ 19050 h 25"/>
                <a:gd name="T76" fmla="*/ 0 w 25"/>
                <a:gd name="T77" fmla="*/ 19050 h 2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5"/>
                <a:gd name="T118" fmla="*/ 0 h 25"/>
                <a:gd name="T119" fmla="*/ 25 w 25"/>
                <a:gd name="T120" fmla="*/ 25 h 2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5" h="25">
                  <a:moveTo>
                    <a:pt x="0" y="12"/>
                  </a:moveTo>
                  <a:lnTo>
                    <a:pt x="0" y="12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2" y="19"/>
                  </a:lnTo>
                  <a:lnTo>
                    <a:pt x="4" y="19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11" y="23"/>
                  </a:lnTo>
                  <a:lnTo>
                    <a:pt x="12" y="25"/>
                  </a:lnTo>
                  <a:lnTo>
                    <a:pt x="16" y="23"/>
                  </a:lnTo>
                  <a:lnTo>
                    <a:pt x="18" y="23"/>
                  </a:lnTo>
                  <a:lnTo>
                    <a:pt x="19" y="23"/>
                  </a:lnTo>
                  <a:lnTo>
                    <a:pt x="21" y="19"/>
                  </a:lnTo>
                  <a:lnTo>
                    <a:pt x="23" y="19"/>
                  </a:lnTo>
                  <a:lnTo>
                    <a:pt x="23" y="16"/>
                  </a:lnTo>
                  <a:lnTo>
                    <a:pt x="25" y="14"/>
                  </a:lnTo>
                  <a:lnTo>
                    <a:pt x="25" y="12"/>
                  </a:lnTo>
                  <a:lnTo>
                    <a:pt x="25" y="9"/>
                  </a:lnTo>
                  <a:lnTo>
                    <a:pt x="23" y="7"/>
                  </a:lnTo>
                  <a:lnTo>
                    <a:pt x="23" y="5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0" y="9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Freeform 1208"/>
            <p:cNvSpPr>
              <a:spLocks/>
            </p:cNvSpPr>
            <p:nvPr/>
          </p:nvSpPr>
          <p:spPr bwMode="auto">
            <a:xfrm>
              <a:off x="1968500" y="3473450"/>
              <a:ext cx="23813" cy="25400"/>
            </a:xfrm>
            <a:custGeom>
              <a:avLst/>
              <a:gdLst>
                <a:gd name="T0" fmla="*/ 0 w 15"/>
                <a:gd name="T1" fmla="*/ 14288 h 16"/>
                <a:gd name="T2" fmla="*/ 0 w 15"/>
                <a:gd name="T3" fmla="*/ 14288 h 16"/>
                <a:gd name="T4" fmla="*/ 0 w 15"/>
                <a:gd name="T5" fmla="*/ 17463 h 16"/>
                <a:gd name="T6" fmla="*/ 3175 w 15"/>
                <a:gd name="T7" fmla="*/ 22225 h 16"/>
                <a:gd name="T8" fmla="*/ 6350 w 15"/>
                <a:gd name="T9" fmla="*/ 22225 h 16"/>
                <a:gd name="T10" fmla="*/ 12700 w 15"/>
                <a:gd name="T11" fmla="*/ 25400 h 16"/>
                <a:gd name="T12" fmla="*/ 12700 w 15"/>
                <a:gd name="T13" fmla="*/ 25400 h 16"/>
                <a:gd name="T14" fmla="*/ 14288 w 15"/>
                <a:gd name="T15" fmla="*/ 22225 h 16"/>
                <a:gd name="T16" fmla="*/ 20638 w 15"/>
                <a:gd name="T17" fmla="*/ 22225 h 16"/>
                <a:gd name="T18" fmla="*/ 23813 w 15"/>
                <a:gd name="T19" fmla="*/ 17463 h 16"/>
                <a:gd name="T20" fmla="*/ 23813 w 15"/>
                <a:gd name="T21" fmla="*/ 14288 h 16"/>
                <a:gd name="T22" fmla="*/ 23813 w 15"/>
                <a:gd name="T23" fmla="*/ 14288 h 16"/>
                <a:gd name="T24" fmla="*/ 23813 w 15"/>
                <a:gd name="T25" fmla="*/ 9525 h 16"/>
                <a:gd name="T26" fmla="*/ 20638 w 15"/>
                <a:gd name="T27" fmla="*/ 6350 h 16"/>
                <a:gd name="T28" fmla="*/ 14288 w 15"/>
                <a:gd name="T29" fmla="*/ 3175 h 16"/>
                <a:gd name="T30" fmla="*/ 12700 w 15"/>
                <a:gd name="T31" fmla="*/ 0 h 16"/>
                <a:gd name="T32" fmla="*/ 12700 w 15"/>
                <a:gd name="T33" fmla="*/ 0 h 16"/>
                <a:gd name="T34" fmla="*/ 6350 w 15"/>
                <a:gd name="T35" fmla="*/ 3175 h 16"/>
                <a:gd name="T36" fmla="*/ 3175 w 15"/>
                <a:gd name="T37" fmla="*/ 6350 h 16"/>
                <a:gd name="T38" fmla="*/ 0 w 15"/>
                <a:gd name="T39" fmla="*/ 9525 h 16"/>
                <a:gd name="T40" fmla="*/ 0 w 15"/>
                <a:gd name="T41" fmla="*/ 14288 h 16"/>
                <a:gd name="T42" fmla="*/ 0 w 15"/>
                <a:gd name="T43" fmla="*/ 14288 h 16"/>
                <a:gd name="T44" fmla="*/ 0 w 15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"/>
                <a:gd name="T70" fmla="*/ 0 h 16"/>
                <a:gd name="T71" fmla="*/ 15 w 15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" h="16">
                  <a:moveTo>
                    <a:pt x="0" y="9"/>
                  </a:moveTo>
                  <a:lnTo>
                    <a:pt x="0" y="9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9" y="14"/>
                  </a:lnTo>
                  <a:lnTo>
                    <a:pt x="13" y="14"/>
                  </a:lnTo>
                  <a:lnTo>
                    <a:pt x="15" y="11"/>
                  </a:lnTo>
                  <a:lnTo>
                    <a:pt x="15" y="9"/>
                  </a:lnTo>
                  <a:lnTo>
                    <a:pt x="15" y="6"/>
                  </a:lnTo>
                  <a:lnTo>
                    <a:pt x="13" y="4"/>
                  </a:lnTo>
                  <a:lnTo>
                    <a:pt x="9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1209"/>
            <p:cNvSpPr>
              <a:spLocks/>
            </p:cNvSpPr>
            <p:nvPr/>
          </p:nvSpPr>
          <p:spPr bwMode="auto">
            <a:xfrm>
              <a:off x="1981200" y="3552825"/>
              <a:ext cx="19050" cy="19050"/>
            </a:xfrm>
            <a:custGeom>
              <a:avLst/>
              <a:gdLst>
                <a:gd name="T0" fmla="*/ 0 w 12"/>
                <a:gd name="T1" fmla="*/ 7938 h 12"/>
                <a:gd name="T2" fmla="*/ 0 w 12"/>
                <a:gd name="T3" fmla="*/ 7938 h 12"/>
                <a:gd name="T4" fmla="*/ 0 w 12"/>
                <a:gd name="T5" fmla="*/ 12700 h 12"/>
                <a:gd name="T6" fmla="*/ 1588 w 12"/>
                <a:gd name="T7" fmla="*/ 15875 h 12"/>
                <a:gd name="T8" fmla="*/ 4763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2700 w 12"/>
                <a:gd name="T15" fmla="*/ 19050 h 12"/>
                <a:gd name="T16" fmla="*/ 15875 w 12"/>
                <a:gd name="T17" fmla="*/ 15875 h 12"/>
                <a:gd name="T18" fmla="*/ 19050 w 12"/>
                <a:gd name="T19" fmla="*/ 12700 h 12"/>
                <a:gd name="T20" fmla="*/ 19050 w 12"/>
                <a:gd name="T21" fmla="*/ 7938 h 12"/>
                <a:gd name="T22" fmla="*/ 19050 w 12"/>
                <a:gd name="T23" fmla="*/ 7938 h 12"/>
                <a:gd name="T24" fmla="*/ 19050 w 12"/>
                <a:gd name="T25" fmla="*/ 4763 h 12"/>
                <a:gd name="T26" fmla="*/ 15875 w 12"/>
                <a:gd name="T27" fmla="*/ 1588 h 12"/>
                <a:gd name="T28" fmla="*/ 12700 w 12"/>
                <a:gd name="T29" fmla="*/ 0 h 12"/>
                <a:gd name="T30" fmla="*/ 11113 w 12"/>
                <a:gd name="T31" fmla="*/ 0 h 12"/>
                <a:gd name="T32" fmla="*/ 11113 w 12"/>
                <a:gd name="T33" fmla="*/ 0 h 12"/>
                <a:gd name="T34" fmla="*/ 4763 w 12"/>
                <a:gd name="T35" fmla="*/ 0 h 12"/>
                <a:gd name="T36" fmla="*/ 1588 w 12"/>
                <a:gd name="T37" fmla="*/ 1588 h 12"/>
                <a:gd name="T38" fmla="*/ 0 w 12"/>
                <a:gd name="T39" fmla="*/ 4763 h 12"/>
                <a:gd name="T40" fmla="*/ 0 w 12"/>
                <a:gd name="T41" fmla="*/ 7938 h 12"/>
                <a:gd name="T42" fmla="*/ 0 w 12"/>
                <a:gd name="T43" fmla="*/ 7938 h 12"/>
                <a:gd name="T44" fmla="*/ 0 w 12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5"/>
                  </a:moveTo>
                  <a:lnTo>
                    <a:pt x="0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7" y="12"/>
                  </a:lnTo>
                  <a:lnTo>
                    <a:pt x="8" y="12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1211"/>
            <p:cNvSpPr>
              <a:spLocks/>
            </p:cNvSpPr>
            <p:nvPr/>
          </p:nvSpPr>
          <p:spPr bwMode="auto">
            <a:xfrm>
              <a:off x="1992313" y="3863975"/>
              <a:ext cx="7938" cy="11113"/>
            </a:xfrm>
            <a:custGeom>
              <a:avLst/>
              <a:gdLst>
                <a:gd name="T0" fmla="*/ 0 w 5"/>
                <a:gd name="T1" fmla="*/ 4763 h 7"/>
                <a:gd name="T2" fmla="*/ 0 w 5"/>
                <a:gd name="T3" fmla="*/ 4763 h 7"/>
                <a:gd name="T4" fmla="*/ 0 w 5"/>
                <a:gd name="T5" fmla="*/ 7938 h 7"/>
                <a:gd name="T6" fmla="*/ 0 w 5"/>
                <a:gd name="T7" fmla="*/ 11113 h 7"/>
                <a:gd name="T8" fmla="*/ 1588 w 5"/>
                <a:gd name="T9" fmla="*/ 11113 h 7"/>
                <a:gd name="T10" fmla="*/ 4763 w 5"/>
                <a:gd name="T11" fmla="*/ 11113 h 7"/>
                <a:gd name="T12" fmla="*/ 4763 w 5"/>
                <a:gd name="T13" fmla="*/ 11113 h 7"/>
                <a:gd name="T14" fmla="*/ 4763 w 5"/>
                <a:gd name="T15" fmla="*/ 11113 h 7"/>
                <a:gd name="T16" fmla="*/ 7938 w 5"/>
                <a:gd name="T17" fmla="*/ 11113 h 7"/>
                <a:gd name="T18" fmla="*/ 7938 w 5"/>
                <a:gd name="T19" fmla="*/ 7938 h 7"/>
                <a:gd name="T20" fmla="*/ 7938 w 5"/>
                <a:gd name="T21" fmla="*/ 4763 h 7"/>
                <a:gd name="T22" fmla="*/ 7938 w 5"/>
                <a:gd name="T23" fmla="*/ 4763 h 7"/>
                <a:gd name="T24" fmla="*/ 7938 w 5"/>
                <a:gd name="T25" fmla="*/ 1588 h 7"/>
                <a:gd name="T26" fmla="*/ 7938 w 5"/>
                <a:gd name="T27" fmla="*/ 1588 h 7"/>
                <a:gd name="T28" fmla="*/ 4763 w 5"/>
                <a:gd name="T29" fmla="*/ 0 h 7"/>
                <a:gd name="T30" fmla="*/ 4763 w 5"/>
                <a:gd name="T31" fmla="*/ 0 h 7"/>
                <a:gd name="T32" fmla="*/ 4763 w 5"/>
                <a:gd name="T33" fmla="*/ 0 h 7"/>
                <a:gd name="T34" fmla="*/ 1588 w 5"/>
                <a:gd name="T35" fmla="*/ 0 h 7"/>
                <a:gd name="T36" fmla="*/ 0 w 5"/>
                <a:gd name="T37" fmla="*/ 1588 h 7"/>
                <a:gd name="T38" fmla="*/ 0 w 5"/>
                <a:gd name="T39" fmla="*/ 1588 h 7"/>
                <a:gd name="T40" fmla="*/ 0 w 5"/>
                <a:gd name="T41" fmla="*/ 4763 h 7"/>
                <a:gd name="T42" fmla="*/ 0 w 5"/>
                <a:gd name="T43" fmla="*/ 4763 h 7"/>
                <a:gd name="T44" fmla="*/ 0 w 5"/>
                <a:gd name="T45" fmla="*/ 4763 h 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7"/>
                <a:gd name="T71" fmla="*/ 5 w 5"/>
                <a:gd name="T72" fmla="*/ 7 h 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7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1212"/>
            <p:cNvSpPr>
              <a:spLocks/>
            </p:cNvSpPr>
            <p:nvPr/>
          </p:nvSpPr>
          <p:spPr bwMode="auto">
            <a:xfrm>
              <a:off x="1981200" y="3252788"/>
              <a:ext cx="15875" cy="15875"/>
            </a:xfrm>
            <a:custGeom>
              <a:avLst/>
              <a:gdLst>
                <a:gd name="T0" fmla="*/ 0 w 10"/>
                <a:gd name="T1" fmla="*/ 7938 h 10"/>
                <a:gd name="T2" fmla="*/ 0 w 10"/>
                <a:gd name="T3" fmla="*/ 7938 h 10"/>
                <a:gd name="T4" fmla="*/ 0 w 10"/>
                <a:gd name="T5" fmla="*/ 11113 h 10"/>
                <a:gd name="T6" fmla="*/ 0 w 10"/>
                <a:gd name="T7" fmla="*/ 14288 h 10"/>
                <a:gd name="T8" fmla="*/ 4763 w 10"/>
                <a:gd name="T9" fmla="*/ 15875 h 10"/>
                <a:gd name="T10" fmla="*/ 7938 w 10"/>
                <a:gd name="T11" fmla="*/ 15875 h 10"/>
                <a:gd name="T12" fmla="*/ 7938 w 10"/>
                <a:gd name="T13" fmla="*/ 15875 h 10"/>
                <a:gd name="T14" fmla="*/ 11113 w 10"/>
                <a:gd name="T15" fmla="*/ 15875 h 10"/>
                <a:gd name="T16" fmla="*/ 12700 w 10"/>
                <a:gd name="T17" fmla="*/ 14288 h 10"/>
                <a:gd name="T18" fmla="*/ 12700 w 10"/>
                <a:gd name="T19" fmla="*/ 11113 h 10"/>
                <a:gd name="T20" fmla="*/ 15875 w 10"/>
                <a:gd name="T21" fmla="*/ 7938 h 10"/>
                <a:gd name="T22" fmla="*/ 15875 w 10"/>
                <a:gd name="T23" fmla="*/ 7938 h 10"/>
                <a:gd name="T24" fmla="*/ 12700 w 10"/>
                <a:gd name="T25" fmla="*/ 4763 h 10"/>
                <a:gd name="T26" fmla="*/ 12700 w 10"/>
                <a:gd name="T27" fmla="*/ 0 h 10"/>
                <a:gd name="T28" fmla="*/ 11113 w 10"/>
                <a:gd name="T29" fmla="*/ 0 h 10"/>
                <a:gd name="T30" fmla="*/ 7938 w 10"/>
                <a:gd name="T31" fmla="*/ 0 h 10"/>
                <a:gd name="T32" fmla="*/ 7938 w 10"/>
                <a:gd name="T33" fmla="*/ 0 h 10"/>
                <a:gd name="T34" fmla="*/ 4763 w 10"/>
                <a:gd name="T35" fmla="*/ 0 h 10"/>
                <a:gd name="T36" fmla="*/ 0 w 10"/>
                <a:gd name="T37" fmla="*/ 0 h 10"/>
                <a:gd name="T38" fmla="*/ 0 w 10"/>
                <a:gd name="T39" fmla="*/ 4763 h 10"/>
                <a:gd name="T40" fmla="*/ 0 w 10"/>
                <a:gd name="T41" fmla="*/ 7938 h 10"/>
                <a:gd name="T42" fmla="*/ 0 w 10"/>
                <a:gd name="T43" fmla="*/ 7938 h 10"/>
                <a:gd name="T44" fmla="*/ 0 w 10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0"/>
                <a:gd name="T71" fmla="*/ 10 w 10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0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8" y="9"/>
                  </a:lnTo>
                  <a:lnTo>
                    <a:pt x="8" y="7"/>
                  </a:lnTo>
                  <a:lnTo>
                    <a:pt x="10" y="5"/>
                  </a:lnTo>
                  <a:lnTo>
                    <a:pt x="8" y="3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7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8" name="Text Box 83"/>
          <p:cNvSpPr txBox="1">
            <a:spLocks noChangeArrowheads="1"/>
          </p:cNvSpPr>
          <p:nvPr/>
        </p:nvSpPr>
        <p:spPr bwMode="auto">
          <a:xfrm>
            <a:off x="6292850" y="2509838"/>
            <a:ext cx="1708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 Rounded MT Bold" panose="020F0704030504030204" pitchFamily="34" charset="0"/>
              </a:rPr>
              <a:t>VALENTINES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 Rounded MT Bold" panose="020F0704030504030204" pitchFamily="34" charset="0"/>
              </a:rPr>
              <a:t>MESSAGE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4676775" y="3492500"/>
            <a:ext cx="2992438" cy="2992438"/>
          </a:xfrm>
          <a:prstGeom prst="rect">
            <a:avLst/>
          </a:pr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Freeform 5"/>
          <p:cNvSpPr>
            <a:spLocks/>
          </p:cNvSpPr>
          <p:nvPr/>
        </p:nvSpPr>
        <p:spPr bwMode="auto">
          <a:xfrm>
            <a:off x="5272088" y="3714750"/>
            <a:ext cx="1801812" cy="2546350"/>
          </a:xfrm>
          <a:custGeom>
            <a:avLst/>
            <a:gdLst>
              <a:gd name="T0" fmla="*/ 554037 w 1135"/>
              <a:gd name="T1" fmla="*/ 2057400 h 1604"/>
              <a:gd name="T2" fmla="*/ 554037 w 1135"/>
              <a:gd name="T3" fmla="*/ 1435100 h 1604"/>
              <a:gd name="T4" fmla="*/ 1347787 w 1135"/>
              <a:gd name="T5" fmla="*/ 1435100 h 1604"/>
              <a:gd name="T6" fmla="*/ 1347787 w 1135"/>
              <a:gd name="T7" fmla="*/ 944563 h 1604"/>
              <a:gd name="T8" fmla="*/ 554037 w 1135"/>
              <a:gd name="T9" fmla="*/ 944563 h 1604"/>
              <a:gd name="T10" fmla="*/ 554037 w 1135"/>
              <a:gd name="T11" fmla="*/ 488950 h 1604"/>
              <a:gd name="T12" fmla="*/ 1711325 w 1135"/>
              <a:gd name="T13" fmla="*/ 488950 h 1604"/>
              <a:gd name="T14" fmla="*/ 1711325 w 1135"/>
              <a:gd name="T15" fmla="*/ 0 h 1604"/>
              <a:gd name="T16" fmla="*/ 554037 w 1135"/>
              <a:gd name="T17" fmla="*/ 0 h 1604"/>
              <a:gd name="T18" fmla="*/ 0 w 1135"/>
              <a:gd name="T19" fmla="*/ 0 h 1604"/>
              <a:gd name="T20" fmla="*/ 0 w 1135"/>
              <a:gd name="T21" fmla="*/ 488950 h 1604"/>
              <a:gd name="T22" fmla="*/ 0 w 1135"/>
              <a:gd name="T23" fmla="*/ 944563 h 1604"/>
              <a:gd name="T24" fmla="*/ 0 w 1135"/>
              <a:gd name="T25" fmla="*/ 1435100 h 1604"/>
              <a:gd name="T26" fmla="*/ 0 w 1135"/>
              <a:gd name="T27" fmla="*/ 2546350 h 1604"/>
              <a:gd name="T28" fmla="*/ 25400 w 1135"/>
              <a:gd name="T29" fmla="*/ 2546350 h 1604"/>
              <a:gd name="T30" fmla="*/ 554037 w 1135"/>
              <a:gd name="T31" fmla="*/ 2546350 h 1604"/>
              <a:gd name="T32" fmla="*/ 1801812 w 1135"/>
              <a:gd name="T33" fmla="*/ 2546350 h 1604"/>
              <a:gd name="T34" fmla="*/ 1801812 w 1135"/>
              <a:gd name="T35" fmla="*/ 2057400 h 1604"/>
              <a:gd name="T36" fmla="*/ 554037 w 1135"/>
              <a:gd name="T37" fmla="*/ 2057400 h 16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135" h="1604">
                <a:moveTo>
                  <a:pt x="349" y="1296"/>
                </a:moveTo>
                <a:lnTo>
                  <a:pt x="349" y="904"/>
                </a:lnTo>
                <a:lnTo>
                  <a:pt x="849" y="904"/>
                </a:lnTo>
                <a:lnTo>
                  <a:pt x="849" y="595"/>
                </a:lnTo>
                <a:lnTo>
                  <a:pt x="349" y="595"/>
                </a:lnTo>
                <a:lnTo>
                  <a:pt x="349" y="308"/>
                </a:lnTo>
                <a:lnTo>
                  <a:pt x="1078" y="308"/>
                </a:lnTo>
                <a:lnTo>
                  <a:pt x="1078" y="0"/>
                </a:lnTo>
                <a:lnTo>
                  <a:pt x="349" y="0"/>
                </a:lnTo>
                <a:lnTo>
                  <a:pt x="0" y="0"/>
                </a:lnTo>
                <a:lnTo>
                  <a:pt x="0" y="308"/>
                </a:lnTo>
                <a:lnTo>
                  <a:pt x="0" y="595"/>
                </a:lnTo>
                <a:lnTo>
                  <a:pt x="0" y="904"/>
                </a:lnTo>
                <a:lnTo>
                  <a:pt x="0" y="1604"/>
                </a:lnTo>
                <a:lnTo>
                  <a:pt x="16" y="1604"/>
                </a:lnTo>
                <a:lnTo>
                  <a:pt x="349" y="1604"/>
                </a:lnTo>
                <a:lnTo>
                  <a:pt x="1135" y="1604"/>
                </a:lnTo>
                <a:lnTo>
                  <a:pt x="1135" y="1296"/>
                </a:lnTo>
                <a:lnTo>
                  <a:pt x="349" y="129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6"/>
          <p:cNvSpPr>
            <a:spLocks/>
          </p:cNvSpPr>
          <p:nvPr/>
        </p:nvSpPr>
        <p:spPr bwMode="auto">
          <a:xfrm>
            <a:off x="5546725" y="4075113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1587 h 1"/>
              <a:gd name="T4" fmla="*/ 1588 w 1"/>
              <a:gd name="T5" fmla="*/ 0 h 1"/>
              <a:gd name="T6" fmla="*/ 0 w 1"/>
              <a:gd name="T7" fmla="*/ 0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1"/>
                </a:lnTo>
                <a:lnTo>
                  <a:pt x="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7"/>
          <p:cNvSpPr>
            <a:spLocks/>
          </p:cNvSpPr>
          <p:nvPr/>
        </p:nvSpPr>
        <p:spPr bwMode="auto">
          <a:xfrm>
            <a:off x="5422900" y="5484813"/>
            <a:ext cx="1588" cy="3175"/>
          </a:xfrm>
          <a:custGeom>
            <a:avLst/>
            <a:gdLst>
              <a:gd name="T0" fmla="*/ 1588 w 1"/>
              <a:gd name="T1" fmla="*/ 0 h 2"/>
              <a:gd name="T2" fmla="*/ 0 w 1"/>
              <a:gd name="T3" fmla="*/ 1588 h 2"/>
              <a:gd name="T4" fmla="*/ 1588 w 1"/>
              <a:gd name="T5" fmla="*/ 3175 h 2"/>
              <a:gd name="T6" fmla="*/ 1588 w 1"/>
              <a:gd name="T7" fmla="*/ 0 h 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2">
                <a:moveTo>
                  <a:pt x="1" y="0"/>
                </a:moveTo>
                <a:lnTo>
                  <a:pt x="0" y="1"/>
                </a:lnTo>
                <a:lnTo>
                  <a:pt x="1" y="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8"/>
          <p:cNvSpPr>
            <a:spLocks/>
          </p:cNvSpPr>
          <p:nvPr/>
        </p:nvSpPr>
        <p:spPr bwMode="auto">
          <a:xfrm>
            <a:off x="6281738" y="4887913"/>
            <a:ext cx="1587" cy="3175"/>
          </a:xfrm>
          <a:custGeom>
            <a:avLst/>
            <a:gdLst>
              <a:gd name="T0" fmla="*/ 0 w 1"/>
              <a:gd name="T1" fmla="*/ 3175 h 2"/>
              <a:gd name="T2" fmla="*/ 1587 w 1"/>
              <a:gd name="T3" fmla="*/ 1588 h 2"/>
              <a:gd name="T4" fmla="*/ 0 w 1"/>
              <a:gd name="T5" fmla="*/ 0 h 2"/>
              <a:gd name="T6" fmla="*/ 0 w 1"/>
              <a:gd name="T7" fmla="*/ 3175 h 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2">
                <a:moveTo>
                  <a:pt x="0" y="2"/>
                </a:moveTo>
                <a:lnTo>
                  <a:pt x="1" y="1"/>
                </a:lnTo>
                <a:lnTo>
                  <a:pt x="0" y="0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9"/>
          <p:cNvSpPr>
            <a:spLocks/>
          </p:cNvSpPr>
          <p:nvPr/>
        </p:nvSpPr>
        <p:spPr bwMode="auto">
          <a:xfrm>
            <a:off x="6450013" y="3752850"/>
            <a:ext cx="428625" cy="415925"/>
          </a:xfrm>
          <a:custGeom>
            <a:avLst/>
            <a:gdLst>
              <a:gd name="T0" fmla="*/ 149225 w 270"/>
              <a:gd name="T1" fmla="*/ 23813 h 262"/>
              <a:gd name="T2" fmla="*/ 184150 w 270"/>
              <a:gd name="T3" fmla="*/ 3175 h 262"/>
              <a:gd name="T4" fmla="*/ 204788 w 270"/>
              <a:gd name="T5" fmla="*/ 0 h 262"/>
              <a:gd name="T6" fmla="*/ 209550 w 270"/>
              <a:gd name="T7" fmla="*/ 3175 h 262"/>
              <a:gd name="T8" fmla="*/ 236538 w 270"/>
              <a:gd name="T9" fmla="*/ 12700 h 262"/>
              <a:gd name="T10" fmla="*/ 254000 w 270"/>
              <a:gd name="T11" fmla="*/ 12700 h 262"/>
              <a:gd name="T12" fmla="*/ 271463 w 270"/>
              <a:gd name="T13" fmla="*/ 17463 h 262"/>
              <a:gd name="T14" fmla="*/ 282575 w 270"/>
              <a:gd name="T15" fmla="*/ 30163 h 262"/>
              <a:gd name="T16" fmla="*/ 296863 w 270"/>
              <a:gd name="T17" fmla="*/ 41275 h 262"/>
              <a:gd name="T18" fmla="*/ 341313 w 270"/>
              <a:gd name="T19" fmla="*/ 53975 h 262"/>
              <a:gd name="T20" fmla="*/ 366713 w 270"/>
              <a:gd name="T21" fmla="*/ 66675 h 262"/>
              <a:gd name="T22" fmla="*/ 373063 w 270"/>
              <a:gd name="T23" fmla="*/ 76200 h 262"/>
              <a:gd name="T24" fmla="*/ 393700 w 270"/>
              <a:gd name="T25" fmla="*/ 77788 h 262"/>
              <a:gd name="T26" fmla="*/ 407988 w 270"/>
              <a:gd name="T27" fmla="*/ 85725 h 262"/>
              <a:gd name="T28" fmla="*/ 422275 w 270"/>
              <a:gd name="T29" fmla="*/ 100013 h 262"/>
              <a:gd name="T30" fmla="*/ 425450 w 270"/>
              <a:gd name="T31" fmla="*/ 115888 h 262"/>
              <a:gd name="T32" fmla="*/ 428625 w 270"/>
              <a:gd name="T33" fmla="*/ 139700 h 262"/>
              <a:gd name="T34" fmla="*/ 420688 w 270"/>
              <a:gd name="T35" fmla="*/ 174625 h 262"/>
              <a:gd name="T36" fmla="*/ 412750 w 270"/>
              <a:gd name="T37" fmla="*/ 230188 h 262"/>
              <a:gd name="T38" fmla="*/ 412750 w 270"/>
              <a:gd name="T39" fmla="*/ 247650 h 262"/>
              <a:gd name="T40" fmla="*/ 407988 w 270"/>
              <a:gd name="T41" fmla="*/ 276225 h 262"/>
              <a:gd name="T42" fmla="*/ 396875 w 270"/>
              <a:gd name="T43" fmla="*/ 300038 h 262"/>
              <a:gd name="T44" fmla="*/ 379413 w 270"/>
              <a:gd name="T45" fmla="*/ 325438 h 262"/>
              <a:gd name="T46" fmla="*/ 350838 w 270"/>
              <a:gd name="T47" fmla="*/ 349250 h 262"/>
              <a:gd name="T48" fmla="*/ 312738 w 270"/>
              <a:gd name="T49" fmla="*/ 371475 h 262"/>
              <a:gd name="T50" fmla="*/ 285750 w 270"/>
              <a:gd name="T51" fmla="*/ 387350 h 262"/>
              <a:gd name="T52" fmla="*/ 268288 w 270"/>
              <a:gd name="T53" fmla="*/ 400050 h 262"/>
              <a:gd name="T54" fmla="*/ 234950 w 270"/>
              <a:gd name="T55" fmla="*/ 412750 h 262"/>
              <a:gd name="T56" fmla="*/ 182563 w 270"/>
              <a:gd name="T57" fmla="*/ 414338 h 262"/>
              <a:gd name="T58" fmla="*/ 157163 w 270"/>
              <a:gd name="T59" fmla="*/ 407988 h 262"/>
              <a:gd name="T60" fmla="*/ 123825 w 270"/>
              <a:gd name="T61" fmla="*/ 384175 h 262"/>
              <a:gd name="T62" fmla="*/ 106363 w 270"/>
              <a:gd name="T63" fmla="*/ 365125 h 262"/>
              <a:gd name="T64" fmla="*/ 88900 w 270"/>
              <a:gd name="T65" fmla="*/ 339725 h 262"/>
              <a:gd name="T66" fmla="*/ 74613 w 270"/>
              <a:gd name="T67" fmla="*/ 304800 h 262"/>
              <a:gd name="T68" fmla="*/ 55563 w 270"/>
              <a:gd name="T69" fmla="*/ 290513 h 262"/>
              <a:gd name="T70" fmla="*/ 33338 w 270"/>
              <a:gd name="T71" fmla="*/ 269875 h 262"/>
              <a:gd name="T72" fmla="*/ 17463 w 270"/>
              <a:gd name="T73" fmla="*/ 241300 h 262"/>
              <a:gd name="T74" fmla="*/ 7938 w 270"/>
              <a:gd name="T75" fmla="*/ 209550 h 262"/>
              <a:gd name="T76" fmla="*/ 7938 w 270"/>
              <a:gd name="T77" fmla="*/ 184150 h 262"/>
              <a:gd name="T78" fmla="*/ 7938 w 270"/>
              <a:gd name="T79" fmla="*/ 169863 h 262"/>
              <a:gd name="T80" fmla="*/ 0 w 270"/>
              <a:gd name="T81" fmla="*/ 150813 h 262"/>
              <a:gd name="T82" fmla="*/ 4763 w 270"/>
              <a:gd name="T83" fmla="*/ 139700 h 262"/>
              <a:gd name="T84" fmla="*/ 17463 w 270"/>
              <a:gd name="T85" fmla="*/ 128588 h 262"/>
              <a:gd name="T86" fmla="*/ 22225 w 270"/>
              <a:gd name="T87" fmla="*/ 127000 h 262"/>
              <a:gd name="T88" fmla="*/ 25400 w 270"/>
              <a:gd name="T89" fmla="*/ 125413 h 262"/>
              <a:gd name="T90" fmla="*/ 31750 w 270"/>
              <a:gd name="T91" fmla="*/ 122238 h 262"/>
              <a:gd name="T92" fmla="*/ 42863 w 270"/>
              <a:gd name="T93" fmla="*/ 69850 h 262"/>
              <a:gd name="T94" fmla="*/ 49213 w 270"/>
              <a:gd name="T95" fmla="*/ 52388 h 262"/>
              <a:gd name="T96" fmla="*/ 50800 w 270"/>
              <a:gd name="T97" fmla="*/ 47625 h 262"/>
              <a:gd name="T98" fmla="*/ 66675 w 270"/>
              <a:gd name="T99" fmla="*/ 36513 h 262"/>
              <a:gd name="T100" fmla="*/ 80963 w 270"/>
              <a:gd name="T101" fmla="*/ 34925 h 262"/>
              <a:gd name="T102" fmla="*/ 96838 w 270"/>
              <a:gd name="T103" fmla="*/ 22225 h 262"/>
              <a:gd name="T104" fmla="*/ 107950 w 270"/>
              <a:gd name="T105" fmla="*/ 15875 h 262"/>
              <a:gd name="T106" fmla="*/ 122238 w 270"/>
              <a:gd name="T107" fmla="*/ 12700 h 262"/>
              <a:gd name="T108" fmla="*/ 134938 w 270"/>
              <a:gd name="T109" fmla="*/ 20638 h 26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70" h="262">
                <a:moveTo>
                  <a:pt x="87" y="18"/>
                </a:moveTo>
                <a:lnTo>
                  <a:pt x="94" y="15"/>
                </a:lnTo>
                <a:lnTo>
                  <a:pt x="108" y="6"/>
                </a:lnTo>
                <a:lnTo>
                  <a:pt x="116" y="2"/>
                </a:lnTo>
                <a:lnTo>
                  <a:pt x="123" y="0"/>
                </a:lnTo>
                <a:lnTo>
                  <a:pt x="129" y="0"/>
                </a:lnTo>
                <a:lnTo>
                  <a:pt x="131" y="0"/>
                </a:lnTo>
                <a:lnTo>
                  <a:pt x="132" y="2"/>
                </a:lnTo>
                <a:lnTo>
                  <a:pt x="141" y="6"/>
                </a:lnTo>
                <a:lnTo>
                  <a:pt x="149" y="8"/>
                </a:lnTo>
                <a:lnTo>
                  <a:pt x="156" y="8"/>
                </a:lnTo>
                <a:lnTo>
                  <a:pt x="160" y="8"/>
                </a:lnTo>
                <a:lnTo>
                  <a:pt x="168" y="9"/>
                </a:lnTo>
                <a:lnTo>
                  <a:pt x="171" y="11"/>
                </a:lnTo>
                <a:lnTo>
                  <a:pt x="174" y="15"/>
                </a:lnTo>
                <a:lnTo>
                  <a:pt x="178" y="19"/>
                </a:lnTo>
                <a:lnTo>
                  <a:pt x="180" y="24"/>
                </a:lnTo>
                <a:lnTo>
                  <a:pt x="187" y="26"/>
                </a:lnTo>
                <a:lnTo>
                  <a:pt x="204" y="31"/>
                </a:lnTo>
                <a:lnTo>
                  <a:pt x="215" y="34"/>
                </a:lnTo>
                <a:lnTo>
                  <a:pt x="224" y="38"/>
                </a:lnTo>
                <a:lnTo>
                  <a:pt x="231" y="42"/>
                </a:lnTo>
                <a:lnTo>
                  <a:pt x="234" y="46"/>
                </a:lnTo>
                <a:lnTo>
                  <a:pt x="235" y="48"/>
                </a:lnTo>
                <a:lnTo>
                  <a:pt x="239" y="48"/>
                </a:lnTo>
                <a:lnTo>
                  <a:pt x="248" y="49"/>
                </a:lnTo>
                <a:lnTo>
                  <a:pt x="252" y="52"/>
                </a:lnTo>
                <a:lnTo>
                  <a:pt x="257" y="54"/>
                </a:lnTo>
                <a:lnTo>
                  <a:pt x="263" y="57"/>
                </a:lnTo>
                <a:lnTo>
                  <a:pt x="266" y="63"/>
                </a:lnTo>
                <a:lnTo>
                  <a:pt x="267" y="68"/>
                </a:lnTo>
                <a:lnTo>
                  <a:pt x="268" y="73"/>
                </a:lnTo>
                <a:lnTo>
                  <a:pt x="270" y="80"/>
                </a:lnTo>
                <a:lnTo>
                  <a:pt x="270" y="88"/>
                </a:lnTo>
                <a:lnTo>
                  <a:pt x="268" y="99"/>
                </a:lnTo>
                <a:lnTo>
                  <a:pt x="265" y="110"/>
                </a:lnTo>
                <a:lnTo>
                  <a:pt x="259" y="124"/>
                </a:lnTo>
                <a:lnTo>
                  <a:pt x="260" y="145"/>
                </a:lnTo>
                <a:lnTo>
                  <a:pt x="260" y="148"/>
                </a:lnTo>
                <a:lnTo>
                  <a:pt x="260" y="156"/>
                </a:lnTo>
                <a:lnTo>
                  <a:pt x="258" y="167"/>
                </a:lnTo>
                <a:lnTo>
                  <a:pt x="257" y="174"/>
                </a:lnTo>
                <a:lnTo>
                  <a:pt x="254" y="182"/>
                </a:lnTo>
                <a:lnTo>
                  <a:pt x="250" y="189"/>
                </a:lnTo>
                <a:lnTo>
                  <a:pt x="245" y="197"/>
                </a:lnTo>
                <a:lnTo>
                  <a:pt x="239" y="205"/>
                </a:lnTo>
                <a:lnTo>
                  <a:pt x="232" y="213"/>
                </a:lnTo>
                <a:lnTo>
                  <a:pt x="221" y="220"/>
                </a:lnTo>
                <a:lnTo>
                  <a:pt x="211" y="228"/>
                </a:lnTo>
                <a:lnTo>
                  <a:pt x="197" y="234"/>
                </a:lnTo>
                <a:lnTo>
                  <a:pt x="182" y="239"/>
                </a:lnTo>
                <a:lnTo>
                  <a:pt x="180" y="244"/>
                </a:lnTo>
                <a:lnTo>
                  <a:pt x="176" y="247"/>
                </a:lnTo>
                <a:lnTo>
                  <a:pt x="169" y="252"/>
                </a:lnTo>
                <a:lnTo>
                  <a:pt x="161" y="257"/>
                </a:lnTo>
                <a:lnTo>
                  <a:pt x="148" y="260"/>
                </a:lnTo>
                <a:lnTo>
                  <a:pt x="133" y="262"/>
                </a:lnTo>
                <a:lnTo>
                  <a:pt x="115" y="261"/>
                </a:lnTo>
                <a:lnTo>
                  <a:pt x="107" y="260"/>
                </a:lnTo>
                <a:lnTo>
                  <a:pt x="99" y="257"/>
                </a:lnTo>
                <a:lnTo>
                  <a:pt x="89" y="251"/>
                </a:lnTo>
                <a:lnTo>
                  <a:pt x="78" y="242"/>
                </a:lnTo>
                <a:lnTo>
                  <a:pt x="73" y="237"/>
                </a:lnTo>
                <a:lnTo>
                  <a:pt x="67" y="230"/>
                </a:lnTo>
                <a:lnTo>
                  <a:pt x="61" y="222"/>
                </a:lnTo>
                <a:lnTo>
                  <a:pt x="56" y="214"/>
                </a:lnTo>
                <a:lnTo>
                  <a:pt x="52" y="204"/>
                </a:lnTo>
                <a:lnTo>
                  <a:pt x="47" y="192"/>
                </a:lnTo>
                <a:lnTo>
                  <a:pt x="42" y="189"/>
                </a:lnTo>
                <a:lnTo>
                  <a:pt x="35" y="183"/>
                </a:lnTo>
                <a:lnTo>
                  <a:pt x="27" y="175"/>
                </a:lnTo>
                <a:lnTo>
                  <a:pt x="21" y="170"/>
                </a:lnTo>
                <a:lnTo>
                  <a:pt x="18" y="164"/>
                </a:lnTo>
                <a:lnTo>
                  <a:pt x="11" y="152"/>
                </a:lnTo>
                <a:lnTo>
                  <a:pt x="7" y="142"/>
                </a:lnTo>
                <a:lnTo>
                  <a:pt x="5" y="132"/>
                </a:lnTo>
                <a:lnTo>
                  <a:pt x="5" y="123"/>
                </a:lnTo>
                <a:lnTo>
                  <a:pt x="5" y="116"/>
                </a:lnTo>
                <a:lnTo>
                  <a:pt x="6" y="109"/>
                </a:lnTo>
                <a:lnTo>
                  <a:pt x="5" y="107"/>
                </a:lnTo>
                <a:lnTo>
                  <a:pt x="1" y="100"/>
                </a:lnTo>
                <a:lnTo>
                  <a:pt x="0" y="95"/>
                </a:lnTo>
                <a:lnTo>
                  <a:pt x="0" y="92"/>
                </a:lnTo>
                <a:lnTo>
                  <a:pt x="3" y="88"/>
                </a:lnTo>
                <a:lnTo>
                  <a:pt x="8" y="86"/>
                </a:lnTo>
                <a:lnTo>
                  <a:pt x="11" y="81"/>
                </a:lnTo>
                <a:lnTo>
                  <a:pt x="13" y="80"/>
                </a:lnTo>
                <a:lnTo>
                  <a:pt x="14" y="80"/>
                </a:lnTo>
                <a:lnTo>
                  <a:pt x="16" y="82"/>
                </a:lnTo>
                <a:lnTo>
                  <a:pt x="16" y="79"/>
                </a:lnTo>
                <a:lnTo>
                  <a:pt x="19" y="77"/>
                </a:lnTo>
                <a:lnTo>
                  <a:pt x="20" y="77"/>
                </a:lnTo>
                <a:lnTo>
                  <a:pt x="23" y="58"/>
                </a:lnTo>
                <a:lnTo>
                  <a:pt x="27" y="44"/>
                </a:lnTo>
                <a:lnTo>
                  <a:pt x="29" y="37"/>
                </a:lnTo>
                <a:lnTo>
                  <a:pt x="31" y="33"/>
                </a:lnTo>
                <a:lnTo>
                  <a:pt x="32" y="32"/>
                </a:lnTo>
                <a:lnTo>
                  <a:pt x="32" y="30"/>
                </a:lnTo>
                <a:lnTo>
                  <a:pt x="36" y="26"/>
                </a:lnTo>
                <a:lnTo>
                  <a:pt x="42" y="23"/>
                </a:lnTo>
                <a:lnTo>
                  <a:pt x="46" y="22"/>
                </a:lnTo>
                <a:lnTo>
                  <a:pt x="51" y="22"/>
                </a:lnTo>
                <a:lnTo>
                  <a:pt x="54" y="23"/>
                </a:lnTo>
                <a:lnTo>
                  <a:pt x="61" y="14"/>
                </a:lnTo>
                <a:lnTo>
                  <a:pt x="64" y="11"/>
                </a:lnTo>
                <a:lnTo>
                  <a:pt x="68" y="10"/>
                </a:lnTo>
                <a:lnTo>
                  <a:pt x="73" y="8"/>
                </a:lnTo>
                <a:lnTo>
                  <a:pt x="77" y="8"/>
                </a:lnTo>
                <a:lnTo>
                  <a:pt x="82" y="9"/>
                </a:lnTo>
                <a:lnTo>
                  <a:pt x="85" y="13"/>
                </a:lnTo>
                <a:lnTo>
                  <a:pt x="87" y="18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6457950" y="3768725"/>
            <a:ext cx="412750" cy="382588"/>
            <a:chOff x="4068" y="2374"/>
            <a:chExt cx="260" cy="241"/>
          </a:xfrm>
        </p:grpSpPr>
        <p:sp>
          <p:nvSpPr>
            <p:cNvPr id="5996" name="Freeform 11"/>
            <p:cNvSpPr>
              <a:spLocks/>
            </p:cNvSpPr>
            <p:nvPr/>
          </p:nvSpPr>
          <p:spPr bwMode="auto">
            <a:xfrm>
              <a:off x="4249" y="2397"/>
              <a:ext cx="35" cy="70"/>
            </a:xfrm>
            <a:custGeom>
              <a:avLst/>
              <a:gdLst>
                <a:gd name="T0" fmla="*/ 0 w 35"/>
                <a:gd name="T1" fmla="*/ 0 h 70"/>
                <a:gd name="T2" fmla="*/ 6 w 35"/>
                <a:gd name="T3" fmla="*/ 6 h 70"/>
                <a:gd name="T4" fmla="*/ 11 w 35"/>
                <a:gd name="T5" fmla="*/ 12 h 70"/>
                <a:gd name="T6" fmla="*/ 16 w 35"/>
                <a:gd name="T7" fmla="*/ 20 h 70"/>
                <a:gd name="T8" fmla="*/ 22 w 35"/>
                <a:gd name="T9" fmla="*/ 28 h 70"/>
                <a:gd name="T10" fmla="*/ 25 w 35"/>
                <a:gd name="T11" fmla="*/ 38 h 70"/>
                <a:gd name="T12" fmla="*/ 26 w 35"/>
                <a:gd name="T13" fmla="*/ 43 h 70"/>
                <a:gd name="T14" fmla="*/ 26 w 35"/>
                <a:gd name="T15" fmla="*/ 47 h 70"/>
                <a:gd name="T16" fmla="*/ 26 w 35"/>
                <a:gd name="T17" fmla="*/ 53 h 70"/>
                <a:gd name="T18" fmla="*/ 25 w 35"/>
                <a:gd name="T19" fmla="*/ 58 h 70"/>
                <a:gd name="T20" fmla="*/ 18 w 35"/>
                <a:gd name="T21" fmla="*/ 70 h 70"/>
                <a:gd name="T22" fmla="*/ 21 w 35"/>
                <a:gd name="T23" fmla="*/ 68 h 70"/>
                <a:gd name="T24" fmla="*/ 26 w 35"/>
                <a:gd name="T25" fmla="*/ 63 h 70"/>
                <a:gd name="T26" fmla="*/ 30 w 35"/>
                <a:gd name="T27" fmla="*/ 59 h 70"/>
                <a:gd name="T28" fmla="*/ 32 w 35"/>
                <a:gd name="T29" fmla="*/ 54 h 70"/>
                <a:gd name="T30" fmla="*/ 34 w 35"/>
                <a:gd name="T31" fmla="*/ 49 h 70"/>
                <a:gd name="T32" fmla="*/ 35 w 35"/>
                <a:gd name="T33" fmla="*/ 44 h 70"/>
                <a:gd name="T34" fmla="*/ 34 w 35"/>
                <a:gd name="T35" fmla="*/ 37 h 70"/>
                <a:gd name="T36" fmla="*/ 33 w 35"/>
                <a:gd name="T37" fmla="*/ 32 h 70"/>
                <a:gd name="T38" fmla="*/ 30 w 35"/>
                <a:gd name="T39" fmla="*/ 28 h 70"/>
                <a:gd name="T40" fmla="*/ 25 w 35"/>
                <a:gd name="T41" fmla="*/ 21 h 70"/>
                <a:gd name="T42" fmla="*/ 19 w 35"/>
                <a:gd name="T43" fmla="*/ 14 h 70"/>
                <a:gd name="T44" fmla="*/ 11 w 35"/>
                <a:gd name="T45" fmla="*/ 7 h 70"/>
                <a:gd name="T46" fmla="*/ 0 w 35"/>
                <a:gd name="T47" fmla="*/ 0 h 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" h="70">
                  <a:moveTo>
                    <a:pt x="0" y="0"/>
                  </a:moveTo>
                  <a:lnTo>
                    <a:pt x="6" y="6"/>
                  </a:lnTo>
                  <a:lnTo>
                    <a:pt x="11" y="12"/>
                  </a:lnTo>
                  <a:lnTo>
                    <a:pt x="16" y="20"/>
                  </a:lnTo>
                  <a:lnTo>
                    <a:pt x="22" y="28"/>
                  </a:lnTo>
                  <a:lnTo>
                    <a:pt x="25" y="38"/>
                  </a:lnTo>
                  <a:lnTo>
                    <a:pt x="26" y="43"/>
                  </a:lnTo>
                  <a:lnTo>
                    <a:pt x="26" y="47"/>
                  </a:lnTo>
                  <a:lnTo>
                    <a:pt x="26" y="53"/>
                  </a:lnTo>
                  <a:lnTo>
                    <a:pt x="25" y="58"/>
                  </a:lnTo>
                  <a:lnTo>
                    <a:pt x="18" y="70"/>
                  </a:lnTo>
                  <a:lnTo>
                    <a:pt x="21" y="68"/>
                  </a:lnTo>
                  <a:lnTo>
                    <a:pt x="26" y="63"/>
                  </a:lnTo>
                  <a:lnTo>
                    <a:pt x="30" y="59"/>
                  </a:lnTo>
                  <a:lnTo>
                    <a:pt x="32" y="54"/>
                  </a:lnTo>
                  <a:lnTo>
                    <a:pt x="34" y="49"/>
                  </a:lnTo>
                  <a:lnTo>
                    <a:pt x="35" y="44"/>
                  </a:lnTo>
                  <a:lnTo>
                    <a:pt x="34" y="37"/>
                  </a:lnTo>
                  <a:lnTo>
                    <a:pt x="33" y="32"/>
                  </a:lnTo>
                  <a:lnTo>
                    <a:pt x="30" y="28"/>
                  </a:lnTo>
                  <a:lnTo>
                    <a:pt x="25" y="21"/>
                  </a:lnTo>
                  <a:lnTo>
                    <a:pt x="19" y="14"/>
                  </a:lnTo>
                  <a:lnTo>
                    <a:pt x="1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7" name="Freeform 12"/>
            <p:cNvSpPr>
              <a:spLocks/>
            </p:cNvSpPr>
            <p:nvPr/>
          </p:nvSpPr>
          <p:spPr bwMode="auto">
            <a:xfrm>
              <a:off x="4090" y="2391"/>
              <a:ext cx="201" cy="120"/>
            </a:xfrm>
            <a:custGeom>
              <a:avLst/>
              <a:gdLst>
                <a:gd name="T0" fmla="*/ 201 w 201"/>
                <a:gd name="T1" fmla="*/ 68 h 120"/>
                <a:gd name="T2" fmla="*/ 192 w 201"/>
                <a:gd name="T3" fmla="*/ 75 h 120"/>
                <a:gd name="T4" fmla="*/ 162 w 201"/>
                <a:gd name="T5" fmla="*/ 94 h 120"/>
                <a:gd name="T6" fmla="*/ 149 w 201"/>
                <a:gd name="T7" fmla="*/ 102 h 120"/>
                <a:gd name="T8" fmla="*/ 137 w 201"/>
                <a:gd name="T9" fmla="*/ 107 h 120"/>
                <a:gd name="T10" fmla="*/ 133 w 201"/>
                <a:gd name="T11" fmla="*/ 108 h 120"/>
                <a:gd name="T12" fmla="*/ 128 w 201"/>
                <a:gd name="T13" fmla="*/ 108 h 120"/>
                <a:gd name="T14" fmla="*/ 118 w 201"/>
                <a:gd name="T15" fmla="*/ 104 h 120"/>
                <a:gd name="T16" fmla="*/ 99 w 201"/>
                <a:gd name="T17" fmla="*/ 96 h 120"/>
                <a:gd name="T18" fmla="*/ 62 w 201"/>
                <a:gd name="T19" fmla="*/ 88 h 120"/>
                <a:gd name="T20" fmla="*/ 48 w 201"/>
                <a:gd name="T21" fmla="*/ 80 h 120"/>
                <a:gd name="T22" fmla="*/ 27 w 201"/>
                <a:gd name="T23" fmla="*/ 68 h 120"/>
                <a:gd name="T24" fmla="*/ 20 w 201"/>
                <a:gd name="T25" fmla="*/ 58 h 120"/>
                <a:gd name="T26" fmla="*/ 16 w 201"/>
                <a:gd name="T27" fmla="*/ 47 h 120"/>
                <a:gd name="T28" fmla="*/ 11 w 201"/>
                <a:gd name="T29" fmla="*/ 36 h 120"/>
                <a:gd name="T30" fmla="*/ 9 w 201"/>
                <a:gd name="T31" fmla="*/ 30 h 120"/>
                <a:gd name="T32" fmla="*/ 9 w 201"/>
                <a:gd name="T33" fmla="*/ 25 h 120"/>
                <a:gd name="T34" fmla="*/ 9 w 201"/>
                <a:gd name="T35" fmla="*/ 19 h 120"/>
                <a:gd name="T36" fmla="*/ 11 w 201"/>
                <a:gd name="T37" fmla="*/ 14 h 120"/>
                <a:gd name="T38" fmla="*/ 13 w 201"/>
                <a:gd name="T39" fmla="*/ 11 h 120"/>
                <a:gd name="T40" fmla="*/ 19 w 201"/>
                <a:gd name="T41" fmla="*/ 7 h 120"/>
                <a:gd name="T42" fmla="*/ 25 w 201"/>
                <a:gd name="T43" fmla="*/ 5 h 120"/>
                <a:gd name="T44" fmla="*/ 34 w 201"/>
                <a:gd name="T45" fmla="*/ 5 h 120"/>
                <a:gd name="T46" fmla="*/ 34 w 201"/>
                <a:gd name="T47" fmla="*/ 3 h 120"/>
                <a:gd name="T48" fmla="*/ 31 w 201"/>
                <a:gd name="T49" fmla="*/ 2 h 120"/>
                <a:gd name="T50" fmla="*/ 21 w 201"/>
                <a:gd name="T51" fmla="*/ 0 h 120"/>
                <a:gd name="T52" fmla="*/ 16 w 201"/>
                <a:gd name="T53" fmla="*/ 0 h 120"/>
                <a:gd name="T54" fmla="*/ 11 w 201"/>
                <a:gd name="T55" fmla="*/ 3 h 120"/>
                <a:gd name="T56" fmla="*/ 8 w 201"/>
                <a:gd name="T57" fmla="*/ 6 h 120"/>
                <a:gd name="T58" fmla="*/ 5 w 201"/>
                <a:gd name="T59" fmla="*/ 12 h 120"/>
                <a:gd name="T60" fmla="*/ 3 w 201"/>
                <a:gd name="T61" fmla="*/ 15 h 120"/>
                <a:gd name="T62" fmla="*/ 1 w 201"/>
                <a:gd name="T63" fmla="*/ 19 h 120"/>
                <a:gd name="T64" fmla="*/ 0 w 201"/>
                <a:gd name="T65" fmla="*/ 25 h 120"/>
                <a:gd name="T66" fmla="*/ 0 w 201"/>
                <a:gd name="T67" fmla="*/ 31 h 120"/>
                <a:gd name="T68" fmla="*/ 2 w 201"/>
                <a:gd name="T69" fmla="*/ 41 h 120"/>
                <a:gd name="T70" fmla="*/ 8 w 201"/>
                <a:gd name="T71" fmla="*/ 51 h 120"/>
                <a:gd name="T72" fmla="*/ 16 w 201"/>
                <a:gd name="T73" fmla="*/ 64 h 120"/>
                <a:gd name="T74" fmla="*/ 16 w 201"/>
                <a:gd name="T75" fmla="*/ 65 h 120"/>
                <a:gd name="T76" fmla="*/ 17 w 201"/>
                <a:gd name="T77" fmla="*/ 68 h 120"/>
                <a:gd name="T78" fmla="*/ 25 w 201"/>
                <a:gd name="T79" fmla="*/ 73 h 120"/>
                <a:gd name="T80" fmla="*/ 42 w 201"/>
                <a:gd name="T81" fmla="*/ 81 h 120"/>
                <a:gd name="T82" fmla="*/ 50 w 201"/>
                <a:gd name="T83" fmla="*/ 86 h 120"/>
                <a:gd name="T84" fmla="*/ 74 w 201"/>
                <a:gd name="T85" fmla="*/ 101 h 120"/>
                <a:gd name="T86" fmla="*/ 80 w 201"/>
                <a:gd name="T87" fmla="*/ 102 h 120"/>
                <a:gd name="T88" fmla="*/ 94 w 201"/>
                <a:gd name="T89" fmla="*/ 105 h 120"/>
                <a:gd name="T90" fmla="*/ 110 w 201"/>
                <a:gd name="T91" fmla="*/ 109 h 120"/>
                <a:gd name="T92" fmla="*/ 118 w 201"/>
                <a:gd name="T93" fmla="*/ 113 h 120"/>
                <a:gd name="T94" fmla="*/ 125 w 201"/>
                <a:gd name="T95" fmla="*/ 116 h 120"/>
                <a:gd name="T96" fmla="*/ 130 w 201"/>
                <a:gd name="T97" fmla="*/ 117 h 120"/>
                <a:gd name="T98" fmla="*/ 134 w 201"/>
                <a:gd name="T99" fmla="*/ 120 h 120"/>
                <a:gd name="T100" fmla="*/ 138 w 201"/>
                <a:gd name="T101" fmla="*/ 120 h 120"/>
                <a:gd name="T102" fmla="*/ 143 w 201"/>
                <a:gd name="T103" fmla="*/ 117 h 120"/>
                <a:gd name="T104" fmla="*/ 149 w 201"/>
                <a:gd name="T105" fmla="*/ 115 h 120"/>
                <a:gd name="T106" fmla="*/ 161 w 201"/>
                <a:gd name="T107" fmla="*/ 107 h 120"/>
                <a:gd name="T108" fmla="*/ 174 w 201"/>
                <a:gd name="T109" fmla="*/ 98 h 120"/>
                <a:gd name="T110" fmla="*/ 185 w 201"/>
                <a:gd name="T111" fmla="*/ 86 h 120"/>
                <a:gd name="T112" fmla="*/ 194 w 201"/>
                <a:gd name="T113" fmla="*/ 77 h 120"/>
                <a:gd name="T114" fmla="*/ 200 w 201"/>
                <a:gd name="T115" fmla="*/ 70 h 120"/>
                <a:gd name="T116" fmla="*/ 201 w 201"/>
                <a:gd name="T117" fmla="*/ 69 h 120"/>
                <a:gd name="T118" fmla="*/ 201 w 201"/>
                <a:gd name="T119" fmla="*/ 68 h 12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01" h="120">
                  <a:moveTo>
                    <a:pt x="201" y="68"/>
                  </a:moveTo>
                  <a:lnTo>
                    <a:pt x="192" y="75"/>
                  </a:lnTo>
                  <a:lnTo>
                    <a:pt x="162" y="94"/>
                  </a:lnTo>
                  <a:lnTo>
                    <a:pt x="149" y="102"/>
                  </a:lnTo>
                  <a:lnTo>
                    <a:pt x="137" y="107"/>
                  </a:lnTo>
                  <a:lnTo>
                    <a:pt x="133" y="108"/>
                  </a:lnTo>
                  <a:lnTo>
                    <a:pt x="128" y="108"/>
                  </a:lnTo>
                  <a:lnTo>
                    <a:pt x="118" y="104"/>
                  </a:lnTo>
                  <a:lnTo>
                    <a:pt x="99" y="96"/>
                  </a:lnTo>
                  <a:lnTo>
                    <a:pt x="62" y="88"/>
                  </a:lnTo>
                  <a:lnTo>
                    <a:pt x="48" y="80"/>
                  </a:lnTo>
                  <a:lnTo>
                    <a:pt x="27" y="68"/>
                  </a:lnTo>
                  <a:lnTo>
                    <a:pt x="20" y="58"/>
                  </a:lnTo>
                  <a:lnTo>
                    <a:pt x="16" y="47"/>
                  </a:lnTo>
                  <a:lnTo>
                    <a:pt x="11" y="36"/>
                  </a:lnTo>
                  <a:lnTo>
                    <a:pt x="9" y="30"/>
                  </a:lnTo>
                  <a:lnTo>
                    <a:pt x="9" y="25"/>
                  </a:lnTo>
                  <a:lnTo>
                    <a:pt x="9" y="19"/>
                  </a:lnTo>
                  <a:lnTo>
                    <a:pt x="11" y="14"/>
                  </a:lnTo>
                  <a:lnTo>
                    <a:pt x="13" y="11"/>
                  </a:lnTo>
                  <a:lnTo>
                    <a:pt x="19" y="7"/>
                  </a:lnTo>
                  <a:lnTo>
                    <a:pt x="25" y="5"/>
                  </a:lnTo>
                  <a:lnTo>
                    <a:pt x="34" y="5"/>
                  </a:lnTo>
                  <a:lnTo>
                    <a:pt x="34" y="3"/>
                  </a:lnTo>
                  <a:lnTo>
                    <a:pt x="31" y="2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1" y="3"/>
                  </a:lnTo>
                  <a:lnTo>
                    <a:pt x="8" y="6"/>
                  </a:lnTo>
                  <a:lnTo>
                    <a:pt x="5" y="12"/>
                  </a:lnTo>
                  <a:lnTo>
                    <a:pt x="3" y="15"/>
                  </a:lnTo>
                  <a:lnTo>
                    <a:pt x="1" y="19"/>
                  </a:lnTo>
                  <a:lnTo>
                    <a:pt x="0" y="25"/>
                  </a:lnTo>
                  <a:lnTo>
                    <a:pt x="0" y="31"/>
                  </a:lnTo>
                  <a:lnTo>
                    <a:pt x="2" y="41"/>
                  </a:lnTo>
                  <a:lnTo>
                    <a:pt x="8" y="51"/>
                  </a:lnTo>
                  <a:lnTo>
                    <a:pt x="16" y="64"/>
                  </a:lnTo>
                  <a:lnTo>
                    <a:pt x="16" y="65"/>
                  </a:lnTo>
                  <a:lnTo>
                    <a:pt x="17" y="68"/>
                  </a:lnTo>
                  <a:lnTo>
                    <a:pt x="25" y="73"/>
                  </a:lnTo>
                  <a:lnTo>
                    <a:pt x="42" y="81"/>
                  </a:lnTo>
                  <a:lnTo>
                    <a:pt x="50" y="86"/>
                  </a:lnTo>
                  <a:lnTo>
                    <a:pt x="74" y="101"/>
                  </a:lnTo>
                  <a:lnTo>
                    <a:pt x="80" y="102"/>
                  </a:lnTo>
                  <a:lnTo>
                    <a:pt x="94" y="105"/>
                  </a:lnTo>
                  <a:lnTo>
                    <a:pt x="110" y="109"/>
                  </a:lnTo>
                  <a:lnTo>
                    <a:pt x="118" y="113"/>
                  </a:lnTo>
                  <a:lnTo>
                    <a:pt x="125" y="116"/>
                  </a:lnTo>
                  <a:lnTo>
                    <a:pt x="130" y="117"/>
                  </a:lnTo>
                  <a:lnTo>
                    <a:pt x="134" y="120"/>
                  </a:lnTo>
                  <a:lnTo>
                    <a:pt x="138" y="120"/>
                  </a:lnTo>
                  <a:lnTo>
                    <a:pt x="143" y="117"/>
                  </a:lnTo>
                  <a:lnTo>
                    <a:pt x="149" y="115"/>
                  </a:lnTo>
                  <a:lnTo>
                    <a:pt x="161" y="107"/>
                  </a:lnTo>
                  <a:lnTo>
                    <a:pt x="174" y="98"/>
                  </a:lnTo>
                  <a:lnTo>
                    <a:pt x="185" y="86"/>
                  </a:lnTo>
                  <a:lnTo>
                    <a:pt x="194" y="77"/>
                  </a:lnTo>
                  <a:lnTo>
                    <a:pt x="200" y="70"/>
                  </a:lnTo>
                  <a:lnTo>
                    <a:pt x="201" y="69"/>
                  </a:lnTo>
                  <a:lnTo>
                    <a:pt x="201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8" name="Freeform 13"/>
            <p:cNvSpPr>
              <a:spLocks/>
            </p:cNvSpPr>
            <p:nvPr/>
          </p:nvSpPr>
          <p:spPr bwMode="auto">
            <a:xfrm>
              <a:off x="4155" y="2374"/>
              <a:ext cx="85" cy="24"/>
            </a:xfrm>
            <a:custGeom>
              <a:avLst/>
              <a:gdLst>
                <a:gd name="T0" fmla="*/ 0 w 85"/>
                <a:gd name="T1" fmla="*/ 17 h 24"/>
                <a:gd name="T2" fmla="*/ 0 w 85"/>
                <a:gd name="T3" fmla="*/ 24 h 24"/>
                <a:gd name="T4" fmla="*/ 7 w 85"/>
                <a:gd name="T5" fmla="*/ 21 h 24"/>
                <a:gd name="T6" fmla="*/ 15 w 85"/>
                <a:gd name="T7" fmla="*/ 16 h 24"/>
                <a:gd name="T8" fmla="*/ 26 w 85"/>
                <a:gd name="T9" fmla="*/ 13 h 24"/>
                <a:gd name="T10" fmla="*/ 39 w 85"/>
                <a:gd name="T11" fmla="*/ 11 h 24"/>
                <a:gd name="T12" fmla="*/ 53 w 85"/>
                <a:gd name="T13" fmla="*/ 9 h 24"/>
                <a:gd name="T14" fmla="*/ 68 w 85"/>
                <a:gd name="T15" fmla="*/ 11 h 24"/>
                <a:gd name="T16" fmla="*/ 76 w 85"/>
                <a:gd name="T17" fmla="*/ 12 h 24"/>
                <a:gd name="T18" fmla="*/ 85 w 85"/>
                <a:gd name="T19" fmla="*/ 14 h 24"/>
                <a:gd name="T20" fmla="*/ 84 w 85"/>
                <a:gd name="T21" fmla="*/ 13 h 24"/>
                <a:gd name="T22" fmla="*/ 82 w 85"/>
                <a:gd name="T23" fmla="*/ 11 h 24"/>
                <a:gd name="T24" fmla="*/ 76 w 85"/>
                <a:gd name="T25" fmla="*/ 7 h 24"/>
                <a:gd name="T26" fmla="*/ 63 w 85"/>
                <a:gd name="T27" fmla="*/ 4 h 24"/>
                <a:gd name="T28" fmla="*/ 61 w 85"/>
                <a:gd name="T29" fmla="*/ 5 h 24"/>
                <a:gd name="T30" fmla="*/ 54 w 85"/>
                <a:gd name="T31" fmla="*/ 5 h 24"/>
                <a:gd name="T32" fmla="*/ 46 w 85"/>
                <a:gd name="T33" fmla="*/ 5 h 24"/>
                <a:gd name="T34" fmla="*/ 41 w 85"/>
                <a:gd name="T35" fmla="*/ 4 h 24"/>
                <a:gd name="T36" fmla="*/ 38 w 85"/>
                <a:gd name="T37" fmla="*/ 1 h 24"/>
                <a:gd name="T38" fmla="*/ 34 w 85"/>
                <a:gd name="T39" fmla="*/ 0 h 24"/>
                <a:gd name="T40" fmla="*/ 32 w 85"/>
                <a:gd name="T41" fmla="*/ 0 h 24"/>
                <a:gd name="T42" fmla="*/ 29 w 85"/>
                <a:gd name="T43" fmla="*/ 1 h 24"/>
                <a:gd name="T44" fmla="*/ 0 w 85"/>
                <a:gd name="T45" fmla="*/ 17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5" h="24">
                  <a:moveTo>
                    <a:pt x="0" y="17"/>
                  </a:moveTo>
                  <a:lnTo>
                    <a:pt x="0" y="24"/>
                  </a:lnTo>
                  <a:lnTo>
                    <a:pt x="7" y="21"/>
                  </a:lnTo>
                  <a:lnTo>
                    <a:pt x="15" y="16"/>
                  </a:lnTo>
                  <a:lnTo>
                    <a:pt x="26" y="13"/>
                  </a:lnTo>
                  <a:lnTo>
                    <a:pt x="39" y="11"/>
                  </a:lnTo>
                  <a:lnTo>
                    <a:pt x="53" y="9"/>
                  </a:lnTo>
                  <a:lnTo>
                    <a:pt x="68" y="11"/>
                  </a:lnTo>
                  <a:lnTo>
                    <a:pt x="76" y="12"/>
                  </a:lnTo>
                  <a:lnTo>
                    <a:pt x="85" y="14"/>
                  </a:lnTo>
                  <a:lnTo>
                    <a:pt x="84" y="13"/>
                  </a:lnTo>
                  <a:lnTo>
                    <a:pt x="82" y="11"/>
                  </a:lnTo>
                  <a:lnTo>
                    <a:pt x="76" y="7"/>
                  </a:lnTo>
                  <a:lnTo>
                    <a:pt x="63" y="4"/>
                  </a:lnTo>
                  <a:lnTo>
                    <a:pt x="61" y="5"/>
                  </a:lnTo>
                  <a:lnTo>
                    <a:pt x="54" y="5"/>
                  </a:lnTo>
                  <a:lnTo>
                    <a:pt x="46" y="5"/>
                  </a:lnTo>
                  <a:lnTo>
                    <a:pt x="41" y="4"/>
                  </a:lnTo>
                  <a:lnTo>
                    <a:pt x="38" y="1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29" y="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9" name="Freeform 14"/>
            <p:cNvSpPr>
              <a:spLocks/>
            </p:cNvSpPr>
            <p:nvPr/>
          </p:nvSpPr>
          <p:spPr bwMode="auto">
            <a:xfrm>
              <a:off x="4168" y="2412"/>
              <a:ext cx="10" cy="23"/>
            </a:xfrm>
            <a:custGeom>
              <a:avLst/>
              <a:gdLst>
                <a:gd name="T0" fmla="*/ 4 w 10"/>
                <a:gd name="T1" fmla="*/ 23 h 23"/>
                <a:gd name="T2" fmla="*/ 3 w 10"/>
                <a:gd name="T3" fmla="*/ 18 h 23"/>
                <a:gd name="T4" fmla="*/ 2 w 10"/>
                <a:gd name="T5" fmla="*/ 14 h 23"/>
                <a:gd name="T6" fmla="*/ 3 w 10"/>
                <a:gd name="T7" fmla="*/ 9 h 23"/>
                <a:gd name="T8" fmla="*/ 4 w 10"/>
                <a:gd name="T9" fmla="*/ 6 h 23"/>
                <a:gd name="T10" fmla="*/ 8 w 10"/>
                <a:gd name="T11" fmla="*/ 1 h 23"/>
                <a:gd name="T12" fmla="*/ 10 w 10"/>
                <a:gd name="T13" fmla="*/ 0 h 23"/>
                <a:gd name="T14" fmla="*/ 4 w 10"/>
                <a:gd name="T15" fmla="*/ 4 h 23"/>
                <a:gd name="T16" fmla="*/ 1 w 10"/>
                <a:gd name="T17" fmla="*/ 7 h 23"/>
                <a:gd name="T18" fmla="*/ 0 w 10"/>
                <a:gd name="T19" fmla="*/ 12 h 23"/>
                <a:gd name="T20" fmla="*/ 0 w 10"/>
                <a:gd name="T21" fmla="*/ 15 h 23"/>
                <a:gd name="T22" fmla="*/ 1 w 10"/>
                <a:gd name="T23" fmla="*/ 18 h 23"/>
                <a:gd name="T24" fmla="*/ 3 w 10"/>
                <a:gd name="T25" fmla="*/ 21 h 23"/>
                <a:gd name="T26" fmla="*/ 4 w 10"/>
                <a:gd name="T27" fmla="*/ 23 h 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23">
                  <a:moveTo>
                    <a:pt x="4" y="23"/>
                  </a:moveTo>
                  <a:lnTo>
                    <a:pt x="3" y="18"/>
                  </a:lnTo>
                  <a:lnTo>
                    <a:pt x="2" y="14"/>
                  </a:lnTo>
                  <a:lnTo>
                    <a:pt x="3" y="9"/>
                  </a:lnTo>
                  <a:lnTo>
                    <a:pt x="4" y="6"/>
                  </a:lnTo>
                  <a:lnTo>
                    <a:pt x="8" y="1"/>
                  </a:lnTo>
                  <a:lnTo>
                    <a:pt x="10" y="0"/>
                  </a:lnTo>
                  <a:lnTo>
                    <a:pt x="4" y="4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3" y="21"/>
                  </a:lnTo>
                  <a:lnTo>
                    <a:pt x="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0" name="Freeform 15"/>
            <p:cNvSpPr>
              <a:spLocks/>
            </p:cNvSpPr>
            <p:nvPr/>
          </p:nvSpPr>
          <p:spPr bwMode="auto">
            <a:xfrm>
              <a:off x="4157" y="2430"/>
              <a:ext cx="103" cy="49"/>
            </a:xfrm>
            <a:custGeom>
              <a:avLst/>
              <a:gdLst>
                <a:gd name="T0" fmla="*/ 100 w 103"/>
                <a:gd name="T1" fmla="*/ 21 h 49"/>
                <a:gd name="T2" fmla="*/ 93 w 103"/>
                <a:gd name="T3" fmla="*/ 30 h 49"/>
                <a:gd name="T4" fmla="*/ 85 w 103"/>
                <a:gd name="T5" fmla="*/ 36 h 49"/>
                <a:gd name="T6" fmla="*/ 76 w 103"/>
                <a:gd name="T7" fmla="*/ 41 h 49"/>
                <a:gd name="T8" fmla="*/ 67 w 103"/>
                <a:gd name="T9" fmla="*/ 43 h 49"/>
                <a:gd name="T10" fmla="*/ 58 w 103"/>
                <a:gd name="T11" fmla="*/ 43 h 49"/>
                <a:gd name="T12" fmla="*/ 48 w 103"/>
                <a:gd name="T13" fmla="*/ 43 h 49"/>
                <a:gd name="T14" fmla="*/ 38 w 103"/>
                <a:gd name="T15" fmla="*/ 42 h 49"/>
                <a:gd name="T16" fmla="*/ 30 w 103"/>
                <a:gd name="T17" fmla="*/ 39 h 49"/>
                <a:gd name="T18" fmla="*/ 42 w 103"/>
                <a:gd name="T19" fmla="*/ 39 h 49"/>
                <a:gd name="T20" fmla="*/ 47 w 103"/>
                <a:gd name="T21" fmla="*/ 39 h 49"/>
                <a:gd name="T22" fmla="*/ 35 w 103"/>
                <a:gd name="T23" fmla="*/ 31 h 49"/>
                <a:gd name="T24" fmla="*/ 29 w 103"/>
                <a:gd name="T25" fmla="*/ 26 h 49"/>
                <a:gd name="T26" fmla="*/ 27 w 103"/>
                <a:gd name="T27" fmla="*/ 21 h 49"/>
                <a:gd name="T28" fmla="*/ 27 w 103"/>
                <a:gd name="T29" fmla="*/ 20 h 49"/>
                <a:gd name="T30" fmla="*/ 27 w 103"/>
                <a:gd name="T31" fmla="*/ 16 h 49"/>
                <a:gd name="T32" fmla="*/ 25 w 103"/>
                <a:gd name="T33" fmla="*/ 13 h 49"/>
                <a:gd name="T34" fmla="*/ 23 w 103"/>
                <a:gd name="T35" fmla="*/ 11 h 49"/>
                <a:gd name="T36" fmla="*/ 20 w 103"/>
                <a:gd name="T37" fmla="*/ 10 h 49"/>
                <a:gd name="T38" fmla="*/ 14 w 103"/>
                <a:gd name="T39" fmla="*/ 8 h 49"/>
                <a:gd name="T40" fmla="*/ 12 w 103"/>
                <a:gd name="T41" fmla="*/ 7 h 49"/>
                <a:gd name="T42" fmla="*/ 8 w 103"/>
                <a:gd name="T43" fmla="*/ 0 h 49"/>
                <a:gd name="T44" fmla="*/ 6 w 103"/>
                <a:gd name="T45" fmla="*/ 4 h 49"/>
                <a:gd name="T46" fmla="*/ 3 w 103"/>
                <a:gd name="T47" fmla="*/ 7 h 49"/>
                <a:gd name="T48" fmla="*/ 0 w 103"/>
                <a:gd name="T49" fmla="*/ 13 h 49"/>
                <a:gd name="T50" fmla="*/ 6 w 103"/>
                <a:gd name="T51" fmla="*/ 31 h 49"/>
                <a:gd name="T52" fmla="*/ 8 w 103"/>
                <a:gd name="T53" fmla="*/ 36 h 49"/>
                <a:gd name="T54" fmla="*/ 19 w 103"/>
                <a:gd name="T55" fmla="*/ 41 h 49"/>
                <a:gd name="T56" fmla="*/ 29 w 103"/>
                <a:gd name="T57" fmla="*/ 44 h 49"/>
                <a:gd name="T58" fmla="*/ 38 w 103"/>
                <a:gd name="T59" fmla="*/ 47 h 49"/>
                <a:gd name="T60" fmla="*/ 47 w 103"/>
                <a:gd name="T61" fmla="*/ 49 h 49"/>
                <a:gd name="T62" fmla="*/ 55 w 103"/>
                <a:gd name="T63" fmla="*/ 49 h 49"/>
                <a:gd name="T64" fmla="*/ 62 w 103"/>
                <a:gd name="T65" fmla="*/ 49 h 49"/>
                <a:gd name="T66" fmla="*/ 75 w 103"/>
                <a:gd name="T67" fmla="*/ 46 h 49"/>
                <a:gd name="T68" fmla="*/ 85 w 103"/>
                <a:gd name="T69" fmla="*/ 43 h 49"/>
                <a:gd name="T70" fmla="*/ 92 w 103"/>
                <a:gd name="T71" fmla="*/ 39 h 49"/>
                <a:gd name="T72" fmla="*/ 99 w 103"/>
                <a:gd name="T73" fmla="*/ 36 h 49"/>
                <a:gd name="T74" fmla="*/ 101 w 103"/>
                <a:gd name="T75" fmla="*/ 33 h 49"/>
                <a:gd name="T76" fmla="*/ 103 w 103"/>
                <a:gd name="T77" fmla="*/ 30 h 49"/>
                <a:gd name="T78" fmla="*/ 103 w 103"/>
                <a:gd name="T79" fmla="*/ 28 h 49"/>
                <a:gd name="T80" fmla="*/ 103 w 103"/>
                <a:gd name="T81" fmla="*/ 26 h 49"/>
                <a:gd name="T82" fmla="*/ 101 w 103"/>
                <a:gd name="T83" fmla="*/ 23 h 49"/>
                <a:gd name="T84" fmla="*/ 100 w 103"/>
                <a:gd name="T85" fmla="*/ 21 h 4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3" h="49">
                  <a:moveTo>
                    <a:pt x="100" y="21"/>
                  </a:moveTo>
                  <a:lnTo>
                    <a:pt x="93" y="30"/>
                  </a:lnTo>
                  <a:lnTo>
                    <a:pt x="85" y="36"/>
                  </a:lnTo>
                  <a:lnTo>
                    <a:pt x="76" y="41"/>
                  </a:lnTo>
                  <a:lnTo>
                    <a:pt x="67" y="43"/>
                  </a:lnTo>
                  <a:lnTo>
                    <a:pt x="58" y="43"/>
                  </a:lnTo>
                  <a:lnTo>
                    <a:pt x="48" y="43"/>
                  </a:lnTo>
                  <a:lnTo>
                    <a:pt x="38" y="42"/>
                  </a:lnTo>
                  <a:lnTo>
                    <a:pt x="30" y="39"/>
                  </a:lnTo>
                  <a:lnTo>
                    <a:pt x="42" y="39"/>
                  </a:lnTo>
                  <a:lnTo>
                    <a:pt x="47" y="39"/>
                  </a:lnTo>
                  <a:lnTo>
                    <a:pt x="35" y="31"/>
                  </a:lnTo>
                  <a:lnTo>
                    <a:pt x="29" y="26"/>
                  </a:lnTo>
                  <a:lnTo>
                    <a:pt x="27" y="21"/>
                  </a:lnTo>
                  <a:lnTo>
                    <a:pt x="27" y="20"/>
                  </a:lnTo>
                  <a:lnTo>
                    <a:pt x="27" y="16"/>
                  </a:lnTo>
                  <a:lnTo>
                    <a:pt x="25" y="13"/>
                  </a:lnTo>
                  <a:lnTo>
                    <a:pt x="23" y="11"/>
                  </a:lnTo>
                  <a:lnTo>
                    <a:pt x="20" y="10"/>
                  </a:lnTo>
                  <a:lnTo>
                    <a:pt x="14" y="8"/>
                  </a:lnTo>
                  <a:lnTo>
                    <a:pt x="12" y="7"/>
                  </a:lnTo>
                  <a:lnTo>
                    <a:pt x="8" y="0"/>
                  </a:lnTo>
                  <a:lnTo>
                    <a:pt x="6" y="4"/>
                  </a:lnTo>
                  <a:lnTo>
                    <a:pt x="3" y="7"/>
                  </a:lnTo>
                  <a:lnTo>
                    <a:pt x="0" y="13"/>
                  </a:lnTo>
                  <a:lnTo>
                    <a:pt x="6" y="31"/>
                  </a:lnTo>
                  <a:lnTo>
                    <a:pt x="8" y="36"/>
                  </a:lnTo>
                  <a:lnTo>
                    <a:pt x="19" y="41"/>
                  </a:lnTo>
                  <a:lnTo>
                    <a:pt x="29" y="44"/>
                  </a:lnTo>
                  <a:lnTo>
                    <a:pt x="38" y="47"/>
                  </a:lnTo>
                  <a:lnTo>
                    <a:pt x="47" y="49"/>
                  </a:lnTo>
                  <a:lnTo>
                    <a:pt x="55" y="49"/>
                  </a:lnTo>
                  <a:lnTo>
                    <a:pt x="62" y="49"/>
                  </a:lnTo>
                  <a:lnTo>
                    <a:pt x="75" y="46"/>
                  </a:lnTo>
                  <a:lnTo>
                    <a:pt x="85" y="43"/>
                  </a:lnTo>
                  <a:lnTo>
                    <a:pt x="92" y="39"/>
                  </a:lnTo>
                  <a:lnTo>
                    <a:pt x="99" y="36"/>
                  </a:lnTo>
                  <a:lnTo>
                    <a:pt x="101" y="33"/>
                  </a:lnTo>
                  <a:lnTo>
                    <a:pt x="103" y="30"/>
                  </a:lnTo>
                  <a:lnTo>
                    <a:pt x="103" y="28"/>
                  </a:lnTo>
                  <a:lnTo>
                    <a:pt x="103" y="26"/>
                  </a:lnTo>
                  <a:lnTo>
                    <a:pt x="101" y="23"/>
                  </a:lnTo>
                  <a:lnTo>
                    <a:pt x="100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1" name="Freeform 16"/>
            <p:cNvSpPr>
              <a:spLocks/>
            </p:cNvSpPr>
            <p:nvPr/>
          </p:nvSpPr>
          <p:spPr bwMode="auto">
            <a:xfrm>
              <a:off x="4193" y="2413"/>
              <a:ext cx="55" cy="37"/>
            </a:xfrm>
            <a:custGeom>
              <a:avLst/>
              <a:gdLst>
                <a:gd name="T0" fmla="*/ 42 w 55"/>
                <a:gd name="T1" fmla="*/ 37 h 37"/>
                <a:gd name="T2" fmla="*/ 48 w 55"/>
                <a:gd name="T3" fmla="*/ 35 h 37"/>
                <a:gd name="T4" fmla="*/ 52 w 55"/>
                <a:gd name="T5" fmla="*/ 33 h 37"/>
                <a:gd name="T6" fmla="*/ 55 w 55"/>
                <a:gd name="T7" fmla="*/ 31 h 37"/>
                <a:gd name="T8" fmla="*/ 55 w 55"/>
                <a:gd name="T9" fmla="*/ 30 h 37"/>
                <a:gd name="T10" fmla="*/ 54 w 55"/>
                <a:gd name="T11" fmla="*/ 28 h 37"/>
                <a:gd name="T12" fmla="*/ 51 w 55"/>
                <a:gd name="T13" fmla="*/ 24 h 37"/>
                <a:gd name="T14" fmla="*/ 46 w 55"/>
                <a:gd name="T15" fmla="*/ 19 h 37"/>
                <a:gd name="T16" fmla="*/ 39 w 55"/>
                <a:gd name="T17" fmla="*/ 14 h 37"/>
                <a:gd name="T18" fmla="*/ 30 w 55"/>
                <a:gd name="T19" fmla="*/ 7 h 37"/>
                <a:gd name="T20" fmla="*/ 25 w 55"/>
                <a:gd name="T21" fmla="*/ 4 h 37"/>
                <a:gd name="T22" fmla="*/ 22 w 55"/>
                <a:gd name="T23" fmla="*/ 1 h 37"/>
                <a:gd name="T24" fmla="*/ 18 w 55"/>
                <a:gd name="T25" fmla="*/ 0 h 37"/>
                <a:gd name="T26" fmla="*/ 15 w 55"/>
                <a:gd name="T27" fmla="*/ 0 h 37"/>
                <a:gd name="T28" fmla="*/ 12 w 55"/>
                <a:gd name="T29" fmla="*/ 0 h 37"/>
                <a:gd name="T30" fmla="*/ 10 w 55"/>
                <a:gd name="T31" fmla="*/ 0 h 37"/>
                <a:gd name="T32" fmla="*/ 6 w 55"/>
                <a:gd name="T33" fmla="*/ 1 h 37"/>
                <a:gd name="T34" fmla="*/ 2 w 55"/>
                <a:gd name="T35" fmla="*/ 3 h 37"/>
                <a:gd name="T36" fmla="*/ 0 w 55"/>
                <a:gd name="T37" fmla="*/ 5 h 37"/>
                <a:gd name="T38" fmla="*/ 9 w 55"/>
                <a:gd name="T39" fmla="*/ 6 h 37"/>
                <a:gd name="T40" fmla="*/ 18 w 55"/>
                <a:gd name="T41" fmla="*/ 8 h 37"/>
                <a:gd name="T42" fmla="*/ 28 w 55"/>
                <a:gd name="T43" fmla="*/ 12 h 37"/>
                <a:gd name="T44" fmla="*/ 38 w 55"/>
                <a:gd name="T45" fmla="*/ 16 h 37"/>
                <a:gd name="T46" fmla="*/ 41 w 55"/>
                <a:gd name="T47" fmla="*/ 20 h 37"/>
                <a:gd name="T48" fmla="*/ 43 w 55"/>
                <a:gd name="T49" fmla="*/ 22 h 37"/>
                <a:gd name="T50" fmla="*/ 46 w 55"/>
                <a:gd name="T51" fmla="*/ 25 h 37"/>
                <a:gd name="T52" fmla="*/ 46 w 55"/>
                <a:gd name="T53" fmla="*/ 29 h 37"/>
                <a:gd name="T54" fmla="*/ 44 w 55"/>
                <a:gd name="T55" fmla="*/ 32 h 37"/>
                <a:gd name="T56" fmla="*/ 42 w 55"/>
                <a:gd name="T57" fmla="*/ 37 h 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37">
                  <a:moveTo>
                    <a:pt x="42" y="37"/>
                  </a:moveTo>
                  <a:lnTo>
                    <a:pt x="48" y="35"/>
                  </a:lnTo>
                  <a:lnTo>
                    <a:pt x="52" y="33"/>
                  </a:lnTo>
                  <a:lnTo>
                    <a:pt x="55" y="31"/>
                  </a:lnTo>
                  <a:lnTo>
                    <a:pt x="55" y="30"/>
                  </a:lnTo>
                  <a:lnTo>
                    <a:pt x="54" y="28"/>
                  </a:lnTo>
                  <a:lnTo>
                    <a:pt x="51" y="24"/>
                  </a:lnTo>
                  <a:lnTo>
                    <a:pt x="46" y="19"/>
                  </a:lnTo>
                  <a:lnTo>
                    <a:pt x="39" y="14"/>
                  </a:lnTo>
                  <a:lnTo>
                    <a:pt x="30" y="7"/>
                  </a:lnTo>
                  <a:lnTo>
                    <a:pt x="25" y="4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9" y="6"/>
                  </a:lnTo>
                  <a:lnTo>
                    <a:pt x="18" y="8"/>
                  </a:lnTo>
                  <a:lnTo>
                    <a:pt x="28" y="12"/>
                  </a:lnTo>
                  <a:lnTo>
                    <a:pt x="38" y="16"/>
                  </a:lnTo>
                  <a:lnTo>
                    <a:pt x="41" y="20"/>
                  </a:lnTo>
                  <a:lnTo>
                    <a:pt x="43" y="22"/>
                  </a:lnTo>
                  <a:lnTo>
                    <a:pt x="46" y="25"/>
                  </a:lnTo>
                  <a:lnTo>
                    <a:pt x="46" y="29"/>
                  </a:lnTo>
                  <a:lnTo>
                    <a:pt x="44" y="32"/>
                  </a:lnTo>
                  <a:lnTo>
                    <a:pt x="42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2" name="Freeform 17"/>
            <p:cNvSpPr>
              <a:spLocks/>
            </p:cNvSpPr>
            <p:nvPr/>
          </p:nvSpPr>
          <p:spPr bwMode="auto">
            <a:xfrm>
              <a:off x="4227" y="2414"/>
              <a:ext cx="27" cy="27"/>
            </a:xfrm>
            <a:custGeom>
              <a:avLst/>
              <a:gdLst>
                <a:gd name="T0" fmla="*/ 0 w 27"/>
                <a:gd name="T1" fmla="*/ 4 h 27"/>
                <a:gd name="T2" fmla="*/ 24 w 27"/>
                <a:gd name="T3" fmla="*/ 27 h 27"/>
                <a:gd name="T4" fmla="*/ 25 w 27"/>
                <a:gd name="T5" fmla="*/ 24 h 27"/>
                <a:gd name="T6" fmla="*/ 27 w 27"/>
                <a:gd name="T7" fmla="*/ 21 h 27"/>
                <a:gd name="T8" fmla="*/ 27 w 27"/>
                <a:gd name="T9" fmla="*/ 18 h 27"/>
                <a:gd name="T10" fmla="*/ 21 w 27"/>
                <a:gd name="T11" fmla="*/ 7 h 27"/>
                <a:gd name="T12" fmla="*/ 17 w 27"/>
                <a:gd name="T13" fmla="*/ 3 h 27"/>
                <a:gd name="T14" fmla="*/ 15 w 27"/>
                <a:gd name="T15" fmla="*/ 0 h 27"/>
                <a:gd name="T16" fmla="*/ 14 w 27"/>
                <a:gd name="T17" fmla="*/ 2 h 27"/>
                <a:gd name="T18" fmla="*/ 8 w 27"/>
                <a:gd name="T19" fmla="*/ 2 h 27"/>
                <a:gd name="T20" fmla="*/ 4 w 27"/>
                <a:gd name="T21" fmla="*/ 2 h 27"/>
                <a:gd name="T22" fmla="*/ 0 w 27"/>
                <a:gd name="T23" fmla="*/ 4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7" h="27">
                  <a:moveTo>
                    <a:pt x="0" y="4"/>
                  </a:moveTo>
                  <a:lnTo>
                    <a:pt x="24" y="27"/>
                  </a:lnTo>
                  <a:lnTo>
                    <a:pt x="25" y="24"/>
                  </a:lnTo>
                  <a:lnTo>
                    <a:pt x="27" y="21"/>
                  </a:lnTo>
                  <a:lnTo>
                    <a:pt x="27" y="18"/>
                  </a:lnTo>
                  <a:lnTo>
                    <a:pt x="21" y="7"/>
                  </a:lnTo>
                  <a:lnTo>
                    <a:pt x="17" y="3"/>
                  </a:lnTo>
                  <a:lnTo>
                    <a:pt x="15" y="0"/>
                  </a:lnTo>
                  <a:lnTo>
                    <a:pt x="14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3" name="Freeform 18"/>
            <p:cNvSpPr>
              <a:spLocks/>
            </p:cNvSpPr>
            <p:nvPr/>
          </p:nvSpPr>
          <p:spPr bwMode="auto">
            <a:xfrm>
              <a:off x="4176" y="2410"/>
              <a:ext cx="24" cy="28"/>
            </a:xfrm>
            <a:custGeom>
              <a:avLst/>
              <a:gdLst>
                <a:gd name="T0" fmla="*/ 14 w 24"/>
                <a:gd name="T1" fmla="*/ 2 h 28"/>
                <a:gd name="T2" fmla="*/ 10 w 24"/>
                <a:gd name="T3" fmla="*/ 6 h 28"/>
                <a:gd name="T4" fmla="*/ 8 w 24"/>
                <a:gd name="T5" fmla="*/ 9 h 28"/>
                <a:gd name="T6" fmla="*/ 5 w 24"/>
                <a:gd name="T7" fmla="*/ 11 h 28"/>
                <a:gd name="T8" fmla="*/ 5 w 24"/>
                <a:gd name="T9" fmla="*/ 14 h 28"/>
                <a:gd name="T10" fmla="*/ 5 w 24"/>
                <a:gd name="T11" fmla="*/ 17 h 28"/>
                <a:gd name="T12" fmla="*/ 5 w 24"/>
                <a:gd name="T13" fmla="*/ 18 h 28"/>
                <a:gd name="T14" fmla="*/ 3 w 24"/>
                <a:gd name="T15" fmla="*/ 19 h 28"/>
                <a:gd name="T16" fmla="*/ 2 w 24"/>
                <a:gd name="T17" fmla="*/ 23 h 28"/>
                <a:gd name="T18" fmla="*/ 0 w 24"/>
                <a:gd name="T19" fmla="*/ 27 h 28"/>
                <a:gd name="T20" fmla="*/ 6 w 24"/>
                <a:gd name="T21" fmla="*/ 28 h 28"/>
                <a:gd name="T22" fmla="*/ 9 w 24"/>
                <a:gd name="T23" fmla="*/ 17 h 28"/>
                <a:gd name="T24" fmla="*/ 12 w 24"/>
                <a:gd name="T25" fmla="*/ 11 h 28"/>
                <a:gd name="T26" fmla="*/ 14 w 24"/>
                <a:gd name="T27" fmla="*/ 7 h 28"/>
                <a:gd name="T28" fmla="*/ 17 w 24"/>
                <a:gd name="T29" fmla="*/ 4 h 28"/>
                <a:gd name="T30" fmla="*/ 19 w 24"/>
                <a:gd name="T31" fmla="*/ 2 h 28"/>
                <a:gd name="T32" fmla="*/ 23 w 24"/>
                <a:gd name="T33" fmla="*/ 1 h 28"/>
                <a:gd name="T34" fmla="*/ 24 w 24"/>
                <a:gd name="T35" fmla="*/ 2 h 28"/>
                <a:gd name="T36" fmla="*/ 19 w 24"/>
                <a:gd name="T37" fmla="*/ 0 h 28"/>
                <a:gd name="T38" fmla="*/ 17 w 24"/>
                <a:gd name="T39" fmla="*/ 0 h 28"/>
                <a:gd name="T40" fmla="*/ 14 w 24"/>
                <a:gd name="T41" fmla="*/ 1 h 28"/>
                <a:gd name="T42" fmla="*/ 14 w 24"/>
                <a:gd name="T43" fmla="*/ 2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28">
                  <a:moveTo>
                    <a:pt x="14" y="2"/>
                  </a:moveTo>
                  <a:lnTo>
                    <a:pt x="10" y="6"/>
                  </a:lnTo>
                  <a:lnTo>
                    <a:pt x="8" y="9"/>
                  </a:lnTo>
                  <a:lnTo>
                    <a:pt x="5" y="11"/>
                  </a:lnTo>
                  <a:lnTo>
                    <a:pt x="5" y="14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3" y="19"/>
                  </a:lnTo>
                  <a:lnTo>
                    <a:pt x="2" y="23"/>
                  </a:lnTo>
                  <a:lnTo>
                    <a:pt x="0" y="27"/>
                  </a:lnTo>
                  <a:lnTo>
                    <a:pt x="6" y="28"/>
                  </a:lnTo>
                  <a:lnTo>
                    <a:pt x="9" y="17"/>
                  </a:lnTo>
                  <a:lnTo>
                    <a:pt x="12" y="11"/>
                  </a:lnTo>
                  <a:lnTo>
                    <a:pt x="14" y="7"/>
                  </a:lnTo>
                  <a:lnTo>
                    <a:pt x="17" y="4"/>
                  </a:lnTo>
                  <a:lnTo>
                    <a:pt x="19" y="2"/>
                  </a:lnTo>
                  <a:lnTo>
                    <a:pt x="23" y="1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4" name="Freeform 19"/>
            <p:cNvSpPr>
              <a:spLocks/>
            </p:cNvSpPr>
            <p:nvPr/>
          </p:nvSpPr>
          <p:spPr bwMode="auto">
            <a:xfrm>
              <a:off x="4195" y="2432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5" name="Freeform 20"/>
            <p:cNvSpPr>
              <a:spLocks/>
            </p:cNvSpPr>
            <p:nvPr/>
          </p:nvSpPr>
          <p:spPr bwMode="auto">
            <a:xfrm>
              <a:off x="4194" y="2432"/>
              <a:ext cx="1" cy="1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6" name="Freeform 21"/>
            <p:cNvSpPr>
              <a:spLocks/>
            </p:cNvSpPr>
            <p:nvPr/>
          </p:nvSpPr>
          <p:spPr bwMode="auto">
            <a:xfrm>
              <a:off x="4184" y="2432"/>
              <a:ext cx="41" cy="33"/>
            </a:xfrm>
            <a:custGeom>
              <a:avLst/>
              <a:gdLst>
                <a:gd name="T0" fmla="*/ 19 w 41"/>
                <a:gd name="T1" fmla="*/ 24 h 33"/>
                <a:gd name="T2" fmla="*/ 13 w 41"/>
                <a:gd name="T3" fmla="*/ 20 h 33"/>
                <a:gd name="T4" fmla="*/ 3 w 41"/>
                <a:gd name="T5" fmla="*/ 12 h 33"/>
                <a:gd name="T6" fmla="*/ 3 w 41"/>
                <a:gd name="T7" fmla="*/ 9 h 33"/>
                <a:gd name="T8" fmla="*/ 5 w 41"/>
                <a:gd name="T9" fmla="*/ 5 h 33"/>
                <a:gd name="T10" fmla="*/ 10 w 41"/>
                <a:gd name="T11" fmla="*/ 0 h 33"/>
                <a:gd name="T12" fmla="*/ 4 w 41"/>
                <a:gd name="T13" fmla="*/ 2 h 33"/>
                <a:gd name="T14" fmla="*/ 2 w 41"/>
                <a:gd name="T15" fmla="*/ 4 h 33"/>
                <a:gd name="T16" fmla="*/ 1 w 41"/>
                <a:gd name="T17" fmla="*/ 6 h 33"/>
                <a:gd name="T18" fmla="*/ 0 w 41"/>
                <a:gd name="T19" fmla="*/ 8 h 33"/>
                <a:gd name="T20" fmla="*/ 0 w 41"/>
                <a:gd name="T21" fmla="*/ 10 h 33"/>
                <a:gd name="T22" fmla="*/ 0 w 41"/>
                <a:gd name="T23" fmla="*/ 11 h 33"/>
                <a:gd name="T24" fmla="*/ 4 w 41"/>
                <a:gd name="T25" fmla="*/ 17 h 33"/>
                <a:gd name="T26" fmla="*/ 8 w 41"/>
                <a:gd name="T27" fmla="*/ 23 h 33"/>
                <a:gd name="T28" fmla="*/ 12 w 41"/>
                <a:gd name="T29" fmla="*/ 27 h 33"/>
                <a:gd name="T30" fmla="*/ 19 w 41"/>
                <a:gd name="T31" fmla="*/ 33 h 33"/>
                <a:gd name="T32" fmla="*/ 28 w 41"/>
                <a:gd name="T33" fmla="*/ 31 h 33"/>
                <a:gd name="T34" fmla="*/ 35 w 41"/>
                <a:gd name="T35" fmla="*/ 29 h 33"/>
                <a:gd name="T36" fmla="*/ 41 w 41"/>
                <a:gd name="T37" fmla="*/ 27 h 33"/>
                <a:gd name="T38" fmla="*/ 32 w 41"/>
                <a:gd name="T39" fmla="*/ 25 h 33"/>
                <a:gd name="T40" fmla="*/ 19 w 41"/>
                <a:gd name="T41" fmla="*/ 24 h 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1" h="33">
                  <a:moveTo>
                    <a:pt x="19" y="24"/>
                  </a:moveTo>
                  <a:lnTo>
                    <a:pt x="13" y="20"/>
                  </a:lnTo>
                  <a:lnTo>
                    <a:pt x="3" y="12"/>
                  </a:lnTo>
                  <a:lnTo>
                    <a:pt x="3" y="9"/>
                  </a:lnTo>
                  <a:lnTo>
                    <a:pt x="5" y="5"/>
                  </a:lnTo>
                  <a:lnTo>
                    <a:pt x="10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1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4" y="17"/>
                  </a:lnTo>
                  <a:lnTo>
                    <a:pt x="8" y="23"/>
                  </a:lnTo>
                  <a:lnTo>
                    <a:pt x="12" y="27"/>
                  </a:lnTo>
                  <a:lnTo>
                    <a:pt x="19" y="33"/>
                  </a:lnTo>
                  <a:lnTo>
                    <a:pt x="28" y="31"/>
                  </a:lnTo>
                  <a:lnTo>
                    <a:pt x="35" y="29"/>
                  </a:lnTo>
                  <a:lnTo>
                    <a:pt x="41" y="27"/>
                  </a:lnTo>
                  <a:lnTo>
                    <a:pt x="32" y="25"/>
                  </a:lnTo>
                  <a:lnTo>
                    <a:pt x="1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7" name="Freeform 22"/>
            <p:cNvSpPr>
              <a:spLocks/>
            </p:cNvSpPr>
            <p:nvPr/>
          </p:nvSpPr>
          <p:spPr bwMode="auto">
            <a:xfrm>
              <a:off x="4193" y="2428"/>
              <a:ext cx="31" cy="24"/>
            </a:xfrm>
            <a:custGeom>
              <a:avLst/>
              <a:gdLst>
                <a:gd name="T0" fmla="*/ 10 w 31"/>
                <a:gd name="T1" fmla="*/ 16 h 24"/>
                <a:gd name="T2" fmla="*/ 11 w 31"/>
                <a:gd name="T3" fmla="*/ 16 h 24"/>
                <a:gd name="T4" fmla="*/ 11 w 31"/>
                <a:gd name="T5" fmla="*/ 14 h 24"/>
                <a:gd name="T6" fmla="*/ 12 w 31"/>
                <a:gd name="T7" fmla="*/ 12 h 24"/>
                <a:gd name="T8" fmla="*/ 16 w 31"/>
                <a:gd name="T9" fmla="*/ 8 h 24"/>
                <a:gd name="T10" fmla="*/ 20 w 31"/>
                <a:gd name="T11" fmla="*/ 6 h 24"/>
                <a:gd name="T12" fmla="*/ 18 w 31"/>
                <a:gd name="T13" fmla="*/ 6 h 24"/>
                <a:gd name="T14" fmla="*/ 15 w 31"/>
                <a:gd name="T15" fmla="*/ 7 h 24"/>
                <a:gd name="T16" fmla="*/ 10 w 31"/>
                <a:gd name="T17" fmla="*/ 9 h 24"/>
                <a:gd name="T18" fmla="*/ 9 w 31"/>
                <a:gd name="T19" fmla="*/ 12 h 24"/>
                <a:gd name="T20" fmla="*/ 9 w 31"/>
                <a:gd name="T21" fmla="*/ 8 h 24"/>
                <a:gd name="T22" fmla="*/ 10 w 31"/>
                <a:gd name="T23" fmla="*/ 7 h 24"/>
                <a:gd name="T24" fmla="*/ 12 w 31"/>
                <a:gd name="T25" fmla="*/ 5 h 24"/>
                <a:gd name="T26" fmla="*/ 15 w 31"/>
                <a:gd name="T27" fmla="*/ 4 h 24"/>
                <a:gd name="T28" fmla="*/ 19 w 31"/>
                <a:gd name="T29" fmla="*/ 4 h 24"/>
                <a:gd name="T30" fmla="*/ 31 w 31"/>
                <a:gd name="T31" fmla="*/ 5 h 24"/>
                <a:gd name="T32" fmla="*/ 17 w 31"/>
                <a:gd name="T33" fmla="*/ 0 h 24"/>
                <a:gd name="T34" fmla="*/ 11 w 31"/>
                <a:gd name="T35" fmla="*/ 2 h 24"/>
                <a:gd name="T36" fmla="*/ 7 w 31"/>
                <a:gd name="T37" fmla="*/ 6 h 24"/>
                <a:gd name="T38" fmla="*/ 3 w 31"/>
                <a:gd name="T39" fmla="*/ 9 h 24"/>
                <a:gd name="T40" fmla="*/ 2 w 31"/>
                <a:gd name="T41" fmla="*/ 9 h 24"/>
                <a:gd name="T42" fmla="*/ 1 w 31"/>
                <a:gd name="T43" fmla="*/ 12 h 24"/>
                <a:gd name="T44" fmla="*/ 0 w 31"/>
                <a:gd name="T45" fmla="*/ 17 h 24"/>
                <a:gd name="T46" fmla="*/ 1 w 31"/>
                <a:gd name="T47" fmla="*/ 18 h 24"/>
                <a:gd name="T48" fmla="*/ 4 w 31"/>
                <a:gd name="T49" fmla="*/ 22 h 24"/>
                <a:gd name="T50" fmla="*/ 7 w 31"/>
                <a:gd name="T51" fmla="*/ 23 h 24"/>
                <a:gd name="T52" fmla="*/ 9 w 31"/>
                <a:gd name="T53" fmla="*/ 24 h 24"/>
                <a:gd name="T54" fmla="*/ 14 w 31"/>
                <a:gd name="T55" fmla="*/ 24 h 24"/>
                <a:gd name="T56" fmla="*/ 18 w 31"/>
                <a:gd name="T57" fmla="*/ 22 h 24"/>
                <a:gd name="T58" fmla="*/ 15 w 31"/>
                <a:gd name="T59" fmla="*/ 21 h 24"/>
                <a:gd name="T60" fmla="*/ 12 w 31"/>
                <a:gd name="T61" fmla="*/ 20 h 24"/>
                <a:gd name="T62" fmla="*/ 10 w 31"/>
                <a:gd name="T63" fmla="*/ 16 h 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1" h="24">
                  <a:moveTo>
                    <a:pt x="10" y="16"/>
                  </a:moveTo>
                  <a:lnTo>
                    <a:pt x="11" y="16"/>
                  </a:lnTo>
                  <a:lnTo>
                    <a:pt x="11" y="14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5" y="7"/>
                  </a:lnTo>
                  <a:lnTo>
                    <a:pt x="10" y="9"/>
                  </a:lnTo>
                  <a:lnTo>
                    <a:pt x="9" y="12"/>
                  </a:lnTo>
                  <a:lnTo>
                    <a:pt x="9" y="8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9" y="4"/>
                  </a:lnTo>
                  <a:lnTo>
                    <a:pt x="31" y="5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7" y="6"/>
                  </a:lnTo>
                  <a:lnTo>
                    <a:pt x="3" y="9"/>
                  </a:lnTo>
                  <a:lnTo>
                    <a:pt x="2" y="9"/>
                  </a:lnTo>
                  <a:lnTo>
                    <a:pt x="1" y="12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4" y="22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14" y="24"/>
                  </a:lnTo>
                  <a:lnTo>
                    <a:pt x="18" y="22"/>
                  </a:lnTo>
                  <a:lnTo>
                    <a:pt x="15" y="21"/>
                  </a:lnTo>
                  <a:lnTo>
                    <a:pt x="12" y="20"/>
                  </a:lnTo>
                  <a:lnTo>
                    <a:pt x="1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8" name="Freeform 23"/>
            <p:cNvSpPr>
              <a:spLocks/>
            </p:cNvSpPr>
            <p:nvPr/>
          </p:nvSpPr>
          <p:spPr bwMode="auto">
            <a:xfrm>
              <a:off x="4208" y="2434"/>
              <a:ext cx="25" cy="24"/>
            </a:xfrm>
            <a:custGeom>
              <a:avLst/>
              <a:gdLst>
                <a:gd name="T0" fmla="*/ 25 w 25"/>
                <a:gd name="T1" fmla="*/ 16 h 24"/>
                <a:gd name="T2" fmla="*/ 25 w 25"/>
                <a:gd name="T3" fmla="*/ 11 h 24"/>
                <a:gd name="T4" fmla="*/ 23 w 25"/>
                <a:gd name="T5" fmla="*/ 6 h 24"/>
                <a:gd name="T6" fmla="*/ 17 w 25"/>
                <a:gd name="T7" fmla="*/ 0 h 24"/>
                <a:gd name="T8" fmla="*/ 16 w 25"/>
                <a:gd name="T9" fmla="*/ 0 h 24"/>
                <a:gd name="T10" fmla="*/ 15 w 25"/>
                <a:gd name="T11" fmla="*/ 1 h 24"/>
                <a:gd name="T12" fmla="*/ 13 w 25"/>
                <a:gd name="T13" fmla="*/ 3 h 24"/>
                <a:gd name="T14" fmla="*/ 16 w 25"/>
                <a:gd name="T15" fmla="*/ 7 h 24"/>
                <a:gd name="T16" fmla="*/ 12 w 25"/>
                <a:gd name="T17" fmla="*/ 12 h 24"/>
                <a:gd name="T18" fmla="*/ 9 w 25"/>
                <a:gd name="T19" fmla="*/ 17 h 24"/>
                <a:gd name="T20" fmla="*/ 7 w 25"/>
                <a:gd name="T21" fmla="*/ 18 h 24"/>
                <a:gd name="T22" fmla="*/ 3 w 25"/>
                <a:gd name="T23" fmla="*/ 18 h 24"/>
                <a:gd name="T24" fmla="*/ 0 w 25"/>
                <a:gd name="T25" fmla="*/ 19 h 24"/>
                <a:gd name="T26" fmla="*/ 17 w 25"/>
                <a:gd name="T27" fmla="*/ 24 h 24"/>
                <a:gd name="T28" fmla="*/ 19 w 25"/>
                <a:gd name="T29" fmla="*/ 24 h 24"/>
                <a:gd name="T30" fmla="*/ 20 w 25"/>
                <a:gd name="T31" fmla="*/ 22 h 24"/>
                <a:gd name="T32" fmla="*/ 23 w 25"/>
                <a:gd name="T33" fmla="*/ 18 h 24"/>
                <a:gd name="T34" fmla="*/ 25 w 25"/>
                <a:gd name="T35" fmla="*/ 16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24">
                  <a:moveTo>
                    <a:pt x="25" y="16"/>
                  </a:moveTo>
                  <a:lnTo>
                    <a:pt x="25" y="11"/>
                  </a:lnTo>
                  <a:lnTo>
                    <a:pt x="23" y="6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6" y="7"/>
                  </a:lnTo>
                  <a:lnTo>
                    <a:pt x="12" y="12"/>
                  </a:lnTo>
                  <a:lnTo>
                    <a:pt x="9" y="17"/>
                  </a:lnTo>
                  <a:lnTo>
                    <a:pt x="7" y="18"/>
                  </a:lnTo>
                  <a:lnTo>
                    <a:pt x="3" y="18"/>
                  </a:lnTo>
                  <a:lnTo>
                    <a:pt x="0" y="19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2"/>
                  </a:lnTo>
                  <a:lnTo>
                    <a:pt x="23" y="18"/>
                  </a:lnTo>
                  <a:lnTo>
                    <a:pt x="25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09" name="Freeform 24"/>
            <p:cNvSpPr>
              <a:spLocks/>
            </p:cNvSpPr>
            <p:nvPr/>
          </p:nvSpPr>
          <p:spPr bwMode="auto">
            <a:xfrm>
              <a:off x="4109" y="2467"/>
              <a:ext cx="186" cy="70"/>
            </a:xfrm>
            <a:custGeom>
              <a:avLst/>
              <a:gdLst>
                <a:gd name="T0" fmla="*/ 96 w 186"/>
                <a:gd name="T1" fmla="*/ 54 h 70"/>
                <a:gd name="T2" fmla="*/ 88 w 186"/>
                <a:gd name="T3" fmla="*/ 56 h 70"/>
                <a:gd name="T4" fmla="*/ 80 w 186"/>
                <a:gd name="T5" fmla="*/ 57 h 70"/>
                <a:gd name="T6" fmla="*/ 70 w 186"/>
                <a:gd name="T7" fmla="*/ 59 h 70"/>
                <a:gd name="T8" fmla="*/ 57 w 186"/>
                <a:gd name="T9" fmla="*/ 57 h 70"/>
                <a:gd name="T10" fmla="*/ 45 w 186"/>
                <a:gd name="T11" fmla="*/ 55 h 70"/>
                <a:gd name="T12" fmla="*/ 39 w 186"/>
                <a:gd name="T13" fmla="*/ 53 h 70"/>
                <a:gd name="T14" fmla="*/ 32 w 186"/>
                <a:gd name="T15" fmla="*/ 49 h 70"/>
                <a:gd name="T16" fmla="*/ 27 w 186"/>
                <a:gd name="T17" fmla="*/ 46 h 70"/>
                <a:gd name="T18" fmla="*/ 21 w 186"/>
                <a:gd name="T19" fmla="*/ 41 h 70"/>
                <a:gd name="T20" fmla="*/ 18 w 186"/>
                <a:gd name="T21" fmla="*/ 38 h 70"/>
                <a:gd name="T22" fmla="*/ 15 w 186"/>
                <a:gd name="T23" fmla="*/ 31 h 70"/>
                <a:gd name="T24" fmla="*/ 8 w 186"/>
                <a:gd name="T25" fmla="*/ 17 h 70"/>
                <a:gd name="T26" fmla="*/ 2 w 186"/>
                <a:gd name="T27" fmla="*/ 5 h 70"/>
                <a:gd name="T28" fmla="*/ 1 w 186"/>
                <a:gd name="T29" fmla="*/ 1 h 70"/>
                <a:gd name="T30" fmla="*/ 0 w 186"/>
                <a:gd name="T31" fmla="*/ 0 h 70"/>
                <a:gd name="T32" fmla="*/ 0 w 186"/>
                <a:gd name="T33" fmla="*/ 1 h 70"/>
                <a:gd name="T34" fmla="*/ 0 w 186"/>
                <a:gd name="T35" fmla="*/ 6 h 70"/>
                <a:gd name="T36" fmla="*/ 0 w 186"/>
                <a:gd name="T37" fmla="*/ 10 h 70"/>
                <a:gd name="T38" fmla="*/ 4 w 186"/>
                <a:gd name="T39" fmla="*/ 22 h 70"/>
                <a:gd name="T40" fmla="*/ 9 w 186"/>
                <a:gd name="T41" fmla="*/ 32 h 70"/>
                <a:gd name="T42" fmla="*/ 17 w 186"/>
                <a:gd name="T43" fmla="*/ 42 h 70"/>
                <a:gd name="T44" fmla="*/ 30 w 186"/>
                <a:gd name="T45" fmla="*/ 60 h 70"/>
                <a:gd name="T46" fmla="*/ 37 w 186"/>
                <a:gd name="T47" fmla="*/ 67 h 70"/>
                <a:gd name="T48" fmla="*/ 41 w 186"/>
                <a:gd name="T49" fmla="*/ 68 h 70"/>
                <a:gd name="T50" fmla="*/ 56 w 186"/>
                <a:gd name="T51" fmla="*/ 69 h 70"/>
                <a:gd name="T52" fmla="*/ 76 w 186"/>
                <a:gd name="T53" fmla="*/ 70 h 70"/>
                <a:gd name="T54" fmla="*/ 87 w 186"/>
                <a:gd name="T55" fmla="*/ 70 h 70"/>
                <a:gd name="T56" fmla="*/ 100 w 186"/>
                <a:gd name="T57" fmla="*/ 69 h 70"/>
                <a:gd name="T58" fmla="*/ 112 w 186"/>
                <a:gd name="T59" fmla="*/ 67 h 70"/>
                <a:gd name="T60" fmla="*/ 125 w 186"/>
                <a:gd name="T61" fmla="*/ 63 h 70"/>
                <a:gd name="T62" fmla="*/ 138 w 186"/>
                <a:gd name="T63" fmla="*/ 59 h 70"/>
                <a:gd name="T64" fmla="*/ 150 w 186"/>
                <a:gd name="T65" fmla="*/ 53 h 70"/>
                <a:gd name="T66" fmla="*/ 161 w 186"/>
                <a:gd name="T67" fmla="*/ 44 h 70"/>
                <a:gd name="T68" fmla="*/ 171 w 186"/>
                <a:gd name="T69" fmla="*/ 33 h 70"/>
                <a:gd name="T70" fmla="*/ 175 w 186"/>
                <a:gd name="T71" fmla="*/ 28 h 70"/>
                <a:gd name="T72" fmla="*/ 179 w 186"/>
                <a:gd name="T73" fmla="*/ 21 h 70"/>
                <a:gd name="T74" fmla="*/ 182 w 186"/>
                <a:gd name="T75" fmla="*/ 13 h 70"/>
                <a:gd name="T76" fmla="*/ 186 w 186"/>
                <a:gd name="T77" fmla="*/ 5 h 70"/>
                <a:gd name="T78" fmla="*/ 180 w 186"/>
                <a:gd name="T79" fmla="*/ 13 h 70"/>
                <a:gd name="T80" fmla="*/ 173 w 186"/>
                <a:gd name="T81" fmla="*/ 21 h 70"/>
                <a:gd name="T82" fmla="*/ 165 w 186"/>
                <a:gd name="T83" fmla="*/ 29 h 70"/>
                <a:gd name="T84" fmla="*/ 156 w 186"/>
                <a:gd name="T85" fmla="*/ 38 h 70"/>
                <a:gd name="T86" fmla="*/ 146 w 186"/>
                <a:gd name="T87" fmla="*/ 46 h 70"/>
                <a:gd name="T88" fmla="*/ 134 w 186"/>
                <a:gd name="T89" fmla="*/ 52 h 70"/>
                <a:gd name="T90" fmla="*/ 128 w 186"/>
                <a:gd name="T91" fmla="*/ 54 h 70"/>
                <a:gd name="T92" fmla="*/ 123 w 186"/>
                <a:gd name="T93" fmla="*/ 55 h 70"/>
                <a:gd name="T94" fmla="*/ 116 w 186"/>
                <a:gd name="T95" fmla="*/ 57 h 70"/>
                <a:gd name="T96" fmla="*/ 109 w 186"/>
                <a:gd name="T97" fmla="*/ 59 h 70"/>
                <a:gd name="T98" fmla="*/ 107 w 186"/>
                <a:gd name="T99" fmla="*/ 59 h 70"/>
                <a:gd name="T100" fmla="*/ 104 w 186"/>
                <a:gd name="T101" fmla="*/ 57 h 70"/>
                <a:gd name="T102" fmla="*/ 101 w 186"/>
                <a:gd name="T103" fmla="*/ 55 h 70"/>
                <a:gd name="T104" fmla="*/ 99 w 186"/>
                <a:gd name="T105" fmla="*/ 54 h 70"/>
                <a:gd name="T106" fmla="*/ 96 w 186"/>
                <a:gd name="T107" fmla="*/ 54 h 7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86" h="70">
                  <a:moveTo>
                    <a:pt x="96" y="54"/>
                  </a:moveTo>
                  <a:lnTo>
                    <a:pt x="88" y="56"/>
                  </a:lnTo>
                  <a:lnTo>
                    <a:pt x="80" y="57"/>
                  </a:lnTo>
                  <a:lnTo>
                    <a:pt x="70" y="59"/>
                  </a:lnTo>
                  <a:lnTo>
                    <a:pt x="57" y="57"/>
                  </a:lnTo>
                  <a:lnTo>
                    <a:pt x="45" y="55"/>
                  </a:lnTo>
                  <a:lnTo>
                    <a:pt x="39" y="53"/>
                  </a:lnTo>
                  <a:lnTo>
                    <a:pt x="32" y="49"/>
                  </a:lnTo>
                  <a:lnTo>
                    <a:pt x="27" y="46"/>
                  </a:lnTo>
                  <a:lnTo>
                    <a:pt x="21" y="41"/>
                  </a:lnTo>
                  <a:lnTo>
                    <a:pt x="18" y="38"/>
                  </a:lnTo>
                  <a:lnTo>
                    <a:pt x="15" y="31"/>
                  </a:lnTo>
                  <a:lnTo>
                    <a:pt x="8" y="17"/>
                  </a:lnTo>
                  <a:lnTo>
                    <a:pt x="2" y="5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0" y="10"/>
                  </a:lnTo>
                  <a:lnTo>
                    <a:pt x="4" y="22"/>
                  </a:lnTo>
                  <a:lnTo>
                    <a:pt x="9" y="32"/>
                  </a:lnTo>
                  <a:lnTo>
                    <a:pt x="17" y="42"/>
                  </a:lnTo>
                  <a:lnTo>
                    <a:pt x="30" y="60"/>
                  </a:lnTo>
                  <a:lnTo>
                    <a:pt x="37" y="67"/>
                  </a:lnTo>
                  <a:lnTo>
                    <a:pt x="41" y="68"/>
                  </a:lnTo>
                  <a:lnTo>
                    <a:pt x="56" y="69"/>
                  </a:lnTo>
                  <a:lnTo>
                    <a:pt x="76" y="70"/>
                  </a:lnTo>
                  <a:lnTo>
                    <a:pt x="87" y="70"/>
                  </a:lnTo>
                  <a:lnTo>
                    <a:pt x="100" y="69"/>
                  </a:lnTo>
                  <a:lnTo>
                    <a:pt x="112" y="67"/>
                  </a:lnTo>
                  <a:lnTo>
                    <a:pt x="125" y="63"/>
                  </a:lnTo>
                  <a:lnTo>
                    <a:pt x="138" y="59"/>
                  </a:lnTo>
                  <a:lnTo>
                    <a:pt x="150" y="53"/>
                  </a:lnTo>
                  <a:lnTo>
                    <a:pt x="161" y="44"/>
                  </a:lnTo>
                  <a:lnTo>
                    <a:pt x="171" y="33"/>
                  </a:lnTo>
                  <a:lnTo>
                    <a:pt x="175" y="28"/>
                  </a:lnTo>
                  <a:lnTo>
                    <a:pt x="179" y="21"/>
                  </a:lnTo>
                  <a:lnTo>
                    <a:pt x="182" y="13"/>
                  </a:lnTo>
                  <a:lnTo>
                    <a:pt x="186" y="5"/>
                  </a:lnTo>
                  <a:lnTo>
                    <a:pt x="180" y="13"/>
                  </a:lnTo>
                  <a:lnTo>
                    <a:pt x="173" y="21"/>
                  </a:lnTo>
                  <a:lnTo>
                    <a:pt x="165" y="29"/>
                  </a:lnTo>
                  <a:lnTo>
                    <a:pt x="156" y="38"/>
                  </a:lnTo>
                  <a:lnTo>
                    <a:pt x="146" y="46"/>
                  </a:lnTo>
                  <a:lnTo>
                    <a:pt x="134" y="52"/>
                  </a:lnTo>
                  <a:lnTo>
                    <a:pt x="128" y="54"/>
                  </a:lnTo>
                  <a:lnTo>
                    <a:pt x="123" y="55"/>
                  </a:lnTo>
                  <a:lnTo>
                    <a:pt x="116" y="57"/>
                  </a:lnTo>
                  <a:lnTo>
                    <a:pt x="109" y="59"/>
                  </a:lnTo>
                  <a:lnTo>
                    <a:pt x="107" y="59"/>
                  </a:lnTo>
                  <a:lnTo>
                    <a:pt x="104" y="57"/>
                  </a:lnTo>
                  <a:lnTo>
                    <a:pt x="101" y="55"/>
                  </a:lnTo>
                  <a:lnTo>
                    <a:pt x="99" y="54"/>
                  </a:lnTo>
                  <a:lnTo>
                    <a:pt x="96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0" name="Freeform 25"/>
            <p:cNvSpPr>
              <a:spLocks/>
            </p:cNvSpPr>
            <p:nvPr/>
          </p:nvSpPr>
          <p:spPr bwMode="auto">
            <a:xfrm>
              <a:off x="4303" y="2413"/>
              <a:ext cx="25" cy="56"/>
            </a:xfrm>
            <a:custGeom>
              <a:avLst/>
              <a:gdLst>
                <a:gd name="T0" fmla="*/ 0 w 25"/>
                <a:gd name="T1" fmla="*/ 0 h 56"/>
                <a:gd name="T2" fmla="*/ 1 w 25"/>
                <a:gd name="T3" fmla="*/ 3 h 56"/>
                <a:gd name="T4" fmla="*/ 5 w 25"/>
                <a:gd name="T5" fmla="*/ 4 h 56"/>
                <a:gd name="T6" fmla="*/ 9 w 25"/>
                <a:gd name="T7" fmla="*/ 7 h 56"/>
                <a:gd name="T8" fmla="*/ 15 w 25"/>
                <a:gd name="T9" fmla="*/ 12 h 56"/>
                <a:gd name="T10" fmla="*/ 18 w 25"/>
                <a:gd name="T11" fmla="*/ 19 h 56"/>
                <a:gd name="T12" fmla="*/ 22 w 25"/>
                <a:gd name="T13" fmla="*/ 28 h 56"/>
                <a:gd name="T14" fmla="*/ 24 w 25"/>
                <a:gd name="T15" fmla="*/ 40 h 56"/>
                <a:gd name="T16" fmla="*/ 23 w 25"/>
                <a:gd name="T17" fmla="*/ 56 h 56"/>
                <a:gd name="T18" fmla="*/ 24 w 25"/>
                <a:gd name="T19" fmla="*/ 48 h 56"/>
                <a:gd name="T20" fmla="*/ 25 w 25"/>
                <a:gd name="T21" fmla="*/ 40 h 56"/>
                <a:gd name="T22" fmla="*/ 24 w 25"/>
                <a:gd name="T23" fmla="*/ 30 h 56"/>
                <a:gd name="T24" fmla="*/ 23 w 25"/>
                <a:gd name="T25" fmla="*/ 20 h 56"/>
                <a:gd name="T26" fmla="*/ 20 w 25"/>
                <a:gd name="T27" fmla="*/ 15 h 56"/>
                <a:gd name="T28" fmla="*/ 18 w 25"/>
                <a:gd name="T29" fmla="*/ 11 h 56"/>
                <a:gd name="T30" fmla="*/ 15 w 25"/>
                <a:gd name="T31" fmla="*/ 7 h 56"/>
                <a:gd name="T32" fmla="*/ 10 w 25"/>
                <a:gd name="T33" fmla="*/ 4 h 56"/>
                <a:gd name="T34" fmla="*/ 5 w 25"/>
                <a:gd name="T35" fmla="*/ 3 h 56"/>
                <a:gd name="T36" fmla="*/ 0 w 25"/>
                <a:gd name="T37" fmla="*/ 0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" h="56">
                  <a:moveTo>
                    <a:pt x="0" y="0"/>
                  </a:moveTo>
                  <a:lnTo>
                    <a:pt x="1" y="3"/>
                  </a:lnTo>
                  <a:lnTo>
                    <a:pt x="5" y="4"/>
                  </a:lnTo>
                  <a:lnTo>
                    <a:pt x="9" y="7"/>
                  </a:lnTo>
                  <a:lnTo>
                    <a:pt x="15" y="12"/>
                  </a:lnTo>
                  <a:lnTo>
                    <a:pt x="18" y="19"/>
                  </a:lnTo>
                  <a:lnTo>
                    <a:pt x="22" y="28"/>
                  </a:lnTo>
                  <a:lnTo>
                    <a:pt x="24" y="40"/>
                  </a:lnTo>
                  <a:lnTo>
                    <a:pt x="23" y="56"/>
                  </a:lnTo>
                  <a:lnTo>
                    <a:pt x="24" y="48"/>
                  </a:lnTo>
                  <a:lnTo>
                    <a:pt x="25" y="40"/>
                  </a:lnTo>
                  <a:lnTo>
                    <a:pt x="24" y="30"/>
                  </a:lnTo>
                  <a:lnTo>
                    <a:pt x="23" y="20"/>
                  </a:lnTo>
                  <a:lnTo>
                    <a:pt x="20" y="15"/>
                  </a:lnTo>
                  <a:lnTo>
                    <a:pt x="18" y="11"/>
                  </a:lnTo>
                  <a:lnTo>
                    <a:pt x="15" y="7"/>
                  </a:lnTo>
                  <a:lnTo>
                    <a:pt x="10" y="4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1" name="Freeform 26"/>
            <p:cNvSpPr>
              <a:spLocks/>
            </p:cNvSpPr>
            <p:nvPr/>
          </p:nvSpPr>
          <p:spPr bwMode="auto">
            <a:xfrm>
              <a:off x="4208" y="2438"/>
              <a:ext cx="7" cy="6"/>
            </a:xfrm>
            <a:custGeom>
              <a:avLst/>
              <a:gdLst>
                <a:gd name="T0" fmla="*/ 3 w 7"/>
                <a:gd name="T1" fmla="*/ 2 h 6"/>
                <a:gd name="T2" fmla="*/ 1 w 7"/>
                <a:gd name="T3" fmla="*/ 2 h 6"/>
                <a:gd name="T4" fmla="*/ 0 w 7"/>
                <a:gd name="T5" fmla="*/ 4 h 6"/>
                <a:gd name="T6" fmla="*/ 0 w 7"/>
                <a:gd name="T7" fmla="*/ 6 h 6"/>
                <a:gd name="T8" fmla="*/ 2 w 7"/>
                <a:gd name="T9" fmla="*/ 3 h 6"/>
                <a:gd name="T10" fmla="*/ 4 w 7"/>
                <a:gd name="T11" fmla="*/ 2 h 6"/>
                <a:gd name="T12" fmla="*/ 7 w 7"/>
                <a:gd name="T13" fmla="*/ 0 h 6"/>
                <a:gd name="T14" fmla="*/ 4 w 7"/>
                <a:gd name="T15" fmla="*/ 0 h 6"/>
                <a:gd name="T16" fmla="*/ 3 w 7"/>
                <a:gd name="T17" fmla="*/ 2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6">
                  <a:moveTo>
                    <a:pt x="3" y="2"/>
                  </a:move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3"/>
                  </a:lnTo>
                  <a:lnTo>
                    <a:pt x="4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2" name="Freeform 27"/>
            <p:cNvSpPr>
              <a:spLocks/>
            </p:cNvSpPr>
            <p:nvPr/>
          </p:nvSpPr>
          <p:spPr bwMode="auto">
            <a:xfrm>
              <a:off x="4155" y="2395"/>
              <a:ext cx="111" cy="62"/>
            </a:xfrm>
            <a:custGeom>
              <a:avLst/>
              <a:gdLst>
                <a:gd name="T0" fmla="*/ 110 w 111"/>
                <a:gd name="T1" fmla="*/ 62 h 62"/>
                <a:gd name="T2" fmla="*/ 111 w 111"/>
                <a:gd name="T3" fmla="*/ 54 h 62"/>
                <a:gd name="T4" fmla="*/ 111 w 111"/>
                <a:gd name="T5" fmla="*/ 46 h 62"/>
                <a:gd name="T6" fmla="*/ 111 w 111"/>
                <a:gd name="T7" fmla="*/ 39 h 62"/>
                <a:gd name="T8" fmla="*/ 110 w 111"/>
                <a:gd name="T9" fmla="*/ 33 h 62"/>
                <a:gd name="T10" fmla="*/ 109 w 111"/>
                <a:gd name="T11" fmla="*/ 27 h 62"/>
                <a:gd name="T12" fmla="*/ 107 w 111"/>
                <a:gd name="T13" fmla="*/ 23 h 62"/>
                <a:gd name="T14" fmla="*/ 103 w 111"/>
                <a:gd name="T15" fmla="*/ 18 h 62"/>
                <a:gd name="T16" fmla="*/ 100 w 111"/>
                <a:gd name="T17" fmla="*/ 15 h 62"/>
                <a:gd name="T18" fmla="*/ 93 w 111"/>
                <a:gd name="T19" fmla="*/ 8 h 62"/>
                <a:gd name="T20" fmla="*/ 84 w 111"/>
                <a:gd name="T21" fmla="*/ 5 h 62"/>
                <a:gd name="T22" fmla="*/ 73 w 111"/>
                <a:gd name="T23" fmla="*/ 1 h 62"/>
                <a:gd name="T24" fmla="*/ 62 w 111"/>
                <a:gd name="T25" fmla="*/ 0 h 62"/>
                <a:gd name="T26" fmla="*/ 52 w 111"/>
                <a:gd name="T27" fmla="*/ 0 h 62"/>
                <a:gd name="T28" fmla="*/ 40 w 111"/>
                <a:gd name="T29" fmla="*/ 1 h 62"/>
                <a:gd name="T30" fmla="*/ 22 w 111"/>
                <a:gd name="T31" fmla="*/ 5 h 62"/>
                <a:gd name="T32" fmla="*/ 7 w 111"/>
                <a:gd name="T33" fmla="*/ 8 h 62"/>
                <a:gd name="T34" fmla="*/ 2 w 111"/>
                <a:gd name="T35" fmla="*/ 9 h 62"/>
                <a:gd name="T36" fmla="*/ 2 w 111"/>
                <a:gd name="T37" fmla="*/ 15 h 62"/>
                <a:gd name="T38" fmla="*/ 2 w 111"/>
                <a:gd name="T39" fmla="*/ 23 h 62"/>
                <a:gd name="T40" fmla="*/ 0 w 111"/>
                <a:gd name="T41" fmla="*/ 33 h 62"/>
                <a:gd name="T42" fmla="*/ 0 w 111"/>
                <a:gd name="T43" fmla="*/ 41 h 62"/>
                <a:gd name="T44" fmla="*/ 8 w 111"/>
                <a:gd name="T45" fmla="*/ 25 h 62"/>
                <a:gd name="T46" fmla="*/ 10 w 111"/>
                <a:gd name="T47" fmla="*/ 19 h 62"/>
                <a:gd name="T48" fmla="*/ 13 w 111"/>
                <a:gd name="T49" fmla="*/ 15 h 62"/>
                <a:gd name="T50" fmla="*/ 16 w 111"/>
                <a:gd name="T51" fmla="*/ 11 h 62"/>
                <a:gd name="T52" fmla="*/ 18 w 111"/>
                <a:gd name="T53" fmla="*/ 10 h 62"/>
                <a:gd name="T54" fmla="*/ 23 w 111"/>
                <a:gd name="T55" fmla="*/ 9 h 62"/>
                <a:gd name="T56" fmla="*/ 25 w 111"/>
                <a:gd name="T57" fmla="*/ 9 h 62"/>
                <a:gd name="T58" fmla="*/ 29 w 111"/>
                <a:gd name="T59" fmla="*/ 11 h 62"/>
                <a:gd name="T60" fmla="*/ 31 w 111"/>
                <a:gd name="T61" fmla="*/ 10 h 62"/>
                <a:gd name="T62" fmla="*/ 32 w 111"/>
                <a:gd name="T63" fmla="*/ 9 h 62"/>
                <a:gd name="T64" fmla="*/ 33 w 111"/>
                <a:gd name="T65" fmla="*/ 7 h 62"/>
                <a:gd name="T66" fmla="*/ 34 w 111"/>
                <a:gd name="T67" fmla="*/ 7 h 62"/>
                <a:gd name="T68" fmla="*/ 37 w 111"/>
                <a:gd name="T69" fmla="*/ 7 h 62"/>
                <a:gd name="T70" fmla="*/ 41 w 111"/>
                <a:gd name="T71" fmla="*/ 8 h 62"/>
                <a:gd name="T72" fmla="*/ 46 w 111"/>
                <a:gd name="T73" fmla="*/ 9 h 62"/>
                <a:gd name="T74" fmla="*/ 48 w 111"/>
                <a:gd name="T75" fmla="*/ 10 h 62"/>
                <a:gd name="T76" fmla="*/ 50 w 111"/>
                <a:gd name="T77" fmla="*/ 9 h 62"/>
                <a:gd name="T78" fmla="*/ 55 w 111"/>
                <a:gd name="T79" fmla="*/ 9 h 62"/>
                <a:gd name="T80" fmla="*/ 58 w 111"/>
                <a:gd name="T81" fmla="*/ 11 h 62"/>
                <a:gd name="T82" fmla="*/ 62 w 111"/>
                <a:gd name="T83" fmla="*/ 14 h 62"/>
                <a:gd name="T84" fmla="*/ 66 w 111"/>
                <a:gd name="T85" fmla="*/ 13 h 62"/>
                <a:gd name="T86" fmla="*/ 71 w 111"/>
                <a:gd name="T87" fmla="*/ 13 h 62"/>
                <a:gd name="T88" fmla="*/ 73 w 111"/>
                <a:gd name="T89" fmla="*/ 11 h 62"/>
                <a:gd name="T90" fmla="*/ 78 w 111"/>
                <a:gd name="T91" fmla="*/ 10 h 62"/>
                <a:gd name="T92" fmla="*/ 82 w 111"/>
                <a:gd name="T93" fmla="*/ 10 h 62"/>
                <a:gd name="T94" fmla="*/ 86 w 111"/>
                <a:gd name="T95" fmla="*/ 11 h 62"/>
                <a:gd name="T96" fmla="*/ 88 w 111"/>
                <a:gd name="T97" fmla="*/ 14 h 62"/>
                <a:gd name="T98" fmla="*/ 95 w 111"/>
                <a:gd name="T99" fmla="*/ 23 h 62"/>
                <a:gd name="T100" fmla="*/ 103 w 111"/>
                <a:gd name="T101" fmla="*/ 37 h 62"/>
                <a:gd name="T102" fmla="*/ 105 w 111"/>
                <a:gd name="T103" fmla="*/ 42 h 62"/>
                <a:gd name="T104" fmla="*/ 108 w 111"/>
                <a:gd name="T105" fmla="*/ 50 h 62"/>
                <a:gd name="T106" fmla="*/ 110 w 111"/>
                <a:gd name="T107" fmla="*/ 62 h 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1" h="62">
                  <a:moveTo>
                    <a:pt x="110" y="62"/>
                  </a:moveTo>
                  <a:lnTo>
                    <a:pt x="111" y="54"/>
                  </a:lnTo>
                  <a:lnTo>
                    <a:pt x="111" y="46"/>
                  </a:lnTo>
                  <a:lnTo>
                    <a:pt x="111" y="39"/>
                  </a:lnTo>
                  <a:lnTo>
                    <a:pt x="110" y="33"/>
                  </a:lnTo>
                  <a:lnTo>
                    <a:pt x="109" y="27"/>
                  </a:lnTo>
                  <a:lnTo>
                    <a:pt x="107" y="23"/>
                  </a:lnTo>
                  <a:lnTo>
                    <a:pt x="103" y="18"/>
                  </a:lnTo>
                  <a:lnTo>
                    <a:pt x="100" y="15"/>
                  </a:lnTo>
                  <a:lnTo>
                    <a:pt x="93" y="8"/>
                  </a:lnTo>
                  <a:lnTo>
                    <a:pt x="84" y="5"/>
                  </a:lnTo>
                  <a:lnTo>
                    <a:pt x="73" y="1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1"/>
                  </a:lnTo>
                  <a:lnTo>
                    <a:pt x="22" y="5"/>
                  </a:lnTo>
                  <a:lnTo>
                    <a:pt x="7" y="8"/>
                  </a:lnTo>
                  <a:lnTo>
                    <a:pt x="2" y="9"/>
                  </a:lnTo>
                  <a:lnTo>
                    <a:pt x="2" y="15"/>
                  </a:lnTo>
                  <a:lnTo>
                    <a:pt x="2" y="23"/>
                  </a:lnTo>
                  <a:lnTo>
                    <a:pt x="0" y="33"/>
                  </a:lnTo>
                  <a:lnTo>
                    <a:pt x="0" y="41"/>
                  </a:lnTo>
                  <a:lnTo>
                    <a:pt x="8" y="25"/>
                  </a:lnTo>
                  <a:lnTo>
                    <a:pt x="10" y="19"/>
                  </a:lnTo>
                  <a:lnTo>
                    <a:pt x="13" y="15"/>
                  </a:lnTo>
                  <a:lnTo>
                    <a:pt x="16" y="11"/>
                  </a:lnTo>
                  <a:lnTo>
                    <a:pt x="18" y="10"/>
                  </a:lnTo>
                  <a:lnTo>
                    <a:pt x="23" y="9"/>
                  </a:lnTo>
                  <a:lnTo>
                    <a:pt x="25" y="9"/>
                  </a:lnTo>
                  <a:lnTo>
                    <a:pt x="29" y="11"/>
                  </a:lnTo>
                  <a:lnTo>
                    <a:pt x="31" y="10"/>
                  </a:lnTo>
                  <a:lnTo>
                    <a:pt x="32" y="9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7" y="7"/>
                  </a:lnTo>
                  <a:lnTo>
                    <a:pt x="41" y="8"/>
                  </a:lnTo>
                  <a:lnTo>
                    <a:pt x="46" y="9"/>
                  </a:lnTo>
                  <a:lnTo>
                    <a:pt x="48" y="10"/>
                  </a:lnTo>
                  <a:lnTo>
                    <a:pt x="50" y="9"/>
                  </a:lnTo>
                  <a:lnTo>
                    <a:pt x="55" y="9"/>
                  </a:lnTo>
                  <a:lnTo>
                    <a:pt x="58" y="11"/>
                  </a:lnTo>
                  <a:lnTo>
                    <a:pt x="62" y="14"/>
                  </a:lnTo>
                  <a:lnTo>
                    <a:pt x="66" y="13"/>
                  </a:lnTo>
                  <a:lnTo>
                    <a:pt x="71" y="13"/>
                  </a:lnTo>
                  <a:lnTo>
                    <a:pt x="73" y="11"/>
                  </a:lnTo>
                  <a:lnTo>
                    <a:pt x="78" y="10"/>
                  </a:lnTo>
                  <a:lnTo>
                    <a:pt x="82" y="10"/>
                  </a:lnTo>
                  <a:lnTo>
                    <a:pt x="86" y="11"/>
                  </a:lnTo>
                  <a:lnTo>
                    <a:pt x="88" y="14"/>
                  </a:lnTo>
                  <a:lnTo>
                    <a:pt x="95" y="23"/>
                  </a:lnTo>
                  <a:lnTo>
                    <a:pt x="103" y="37"/>
                  </a:lnTo>
                  <a:lnTo>
                    <a:pt x="105" y="42"/>
                  </a:lnTo>
                  <a:lnTo>
                    <a:pt x="108" y="50"/>
                  </a:lnTo>
                  <a:lnTo>
                    <a:pt x="11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3" name="Freeform 28"/>
            <p:cNvSpPr>
              <a:spLocks/>
            </p:cNvSpPr>
            <p:nvPr/>
          </p:nvSpPr>
          <p:spPr bwMode="auto">
            <a:xfrm>
              <a:off x="4176" y="2469"/>
              <a:ext cx="89" cy="24"/>
            </a:xfrm>
            <a:custGeom>
              <a:avLst/>
              <a:gdLst>
                <a:gd name="T0" fmla="*/ 89 w 89"/>
                <a:gd name="T1" fmla="*/ 0 h 24"/>
                <a:gd name="T2" fmla="*/ 82 w 89"/>
                <a:gd name="T3" fmla="*/ 4 h 24"/>
                <a:gd name="T4" fmla="*/ 74 w 89"/>
                <a:gd name="T5" fmla="*/ 6 h 24"/>
                <a:gd name="T6" fmla="*/ 64 w 89"/>
                <a:gd name="T7" fmla="*/ 8 h 24"/>
                <a:gd name="T8" fmla="*/ 59 w 89"/>
                <a:gd name="T9" fmla="*/ 10 h 24"/>
                <a:gd name="T10" fmla="*/ 56 w 89"/>
                <a:gd name="T11" fmla="*/ 11 h 24"/>
                <a:gd name="T12" fmla="*/ 51 w 89"/>
                <a:gd name="T13" fmla="*/ 13 h 24"/>
                <a:gd name="T14" fmla="*/ 50 w 89"/>
                <a:gd name="T15" fmla="*/ 16 h 24"/>
                <a:gd name="T16" fmla="*/ 47 w 89"/>
                <a:gd name="T17" fmla="*/ 18 h 24"/>
                <a:gd name="T18" fmla="*/ 44 w 89"/>
                <a:gd name="T19" fmla="*/ 18 h 24"/>
                <a:gd name="T20" fmla="*/ 42 w 89"/>
                <a:gd name="T21" fmla="*/ 18 h 24"/>
                <a:gd name="T22" fmla="*/ 35 w 89"/>
                <a:gd name="T23" fmla="*/ 14 h 24"/>
                <a:gd name="T24" fmla="*/ 28 w 89"/>
                <a:gd name="T25" fmla="*/ 12 h 24"/>
                <a:gd name="T26" fmla="*/ 26 w 89"/>
                <a:gd name="T27" fmla="*/ 12 h 24"/>
                <a:gd name="T28" fmla="*/ 25 w 89"/>
                <a:gd name="T29" fmla="*/ 13 h 24"/>
                <a:gd name="T30" fmla="*/ 24 w 89"/>
                <a:gd name="T31" fmla="*/ 13 h 24"/>
                <a:gd name="T32" fmla="*/ 20 w 89"/>
                <a:gd name="T33" fmla="*/ 13 h 24"/>
                <a:gd name="T34" fmla="*/ 12 w 89"/>
                <a:gd name="T35" fmla="*/ 13 h 24"/>
                <a:gd name="T36" fmla="*/ 0 w 89"/>
                <a:gd name="T37" fmla="*/ 11 h 24"/>
                <a:gd name="T38" fmla="*/ 43 w 89"/>
                <a:gd name="T39" fmla="*/ 24 h 24"/>
                <a:gd name="T40" fmla="*/ 47 w 89"/>
                <a:gd name="T41" fmla="*/ 22 h 24"/>
                <a:gd name="T42" fmla="*/ 52 w 89"/>
                <a:gd name="T43" fmla="*/ 21 h 24"/>
                <a:gd name="T44" fmla="*/ 60 w 89"/>
                <a:gd name="T45" fmla="*/ 19 h 24"/>
                <a:gd name="T46" fmla="*/ 69 w 89"/>
                <a:gd name="T47" fmla="*/ 16 h 24"/>
                <a:gd name="T48" fmla="*/ 76 w 89"/>
                <a:gd name="T49" fmla="*/ 13 h 24"/>
                <a:gd name="T50" fmla="*/ 82 w 89"/>
                <a:gd name="T51" fmla="*/ 11 h 24"/>
                <a:gd name="T52" fmla="*/ 86 w 89"/>
                <a:gd name="T53" fmla="*/ 7 h 24"/>
                <a:gd name="T54" fmla="*/ 89 w 89"/>
                <a:gd name="T55" fmla="*/ 2 h 24"/>
                <a:gd name="T56" fmla="*/ 89 w 89"/>
                <a:gd name="T57" fmla="*/ 0 h 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9" h="24">
                  <a:moveTo>
                    <a:pt x="89" y="0"/>
                  </a:moveTo>
                  <a:lnTo>
                    <a:pt x="82" y="4"/>
                  </a:lnTo>
                  <a:lnTo>
                    <a:pt x="74" y="6"/>
                  </a:lnTo>
                  <a:lnTo>
                    <a:pt x="64" y="8"/>
                  </a:lnTo>
                  <a:lnTo>
                    <a:pt x="59" y="10"/>
                  </a:lnTo>
                  <a:lnTo>
                    <a:pt x="56" y="11"/>
                  </a:lnTo>
                  <a:lnTo>
                    <a:pt x="51" y="13"/>
                  </a:lnTo>
                  <a:lnTo>
                    <a:pt x="50" y="16"/>
                  </a:lnTo>
                  <a:lnTo>
                    <a:pt x="47" y="18"/>
                  </a:lnTo>
                  <a:lnTo>
                    <a:pt x="44" y="18"/>
                  </a:lnTo>
                  <a:lnTo>
                    <a:pt x="42" y="18"/>
                  </a:lnTo>
                  <a:lnTo>
                    <a:pt x="35" y="14"/>
                  </a:lnTo>
                  <a:lnTo>
                    <a:pt x="28" y="12"/>
                  </a:lnTo>
                  <a:lnTo>
                    <a:pt x="26" y="12"/>
                  </a:lnTo>
                  <a:lnTo>
                    <a:pt x="25" y="13"/>
                  </a:lnTo>
                  <a:lnTo>
                    <a:pt x="24" y="13"/>
                  </a:lnTo>
                  <a:lnTo>
                    <a:pt x="20" y="13"/>
                  </a:lnTo>
                  <a:lnTo>
                    <a:pt x="12" y="13"/>
                  </a:lnTo>
                  <a:lnTo>
                    <a:pt x="0" y="11"/>
                  </a:lnTo>
                  <a:lnTo>
                    <a:pt x="43" y="24"/>
                  </a:lnTo>
                  <a:lnTo>
                    <a:pt x="47" y="22"/>
                  </a:lnTo>
                  <a:lnTo>
                    <a:pt x="52" y="21"/>
                  </a:lnTo>
                  <a:lnTo>
                    <a:pt x="60" y="19"/>
                  </a:lnTo>
                  <a:lnTo>
                    <a:pt x="69" y="16"/>
                  </a:lnTo>
                  <a:lnTo>
                    <a:pt x="76" y="13"/>
                  </a:lnTo>
                  <a:lnTo>
                    <a:pt x="82" y="11"/>
                  </a:lnTo>
                  <a:lnTo>
                    <a:pt x="86" y="7"/>
                  </a:lnTo>
                  <a:lnTo>
                    <a:pt x="89" y="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4" name="Freeform 29"/>
            <p:cNvSpPr>
              <a:spLocks/>
            </p:cNvSpPr>
            <p:nvPr/>
          </p:nvSpPr>
          <p:spPr bwMode="auto">
            <a:xfrm>
              <a:off x="4121" y="2385"/>
              <a:ext cx="45" cy="92"/>
            </a:xfrm>
            <a:custGeom>
              <a:avLst/>
              <a:gdLst>
                <a:gd name="T0" fmla="*/ 23 w 45"/>
                <a:gd name="T1" fmla="*/ 82 h 92"/>
                <a:gd name="T2" fmla="*/ 25 w 45"/>
                <a:gd name="T3" fmla="*/ 86 h 92"/>
                <a:gd name="T4" fmla="*/ 28 w 45"/>
                <a:gd name="T5" fmla="*/ 88 h 92"/>
                <a:gd name="T6" fmla="*/ 36 w 45"/>
                <a:gd name="T7" fmla="*/ 91 h 92"/>
                <a:gd name="T8" fmla="*/ 42 w 45"/>
                <a:gd name="T9" fmla="*/ 91 h 92"/>
                <a:gd name="T10" fmla="*/ 45 w 45"/>
                <a:gd name="T11" fmla="*/ 92 h 92"/>
                <a:gd name="T12" fmla="*/ 41 w 45"/>
                <a:gd name="T13" fmla="*/ 90 h 92"/>
                <a:gd name="T14" fmla="*/ 36 w 45"/>
                <a:gd name="T15" fmla="*/ 88 h 92"/>
                <a:gd name="T16" fmla="*/ 32 w 45"/>
                <a:gd name="T17" fmla="*/ 84 h 92"/>
                <a:gd name="T18" fmla="*/ 28 w 45"/>
                <a:gd name="T19" fmla="*/ 80 h 92"/>
                <a:gd name="T20" fmla="*/ 23 w 45"/>
                <a:gd name="T21" fmla="*/ 71 h 92"/>
                <a:gd name="T22" fmla="*/ 18 w 45"/>
                <a:gd name="T23" fmla="*/ 60 h 92"/>
                <a:gd name="T24" fmla="*/ 15 w 45"/>
                <a:gd name="T25" fmla="*/ 50 h 92"/>
                <a:gd name="T26" fmla="*/ 12 w 45"/>
                <a:gd name="T27" fmla="*/ 41 h 92"/>
                <a:gd name="T28" fmla="*/ 10 w 45"/>
                <a:gd name="T29" fmla="*/ 33 h 92"/>
                <a:gd name="T30" fmla="*/ 10 w 45"/>
                <a:gd name="T31" fmla="*/ 27 h 92"/>
                <a:gd name="T32" fmla="*/ 11 w 45"/>
                <a:gd name="T33" fmla="*/ 23 h 92"/>
                <a:gd name="T34" fmla="*/ 13 w 45"/>
                <a:gd name="T35" fmla="*/ 19 h 92"/>
                <a:gd name="T36" fmla="*/ 16 w 45"/>
                <a:gd name="T37" fmla="*/ 16 h 92"/>
                <a:gd name="T38" fmla="*/ 21 w 45"/>
                <a:gd name="T39" fmla="*/ 11 h 92"/>
                <a:gd name="T40" fmla="*/ 24 w 45"/>
                <a:gd name="T41" fmla="*/ 10 h 92"/>
                <a:gd name="T42" fmla="*/ 23 w 45"/>
                <a:gd name="T43" fmla="*/ 4 h 92"/>
                <a:gd name="T44" fmla="*/ 20 w 45"/>
                <a:gd name="T45" fmla="*/ 1 h 92"/>
                <a:gd name="T46" fmla="*/ 18 w 45"/>
                <a:gd name="T47" fmla="*/ 0 h 92"/>
                <a:gd name="T48" fmla="*/ 16 w 45"/>
                <a:gd name="T49" fmla="*/ 0 h 92"/>
                <a:gd name="T50" fmla="*/ 13 w 45"/>
                <a:gd name="T51" fmla="*/ 1 h 92"/>
                <a:gd name="T52" fmla="*/ 12 w 45"/>
                <a:gd name="T53" fmla="*/ 3 h 92"/>
                <a:gd name="T54" fmla="*/ 8 w 45"/>
                <a:gd name="T55" fmla="*/ 9 h 92"/>
                <a:gd name="T56" fmla="*/ 4 w 45"/>
                <a:gd name="T57" fmla="*/ 17 h 92"/>
                <a:gd name="T58" fmla="*/ 2 w 45"/>
                <a:gd name="T59" fmla="*/ 25 h 92"/>
                <a:gd name="T60" fmla="*/ 0 w 45"/>
                <a:gd name="T61" fmla="*/ 33 h 92"/>
                <a:gd name="T62" fmla="*/ 0 w 45"/>
                <a:gd name="T63" fmla="*/ 37 h 92"/>
                <a:gd name="T64" fmla="*/ 2 w 45"/>
                <a:gd name="T65" fmla="*/ 44 h 92"/>
                <a:gd name="T66" fmla="*/ 10 w 45"/>
                <a:gd name="T67" fmla="*/ 60 h 92"/>
                <a:gd name="T68" fmla="*/ 23 w 45"/>
                <a:gd name="T69" fmla="*/ 82 h 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5" h="92">
                  <a:moveTo>
                    <a:pt x="23" y="82"/>
                  </a:moveTo>
                  <a:lnTo>
                    <a:pt x="25" y="86"/>
                  </a:lnTo>
                  <a:lnTo>
                    <a:pt x="28" y="88"/>
                  </a:lnTo>
                  <a:lnTo>
                    <a:pt x="36" y="91"/>
                  </a:lnTo>
                  <a:lnTo>
                    <a:pt x="42" y="91"/>
                  </a:lnTo>
                  <a:lnTo>
                    <a:pt x="45" y="92"/>
                  </a:lnTo>
                  <a:lnTo>
                    <a:pt x="41" y="90"/>
                  </a:lnTo>
                  <a:lnTo>
                    <a:pt x="36" y="88"/>
                  </a:lnTo>
                  <a:lnTo>
                    <a:pt x="32" y="84"/>
                  </a:lnTo>
                  <a:lnTo>
                    <a:pt x="28" y="80"/>
                  </a:lnTo>
                  <a:lnTo>
                    <a:pt x="23" y="71"/>
                  </a:lnTo>
                  <a:lnTo>
                    <a:pt x="18" y="60"/>
                  </a:lnTo>
                  <a:lnTo>
                    <a:pt x="15" y="50"/>
                  </a:lnTo>
                  <a:lnTo>
                    <a:pt x="12" y="41"/>
                  </a:lnTo>
                  <a:lnTo>
                    <a:pt x="10" y="33"/>
                  </a:lnTo>
                  <a:lnTo>
                    <a:pt x="10" y="27"/>
                  </a:lnTo>
                  <a:lnTo>
                    <a:pt x="11" y="23"/>
                  </a:lnTo>
                  <a:lnTo>
                    <a:pt x="13" y="19"/>
                  </a:lnTo>
                  <a:lnTo>
                    <a:pt x="16" y="16"/>
                  </a:lnTo>
                  <a:lnTo>
                    <a:pt x="21" y="11"/>
                  </a:lnTo>
                  <a:lnTo>
                    <a:pt x="24" y="10"/>
                  </a:lnTo>
                  <a:lnTo>
                    <a:pt x="23" y="4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12" y="3"/>
                  </a:lnTo>
                  <a:lnTo>
                    <a:pt x="8" y="9"/>
                  </a:lnTo>
                  <a:lnTo>
                    <a:pt x="4" y="17"/>
                  </a:lnTo>
                  <a:lnTo>
                    <a:pt x="2" y="25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2" y="44"/>
                  </a:lnTo>
                  <a:lnTo>
                    <a:pt x="10" y="60"/>
                  </a:lnTo>
                  <a:lnTo>
                    <a:pt x="23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5" name="Freeform 30"/>
            <p:cNvSpPr>
              <a:spLocks/>
            </p:cNvSpPr>
            <p:nvPr/>
          </p:nvSpPr>
          <p:spPr bwMode="auto">
            <a:xfrm>
              <a:off x="4276" y="2405"/>
              <a:ext cx="41" cy="99"/>
            </a:xfrm>
            <a:custGeom>
              <a:avLst/>
              <a:gdLst>
                <a:gd name="T0" fmla="*/ 13 w 41"/>
                <a:gd name="T1" fmla="*/ 32 h 99"/>
                <a:gd name="T2" fmla="*/ 19 w 41"/>
                <a:gd name="T3" fmla="*/ 33 h 99"/>
                <a:gd name="T4" fmla="*/ 24 w 41"/>
                <a:gd name="T5" fmla="*/ 35 h 99"/>
                <a:gd name="T6" fmla="*/ 29 w 41"/>
                <a:gd name="T7" fmla="*/ 37 h 99"/>
                <a:gd name="T8" fmla="*/ 30 w 41"/>
                <a:gd name="T9" fmla="*/ 39 h 99"/>
                <a:gd name="T10" fmla="*/ 30 w 41"/>
                <a:gd name="T11" fmla="*/ 41 h 99"/>
                <a:gd name="T12" fmla="*/ 29 w 41"/>
                <a:gd name="T13" fmla="*/ 48 h 99"/>
                <a:gd name="T14" fmla="*/ 28 w 41"/>
                <a:gd name="T15" fmla="*/ 56 h 99"/>
                <a:gd name="T16" fmla="*/ 28 w 41"/>
                <a:gd name="T17" fmla="*/ 61 h 99"/>
                <a:gd name="T18" fmla="*/ 28 w 41"/>
                <a:gd name="T19" fmla="*/ 64 h 99"/>
                <a:gd name="T20" fmla="*/ 29 w 41"/>
                <a:gd name="T21" fmla="*/ 75 h 99"/>
                <a:gd name="T22" fmla="*/ 29 w 41"/>
                <a:gd name="T23" fmla="*/ 86 h 99"/>
                <a:gd name="T24" fmla="*/ 29 w 41"/>
                <a:gd name="T25" fmla="*/ 99 h 99"/>
                <a:gd name="T26" fmla="*/ 31 w 41"/>
                <a:gd name="T27" fmla="*/ 87 h 99"/>
                <a:gd name="T28" fmla="*/ 34 w 41"/>
                <a:gd name="T29" fmla="*/ 74 h 99"/>
                <a:gd name="T30" fmla="*/ 35 w 41"/>
                <a:gd name="T31" fmla="*/ 58 h 99"/>
                <a:gd name="T32" fmla="*/ 38 w 41"/>
                <a:gd name="T33" fmla="*/ 54 h 99"/>
                <a:gd name="T34" fmla="*/ 41 w 41"/>
                <a:gd name="T35" fmla="*/ 51 h 99"/>
                <a:gd name="T36" fmla="*/ 41 w 41"/>
                <a:gd name="T37" fmla="*/ 47 h 99"/>
                <a:gd name="T38" fmla="*/ 41 w 41"/>
                <a:gd name="T39" fmla="*/ 45 h 99"/>
                <a:gd name="T40" fmla="*/ 38 w 41"/>
                <a:gd name="T41" fmla="*/ 40 h 99"/>
                <a:gd name="T42" fmla="*/ 37 w 41"/>
                <a:gd name="T43" fmla="*/ 39 h 99"/>
                <a:gd name="T44" fmla="*/ 35 w 41"/>
                <a:gd name="T45" fmla="*/ 32 h 99"/>
                <a:gd name="T46" fmla="*/ 32 w 41"/>
                <a:gd name="T47" fmla="*/ 28 h 99"/>
                <a:gd name="T48" fmla="*/ 29 w 41"/>
                <a:gd name="T49" fmla="*/ 24 h 99"/>
                <a:gd name="T50" fmla="*/ 27 w 41"/>
                <a:gd name="T51" fmla="*/ 22 h 99"/>
                <a:gd name="T52" fmla="*/ 22 w 41"/>
                <a:gd name="T53" fmla="*/ 19 h 99"/>
                <a:gd name="T54" fmla="*/ 21 w 41"/>
                <a:gd name="T55" fmla="*/ 19 h 99"/>
                <a:gd name="T56" fmla="*/ 18 w 41"/>
                <a:gd name="T57" fmla="*/ 13 h 99"/>
                <a:gd name="T58" fmla="*/ 15 w 41"/>
                <a:gd name="T59" fmla="*/ 8 h 99"/>
                <a:gd name="T60" fmla="*/ 12 w 41"/>
                <a:gd name="T61" fmla="*/ 5 h 99"/>
                <a:gd name="T62" fmla="*/ 8 w 41"/>
                <a:gd name="T63" fmla="*/ 3 h 99"/>
                <a:gd name="T64" fmla="*/ 3 w 41"/>
                <a:gd name="T65" fmla="*/ 1 h 99"/>
                <a:gd name="T66" fmla="*/ 0 w 41"/>
                <a:gd name="T67" fmla="*/ 0 h 99"/>
                <a:gd name="T68" fmla="*/ 7 w 41"/>
                <a:gd name="T69" fmla="*/ 5 h 99"/>
                <a:gd name="T70" fmla="*/ 11 w 41"/>
                <a:gd name="T71" fmla="*/ 9 h 99"/>
                <a:gd name="T72" fmla="*/ 13 w 41"/>
                <a:gd name="T73" fmla="*/ 15 h 99"/>
                <a:gd name="T74" fmla="*/ 14 w 41"/>
                <a:gd name="T75" fmla="*/ 20 h 99"/>
                <a:gd name="T76" fmla="*/ 14 w 41"/>
                <a:gd name="T77" fmla="*/ 29 h 99"/>
                <a:gd name="T78" fmla="*/ 13 w 41"/>
                <a:gd name="T79" fmla="*/ 32 h 9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1" h="99">
                  <a:moveTo>
                    <a:pt x="13" y="32"/>
                  </a:moveTo>
                  <a:lnTo>
                    <a:pt x="19" y="33"/>
                  </a:lnTo>
                  <a:lnTo>
                    <a:pt x="24" y="35"/>
                  </a:lnTo>
                  <a:lnTo>
                    <a:pt x="29" y="37"/>
                  </a:lnTo>
                  <a:lnTo>
                    <a:pt x="30" y="39"/>
                  </a:lnTo>
                  <a:lnTo>
                    <a:pt x="30" y="41"/>
                  </a:lnTo>
                  <a:lnTo>
                    <a:pt x="29" y="48"/>
                  </a:lnTo>
                  <a:lnTo>
                    <a:pt x="28" y="56"/>
                  </a:lnTo>
                  <a:lnTo>
                    <a:pt x="28" y="61"/>
                  </a:lnTo>
                  <a:lnTo>
                    <a:pt x="28" y="64"/>
                  </a:lnTo>
                  <a:lnTo>
                    <a:pt x="29" y="75"/>
                  </a:lnTo>
                  <a:lnTo>
                    <a:pt x="29" y="86"/>
                  </a:lnTo>
                  <a:lnTo>
                    <a:pt x="29" y="99"/>
                  </a:lnTo>
                  <a:lnTo>
                    <a:pt x="31" y="87"/>
                  </a:lnTo>
                  <a:lnTo>
                    <a:pt x="34" y="74"/>
                  </a:lnTo>
                  <a:lnTo>
                    <a:pt x="35" y="58"/>
                  </a:lnTo>
                  <a:lnTo>
                    <a:pt x="38" y="54"/>
                  </a:lnTo>
                  <a:lnTo>
                    <a:pt x="41" y="51"/>
                  </a:lnTo>
                  <a:lnTo>
                    <a:pt x="41" y="47"/>
                  </a:lnTo>
                  <a:lnTo>
                    <a:pt x="41" y="45"/>
                  </a:lnTo>
                  <a:lnTo>
                    <a:pt x="38" y="40"/>
                  </a:lnTo>
                  <a:lnTo>
                    <a:pt x="37" y="39"/>
                  </a:lnTo>
                  <a:lnTo>
                    <a:pt x="35" y="32"/>
                  </a:lnTo>
                  <a:lnTo>
                    <a:pt x="32" y="28"/>
                  </a:lnTo>
                  <a:lnTo>
                    <a:pt x="29" y="24"/>
                  </a:lnTo>
                  <a:lnTo>
                    <a:pt x="27" y="22"/>
                  </a:lnTo>
                  <a:lnTo>
                    <a:pt x="22" y="19"/>
                  </a:lnTo>
                  <a:lnTo>
                    <a:pt x="21" y="19"/>
                  </a:lnTo>
                  <a:lnTo>
                    <a:pt x="18" y="13"/>
                  </a:lnTo>
                  <a:lnTo>
                    <a:pt x="15" y="8"/>
                  </a:lnTo>
                  <a:lnTo>
                    <a:pt x="12" y="5"/>
                  </a:lnTo>
                  <a:lnTo>
                    <a:pt x="8" y="3"/>
                  </a:lnTo>
                  <a:lnTo>
                    <a:pt x="3" y="1"/>
                  </a:lnTo>
                  <a:lnTo>
                    <a:pt x="0" y="0"/>
                  </a:lnTo>
                  <a:lnTo>
                    <a:pt x="7" y="5"/>
                  </a:lnTo>
                  <a:lnTo>
                    <a:pt x="11" y="9"/>
                  </a:lnTo>
                  <a:lnTo>
                    <a:pt x="13" y="15"/>
                  </a:lnTo>
                  <a:lnTo>
                    <a:pt x="14" y="20"/>
                  </a:lnTo>
                  <a:lnTo>
                    <a:pt x="14" y="29"/>
                  </a:lnTo>
                  <a:lnTo>
                    <a:pt x="13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6" name="Freeform 31"/>
            <p:cNvSpPr>
              <a:spLocks/>
            </p:cNvSpPr>
            <p:nvPr/>
          </p:nvSpPr>
          <p:spPr bwMode="auto">
            <a:xfrm>
              <a:off x="4146" y="2483"/>
              <a:ext cx="174" cy="102"/>
            </a:xfrm>
            <a:custGeom>
              <a:avLst/>
              <a:gdLst>
                <a:gd name="T0" fmla="*/ 172 w 174"/>
                <a:gd name="T1" fmla="*/ 0 h 102"/>
                <a:gd name="T2" fmla="*/ 172 w 174"/>
                <a:gd name="T3" fmla="*/ 9 h 102"/>
                <a:gd name="T4" fmla="*/ 171 w 174"/>
                <a:gd name="T5" fmla="*/ 18 h 102"/>
                <a:gd name="T6" fmla="*/ 168 w 174"/>
                <a:gd name="T7" fmla="*/ 28 h 102"/>
                <a:gd name="T8" fmla="*/ 166 w 174"/>
                <a:gd name="T9" fmla="*/ 36 h 102"/>
                <a:gd name="T10" fmla="*/ 159 w 174"/>
                <a:gd name="T11" fmla="*/ 51 h 102"/>
                <a:gd name="T12" fmla="*/ 151 w 174"/>
                <a:gd name="T13" fmla="*/ 63 h 102"/>
                <a:gd name="T14" fmla="*/ 142 w 174"/>
                <a:gd name="T15" fmla="*/ 73 h 102"/>
                <a:gd name="T16" fmla="*/ 134 w 174"/>
                <a:gd name="T17" fmla="*/ 81 h 102"/>
                <a:gd name="T18" fmla="*/ 127 w 174"/>
                <a:gd name="T19" fmla="*/ 86 h 102"/>
                <a:gd name="T20" fmla="*/ 122 w 174"/>
                <a:gd name="T21" fmla="*/ 88 h 102"/>
                <a:gd name="T22" fmla="*/ 47 w 174"/>
                <a:gd name="T23" fmla="*/ 77 h 102"/>
                <a:gd name="T24" fmla="*/ 39 w 174"/>
                <a:gd name="T25" fmla="*/ 75 h 102"/>
                <a:gd name="T26" fmla="*/ 19 w 174"/>
                <a:gd name="T27" fmla="*/ 72 h 102"/>
                <a:gd name="T28" fmla="*/ 11 w 174"/>
                <a:gd name="T29" fmla="*/ 71 h 102"/>
                <a:gd name="T30" fmla="*/ 3 w 174"/>
                <a:gd name="T31" fmla="*/ 71 h 102"/>
                <a:gd name="T32" fmla="*/ 1 w 174"/>
                <a:gd name="T33" fmla="*/ 71 h 102"/>
                <a:gd name="T34" fmla="*/ 0 w 174"/>
                <a:gd name="T35" fmla="*/ 72 h 102"/>
                <a:gd name="T36" fmla="*/ 0 w 174"/>
                <a:gd name="T37" fmla="*/ 75 h 102"/>
                <a:gd name="T38" fmla="*/ 2 w 174"/>
                <a:gd name="T39" fmla="*/ 76 h 102"/>
                <a:gd name="T40" fmla="*/ 59 w 174"/>
                <a:gd name="T41" fmla="*/ 84 h 102"/>
                <a:gd name="T42" fmla="*/ 86 w 174"/>
                <a:gd name="T43" fmla="*/ 94 h 102"/>
                <a:gd name="T44" fmla="*/ 106 w 174"/>
                <a:gd name="T45" fmla="*/ 100 h 102"/>
                <a:gd name="T46" fmla="*/ 116 w 174"/>
                <a:gd name="T47" fmla="*/ 102 h 102"/>
                <a:gd name="T48" fmla="*/ 121 w 174"/>
                <a:gd name="T49" fmla="*/ 102 h 102"/>
                <a:gd name="T50" fmla="*/ 125 w 174"/>
                <a:gd name="T51" fmla="*/ 102 h 102"/>
                <a:gd name="T52" fmla="*/ 128 w 174"/>
                <a:gd name="T53" fmla="*/ 101 h 102"/>
                <a:gd name="T54" fmla="*/ 134 w 174"/>
                <a:gd name="T55" fmla="*/ 99 h 102"/>
                <a:gd name="T56" fmla="*/ 141 w 174"/>
                <a:gd name="T57" fmla="*/ 93 h 102"/>
                <a:gd name="T58" fmla="*/ 149 w 174"/>
                <a:gd name="T59" fmla="*/ 85 h 102"/>
                <a:gd name="T60" fmla="*/ 154 w 174"/>
                <a:gd name="T61" fmla="*/ 76 h 102"/>
                <a:gd name="T62" fmla="*/ 160 w 174"/>
                <a:gd name="T63" fmla="*/ 68 h 102"/>
                <a:gd name="T64" fmla="*/ 165 w 174"/>
                <a:gd name="T65" fmla="*/ 59 h 102"/>
                <a:gd name="T66" fmla="*/ 167 w 174"/>
                <a:gd name="T67" fmla="*/ 51 h 102"/>
                <a:gd name="T68" fmla="*/ 171 w 174"/>
                <a:gd name="T69" fmla="*/ 43 h 102"/>
                <a:gd name="T70" fmla="*/ 173 w 174"/>
                <a:gd name="T71" fmla="*/ 29 h 102"/>
                <a:gd name="T72" fmla="*/ 174 w 174"/>
                <a:gd name="T73" fmla="*/ 17 h 102"/>
                <a:gd name="T74" fmla="*/ 173 w 174"/>
                <a:gd name="T75" fmla="*/ 8 h 102"/>
                <a:gd name="T76" fmla="*/ 172 w 174"/>
                <a:gd name="T77" fmla="*/ 0 h 1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02">
                  <a:moveTo>
                    <a:pt x="172" y="0"/>
                  </a:moveTo>
                  <a:lnTo>
                    <a:pt x="172" y="9"/>
                  </a:lnTo>
                  <a:lnTo>
                    <a:pt x="171" y="18"/>
                  </a:lnTo>
                  <a:lnTo>
                    <a:pt x="168" y="28"/>
                  </a:lnTo>
                  <a:lnTo>
                    <a:pt x="166" y="36"/>
                  </a:lnTo>
                  <a:lnTo>
                    <a:pt x="159" y="51"/>
                  </a:lnTo>
                  <a:lnTo>
                    <a:pt x="151" y="63"/>
                  </a:lnTo>
                  <a:lnTo>
                    <a:pt x="142" y="73"/>
                  </a:lnTo>
                  <a:lnTo>
                    <a:pt x="134" y="81"/>
                  </a:lnTo>
                  <a:lnTo>
                    <a:pt x="127" y="86"/>
                  </a:lnTo>
                  <a:lnTo>
                    <a:pt x="122" y="88"/>
                  </a:lnTo>
                  <a:lnTo>
                    <a:pt x="47" y="77"/>
                  </a:lnTo>
                  <a:lnTo>
                    <a:pt x="39" y="75"/>
                  </a:lnTo>
                  <a:lnTo>
                    <a:pt x="19" y="72"/>
                  </a:lnTo>
                  <a:lnTo>
                    <a:pt x="11" y="71"/>
                  </a:lnTo>
                  <a:lnTo>
                    <a:pt x="3" y="71"/>
                  </a:lnTo>
                  <a:lnTo>
                    <a:pt x="1" y="71"/>
                  </a:lnTo>
                  <a:lnTo>
                    <a:pt x="0" y="72"/>
                  </a:lnTo>
                  <a:lnTo>
                    <a:pt x="0" y="75"/>
                  </a:lnTo>
                  <a:lnTo>
                    <a:pt x="2" y="76"/>
                  </a:lnTo>
                  <a:lnTo>
                    <a:pt x="59" y="84"/>
                  </a:lnTo>
                  <a:lnTo>
                    <a:pt x="86" y="94"/>
                  </a:lnTo>
                  <a:lnTo>
                    <a:pt x="106" y="100"/>
                  </a:lnTo>
                  <a:lnTo>
                    <a:pt x="116" y="102"/>
                  </a:lnTo>
                  <a:lnTo>
                    <a:pt x="121" y="102"/>
                  </a:lnTo>
                  <a:lnTo>
                    <a:pt x="125" y="102"/>
                  </a:lnTo>
                  <a:lnTo>
                    <a:pt x="128" y="101"/>
                  </a:lnTo>
                  <a:lnTo>
                    <a:pt x="134" y="99"/>
                  </a:lnTo>
                  <a:lnTo>
                    <a:pt x="141" y="93"/>
                  </a:lnTo>
                  <a:lnTo>
                    <a:pt x="149" y="85"/>
                  </a:lnTo>
                  <a:lnTo>
                    <a:pt x="154" y="76"/>
                  </a:lnTo>
                  <a:lnTo>
                    <a:pt x="160" y="68"/>
                  </a:lnTo>
                  <a:lnTo>
                    <a:pt x="165" y="59"/>
                  </a:lnTo>
                  <a:lnTo>
                    <a:pt x="167" y="51"/>
                  </a:lnTo>
                  <a:lnTo>
                    <a:pt x="171" y="43"/>
                  </a:lnTo>
                  <a:lnTo>
                    <a:pt x="173" y="29"/>
                  </a:lnTo>
                  <a:lnTo>
                    <a:pt x="174" y="17"/>
                  </a:lnTo>
                  <a:lnTo>
                    <a:pt x="173" y="8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17" name="Freeform 32"/>
            <p:cNvSpPr>
              <a:spLocks/>
            </p:cNvSpPr>
            <p:nvPr/>
          </p:nvSpPr>
          <p:spPr bwMode="auto">
            <a:xfrm>
              <a:off x="4068" y="2449"/>
              <a:ext cx="166" cy="166"/>
            </a:xfrm>
            <a:custGeom>
              <a:avLst/>
              <a:gdLst>
                <a:gd name="T0" fmla="*/ 17 w 166"/>
                <a:gd name="T1" fmla="*/ 39 h 166"/>
                <a:gd name="T2" fmla="*/ 17 w 166"/>
                <a:gd name="T3" fmla="*/ 33 h 166"/>
                <a:gd name="T4" fmla="*/ 17 w 166"/>
                <a:gd name="T5" fmla="*/ 20 h 166"/>
                <a:gd name="T6" fmla="*/ 16 w 166"/>
                <a:gd name="T7" fmla="*/ 12 h 166"/>
                <a:gd name="T8" fmla="*/ 15 w 166"/>
                <a:gd name="T9" fmla="*/ 7 h 166"/>
                <a:gd name="T10" fmla="*/ 13 w 166"/>
                <a:gd name="T11" fmla="*/ 2 h 166"/>
                <a:gd name="T12" fmla="*/ 11 w 166"/>
                <a:gd name="T13" fmla="*/ 1 h 166"/>
                <a:gd name="T14" fmla="*/ 10 w 166"/>
                <a:gd name="T15" fmla="*/ 1 h 166"/>
                <a:gd name="T16" fmla="*/ 9 w 166"/>
                <a:gd name="T17" fmla="*/ 0 h 166"/>
                <a:gd name="T18" fmla="*/ 8 w 166"/>
                <a:gd name="T19" fmla="*/ 0 h 166"/>
                <a:gd name="T20" fmla="*/ 7 w 166"/>
                <a:gd name="T21" fmla="*/ 1 h 166"/>
                <a:gd name="T22" fmla="*/ 6 w 166"/>
                <a:gd name="T23" fmla="*/ 6 h 166"/>
                <a:gd name="T24" fmla="*/ 3 w 166"/>
                <a:gd name="T25" fmla="*/ 7 h 166"/>
                <a:gd name="T26" fmla="*/ 2 w 166"/>
                <a:gd name="T27" fmla="*/ 8 h 166"/>
                <a:gd name="T28" fmla="*/ 1 w 166"/>
                <a:gd name="T29" fmla="*/ 10 h 166"/>
                <a:gd name="T30" fmla="*/ 0 w 166"/>
                <a:gd name="T31" fmla="*/ 12 h 166"/>
                <a:gd name="T32" fmla="*/ 1 w 166"/>
                <a:gd name="T33" fmla="*/ 16 h 166"/>
                <a:gd name="T34" fmla="*/ 3 w 166"/>
                <a:gd name="T35" fmla="*/ 19 h 166"/>
                <a:gd name="T36" fmla="*/ 9 w 166"/>
                <a:gd name="T37" fmla="*/ 24 h 166"/>
                <a:gd name="T38" fmla="*/ 9 w 166"/>
                <a:gd name="T39" fmla="*/ 27 h 166"/>
                <a:gd name="T40" fmla="*/ 10 w 166"/>
                <a:gd name="T41" fmla="*/ 36 h 166"/>
                <a:gd name="T42" fmla="*/ 13 w 166"/>
                <a:gd name="T43" fmla="*/ 43 h 166"/>
                <a:gd name="T44" fmla="*/ 15 w 166"/>
                <a:gd name="T45" fmla="*/ 51 h 166"/>
                <a:gd name="T46" fmla="*/ 21 w 166"/>
                <a:gd name="T47" fmla="*/ 62 h 166"/>
                <a:gd name="T48" fmla="*/ 27 w 166"/>
                <a:gd name="T49" fmla="*/ 74 h 166"/>
                <a:gd name="T50" fmla="*/ 31 w 166"/>
                <a:gd name="T51" fmla="*/ 79 h 166"/>
                <a:gd name="T52" fmla="*/ 35 w 166"/>
                <a:gd name="T53" fmla="*/ 83 h 166"/>
                <a:gd name="T54" fmla="*/ 45 w 166"/>
                <a:gd name="T55" fmla="*/ 88 h 166"/>
                <a:gd name="T56" fmla="*/ 51 w 166"/>
                <a:gd name="T57" fmla="*/ 93 h 166"/>
                <a:gd name="T58" fmla="*/ 55 w 166"/>
                <a:gd name="T59" fmla="*/ 95 h 166"/>
                <a:gd name="T60" fmla="*/ 57 w 166"/>
                <a:gd name="T61" fmla="*/ 98 h 166"/>
                <a:gd name="T62" fmla="*/ 59 w 166"/>
                <a:gd name="T63" fmla="*/ 104 h 166"/>
                <a:gd name="T64" fmla="*/ 63 w 166"/>
                <a:gd name="T65" fmla="*/ 111 h 166"/>
                <a:gd name="T66" fmla="*/ 71 w 166"/>
                <a:gd name="T67" fmla="*/ 120 h 166"/>
                <a:gd name="T68" fmla="*/ 77 w 166"/>
                <a:gd name="T69" fmla="*/ 126 h 166"/>
                <a:gd name="T70" fmla="*/ 86 w 166"/>
                <a:gd name="T71" fmla="*/ 133 h 166"/>
                <a:gd name="T72" fmla="*/ 98 w 166"/>
                <a:gd name="T73" fmla="*/ 140 h 166"/>
                <a:gd name="T74" fmla="*/ 102 w 166"/>
                <a:gd name="T75" fmla="*/ 143 h 166"/>
                <a:gd name="T76" fmla="*/ 112 w 166"/>
                <a:gd name="T77" fmla="*/ 152 h 166"/>
                <a:gd name="T78" fmla="*/ 119 w 166"/>
                <a:gd name="T79" fmla="*/ 157 h 166"/>
                <a:gd name="T80" fmla="*/ 127 w 166"/>
                <a:gd name="T81" fmla="*/ 160 h 166"/>
                <a:gd name="T82" fmla="*/ 137 w 166"/>
                <a:gd name="T83" fmla="*/ 164 h 166"/>
                <a:gd name="T84" fmla="*/ 148 w 166"/>
                <a:gd name="T85" fmla="*/ 166 h 166"/>
                <a:gd name="T86" fmla="*/ 151 w 166"/>
                <a:gd name="T87" fmla="*/ 162 h 166"/>
                <a:gd name="T88" fmla="*/ 159 w 166"/>
                <a:gd name="T89" fmla="*/ 158 h 166"/>
                <a:gd name="T90" fmla="*/ 163 w 166"/>
                <a:gd name="T91" fmla="*/ 154 h 166"/>
                <a:gd name="T92" fmla="*/ 165 w 166"/>
                <a:gd name="T93" fmla="*/ 151 h 166"/>
                <a:gd name="T94" fmla="*/ 166 w 166"/>
                <a:gd name="T95" fmla="*/ 149 h 166"/>
                <a:gd name="T96" fmla="*/ 164 w 166"/>
                <a:gd name="T97" fmla="*/ 148 h 166"/>
                <a:gd name="T98" fmla="*/ 152 w 166"/>
                <a:gd name="T99" fmla="*/ 148 h 166"/>
                <a:gd name="T100" fmla="*/ 144 w 166"/>
                <a:gd name="T101" fmla="*/ 149 h 166"/>
                <a:gd name="T102" fmla="*/ 137 w 166"/>
                <a:gd name="T103" fmla="*/ 150 h 166"/>
                <a:gd name="T104" fmla="*/ 127 w 166"/>
                <a:gd name="T105" fmla="*/ 142 h 166"/>
                <a:gd name="T106" fmla="*/ 116 w 166"/>
                <a:gd name="T107" fmla="*/ 134 h 166"/>
                <a:gd name="T108" fmla="*/ 100 w 166"/>
                <a:gd name="T109" fmla="*/ 126 h 166"/>
                <a:gd name="T110" fmla="*/ 78 w 166"/>
                <a:gd name="T111" fmla="*/ 114 h 166"/>
                <a:gd name="T112" fmla="*/ 17 w 166"/>
                <a:gd name="T113" fmla="*/ 39 h 16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6">
                  <a:moveTo>
                    <a:pt x="17" y="39"/>
                  </a:moveTo>
                  <a:lnTo>
                    <a:pt x="17" y="33"/>
                  </a:lnTo>
                  <a:lnTo>
                    <a:pt x="17" y="20"/>
                  </a:lnTo>
                  <a:lnTo>
                    <a:pt x="16" y="12"/>
                  </a:lnTo>
                  <a:lnTo>
                    <a:pt x="15" y="7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6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1" y="16"/>
                  </a:lnTo>
                  <a:lnTo>
                    <a:pt x="3" y="19"/>
                  </a:lnTo>
                  <a:lnTo>
                    <a:pt x="9" y="24"/>
                  </a:lnTo>
                  <a:lnTo>
                    <a:pt x="9" y="27"/>
                  </a:lnTo>
                  <a:lnTo>
                    <a:pt x="10" y="36"/>
                  </a:lnTo>
                  <a:lnTo>
                    <a:pt x="13" y="43"/>
                  </a:lnTo>
                  <a:lnTo>
                    <a:pt x="15" y="51"/>
                  </a:lnTo>
                  <a:lnTo>
                    <a:pt x="21" y="62"/>
                  </a:lnTo>
                  <a:lnTo>
                    <a:pt x="27" y="74"/>
                  </a:lnTo>
                  <a:lnTo>
                    <a:pt x="31" y="79"/>
                  </a:lnTo>
                  <a:lnTo>
                    <a:pt x="35" y="83"/>
                  </a:lnTo>
                  <a:lnTo>
                    <a:pt x="45" y="88"/>
                  </a:lnTo>
                  <a:lnTo>
                    <a:pt x="51" y="93"/>
                  </a:lnTo>
                  <a:lnTo>
                    <a:pt x="55" y="95"/>
                  </a:lnTo>
                  <a:lnTo>
                    <a:pt x="57" y="98"/>
                  </a:lnTo>
                  <a:lnTo>
                    <a:pt x="59" y="104"/>
                  </a:lnTo>
                  <a:lnTo>
                    <a:pt x="63" y="111"/>
                  </a:lnTo>
                  <a:lnTo>
                    <a:pt x="71" y="120"/>
                  </a:lnTo>
                  <a:lnTo>
                    <a:pt x="77" y="126"/>
                  </a:lnTo>
                  <a:lnTo>
                    <a:pt x="86" y="133"/>
                  </a:lnTo>
                  <a:lnTo>
                    <a:pt x="98" y="140"/>
                  </a:lnTo>
                  <a:lnTo>
                    <a:pt x="102" y="143"/>
                  </a:lnTo>
                  <a:lnTo>
                    <a:pt x="112" y="152"/>
                  </a:lnTo>
                  <a:lnTo>
                    <a:pt x="119" y="157"/>
                  </a:lnTo>
                  <a:lnTo>
                    <a:pt x="127" y="160"/>
                  </a:lnTo>
                  <a:lnTo>
                    <a:pt x="137" y="164"/>
                  </a:lnTo>
                  <a:lnTo>
                    <a:pt x="148" y="166"/>
                  </a:lnTo>
                  <a:lnTo>
                    <a:pt x="151" y="162"/>
                  </a:lnTo>
                  <a:lnTo>
                    <a:pt x="159" y="158"/>
                  </a:lnTo>
                  <a:lnTo>
                    <a:pt x="163" y="154"/>
                  </a:lnTo>
                  <a:lnTo>
                    <a:pt x="165" y="151"/>
                  </a:lnTo>
                  <a:lnTo>
                    <a:pt x="166" y="149"/>
                  </a:lnTo>
                  <a:lnTo>
                    <a:pt x="164" y="148"/>
                  </a:lnTo>
                  <a:lnTo>
                    <a:pt x="152" y="148"/>
                  </a:lnTo>
                  <a:lnTo>
                    <a:pt x="144" y="149"/>
                  </a:lnTo>
                  <a:lnTo>
                    <a:pt x="137" y="150"/>
                  </a:lnTo>
                  <a:lnTo>
                    <a:pt x="127" y="142"/>
                  </a:lnTo>
                  <a:lnTo>
                    <a:pt x="116" y="134"/>
                  </a:lnTo>
                  <a:lnTo>
                    <a:pt x="100" y="126"/>
                  </a:lnTo>
                  <a:lnTo>
                    <a:pt x="78" y="114"/>
                  </a:lnTo>
                  <a:lnTo>
                    <a:pt x="17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9" name="Freeform 33"/>
          <p:cNvSpPr>
            <a:spLocks/>
          </p:cNvSpPr>
          <p:nvPr/>
        </p:nvSpPr>
        <p:spPr bwMode="auto">
          <a:xfrm>
            <a:off x="5907088" y="3748088"/>
            <a:ext cx="415925" cy="427037"/>
          </a:xfrm>
          <a:custGeom>
            <a:avLst/>
            <a:gdLst>
              <a:gd name="T0" fmla="*/ 23813 w 262"/>
              <a:gd name="T1" fmla="*/ 277812 h 269"/>
              <a:gd name="T2" fmla="*/ 3175 w 262"/>
              <a:gd name="T3" fmla="*/ 242887 h 269"/>
              <a:gd name="T4" fmla="*/ 0 w 262"/>
              <a:gd name="T5" fmla="*/ 220662 h 269"/>
              <a:gd name="T6" fmla="*/ 3175 w 262"/>
              <a:gd name="T7" fmla="*/ 215900 h 269"/>
              <a:gd name="T8" fmla="*/ 12700 w 262"/>
              <a:gd name="T9" fmla="*/ 188912 h 269"/>
              <a:gd name="T10" fmla="*/ 12700 w 262"/>
              <a:gd name="T11" fmla="*/ 171450 h 269"/>
              <a:gd name="T12" fmla="*/ 19050 w 262"/>
              <a:gd name="T13" fmla="*/ 153987 h 269"/>
              <a:gd name="T14" fmla="*/ 30163 w 262"/>
              <a:gd name="T15" fmla="*/ 144462 h 269"/>
              <a:gd name="T16" fmla="*/ 41275 w 262"/>
              <a:gd name="T17" fmla="*/ 128587 h 269"/>
              <a:gd name="T18" fmla="*/ 53975 w 262"/>
              <a:gd name="T19" fmla="*/ 87312 h 269"/>
              <a:gd name="T20" fmla="*/ 68263 w 262"/>
              <a:gd name="T21" fmla="*/ 58737 h 269"/>
              <a:gd name="T22" fmla="*/ 76200 w 262"/>
              <a:gd name="T23" fmla="*/ 52387 h 269"/>
              <a:gd name="T24" fmla="*/ 77788 w 262"/>
              <a:gd name="T25" fmla="*/ 33337 h 269"/>
              <a:gd name="T26" fmla="*/ 85725 w 262"/>
              <a:gd name="T27" fmla="*/ 17462 h 269"/>
              <a:gd name="T28" fmla="*/ 101600 w 262"/>
              <a:gd name="T29" fmla="*/ 4762 h 269"/>
              <a:gd name="T30" fmla="*/ 115888 w 262"/>
              <a:gd name="T31" fmla="*/ 0 h 269"/>
              <a:gd name="T32" fmla="*/ 141288 w 262"/>
              <a:gd name="T33" fmla="*/ 0 h 269"/>
              <a:gd name="T34" fmla="*/ 176213 w 262"/>
              <a:gd name="T35" fmla="*/ 6350 h 269"/>
              <a:gd name="T36" fmla="*/ 230188 w 262"/>
              <a:gd name="T37" fmla="*/ 14287 h 269"/>
              <a:gd name="T38" fmla="*/ 247650 w 262"/>
              <a:gd name="T39" fmla="*/ 14287 h 269"/>
              <a:gd name="T40" fmla="*/ 277813 w 262"/>
              <a:gd name="T41" fmla="*/ 19050 h 269"/>
              <a:gd name="T42" fmla="*/ 301625 w 262"/>
              <a:gd name="T43" fmla="*/ 30162 h 269"/>
              <a:gd name="T44" fmla="*/ 325438 w 262"/>
              <a:gd name="T45" fmla="*/ 46037 h 269"/>
              <a:gd name="T46" fmla="*/ 350838 w 262"/>
              <a:gd name="T47" fmla="*/ 74612 h 269"/>
              <a:gd name="T48" fmla="*/ 373063 w 262"/>
              <a:gd name="T49" fmla="*/ 112712 h 269"/>
              <a:gd name="T50" fmla="*/ 387350 w 262"/>
              <a:gd name="T51" fmla="*/ 141287 h 269"/>
              <a:gd name="T52" fmla="*/ 401638 w 262"/>
              <a:gd name="T53" fmla="*/ 157162 h 269"/>
              <a:gd name="T54" fmla="*/ 412750 w 262"/>
              <a:gd name="T55" fmla="*/ 190500 h 269"/>
              <a:gd name="T56" fmla="*/ 414338 w 262"/>
              <a:gd name="T57" fmla="*/ 244475 h 269"/>
              <a:gd name="T58" fmla="*/ 406400 w 262"/>
              <a:gd name="T59" fmla="*/ 269875 h 269"/>
              <a:gd name="T60" fmla="*/ 385763 w 262"/>
              <a:gd name="T61" fmla="*/ 303212 h 269"/>
              <a:gd name="T62" fmla="*/ 365125 w 262"/>
              <a:gd name="T63" fmla="*/ 320675 h 269"/>
              <a:gd name="T64" fmla="*/ 339725 w 262"/>
              <a:gd name="T65" fmla="*/ 338137 h 269"/>
              <a:gd name="T66" fmla="*/ 306388 w 262"/>
              <a:gd name="T67" fmla="*/ 350837 h 269"/>
              <a:gd name="T68" fmla="*/ 290513 w 262"/>
              <a:gd name="T69" fmla="*/ 371475 h 269"/>
              <a:gd name="T70" fmla="*/ 271463 w 262"/>
              <a:gd name="T71" fmla="*/ 392112 h 269"/>
              <a:gd name="T72" fmla="*/ 242888 w 262"/>
              <a:gd name="T73" fmla="*/ 407987 h 269"/>
              <a:gd name="T74" fmla="*/ 209550 w 262"/>
              <a:gd name="T75" fmla="*/ 417512 h 269"/>
              <a:gd name="T76" fmla="*/ 184150 w 262"/>
              <a:gd name="T77" fmla="*/ 417512 h 269"/>
              <a:gd name="T78" fmla="*/ 168275 w 262"/>
              <a:gd name="T79" fmla="*/ 419100 h 269"/>
              <a:gd name="T80" fmla="*/ 152400 w 262"/>
              <a:gd name="T81" fmla="*/ 427037 h 269"/>
              <a:gd name="T82" fmla="*/ 141288 w 262"/>
              <a:gd name="T83" fmla="*/ 420687 h 269"/>
              <a:gd name="T84" fmla="*/ 130175 w 262"/>
              <a:gd name="T85" fmla="*/ 409575 h 269"/>
              <a:gd name="T86" fmla="*/ 128588 w 262"/>
              <a:gd name="T87" fmla="*/ 403225 h 269"/>
              <a:gd name="T88" fmla="*/ 125413 w 262"/>
              <a:gd name="T89" fmla="*/ 400050 h 269"/>
              <a:gd name="T90" fmla="*/ 122238 w 262"/>
              <a:gd name="T91" fmla="*/ 395287 h 269"/>
              <a:gd name="T92" fmla="*/ 92075 w 262"/>
              <a:gd name="T93" fmla="*/ 390525 h 269"/>
              <a:gd name="T94" fmla="*/ 60325 w 262"/>
              <a:gd name="T95" fmla="*/ 381000 h 269"/>
              <a:gd name="T96" fmla="*/ 50800 w 262"/>
              <a:gd name="T97" fmla="*/ 376237 h 269"/>
              <a:gd name="T98" fmla="*/ 41275 w 262"/>
              <a:gd name="T99" fmla="*/ 369887 h 269"/>
              <a:gd name="T100" fmla="*/ 36513 w 262"/>
              <a:gd name="T101" fmla="*/ 354012 h 269"/>
              <a:gd name="T102" fmla="*/ 38100 w 262"/>
              <a:gd name="T103" fmla="*/ 341312 h 269"/>
              <a:gd name="T104" fmla="*/ 19050 w 262"/>
              <a:gd name="T105" fmla="*/ 322262 h 269"/>
              <a:gd name="T106" fmla="*/ 12700 w 262"/>
              <a:gd name="T107" fmla="*/ 309562 h 269"/>
              <a:gd name="T108" fmla="*/ 14288 w 262"/>
              <a:gd name="T109" fmla="*/ 296862 h 269"/>
              <a:gd name="T110" fmla="*/ 30163 w 262"/>
              <a:gd name="T111" fmla="*/ 287337 h 26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2" h="269">
                <a:moveTo>
                  <a:pt x="19" y="181"/>
                </a:moveTo>
                <a:lnTo>
                  <a:pt x="15" y="175"/>
                </a:lnTo>
                <a:lnTo>
                  <a:pt x="7" y="160"/>
                </a:lnTo>
                <a:lnTo>
                  <a:pt x="2" y="153"/>
                </a:lnTo>
                <a:lnTo>
                  <a:pt x="0" y="145"/>
                </a:lnTo>
                <a:lnTo>
                  <a:pt x="0" y="139"/>
                </a:lnTo>
                <a:lnTo>
                  <a:pt x="1" y="138"/>
                </a:lnTo>
                <a:lnTo>
                  <a:pt x="2" y="136"/>
                </a:lnTo>
                <a:lnTo>
                  <a:pt x="6" y="127"/>
                </a:lnTo>
                <a:lnTo>
                  <a:pt x="8" y="119"/>
                </a:lnTo>
                <a:lnTo>
                  <a:pt x="8" y="112"/>
                </a:lnTo>
                <a:lnTo>
                  <a:pt x="8" y="108"/>
                </a:lnTo>
                <a:lnTo>
                  <a:pt x="10" y="102"/>
                </a:lnTo>
                <a:lnTo>
                  <a:pt x="12" y="97"/>
                </a:lnTo>
                <a:lnTo>
                  <a:pt x="15" y="94"/>
                </a:lnTo>
                <a:lnTo>
                  <a:pt x="19" y="91"/>
                </a:lnTo>
                <a:lnTo>
                  <a:pt x="25" y="89"/>
                </a:lnTo>
                <a:lnTo>
                  <a:pt x="26" y="81"/>
                </a:lnTo>
                <a:lnTo>
                  <a:pt x="31" y="64"/>
                </a:lnTo>
                <a:lnTo>
                  <a:pt x="34" y="55"/>
                </a:lnTo>
                <a:lnTo>
                  <a:pt x="39" y="45"/>
                </a:lnTo>
                <a:lnTo>
                  <a:pt x="43" y="37"/>
                </a:lnTo>
                <a:lnTo>
                  <a:pt x="46" y="35"/>
                </a:lnTo>
                <a:lnTo>
                  <a:pt x="48" y="33"/>
                </a:lnTo>
                <a:lnTo>
                  <a:pt x="48" y="29"/>
                </a:lnTo>
                <a:lnTo>
                  <a:pt x="49" y="21"/>
                </a:lnTo>
                <a:lnTo>
                  <a:pt x="51" y="17"/>
                </a:lnTo>
                <a:lnTo>
                  <a:pt x="54" y="11"/>
                </a:lnTo>
                <a:lnTo>
                  <a:pt x="58" y="6"/>
                </a:lnTo>
                <a:lnTo>
                  <a:pt x="64" y="3"/>
                </a:lnTo>
                <a:lnTo>
                  <a:pt x="67" y="1"/>
                </a:lnTo>
                <a:lnTo>
                  <a:pt x="73" y="0"/>
                </a:lnTo>
                <a:lnTo>
                  <a:pt x="80" y="0"/>
                </a:lnTo>
                <a:lnTo>
                  <a:pt x="89" y="0"/>
                </a:lnTo>
                <a:lnTo>
                  <a:pt x="99" y="1"/>
                </a:lnTo>
                <a:lnTo>
                  <a:pt x="111" y="4"/>
                </a:lnTo>
                <a:lnTo>
                  <a:pt x="124" y="9"/>
                </a:lnTo>
                <a:lnTo>
                  <a:pt x="145" y="9"/>
                </a:lnTo>
                <a:lnTo>
                  <a:pt x="148" y="9"/>
                </a:lnTo>
                <a:lnTo>
                  <a:pt x="156" y="9"/>
                </a:lnTo>
                <a:lnTo>
                  <a:pt x="168" y="10"/>
                </a:lnTo>
                <a:lnTo>
                  <a:pt x="175" y="12"/>
                </a:lnTo>
                <a:lnTo>
                  <a:pt x="182" y="14"/>
                </a:lnTo>
                <a:lnTo>
                  <a:pt x="190" y="19"/>
                </a:lnTo>
                <a:lnTo>
                  <a:pt x="197" y="24"/>
                </a:lnTo>
                <a:lnTo>
                  <a:pt x="205" y="29"/>
                </a:lnTo>
                <a:lnTo>
                  <a:pt x="213" y="37"/>
                </a:lnTo>
                <a:lnTo>
                  <a:pt x="221" y="47"/>
                </a:lnTo>
                <a:lnTo>
                  <a:pt x="228" y="58"/>
                </a:lnTo>
                <a:lnTo>
                  <a:pt x="235" y="71"/>
                </a:lnTo>
                <a:lnTo>
                  <a:pt x="240" y="85"/>
                </a:lnTo>
                <a:lnTo>
                  <a:pt x="244" y="89"/>
                </a:lnTo>
                <a:lnTo>
                  <a:pt x="248" y="94"/>
                </a:lnTo>
                <a:lnTo>
                  <a:pt x="253" y="99"/>
                </a:lnTo>
                <a:lnTo>
                  <a:pt x="256" y="108"/>
                </a:lnTo>
                <a:lnTo>
                  <a:pt x="260" y="120"/>
                </a:lnTo>
                <a:lnTo>
                  <a:pt x="262" y="136"/>
                </a:lnTo>
                <a:lnTo>
                  <a:pt x="261" y="154"/>
                </a:lnTo>
                <a:lnTo>
                  <a:pt x="260" y="162"/>
                </a:lnTo>
                <a:lnTo>
                  <a:pt x="256" y="170"/>
                </a:lnTo>
                <a:lnTo>
                  <a:pt x="251" y="179"/>
                </a:lnTo>
                <a:lnTo>
                  <a:pt x="243" y="191"/>
                </a:lnTo>
                <a:lnTo>
                  <a:pt x="237" y="197"/>
                </a:lnTo>
                <a:lnTo>
                  <a:pt x="230" y="202"/>
                </a:lnTo>
                <a:lnTo>
                  <a:pt x="223" y="207"/>
                </a:lnTo>
                <a:lnTo>
                  <a:pt x="214" y="213"/>
                </a:lnTo>
                <a:lnTo>
                  <a:pt x="205" y="217"/>
                </a:lnTo>
                <a:lnTo>
                  <a:pt x="193" y="221"/>
                </a:lnTo>
                <a:lnTo>
                  <a:pt x="189" y="228"/>
                </a:lnTo>
                <a:lnTo>
                  <a:pt x="183" y="234"/>
                </a:lnTo>
                <a:lnTo>
                  <a:pt x="176" y="242"/>
                </a:lnTo>
                <a:lnTo>
                  <a:pt x="171" y="247"/>
                </a:lnTo>
                <a:lnTo>
                  <a:pt x="165" y="252"/>
                </a:lnTo>
                <a:lnTo>
                  <a:pt x="153" y="257"/>
                </a:lnTo>
                <a:lnTo>
                  <a:pt x="142" y="262"/>
                </a:lnTo>
                <a:lnTo>
                  <a:pt x="132" y="263"/>
                </a:lnTo>
                <a:lnTo>
                  <a:pt x="124" y="264"/>
                </a:lnTo>
                <a:lnTo>
                  <a:pt x="116" y="263"/>
                </a:lnTo>
                <a:lnTo>
                  <a:pt x="109" y="262"/>
                </a:lnTo>
                <a:lnTo>
                  <a:pt x="106" y="264"/>
                </a:lnTo>
                <a:lnTo>
                  <a:pt x="99" y="268"/>
                </a:lnTo>
                <a:lnTo>
                  <a:pt x="96" y="269"/>
                </a:lnTo>
                <a:lnTo>
                  <a:pt x="91" y="268"/>
                </a:lnTo>
                <a:lnTo>
                  <a:pt x="89" y="265"/>
                </a:lnTo>
                <a:lnTo>
                  <a:pt x="86" y="261"/>
                </a:lnTo>
                <a:lnTo>
                  <a:pt x="82" y="258"/>
                </a:lnTo>
                <a:lnTo>
                  <a:pt x="80" y="255"/>
                </a:lnTo>
                <a:lnTo>
                  <a:pt x="81" y="254"/>
                </a:lnTo>
                <a:lnTo>
                  <a:pt x="82" y="253"/>
                </a:lnTo>
                <a:lnTo>
                  <a:pt x="79" y="252"/>
                </a:lnTo>
                <a:lnTo>
                  <a:pt x="77" y="250"/>
                </a:lnTo>
                <a:lnTo>
                  <a:pt x="77" y="249"/>
                </a:lnTo>
                <a:lnTo>
                  <a:pt x="78" y="248"/>
                </a:lnTo>
                <a:lnTo>
                  <a:pt x="58" y="246"/>
                </a:lnTo>
                <a:lnTo>
                  <a:pt x="43" y="242"/>
                </a:lnTo>
                <a:lnTo>
                  <a:pt x="38" y="240"/>
                </a:lnTo>
                <a:lnTo>
                  <a:pt x="33" y="237"/>
                </a:lnTo>
                <a:lnTo>
                  <a:pt x="32" y="237"/>
                </a:lnTo>
                <a:lnTo>
                  <a:pt x="30" y="236"/>
                </a:lnTo>
                <a:lnTo>
                  <a:pt x="26" y="233"/>
                </a:lnTo>
                <a:lnTo>
                  <a:pt x="23" y="228"/>
                </a:lnTo>
                <a:lnTo>
                  <a:pt x="23" y="223"/>
                </a:lnTo>
                <a:lnTo>
                  <a:pt x="23" y="218"/>
                </a:lnTo>
                <a:lnTo>
                  <a:pt x="24" y="215"/>
                </a:lnTo>
                <a:lnTo>
                  <a:pt x="15" y="207"/>
                </a:lnTo>
                <a:lnTo>
                  <a:pt x="12" y="203"/>
                </a:lnTo>
                <a:lnTo>
                  <a:pt x="10" y="200"/>
                </a:lnTo>
                <a:lnTo>
                  <a:pt x="8" y="195"/>
                </a:lnTo>
                <a:lnTo>
                  <a:pt x="8" y="192"/>
                </a:lnTo>
                <a:lnTo>
                  <a:pt x="9" y="187"/>
                </a:lnTo>
                <a:lnTo>
                  <a:pt x="12" y="184"/>
                </a:lnTo>
                <a:lnTo>
                  <a:pt x="19" y="181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0" name="Group 34"/>
          <p:cNvGrpSpPr>
            <a:grpSpLocks/>
          </p:cNvGrpSpPr>
          <p:nvPr/>
        </p:nvGrpSpPr>
        <p:grpSpPr bwMode="auto">
          <a:xfrm>
            <a:off x="5922963" y="3754438"/>
            <a:ext cx="382587" cy="411162"/>
            <a:chOff x="3731" y="2365"/>
            <a:chExt cx="241" cy="259"/>
          </a:xfrm>
        </p:grpSpPr>
        <p:sp>
          <p:nvSpPr>
            <p:cNvPr id="5974" name="Freeform 35"/>
            <p:cNvSpPr>
              <a:spLocks/>
            </p:cNvSpPr>
            <p:nvPr/>
          </p:nvSpPr>
          <p:spPr bwMode="auto">
            <a:xfrm>
              <a:off x="3788" y="2497"/>
              <a:ext cx="2" cy="2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1 h 2"/>
                <a:gd name="T4" fmla="*/ 2 w 2"/>
                <a:gd name="T5" fmla="*/ 2 h 2"/>
                <a:gd name="T6" fmla="*/ 0 w 2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5" name="Freeform 36"/>
            <p:cNvSpPr>
              <a:spLocks/>
            </p:cNvSpPr>
            <p:nvPr/>
          </p:nvSpPr>
          <p:spPr bwMode="auto">
            <a:xfrm>
              <a:off x="3755" y="2409"/>
              <a:ext cx="69" cy="34"/>
            </a:xfrm>
            <a:custGeom>
              <a:avLst/>
              <a:gdLst>
                <a:gd name="T0" fmla="*/ 0 w 69"/>
                <a:gd name="T1" fmla="*/ 34 h 34"/>
                <a:gd name="T2" fmla="*/ 5 w 69"/>
                <a:gd name="T3" fmla="*/ 29 h 34"/>
                <a:gd name="T4" fmla="*/ 11 w 69"/>
                <a:gd name="T5" fmla="*/ 24 h 34"/>
                <a:gd name="T6" fmla="*/ 19 w 69"/>
                <a:gd name="T7" fmla="*/ 18 h 34"/>
                <a:gd name="T8" fmla="*/ 28 w 69"/>
                <a:gd name="T9" fmla="*/ 13 h 34"/>
                <a:gd name="T10" fmla="*/ 37 w 69"/>
                <a:gd name="T11" fmla="*/ 9 h 34"/>
                <a:gd name="T12" fmla="*/ 41 w 69"/>
                <a:gd name="T13" fmla="*/ 8 h 34"/>
                <a:gd name="T14" fmla="*/ 47 w 69"/>
                <a:gd name="T15" fmla="*/ 8 h 34"/>
                <a:gd name="T16" fmla="*/ 52 w 69"/>
                <a:gd name="T17" fmla="*/ 9 h 34"/>
                <a:gd name="T18" fmla="*/ 56 w 69"/>
                <a:gd name="T19" fmla="*/ 10 h 34"/>
                <a:gd name="T20" fmla="*/ 69 w 69"/>
                <a:gd name="T21" fmla="*/ 17 h 34"/>
                <a:gd name="T22" fmla="*/ 68 w 69"/>
                <a:gd name="T23" fmla="*/ 13 h 34"/>
                <a:gd name="T24" fmla="*/ 62 w 69"/>
                <a:gd name="T25" fmla="*/ 9 h 34"/>
                <a:gd name="T26" fmla="*/ 59 w 69"/>
                <a:gd name="T27" fmla="*/ 5 h 34"/>
                <a:gd name="T28" fmla="*/ 54 w 69"/>
                <a:gd name="T29" fmla="*/ 3 h 34"/>
                <a:gd name="T30" fmla="*/ 48 w 69"/>
                <a:gd name="T31" fmla="*/ 1 h 34"/>
                <a:gd name="T32" fmla="*/ 43 w 69"/>
                <a:gd name="T33" fmla="*/ 0 h 34"/>
                <a:gd name="T34" fmla="*/ 37 w 69"/>
                <a:gd name="T35" fmla="*/ 0 h 34"/>
                <a:gd name="T36" fmla="*/ 32 w 69"/>
                <a:gd name="T37" fmla="*/ 2 h 34"/>
                <a:gd name="T38" fmla="*/ 27 w 69"/>
                <a:gd name="T39" fmla="*/ 4 h 34"/>
                <a:gd name="T40" fmla="*/ 21 w 69"/>
                <a:gd name="T41" fmla="*/ 9 h 34"/>
                <a:gd name="T42" fmla="*/ 14 w 69"/>
                <a:gd name="T43" fmla="*/ 16 h 34"/>
                <a:gd name="T44" fmla="*/ 7 w 69"/>
                <a:gd name="T45" fmla="*/ 24 h 34"/>
                <a:gd name="T46" fmla="*/ 0 w 69"/>
                <a:gd name="T47" fmla="*/ 34 h 3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9" h="34">
                  <a:moveTo>
                    <a:pt x="0" y="34"/>
                  </a:moveTo>
                  <a:lnTo>
                    <a:pt x="5" y="29"/>
                  </a:lnTo>
                  <a:lnTo>
                    <a:pt x="11" y="24"/>
                  </a:lnTo>
                  <a:lnTo>
                    <a:pt x="19" y="18"/>
                  </a:lnTo>
                  <a:lnTo>
                    <a:pt x="28" y="13"/>
                  </a:lnTo>
                  <a:lnTo>
                    <a:pt x="37" y="9"/>
                  </a:lnTo>
                  <a:lnTo>
                    <a:pt x="41" y="8"/>
                  </a:lnTo>
                  <a:lnTo>
                    <a:pt x="47" y="8"/>
                  </a:lnTo>
                  <a:lnTo>
                    <a:pt x="52" y="9"/>
                  </a:lnTo>
                  <a:lnTo>
                    <a:pt x="56" y="10"/>
                  </a:lnTo>
                  <a:lnTo>
                    <a:pt x="69" y="17"/>
                  </a:lnTo>
                  <a:lnTo>
                    <a:pt x="68" y="13"/>
                  </a:lnTo>
                  <a:lnTo>
                    <a:pt x="62" y="9"/>
                  </a:lnTo>
                  <a:lnTo>
                    <a:pt x="59" y="5"/>
                  </a:lnTo>
                  <a:lnTo>
                    <a:pt x="54" y="3"/>
                  </a:lnTo>
                  <a:lnTo>
                    <a:pt x="48" y="1"/>
                  </a:lnTo>
                  <a:lnTo>
                    <a:pt x="43" y="0"/>
                  </a:lnTo>
                  <a:lnTo>
                    <a:pt x="37" y="0"/>
                  </a:lnTo>
                  <a:lnTo>
                    <a:pt x="32" y="2"/>
                  </a:lnTo>
                  <a:lnTo>
                    <a:pt x="27" y="4"/>
                  </a:lnTo>
                  <a:lnTo>
                    <a:pt x="21" y="9"/>
                  </a:lnTo>
                  <a:lnTo>
                    <a:pt x="14" y="16"/>
                  </a:lnTo>
                  <a:lnTo>
                    <a:pt x="7" y="2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6" name="Freeform 37"/>
            <p:cNvSpPr>
              <a:spLocks/>
            </p:cNvSpPr>
            <p:nvPr/>
          </p:nvSpPr>
          <p:spPr bwMode="auto">
            <a:xfrm>
              <a:off x="3748" y="2402"/>
              <a:ext cx="119" cy="200"/>
            </a:xfrm>
            <a:custGeom>
              <a:avLst/>
              <a:gdLst>
                <a:gd name="T0" fmla="*/ 69 w 119"/>
                <a:gd name="T1" fmla="*/ 0 h 200"/>
                <a:gd name="T2" fmla="*/ 75 w 119"/>
                <a:gd name="T3" fmla="*/ 8 h 200"/>
                <a:gd name="T4" fmla="*/ 94 w 119"/>
                <a:gd name="T5" fmla="*/ 39 h 200"/>
                <a:gd name="T6" fmla="*/ 102 w 119"/>
                <a:gd name="T7" fmla="*/ 53 h 200"/>
                <a:gd name="T8" fmla="*/ 107 w 119"/>
                <a:gd name="T9" fmla="*/ 63 h 200"/>
                <a:gd name="T10" fmla="*/ 108 w 119"/>
                <a:gd name="T11" fmla="*/ 69 h 200"/>
                <a:gd name="T12" fmla="*/ 109 w 119"/>
                <a:gd name="T13" fmla="*/ 72 h 200"/>
                <a:gd name="T14" fmla="*/ 103 w 119"/>
                <a:gd name="T15" fmla="*/ 82 h 200"/>
                <a:gd name="T16" fmla="*/ 97 w 119"/>
                <a:gd name="T17" fmla="*/ 101 h 200"/>
                <a:gd name="T18" fmla="*/ 87 w 119"/>
                <a:gd name="T19" fmla="*/ 138 h 200"/>
                <a:gd name="T20" fmla="*/ 81 w 119"/>
                <a:gd name="T21" fmla="*/ 152 h 200"/>
                <a:gd name="T22" fmla="*/ 68 w 119"/>
                <a:gd name="T23" fmla="*/ 174 h 200"/>
                <a:gd name="T24" fmla="*/ 58 w 119"/>
                <a:gd name="T25" fmla="*/ 180 h 200"/>
                <a:gd name="T26" fmla="*/ 47 w 119"/>
                <a:gd name="T27" fmla="*/ 185 h 200"/>
                <a:gd name="T28" fmla="*/ 36 w 119"/>
                <a:gd name="T29" fmla="*/ 190 h 200"/>
                <a:gd name="T30" fmla="*/ 30 w 119"/>
                <a:gd name="T31" fmla="*/ 191 h 200"/>
                <a:gd name="T32" fmla="*/ 24 w 119"/>
                <a:gd name="T33" fmla="*/ 192 h 200"/>
                <a:gd name="T34" fmla="*/ 19 w 119"/>
                <a:gd name="T35" fmla="*/ 191 h 200"/>
                <a:gd name="T36" fmla="*/ 14 w 119"/>
                <a:gd name="T37" fmla="*/ 190 h 200"/>
                <a:gd name="T38" fmla="*/ 11 w 119"/>
                <a:gd name="T39" fmla="*/ 187 h 200"/>
                <a:gd name="T40" fmla="*/ 7 w 119"/>
                <a:gd name="T41" fmla="*/ 182 h 200"/>
                <a:gd name="T42" fmla="*/ 6 w 119"/>
                <a:gd name="T43" fmla="*/ 175 h 200"/>
                <a:gd name="T44" fmla="*/ 5 w 119"/>
                <a:gd name="T45" fmla="*/ 167 h 200"/>
                <a:gd name="T46" fmla="*/ 3 w 119"/>
                <a:gd name="T47" fmla="*/ 166 h 200"/>
                <a:gd name="T48" fmla="*/ 1 w 119"/>
                <a:gd name="T49" fmla="*/ 171 h 200"/>
                <a:gd name="T50" fmla="*/ 0 w 119"/>
                <a:gd name="T51" fmla="*/ 180 h 200"/>
                <a:gd name="T52" fmla="*/ 1 w 119"/>
                <a:gd name="T53" fmla="*/ 184 h 200"/>
                <a:gd name="T54" fmla="*/ 3 w 119"/>
                <a:gd name="T55" fmla="*/ 189 h 200"/>
                <a:gd name="T56" fmla="*/ 6 w 119"/>
                <a:gd name="T57" fmla="*/ 193 h 200"/>
                <a:gd name="T58" fmla="*/ 13 w 119"/>
                <a:gd name="T59" fmla="*/ 196 h 200"/>
                <a:gd name="T60" fmla="*/ 15 w 119"/>
                <a:gd name="T61" fmla="*/ 198 h 200"/>
                <a:gd name="T62" fmla="*/ 19 w 119"/>
                <a:gd name="T63" fmla="*/ 199 h 200"/>
                <a:gd name="T64" fmla="*/ 24 w 119"/>
                <a:gd name="T65" fmla="*/ 200 h 200"/>
                <a:gd name="T66" fmla="*/ 31 w 119"/>
                <a:gd name="T67" fmla="*/ 200 h 200"/>
                <a:gd name="T68" fmla="*/ 40 w 119"/>
                <a:gd name="T69" fmla="*/ 198 h 200"/>
                <a:gd name="T70" fmla="*/ 52 w 119"/>
                <a:gd name="T71" fmla="*/ 193 h 200"/>
                <a:gd name="T72" fmla="*/ 64 w 119"/>
                <a:gd name="T73" fmla="*/ 185 h 200"/>
                <a:gd name="T74" fmla="*/ 66 w 119"/>
                <a:gd name="T75" fmla="*/ 185 h 200"/>
                <a:gd name="T76" fmla="*/ 68 w 119"/>
                <a:gd name="T77" fmla="*/ 183 h 200"/>
                <a:gd name="T78" fmla="*/ 74 w 119"/>
                <a:gd name="T79" fmla="*/ 176 h 200"/>
                <a:gd name="T80" fmla="*/ 81 w 119"/>
                <a:gd name="T81" fmla="*/ 159 h 200"/>
                <a:gd name="T82" fmla="*/ 86 w 119"/>
                <a:gd name="T83" fmla="*/ 151 h 200"/>
                <a:gd name="T84" fmla="*/ 102 w 119"/>
                <a:gd name="T85" fmla="*/ 127 h 200"/>
                <a:gd name="T86" fmla="*/ 102 w 119"/>
                <a:gd name="T87" fmla="*/ 121 h 200"/>
                <a:gd name="T88" fmla="*/ 105 w 119"/>
                <a:gd name="T89" fmla="*/ 107 h 200"/>
                <a:gd name="T90" fmla="*/ 109 w 119"/>
                <a:gd name="T91" fmla="*/ 90 h 200"/>
                <a:gd name="T92" fmla="*/ 113 w 119"/>
                <a:gd name="T93" fmla="*/ 82 h 200"/>
                <a:gd name="T94" fmla="*/ 117 w 119"/>
                <a:gd name="T95" fmla="*/ 75 h 200"/>
                <a:gd name="T96" fmla="*/ 118 w 119"/>
                <a:gd name="T97" fmla="*/ 71 h 200"/>
                <a:gd name="T98" fmla="*/ 119 w 119"/>
                <a:gd name="T99" fmla="*/ 67 h 200"/>
                <a:gd name="T100" fmla="*/ 119 w 119"/>
                <a:gd name="T101" fmla="*/ 63 h 200"/>
                <a:gd name="T102" fmla="*/ 118 w 119"/>
                <a:gd name="T103" fmla="*/ 58 h 200"/>
                <a:gd name="T104" fmla="*/ 115 w 119"/>
                <a:gd name="T105" fmla="*/ 53 h 200"/>
                <a:gd name="T106" fmla="*/ 108 w 119"/>
                <a:gd name="T107" fmla="*/ 40 h 200"/>
                <a:gd name="T108" fmla="*/ 98 w 119"/>
                <a:gd name="T109" fmla="*/ 27 h 200"/>
                <a:gd name="T110" fmla="*/ 87 w 119"/>
                <a:gd name="T111" fmla="*/ 15 h 200"/>
                <a:gd name="T112" fmla="*/ 77 w 119"/>
                <a:gd name="T113" fmla="*/ 6 h 200"/>
                <a:gd name="T114" fmla="*/ 71 w 119"/>
                <a:gd name="T115" fmla="*/ 1 h 200"/>
                <a:gd name="T116" fmla="*/ 69 w 119"/>
                <a:gd name="T117" fmla="*/ 0 h 2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9" h="200">
                  <a:moveTo>
                    <a:pt x="69" y="0"/>
                  </a:moveTo>
                  <a:lnTo>
                    <a:pt x="75" y="8"/>
                  </a:lnTo>
                  <a:lnTo>
                    <a:pt x="94" y="39"/>
                  </a:lnTo>
                  <a:lnTo>
                    <a:pt x="102" y="53"/>
                  </a:lnTo>
                  <a:lnTo>
                    <a:pt x="107" y="63"/>
                  </a:lnTo>
                  <a:lnTo>
                    <a:pt x="108" y="69"/>
                  </a:lnTo>
                  <a:lnTo>
                    <a:pt x="109" y="72"/>
                  </a:lnTo>
                  <a:lnTo>
                    <a:pt x="103" y="82"/>
                  </a:lnTo>
                  <a:lnTo>
                    <a:pt x="97" y="101"/>
                  </a:lnTo>
                  <a:lnTo>
                    <a:pt x="87" y="138"/>
                  </a:lnTo>
                  <a:lnTo>
                    <a:pt x="81" y="152"/>
                  </a:lnTo>
                  <a:lnTo>
                    <a:pt x="68" y="174"/>
                  </a:lnTo>
                  <a:lnTo>
                    <a:pt x="58" y="180"/>
                  </a:lnTo>
                  <a:lnTo>
                    <a:pt x="47" y="185"/>
                  </a:lnTo>
                  <a:lnTo>
                    <a:pt x="36" y="190"/>
                  </a:lnTo>
                  <a:lnTo>
                    <a:pt x="30" y="191"/>
                  </a:lnTo>
                  <a:lnTo>
                    <a:pt x="24" y="192"/>
                  </a:lnTo>
                  <a:lnTo>
                    <a:pt x="19" y="191"/>
                  </a:lnTo>
                  <a:lnTo>
                    <a:pt x="14" y="190"/>
                  </a:lnTo>
                  <a:lnTo>
                    <a:pt x="11" y="187"/>
                  </a:lnTo>
                  <a:lnTo>
                    <a:pt x="7" y="182"/>
                  </a:lnTo>
                  <a:lnTo>
                    <a:pt x="6" y="175"/>
                  </a:lnTo>
                  <a:lnTo>
                    <a:pt x="5" y="167"/>
                  </a:lnTo>
                  <a:lnTo>
                    <a:pt x="3" y="166"/>
                  </a:lnTo>
                  <a:lnTo>
                    <a:pt x="1" y="171"/>
                  </a:lnTo>
                  <a:lnTo>
                    <a:pt x="0" y="180"/>
                  </a:lnTo>
                  <a:lnTo>
                    <a:pt x="1" y="184"/>
                  </a:lnTo>
                  <a:lnTo>
                    <a:pt x="3" y="189"/>
                  </a:lnTo>
                  <a:lnTo>
                    <a:pt x="6" y="193"/>
                  </a:lnTo>
                  <a:lnTo>
                    <a:pt x="13" y="196"/>
                  </a:lnTo>
                  <a:lnTo>
                    <a:pt x="15" y="198"/>
                  </a:lnTo>
                  <a:lnTo>
                    <a:pt x="19" y="199"/>
                  </a:lnTo>
                  <a:lnTo>
                    <a:pt x="24" y="200"/>
                  </a:lnTo>
                  <a:lnTo>
                    <a:pt x="31" y="200"/>
                  </a:lnTo>
                  <a:lnTo>
                    <a:pt x="40" y="198"/>
                  </a:lnTo>
                  <a:lnTo>
                    <a:pt x="52" y="193"/>
                  </a:lnTo>
                  <a:lnTo>
                    <a:pt x="64" y="185"/>
                  </a:lnTo>
                  <a:lnTo>
                    <a:pt x="66" y="185"/>
                  </a:lnTo>
                  <a:lnTo>
                    <a:pt x="68" y="183"/>
                  </a:lnTo>
                  <a:lnTo>
                    <a:pt x="74" y="176"/>
                  </a:lnTo>
                  <a:lnTo>
                    <a:pt x="81" y="159"/>
                  </a:lnTo>
                  <a:lnTo>
                    <a:pt x="86" y="151"/>
                  </a:lnTo>
                  <a:lnTo>
                    <a:pt x="102" y="127"/>
                  </a:lnTo>
                  <a:lnTo>
                    <a:pt x="102" y="121"/>
                  </a:lnTo>
                  <a:lnTo>
                    <a:pt x="105" y="107"/>
                  </a:lnTo>
                  <a:lnTo>
                    <a:pt x="109" y="90"/>
                  </a:lnTo>
                  <a:lnTo>
                    <a:pt x="113" y="82"/>
                  </a:lnTo>
                  <a:lnTo>
                    <a:pt x="117" y="75"/>
                  </a:lnTo>
                  <a:lnTo>
                    <a:pt x="118" y="71"/>
                  </a:lnTo>
                  <a:lnTo>
                    <a:pt x="119" y="67"/>
                  </a:lnTo>
                  <a:lnTo>
                    <a:pt x="119" y="63"/>
                  </a:lnTo>
                  <a:lnTo>
                    <a:pt x="118" y="58"/>
                  </a:lnTo>
                  <a:lnTo>
                    <a:pt x="115" y="53"/>
                  </a:lnTo>
                  <a:lnTo>
                    <a:pt x="108" y="40"/>
                  </a:lnTo>
                  <a:lnTo>
                    <a:pt x="98" y="27"/>
                  </a:lnTo>
                  <a:lnTo>
                    <a:pt x="87" y="15"/>
                  </a:lnTo>
                  <a:lnTo>
                    <a:pt x="77" y="6"/>
                  </a:lnTo>
                  <a:lnTo>
                    <a:pt x="71" y="1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7" name="Freeform 38"/>
            <p:cNvSpPr>
              <a:spLocks/>
            </p:cNvSpPr>
            <p:nvPr/>
          </p:nvSpPr>
          <p:spPr bwMode="auto">
            <a:xfrm>
              <a:off x="3731" y="2453"/>
              <a:ext cx="24" cy="84"/>
            </a:xfrm>
            <a:custGeom>
              <a:avLst/>
              <a:gdLst>
                <a:gd name="T0" fmla="*/ 17 w 24"/>
                <a:gd name="T1" fmla="*/ 84 h 84"/>
                <a:gd name="T2" fmla="*/ 24 w 24"/>
                <a:gd name="T3" fmla="*/ 84 h 84"/>
                <a:gd name="T4" fmla="*/ 21 w 24"/>
                <a:gd name="T5" fmla="*/ 77 h 84"/>
                <a:gd name="T6" fmla="*/ 17 w 24"/>
                <a:gd name="T7" fmla="*/ 69 h 84"/>
                <a:gd name="T8" fmla="*/ 14 w 24"/>
                <a:gd name="T9" fmla="*/ 59 h 84"/>
                <a:gd name="T10" fmla="*/ 10 w 24"/>
                <a:gd name="T11" fmla="*/ 46 h 84"/>
                <a:gd name="T12" fmla="*/ 9 w 24"/>
                <a:gd name="T13" fmla="*/ 32 h 84"/>
                <a:gd name="T14" fmla="*/ 10 w 24"/>
                <a:gd name="T15" fmla="*/ 16 h 84"/>
                <a:gd name="T16" fmla="*/ 12 w 24"/>
                <a:gd name="T17" fmla="*/ 8 h 84"/>
                <a:gd name="T18" fmla="*/ 14 w 24"/>
                <a:gd name="T19" fmla="*/ 0 h 84"/>
                <a:gd name="T20" fmla="*/ 13 w 24"/>
                <a:gd name="T21" fmla="*/ 0 h 84"/>
                <a:gd name="T22" fmla="*/ 10 w 24"/>
                <a:gd name="T23" fmla="*/ 3 h 84"/>
                <a:gd name="T24" fmla="*/ 7 w 24"/>
                <a:gd name="T25" fmla="*/ 8 h 84"/>
                <a:gd name="T26" fmla="*/ 5 w 24"/>
                <a:gd name="T27" fmla="*/ 21 h 84"/>
                <a:gd name="T28" fmla="*/ 5 w 24"/>
                <a:gd name="T29" fmla="*/ 24 h 84"/>
                <a:gd name="T30" fmla="*/ 6 w 24"/>
                <a:gd name="T31" fmla="*/ 31 h 84"/>
                <a:gd name="T32" fmla="*/ 5 w 24"/>
                <a:gd name="T33" fmla="*/ 39 h 84"/>
                <a:gd name="T34" fmla="*/ 4 w 24"/>
                <a:gd name="T35" fmla="*/ 43 h 84"/>
                <a:gd name="T36" fmla="*/ 2 w 24"/>
                <a:gd name="T37" fmla="*/ 47 h 84"/>
                <a:gd name="T38" fmla="*/ 0 w 24"/>
                <a:gd name="T39" fmla="*/ 50 h 84"/>
                <a:gd name="T40" fmla="*/ 0 w 24"/>
                <a:gd name="T41" fmla="*/ 53 h 84"/>
                <a:gd name="T42" fmla="*/ 1 w 24"/>
                <a:gd name="T43" fmla="*/ 56 h 84"/>
                <a:gd name="T44" fmla="*/ 17 w 24"/>
                <a:gd name="T45" fmla="*/ 84 h 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" h="84">
                  <a:moveTo>
                    <a:pt x="17" y="84"/>
                  </a:moveTo>
                  <a:lnTo>
                    <a:pt x="24" y="84"/>
                  </a:lnTo>
                  <a:lnTo>
                    <a:pt x="21" y="77"/>
                  </a:lnTo>
                  <a:lnTo>
                    <a:pt x="17" y="69"/>
                  </a:lnTo>
                  <a:lnTo>
                    <a:pt x="14" y="59"/>
                  </a:lnTo>
                  <a:lnTo>
                    <a:pt x="10" y="46"/>
                  </a:lnTo>
                  <a:lnTo>
                    <a:pt x="9" y="32"/>
                  </a:lnTo>
                  <a:lnTo>
                    <a:pt x="10" y="16"/>
                  </a:lnTo>
                  <a:lnTo>
                    <a:pt x="12" y="8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7" y="8"/>
                  </a:lnTo>
                  <a:lnTo>
                    <a:pt x="5" y="21"/>
                  </a:lnTo>
                  <a:lnTo>
                    <a:pt x="5" y="24"/>
                  </a:lnTo>
                  <a:lnTo>
                    <a:pt x="6" y="31"/>
                  </a:lnTo>
                  <a:lnTo>
                    <a:pt x="5" y="39"/>
                  </a:lnTo>
                  <a:lnTo>
                    <a:pt x="4" y="43"/>
                  </a:lnTo>
                  <a:lnTo>
                    <a:pt x="2" y="47"/>
                  </a:lnTo>
                  <a:lnTo>
                    <a:pt x="0" y="50"/>
                  </a:lnTo>
                  <a:lnTo>
                    <a:pt x="0" y="53"/>
                  </a:lnTo>
                  <a:lnTo>
                    <a:pt x="1" y="56"/>
                  </a:lnTo>
                  <a:lnTo>
                    <a:pt x="17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8" name="Freeform 39"/>
            <p:cNvSpPr>
              <a:spLocks/>
            </p:cNvSpPr>
            <p:nvPr/>
          </p:nvSpPr>
          <p:spPr bwMode="auto">
            <a:xfrm>
              <a:off x="3769" y="2515"/>
              <a:ext cx="24" cy="11"/>
            </a:xfrm>
            <a:custGeom>
              <a:avLst/>
              <a:gdLst>
                <a:gd name="T0" fmla="*/ 24 w 24"/>
                <a:gd name="T1" fmla="*/ 5 h 11"/>
                <a:gd name="T2" fmla="*/ 18 w 24"/>
                <a:gd name="T3" fmla="*/ 7 h 11"/>
                <a:gd name="T4" fmla="*/ 14 w 24"/>
                <a:gd name="T5" fmla="*/ 7 h 11"/>
                <a:gd name="T6" fmla="*/ 9 w 24"/>
                <a:gd name="T7" fmla="*/ 7 h 11"/>
                <a:gd name="T8" fmla="*/ 6 w 24"/>
                <a:gd name="T9" fmla="*/ 5 h 11"/>
                <a:gd name="T10" fmla="*/ 1 w 24"/>
                <a:gd name="T11" fmla="*/ 1 h 11"/>
                <a:gd name="T12" fmla="*/ 0 w 24"/>
                <a:gd name="T13" fmla="*/ 0 h 11"/>
                <a:gd name="T14" fmla="*/ 3 w 24"/>
                <a:gd name="T15" fmla="*/ 6 h 11"/>
                <a:gd name="T16" fmla="*/ 8 w 24"/>
                <a:gd name="T17" fmla="*/ 9 h 11"/>
                <a:gd name="T18" fmla="*/ 11 w 24"/>
                <a:gd name="T19" fmla="*/ 11 h 11"/>
                <a:gd name="T20" fmla="*/ 15 w 24"/>
                <a:gd name="T21" fmla="*/ 11 h 11"/>
                <a:gd name="T22" fmla="*/ 18 w 24"/>
                <a:gd name="T23" fmla="*/ 8 h 11"/>
                <a:gd name="T24" fmla="*/ 22 w 24"/>
                <a:gd name="T25" fmla="*/ 7 h 11"/>
                <a:gd name="T26" fmla="*/ 24 w 24"/>
                <a:gd name="T27" fmla="*/ 5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11">
                  <a:moveTo>
                    <a:pt x="24" y="5"/>
                  </a:moveTo>
                  <a:lnTo>
                    <a:pt x="18" y="7"/>
                  </a:lnTo>
                  <a:lnTo>
                    <a:pt x="14" y="7"/>
                  </a:lnTo>
                  <a:lnTo>
                    <a:pt x="9" y="7"/>
                  </a:lnTo>
                  <a:lnTo>
                    <a:pt x="6" y="5"/>
                  </a:lnTo>
                  <a:lnTo>
                    <a:pt x="1" y="1"/>
                  </a:lnTo>
                  <a:lnTo>
                    <a:pt x="0" y="0"/>
                  </a:lnTo>
                  <a:lnTo>
                    <a:pt x="3" y="6"/>
                  </a:lnTo>
                  <a:lnTo>
                    <a:pt x="8" y="9"/>
                  </a:lnTo>
                  <a:lnTo>
                    <a:pt x="11" y="11"/>
                  </a:lnTo>
                  <a:lnTo>
                    <a:pt x="15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9" name="Freeform 40"/>
            <p:cNvSpPr>
              <a:spLocks/>
            </p:cNvSpPr>
            <p:nvPr/>
          </p:nvSpPr>
          <p:spPr bwMode="auto">
            <a:xfrm>
              <a:off x="3788" y="2432"/>
              <a:ext cx="49" cy="104"/>
            </a:xfrm>
            <a:custGeom>
              <a:avLst/>
              <a:gdLst>
                <a:gd name="T0" fmla="*/ 21 w 49"/>
                <a:gd name="T1" fmla="*/ 3 h 104"/>
                <a:gd name="T2" fmla="*/ 29 w 49"/>
                <a:gd name="T3" fmla="*/ 11 h 104"/>
                <a:gd name="T4" fmla="*/ 36 w 49"/>
                <a:gd name="T5" fmla="*/ 19 h 104"/>
                <a:gd name="T6" fmla="*/ 39 w 49"/>
                <a:gd name="T7" fmla="*/ 27 h 104"/>
                <a:gd name="T8" fmla="*/ 42 w 49"/>
                <a:gd name="T9" fmla="*/ 36 h 104"/>
                <a:gd name="T10" fmla="*/ 43 w 49"/>
                <a:gd name="T11" fmla="*/ 47 h 104"/>
                <a:gd name="T12" fmla="*/ 42 w 49"/>
                <a:gd name="T13" fmla="*/ 56 h 104"/>
                <a:gd name="T14" fmla="*/ 41 w 49"/>
                <a:gd name="T15" fmla="*/ 65 h 104"/>
                <a:gd name="T16" fmla="*/ 38 w 49"/>
                <a:gd name="T17" fmla="*/ 74 h 104"/>
                <a:gd name="T18" fmla="*/ 39 w 49"/>
                <a:gd name="T19" fmla="*/ 61 h 104"/>
                <a:gd name="T20" fmla="*/ 39 w 49"/>
                <a:gd name="T21" fmla="*/ 57 h 104"/>
                <a:gd name="T22" fmla="*/ 30 w 49"/>
                <a:gd name="T23" fmla="*/ 68 h 104"/>
                <a:gd name="T24" fmla="*/ 24 w 49"/>
                <a:gd name="T25" fmla="*/ 75 h 104"/>
                <a:gd name="T26" fmla="*/ 21 w 49"/>
                <a:gd name="T27" fmla="*/ 77 h 104"/>
                <a:gd name="T28" fmla="*/ 20 w 49"/>
                <a:gd name="T29" fmla="*/ 77 h 104"/>
                <a:gd name="T30" fmla="*/ 15 w 49"/>
                <a:gd name="T31" fmla="*/ 77 h 104"/>
                <a:gd name="T32" fmla="*/ 13 w 49"/>
                <a:gd name="T33" fmla="*/ 79 h 104"/>
                <a:gd name="T34" fmla="*/ 11 w 49"/>
                <a:gd name="T35" fmla="*/ 81 h 104"/>
                <a:gd name="T36" fmla="*/ 8 w 49"/>
                <a:gd name="T37" fmla="*/ 83 h 104"/>
                <a:gd name="T38" fmla="*/ 7 w 49"/>
                <a:gd name="T39" fmla="*/ 89 h 104"/>
                <a:gd name="T40" fmla="*/ 7 w 49"/>
                <a:gd name="T41" fmla="*/ 92 h 104"/>
                <a:gd name="T42" fmla="*/ 0 w 49"/>
                <a:gd name="T43" fmla="*/ 96 h 104"/>
                <a:gd name="T44" fmla="*/ 3 w 49"/>
                <a:gd name="T45" fmla="*/ 98 h 104"/>
                <a:gd name="T46" fmla="*/ 7 w 49"/>
                <a:gd name="T47" fmla="*/ 100 h 104"/>
                <a:gd name="T48" fmla="*/ 12 w 49"/>
                <a:gd name="T49" fmla="*/ 104 h 104"/>
                <a:gd name="T50" fmla="*/ 30 w 49"/>
                <a:gd name="T51" fmla="*/ 98 h 104"/>
                <a:gd name="T52" fmla="*/ 36 w 49"/>
                <a:gd name="T53" fmla="*/ 95 h 104"/>
                <a:gd name="T54" fmla="*/ 41 w 49"/>
                <a:gd name="T55" fmla="*/ 84 h 104"/>
                <a:gd name="T56" fmla="*/ 44 w 49"/>
                <a:gd name="T57" fmla="*/ 75 h 104"/>
                <a:gd name="T58" fmla="*/ 46 w 49"/>
                <a:gd name="T59" fmla="*/ 66 h 104"/>
                <a:gd name="T60" fmla="*/ 47 w 49"/>
                <a:gd name="T61" fmla="*/ 57 h 104"/>
                <a:gd name="T62" fmla="*/ 49 w 49"/>
                <a:gd name="T63" fmla="*/ 49 h 104"/>
                <a:gd name="T64" fmla="*/ 47 w 49"/>
                <a:gd name="T65" fmla="*/ 42 h 104"/>
                <a:gd name="T66" fmla="*/ 46 w 49"/>
                <a:gd name="T67" fmla="*/ 28 h 104"/>
                <a:gd name="T68" fmla="*/ 43 w 49"/>
                <a:gd name="T69" fmla="*/ 19 h 104"/>
                <a:gd name="T70" fmla="*/ 39 w 49"/>
                <a:gd name="T71" fmla="*/ 11 h 104"/>
                <a:gd name="T72" fmla="*/ 35 w 49"/>
                <a:gd name="T73" fmla="*/ 5 h 104"/>
                <a:gd name="T74" fmla="*/ 32 w 49"/>
                <a:gd name="T75" fmla="*/ 2 h 104"/>
                <a:gd name="T76" fmla="*/ 29 w 49"/>
                <a:gd name="T77" fmla="*/ 1 h 104"/>
                <a:gd name="T78" fmla="*/ 27 w 49"/>
                <a:gd name="T79" fmla="*/ 0 h 104"/>
                <a:gd name="T80" fmla="*/ 26 w 49"/>
                <a:gd name="T81" fmla="*/ 1 h 104"/>
                <a:gd name="T82" fmla="*/ 22 w 49"/>
                <a:gd name="T83" fmla="*/ 2 h 104"/>
                <a:gd name="T84" fmla="*/ 21 w 49"/>
                <a:gd name="T85" fmla="*/ 3 h 10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9" h="104">
                  <a:moveTo>
                    <a:pt x="21" y="3"/>
                  </a:moveTo>
                  <a:lnTo>
                    <a:pt x="29" y="11"/>
                  </a:lnTo>
                  <a:lnTo>
                    <a:pt x="36" y="19"/>
                  </a:lnTo>
                  <a:lnTo>
                    <a:pt x="39" y="27"/>
                  </a:lnTo>
                  <a:lnTo>
                    <a:pt x="42" y="36"/>
                  </a:lnTo>
                  <a:lnTo>
                    <a:pt x="43" y="47"/>
                  </a:lnTo>
                  <a:lnTo>
                    <a:pt x="42" y="56"/>
                  </a:lnTo>
                  <a:lnTo>
                    <a:pt x="41" y="65"/>
                  </a:lnTo>
                  <a:lnTo>
                    <a:pt x="38" y="74"/>
                  </a:lnTo>
                  <a:lnTo>
                    <a:pt x="39" y="61"/>
                  </a:lnTo>
                  <a:lnTo>
                    <a:pt x="39" y="57"/>
                  </a:lnTo>
                  <a:lnTo>
                    <a:pt x="30" y="68"/>
                  </a:lnTo>
                  <a:lnTo>
                    <a:pt x="24" y="75"/>
                  </a:lnTo>
                  <a:lnTo>
                    <a:pt x="21" y="77"/>
                  </a:lnTo>
                  <a:lnTo>
                    <a:pt x="20" y="77"/>
                  </a:lnTo>
                  <a:lnTo>
                    <a:pt x="15" y="77"/>
                  </a:lnTo>
                  <a:lnTo>
                    <a:pt x="13" y="79"/>
                  </a:lnTo>
                  <a:lnTo>
                    <a:pt x="11" y="81"/>
                  </a:lnTo>
                  <a:lnTo>
                    <a:pt x="8" y="83"/>
                  </a:lnTo>
                  <a:lnTo>
                    <a:pt x="7" y="89"/>
                  </a:lnTo>
                  <a:lnTo>
                    <a:pt x="7" y="92"/>
                  </a:lnTo>
                  <a:lnTo>
                    <a:pt x="0" y="96"/>
                  </a:lnTo>
                  <a:lnTo>
                    <a:pt x="3" y="98"/>
                  </a:lnTo>
                  <a:lnTo>
                    <a:pt x="7" y="100"/>
                  </a:lnTo>
                  <a:lnTo>
                    <a:pt x="12" y="104"/>
                  </a:lnTo>
                  <a:lnTo>
                    <a:pt x="30" y="98"/>
                  </a:lnTo>
                  <a:lnTo>
                    <a:pt x="36" y="95"/>
                  </a:lnTo>
                  <a:lnTo>
                    <a:pt x="41" y="84"/>
                  </a:lnTo>
                  <a:lnTo>
                    <a:pt x="44" y="75"/>
                  </a:lnTo>
                  <a:lnTo>
                    <a:pt x="46" y="66"/>
                  </a:lnTo>
                  <a:lnTo>
                    <a:pt x="47" y="57"/>
                  </a:lnTo>
                  <a:lnTo>
                    <a:pt x="49" y="49"/>
                  </a:lnTo>
                  <a:lnTo>
                    <a:pt x="47" y="42"/>
                  </a:lnTo>
                  <a:lnTo>
                    <a:pt x="46" y="28"/>
                  </a:lnTo>
                  <a:lnTo>
                    <a:pt x="43" y="19"/>
                  </a:lnTo>
                  <a:lnTo>
                    <a:pt x="39" y="11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29" y="1"/>
                  </a:lnTo>
                  <a:lnTo>
                    <a:pt x="27" y="0"/>
                  </a:lnTo>
                  <a:lnTo>
                    <a:pt x="26" y="1"/>
                  </a:lnTo>
                  <a:lnTo>
                    <a:pt x="22" y="2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0" name="Freeform 41"/>
            <p:cNvSpPr>
              <a:spLocks/>
            </p:cNvSpPr>
            <p:nvPr/>
          </p:nvSpPr>
          <p:spPr bwMode="auto">
            <a:xfrm>
              <a:off x="3770" y="2444"/>
              <a:ext cx="37" cy="55"/>
            </a:xfrm>
            <a:custGeom>
              <a:avLst/>
              <a:gdLst>
                <a:gd name="T0" fmla="*/ 37 w 37"/>
                <a:gd name="T1" fmla="*/ 14 h 55"/>
                <a:gd name="T2" fmla="*/ 36 w 37"/>
                <a:gd name="T3" fmla="*/ 7 h 55"/>
                <a:gd name="T4" fmla="*/ 33 w 37"/>
                <a:gd name="T5" fmla="*/ 2 h 55"/>
                <a:gd name="T6" fmla="*/ 32 w 37"/>
                <a:gd name="T7" fmla="*/ 1 h 55"/>
                <a:gd name="T8" fmla="*/ 31 w 37"/>
                <a:gd name="T9" fmla="*/ 0 h 55"/>
                <a:gd name="T10" fmla="*/ 28 w 37"/>
                <a:gd name="T11" fmla="*/ 1 h 55"/>
                <a:gd name="T12" fmla="*/ 24 w 37"/>
                <a:gd name="T13" fmla="*/ 5 h 55"/>
                <a:gd name="T14" fmla="*/ 20 w 37"/>
                <a:gd name="T15" fmla="*/ 11 h 55"/>
                <a:gd name="T16" fmla="*/ 14 w 37"/>
                <a:gd name="T17" fmla="*/ 16 h 55"/>
                <a:gd name="T18" fmla="*/ 7 w 37"/>
                <a:gd name="T19" fmla="*/ 27 h 55"/>
                <a:gd name="T20" fmla="*/ 4 w 37"/>
                <a:gd name="T21" fmla="*/ 31 h 55"/>
                <a:gd name="T22" fmla="*/ 1 w 37"/>
                <a:gd name="T23" fmla="*/ 35 h 55"/>
                <a:gd name="T24" fmla="*/ 0 w 37"/>
                <a:gd name="T25" fmla="*/ 37 h 55"/>
                <a:gd name="T26" fmla="*/ 0 w 37"/>
                <a:gd name="T27" fmla="*/ 41 h 55"/>
                <a:gd name="T28" fmla="*/ 0 w 37"/>
                <a:gd name="T29" fmla="*/ 44 h 55"/>
                <a:gd name="T30" fmla="*/ 0 w 37"/>
                <a:gd name="T31" fmla="*/ 46 h 55"/>
                <a:gd name="T32" fmla="*/ 2 w 37"/>
                <a:gd name="T33" fmla="*/ 51 h 55"/>
                <a:gd name="T34" fmla="*/ 4 w 37"/>
                <a:gd name="T35" fmla="*/ 53 h 55"/>
                <a:gd name="T36" fmla="*/ 5 w 37"/>
                <a:gd name="T37" fmla="*/ 55 h 55"/>
                <a:gd name="T38" fmla="*/ 7 w 37"/>
                <a:gd name="T39" fmla="*/ 46 h 55"/>
                <a:gd name="T40" fmla="*/ 9 w 37"/>
                <a:gd name="T41" fmla="*/ 37 h 55"/>
                <a:gd name="T42" fmla="*/ 13 w 37"/>
                <a:gd name="T43" fmla="*/ 28 h 55"/>
                <a:gd name="T44" fmla="*/ 17 w 37"/>
                <a:gd name="T45" fmla="*/ 19 h 55"/>
                <a:gd name="T46" fmla="*/ 20 w 37"/>
                <a:gd name="T47" fmla="*/ 15 h 55"/>
                <a:gd name="T48" fmla="*/ 23 w 37"/>
                <a:gd name="T49" fmla="*/ 12 h 55"/>
                <a:gd name="T50" fmla="*/ 25 w 37"/>
                <a:gd name="T51" fmla="*/ 11 h 55"/>
                <a:gd name="T52" fmla="*/ 29 w 37"/>
                <a:gd name="T53" fmla="*/ 9 h 55"/>
                <a:gd name="T54" fmla="*/ 33 w 37"/>
                <a:gd name="T55" fmla="*/ 11 h 55"/>
                <a:gd name="T56" fmla="*/ 37 w 37"/>
                <a:gd name="T57" fmla="*/ 14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7" h="55">
                  <a:moveTo>
                    <a:pt x="37" y="14"/>
                  </a:moveTo>
                  <a:lnTo>
                    <a:pt x="36" y="7"/>
                  </a:lnTo>
                  <a:lnTo>
                    <a:pt x="33" y="2"/>
                  </a:lnTo>
                  <a:lnTo>
                    <a:pt x="32" y="1"/>
                  </a:lnTo>
                  <a:lnTo>
                    <a:pt x="31" y="0"/>
                  </a:lnTo>
                  <a:lnTo>
                    <a:pt x="28" y="1"/>
                  </a:lnTo>
                  <a:lnTo>
                    <a:pt x="24" y="5"/>
                  </a:lnTo>
                  <a:lnTo>
                    <a:pt x="20" y="11"/>
                  </a:lnTo>
                  <a:lnTo>
                    <a:pt x="14" y="16"/>
                  </a:lnTo>
                  <a:lnTo>
                    <a:pt x="7" y="27"/>
                  </a:lnTo>
                  <a:lnTo>
                    <a:pt x="4" y="31"/>
                  </a:lnTo>
                  <a:lnTo>
                    <a:pt x="1" y="35"/>
                  </a:lnTo>
                  <a:lnTo>
                    <a:pt x="0" y="37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2" y="51"/>
                  </a:lnTo>
                  <a:lnTo>
                    <a:pt x="4" y="53"/>
                  </a:lnTo>
                  <a:lnTo>
                    <a:pt x="5" y="55"/>
                  </a:lnTo>
                  <a:lnTo>
                    <a:pt x="7" y="46"/>
                  </a:lnTo>
                  <a:lnTo>
                    <a:pt x="9" y="37"/>
                  </a:lnTo>
                  <a:lnTo>
                    <a:pt x="13" y="28"/>
                  </a:lnTo>
                  <a:lnTo>
                    <a:pt x="17" y="19"/>
                  </a:lnTo>
                  <a:lnTo>
                    <a:pt x="20" y="15"/>
                  </a:lnTo>
                  <a:lnTo>
                    <a:pt x="23" y="12"/>
                  </a:lnTo>
                  <a:lnTo>
                    <a:pt x="25" y="11"/>
                  </a:lnTo>
                  <a:lnTo>
                    <a:pt x="29" y="9"/>
                  </a:lnTo>
                  <a:lnTo>
                    <a:pt x="33" y="11"/>
                  </a:lnTo>
                  <a:lnTo>
                    <a:pt x="3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1" name="Freeform 42"/>
            <p:cNvSpPr>
              <a:spLocks/>
            </p:cNvSpPr>
            <p:nvPr/>
          </p:nvSpPr>
          <p:spPr bwMode="auto">
            <a:xfrm>
              <a:off x="3772" y="2440"/>
              <a:ext cx="26" cy="26"/>
            </a:xfrm>
            <a:custGeom>
              <a:avLst/>
              <a:gdLst>
                <a:gd name="T0" fmla="*/ 3 w 26"/>
                <a:gd name="T1" fmla="*/ 26 h 26"/>
                <a:gd name="T2" fmla="*/ 4 w 26"/>
                <a:gd name="T3" fmla="*/ 26 h 26"/>
                <a:gd name="T4" fmla="*/ 26 w 26"/>
                <a:gd name="T5" fmla="*/ 1 h 26"/>
                <a:gd name="T6" fmla="*/ 23 w 26"/>
                <a:gd name="T7" fmla="*/ 0 h 26"/>
                <a:gd name="T8" fmla="*/ 21 w 26"/>
                <a:gd name="T9" fmla="*/ 0 h 26"/>
                <a:gd name="T10" fmla="*/ 16 w 26"/>
                <a:gd name="T11" fmla="*/ 0 h 26"/>
                <a:gd name="T12" fmla="*/ 7 w 26"/>
                <a:gd name="T13" fmla="*/ 4 h 26"/>
                <a:gd name="T14" fmla="*/ 2 w 26"/>
                <a:gd name="T15" fmla="*/ 9 h 26"/>
                <a:gd name="T16" fmla="*/ 0 w 26"/>
                <a:gd name="T17" fmla="*/ 10 h 26"/>
                <a:gd name="T18" fmla="*/ 0 w 26"/>
                <a:gd name="T19" fmla="*/ 11 h 26"/>
                <a:gd name="T20" fmla="*/ 0 w 26"/>
                <a:gd name="T21" fmla="*/ 17 h 26"/>
                <a:gd name="T22" fmla="*/ 2 w 26"/>
                <a:gd name="T23" fmla="*/ 21 h 26"/>
                <a:gd name="T24" fmla="*/ 3 w 26"/>
                <a:gd name="T25" fmla="*/ 26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6" h="26">
                  <a:moveTo>
                    <a:pt x="3" y="26"/>
                  </a:moveTo>
                  <a:lnTo>
                    <a:pt x="4" y="26"/>
                  </a:lnTo>
                  <a:lnTo>
                    <a:pt x="26" y="1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7" y="4"/>
                  </a:lnTo>
                  <a:lnTo>
                    <a:pt x="2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2" name="Freeform 43"/>
            <p:cNvSpPr>
              <a:spLocks/>
            </p:cNvSpPr>
            <p:nvPr/>
          </p:nvSpPr>
          <p:spPr bwMode="auto">
            <a:xfrm>
              <a:off x="3767" y="2492"/>
              <a:ext cx="29" cy="26"/>
            </a:xfrm>
            <a:custGeom>
              <a:avLst/>
              <a:gdLst>
                <a:gd name="T0" fmla="*/ 2 w 29"/>
                <a:gd name="T1" fmla="*/ 11 h 26"/>
                <a:gd name="T2" fmla="*/ 5 w 29"/>
                <a:gd name="T3" fmla="*/ 14 h 26"/>
                <a:gd name="T4" fmla="*/ 9 w 29"/>
                <a:gd name="T5" fmla="*/ 17 h 26"/>
                <a:gd name="T6" fmla="*/ 12 w 29"/>
                <a:gd name="T7" fmla="*/ 19 h 26"/>
                <a:gd name="T8" fmla="*/ 15 w 29"/>
                <a:gd name="T9" fmla="*/ 20 h 26"/>
                <a:gd name="T10" fmla="*/ 17 w 29"/>
                <a:gd name="T11" fmla="*/ 20 h 26"/>
                <a:gd name="T12" fmla="*/ 18 w 29"/>
                <a:gd name="T13" fmla="*/ 19 h 26"/>
                <a:gd name="T14" fmla="*/ 19 w 29"/>
                <a:gd name="T15" fmla="*/ 21 h 26"/>
                <a:gd name="T16" fmla="*/ 23 w 29"/>
                <a:gd name="T17" fmla="*/ 23 h 26"/>
                <a:gd name="T18" fmla="*/ 27 w 29"/>
                <a:gd name="T19" fmla="*/ 26 h 26"/>
                <a:gd name="T20" fmla="*/ 29 w 29"/>
                <a:gd name="T21" fmla="*/ 17 h 26"/>
                <a:gd name="T22" fmla="*/ 18 w 29"/>
                <a:gd name="T23" fmla="*/ 15 h 26"/>
                <a:gd name="T24" fmla="*/ 11 w 29"/>
                <a:gd name="T25" fmla="*/ 13 h 26"/>
                <a:gd name="T26" fmla="*/ 8 w 29"/>
                <a:gd name="T27" fmla="*/ 11 h 26"/>
                <a:gd name="T28" fmla="*/ 4 w 29"/>
                <a:gd name="T29" fmla="*/ 7 h 26"/>
                <a:gd name="T30" fmla="*/ 3 w 29"/>
                <a:gd name="T31" fmla="*/ 5 h 26"/>
                <a:gd name="T32" fmla="*/ 2 w 29"/>
                <a:gd name="T33" fmla="*/ 1 h 26"/>
                <a:gd name="T34" fmla="*/ 2 w 29"/>
                <a:gd name="T35" fmla="*/ 0 h 26"/>
                <a:gd name="T36" fmla="*/ 0 w 29"/>
                <a:gd name="T37" fmla="*/ 5 h 26"/>
                <a:gd name="T38" fmla="*/ 0 w 29"/>
                <a:gd name="T39" fmla="*/ 8 h 26"/>
                <a:gd name="T40" fmla="*/ 1 w 29"/>
                <a:gd name="T41" fmla="*/ 9 h 26"/>
                <a:gd name="T42" fmla="*/ 2 w 29"/>
                <a:gd name="T43" fmla="*/ 11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" h="26">
                  <a:moveTo>
                    <a:pt x="2" y="11"/>
                  </a:moveTo>
                  <a:lnTo>
                    <a:pt x="5" y="14"/>
                  </a:lnTo>
                  <a:lnTo>
                    <a:pt x="9" y="17"/>
                  </a:lnTo>
                  <a:lnTo>
                    <a:pt x="12" y="19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18" y="19"/>
                  </a:lnTo>
                  <a:lnTo>
                    <a:pt x="19" y="21"/>
                  </a:lnTo>
                  <a:lnTo>
                    <a:pt x="23" y="23"/>
                  </a:lnTo>
                  <a:lnTo>
                    <a:pt x="27" y="26"/>
                  </a:lnTo>
                  <a:lnTo>
                    <a:pt x="29" y="17"/>
                  </a:lnTo>
                  <a:lnTo>
                    <a:pt x="18" y="15"/>
                  </a:lnTo>
                  <a:lnTo>
                    <a:pt x="11" y="13"/>
                  </a:lnTo>
                  <a:lnTo>
                    <a:pt x="8" y="11"/>
                  </a:lnTo>
                  <a:lnTo>
                    <a:pt x="4" y="7"/>
                  </a:lnTo>
                  <a:lnTo>
                    <a:pt x="3" y="5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3" name="Freeform 44"/>
            <p:cNvSpPr>
              <a:spLocks/>
            </p:cNvSpPr>
            <p:nvPr/>
          </p:nvSpPr>
          <p:spPr bwMode="auto">
            <a:xfrm>
              <a:off x="3788" y="2497"/>
              <a:ext cx="2" cy="1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0 h 1"/>
                <a:gd name="T4" fmla="*/ 2 w 2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4" name="Freeform 45"/>
            <p:cNvSpPr>
              <a:spLocks/>
            </p:cNvSpPr>
            <p:nvPr/>
          </p:nvSpPr>
          <p:spPr bwMode="auto">
            <a:xfrm>
              <a:off x="3790" y="2468"/>
              <a:ext cx="32" cy="41"/>
            </a:xfrm>
            <a:custGeom>
              <a:avLst/>
              <a:gdLst>
                <a:gd name="T0" fmla="*/ 22 w 32"/>
                <a:gd name="T1" fmla="*/ 22 h 41"/>
                <a:gd name="T2" fmla="*/ 19 w 32"/>
                <a:gd name="T3" fmla="*/ 28 h 41"/>
                <a:gd name="T4" fmla="*/ 16 w 32"/>
                <a:gd name="T5" fmla="*/ 32 h 41"/>
                <a:gd name="T6" fmla="*/ 12 w 32"/>
                <a:gd name="T7" fmla="*/ 37 h 41"/>
                <a:gd name="T8" fmla="*/ 9 w 32"/>
                <a:gd name="T9" fmla="*/ 37 h 41"/>
                <a:gd name="T10" fmla="*/ 5 w 32"/>
                <a:gd name="T11" fmla="*/ 36 h 41"/>
                <a:gd name="T12" fmla="*/ 0 w 32"/>
                <a:gd name="T13" fmla="*/ 31 h 41"/>
                <a:gd name="T14" fmla="*/ 2 w 32"/>
                <a:gd name="T15" fmla="*/ 36 h 41"/>
                <a:gd name="T16" fmla="*/ 3 w 32"/>
                <a:gd name="T17" fmla="*/ 39 h 41"/>
                <a:gd name="T18" fmla="*/ 5 w 32"/>
                <a:gd name="T19" fmla="*/ 40 h 41"/>
                <a:gd name="T20" fmla="*/ 6 w 32"/>
                <a:gd name="T21" fmla="*/ 41 h 41"/>
                <a:gd name="T22" fmla="*/ 9 w 32"/>
                <a:gd name="T23" fmla="*/ 41 h 41"/>
                <a:gd name="T24" fmla="*/ 11 w 32"/>
                <a:gd name="T25" fmla="*/ 40 h 41"/>
                <a:gd name="T26" fmla="*/ 16 w 32"/>
                <a:gd name="T27" fmla="*/ 37 h 41"/>
                <a:gd name="T28" fmla="*/ 21 w 32"/>
                <a:gd name="T29" fmla="*/ 33 h 41"/>
                <a:gd name="T30" fmla="*/ 26 w 32"/>
                <a:gd name="T31" fmla="*/ 29 h 41"/>
                <a:gd name="T32" fmla="*/ 32 w 32"/>
                <a:gd name="T33" fmla="*/ 22 h 41"/>
                <a:gd name="T34" fmla="*/ 29 w 32"/>
                <a:gd name="T35" fmla="*/ 13 h 41"/>
                <a:gd name="T36" fmla="*/ 28 w 32"/>
                <a:gd name="T37" fmla="*/ 5 h 41"/>
                <a:gd name="T38" fmla="*/ 26 w 32"/>
                <a:gd name="T39" fmla="*/ 0 h 41"/>
                <a:gd name="T40" fmla="*/ 25 w 32"/>
                <a:gd name="T41" fmla="*/ 9 h 41"/>
                <a:gd name="T42" fmla="*/ 22 w 32"/>
                <a:gd name="T43" fmla="*/ 22 h 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41">
                  <a:moveTo>
                    <a:pt x="22" y="22"/>
                  </a:moveTo>
                  <a:lnTo>
                    <a:pt x="19" y="28"/>
                  </a:lnTo>
                  <a:lnTo>
                    <a:pt x="16" y="32"/>
                  </a:lnTo>
                  <a:lnTo>
                    <a:pt x="12" y="37"/>
                  </a:lnTo>
                  <a:lnTo>
                    <a:pt x="9" y="37"/>
                  </a:lnTo>
                  <a:lnTo>
                    <a:pt x="5" y="36"/>
                  </a:lnTo>
                  <a:lnTo>
                    <a:pt x="0" y="31"/>
                  </a:lnTo>
                  <a:lnTo>
                    <a:pt x="2" y="36"/>
                  </a:lnTo>
                  <a:lnTo>
                    <a:pt x="3" y="39"/>
                  </a:lnTo>
                  <a:lnTo>
                    <a:pt x="5" y="40"/>
                  </a:lnTo>
                  <a:lnTo>
                    <a:pt x="6" y="41"/>
                  </a:lnTo>
                  <a:lnTo>
                    <a:pt x="9" y="41"/>
                  </a:lnTo>
                  <a:lnTo>
                    <a:pt x="11" y="40"/>
                  </a:lnTo>
                  <a:lnTo>
                    <a:pt x="16" y="37"/>
                  </a:lnTo>
                  <a:lnTo>
                    <a:pt x="21" y="33"/>
                  </a:lnTo>
                  <a:lnTo>
                    <a:pt x="26" y="29"/>
                  </a:lnTo>
                  <a:lnTo>
                    <a:pt x="32" y="22"/>
                  </a:lnTo>
                  <a:lnTo>
                    <a:pt x="29" y="13"/>
                  </a:lnTo>
                  <a:lnTo>
                    <a:pt x="28" y="5"/>
                  </a:lnTo>
                  <a:lnTo>
                    <a:pt x="26" y="0"/>
                  </a:lnTo>
                  <a:lnTo>
                    <a:pt x="25" y="9"/>
                  </a:lnTo>
                  <a:lnTo>
                    <a:pt x="22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5" name="Freeform 46"/>
            <p:cNvSpPr>
              <a:spLocks/>
            </p:cNvSpPr>
            <p:nvPr/>
          </p:nvSpPr>
          <p:spPr bwMode="auto">
            <a:xfrm>
              <a:off x="3785" y="2468"/>
              <a:ext cx="24" cy="31"/>
            </a:xfrm>
            <a:custGeom>
              <a:avLst/>
              <a:gdLst>
                <a:gd name="T0" fmla="*/ 17 w 24"/>
                <a:gd name="T1" fmla="*/ 21 h 31"/>
                <a:gd name="T2" fmla="*/ 17 w 24"/>
                <a:gd name="T3" fmla="*/ 20 h 31"/>
                <a:gd name="T4" fmla="*/ 14 w 24"/>
                <a:gd name="T5" fmla="*/ 20 h 31"/>
                <a:gd name="T6" fmla="*/ 13 w 24"/>
                <a:gd name="T7" fmla="*/ 19 h 31"/>
                <a:gd name="T8" fmla="*/ 9 w 24"/>
                <a:gd name="T9" fmla="*/ 16 h 31"/>
                <a:gd name="T10" fmla="*/ 7 w 24"/>
                <a:gd name="T11" fmla="*/ 11 h 31"/>
                <a:gd name="T12" fmla="*/ 7 w 24"/>
                <a:gd name="T13" fmla="*/ 14 h 31"/>
                <a:gd name="T14" fmla="*/ 8 w 24"/>
                <a:gd name="T15" fmla="*/ 17 h 31"/>
                <a:gd name="T16" fmla="*/ 9 w 24"/>
                <a:gd name="T17" fmla="*/ 21 h 31"/>
                <a:gd name="T18" fmla="*/ 13 w 24"/>
                <a:gd name="T19" fmla="*/ 22 h 31"/>
                <a:gd name="T20" fmla="*/ 8 w 24"/>
                <a:gd name="T21" fmla="*/ 22 h 31"/>
                <a:gd name="T22" fmla="*/ 7 w 24"/>
                <a:gd name="T23" fmla="*/ 21 h 31"/>
                <a:gd name="T24" fmla="*/ 6 w 24"/>
                <a:gd name="T25" fmla="*/ 20 h 31"/>
                <a:gd name="T26" fmla="*/ 5 w 24"/>
                <a:gd name="T27" fmla="*/ 16 h 31"/>
                <a:gd name="T28" fmla="*/ 3 w 24"/>
                <a:gd name="T29" fmla="*/ 13 h 31"/>
                <a:gd name="T30" fmla="*/ 5 w 24"/>
                <a:gd name="T31" fmla="*/ 0 h 31"/>
                <a:gd name="T32" fmla="*/ 0 w 24"/>
                <a:gd name="T33" fmla="*/ 15 h 31"/>
                <a:gd name="T34" fmla="*/ 3 w 24"/>
                <a:gd name="T35" fmla="*/ 21 h 31"/>
                <a:gd name="T36" fmla="*/ 6 w 24"/>
                <a:gd name="T37" fmla="*/ 25 h 31"/>
                <a:gd name="T38" fmla="*/ 9 w 24"/>
                <a:gd name="T39" fmla="*/ 28 h 31"/>
                <a:gd name="T40" fmla="*/ 9 w 24"/>
                <a:gd name="T41" fmla="*/ 29 h 31"/>
                <a:gd name="T42" fmla="*/ 9 w 24"/>
                <a:gd name="T43" fmla="*/ 30 h 31"/>
                <a:gd name="T44" fmla="*/ 11 w 24"/>
                <a:gd name="T45" fmla="*/ 31 h 31"/>
                <a:gd name="T46" fmla="*/ 17 w 24"/>
                <a:gd name="T47" fmla="*/ 31 h 31"/>
                <a:gd name="T48" fmla="*/ 19 w 24"/>
                <a:gd name="T49" fmla="*/ 30 h 31"/>
                <a:gd name="T50" fmla="*/ 23 w 24"/>
                <a:gd name="T51" fmla="*/ 28 h 31"/>
                <a:gd name="T52" fmla="*/ 24 w 24"/>
                <a:gd name="T53" fmla="*/ 25 h 31"/>
                <a:gd name="T54" fmla="*/ 24 w 24"/>
                <a:gd name="T55" fmla="*/ 22 h 31"/>
                <a:gd name="T56" fmla="*/ 24 w 24"/>
                <a:gd name="T57" fmla="*/ 19 h 31"/>
                <a:gd name="T58" fmla="*/ 23 w 24"/>
                <a:gd name="T59" fmla="*/ 13 h 31"/>
                <a:gd name="T60" fmla="*/ 22 w 24"/>
                <a:gd name="T61" fmla="*/ 17 h 31"/>
                <a:gd name="T62" fmla="*/ 19 w 24"/>
                <a:gd name="T63" fmla="*/ 20 h 31"/>
                <a:gd name="T64" fmla="*/ 17 w 24"/>
                <a:gd name="T65" fmla="*/ 21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4" h="31">
                  <a:moveTo>
                    <a:pt x="17" y="21"/>
                  </a:moveTo>
                  <a:lnTo>
                    <a:pt x="17" y="20"/>
                  </a:lnTo>
                  <a:lnTo>
                    <a:pt x="14" y="20"/>
                  </a:lnTo>
                  <a:lnTo>
                    <a:pt x="13" y="19"/>
                  </a:lnTo>
                  <a:lnTo>
                    <a:pt x="9" y="16"/>
                  </a:lnTo>
                  <a:lnTo>
                    <a:pt x="7" y="11"/>
                  </a:lnTo>
                  <a:lnTo>
                    <a:pt x="7" y="14"/>
                  </a:lnTo>
                  <a:lnTo>
                    <a:pt x="8" y="17"/>
                  </a:lnTo>
                  <a:lnTo>
                    <a:pt x="9" y="21"/>
                  </a:lnTo>
                  <a:lnTo>
                    <a:pt x="13" y="22"/>
                  </a:lnTo>
                  <a:lnTo>
                    <a:pt x="8" y="22"/>
                  </a:lnTo>
                  <a:lnTo>
                    <a:pt x="7" y="21"/>
                  </a:lnTo>
                  <a:lnTo>
                    <a:pt x="6" y="20"/>
                  </a:lnTo>
                  <a:lnTo>
                    <a:pt x="5" y="16"/>
                  </a:lnTo>
                  <a:lnTo>
                    <a:pt x="3" y="13"/>
                  </a:lnTo>
                  <a:lnTo>
                    <a:pt x="5" y="0"/>
                  </a:lnTo>
                  <a:lnTo>
                    <a:pt x="0" y="15"/>
                  </a:lnTo>
                  <a:lnTo>
                    <a:pt x="3" y="21"/>
                  </a:lnTo>
                  <a:lnTo>
                    <a:pt x="6" y="25"/>
                  </a:lnTo>
                  <a:lnTo>
                    <a:pt x="9" y="28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11" y="31"/>
                  </a:lnTo>
                  <a:lnTo>
                    <a:pt x="17" y="31"/>
                  </a:lnTo>
                  <a:lnTo>
                    <a:pt x="19" y="30"/>
                  </a:lnTo>
                  <a:lnTo>
                    <a:pt x="23" y="28"/>
                  </a:lnTo>
                  <a:lnTo>
                    <a:pt x="24" y="25"/>
                  </a:lnTo>
                  <a:lnTo>
                    <a:pt x="24" y="22"/>
                  </a:lnTo>
                  <a:lnTo>
                    <a:pt x="24" y="19"/>
                  </a:lnTo>
                  <a:lnTo>
                    <a:pt x="23" y="13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7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6" name="Freeform 47"/>
            <p:cNvSpPr>
              <a:spLocks/>
            </p:cNvSpPr>
            <p:nvPr/>
          </p:nvSpPr>
          <p:spPr bwMode="auto">
            <a:xfrm>
              <a:off x="3791" y="2459"/>
              <a:ext cx="24" cy="26"/>
            </a:xfrm>
            <a:custGeom>
              <a:avLst/>
              <a:gdLst>
                <a:gd name="T0" fmla="*/ 16 w 24"/>
                <a:gd name="T1" fmla="*/ 0 h 26"/>
                <a:gd name="T2" fmla="*/ 11 w 24"/>
                <a:gd name="T3" fmla="*/ 1 h 26"/>
                <a:gd name="T4" fmla="*/ 7 w 24"/>
                <a:gd name="T5" fmla="*/ 4 h 26"/>
                <a:gd name="T6" fmla="*/ 0 w 24"/>
                <a:gd name="T7" fmla="*/ 8 h 26"/>
                <a:gd name="T8" fmla="*/ 0 w 24"/>
                <a:gd name="T9" fmla="*/ 9 h 26"/>
                <a:gd name="T10" fmla="*/ 1 w 24"/>
                <a:gd name="T11" fmla="*/ 12 h 26"/>
                <a:gd name="T12" fmla="*/ 3 w 24"/>
                <a:gd name="T13" fmla="*/ 12 h 26"/>
                <a:gd name="T14" fmla="*/ 7 w 24"/>
                <a:gd name="T15" fmla="*/ 9 h 26"/>
                <a:gd name="T16" fmla="*/ 12 w 24"/>
                <a:gd name="T17" fmla="*/ 13 h 26"/>
                <a:gd name="T18" fmla="*/ 17 w 24"/>
                <a:gd name="T19" fmla="*/ 17 h 26"/>
                <a:gd name="T20" fmla="*/ 18 w 24"/>
                <a:gd name="T21" fmla="*/ 20 h 26"/>
                <a:gd name="T22" fmla="*/ 19 w 24"/>
                <a:gd name="T23" fmla="*/ 22 h 26"/>
                <a:gd name="T24" fmla="*/ 20 w 24"/>
                <a:gd name="T25" fmla="*/ 26 h 26"/>
                <a:gd name="T26" fmla="*/ 24 w 24"/>
                <a:gd name="T27" fmla="*/ 8 h 26"/>
                <a:gd name="T28" fmla="*/ 24 w 24"/>
                <a:gd name="T29" fmla="*/ 7 h 26"/>
                <a:gd name="T30" fmla="*/ 21 w 24"/>
                <a:gd name="T31" fmla="*/ 5 h 26"/>
                <a:gd name="T32" fmla="*/ 18 w 24"/>
                <a:gd name="T33" fmla="*/ 4 h 26"/>
                <a:gd name="T34" fmla="*/ 16 w 24"/>
                <a:gd name="T35" fmla="*/ 0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4" h="26">
                  <a:moveTo>
                    <a:pt x="16" y="0"/>
                  </a:moveTo>
                  <a:lnTo>
                    <a:pt x="11" y="1"/>
                  </a:lnTo>
                  <a:lnTo>
                    <a:pt x="7" y="4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7" y="9"/>
                  </a:lnTo>
                  <a:lnTo>
                    <a:pt x="12" y="13"/>
                  </a:lnTo>
                  <a:lnTo>
                    <a:pt x="17" y="17"/>
                  </a:lnTo>
                  <a:lnTo>
                    <a:pt x="18" y="20"/>
                  </a:lnTo>
                  <a:lnTo>
                    <a:pt x="19" y="22"/>
                  </a:lnTo>
                  <a:lnTo>
                    <a:pt x="20" y="26"/>
                  </a:lnTo>
                  <a:lnTo>
                    <a:pt x="24" y="8"/>
                  </a:lnTo>
                  <a:lnTo>
                    <a:pt x="24" y="7"/>
                  </a:lnTo>
                  <a:lnTo>
                    <a:pt x="21" y="5"/>
                  </a:lnTo>
                  <a:lnTo>
                    <a:pt x="18" y="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7" name="Freeform 48"/>
            <p:cNvSpPr>
              <a:spLocks/>
            </p:cNvSpPr>
            <p:nvPr/>
          </p:nvSpPr>
          <p:spPr bwMode="auto">
            <a:xfrm>
              <a:off x="3825" y="2398"/>
              <a:ext cx="70" cy="186"/>
            </a:xfrm>
            <a:custGeom>
              <a:avLst/>
              <a:gdLst>
                <a:gd name="T0" fmla="*/ 53 w 70"/>
                <a:gd name="T1" fmla="*/ 90 h 186"/>
                <a:gd name="T2" fmla="*/ 55 w 70"/>
                <a:gd name="T3" fmla="*/ 98 h 186"/>
                <a:gd name="T4" fmla="*/ 56 w 70"/>
                <a:gd name="T5" fmla="*/ 106 h 186"/>
                <a:gd name="T6" fmla="*/ 57 w 70"/>
                <a:gd name="T7" fmla="*/ 116 h 186"/>
                <a:gd name="T8" fmla="*/ 57 w 70"/>
                <a:gd name="T9" fmla="*/ 128 h 186"/>
                <a:gd name="T10" fmla="*/ 54 w 70"/>
                <a:gd name="T11" fmla="*/ 140 h 186"/>
                <a:gd name="T12" fmla="*/ 52 w 70"/>
                <a:gd name="T13" fmla="*/ 147 h 186"/>
                <a:gd name="T14" fmla="*/ 49 w 70"/>
                <a:gd name="T15" fmla="*/ 153 h 186"/>
                <a:gd name="T16" fmla="*/ 45 w 70"/>
                <a:gd name="T17" fmla="*/ 160 h 186"/>
                <a:gd name="T18" fmla="*/ 40 w 70"/>
                <a:gd name="T19" fmla="*/ 165 h 186"/>
                <a:gd name="T20" fmla="*/ 37 w 70"/>
                <a:gd name="T21" fmla="*/ 168 h 186"/>
                <a:gd name="T22" fmla="*/ 31 w 70"/>
                <a:gd name="T23" fmla="*/ 170 h 186"/>
                <a:gd name="T24" fmla="*/ 16 w 70"/>
                <a:gd name="T25" fmla="*/ 177 h 186"/>
                <a:gd name="T26" fmla="*/ 4 w 70"/>
                <a:gd name="T27" fmla="*/ 183 h 186"/>
                <a:gd name="T28" fmla="*/ 0 w 70"/>
                <a:gd name="T29" fmla="*/ 185 h 186"/>
                <a:gd name="T30" fmla="*/ 5 w 70"/>
                <a:gd name="T31" fmla="*/ 186 h 186"/>
                <a:gd name="T32" fmla="*/ 9 w 70"/>
                <a:gd name="T33" fmla="*/ 185 h 186"/>
                <a:gd name="T34" fmla="*/ 21 w 70"/>
                <a:gd name="T35" fmla="*/ 181 h 186"/>
                <a:gd name="T36" fmla="*/ 31 w 70"/>
                <a:gd name="T37" fmla="*/ 176 h 186"/>
                <a:gd name="T38" fmla="*/ 42 w 70"/>
                <a:gd name="T39" fmla="*/ 169 h 186"/>
                <a:gd name="T40" fmla="*/ 58 w 70"/>
                <a:gd name="T41" fmla="*/ 155 h 186"/>
                <a:gd name="T42" fmla="*/ 65 w 70"/>
                <a:gd name="T43" fmla="*/ 149 h 186"/>
                <a:gd name="T44" fmla="*/ 67 w 70"/>
                <a:gd name="T45" fmla="*/ 144 h 186"/>
                <a:gd name="T46" fmla="*/ 69 w 70"/>
                <a:gd name="T47" fmla="*/ 130 h 186"/>
                <a:gd name="T48" fmla="*/ 70 w 70"/>
                <a:gd name="T49" fmla="*/ 109 h 186"/>
                <a:gd name="T50" fmla="*/ 69 w 70"/>
                <a:gd name="T51" fmla="*/ 98 h 186"/>
                <a:gd name="T52" fmla="*/ 69 w 70"/>
                <a:gd name="T53" fmla="*/ 86 h 186"/>
                <a:gd name="T54" fmla="*/ 67 w 70"/>
                <a:gd name="T55" fmla="*/ 73 h 186"/>
                <a:gd name="T56" fmla="*/ 63 w 70"/>
                <a:gd name="T57" fmla="*/ 60 h 186"/>
                <a:gd name="T58" fmla="*/ 58 w 70"/>
                <a:gd name="T59" fmla="*/ 47 h 186"/>
                <a:gd name="T60" fmla="*/ 52 w 70"/>
                <a:gd name="T61" fmla="*/ 36 h 186"/>
                <a:gd name="T62" fmla="*/ 44 w 70"/>
                <a:gd name="T63" fmla="*/ 24 h 186"/>
                <a:gd name="T64" fmla="*/ 32 w 70"/>
                <a:gd name="T65" fmla="*/ 15 h 186"/>
                <a:gd name="T66" fmla="*/ 26 w 70"/>
                <a:gd name="T67" fmla="*/ 11 h 186"/>
                <a:gd name="T68" fmla="*/ 20 w 70"/>
                <a:gd name="T69" fmla="*/ 7 h 186"/>
                <a:gd name="T70" fmla="*/ 13 w 70"/>
                <a:gd name="T71" fmla="*/ 3 h 186"/>
                <a:gd name="T72" fmla="*/ 5 w 70"/>
                <a:gd name="T73" fmla="*/ 0 h 186"/>
                <a:gd name="T74" fmla="*/ 12 w 70"/>
                <a:gd name="T75" fmla="*/ 6 h 186"/>
                <a:gd name="T76" fmla="*/ 20 w 70"/>
                <a:gd name="T77" fmla="*/ 12 h 186"/>
                <a:gd name="T78" fmla="*/ 29 w 70"/>
                <a:gd name="T79" fmla="*/ 20 h 186"/>
                <a:gd name="T80" fmla="*/ 37 w 70"/>
                <a:gd name="T81" fmla="*/ 30 h 186"/>
                <a:gd name="T82" fmla="*/ 45 w 70"/>
                <a:gd name="T83" fmla="*/ 40 h 186"/>
                <a:gd name="T84" fmla="*/ 52 w 70"/>
                <a:gd name="T85" fmla="*/ 52 h 186"/>
                <a:gd name="T86" fmla="*/ 53 w 70"/>
                <a:gd name="T87" fmla="*/ 58 h 186"/>
                <a:gd name="T88" fmla="*/ 54 w 70"/>
                <a:gd name="T89" fmla="*/ 63 h 186"/>
                <a:gd name="T90" fmla="*/ 56 w 70"/>
                <a:gd name="T91" fmla="*/ 70 h 186"/>
                <a:gd name="T92" fmla="*/ 57 w 70"/>
                <a:gd name="T93" fmla="*/ 76 h 186"/>
                <a:gd name="T94" fmla="*/ 57 w 70"/>
                <a:gd name="T95" fmla="*/ 79 h 186"/>
                <a:gd name="T96" fmla="*/ 56 w 70"/>
                <a:gd name="T97" fmla="*/ 82 h 186"/>
                <a:gd name="T98" fmla="*/ 54 w 70"/>
                <a:gd name="T99" fmla="*/ 84 h 186"/>
                <a:gd name="T100" fmla="*/ 53 w 70"/>
                <a:gd name="T101" fmla="*/ 87 h 186"/>
                <a:gd name="T102" fmla="*/ 53 w 70"/>
                <a:gd name="T103" fmla="*/ 90 h 18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0" h="186">
                  <a:moveTo>
                    <a:pt x="53" y="90"/>
                  </a:moveTo>
                  <a:lnTo>
                    <a:pt x="55" y="98"/>
                  </a:lnTo>
                  <a:lnTo>
                    <a:pt x="56" y="106"/>
                  </a:lnTo>
                  <a:lnTo>
                    <a:pt x="57" y="116"/>
                  </a:lnTo>
                  <a:lnTo>
                    <a:pt x="57" y="128"/>
                  </a:lnTo>
                  <a:lnTo>
                    <a:pt x="54" y="140"/>
                  </a:lnTo>
                  <a:lnTo>
                    <a:pt x="52" y="147"/>
                  </a:lnTo>
                  <a:lnTo>
                    <a:pt x="49" y="153"/>
                  </a:lnTo>
                  <a:lnTo>
                    <a:pt x="45" y="160"/>
                  </a:lnTo>
                  <a:lnTo>
                    <a:pt x="40" y="165"/>
                  </a:lnTo>
                  <a:lnTo>
                    <a:pt x="37" y="168"/>
                  </a:lnTo>
                  <a:lnTo>
                    <a:pt x="31" y="170"/>
                  </a:lnTo>
                  <a:lnTo>
                    <a:pt x="16" y="177"/>
                  </a:lnTo>
                  <a:lnTo>
                    <a:pt x="4" y="183"/>
                  </a:lnTo>
                  <a:lnTo>
                    <a:pt x="0" y="185"/>
                  </a:lnTo>
                  <a:lnTo>
                    <a:pt x="5" y="186"/>
                  </a:lnTo>
                  <a:lnTo>
                    <a:pt x="9" y="185"/>
                  </a:lnTo>
                  <a:lnTo>
                    <a:pt x="21" y="181"/>
                  </a:lnTo>
                  <a:lnTo>
                    <a:pt x="31" y="176"/>
                  </a:lnTo>
                  <a:lnTo>
                    <a:pt x="42" y="169"/>
                  </a:lnTo>
                  <a:lnTo>
                    <a:pt x="58" y="155"/>
                  </a:lnTo>
                  <a:lnTo>
                    <a:pt x="65" y="149"/>
                  </a:lnTo>
                  <a:lnTo>
                    <a:pt x="67" y="144"/>
                  </a:lnTo>
                  <a:lnTo>
                    <a:pt x="69" y="130"/>
                  </a:lnTo>
                  <a:lnTo>
                    <a:pt x="70" y="109"/>
                  </a:lnTo>
                  <a:lnTo>
                    <a:pt x="69" y="98"/>
                  </a:lnTo>
                  <a:lnTo>
                    <a:pt x="69" y="86"/>
                  </a:lnTo>
                  <a:lnTo>
                    <a:pt x="67" y="73"/>
                  </a:lnTo>
                  <a:lnTo>
                    <a:pt x="63" y="60"/>
                  </a:lnTo>
                  <a:lnTo>
                    <a:pt x="58" y="47"/>
                  </a:lnTo>
                  <a:lnTo>
                    <a:pt x="52" y="36"/>
                  </a:lnTo>
                  <a:lnTo>
                    <a:pt x="44" y="24"/>
                  </a:lnTo>
                  <a:lnTo>
                    <a:pt x="32" y="15"/>
                  </a:lnTo>
                  <a:lnTo>
                    <a:pt x="26" y="11"/>
                  </a:lnTo>
                  <a:lnTo>
                    <a:pt x="20" y="7"/>
                  </a:lnTo>
                  <a:lnTo>
                    <a:pt x="13" y="3"/>
                  </a:lnTo>
                  <a:lnTo>
                    <a:pt x="5" y="0"/>
                  </a:lnTo>
                  <a:lnTo>
                    <a:pt x="12" y="6"/>
                  </a:lnTo>
                  <a:lnTo>
                    <a:pt x="20" y="12"/>
                  </a:lnTo>
                  <a:lnTo>
                    <a:pt x="29" y="20"/>
                  </a:lnTo>
                  <a:lnTo>
                    <a:pt x="37" y="30"/>
                  </a:lnTo>
                  <a:lnTo>
                    <a:pt x="45" y="40"/>
                  </a:lnTo>
                  <a:lnTo>
                    <a:pt x="52" y="52"/>
                  </a:lnTo>
                  <a:lnTo>
                    <a:pt x="53" y="58"/>
                  </a:lnTo>
                  <a:lnTo>
                    <a:pt x="54" y="63"/>
                  </a:lnTo>
                  <a:lnTo>
                    <a:pt x="56" y="70"/>
                  </a:lnTo>
                  <a:lnTo>
                    <a:pt x="57" y="76"/>
                  </a:lnTo>
                  <a:lnTo>
                    <a:pt x="57" y="79"/>
                  </a:lnTo>
                  <a:lnTo>
                    <a:pt x="56" y="82"/>
                  </a:lnTo>
                  <a:lnTo>
                    <a:pt x="54" y="84"/>
                  </a:lnTo>
                  <a:lnTo>
                    <a:pt x="53" y="87"/>
                  </a:lnTo>
                  <a:lnTo>
                    <a:pt x="53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8" name="Freeform 49"/>
            <p:cNvSpPr>
              <a:spLocks/>
            </p:cNvSpPr>
            <p:nvPr/>
          </p:nvSpPr>
          <p:spPr bwMode="auto">
            <a:xfrm>
              <a:off x="3771" y="2365"/>
              <a:ext cx="56" cy="25"/>
            </a:xfrm>
            <a:custGeom>
              <a:avLst/>
              <a:gdLst>
                <a:gd name="T0" fmla="*/ 0 w 56"/>
                <a:gd name="T1" fmla="*/ 25 h 25"/>
                <a:gd name="T2" fmla="*/ 1 w 56"/>
                <a:gd name="T3" fmla="*/ 23 h 25"/>
                <a:gd name="T4" fmla="*/ 4 w 56"/>
                <a:gd name="T5" fmla="*/ 20 h 25"/>
                <a:gd name="T6" fmla="*/ 6 w 56"/>
                <a:gd name="T7" fmla="*/ 15 h 25"/>
                <a:gd name="T8" fmla="*/ 11 w 56"/>
                <a:gd name="T9" fmla="*/ 10 h 25"/>
                <a:gd name="T10" fmla="*/ 17 w 56"/>
                <a:gd name="T11" fmla="*/ 6 h 25"/>
                <a:gd name="T12" fmla="*/ 28 w 56"/>
                <a:gd name="T13" fmla="*/ 2 h 25"/>
                <a:gd name="T14" fmla="*/ 40 w 56"/>
                <a:gd name="T15" fmla="*/ 1 h 25"/>
                <a:gd name="T16" fmla="*/ 56 w 56"/>
                <a:gd name="T17" fmla="*/ 1 h 25"/>
                <a:gd name="T18" fmla="*/ 47 w 56"/>
                <a:gd name="T19" fmla="*/ 0 h 25"/>
                <a:gd name="T20" fmla="*/ 39 w 56"/>
                <a:gd name="T21" fmla="*/ 0 h 25"/>
                <a:gd name="T22" fmla="*/ 29 w 56"/>
                <a:gd name="T23" fmla="*/ 0 h 25"/>
                <a:gd name="T24" fmla="*/ 20 w 56"/>
                <a:gd name="T25" fmla="*/ 2 h 25"/>
                <a:gd name="T26" fmla="*/ 14 w 56"/>
                <a:gd name="T27" fmla="*/ 5 h 25"/>
                <a:gd name="T28" fmla="*/ 11 w 56"/>
                <a:gd name="T29" fmla="*/ 7 h 25"/>
                <a:gd name="T30" fmla="*/ 6 w 56"/>
                <a:gd name="T31" fmla="*/ 10 h 25"/>
                <a:gd name="T32" fmla="*/ 4 w 56"/>
                <a:gd name="T33" fmla="*/ 14 h 25"/>
                <a:gd name="T34" fmla="*/ 1 w 56"/>
                <a:gd name="T35" fmla="*/ 20 h 25"/>
                <a:gd name="T36" fmla="*/ 0 w 56"/>
                <a:gd name="T37" fmla="*/ 25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25">
                  <a:moveTo>
                    <a:pt x="0" y="25"/>
                  </a:moveTo>
                  <a:lnTo>
                    <a:pt x="1" y="23"/>
                  </a:lnTo>
                  <a:lnTo>
                    <a:pt x="4" y="20"/>
                  </a:lnTo>
                  <a:lnTo>
                    <a:pt x="6" y="15"/>
                  </a:lnTo>
                  <a:lnTo>
                    <a:pt x="11" y="10"/>
                  </a:lnTo>
                  <a:lnTo>
                    <a:pt x="17" y="6"/>
                  </a:lnTo>
                  <a:lnTo>
                    <a:pt x="28" y="2"/>
                  </a:lnTo>
                  <a:lnTo>
                    <a:pt x="40" y="1"/>
                  </a:lnTo>
                  <a:lnTo>
                    <a:pt x="56" y="1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29" y="0"/>
                  </a:lnTo>
                  <a:lnTo>
                    <a:pt x="20" y="2"/>
                  </a:lnTo>
                  <a:lnTo>
                    <a:pt x="14" y="5"/>
                  </a:lnTo>
                  <a:lnTo>
                    <a:pt x="11" y="7"/>
                  </a:lnTo>
                  <a:lnTo>
                    <a:pt x="6" y="10"/>
                  </a:lnTo>
                  <a:lnTo>
                    <a:pt x="4" y="14"/>
                  </a:lnTo>
                  <a:lnTo>
                    <a:pt x="1" y="2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89" name="Freeform 50"/>
            <p:cNvSpPr>
              <a:spLocks/>
            </p:cNvSpPr>
            <p:nvPr/>
          </p:nvSpPr>
          <p:spPr bwMode="auto">
            <a:xfrm>
              <a:off x="3795" y="2479"/>
              <a:ext cx="6" cy="6"/>
            </a:xfrm>
            <a:custGeom>
              <a:avLst/>
              <a:gdLst>
                <a:gd name="T0" fmla="*/ 1 w 6"/>
                <a:gd name="T1" fmla="*/ 3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5 h 6"/>
                <a:gd name="T8" fmla="*/ 4 w 6"/>
                <a:gd name="T9" fmla="*/ 3 h 6"/>
                <a:gd name="T10" fmla="*/ 1 w 6"/>
                <a:gd name="T11" fmla="*/ 1 h 6"/>
                <a:gd name="T12" fmla="*/ 0 w 6"/>
                <a:gd name="T13" fmla="*/ 0 h 6"/>
                <a:gd name="T14" fmla="*/ 0 w 6"/>
                <a:gd name="T15" fmla="*/ 1 h 6"/>
                <a:gd name="T16" fmla="*/ 1 w 6"/>
                <a:gd name="T17" fmla="*/ 3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6">
                  <a:moveTo>
                    <a:pt x="1" y="3"/>
                  </a:moveTo>
                  <a:lnTo>
                    <a:pt x="3" y="5"/>
                  </a:lnTo>
                  <a:lnTo>
                    <a:pt x="4" y="6"/>
                  </a:lnTo>
                  <a:lnTo>
                    <a:pt x="6" y="5"/>
                  </a:lnTo>
                  <a:lnTo>
                    <a:pt x="4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0" name="Freeform 51"/>
            <p:cNvSpPr>
              <a:spLocks/>
            </p:cNvSpPr>
            <p:nvPr/>
          </p:nvSpPr>
          <p:spPr bwMode="auto">
            <a:xfrm>
              <a:off x="3753" y="2427"/>
              <a:ext cx="62" cy="111"/>
            </a:xfrm>
            <a:custGeom>
              <a:avLst/>
              <a:gdLst>
                <a:gd name="T0" fmla="*/ 62 w 62"/>
                <a:gd name="T1" fmla="*/ 1 h 111"/>
                <a:gd name="T2" fmla="*/ 53 w 62"/>
                <a:gd name="T3" fmla="*/ 0 h 111"/>
                <a:gd name="T4" fmla="*/ 46 w 62"/>
                <a:gd name="T5" fmla="*/ 0 h 111"/>
                <a:gd name="T6" fmla="*/ 39 w 62"/>
                <a:gd name="T7" fmla="*/ 0 h 111"/>
                <a:gd name="T8" fmla="*/ 32 w 62"/>
                <a:gd name="T9" fmla="*/ 1 h 111"/>
                <a:gd name="T10" fmla="*/ 26 w 62"/>
                <a:gd name="T11" fmla="*/ 2 h 111"/>
                <a:gd name="T12" fmla="*/ 22 w 62"/>
                <a:gd name="T13" fmla="*/ 5 h 111"/>
                <a:gd name="T14" fmla="*/ 17 w 62"/>
                <a:gd name="T15" fmla="*/ 7 h 111"/>
                <a:gd name="T16" fmla="*/ 14 w 62"/>
                <a:gd name="T17" fmla="*/ 10 h 111"/>
                <a:gd name="T18" fmla="*/ 8 w 62"/>
                <a:gd name="T19" fmla="*/ 18 h 111"/>
                <a:gd name="T20" fmla="*/ 3 w 62"/>
                <a:gd name="T21" fmla="*/ 28 h 111"/>
                <a:gd name="T22" fmla="*/ 1 w 62"/>
                <a:gd name="T23" fmla="*/ 38 h 111"/>
                <a:gd name="T24" fmla="*/ 0 w 62"/>
                <a:gd name="T25" fmla="*/ 48 h 111"/>
                <a:gd name="T26" fmla="*/ 0 w 62"/>
                <a:gd name="T27" fmla="*/ 60 h 111"/>
                <a:gd name="T28" fmla="*/ 0 w 62"/>
                <a:gd name="T29" fmla="*/ 70 h 111"/>
                <a:gd name="T30" fmla="*/ 3 w 62"/>
                <a:gd name="T31" fmla="*/ 89 h 111"/>
                <a:gd name="T32" fmla="*/ 7 w 62"/>
                <a:gd name="T33" fmla="*/ 103 h 111"/>
                <a:gd name="T34" fmla="*/ 8 w 62"/>
                <a:gd name="T35" fmla="*/ 109 h 111"/>
                <a:gd name="T36" fmla="*/ 14 w 62"/>
                <a:gd name="T37" fmla="*/ 108 h 111"/>
                <a:gd name="T38" fmla="*/ 22 w 62"/>
                <a:gd name="T39" fmla="*/ 109 h 111"/>
                <a:gd name="T40" fmla="*/ 33 w 62"/>
                <a:gd name="T41" fmla="*/ 111 h 111"/>
                <a:gd name="T42" fmla="*/ 40 w 62"/>
                <a:gd name="T43" fmla="*/ 111 h 111"/>
                <a:gd name="T44" fmla="*/ 24 w 62"/>
                <a:gd name="T45" fmla="*/ 103 h 111"/>
                <a:gd name="T46" fmla="*/ 18 w 62"/>
                <a:gd name="T47" fmla="*/ 100 h 111"/>
                <a:gd name="T48" fmla="*/ 14 w 62"/>
                <a:gd name="T49" fmla="*/ 97 h 111"/>
                <a:gd name="T50" fmla="*/ 11 w 62"/>
                <a:gd name="T51" fmla="*/ 95 h 111"/>
                <a:gd name="T52" fmla="*/ 9 w 62"/>
                <a:gd name="T53" fmla="*/ 92 h 111"/>
                <a:gd name="T54" fmla="*/ 8 w 62"/>
                <a:gd name="T55" fmla="*/ 88 h 111"/>
                <a:gd name="T56" fmla="*/ 9 w 62"/>
                <a:gd name="T57" fmla="*/ 86 h 111"/>
                <a:gd name="T58" fmla="*/ 10 w 62"/>
                <a:gd name="T59" fmla="*/ 82 h 111"/>
                <a:gd name="T60" fmla="*/ 9 w 62"/>
                <a:gd name="T61" fmla="*/ 80 h 111"/>
                <a:gd name="T62" fmla="*/ 8 w 62"/>
                <a:gd name="T63" fmla="*/ 78 h 111"/>
                <a:gd name="T64" fmla="*/ 7 w 62"/>
                <a:gd name="T65" fmla="*/ 78 h 111"/>
                <a:gd name="T66" fmla="*/ 6 w 62"/>
                <a:gd name="T67" fmla="*/ 77 h 111"/>
                <a:gd name="T68" fmla="*/ 6 w 62"/>
                <a:gd name="T69" fmla="*/ 73 h 111"/>
                <a:gd name="T70" fmla="*/ 7 w 62"/>
                <a:gd name="T71" fmla="*/ 70 h 111"/>
                <a:gd name="T72" fmla="*/ 9 w 62"/>
                <a:gd name="T73" fmla="*/ 65 h 111"/>
                <a:gd name="T74" fmla="*/ 9 w 62"/>
                <a:gd name="T75" fmla="*/ 62 h 111"/>
                <a:gd name="T76" fmla="*/ 8 w 62"/>
                <a:gd name="T77" fmla="*/ 60 h 111"/>
                <a:gd name="T78" fmla="*/ 9 w 62"/>
                <a:gd name="T79" fmla="*/ 56 h 111"/>
                <a:gd name="T80" fmla="*/ 10 w 62"/>
                <a:gd name="T81" fmla="*/ 53 h 111"/>
                <a:gd name="T82" fmla="*/ 13 w 62"/>
                <a:gd name="T83" fmla="*/ 49 h 111"/>
                <a:gd name="T84" fmla="*/ 13 w 62"/>
                <a:gd name="T85" fmla="*/ 47 h 111"/>
                <a:gd name="T86" fmla="*/ 13 w 62"/>
                <a:gd name="T87" fmla="*/ 44 h 111"/>
                <a:gd name="T88" fmla="*/ 13 w 62"/>
                <a:gd name="T89" fmla="*/ 39 h 111"/>
                <a:gd name="T90" fmla="*/ 10 w 62"/>
                <a:gd name="T91" fmla="*/ 37 h 111"/>
                <a:gd name="T92" fmla="*/ 10 w 62"/>
                <a:gd name="T93" fmla="*/ 33 h 111"/>
                <a:gd name="T94" fmla="*/ 9 w 62"/>
                <a:gd name="T95" fmla="*/ 29 h 111"/>
                <a:gd name="T96" fmla="*/ 10 w 62"/>
                <a:gd name="T97" fmla="*/ 25 h 111"/>
                <a:gd name="T98" fmla="*/ 14 w 62"/>
                <a:gd name="T99" fmla="*/ 22 h 111"/>
                <a:gd name="T100" fmla="*/ 23 w 62"/>
                <a:gd name="T101" fmla="*/ 15 h 111"/>
                <a:gd name="T102" fmla="*/ 35 w 62"/>
                <a:gd name="T103" fmla="*/ 8 h 111"/>
                <a:gd name="T104" fmla="*/ 42 w 62"/>
                <a:gd name="T105" fmla="*/ 6 h 111"/>
                <a:gd name="T106" fmla="*/ 50 w 62"/>
                <a:gd name="T107" fmla="*/ 3 h 111"/>
                <a:gd name="T108" fmla="*/ 62 w 62"/>
                <a:gd name="T109" fmla="*/ 1 h 1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2" h="111">
                  <a:moveTo>
                    <a:pt x="62" y="1"/>
                  </a:moveTo>
                  <a:lnTo>
                    <a:pt x="53" y="0"/>
                  </a:lnTo>
                  <a:lnTo>
                    <a:pt x="46" y="0"/>
                  </a:lnTo>
                  <a:lnTo>
                    <a:pt x="39" y="0"/>
                  </a:lnTo>
                  <a:lnTo>
                    <a:pt x="32" y="1"/>
                  </a:lnTo>
                  <a:lnTo>
                    <a:pt x="26" y="2"/>
                  </a:lnTo>
                  <a:lnTo>
                    <a:pt x="22" y="5"/>
                  </a:lnTo>
                  <a:lnTo>
                    <a:pt x="17" y="7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3" y="28"/>
                  </a:lnTo>
                  <a:lnTo>
                    <a:pt x="1" y="38"/>
                  </a:lnTo>
                  <a:lnTo>
                    <a:pt x="0" y="48"/>
                  </a:lnTo>
                  <a:lnTo>
                    <a:pt x="0" y="60"/>
                  </a:lnTo>
                  <a:lnTo>
                    <a:pt x="0" y="70"/>
                  </a:lnTo>
                  <a:lnTo>
                    <a:pt x="3" y="89"/>
                  </a:lnTo>
                  <a:lnTo>
                    <a:pt x="7" y="103"/>
                  </a:lnTo>
                  <a:lnTo>
                    <a:pt x="8" y="109"/>
                  </a:lnTo>
                  <a:lnTo>
                    <a:pt x="14" y="108"/>
                  </a:lnTo>
                  <a:lnTo>
                    <a:pt x="22" y="109"/>
                  </a:lnTo>
                  <a:lnTo>
                    <a:pt x="33" y="111"/>
                  </a:lnTo>
                  <a:lnTo>
                    <a:pt x="40" y="111"/>
                  </a:lnTo>
                  <a:lnTo>
                    <a:pt x="24" y="103"/>
                  </a:lnTo>
                  <a:lnTo>
                    <a:pt x="18" y="100"/>
                  </a:lnTo>
                  <a:lnTo>
                    <a:pt x="14" y="97"/>
                  </a:lnTo>
                  <a:lnTo>
                    <a:pt x="11" y="95"/>
                  </a:lnTo>
                  <a:lnTo>
                    <a:pt x="9" y="92"/>
                  </a:lnTo>
                  <a:lnTo>
                    <a:pt x="8" y="88"/>
                  </a:lnTo>
                  <a:lnTo>
                    <a:pt x="9" y="86"/>
                  </a:lnTo>
                  <a:lnTo>
                    <a:pt x="10" y="82"/>
                  </a:lnTo>
                  <a:lnTo>
                    <a:pt x="9" y="80"/>
                  </a:lnTo>
                  <a:lnTo>
                    <a:pt x="8" y="78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6" y="73"/>
                  </a:lnTo>
                  <a:lnTo>
                    <a:pt x="7" y="70"/>
                  </a:lnTo>
                  <a:lnTo>
                    <a:pt x="9" y="65"/>
                  </a:lnTo>
                  <a:lnTo>
                    <a:pt x="9" y="62"/>
                  </a:lnTo>
                  <a:lnTo>
                    <a:pt x="8" y="60"/>
                  </a:lnTo>
                  <a:lnTo>
                    <a:pt x="9" y="56"/>
                  </a:lnTo>
                  <a:lnTo>
                    <a:pt x="10" y="53"/>
                  </a:lnTo>
                  <a:lnTo>
                    <a:pt x="13" y="49"/>
                  </a:lnTo>
                  <a:lnTo>
                    <a:pt x="13" y="47"/>
                  </a:lnTo>
                  <a:lnTo>
                    <a:pt x="13" y="44"/>
                  </a:lnTo>
                  <a:lnTo>
                    <a:pt x="13" y="39"/>
                  </a:lnTo>
                  <a:lnTo>
                    <a:pt x="10" y="37"/>
                  </a:lnTo>
                  <a:lnTo>
                    <a:pt x="10" y="33"/>
                  </a:lnTo>
                  <a:lnTo>
                    <a:pt x="9" y="29"/>
                  </a:lnTo>
                  <a:lnTo>
                    <a:pt x="10" y="25"/>
                  </a:lnTo>
                  <a:lnTo>
                    <a:pt x="14" y="22"/>
                  </a:lnTo>
                  <a:lnTo>
                    <a:pt x="23" y="15"/>
                  </a:lnTo>
                  <a:lnTo>
                    <a:pt x="35" y="8"/>
                  </a:lnTo>
                  <a:lnTo>
                    <a:pt x="42" y="6"/>
                  </a:lnTo>
                  <a:lnTo>
                    <a:pt x="50" y="3"/>
                  </a:lnTo>
                  <a:lnTo>
                    <a:pt x="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1" name="Freeform 52"/>
            <p:cNvSpPr>
              <a:spLocks/>
            </p:cNvSpPr>
            <p:nvPr/>
          </p:nvSpPr>
          <p:spPr bwMode="auto">
            <a:xfrm>
              <a:off x="3826" y="2427"/>
              <a:ext cx="24" cy="89"/>
            </a:xfrm>
            <a:custGeom>
              <a:avLst/>
              <a:gdLst>
                <a:gd name="T0" fmla="*/ 0 w 24"/>
                <a:gd name="T1" fmla="*/ 0 h 89"/>
                <a:gd name="T2" fmla="*/ 4 w 24"/>
                <a:gd name="T3" fmla="*/ 7 h 89"/>
                <a:gd name="T4" fmla="*/ 6 w 24"/>
                <a:gd name="T5" fmla="*/ 16 h 89"/>
                <a:gd name="T6" fmla="*/ 8 w 24"/>
                <a:gd name="T7" fmla="*/ 26 h 89"/>
                <a:gd name="T8" fmla="*/ 9 w 24"/>
                <a:gd name="T9" fmla="*/ 31 h 89"/>
                <a:gd name="T10" fmla="*/ 11 w 24"/>
                <a:gd name="T11" fmla="*/ 34 h 89"/>
                <a:gd name="T12" fmla="*/ 13 w 24"/>
                <a:gd name="T13" fmla="*/ 38 h 89"/>
                <a:gd name="T14" fmla="*/ 16 w 24"/>
                <a:gd name="T15" fmla="*/ 40 h 89"/>
                <a:gd name="T16" fmla="*/ 19 w 24"/>
                <a:gd name="T17" fmla="*/ 42 h 89"/>
                <a:gd name="T18" fmla="*/ 19 w 24"/>
                <a:gd name="T19" fmla="*/ 45 h 89"/>
                <a:gd name="T20" fmla="*/ 17 w 24"/>
                <a:gd name="T21" fmla="*/ 48 h 89"/>
                <a:gd name="T22" fmla="*/ 15 w 24"/>
                <a:gd name="T23" fmla="*/ 55 h 89"/>
                <a:gd name="T24" fmla="*/ 13 w 24"/>
                <a:gd name="T25" fmla="*/ 62 h 89"/>
                <a:gd name="T26" fmla="*/ 12 w 24"/>
                <a:gd name="T27" fmla="*/ 64 h 89"/>
                <a:gd name="T28" fmla="*/ 13 w 24"/>
                <a:gd name="T29" fmla="*/ 65 h 89"/>
                <a:gd name="T30" fmla="*/ 14 w 24"/>
                <a:gd name="T31" fmla="*/ 66 h 89"/>
                <a:gd name="T32" fmla="*/ 14 w 24"/>
                <a:gd name="T33" fmla="*/ 70 h 89"/>
                <a:gd name="T34" fmla="*/ 13 w 24"/>
                <a:gd name="T35" fmla="*/ 78 h 89"/>
                <a:gd name="T36" fmla="*/ 11 w 24"/>
                <a:gd name="T37" fmla="*/ 89 h 89"/>
                <a:gd name="T38" fmla="*/ 24 w 24"/>
                <a:gd name="T39" fmla="*/ 47 h 89"/>
                <a:gd name="T40" fmla="*/ 22 w 24"/>
                <a:gd name="T41" fmla="*/ 44 h 89"/>
                <a:gd name="T42" fmla="*/ 21 w 24"/>
                <a:gd name="T43" fmla="*/ 38 h 89"/>
                <a:gd name="T44" fmla="*/ 20 w 24"/>
                <a:gd name="T45" fmla="*/ 30 h 89"/>
                <a:gd name="T46" fmla="*/ 16 w 24"/>
                <a:gd name="T47" fmla="*/ 21 h 89"/>
                <a:gd name="T48" fmla="*/ 14 w 24"/>
                <a:gd name="T49" fmla="*/ 14 h 89"/>
                <a:gd name="T50" fmla="*/ 11 w 24"/>
                <a:gd name="T51" fmla="*/ 8 h 89"/>
                <a:gd name="T52" fmla="*/ 7 w 24"/>
                <a:gd name="T53" fmla="*/ 5 h 89"/>
                <a:gd name="T54" fmla="*/ 3 w 24"/>
                <a:gd name="T55" fmla="*/ 1 h 89"/>
                <a:gd name="T56" fmla="*/ 0 w 24"/>
                <a:gd name="T57" fmla="*/ 0 h 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4" h="89">
                  <a:moveTo>
                    <a:pt x="0" y="0"/>
                  </a:moveTo>
                  <a:lnTo>
                    <a:pt x="4" y="7"/>
                  </a:lnTo>
                  <a:lnTo>
                    <a:pt x="6" y="16"/>
                  </a:lnTo>
                  <a:lnTo>
                    <a:pt x="8" y="26"/>
                  </a:lnTo>
                  <a:lnTo>
                    <a:pt x="9" y="31"/>
                  </a:lnTo>
                  <a:lnTo>
                    <a:pt x="11" y="34"/>
                  </a:lnTo>
                  <a:lnTo>
                    <a:pt x="13" y="38"/>
                  </a:lnTo>
                  <a:lnTo>
                    <a:pt x="16" y="40"/>
                  </a:lnTo>
                  <a:lnTo>
                    <a:pt x="19" y="42"/>
                  </a:lnTo>
                  <a:lnTo>
                    <a:pt x="19" y="45"/>
                  </a:lnTo>
                  <a:lnTo>
                    <a:pt x="17" y="48"/>
                  </a:lnTo>
                  <a:lnTo>
                    <a:pt x="15" y="55"/>
                  </a:lnTo>
                  <a:lnTo>
                    <a:pt x="13" y="62"/>
                  </a:lnTo>
                  <a:lnTo>
                    <a:pt x="12" y="64"/>
                  </a:lnTo>
                  <a:lnTo>
                    <a:pt x="13" y="65"/>
                  </a:lnTo>
                  <a:lnTo>
                    <a:pt x="14" y="66"/>
                  </a:lnTo>
                  <a:lnTo>
                    <a:pt x="14" y="70"/>
                  </a:lnTo>
                  <a:lnTo>
                    <a:pt x="13" y="78"/>
                  </a:lnTo>
                  <a:lnTo>
                    <a:pt x="11" y="89"/>
                  </a:lnTo>
                  <a:lnTo>
                    <a:pt x="24" y="47"/>
                  </a:lnTo>
                  <a:lnTo>
                    <a:pt x="22" y="44"/>
                  </a:lnTo>
                  <a:lnTo>
                    <a:pt x="21" y="38"/>
                  </a:lnTo>
                  <a:lnTo>
                    <a:pt x="20" y="30"/>
                  </a:lnTo>
                  <a:lnTo>
                    <a:pt x="16" y="21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7" y="5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2" name="Freeform 53"/>
            <p:cNvSpPr>
              <a:spLocks/>
            </p:cNvSpPr>
            <p:nvPr/>
          </p:nvSpPr>
          <p:spPr bwMode="auto">
            <a:xfrm>
              <a:off x="3741" y="2527"/>
              <a:ext cx="93" cy="46"/>
            </a:xfrm>
            <a:custGeom>
              <a:avLst/>
              <a:gdLst>
                <a:gd name="T0" fmla="*/ 84 w 93"/>
                <a:gd name="T1" fmla="*/ 23 h 46"/>
                <a:gd name="T2" fmla="*/ 86 w 93"/>
                <a:gd name="T3" fmla="*/ 19 h 46"/>
                <a:gd name="T4" fmla="*/ 89 w 93"/>
                <a:gd name="T5" fmla="*/ 16 h 46"/>
                <a:gd name="T6" fmla="*/ 92 w 93"/>
                <a:gd name="T7" fmla="*/ 9 h 46"/>
                <a:gd name="T8" fmla="*/ 93 w 93"/>
                <a:gd name="T9" fmla="*/ 2 h 46"/>
                <a:gd name="T10" fmla="*/ 93 w 93"/>
                <a:gd name="T11" fmla="*/ 0 h 46"/>
                <a:gd name="T12" fmla="*/ 91 w 93"/>
                <a:gd name="T13" fmla="*/ 4 h 46"/>
                <a:gd name="T14" fmla="*/ 89 w 93"/>
                <a:gd name="T15" fmla="*/ 9 h 46"/>
                <a:gd name="T16" fmla="*/ 85 w 93"/>
                <a:gd name="T17" fmla="*/ 12 h 46"/>
                <a:gd name="T18" fmla="*/ 81 w 93"/>
                <a:gd name="T19" fmla="*/ 16 h 46"/>
                <a:gd name="T20" fmla="*/ 71 w 93"/>
                <a:gd name="T21" fmla="*/ 21 h 46"/>
                <a:gd name="T22" fmla="*/ 61 w 93"/>
                <a:gd name="T23" fmla="*/ 27 h 46"/>
                <a:gd name="T24" fmla="*/ 51 w 93"/>
                <a:gd name="T25" fmla="*/ 31 h 46"/>
                <a:gd name="T26" fmla="*/ 43 w 93"/>
                <a:gd name="T27" fmla="*/ 33 h 46"/>
                <a:gd name="T28" fmla="*/ 35 w 93"/>
                <a:gd name="T29" fmla="*/ 34 h 46"/>
                <a:gd name="T30" fmla="*/ 29 w 93"/>
                <a:gd name="T31" fmla="*/ 35 h 46"/>
                <a:gd name="T32" fmla="*/ 25 w 93"/>
                <a:gd name="T33" fmla="*/ 34 h 46"/>
                <a:gd name="T34" fmla="*/ 20 w 93"/>
                <a:gd name="T35" fmla="*/ 32 h 46"/>
                <a:gd name="T36" fmla="*/ 16 w 93"/>
                <a:gd name="T37" fmla="*/ 29 h 46"/>
                <a:gd name="T38" fmla="*/ 12 w 93"/>
                <a:gd name="T39" fmla="*/ 24 h 46"/>
                <a:gd name="T40" fmla="*/ 11 w 93"/>
                <a:gd name="T41" fmla="*/ 20 h 46"/>
                <a:gd name="T42" fmla="*/ 6 w 93"/>
                <a:gd name="T43" fmla="*/ 23 h 46"/>
                <a:gd name="T44" fmla="*/ 3 w 93"/>
                <a:gd name="T45" fmla="*/ 25 h 46"/>
                <a:gd name="T46" fmla="*/ 0 w 93"/>
                <a:gd name="T47" fmla="*/ 27 h 46"/>
                <a:gd name="T48" fmla="*/ 0 w 93"/>
                <a:gd name="T49" fmla="*/ 28 h 46"/>
                <a:gd name="T50" fmla="*/ 2 w 93"/>
                <a:gd name="T51" fmla="*/ 31 h 46"/>
                <a:gd name="T52" fmla="*/ 4 w 93"/>
                <a:gd name="T53" fmla="*/ 33 h 46"/>
                <a:gd name="T54" fmla="*/ 11 w 93"/>
                <a:gd name="T55" fmla="*/ 36 h 46"/>
                <a:gd name="T56" fmla="*/ 19 w 93"/>
                <a:gd name="T57" fmla="*/ 40 h 46"/>
                <a:gd name="T58" fmla="*/ 27 w 93"/>
                <a:gd name="T59" fmla="*/ 43 h 46"/>
                <a:gd name="T60" fmla="*/ 35 w 93"/>
                <a:gd name="T61" fmla="*/ 46 h 46"/>
                <a:gd name="T62" fmla="*/ 38 w 93"/>
                <a:gd name="T63" fmla="*/ 46 h 46"/>
                <a:gd name="T64" fmla="*/ 45 w 93"/>
                <a:gd name="T65" fmla="*/ 43 h 46"/>
                <a:gd name="T66" fmla="*/ 61 w 93"/>
                <a:gd name="T67" fmla="*/ 35 h 46"/>
                <a:gd name="T68" fmla="*/ 84 w 93"/>
                <a:gd name="T69" fmla="*/ 23 h 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3" h="46">
                  <a:moveTo>
                    <a:pt x="84" y="23"/>
                  </a:moveTo>
                  <a:lnTo>
                    <a:pt x="86" y="19"/>
                  </a:lnTo>
                  <a:lnTo>
                    <a:pt x="89" y="16"/>
                  </a:lnTo>
                  <a:lnTo>
                    <a:pt x="92" y="9"/>
                  </a:lnTo>
                  <a:lnTo>
                    <a:pt x="93" y="2"/>
                  </a:lnTo>
                  <a:lnTo>
                    <a:pt x="93" y="0"/>
                  </a:lnTo>
                  <a:lnTo>
                    <a:pt x="91" y="4"/>
                  </a:lnTo>
                  <a:lnTo>
                    <a:pt x="89" y="9"/>
                  </a:lnTo>
                  <a:lnTo>
                    <a:pt x="85" y="12"/>
                  </a:lnTo>
                  <a:lnTo>
                    <a:pt x="81" y="16"/>
                  </a:lnTo>
                  <a:lnTo>
                    <a:pt x="71" y="21"/>
                  </a:lnTo>
                  <a:lnTo>
                    <a:pt x="61" y="27"/>
                  </a:lnTo>
                  <a:lnTo>
                    <a:pt x="51" y="31"/>
                  </a:lnTo>
                  <a:lnTo>
                    <a:pt x="43" y="33"/>
                  </a:lnTo>
                  <a:lnTo>
                    <a:pt x="35" y="34"/>
                  </a:lnTo>
                  <a:lnTo>
                    <a:pt x="29" y="35"/>
                  </a:lnTo>
                  <a:lnTo>
                    <a:pt x="25" y="34"/>
                  </a:lnTo>
                  <a:lnTo>
                    <a:pt x="20" y="32"/>
                  </a:lnTo>
                  <a:lnTo>
                    <a:pt x="16" y="29"/>
                  </a:lnTo>
                  <a:lnTo>
                    <a:pt x="12" y="24"/>
                  </a:lnTo>
                  <a:lnTo>
                    <a:pt x="11" y="20"/>
                  </a:lnTo>
                  <a:lnTo>
                    <a:pt x="6" y="23"/>
                  </a:lnTo>
                  <a:lnTo>
                    <a:pt x="3" y="25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4" y="33"/>
                  </a:lnTo>
                  <a:lnTo>
                    <a:pt x="11" y="36"/>
                  </a:lnTo>
                  <a:lnTo>
                    <a:pt x="19" y="40"/>
                  </a:lnTo>
                  <a:lnTo>
                    <a:pt x="27" y="43"/>
                  </a:lnTo>
                  <a:lnTo>
                    <a:pt x="35" y="46"/>
                  </a:lnTo>
                  <a:lnTo>
                    <a:pt x="38" y="46"/>
                  </a:lnTo>
                  <a:lnTo>
                    <a:pt x="45" y="43"/>
                  </a:lnTo>
                  <a:lnTo>
                    <a:pt x="61" y="35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3" name="Freeform 54"/>
            <p:cNvSpPr>
              <a:spLocks/>
            </p:cNvSpPr>
            <p:nvPr/>
          </p:nvSpPr>
          <p:spPr bwMode="auto">
            <a:xfrm>
              <a:off x="3763" y="2377"/>
              <a:ext cx="98" cy="39"/>
            </a:xfrm>
            <a:custGeom>
              <a:avLst/>
              <a:gdLst>
                <a:gd name="T0" fmla="*/ 32 w 98"/>
                <a:gd name="T1" fmla="*/ 26 h 39"/>
                <a:gd name="T2" fmla="*/ 32 w 98"/>
                <a:gd name="T3" fmla="*/ 20 h 39"/>
                <a:gd name="T4" fmla="*/ 35 w 98"/>
                <a:gd name="T5" fmla="*/ 16 h 39"/>
                <a:gd name="T6" fmla="*/ 37 w 98"/>
                <a:gd name="T7" fmla="*/ 11 h 39"/>
                <a:gd name="T8" fmla="*/ 38 w 98"/>
                <a:gd name="T9" fmla="*/ 10 h 39"/>
                <a:gd name="T10" fmla="*/ 41 w 98"/>
                <a:gd name="T11" fmla="*/ 9 h 39"/>
                <a:gd name="T12" fmla="*/ 47 w 98"/>
                <a:gd name="T13" fmla="*/ 10 h 39"/>
                <a:gd name="T14" fmla="*/ 55 w 98"/>
                <a:gd name="T15" fmla="*/ 12 h 39"/>
                <a:gd name="T16" fmla="*/ 60 w 98"/>
                <a:gd name="T17" fmla="*/ 12 h 39"/>
                <a:gd name="T18" fmla="*/ 64 w 98"/>
                <a:gd name="T19" fmla="*/ 12 h 39"/>
                <a:gd name="T20" fmla="*/ 74 w 98"/>
                <a:gd name="T21" fmla="*/ 10 h 39"/>
                <a:gd name="T22" fmla="*/ 85 w 98"/>
                <a:gd name="T23" fmla="*/ 10 h 39"/>
                <a:gd name="T24" fmla="*/ 98 w 98"/>
                <a:gd name="T25" fmla="*/ 10 h 39"/>
                <a:gd name="T26" fmla="*/ 86 w 98"/>
                <a:gd name="T27" fmla="*/ 9 h 39"/>
                <a:gd name="T28" fmla="*/ 72 w 98"/>
                <a:gd name="T29" fmla="*/ 6 h 39"/>
                <a:gd name="T30" fmla="*/ 56 w 98"/>
                <a:gd name="T31" fmla="*/ 5 h 39"/>
                <a:gd name="T32" fmla="*/ 53 w 98"/>
                <a:gd name="T33" fmla="*/ 2 h 39"/>
                <a:gd name="T34" fmla="*/ 49 w 98"/>
                <a:gd name="T35" fmla="*/ 0 h 39"/>
                <a:gd name="T36" fmla="*/ 47 w 98"/>
                <a:gd name="T37" fmla="*/ 0 h 39"/>
                <a:gd name="T38" fmla="*/ 44 w 98"/>
                <a:gd name="T39" fmla="*/ 0 h 39"/>
                <a:gd name="T40" fmla="*/ 40 w 98"/>
                <a:gd name="T41" fmla="*/ 1 h 39"/>
                <a:gd name="T42" fmla="*/ 38 w 98"/>
                <a:gd name="T43" fmla="*/ 2 h 39"/>
                <a:gd name="T44" fmla="*/ 32 w 98"/>
                <a:gd name="T45" fmla="*/ 5 h 39"/>
                <a:gd name="T46" fmla="*/ 27 w 98"/>
                <a:gd name="T47" fmla="*/ 8 h 39"/>
                <a:gd name="T48" fmla="*/ 23 w 98"/>
                <a:gd name="T49" fmla="*/ 10 h 39"/>
                <a:gd name="T50" fmla="*/ 21 w 98"/>
                <a:gd name="T51" fmla="*/ 12 h 39"/>
                <a:gd name="T52" fmla="*/ 17 w 98"/>
                <a:gd name="T53" fmla="*/ 17 h 39"/>
                <a:gd name="T54" fmla="*/ 17 w 98"/>
                <a:gd name="T55" fmla="*/ 19 h 39"/>
                <a:gd name="T56" fmla="*/ 12 w 98"/>
                <a:gd name="T57" fmla="*/ 21 h 39"/>
                <a:gd name="T58" fmla="*/ 7 w 98"/>
                <a:gd name="T59" fmla="*/ 25 h 39"/>
                <a:gd name="T60" fmla="*/ 4 w 98"/>
                <a:gd name="T61" fmla="*/ 28 h 39"/>
                <a:gd name="T62" fmla="*/ 3 w 98"/>
                <a:gd name="T63" fmla="*/ 32 h 39"/>
                <a:gd name="T64" fmla="*/ 0 w 98"/>
                <a:gd name="T65" fmla="*/ 36 h 39"/>
                <a:gd name="T66" fmla="*/ 0 w 98"/>
                <a:gd name="T67" fmla="*/ 39 h 39"/>
                <a:gd name="T68" fmla="*/ 4 w 98"/>
                <a:gd name="T69" fmla="*/ 33 h 39"/>
                <a:gd name="T70" fmla="*/ 8 w 98"/>
                <a:gd name="T71" fmla="*/ 28 h 39"/>
                <a:gd name="T72" fmla="*/ 14 w 98"/>
                <a:gd name="T73" fmla="*/ 26 h 39"/>
                <a:gd name="T74" fmla="*/ 20 w 98"/>
                <a:gd name="T75" fmla="*/ 25 h 39"/>
                <a:gd name="T76" fmla="*/ 28 w 98"/>
                <a:gd name="T77" fmla="*/ 25 h 39"/>
                <a:gd name="T78" fmla="*/ 32 w 98"/>
                <a:gd name="T79" fmla="*/ 26 h 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8" h="39">
                  <a:moveTo>
                    <a:pt x="32" y="26"/>
                  </a:moveTo>
                  <a:lnTo>
                    <a:pt x="32" y="20"/>
                  </a:lnTo>
                  <a:lnTo>
                    <a:pt x="35" y="16"/>
                  </a:lnTo>
                  <a:lnTo>
                    <a:pt x="37" y="11"/>
                  </a:lnTo>
                  <a:lnTo>
                    <a:pt x="38" y="10"/>
                  </a:lnTo>
                  <a:lnTo>
                    <a:pt x="41" y="9"/>
                  </a:lnTo>
                  <a:lnTo>
                    <a:pt x="47" y="10"/>
                  </a:lnTo>
                  <a:lnTo>
                    <a:pt x="55" y="12"/>
                  </a:lnTo>
                  <a:lnTo>
                    <a:pt x="60" y="12"/>
                  </a:lnTo>
                  <a:lnTo>
                    <a:pt x="64" y="12"/>
                  </a:lnTo>
                  <a:lnTo>
                    <a:pt x="74" y="10"/>
                  </a:lnTo>
                  <a:lnTo>
                    <a:pt x="85" y="10"/>
                  </a:lnTo>
                  <a:lnTo>
                    <a:pt x="98" y="10"/>
                  </a:lnTo>
                  <a:lnTo>
                    <a:pt x="86" y="9"/>
                  </a:lnTo>
                  <a:lnTo>
                    <a:pt x="72" y="6"/>
                  </a:lnTo>
                  <a:lnTo>
                    <a:pt x="56" y="5"/>
                  </a:lnTo>
                  <a:lnTo>
                    <a:pt x="53" y="2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0" y="1"/>
                  </a:lnTo>
                  <a:lnTo>
                    <a:pt x="38" y="2"/>
                  </a:lnTo>
                  <a:lnTo>
                    <a:pt x="32" y="5"/>
                  </a:lnTo>
                  <a:lnTo>
                    <a:pt x="27" y="8"/>
                  </a:lnTo>
                  <a:lnTo>
                    <a:pt x="23" y="10"/>
                  </a:lnTo>
                  <a:lnTo>
                    <a:pt x="21" y="12"/>
                  </a:lnTo>
                  <a:lnTo>
                    <a:pt x="17" y="17"/>
                  </a:lnTo>
                  <a:lnTo>
                    <a:pt x="17" y="19"/>
                  </a:lnTo>
                  <a:lnTo>
                    <a:pt x="12" y="21"/>
                  </a:lnTo>
                  <a:lnTo>
                    <a:pt x="7" y="25"/>
                  </a:lnTo>
                  <a:lnTo>
                    <a:pt x="4" y="28"/>
                  </a:lnTo>
                  <a:lnTo>
                    <a:pt x="3" y="32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4" y="33"/>
                  </a:lnTo>
                  <a:lnTo>
                    <a:pt x="8" y="28"/>
                  </a:lnTo>
                  <a:lnTo>
                    <a:pt x="14" y="26"/>
                  </a:lnTo>
                  <a:lnTo>
                    <a:pt x="20" y="25"/>
                  </a:lnTo>
                  <a:lnTo>
                    <a:pt x="28" y="25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4" name="Freeform 55"/>
            <p:cNvSpPr>
              <a:spLocks/>
            </p:cNvSpPr>
            <p:nvPr/>
          </p:nvSpPr>
          <p:spPr bwMode="auto">
            <a:xfrm>
              <a:off x="3840" y="2373"/>
              <a:ext cx="102" cy="173"/>
            </a:xfrm>
            <a:custGeom>
              <a:avLst/>
              <a:gdLst>
                <a:gd name="T0" fmla="*/ 0 w 102"/>
                <a:gd name="T1" fmla="*/ 1 h 173"/>
                <a:gd name="T2" fmla="*/ 10 w 102"/>
                <a:gd name="T3" fmla="*/ 2 h 173"/>
                <a:gd name="T4" fmla="*/ 19 w 102"/>
                <a:gd name="T5" fmla="*/ 4 h 173"/>
                <a:gd name="T6" fmla="*/ 27 w 102"/>
                <a:gd name="T7" fmla="*/ 6 h 173"/>
                <a:gd name="T8" fmla="*/ 37 w 102"/>
                <a:gd name="T9" fmla="*/ 8 h 173"/>
                <a:gd name="T10" fmla="*/ 52 w 102"/>
                <a:gd name="T11" fmla="*/ 15 h 173"/>
                <a:gd name="T12" fmla="*/ 63 w 102"/>
                <a:gd name="T13" fmla="*/ 23 h 173"/>
                <a:gd name="T14" fmla="*/ 73 w 102"/>
                <a:gd name="T15" fmla="*/ 31 h 173"/>
                <a:gd name="T16" fmla="*/ 81 w 102"/>
                <a:gd name="T17" fmla="*/ 39 h 173"/>
                <a:gd name="T18" fmla="*/ 86 w 102"/>
                <a:gd name="T19" fmla="*/ 46 h 173"/>
                <a:gd name="T20" fmla="*/ 89 w 102"/>
                <a:gd name="T21" fmla="*/ 51 h 173"/>
                <a:gd name="T22" fmla="*/ 77 w 102"/>
                <a:gd name="T23" fmla="*/ 126 h 173"/>
                <a:gd name="T24" fmla="*/ 76 w 102"/>
                <a:gd name="T25" fmla="*/ 135 h 173"/>
                <a:gd name="T26" fmla="*/ 72 w 102"/>
                <a:gd name="T27" fmla="*/ 154 h 173"/>
                <a:gd name="T28" fmla="*/ 71 w 102"/>
                <a:gd name="T29" fmla="*/ 163 h 173"/>
                <a:gd name="T30" fmla="*/ 71 w 102"/>
                <a:gd name="T31" fmla="*/ 170 h 173"/>
                <a:gd name="T32" fmla="*/ 72 w 102"/>
                <a:gd name="T33" fmla="*/ 172 h 173"/>
                <a:gd name="T34" fmla="*/ 73 w 102"/>
                <a:gd name="T35" fmla="*/ 173 h 173"/>
                <a:gd name="T36" fmla="*/ 74 w 102"/>
                <a:gd name="T37" fmla="*/ 173 h 173"/>
                <a:gd name="T38" fmla="*/ 77 w 102"/>
                <a:gd name="T39" fmla="*/ 172 h 173"/>
                <a:gd name="T40" fmla="*/ 85 w 102"/>
                <a:gd name="T41" fmla="*/ 114 h 173"/>
                <a:gd name="T42" fmla="*/ 94 w 102"/>
                <a:gd name="T43" fmla="*/ 87 h 173"/>
                <a:gd name="T44" fmla="*/ 101 w 102"/>
                <a:gd name="T45" fmla="*/ 67 h 173"/>
                <a:gd name="T46" fmla="*/ 102 w 102"/>
                <a:gd name="T47" fmla="*/ 59 h 173"/>
                <a:gd name="T48" fmla="*/ 102 w 102"/>
                <a:gd name="T49" fmla="*/ 53 h 173"/>
                <a:gd name="T50" fmla="*/ 102 w 102"/>
                <a:gd name="T51" fmla="*/ 49 h 173"/>
                <a:gd name="T52" fmla="*/ 102 w 102"/>
                <a:gd name="T53" fmla="*/ 46 h 173"/>
                <a:gd name="T54" fmla="*/ 98 w 102"/>
                <a:gd name="T55" fmla="*/ 39 h 173"/>
                <a:gd name="T56" fmla="*/ 94 w 102"/>
                <a:gd name="T57" fmla="*/ 33 h 173"/>
                <a:gd name="T58" fmla="*/ 85 w 102"/>
                <a:gd name="T59" fmla="*/ 25 h 173"/>
                <a:gd name="T60" fmla="*/ 76 w 102"/>
                <a:gd name="T61" fmla="*/ 18 h 173"/>
                <a:gd name="T62" fmla="*/ 68 w 102"/>
                <a:gd name="T63" fmla="*/ 14 h 173"/>
                <a:gd name="T64" fmla="*/ 60 w 102"/>
                <a:gd name="T65" fmla="*/ 9 h 173"/>
                <a:gd name="T66" fmla="*/ 52 w 102"/>
                <a:gd name="T67" fmla="*/ 6 h 173"/>
                <a:gd name="T68" fmla="*/ 43 w 102"/>
                <a:gd name="T69" fmla="*/ 4 h 173"/>
                <a:gd name="T70" fmla="*/ 29 w 102"/>
                <a:gd name="T71" fmla="*/ 0 h 173"/>
                <a:gd name="T72" fmla="*/ 17 w 102"/>
                <a:gd name="T73" fmla="*/ 0 h 173"/>
                <a:gd name="T74" fmla="*/ 8 w 102"/>
                <a:gd name="T75" fmla="*/ 0 h 173"/>
                <a:gd name="T76" fmla="*/ 0 w 102"/>
                <a:gd name="T77" fmla="*/ 1 h 1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2" h="173">
                  <a:moveTo>
                    <a:pt x="0" y="1"/>
                  </a:moveTo>
                  <a:lnTo>
                    <a:pt x="10" y="2"/>
                  </a:lnTo>
                  <a:lnTo>
                    <a:pt x="19" y="4"/>
                  </a:lnTo>
                  <a:lnTo>
                    <a:pt x="27" y="6"/>
                  </a:lnTo>
                  <a:lnTo>
                    <a:pt x="37" y="8"/>
                  </a:lnTo>
                  <a:lnTo>
                    <a:pt x="52" y="15"/>
                  </a:lnTo>
                  <a:lnTo>
                    <a:pt x="63" y="23"/>
                  </a:lnTo>
                  <a:lnTo>
                    <a:pt x="73" y="31"/>
                  </a:lnTo>
                  <a:lnTo>
                    <a:pt x="81" y="39"/>
                  </a:lnTo>
                  <a:lnTo>
                    <a:pt x="86" y="46"/>
                  </a:lnTo>
                  <a:lnTo>
                    <a:pt x="89" y="51"/>
                  </a:lnTo>
                  <a:lnTo>
                    <a:pt x="77" y="126"/>
                  </a:lnTo>
                  <a:lnTo>
                    <a:pt x="76" y="135"/>
                  </a:lnTo>
                  <a:lnTo>
                    <a:pt x="72" y="154"/>
                  </a:lnTo>
                  <a:lnTo>
                    <a:pt x="71" y="163"/>
                  </a:lnTo>
                  <a:lnTo>
                    <a:pt x="71" y="170"/>
                  </a:lnTo>
                  <a:lnTo>
                    <a:pt x="72" y="172"/>
                  </a:lnTo>
                  <a:lnTo>
                    <a:pt x="73" y="173"/>
                  </a:lnTo>
                  <a:lnTo>
                    <a:pt x="74" y="173"/>
                  </a:lnTo>
                  <a:lnTo>
                    <a:pt x="77" y="172"/>
                  </a:lnTo>
                  <a:lnTo>
                    <a:pt x="85" y="114"/>
                  </a:lnTo>
                  <a:lnTo>
                    <a:pt x="94" y="87"/>
                  </a:lnTo>
                  <a:lnTo>
                    <a:pt x="101" y="67"/>
                  </a:lnTo>
                  <a:lnTo>
                    <a:pt x="102" y="59"/>
                  </a:lnTo>
                  <a:lnTo>
                    <a:pt x="102" y="53"/>
                  </a:lnTo>
                  <a:lnTo>
                    <a:pt x="102" y="49"/>
                  </a:lnTo>
                  <a:lnTo>
                    <a:pt x="102" y="46"/>
                  </a:lnTo>
                  <a:lnTo>
                    <a:pt x="98" y="39"/>
                  </a:lnTo>
                  <a:lnTo>
                    <a:pt x="94" y="33"/>
                  </a:lnTo>
                  <a:lnTo>
                    <a:pt x="85" y="25"/>
                  </a:lnTo>
                  <a:lnTo>
                    <a:pt x="76" y="18"/>
                  </a:lnTo>
                  <a:lnTo>
                    <a:pt x="68" y="14"/>
                  </a:lnTo>
                  <a:lnTo>
                    <a:pt x="60" y="9"/>
                  </a:lnTo>
                  <a:lnTo>
                    <a:pt x="52" y="6"/>
                  </a:lnTo>
                  <a:lnTo>
                    <a:pt x="43" y="4"/>
                  </a:lnTo>
                  <a:lnTo>
                    <a:pt x="29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95" name="Freeform 56"/>
            <p:cNvSpPr>
              <a:spLocks/>
            </p:cNvSpPr>
            <p:nvPr/>
          </p:nvSpPr>
          <p:spPr bwMode="auto">
            <a:xfrm>
              <a:off x="3806" y="2459"/>
              <a:ext cx="166" cy="165"/>
            </a:xfrm>
            <a:custGeom>
              <a:avLst/>
              <a:gdLst>
                <a:gd name="T0" fmla="*/ 39 w 166"/>
                <a:gd name="T1" fmla="*/ 148 h 165"/>
                <a:gd name="T2" fmla="*/ 33 w 166"/>
                <a:gd name="T3" fmla="*/ 148 h 165"/>
                <a:gd name="T4" fmla="*/ 20 w 166"/>
                <a:gd name="T5" fmla="*/ 149 h 165"/>
                <a:gd name="T6" fmla="*/ 13 w 166"/>
                <a:gd name="T7" fmla="*/ 149 h 165"/>
                <a:gd name="T8" fmla="*/ 6 w 166"/>
                <a:gd name="T9" fmla="*/ 151 h 165"/>
                <a:gd name="T10" fmla="*/ 3 w 166"/>
                <a:gd name="T11" fmla="*/ 152 h 165"/>
                <a:gd name="T12" fmla="*/ 2 w 166"/>
                <a:gd name="T13" fmla="*/ 155 h 165"/>
                <a:gd name="T14" fmla="*/ 1 w 166"/>
                <a:gd name="T15" fmla="*/ 156 h 165"/>
                <a:gd name="T16" fmla="*/ 0 w 166"/>
                <a:gd name="T17" fmla="*/ 158 h 165"/>
                <a:gd name="T18" fmla="*/ 1 w 166"/>
                <a:gd name="T19" fmla="*/ 159 h 165"/>
                <a:gd name="T20" fmla="*/ 5 w 166"/>
                <a:gd name="T21" fmla="*/ 160 h 165"/>
                <a:gd name="T22" fmla="*/ 6 w 166"/>
                <a:gd name="T23" fmla="*/ 162 h 165"/>
                <a:gd name="T24" fmla="*/ 8 w 166"/>
                <a:gd name="T25" fmla="*/ 164 h 165"/>
                <a:gd name="T26" fmla="*/ 10 w 166"/>
                <a:gd name="T27" fmla="*/ 165 h 165"/>
                <a:gd name="T28" fmla="*/ 12 w 166"/>
                <a:gd name="T29" fmla="*/ 165 h 165"/>
                <a:gd name="T30" fmla="*/ 16 w 166"/>
                <a:gd name="T31" fmla="*/ 165 h 165"/>
                <a:gd name="T32" fmla="*/ 20 w 166"/>
                <a:gd name="T33" fmla="*/ 162 h 165"/>
                <a:gd name="T34" fmla="*/ 25 w 166"/>
                <a:gd name="T35" fmla="*/ 157 h 165"/>
                <a:gd name="T36" fmla="*/ 27 w 166"/>
                <a:gd name="T37" fmla="*/ 157 h 165"/>
                <a:gd name="T38" fmla="*/ 36 w 166"/>
                <a:gd name="T39" fmla="*/ 156 h 165"/>
                <a:gd name="T40" fmla="*/ 43 w 166"/>
                <a:gd name="T41" fmla="*/ 154 h 165"/>
                <a:gd name="T42" fmla="*/ 52 w 166"/>
                <a:gd name="T43" fmla="*/ 150 h 165"/>
                <a:gd name="T44" fmla="*/ 61 w 166"/>
                <a:gd name="T45" fmla="*/ 146 h 165"/>
                <a:gd name="T46" fmla="*/ 74 w 166"/>
                <a:gd name="T47" fmla="*/ 139 h 165"/>
                <a:gd name="T48" fmla="*/ 80 w 166"/>
                <a:gd name="T49" fmla="*/ 134 h 165"/>
                <a:gd name="T50" fmla="*/ 83 w 166"/>
                <a:gd name="T51" fmla="*/ 131 h 165"/>
                <a:gd name="T52" fmla="*/ 88 w 166"/>
                <a:gd name="T53" fmla="*/ 122 h 165"/>
                <a:gd name="T54" fmla="*/ 92 w 166"/>
                <a:gd name="T55" fmla="*/ 114 h 165"/>
                <a:gd name="T56" fmla="*/ 95 w 166"/>
                <a:gd name="T57" fmla="*/ 110 h 165"/>
                <a:gd name="T58" fmla="*/ 98 w 166"/>
                <a:gd name="T59" fmla="*/ 108 h 165"/>
                <a:gd name="T60" fmla="*/ 105 w 166"/>
                <a:gd name="T61" fmla="*/ 105 h 165"/>
                <a:gd name="T62" fmla="*/ 111 w 166"/>
                <a:gd name="T63" fmla="*/ 102 h 165"/>
                <a:gd name="T64" fmla="*/ 120 w 166"/>
                <a:gd name="T65" fmla="*/ 95 h 165"/>
                <a:gd name="T66" fmla="*/ 126 w 166"/>
                <a:gd name="T67" fmla="*/ 88 h 165"/>
                <a:gd name="T68" fmla="*/ 132 w 166"/>
                <a:gd name="T69" fmla="*/ 80 h 165"/>
                <a:gd name="T70" fmla="*/ 139 w 166"/>
                <a:gd name="T71" fmla="*/ 68 h 165"/>
                <a:gd name="T72" fmla="*/ 144 w 166"/>
                <a:gd name="T73" fmla="*/ 64 h 165"/>
                <a:gd name="T74" fmla="*/ 152 w 166"/>
                <a:gd name="T75" fmla="*/ 54 h 165"/>
                <a:gd name="T76" fmla="*/ 157 w 166"/>
                <a:gd name="T77" fmla="*/ 47 h 165"/>
                <a:gd name="T78" fmla="*/ 161 w 166"/>
                <a:gd name="T79" fmla="*/ 38 h 165"/>
                <a:gd name="T80" fmla="*/ 163 w 166"/>
                <a:gd name="T81" fmla="*/ 29 h 165"/>
                <a:gd name="T82" fmla="*/ 166 w 166"/>
                <a:gd name="T83" fmla="*/ 18 h 165"/>
                <a:gd name="T84" fmla="*/ 163 w 166"/>
                <a:gd name="T85" fmla="*/ 14 h 165"/>
                <a:gd name="T86" fmla="*/ 158 w 166"/>
                <a:gd name="T87" fmla="*/ 7 h 165"/>
                <a:gd name="T88" fmla="*/ 154 w 166"/>
                <a:gd name="T89" fmla="*/ 4 h 165"/>
                <a:gd name="T90" fmla="*/ 152 w 166"/>
                <a:gd name="T91" fmla="*/ 0 h 165"/>
                <a:gd name="T92" fmla="*/ 149 w 166"/>
                <a:gd name="T93" fmla="*/ 0 h 165"/>
                <a:gd name="T94" fmla="*/ 147 w 166"/>
                <a:gd name="T95" fmla="*/ 2 h 165"/>
                <a:gd name="T96" fmla="*/ 147 w 166"/>
                <a:gd name="T97" fmla="*/ 13 h 165"/>
                <a:gd name="T98" fmla="*/ 149 w 166"/>
                <a:gd name="T99" fmla="*/ 22 h 165"/>
                <a:gd name="T100" fmla="*/ 150 w 166"/>
                <a:gd name="T101" fmla="*/ 29 h 165"/>
                <a:gd name="T102" fmla="*/ 142 w 166"/>
                <a:gd name="T103" fmla="*/ 39 h 165"/>
                <a:gd name="T104" fmla="*/ 134 w 166"/>
                <a:gd name="T105" fmla="*/ 50 h 165"/>
                <a:gd name="T106" fmla="*/ 126 w 166"/>
                <a:gd name="T107" fmla="*/ 65 h 165"/>
                <a:gd name="T108" fmla="*/ 115 w 166"/>
                <a:gd name="T109" fmla="*/ 88 h 165"/>
                <a:gd name="T110" fmla="*/ 39 w 166"/>
                <a:gd name="T111" fmla="*/ 148 h 16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6" h="165">
                  <a:moveTo>
                    <a:pt x="39" y="148"/>
                  </a:moveTo>
                  <a:lnTo>
                    <a:pt x="33" y="148"/>
                  </a:lnTo>
                  <a:lnTo>
                    <a:pt x="20" y="149"/>
                  </a:lnTo>
                  <a:lnTo>
                    <a:pt x="13" y="149"/>
                  </a:lnTo>
                  <a:lnTo>
                    <a:pt x="6" y="151"/>
                  </a:lnTo>
                  <a:lnTo>
                    <a:pt x="3" y="152"/>
                  </a:lnTo>
                  <a:lnTo>
                    <a:pt x="2" y="155"/>
                  </a:lnTo>
                  <a:lnTo>
                    <a:pt x="1" y="156"/>
                  </a:lnTo>
                  <a:lnTo>
                    <a:pt x="0" y="158"/>
                  </a:lnTo>
                  <a:lnTo>
                    <a:pt x="1" y="159"/>
                  </a:lnTo>
                  <a:lnTo>
                    <a:pt x="5" y="160"/>
                  </a:lnTo>
                  <a:lnTo>
                    <a:pt x="6" y="162"/>
                  </a:lnTo>
                  <a:lnTo>
                    <a:pt x="8" y="164"/>
                  </a:lnTo>
                  <a:lnTo>
                    <a:pt x="10" y="165"/>
                  </a:lnTo>
                  <a:lnTo>
                    <a:pt x="12" y="165"/>
                  </a:lnTo>
                  <a:lnTo>
                    <a:pt x="16" y="165"/>
                  </a:lnTo>
                  <a:lnTo>
                    <a:pt x="20" y="162"/>
                  </a:lnTo>
                  <a:lnTo>
                    <a:pt x="25" y="157"/>
                  </a:lnTo>
                  <a:lnTo>
                    <a:pt x="27" y="157"/>
                  </a:lnTo>
                  <a:lnTo>
                    <a:pt x="36" y="156"/>
                  </a:lnTo>
                  <a:lnTo>
                    <a:pt x="43" y="154"/>
                  </a:lnTo>
                  <a:lnTo>
                    <a:pt x="52" y="150"/>
                  </a:lnTo>
                  <a:lnTo>
                    <a:pt x="61" y="146"/>
                  </a:lnTo>
                  <a:lnTo>
                    <a:pt x="74" y="139"/>
                  </a:lnTo>
                  <a:lnTo>
                    <a:pt x="80" y="134"/>
                  </a:lnTo>
                  <a:lnTo>
                    <a:pt x="83" y="131"/>
                  </a:lnTo>
                  <a:lnTo>
                    <a:pt x="88" y="122"/>
                  </a:lnTo>
                  <a:lnTo>
                    <a:pt x="92" y="114"/>
                  </a:lnTo>
                  <a:lnTo>
                    <a:pt x="95" y="110"/>
                  </a:lnTo>
                  <a:lnTo>
                    <a:pt x="98" y="108"/>
                  </a:lnTo>
                  <a:lnTo>
                    <a:pt x="105" y="105"/>
                  </a:lnTo>
                  <a:lnTo>
                    <a:pt x="111" y="102"/>
                  </a:lnTo>
                  <a:lnTo>
                    <a:pt x="120" y="95"/>
                  </a:lnTo>
                  <a:lnTo>
                    <a:pt x="126" y="88"/>
                  </a:lnTo>
                  <a:lnTo>
                    <a:pt x="132" y="80"/>
                  </a:lnTo>
                  <a:lnTo>
                    <a:pt x="139" y="68"/>
                  </a:lnTo>
                  <a:lnTo>
                    <a:pt x="144" y="64"/>
                  </a:lnTo>
                  <a:lnTo>
                    <a:pt x="152" y="54"/>
                  </a:lnTo>
                  <a:lnTo>
                    <a:pt x="157" y="47"/>
                  </a:lnTo>
                  <a:lnTo>
                    <a:pt x="161" y="38"/>
                  </a:lnTo>
                  <a:lnTo>
                    <a:pt x="163" y="29"/>
                  </a:lnTo>
                  <a:lnTo>
                    <a:pt x="166" y="18"/>
                  </a:lnTo>
                  <a:lnTo>
                    <a:pt x="163" y="14"/>
                  </a:lnTo>
                  <a:lnTo>
                    <a:pt x="158" y="7"/>
                  </a:lnTo>
                  <a:lnTo>
                    <a:pt x="154" y="4"/>
                  </a:lnTo>
                  <a:lnTo>
                    <a:pt x="152" y="0"/>
                  </a:lnTo>
                  <a:lnTo>
                    <a:pt x="149" y="0"/>
                  </a:lnTo>
                  <a:lnTo>
                    <a:pt x="147" y="2"/>
                  </a:lnTo>
                  <a:lnTo>
                    <a:pt x="147" y="13"/>
                  </a:lnTo>
                  <a:lnTo>
                    <a:pt x="149" y="22"/>
                  </a:lnTo>
                  <a:lnTo>
                    <a:pt x="150" y="29"/>
                  </a:lnTo>
                  <a:lnTo>
                    <a:pt x="142" y="39"/>
                  </a:lnTo>
                  <a:lnTo>
                    <a:pt x="134" y="50"/>
                  </a:lnTo>
                  <a:lnTo>
                    <a:pt x="126" y="65"/>
                  </a:lnTo>
                  <a:lnTo>
                    <a:pt x="115" y="88"/>
                  </a:lnTo>
                  <a:lnTo>
                    <a:pt x="39" y="1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1" name="Freeform 57"/>
          <p:cNvSpPr>
            <a:spLocks/>
          </p:cNvSpPr>
          <p:nvPr/>
        </p:nvSpPr>
        <p:spPr bwMode="auto">
          <a:xfrm>
            <a:off x="5329238" y="3767138"/>
            <a:ext cx="427037" cy="417512"/>
          </a:xfrm>
          <a:custGeom>
            <a:avLst/>
            <a:gdLst>
              <a:gd name="T0" fmla="*/ 277812 w 269"/>
              <a:gd name="T1" fmla="*/ 393700 h 263"/>
              <a:gd name="T2" fmla="*/ 242887 w 269"/>
              <a:gd name="T3" fmla="*/ 411162 h 263"/>
              <a:gd name="T4" fmla="*/ 222250 w 269"/>
              <a:gd name="T5" fmla="*/ 417512 h 263"/>
              <a:gd name="T6" fmla="*/ 217487 w 269"/>
              <a:gd name="T7" fmla="*/ 411162 h 263"/>
              <a:gd name="T8" fmla="*/ 190500 w 269"/>
              <a:gd name="T9" fmla="*/ 404812 h 263"/>
              <a:gd name="T10" fmla="*/ 174625 w 269"/>
              <a:gd name="T11" fmla="*/ 401637 h 263"/>
              <a:gd name="T12" fmla="*/ 155575 w 269"/>
              <a:gd name="T13" fmla="*/ 396875 h 263"/>
              <a:gd name="T14" fmla="*/ 144462 w 269"/>
              <a:gd name="T15" fmla="*/ 385762 h 263"/>
              <a:gd name="T16" fmla="*/ 130175 w 269"/>
              <a:gd name="T17" fmla="*/ 373062 h 263"/>
              <a:gd name="T18" fmla="*/ 87312 w 269"/>
              <a:gd name="T19" fmla="*/ 360362 h 263"/>
              <a:gd name="T20" fmla="*/ 60325 w 269"/>
              <a:gd name="T21" fmla="*/ 347662 h 263"/>
              <a:gd name="T22" fmla="*/ 52387 w 269"/>
              <a:gd name="T23" fmla="*/ 338137 h 263"/>
              <a:gd name="T24" fmla="*/ 33337 w 269"/>
              <a:gd name="T25" fmla="*/ 336550 h 263"/>
              <a:gd name="T26" fmla="*/ 17462 w 269"/>
              <a:gd name="T27" fmla="*/ 330200 h 263"/>
              <a:gd name="T28" fmla="*/ 4762 w 269"/>
              <a:gd name="T29" fmla="*/ 314325 h 263"/>
              <a:gd name="T30" fmla="*/ 1587 w 269"/>
              <a:gd name="T31" fmla="*/ 300037 h 263"/>
              <a:gd name="T32" fmla="*/ 0 w 269"/>
              <a:gd name="T33" fmla="*/ 274637 h 263"/>
              <a:gd name="T34" fmla="*/ 6350 w 269"/>
              <a:gd name="T35" fmla="*/ 239712 h 263"/>
              <a:gd name="T36" fmla="*/ 14287 w 269"/>
              <a:gd name="T37" fmla="*/ 185737 h 263"/>
              <a:gd name="T38" fmla="*/ 14287 w 269"/>
              <a:gd name="T39" fmla="*/ 168275 h 263"/>
              <a:gd name="T40" fmla="*/ 19050 w 269"/>
              <a:gd name="T41" fmla="*/ 138112 h 263"/>
              <a:gd name="T42" fmla="*/ 30162 w 269"/>
              <a:gd name="T43" fmla="*/ 114300 h 263"/>
              <a:gd name="T44" fmla="*/ 47625 w 269"/>
              <a:gd name="T45" fmla="*/ 88900 h 263"/>
              <a:gd name="T46" fmla="*/ 76200 w 269"/>
              <a:gd name="T47" fmla="*/ 65087 h 263"/>
              <a:gd name="T48" fmla="*/ 114300 w 269"/>
              <a:gd name="T49" fmla="*/ 44450 h 263"/>
              <a:gd name="T50" fmla="*/ 141287 w 269"/>
              <a:gd name="T51" fmla="*/ 26987 h 263"/>
              <a:gd name="T52" fmla="*/ 158750 w 269"/>
              <a:gd name="T53" fmla="*/ 14287 h 263"/>
              <a:gd name="T54" fmla="*/ 192087 w 269"/>
              <a:gd name="T55" fmla="*/ 1587 h 263"/>
              <a:gd name="T56" fmla="*/ 244475 w 269"/>
              <a:gd name="T57" fmla="*/ 0 h 263"/>
              <a:gd name="T58" fmla="*/ 269875 w 269"/>
              <a:gd name="T59" fmla="*/ 9525 h 263"/>
              <a:gd name="T60" fmla="*/ 303212 w 269"/>
              <a:gd name="T61" fmla="*/ 31750 h 263"/>
              <a:gd name="T62" fmla="*/ 320675 w 269"/>
              <a:gd name="T63" fmla="*/ 49212 h 263"/>
              <a:gd name="T64" fmla="*/ 338137 w 269"/>
              <a:gd name="T65" fmla="*/ 74612 h 263"/>
              <a:gd name="T66" fmla="*/ 352425 w 269"/>
              <a:gd name="T67" fmla="*/ 109537 h 263"/>
              <a:gd name="T68" fmla="*/ 371475 w 269"/>
              <a:gd name="T69" fmla="*/ 125412 h 263"/>
              <a:gd name="T70" fmla="*/ 392112 w 269"/>
              <a:gd name="T71" fmla="*/ 146050 h 263"/>
              <a:gd name="T72" fmla="*/ 409575 w 269"/>
              <a:gd name="T73" fmla="*/ 173037 h 263"/>
              <a:gd name="T74" fmla="*/ 419100 w 269"/>
              <a:gd name="T75" fmla="*/ 206375 h 263"/>
              <a:gd name="T76" fmla="*/ 419100 w 269"/>
              <a:gd name="T77" fmla="*/ 231775 h 263"/>
              <a:gd name="T78" fmla="*/ 419100 w 269"/>
              <a:gd name="T79" fmla="*/ 247650 h 263"/>
              <a:gd name="T80" fmla="*/ 427037 w 269"/>
              <a:gd name="T81" fmla="*/ 263525 h 263"/>
              <a:gd name="T82" fmla="*/ 422275 w 269"/>
              <a:gd name="T83" fmla="*/ 274637 h 263"/>
              <a:gd name="T84" fmla="*/ 409575 w 269"/>
              <a:gd name="T85" fmla="*/ 285750 h 263"/>
              <a:gd name="T86" fmla="*/ 404812 w 269"/>
              <a:gd name="T87" fmla="*/ 287337 h 263"/>
              <a:gd name="T88" fmla="*/ 401637 w 269"/>
              <a:gd name="T89" fmla="*/ 290512 h 263"/>
              <a:gd name="T90" fmla="*/ 395287 w 269"/>
              <a:gd name="T91" fmla="*/ 293687 h 263"/>
              <a:gd name="T92" fmla="*/ 384175 w 269"/>
              <a:gd name="T93" fmla="*/ 347662 h 263"/>
              <a:gd name="T94" fmla="*/ 377825 w 269"/>
              <a:gd name="T95" fmla="*/ 363537 h 263"/>
              <a:gd name="T96" fmla="*/ 376237 w 269"/>
              <a:gd name="T97" fmla="*/ 369887 h 263"/>
              <a:gd name="T98" fmla="*/ 361950 w 269"/>
              <a:gd name="T99" fmla="*/ 377825 h 263"/>
              <a:gd name="T100" fmla="*/ 346075 w 269"/>
              <a:gd name="T101" fmla="*/ 381000 h 263"/>
              <a:gd name="T102" fmla="*/ 330200 w 269"/>
              <a:gd name="T103" fmla="*/ 393700 h 263"/>
              <a:gd name="T104" fmla="*/ 319087 w 269"/>
              <a:gd name="T105" fmla="*/ 400050 h 263"/>
              <a:gd name="T106" fmla="*/ 304800 w 269"/>
              <a:gd name="T107" fmla="*/ 404812 h 263"/>
              <a:gd name="T108" fmla="*/ 292100 w 269"/>
              <a:gd name="T109" fmla="*/ 396875 h 26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69" h="263">
                <a:moveTo>
                  <a:pt x="182" y="243"/>
                </a:moveTo>
                <a:lnTo>
                  <a:pt x="175" y="248"/>
                </a:lnTo>
                <a:lnTo>
                  <a:pt x="161" y="256"/>
                </a:lnTo>
                <a:lnTo>
                  <a:pt x="153" y="259"/>
                </a:lnTo>
                <a:lnTo>
                  <a:pt x="146" y="261"/>
                </a:lnTo>
                <a:lnTo>
                  <a:pt x="140" y="263"/>
                </a:lnTo>
                <a:lnTo>
                  <a:pt x="138" y="261"/>
                </a:lnTo>
                <a:lnTo>
                  <a:pt x="137" y="259"/>
                </a:lnTo>
                <a:lnTo>
                  <a:pt x="128" y="256"/>
                </a:lnTo>
                <a:lnTo>
                  <a:pt x="120" y="255"/>
                </a:lnTo>
                <a:lnTo>
                  <a:pt x="113" y="253"/>
                </a:lnTo>
                <a:lnTo>
                  <a:pt x="110" y="253"/>
                </a:lnTo>
                <a:lnTo>
                  <a:pt x="101" y="252"/>
                </a:lnTo>
                <a:lnTo>
                  <a:pt x="98" y="250"/>
                </a:lnTo>
                <a:lnTo>
                  <a:pt x="95" y="246"/>
                </a:lnTo>
                <a:lnTo>
                  <a:pt x="91" y="243"/>
                </a:lnTo>
                <a:lnTo>
                  <a:pt x="89" y="237"/>
                </a:lnTo>
                <a:lnTo>
                  <a:pt x="82" y="235"/>
                </a:lnTo>
                <a:lnTo>
                  <a:pt x="64" y="230"/>
                </a:lnTo>
                <a:lnTo>
                  <a:pt x="55" y="227"/>
                </a:lnTo>
                <a:lnTo>
                  <a:pt x="45" y="224"/>
                </a:lnTo>
                <a:lnTo>
                  <a:pt x="38" y="219"/>
                </a:lnTo>
                <a:lnTo>
                  <a:pt x="35" y="217"/>
                </a:lnTo>
                <a:lnTo>
                  <a:pt x="33" y="213"/>
                </a:lnTo>
                <a:lnTo>
                  <a:pt x="29" y="213"/>
                </a:lnTo>
                <a:lnTo>
                  <a:pt x="21" y="212"/>
                </a:lnTo>
                <a:lnTo>
                  <a:pt x="17" y="211"/>
                </a:lnTo>
                <a:lnTo>
                  <a:pt x="11" y="208"/>
                </a:lnTo>
                <a:lnTo>
                  <a:pt x="6" y="204"/>
                </a:lnTo>
                <a:lnTo>
                  <a:pt x="3" y="198"/>
                </a:lnTo>
                <a:lnTo>
                  <a:pt x="2" y="194"/>
                </a:lnTo>
                <a:lnTo>
                  <a:pt x="1" y="189"/>
                </a:lnTo>
                <a:lnTo>
                  <a:pt x="0" y="181"/>
                </a:lnTo>
                <a:lnTo>
                  <a:pt x="0" y="173"/>
                </a:lnTo>
                <a:lnTo>
                  <a:pt x="1" y="163"/>
                </a:lnTo>
                <a:lnTo>
                  <a:pt x="4" y="151"/>
                </a:lnTo>
                <a:lnTo>
                  <a:pt x="10" y="139"/>
                </a:lnTo>
                <a:lnTo>
                  <a:pt x="9" y="117"/>
                </a:lnTo>
                <a:lnTo>
                  <a:pt x="9" y="114"/>
                </a:lnTo>
                <a:lnTo>
                  <a:pt x="9" y="106"/>
                </a:lnTo>
                <a:lnTo>
                  <a:pt x="11" y="94"/>
                </a:lnTo>
                <a:lnTo>
                  <a:pt x="12" y="87"/>
                </a:lnTo>
                <a:lnTo>
                  <a:pt x="16" y="80"/>
                </a:lnTo>
                <a:lnTo>
                  <a:pt x="19" y="72"/>
                </a:lnTo>
                <a:lnTo>
                  <a:pt x="24" y="64"/>
                </a:lnTo>
                <a:lnTo>
                  <a:pt x="30" y="56"/>
                </a:lnTo>
                <a:lnTo>
                  <a:pt x="37" y="48"/>
                </a:lnTo>
                <a:lnTo>
                  <a:pt x="48" y="41"/>
                </a:lnTo>
                <a:lnTo>
                  <a:pt x="58" y="35"/>
                </a:lnTo>
                <a:lnTo>
                  <a:pt x="72" y="28"/>
                </a:lnTo>
                <a:lnTo>
                  <a:pt x="87" y="22"/>
                </a:lnTo>
                <a:lnTo>
                  <a:pt x="89" y="17"/>
                </a:lnTo>
                <a:lnTo>
                  <a:pt x="93" y="14"/>
                </a:lnTo>
                <a:lnTo>
                  <a:pt x="100" y="9"/>
                </a:lnTo>
                <a:lnTo>
                  <a:pt x="108" y="5"/>
                </a:lnTo>
                <a:lnTo>
                  <a:pt x="121" y="1"/>
                </a:lnTo>
                <a:lnTo>
                  <a:pt x="136" y="0"/>
                </a:lnTo>
                <a:lnTo>
                  <a:pt x="154" y="0"/>
                </a:lnTo>
                <a:lnTo>
                  <a:pt x="162" y="2"/>
                </a:lnTo>
                <a:lnTo>
                  <a:pt x="170" y="6"/>
                </a:lnTo>
                <a:lnTo>
                  <a:pt x="181" y="10"/>
                </a:lnTo>
                <a:lnTo>
                  <a:pt x="191" y="20"/>
                </a:lnTo>
                <a:lnTo>
                  <a:pt x="197" y="25"/>
                </a:lnTo>
                <a:lnTo>
                  <a:pt x="202" y="31"/>
                </a:lnTo>
                <a:lnTo>
                  <a:pt x="208" y="39"/>
                </a:lnTo>
                <a:lnTo>
                  <a:pt x="213" y="47"/>
                </a:lnTo>
                <a:lnTo>
                  <a:pt x="217" y="57"/>
                </a:lnTo>
                <a:lnTo>
                  <a:pt x="222" y="69"/>
                </a:lnTo>
                <a:lnTo>
                  <a:pt x="228" y="73"/>
                </a:lnTo>
                <a:lnTo>
                  <a:pt x="234" y="79"/>
                </a:lnTo>
                <a:lnTo>
                  <a:pt x="242" y="86"/>
                </a:lnTo>
                <a:lnTo>
                  <a:pt x="247" y="92"/>
                </a:lnTo>
                <a:lnTo>
                  <a:pt x="252" y="98"/>
                </a:lnTo>
                <a:lnTo>
                  <a:pt x="258" y="109"/>
                </a:lnTo>
                <a:lnTo>
                  <a:pt x="262" y="119"/>
                </a:lnTo>
                <a:lnTo>
                  <a:pt x="264" y="130"/>
                </a:lnTo>
                <a:lnTo>
                  <a:pt x="264" y="139"/>
                </a:lnTo>
                <a:lnTo>
                  <a:pt x="264" y="146"/>
                </a:lnTo>
                <a:lnTo>
                  <a:pt x="263" y="153"/>
                </a:lnTo>
                <a:lnTo>
                  <a:pt x="264" y="156"/>
                </a:lnTo>
                <a:lnTo>
                  <a:pt x="268" y="162"/>
                </a:lnTo>
                <a:lnTo>
                  <a:pt x="269" y="166"/>
                </a:lnTo>
                <a:lnTo>
                  <a:pt x="269" y="170"/>
                </a:lnTo>
                <a:lnTo>
                  <a:pt x="266" y="173"/>
                </a:lnTo>
                <a:lnTo>
                  <a:pt x="261" y="175"/>
                </a:lnTo>
                <a:lnTo>
                  <a:pt x="258" y="180"/>
                </a:lnTo>
                <a:lnTo>
                  <a:pt x="256" y="181"/>
                </a:lnTo>
                <a:lnTo>
                  <a:pt x="255" y="181"/>
                </a:lnTo>
                <a:lnTo>
                  <a:pt x="253" y="180"/>
                </a:lnTo>
                <a:lnTo>
                  <a:pt x="253" y="183"/>
                </a:lnTo>
                <a:lnTo>
                  <a:pt x="250" y="185"/>
                </a:lnTo>
                <a:lnTo>
                  <a:pt x="249" y="185"/>
                </a:lnTo>
                <a:lnTo>
                  <a:pt x="246" y="204"/>
                </a:lnTo>
                <a:lnTo>
                  <a:pt x="242" y="219"/>
                </a:lnTo>
                <a:lnTo>
                  <a:pt x="240" y="225"/>
                </a:lnTo>
                <a:lnTo>
                  <a:pt x="238" y="229"/>
                </a:lnTo>
                <a:lnTo>
                  <a:pt x="237" y="230"/>
                </a:lnTo>
                <a:lnTo>
                  <a:pt x="237" y="233"/>
                </a:lnTo>
                <a:lnTo>
                  <a:pt x="233" y="236"/>
                </a:lnTo>
                <a:lnTo>
                  <a:pt x="228" y="238"/>
                </a:lnTo>
                <a:lnTo>
                  <a:pt x="223" y="240"/>
                </a:lnTo>
                <a:lnTo>
                  <a:pt x="218" y="240"/>
                </a:lnTo>
                <a:lnTo>
                  <a:pt x="215" y="238"/>
                </a:lnTo>
                <a:lnTo>
                  <a:pt x="208" y="248"/>
                </a:lnTo>
                <a:lnTo>
                  <a:pt x="205" y="250"/>
                </a:lnTo>
                <a:lnTo>
                  <a:pt x="201" y="252"/>
                </a:lnTo>
                <a:lnTo>
                  <a:pt x="197" y="253"/>
                </a:lnTo>
                <a:lnTo>
                  <a:pt x="192" y="255"/>
                </a:lnTo>
                <a:lnTo>
                  <a:pt x="187" y="253"/>
                </a:lnTo>
                <a:lnTo>
                  <a:pt x="184" y="250"/>
                </a:lnTo>
                <a:lnTo>
                  <a:pt x="182" y="243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2" name="Group 58"/>
          <p:cNvGrpSpPr>
            <a:grpSpLocks/>
          </p:cNvGrpSpPr>
          <p:nvPr/>
        </p:nvGrpSpPr>
        <p:grpSpPr bwMode="auto">
          <a:xfrm>
            <a:off x="5335588" y="3786188"/>
            <a:ext cx="412750" cy="379412"/>
            <a:chOff x="3361" y="2385"/>
            <a:chExt cx="260" cy="239"/>
          </a:xfrm>
        </p:grpSpPr>
        <p:sp>
          <p:nvSpPr>
            <p:cNvPr id="5953" name="Freeform 59"/>
            <p:cNvSpPr>
              <a:spLocks/>
            </p:cNvSpPr>
            <p:nvPr/>
          </p:nvSpPr>
          <p:spPr bwMode="auto">
            <a:xfrm>
              <a:off x="3405" y="2532"/>
              <a:ext cx="35" cy="69"/>
            </a:xfrm>
            <a:custGeom>
              <a:avLst/>
              <a:gdLst>
                <a:gd name="T0" fmla="*/ 35 w 35"/>
                <a:gd name="T1" fmla="*/ 69 h 69"/>
                <a:gd name="T2" fmla="*/ 29 w 35"/>
                <a:gd name="T3" fmla="*/ 63 h 69"/>
                <a:gd name="T4" fmla="*/ 24 w 35"/>
                <a:gd name="T5" fmla="*/ 58 h 69"/>
                <a:gd name="T6" fmla="*/ 19 w 35"/>
                <a:gd name="T7" fmla="*/ 51 h 69"/>
                <a:gd name="T8" fmla="*/ 13 w 35"/>
                <a:gd name="T9" fmla="*/ 42 h 69"/>
                <a:gd name="T10" fmla="*/ 10 w 35"/>
                <a:gd name="T11" fmla="*/ 32 h 69"/>
                <a:gd name="T12" fmla="*/ 9 w 35"/>
                <a:gd name="T13" fmla="*/ 27 h 69"/>
                <a:gd name="T14" fmla="*/ 8 w 35"/>
                <a:gd name="T15" fmla="*/ 22 h 69"/>
                <a:gd name="T16" fmla="*/ 9 w 35"/>
                <a:gd name="T17" fmla="*/ 16 h 69"/>
                <a:gd name="T18" fmla="*/ 10 w 35"/>
                <a:gd name="T19" fmla="*/ 12 h 69"/>
                <a:gd name="T20" fmla="*/ 17 w 35"/>
                <a:gd name="T21" fmla="*/ 0 h 69"/>
                <a:gd name="T22" fmla="*/ 15 w 35"/>
                <a:gd name="T23" fmla="*/ 2 h 69"/>
                <a:gd name="T24" fmla="*/ 9 w 35"/>
                <a:gd name="T25" fmla="*/ 7 h 69"/>
                <a:gd name="T26" fmla="*/ 5 w 35"/>
                <a:gd name="T27" fmla="*/ 11 h 69"/>
                <a:gd name="T28" fmla="*/ 3 w 35"/>
                <a:gd name="T29" fmla="*/ 15 h 69"/>
                <a:gd name="T30" fmla="*/ 1 w 35"/>
                <a:gd name="T31" fmla="*/ 20 h 69"/>
                <a:gd name="T32" fmla="*/ 0 w 35"/>
                <a:gd name="T33" fmla="*/ 27 h 69"/>
                <a:gd name="T34" fmla="*/ 1 w 35"/>
                <a:gd name="T35" fmla="*/ 32 h 69"/>
                <a:gd name="T36" fmla="*/ 2 w 35"/>
                <a:gd name="T37" fmla="*/ 37 h 69"/>
                <a:gd name="T38" fmla="*/ 5 w 35"/>
                <a:gd name="T39" fmla="*/ 43 h 69"/>
                <a:gd name="T40" fmla="*/ 10 w 35"/>
                <a:gd name="T41" fmla="*/ 49 h 69"/>
                <a:gd name="T42" fmla="*/ 16 w 35"/>
                <a:gd name="T43" fmla="*/ 55 h 69"/>
                <a:gd name="T44" fmla="*/ 24 w 35"/>
                <a:gd name="T45" fmla="*/ 62 h 69"/>
                <a:gd name="T46" fmla="*/ 35 w 35"/>
                <a:gd name="T47" fmla="*/ 69 h 6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" h="69">
                  <a:moveTo>
                    <a:pt x="35" y="69"/>
                  </a:moveTo>
                  <a:lnTo>
                    <a:pt x="29" y="63"/>
                  </a:lnTo>
                  <a:lnTo>
                    <a:pt x="24" y="58"/>
                  </a:lnTo>
                  <a:lnTo>
                    <a:pt x="19" y="51"/>
                  </a:lnTo>
                  <a:lnTo>
                    <a:pt x="13" y="42"/>
                  </a:lnTo>
                  <a:lnTo>
                    <a:pt x="10" y="32"/>
                  </a:lnTo>
                  <a:lnTo>
                    <a:pt x="9" y="27"/>
                  </a:lnTo>
                  <a:lnTo>
                    <a:pt x="8" y="22"/>
                  </a:lnTo>
                  <a:lnTo>
                    <a:pt x="9" y="16"/>
                  </a:lnTo>
                  <a:lnTo>
                    <a:pt x="10" y="12"/>
                  </a:lnTo>
                  <a:lnTo>
                    <a:pt x="17" y="0"/>
                  </a:lnTo>
                  <a:lnTo>
                    <a:pt x="15" y="2"/>
                  </a:lnTo>
                  <a:lnTo>
                    <a:pt x="9" y="7"/>
                  </a:lnTo>
                  <a:lnTo>
                    <a:pt x="5" y="11"/>
                  </a:lnTo>
                  <a:lnTo>
                    <a:pt x="3" y="15"/>
                  </a:lnTo>
                  <a:lnTo>
                    <a:pt x="1" y="20"/>
                  </a:lnTo>
                  <a:lnTo>
                    <a:pt x="0" y="27"/>
                  </a:lnTo>
                  <a:lnTo>
                    <a:pt x="1" y="32"/>
                  </a:lnTo>
                  <a:lnTo>
                    <a:pt x="2" y="37"/>
                  </a:lnTo>
                  <a:lnTo>
                    <a:pt x="5" y="43"/>
                  </a:lnTo>
                  <a:lnTo>
                    <a:pt x="10" y="49"/>
                  </a:lnTo>
                  <a:lnTo>
                    <a:pt x="16" y="55"/>
                  </a:lnTo>
                  <a:lnTo>
                    <a:pt x="24" y="62"/>
                  </a:lnTo>
                  <a:lnTo>
                    <a:pt x="35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4" name="Freeform 60"/>
            <p:cNvSpPr>
              <a:spLocks/>
            </p:cNvSpPr>
            <p:nvPr/>
          </p:nvSpPr>
          <p:spPr bwMode="auto">
            <a:xfrm>
              <a:off x="3398" y="2489"/>
              <a:ext cx="201" cy="119"/>
            </a:xfrm>
            <a:custGeom>
              <a:avLst/>
              <a:gdLst>
                <a:gd name="T0" fmla="*/ 0 w 201"/>
                <a:gd name="T1" fmla="*/ 50 h 119"/>
                <a:gd name="T2" fmla="*/ 9 w 201"/>
                <a:gd name="T3" fmla="*/ 45 h 119"/>
                <a:gd name="T4" fmla="*/ 39 w 201"/>
                <a:gd name="T5" fmla="*/ 24 h 119"/>
                <a:gd name="T6" fmla="*/ 52 w 201"/>
                <a:gd name="T7" fmla="*/ 17 h 119"/>
                <a:gd name="T8" fmla="*/ 64 w 201"/>
                <a:gd name="T9" fmla="*/ 11 h 119"/>
                <a:gd name="T10" fmla="*/ 69 w 201"/>
                <a:gd name="T11" fmla="*/ 10 h 119"/>
                <a:gd name="T12" fmla="*/ 72 w 201"/>
                <a:gd name="T13" fmla="*/ 10 h 119"/>
                <a:gd name="T14" fmla="*/ 83 w 201"/>
                <a:gd name="T15" fmla="*/ 15 h 119"/>
                <a:gd name="T16" fmla="*/ 101 w 201"/>
                <a:gd name="T17" fmla="*/ 23 h 119"/>
                <a:gd name="T18" fmla="*/ 140 w 201"/>
                <a:gd name="T19" fmla="*/ 31 h 119"/>
                <a:gd name="T20" fmla="*/ 153 w 201"/>
                <a:gd name="T21" fmla="*/ 39 h 119"/>
                <a:gd name="T22" fmla="*/ 174 w 201"/>
                <a:gd name="T23" fmla="*/ 51 h 119"/>
                <a:gd name="T24" fmla="*/ 181 w 201"/>
                <a:gd name="T25" fmla="*/ 61 h 119"/>
                <a:gd name="T26" fmla="*/ 185 w 201"/>
                <a:gd name="T27" fmla="*/ 71 h 119"/>
                <a:gd name="T28" fmla="*/ 190 w 201"/>
                <a:gd name="T29" fmla="*/ 82 h 119"/>
                <a:gd name="T30" fmla="*/ 191 w 201"/>
                <a:gd name="T31" fmla="*/ 88 h 119"/>
                <a:gd name="T32" fmla="*/ 192 w 201"/>
                <a:gd name="T33" fmla="*/ 94 h 119"/>
                <a:gd name="T34" fmla="*/ 192 w 201"/>
                <a:gd name="T35" fmla="*/ 100 h 119"/>
                <a:gd name="T36" fmla="*/ 190 w 201"/>
                <a:gd name="T37" fmla="*/ 104 h 119"/>
                <a:gd name="T38" fmla="*/ 188 w 201"/>
                <a:gd name="T39" fmla="*/ 109 h 119"/>
                <a:gd name="T40" fmla="*/ 182 w 201"/>
                <a:gd name="T41" fmla="*/ 111 h 119"/>
                <a:gd name="T42" fmla="*/ 176 w 201"/>
                <a:gd name="T43" fmla="*/ 113 h 119"/>
                <a:gd name="T44" fmla="*/ 167 w 201"/>
                <a:gd name="T45" fmla="*/ 113 h 119"/>
                <a:gd name="T46" fmla="*/ 167 w 201"/>
                <a:gd name="T47" fmla="*/ 117 h 119"/>
                <a:gd name="T48" fmla="*/ 170 w 201"/>
                <a:gd name="T49" fmla="*/ 118 h 119"/>
                <a:gd name="T50" fmla="*/ 180 w 201"/>
                <a:gd name="T51" fmla="*/ 119 h 119"/>
                <a:gd name="T52" fmla="*/ 185 w 201"/>
                <a:gd name="T53" fmla="*/ 118 h 119"/>
                <a:gd name="T54" fmla="*/ 190 w 201"/>
                <a:gd name="T55" fmla="*/ 116 h 119"/>
                <a:gd name="T56" fmla="*/ 193 w 201"/>
                <a:gd name="T57" fmla="*/ 112 h 119"/>
                <a:gd name="T58" fmla="*/ 196 w 201"/>
                <a:gd name="T59" fmla="*/ 106 h 119"/>
                <a:gd name="T60" fmla="*/ 198 w 201"/>
                <a:gd name="T61" fmla="*/ 103 h 119"/>
                <a:gd name="T62" fmla="*/ 200 w 201"/>
                <a:gd name="T63" fmla="*/ 100 h 119"/>
                <a:gd name="T64" fmla="*/ 201 w 201"/>
                <a:gd name="T65" fmla="*/ 94 h 119"/>
                <a:gd name="T66" fmla="*/ 200 w 201"/>
                <a:gd name="T67" fmla="*/ 87 h 119"/>
                <a:gd name="T68" fmla="*/ 199 w 201"/>
                <a:gd name="T69" fmla="*/ 78 h 119"/>
                <a:gd name="T70" fmla="*/ 193 w 201"/>
                <a:gd name="T71" fmla="*/ 67 h 119"/>
                <a:gd name="T72" fmla="*/ 185 w 201"/>
                <a:gd name="T73" fmla="*/ 55 h 119"/>
                <a:gd name="T74" fmla="*/ 185 w 201"/>
                <a:gd name="T75" fmla="*/ 54 h 119"/>
                <a:gd name="T76" fmla="*/ 184 w 201"/>
                <a:gd name="T77" fmla="*/ 50 h 119"/>
                <a:gd name="T78" fmla="*/ 176 w 201"/>
                <a:gd name="T79" fmla="*/ 46 h 119"/>
                <a:gd name="T80" fmla="*/ 159 w 201"/>
                <a:gd name="T81" fmla="*/ 39 h 119"/>
                <a:gd name="T82" fmla="*/ 151 w 201"/>
                <a:gd name="T83" fmla="*/ 33 h 119"/>
                <a:gd name="T84" fmla="*/ 127 w 201"/>
                <a:gd name="T85" fmla="*/ 17 h 119"/>
                <a:gd name="T86" fmla="*/ 121 w 201"/>
                <a:gd name="T87" fmla="*/ 16 h 119"/>
                <a:gd name="T88" fmla="*/ 107 w 201"/>
                <a:gd name="T89" fmla="*/ 14 h 119"/>
                <a:gd name="T90" fmla="*/ 91 w 201"/>
                <a:gd name="T91" fmla="*/ 9 h 119"/>
                <a:gd name="T92" fmla="*/ 83 w 201"/>
                <a:gd name="T93" fmla="*/ 7 h 119"/>
                <a:gd name="T94" fmla="*/ 77 w 201"/>
                <a:gd name="T95" fmla="*/ 2 h 119"/>
                <a:gd name="T96" fmla="*/ 71 w 201"/>
                <a:gd name="T97" fmla="*/ 1 h 119"/>
                <a:gd name="T98" fmla="*/ 67 w 201"/>
                <a:gd name="T99" fmla="*/ 0 h 119"/>
                <a:gd name="T100" fmla="*/ 63 w 201"/>
                <a:gd name="T101" fmla="*/ 0 h 119"/>
                <a:gd name="T102" fmla="*/ 58 w 201"/>
                <a:gd name="T103" fmla="*/ 1 h 119"/>
                <a:gd name="T104" fmla="*/ 52 w 201"/>
                <a:gd name="T105" fmla="*/ 3 h 119"/>
                <a:gd name="T106" fmla="*/ 40 w 201"/>
                <a:gd name="T107" fmla="*/ 11 h 119"/>
                <a:gd name="T108" fmla="*/ 27 w 201"/>
                <a:gd name="T109" fmla="*/ 22 h 119"/>
                <a:gd name="T110" fmla="*/ 16 w 201"/>
                <a:gd name="T111" fmla="*/ 32 h 119"/>
                <a:gd name="T112" fmla="*/ 7 w 201"/>
                <a:gd name="T113" fmla="*/ 41 h 119"/>
                <a:gd name="T114" fmla="*/ 1 w 201"/>
                <a:gd name="T115" fmla="*/ 48 h 119"/>
                <a:gd name="T116" fmla="*/ 0 w 201"/>
                <a:gd name="T117" fmla="*/ 50 h 11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1" h="119">
                  <a:moveTo>
                    <a:pt x="0" y="50"/>
                  </a:moveTo>
                  <a:lnTo>
                    <a:pt x="9" y="45"/>
                  </a:lnTo>
                  <a:lnTo>
                    <a:pt x="39" y="24"/>
                  </a:lnTo>
                  <a:lnTo>
                    <a:pt x="52" y="17"/>
                  </a:lnTo>
                  <a:lnTo>
                    <a:pt x="64" y="11"/>
                  </a:lnTo>
                  <a:lnTo>
                    <a:pt x="69" y="10"/>
                  </a:lnTo>
                  <a:lnTo>
                    <a:pt x="72" y="10"/>
                  </a:lnTo>
                  <a:lnTo>
                    <a:pt x="83" y="15"/>
                  </a:lnTo>
                  <a:lnTo>
                    <a:pt x="101" y="23"/>
                  </a:lnTo>
                  <a:lnTo>
                    <a:pt x="140" y="31"/>
                  </a:lnTo>
                  <a:lnTo>
                    <a:pt x="153" y="39"/>
                  </a:lnTo>
                  <a:lnTo>
                    <a:pt x="174" y="51"/>
                  </a:lnTo>
                  <a:lnTo>
                    <a:pt x="181" y="61"/>
                  </a:lnTo>
                  <a:lnTo>
                    <a:pt x="185" y="71"/>
                  </a:lnTo>
                  <a:lnTo>
                    <a:pt x="190" y="82"/>
                  </a:lnTo>
                  <a:lnTo>
                    <a:pt x="191" y="88"/>
                  </a:lnTo>
                  <a:lnTo>
                    <a:pt x="192" y="94"/>
                  </a:lnTo>
                  <a:lnTo>
                    <a:pt x="192" y="100"/>
                  </a:lnTo>
                  <a:lnTo>
                    <a:pt x="190" y="104"/>
                  </a:lnTo>
                  <a:lnTo>
                    <a:pt x="188" y="109"/>
                  </a:lnTo>
                  <a:lnTo>
                    <a:pt x="182" y="111"/>
                  </a:lnTo>
                  <a:lnTo>
                    <a:pt x="176" y="113"/>
                  </a:lnTo>
                  <a:lnTo>
                    <a:pt x="167" y="113"/>
                  </a:lnTo>
                  <a:lnTo>
                    <a:pt x="167" y="117"/>
                  </a:lnTo>
                  <a:lnTo>
                    <a:pt x="170" y="118"/>
                  </a:lnTo>
                  <a:lnTo>
                    <a:pt x="180" y="119"/>
                  </a:lnTo>
                  <a:lnTo>
                    <a:pt x="185" y="118"/>
                  </a:lnTo>
                  <a:lnTo>
                    <a:pt x="190" y="116"/>
                  </a:lnTo>
                  <a:lnTo>
                    <a:pt x="193" y="112"/>
                  </a:lnTo>
                  <a:lnTo>
                    <a:pt x="196" y="106"/>
                  </a:lnTo>
                  <a:lnTo>
                    <a:pt x="198" y="103"/>
                  </a:lnTo>
                  <a:lnTo>
                    <a:pt x="200" y="100"/>
                  </a:lnTo>
                  <a:lnTo>
                    <a:pt x="201" y="94"/>
                  </a:lnTo>
                  <a:lnTo>
                    <a:pt x="200" y="87"/>
                  </a:lnTo>
                  <a:lnTo>
                    <a:pt x="199" y="78"/>
                  </a:lnTo>
                  <a:lnTo>
                    <a:pt x="193" y="67"/>
                  </a:lnTo>
                  <a:lnTo>
                    <a:pt x="185" y="55"/>
                  </a:lnTo>
                  <a:lnTo>
                    <a:pt x="185" y="54"/>
                  </a:lnTo>
                  <a:lnTo>
                    <a:pt x="184" y="50"/>
                  </a:lnTo>
                  <a:lnTo>
                    <a:pt x="176" y="46"/>
                  </a:lnTo>
                  <a:lnTo>
                    <a:pt x="159" y="39"/>
                  </a:lnTo>
                  <a:lnTo>
                    <a:pt x="151" y="33"/>
                  </a:lnTo>
                  <a:lnTo>
                    <a:pt x="127" y="17"/>
                  </a:lnTo>
                  <a:lnTo>
                    <a:pt x="121" y="16"/>
                  </a:lnTo>
                  <a:lnTo>
                    <a:pt x="107" y="14"/>
                  </a:lnTo>
                  <a:lnTo>
                    <a:pt x="91" y="9"/>
                  </a:lnTo>
                  <a:lnTo>
                    <a:pt x="83" y="7"/>
                  </a:lnTo>
                  <a:lnTo>
                    <a:pt x="77" y="2"/>
                  </a:lnTo>
                  <a:lnTo>
                    <a:pt x="71" y="1"/>
                  </a:lnTo>
                  <a:lnTo>
                    <a:pt x="67" y="0"/>
                  </a:lnTo>
                  <a:lnTo>
                    <a:pt x="63" y="0"/>
                  </a:lnTo>
                  <a:lnTo>
                    <a:pt x="58" y="1"/>
                  </a:lnTo>
                  <a:lnTo>
                    <a:pt x="52" y="3"/>
                  </a:lnTo>
                  <a:lnTo>
                    <a:pt x="40" y="11"/>
                  </a:lnTo>
                  <a:lnTo>
                    <a:pt x="27" y="22"/>
                  </a:lnTo>
                  <a:lnTo>
                    <a:pt x="16" y="32"/>
                  </a:lnTo>
                  <a:lnTo>
                    <a:pt x="7" y="41"/>
                  </a:lnTo>
                  <a:lnTo>
                    <a:pt x="1" y="48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5" name="Freeform 61"/>
            <p:cNvSpPr>
              <a:spLocks/>
            </p:cNvSpPr>
            <p:nvPr/>
          </p:nvSpPr>
          <p:spPr bwMode="auto">
            <a:xfrm>
              <a:off x="3449" y="2601"/>
              <a:ext cx="84" cy="23"/>
            </a:xfrm>
            <a:custGeom>
              <a:avLst/>
              <a:gdLst>
                <a:gd name="T0" fmla="*/ 84 w 84"/>
                <a:gd name="T1" fmla="*/ 6 h 23"/>
                <a:gd name="T2" fmla="*/ 84 w 84"/>
                <a:gd name="T3" fmla="*/ 0 h 23"/>
                <a:gd name="T4" fmla="*/ 77 w 84"/>
                <a:gd name="T5" fmla="*/ 4 h 23"/>
                <a:gd name="T6" fmla="*/ 69 w 84"/>
                <a:gd name="T7" fmla="*/ 7 h 23"/>
                <a:gd name="T8" fmla="*/ 59 w 84"/>
                <a:gd name="T9" fmla="*/ 10 h 23"/>
                <a:gd name="T10" fmla="*/ 46 w 84"/>
                <a:gd name="T11" fmla="*/ 13 h 23"/>
                <a:gd name="T12" fmla="*/ 32 w 84"/>
                <a:gd name="T13" fmla="*/ 14 h 23"/>
                <a:gd name="T14" fmla="*/ 18 w 84"/>
                <a:gd name="T15" fmla="*/ 14 h 23"/>
                <a:gd name="T16" fmla="*/ 9 w 84"/>
                <a:gd name="T17" fmla="*/ 12 h 23"/>
                <a:gd name="T18" fmla="*/ 0 w 84"/>
                <a:gd name="T19" fmla="*/ 9 h 23"/>
                <a:gd name="T20" fmla="*/ 1 w 84"/>
                <a:gd name="T21" fmla="*/ 10 h 23"/>
                <a:gd name="T22" fmla="*/ 3 w 84"/>
                <a:gd name="T23" fmla="*/ 13 h 23"/>
                <a:gd name="T24" fmla="*/ 9 w 84"/>
                <a:gd name="T25" fmla="*/ 16 h 23"/>
                <a:gd name="T26" fmla="*/ 22 w 84"/>
                <a:gd name="T27" fmla="*/ 20 h 23"/>
                <a:gd name="T28" fmla="*/ 24 w 84"/>
                <a:gd name="T29" fmla="*/ 20 h 23"/>
                <a:gd name="T30" fmla="*/ 31 w 84"/>
                <a:gd name="T31" fmla="*/ 18 h 23"/>
                <a:gd name="T32" fmla="*/ 39 w 84"/>
                <a:gd name="T33" fmla="*/ 18 h 23"/>
                <a:gd name="T34" fmla="*/ 44 w 84"/>
                <a:gd name="T35" fmla="*/ 20 h 23"/>
                <a:gd name="T36" fmla="*/ 47 w 84"/>
                <a:gd name="T37" fmla="*/ 22 h 23"/>
                <a:gd name="T38" fmla="*/ 51 w 84"/>
                <a:gd name="T39" fmla="*/ 23 h 23"/>
                <a:gd name="T40" fmla="*/ 53 w 84"/>
                <a:gd name="T41" fmla="*/ 23 h 23"/>
                <a:gd name="T42" fmla="*/ 56 w 84"/>
                <a:gd name="T43" fmla="*/ 22 h 23"/>
                <a:gd name="T44" fmla="*/ 84 w 84"/>
                <a:gd name="T45" fmla="*/ 6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4" h="23">
                  <a:moveTo>
                    <a:pt x="84" y="6"/>
                  </a:moveTo>
                  <a:lnTo>
                    <a:pt x="84" y="0"/>
                  </a:lnTo>
                  <a:lnTo>
                    <a:pt x="77" y="4"/>
                  </a:lnTo>
                  <a:lnTo>
                    <a:pt x="69" y="7"/>
                  </a:lnTo>
                  <a:lnTo>
                    <a:pt x="59" y="10"/>
                  </a:lnTo>
                  <a:lnTo>
                    <a:pt x="46" y="13"/>
                  </a:lnTo>
                  <a:lnTo>
                    <a:pt x="32" y="14"/>
                  </a:lnTo>
                  <a:lnTo>
                    <a:pt x="18" y="14"/>
                  </a:lnTo>
                  <a:lnTo>
                    <a:pt x="9" y="12"/>
                  </a:lnTo>
                  <a:lnTo>
                    <a:pt x="0" y="9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9" y="16"/>
                  </a:lnTo>
                  <a:lnTo>
                    <a:pt x="22" y="20"/>
                  </a:lnTo>
                  <a:lnTo>
                    <a:pt x="24" y="20"/>
                  </a:lnTo>
                  <a:lnTo>
                    <a:pt x="31" y="18"/>
                  </a:lnTo>
                  <a:lnTo>
                    <a:pt x="39" y="18"/>
                  </a:lnTo>
                  <a:lnTo>
                    <a:pt x="44" y="20"/>
                  </a:lnTo>
                  <a:lnTo>
                    <a:pt x="47" y="22"/>
                  </a:lnTo>
                  <a:lnTo>
                    <a:pt x="51" y="23"/>
                  </a:lnTo>
                  <a:lnTo>
                    <a:pt x="53" y="23"/>
                  </a:lnTo>
                  <a:lnTo>
                    <a:pt x="56" y="22"/>
                  </a:lnTo>
                  <a:lnTo>
                    <a:pt x="84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6" name="Freeform 62"/>
            <p:cNvSpPr>
              <a:spLocks/>
            </p:cNvSpPr>
            <p:nvPr/>
          </p:nvSpPr>
          <p:spPr bwMode="auto">
            <a:xfrm>
              <a:off x="3511" y="2563"/>
              <a:ext cx="11" cy="24"/>
            </a:xfrm>
            <a:custGeom>
              <a:avLst/>
              <a:gdLst>
                <a:gd name="T0" fmla="*/ 6 w 11"/>
                <a:gd name="T1" fmla="*/ 0 h 24"/>
                <a:gd name="T2" fmla="*/ 7 w 11"/>
                <a:gd name="T3" fmla="*/ 6 h 24"/>
                <a:gd name="T4" fmla="*/ 8 w 11"/>
                <a:gd name="T5" fmla="*/ 11 h 24"/>
                <a:gd name="T6" fmla="*/ 7 w 11"/>
                <a:gd name="T7" fmla="*/ 14 h 24"/>
                <a:gd name="T8" fmla="*/ 6 w 11"/>
                <a:gd name="T9" fmla="*/ 18 h 24"/>
                <a:gd name="T10" fmla="*/ 2 w 11"/>
                <a:gd name="T11" fmla="*/ 22 h 24"/>
                <a:gd name="T12" fmla="*/ 0 w 11"/>
                <a:gd name="T13" fmla="*/ 24 h 24"/>
                <a:gd name="T14" fmla="*/ 6 w 11"/>
                <a:gd name="T15" fmla="*/ 20 h 24"/>
                <a:gd name="T16" fmla="*/ 9 w 11"/>
                <a:gd name="T17" fmla="*/ 16 h 24"/>
                <a:gd name="T18" fmla="*/ 11 w 11"/>
                <a:gd name="T19" fmla="*/ 13 h 24"/>
                <a:gd name="T20" fmla="*/ 11 w 11"/>
                <a:gd name="T21" fmla="*/ 8 h 24"/>
                <a:gd name="T22" fmla="*/ 9 w 11"/>
                <a:gd name="T23" fmla="*/ 5 h 24"/>
                <a:gd name="T24" fmla="*/ 7 w 11"/>
                <a:gd name="T25" fmla="*/ 3 h 24"/>
                <a:gd name="T26" fmla="*/ 6 w 11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" h="24">
                  <a:moveTo>
                    <a:pt x="6" y="0"/>
                  </a:moveTo>
                  <a:lnTo>
                    <a:pt x="7" y="6"/>
                  </a:lnTo>
                  <a:lnTo>
                    <a:pt x="8" y="11"/>
                  </a:lnTo>
                  <a:lnTo>
                    <a:pt x="7" y="14"/>
                  </a:lnTo>
                  <a:lnTo>
                    <a:pt x="6" y="18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6" y="20"/>
                  </a:lnTo>
                  <a:lnTo>
                    <a:pt x="9" y="16"/>
                  </a:lnTo>
                  <a:lnTo>
                    <a:pt x="11" y="13"/>
                  </a:lnTo>
                  <a:lnTo>
                    <a:pt x="11" y="8"/>
                  </a:lnTo>
                  <a:lnTo>
                    <a:pt x="9" y="5"/>
                  </a:lnTo>
                  <a:lnTo>
                    <a:pt x="7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7" name="Freeform 63"/>
            <p:cNvSpPr>
              <a:spLocks/>
            </p:cNvSpPr>
            <p:nvPr/>
          </p:nvSpPr>
          <p:spPr bwMode="auto">
            <a:xfrm>
              <a:off x="3429" y="2520"/>
              <a:ext cx="103" cy="48"/>
            </a:xfrm>
            <a:custGeom>
              <a:avLst/>
              <a:gdLst>
                <a:gd name="T0" fmla="*/ 3 w 103"/>
                <a:gd name="T1" fmla="*/ 27 h 48"/>
                <a:gd name="T2" fmla="*/ 10 w 103"/>
                <a:gd name="T3" fmla="*/ 18 h 48"/>
                <a:gd name="T4" fmla="*/ 18 w 103"/>
                <a:gd name="T5" fmla="*/ 12 h 48"/>
                <a:gd name="T6" fmla="*/ 27 w 103"/>
                <a:gd name="T7" fmla="*/ 8 h 48"/>
                <a:gd name="T8" fmla="*/ 36 w 103"/>
                <a:gd name="T9" fmla="*/ 7 h 48"/>
                <a:gd name="T10" fmla="*/ 46 w 103"/>
                <a:gd name="T11" fmla="*/ 6 h 48"/>
                <a:gd name="T12" fmla="*/ 55 w 103"/>
                <a:gd name="T13" fmla="*/ 6 h 48"/>
                <a:gd name="T14" fmla="*/ 65 w 103"/>
                <a:gd name="T15" fmla="*/ 7 h 48"/>
                <a:gd name="T16" fmla="*/ 73 w 103"/>
                <a:gd name="T17" fmla="*/ 9 h 48"/>
                <a:gd name="T18" fmla="*/ 62 w 103"/>
                <a:gd name="T19" fmla="*/ 9 h 48"/>
                <a:gd name="T20" fmla="*/ 56 w 103"/>
                <a:gd name="T21" fmla="*/ 9 h 48"/>
                <a:gd name="T22" fmla="*/ 68 w 103"/>
                <a:gd name="T23" fmla="*/ 17 h 48"/>
                <a:gd name="T24" fmla="*/ 74 w 103"/>
                <a:gd name="T25" fmla="*/ 23 h 48"/>
                <a:gd name="T26" fmla="*/ 76 w 103"/>
                <a:gd name="T27" fmla="*/ 27 h 48"/>
                <a:gd name="T28" fmla="*/ 76 w 103"/>
                <a:gd name="T29" fmla="*/ 28 h 48"/>
                <a:gd name="T30" fmla="*/ 76 w 103"/>
                <a:gd name="T31" fmla="*/ 32 h 48"/>
                <a:gd name="T32" fmla="*/ 78 w 103"/>
                <a:gd name="T33" fmla="*/ 35 h 48"/>
                <a:gd name="T34" fmla="*/ 80 w 103"/>
                <a:gd name="T35" fmla="*/ 38 h 48"/>
                <a:gd name="T36" fmla="*/ 83 w 103"/>
                <a:gd name="T37" fmla="*/ 39 h 48"/>
                <a:gd name="T38" fmla="*/ 89 w 103"/>
                <a:gd name="T39" fmla="*/ 41 h 48"/>
                <a:gd name="T40" fmla="*/ 91 w 103"/>
                <a:gd name="T41" fmla="*/ 41 h 48"/>
                <a:gd name="T42" fmla="*/ 95 w 103"/>
                <a:gd name="T43" fmla="*/ 48 h 48"/>
                <a:gd name="T44" fmla="*/ 97 w 103"/>
                <a:gd name="T45" fmla="*/ 46 h 48"/>
                <a:gd name="T46" fmla="*/ 101 w 103"/>
                <a:gd name="T47" fmla="*/ 41 h 48"/>
                <a:gd name="T48" fmla="*/ 103 w 103"/>
                <a:gd name="T49" fmla="*/ 35 h 48"/>
                <a:gd name="T50" fmla="*/ 97 w 103"/>
                <a:gd name="T51" fmla="*/ 17 h 48"/>
                <a:gd name="T52" fmla="*/ 95 w 103"/>
                <a:gd name="T53" fmla="*/ 12 h 48"/>
                <a:gd name="T54" fmla="*/ 84 w 103"/>
                <a:gd name="T55" fmla="*/ 8 h 48"/>
                <a:gd name="T56" fmla="*/ 74 w 103"/>
                <a:gd name="T57" fmla="*/ 4 h 48"/>
                <a:gd name="T58" fmla="*/ 65 w 103"/>
                <a:gd name="T59" fmla="*/ 2 h 48"/>
                <a:gd name="T60" fmla="*/ 56 w 103"/>
                <a:gd name="T61" fmla="*/ 1 h 48"/>
                <a:gd name="T62" fmla="*/ 48 w 103"/>
                <a:gd name="T63" fmla="*/ 0 h 48"/>
                <a:gd name="T64" fmla="*/ 41 w 103"/>
                <a:gd name="T65" fmla="*/ 0 h 48"/>
                <a:gd name="T66" fmla="*/ 28 w 103"/>
                <a:gd name="T67" fmla="*/ 2 h 48"/>
                <a:gd name="T68" fmla="*/ 18 w 103"/>
                <a:gd name="T69" fmla="*/ 6 h 48"/>
                <a:gd name="T70" fmla="*/ 11 w 103"/>
                <a:gd name="T71" fmla="*/ 9 h 48"/>
                <a:gd name="T72" fmla="*/ 4 w 103"/>
                <a:gd name="T73" fmla="*/ 14 h 48"/>
                <a:gd name="T74" fmla="*/ 2 w 103"/>
                <a:gd name="T75" fmla="*/ 16 h 48"/>
                <a:gd name="T76" fmla="*/ 0 w 103"/>
                <a:gd name="T77" fmla="*/ 18 h 48"/>
                <a:gd name="T78" fmla="*/ 0 w 103"/>
                <a:gd name="T79" fmla="*/ 20 h 48"/>
                <a:gd name="T80" fmla="*/ 0 w 103"/>
                <a:gd name="T81" fmla="*/ 23 h 48"/>
                <a:gd name="T82" fmla="*/ 2 w 103"/>
                <a:gd name="T83" fmla="*/ 26 h 48"/>
                <a:gd name="T84" fmla="*/ 3 w 103"/>
                <a:gd name="T85" fmla="*/ 27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3" h="48">
                  <a:moveTo>
                    <a:pt x="3" y="27"/>
                  </a:moveTo>
                  <a:lnTo>
                    <a:pt x="10" y="18"/>
                  </a:lnTo>
                  <a:lnTo>
                    <a:pt x="18" y="12"/>
                  </a:lnTo>
                  <a:lnTo>
                    <a:pt x="27" y="8"/>
                  </a:lnTo>
                  <a:lnTo>
                    <a:pt x="36" y="7"/>
                  </a:lnTo>
                  <a:lnTo>
                    <a:pt x="46" y="6"/>
                  </a:lnTo>
                  <a:lnTo>
                    <a:pt x="55" y="6"/>
                  </a:lnTo>
                  <a:lnTo>
                    <a:pt x="65" y="7"/>
                  </a:lnTo>
                  <a:lnTo>
                    <a:pt x="73" y="9"/>
                  </a:lnTo>
                  <a:lnTo>
                    <a:pt x="62" y="9"/>
                  </a:lnTo>
                  <a:lnTo>
                    <a:pt x="56" y="9"/>
                  </a:lnTo>
                  <a:lnTo>
                    <a:pt x="68" y="17"/>
                  </a:lnTo>
                  <a:lnTo>
                    <a:pt x="74" y="23"/>
                  </a:lnTo>
                  <a:lnTo>
                    <a:pt x="76" y="27"/>
                  </a:lnTo>
                  <a:lnTo>
                    <a:pt x="76" y="28"/>
                  </a:lnTo>
                  <a:lnTo>
                    <a:pt x="76" y="32"/>
                  </a:lnTo>
                  <a:lnTo>
                    <a:pt x="78" y="35"/>
                  </a:lnTo>
                  <a:lnTo>
                    <a:pt x="80" y="38"/>
                  </a:lnTo>
                  <a:lnTo>
                    <a:pt x="83" y="39"/>
                  </a:lnTo>
                  <a:lnTo>
                    <a:pt x="89" y="41"/>
                  </a:lnTo>
                  <a:lnTo>
                    <a:pt x="91" y="41"/>
                  </a:lnTo>
                  <a:lnTo>
                    <a:pt x="95" y="48"/>
                  </a:lnTo>
                  <a:lnTo>
                    <a:pt x="97" y="46"/>
                  </a:lnTo>
                  <a:lnTo>
                    <a:pt x="101" y="41"/>
                  </a:lnTo>
                  <a:lnTo>
                    <a:pt x="103" y="35"/>
                  </a:lnTo>
                  <a:lnTo>
                    <a:pt x="97" y="17"/>
                  </a:lnTo>
                  <a:lnTo>
                    <a:pt x="95" y="12"/>
                  </a:lnTo>
                  <a:lnTo>
                    <a:pt x="84" y="8"/>
                  </a:lnTo>
                  <a:lnTo>
                    <a:pt x="74" y="4"/>
                  </a:lnTo>
                  <a:lnTo>
                    <a:pt x="65" y="2"/>
                  </a:lnTo>
                  <a:lnTo>
                    <a:pt x="56" y="1"/>
                  </a:lnTo>
                  <a:lnTo>
                    <a:pt x="48" y="0"/>
                  </a:lnTo>
                  <a:lnTo>
                    <a:pt x="41" y="0"/>
                  </a:lnTo>
                  <a:lnTo>
                    <a:pt x="28" y="2"/>
                  </a:lnTo>
                  <a:lnTo>
                    <a:pt x="18" y="6"/>
                  </a:lnTo>
                  <a:lnTo>
                    <a:pt x="11" y="9"/>
                  </a:lnTo>
                  <a:lnTo>
                    <a:pt x="4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8" name="Freeform 64"/>
            <p:cNvSpPr>
              <a:spLocks/>
            </p:cNvSpPr>
            <p:nvPr/>
          </p:nvSpPr>
          <p:spPr bwMode="auto">
            <a:xfrm>
              <a:off x="3441" y="2550"/>
              <a:ext cx="55" cy="36"/>
            </a:xfrm>
            <a:custGeom>
              <a:avLst/>
              <a:gdLst>
                <a:gd name="T0" fmla="*/ 13 w 55"/>
                <a:gd name="T1" fmla="*/ 0 h 36"/>
                <a:gd name="T2" fmla="*/ 7 w 55"/>
                <a:gd name="T3" fmla="*/ 1 h 36"/>
                <a:gd name="T4" fmla="*/ 3 w 55"/>
                <a:gd name="T5" fmla="*/ 3 h 36"/>
                <a:gd name="T6" fmla="*/ 0 w 55"/>
                <a:gd name="T7" fmla="*/ 4 h 36"/>
                <a:gd name="T8" fmla="*/ 0 w 55"/>
                <a:gd name="T9" fmla="*/ 5 h 36"/>
                <a:gd name="T10" fmla="*/ 1 w 55"/>
                <a:gd name="T11" fmla="*/ 8 h 36"/>
                <a:gd name="T12" fmla="*/ 4 w 55"/>
                <a:gd name="T13" fmla="*/ 11 h 36"/>
                <a:gd name="T14" fmla="*/ 9 w 55"/>
                <a:gd name="T15" fmla="*/ 17 h 36"/>
                <a:gd name="T16" fmla="*/ 16 w 55"/>
                <a:gd name="T17" fmla="*/ 21 h 36"/>
                <a:gd name="T18" fmla="*/ 26 w 55"/>
                <a:gd name="T19" fmla="*/ 28 h 36"/>
                <a:gd name="T20" fmla="*/ 30 w 55"/>
                <a:gd name="T21" fmla="*/ 32 h 36"/>
                <a:gd name="T22" fmla="*/ 34 w 55"/>
                <a:gd name="T23" fmla="*/ 35 h 36"/>
                <a:gd name="T24" fmla="*/ 37 w 55"/>
                <a:gd name="T25" fmla="*/ 35 h 36"/>
                <a:gd name="T26" fmla="*/ 40 w 55"/>
                <a:gd name="T27" fmla="*/ 36 h 36"/>
                <a:gd name="T28" fmla="*/ 43 w 55"/>
                <a:gd name="T29" fmla="*/ 36 h 36"/>
                <a:gd name="T30" fmla="*/ 45 w 55"/>
                <a:gd name="T31" fmla="*/ 35 h 36"/>
                <a:gd name="T32" fmla="*/ 50 w 55"/>
                <a:gd name="T33" fmla="*/ 34 h 36"/>
                <a:gd name="T34" fmla="*/ 53 w 55"/>
                <a:gd name="T35" fmla="*/ 33 h 36"/>
                <a:gd name="T36" fmla="*/ 55 w 55"/>
                <a:gd name="T37" fmla="*/ 32 h 36"/>
                <a:gd name="T38" fmla="*/ 46 w 55"/>
                <a:gd name="T39" fmla="*/ 29 h 36"/>
                <a:gd name="T40" fmla="*/ 37 w 55"/>
                <a:gd name="T41" fmla="*/ 27 h 36"/>
                <a:gd name="T42" fmla="*/ 27 w 55"/>
                <a:gd name="T43" fmla="*/ 24 h 36"/>
                <a:gd name="T44" fmla="*/ 17 w 55"/>
                <a:gd name="T45" fmla="*/ 19 h 36"/>
                <a:gd name="T46" fmla="*/ 14 w 55"/>
                <a:gd name="T47" fmla="*/ 17 h 36"/>
                <a:gd name="T48" fmla="*/ 12 w 55"/>
                <a:gd name="T49" fmla="*/ 13 h 36"/>
                <a:gd name="T50" fmla="*/ 9 w 55"/>
                <a:gd name="T51" fmla="*/ 10 h 36"/>
                <a:gd name="T52" fmla="*/ 9 w 55"/>
                <a:gd name="T53" fmla="*/ 6 h 36"/>
                <a:gd name="T54" fmla="*/ 11 w 55"/>
                <a:gd name="T55" fmla="*/ 3 h 36"/>
                <a:gd name="T56" fmla="*/ 13 w 55"/>
                <a:gd name="T57" fmla="*/ 0 h 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36">
                  <a:moveTo>
                    <a:pt x="13" y="0"/>
                  </a:moveTo>
                  <a:lnTo>
                    <a:pt x="7" y="1"/>
                  </a:lnTo>
                  <a:lnTo>
                    <a:pt x="3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8"/>
                  </a:lnTo>
                  <a:lnTo>
                    <a:pt x="4" y="11"/>
                  </a:lnTo>
                  <a:lnTo>
                    <a:pt x="9" y="17"/>
                  </a:lnTo>
                  <a:lnTo>
                    <a:pt x="16" y="21"/>
                  </a:lnTo>
                  <a:lnTo>
                    <a:pt x="26" y="28"/>
                  </a:lnTo>
                  <a:lnTo>
                    <a:pt x="30" y="32"/>
                  </a:lnTo>
                  <a:lnTo>
                    <a:pt x="34" y="35"/>
                  </a:lnTo>
                  <a:lnTo>
                    <a:pt x="37" y="35"/>
                  </a:lnTo>
                  <a:lnTo>
                    <a:pt x="40" y="36"/>
                  </a:lnTo>
                  <a:lnTo>
                    <a:pt x="43" y="36"/>
                  </a:lnTo>
                  <a:lnTo>
                    <a:pt x="45" y="35"/>
                  </a:lnTo>
                  <a:lnTo>
                    <a:pt x="50" y="34"/>
                  </a:lnTo>
                  <a:lnTo>
                    <a:pt x="53" y="33"/>
                  </a:lnTo>
                  <a:lnTo>
                    <a:pt x="55" y="32"/>
                  </a:lnTo>
                  <a:lnTo>
                    <a:pt x="46" y="29"/>
                  </a:lnTo>
                  <a:lnTo>
                    <a:pt x="37" y="27"/>
                  </a:lnTo>
                  <a:lnTo>
                    <a:pt x="27" y="24"/>
                  </a:lnTo>
                  <a:lnTo>
                    <a:pt x="17" y="19"/>
                  </a:lnTo>
                  <a:lnTo>
                    <a:pt x="14" y="17"/>
                  </a:lnTo>
                  <a:lnTo>
                    <a:pt x="12" y="13"/>
                  </a:lnTo>
                  <a:lnTo>
                    <a:pt x="9" y="10"/>
                  </a:lnTo>
                  <a:lnTo>
                    <a:pt x="9" y="6"/>
                  </a:lnTo>
                  <a:lnTo>
                    <a:pt x="11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9" name="Freeform 65"/>
            <p:cNvSpPr>
              <a:spLocks/>
            </p:cNvSpPr>
            <p:nvPr/>
          </p:nvSpPr>
          <p:spPr bwMode="auto">
            <a:xfrm>
              <a:off x="3436" y="2558"/>
              <a:ext cx="26" cy="26"/>
            </a:xfrm>
            <a:custGeom>
              <a:avLst/>
              <a:gdLst>
                <a:gd name="T0" fmla="*/ 26 w 26"/>
                <a:gd name="T1" fmla="*/ 23 h 26"/>
                <a:gd name="T2" fmla="*/ 1 w 26"/>
                <a:gd name="T3" fmla="*/ 0 h 26"/>
                <a:gd name="T4" fmla="*/ 1 w 26"/>
                <a:gd name="T5" fmla="*/ 2 h 26"/>
                <a:gd name="T6" fmla="*/ 0 w 26"/>
                <a:gd name="T7" fmla="*/ 5 h 26"/>
                <a:gd name="T8" fmla="*/ 0 w 26"/>
                <a:gd name="T9" fmla="*/ 10 h 26"/>
                <a:gd name="T10" fmla="*/ 5 w 26"/>
                <a:gd name="T11" fmla="*/ 19 h 26"/>
                <a:gd name="T12" fmla="*/ 9 w 26"/>
                <a:gd name="T13" fmla="*/ 25 h 26"/>
                <a:gd name="T14" fmla="*/ 11 w 26"/>
                <a:gd name="T15" fmla="*/ 26 h 26"/>
                <a:gd name="T16" fmla="*/ 12 w 26"/>
                <a:gd name="T17" fmla="*/ 26 h 26"/>
                <a:gd name="T18" fmla="*/ 18 w 26"/>
                <a:gd name="T19" fmla="*/ 25 h 26"/>
                <a:gd name="T20" fmla="*/ 22 w 26"/>
                <a:gd name="T21" fmla="*/ 25 h 26"/>
                <a:gd name="T22" fmla="*/ 26 w 26"/>
                <a:gd name="T23" fmla="*/ 23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26">
                  <a:moveTo>
                    <a:pt x="26" y="23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10"/>
                  </a:lnTo>
                  <a:lnTo>
                    <a:pt x="5" y="19"/>
                  </a:lnTo>
                  <a:lnTo>
                    <a:pt x="9" y="25"/>
                  </a:lnTo>
                  <a:lnTo>
                    <a:pt x="11" y="26"/>
                  </a:lnTo>
                  <a:lnTo>
                    <a:pt x="12" y="26"/>
                  </a:lnTo>
                  <a:lnTo>
                    <a:pt x="18" y="25"/>
                  </a:lnTo>
                  <a:lnTo>
                    <a:pt x="22" y="25"/>
                  </a:lnTo>
                  <a:lnTo>
                    <a:pt x="2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0" name="Freeform 66"/>
            <p:cNvSpPr>
              <a:spLocks/>
            </p:cNvSpPr>
            <p:nvPr/>
          </p:nvSpPr>
          <p:spPr bwMode="auto">
            <a:xfrm>
              <a:off x="3489" y="2560"/>
              <a:ext cx="24" cy="30"/>
            </a:xfrm>
            <a:custGeom>
              <a:avLst/>
              <a:gdLst>
                <a:gd name="T0" fmla="*/ 10 w 24"/>
                <a:gd name="T1" fmla="*/ 27 h 30"/>
                <a:gd name="T2" fmla="*/ 14 w 24"/>
                <a:gd name="T3" fmla="*/ 23 h 30"/>
                <a:gd name="T4" fmla="*/ 16 w 24"/>
                <a:gd name="T5" fmla="*/ 19 h 30"/>
                <a:gd name="T6" fmla="*/ 19 w 24"/>
                <a:gd name="T7" fmla="*/ 17 h 30"/>
                <a:gd name="T8" fmla="*/ 19 w 24"/>
                <a:gd name="T9" fmla="*/ 15 h 30"/>
                <a:gd name="T10" fmla="*/ 19 w 24"/>
                <a:gd name="T11" fmla="*/ 11 h 30"/>
                <a:gd name="T12" fmla="*/ 21 w 24"/>
                <a:gd name="T13" fmla="*/ 9 h 30"/>
                <a:gd name="T14" fmla="*/ 22 w 24"/>
                <a:gd name="T15" fmla="*/ 6 h 30"/>
                <a:gd name="T16" fmla="*/ 24 w 24"/>
                <a:gd name="T17" fmla="*/ 1 h 30"/>
                <a:gd name="T18" fmla="*/ 18 w 24"/>
                <a:gd name="T19" fmla="*/ 0 h 30"/>
                <a:gd name="T20" fmla="*/ 15 w 24"/>
                <a:gd name="T21" fmla="*/ 11 h 30"/>
                <a:gd name="T22" fmla="*/ 12 w 24"/>
                <a:gd name="T23" fmla="*/ 17 h 30"/>
                <a:gd name="T24" fmla="*/ 10 w 24"/>
                <a:gd name="T25" fmla="*/ 22 h 30"/>
                <a:gd name="T26" fmla="*/ 7 w 24"/>
                <a:gd name="T27" fmla="*/ 24 h 30"/>
                <a:gd name="T28" fmla="*/ 5 w 24"/>
                <a:gd name="T29" fmla="*/ 26 h 30"/>
                <a:gd name="T30" fmla="*/ 2 w 24"/>
                <a:gd name="T31" fmla="*/ 27 h 30"/>
                <a:gd name="T32" fmla="*/ 0 w 24"/>
                <a:gd name="T33" fmla="*/ 27 h 30"/>
                <a:gd name="T34" fmla="*/ 5 w 24"/>
                <a:gd name="T35" fmla="*/ 30 h 30"/>
                <a:gd name="T36" fmla="*/ 7 w 24"/>
                <a:gd name="T37" fmla="*/ 29 h 30"/>
                <a:gd name="T38" fmla="*/ 10 w 24"/>
                <a:gd name="T39" fmla="*/ 27 h 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4" h="30">
                  <a:moveTo>
                    <a:pt x="10" y="27"/>
                  </a:moveTo>
                  <a:lnTo>
                    <a:pt x="14" y="23"/>
                  </a:lnTo>
                  <a:lnTo>
                    <a:pt x="16" y="19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11"/>
                  </a:lnTo>
                  <a:lnTo>
                    <a:pt x="21" y="9"/>
                  </a:lnTo>
                  <a:lnTo>
                    <a:pt x="22" y="6"/>
                  </a:lnTo>
                  <a:lnTo>
                    <a:pt x="24" y="1"/>
                  </a:lnTo>
                  <a:lnTo>
                    <a:pt x="18" y="0"/>
                  </a:lnTo>
                  <a:lnTo>
                    <a:pt x="15" y="11"/>
                  </a:lnTo>
                  <a:lnTo>
                    <a:pt x="12" y="17"/>
                  </a:lnTo>
                  <a:lnTo>
                    <a:pt x="10" y="22"/>
                  </a:lnTo>
                  <a:lnTo>
                    <a:pt x="7" y="24"/>
                  </a:lnTo>
                  <a:lnTo>
                    <a:pt x="5" y="26"/>
                  </a:lnTo>
                  <a:lnTo>
                    <a:pt x="2" y="27"/>
                  </a:lnTo>
                  <a:lnTo>
                    <a:pt x="0" y="27"/>
                  </a:lnTo>
                  <a:lnTo>
                    <a:pt x="5" y="30"/>
                  </a:lnTo>
                  <a:lnTo>
                    <a:pt x="7" y="29"/>
                  </a:lnTo>
                  <a:lnTo>
                    <a:pt x="10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1" name="Freeform 67"/>
            <p:cNvSpPr>
              <a:spLocks/>
            </p:cNvSpPr>
            <p:nvPr/>
          </p:nvSpPr>
          <p:spPr bwMode="auto">
            <a:xfrm>
              <a:off x="3493" y="2567"/>
              <a:ext cx="1" cy="1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2" name="Freeform 68"/>
            <p:cNvSpPr>
              <a:spLocks/>
            </p:cNvSpPr>
            <p:nvPr/>
          </p:nvSpPr>
          <p:spPr bwMode="auto">
            <a:xfrm>
              <a:off x="3464" y="2535"/>
              <a:ext cx="41" cy="32"/>
            </a:xfrm>
            <a:custGeom>
              <a:avLst/>
              <a:gdLst>
                <a:gd name="T0" fmla="*/ 22 w 41"/>
                <a:gd name="T1" fmla="*/ 9 h 32"/>
                <a:gd name="T2" fmla="*/ 28 w 41"/>
                <a:gd name="T3" fmla="*/ 12 h 32"/>
                <a:gd name="T4" fmla="*/ 38 w 41"/>
                <a:gd name="T5" fmla="*/ 19 h 32"/>
                <a:gd name="T6" fmla="*/ 38 w 41"/>
                <a:gd name="T7" fmla="*/ 23 h 32"/>
                <a:gd name="T8" fmla="*/ 36 w 41"/>
                <a:gd name="T9" fmla="*/ 26 h 32"/>
                <a:gd name="T10" fmla="*/ 31 w 41"/>
                <a:gd name="T11" fmla="*/ 32 h 32"/>
                <a:gd name="T12" fmla="*/ 37 w 41"/>
                <a:gd name="T13" fmla="*/ 29 h 32"/>
                <a:gd name="T14" fmla="*/ 39 w 41"/>
                <a:gd name="T15" fmla="*/ 27 h 32"/>
                <a:gd name="T16" fmla="*/ 40 w 41"/>
                <a:gd name="T17" fmla="*/ 25 h 32"/>
                <a:gd name="T18" fmla="*/ 41 w 41"/>
                <a:gd name="T19" fmla="*/ 24 h 32"/>
                <a:gd name="T20" fmla="*/ 41 w 41"/>
                <a:gd name="T21" fmla="*/ 23 h 32"/>
                <a:gd name="T22" fmla="*/ 40 w 41"/>
                <a:gd name="T23" fmla="*/ 20 h 32"/>
                <a:gd name="T24" fmla="*/ 37 w 41"/>
                <a:gd name="T25" fmla="*/ 15 h 32"/>
                <a:gd name="T26" fmla="*/ 33 w 41"/>
                <a:gd name="T27" fmla="*/ 10 h 32"/>
                <a:gd name="T28" fmla="*/ 29 w 41"/>
                <a:gd name="T29" fmla="*/ 4 h 32"/>
                <a:gd name="T30" fmla="*/ 22 w 41"/>
                <a:gd name="T31" fmla="*/ 0 h 32"/>
                <a:gd name="T32" fmla="*/ 13 w 41"/>
                <a:gd name="T33" fmla="*/ 1 h 32"/>
                <a:gd name="T34" fmla="*/ 5 w 41"/>
                <a:gd name="T35" fmla="*/ 3 h 32"/>
                <a:gd name="T36" fmla="*/ 0 w 41"/>
                <a:gd name="T37" fmla="*/ 4 h 32"/>
                <a:gd name="T38" fmla="*/ 9 w 41"/>
                <a:gd name="T39" fmla="*/ 7 h 32"/>
                <a:gd name="T40" fmla="*/ 22 w 41"/>
                <a:gd name="T41" fmla="*/ 9 h 3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1" h="32">
                  <a:moveTo>
                    <a:pt x="22" y="9"/>
                  </a:moveTo>
                  <a:lnTo>
                    <a:pt x="28" y="12"/>
                  </a:lnTo>
                  <a:lnTo>
                    <a:pt x="38" y="19"/>
                  </a:lnTo>
                  <a:lnTo>
                    <a:pt x="38" y="23"/>
                  </a:lnTo>
                  <a:lnTo>
                    <a:pt x="36" y="26"/>
                  </a:lnTo>
                  <a:lnTo>
                    <a:pt x="31" y="32"/>
                  </a:lnTo>
                  <a:lnTo>
                    <a:pt x="37" y="29"/>
                  </a:lnTo>
                  <a:lnTo>
                    <a:pt x="39" y="27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1" y="23"/>
                  </a:lnTo>
                  <a:lnTo>
                    <a:pt x="40" y="20"/>
                  </a:lnTo>
                  <a:lnTo>
                    <a:pt x="37" y="15"/>
                  </a:lnTo>
                  <a:lnTo>
                    <a:pt x="33" y="10"/>
                  </a:lnTo>
                  <a:lnTo>
                    <a:pt x="29" y="4"/>
                  </a:lnTo>
                  <a:lnTo>
                    <a:pt x="22" y="0"/>
                  </a:lnTo>
                  <a:lnTo>
                    <a:pt x="13" y="1"/>
                  </a:lnTo>
                  <a:lnTo>
                    <a:pt x="5" y="3"/>
                  </a:lnTo>
                  <a:lnTo>
                    <a:pt x="0" y="4"/>
                  </a:lnTo>
                  <a:lnTo>
                    <a:pt x="9" y="7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3" name="Freeform 69"/>
            <p:cNvSpPr>
              <a:spLocks/>
            </p:cNvSpPr>
            <p:nvPr/>
          </p:nvSpPr>
          <p:spPr bwMode="auto">
            <a:xfrm>
              <a:off x="3465" y="2546"/>
              <a:ext cx="31" cy="25"/>
            </a:xfrm>
            <a:custGeom>
              <a:avLst/>
              <a:gdLst>
                <a:gd name="T0" fmla="*/ 21 w 31"/>
                <a:gd name="T1" fmla="*/ 8 h 25"/>
                <a:gd name="T2" fmla="*/ 20 w 31"/>
                <a:gd name="T3" fmla="*/ 8 h 25"/>
                <a:gd name="T4" fmla="*/ 20 w 31"/>
                <a:gd name="T5" fmla="*/ 10 h 25"/>
                <a:gd name="T6" fmla="*/ 19 w 31"/>
                <a:gd name="T7" fmla="*/ 13 h 25"/>
                <a:gd name="T8" fmla="*/ 15 w 31"/>
                <a:gd name="T9" fmla="*/ 16 h 25"/>
                <a:gd name="T10" fmla="*/ 11 w 31"/>
                <a:gd name="T11" fmla="*/ 18 h 25"/>
                <a:gd name="T12" fmla="*/ 13 w 31"/>
                <a:gd name="T13" fmla="*/ 18 h 25"/>
                <a:gd name="T14" fmla="*/ 16 w 31"/>
                <a:gd name="T15" fmla="*/ 17 h 25"/>
                <a:gd name="T16" fmla="*/ 20 w 31"/>
                <a:gd name="T17" fmla="*/ 15 h 25"/>
                <a:gd name="T18" fmla="*/ 22 w 31"/>
                <a:gd name="T19" fmla="*/ 13 h 25"/>
                <a:gd name="T20" fmla="*/ 22 w 31"/>
                <a:gd name="T21" fmla="*/ 16 h 25"/>
                <a:gd name="T22" fmla="*/ 21 w 31"/>
                <a:gd name="T23" fmla="*/ 18 h 25"/>
                <a:gd name="T24" fmla="*/ 19 w 31"/>
                <a:gd name="T25" fmla="*/ 20 h 25"/>
                <a:gd name="T26" fmla="*/ 16 w 31"/>
                <a:gd name="T27" fmla="*/ 21 h 25"/>
                <a:gd name="T28" fmla="*/ 12 w 31"/>
                <a:gd name="T29" fmla="*/ 21 h 25"/>
                <a:gd name="T30" fmla="*/ 0 w 31"/>
                <a:gd name="T31" fmla="*/ 20 h 25"/>
                <a:gd name="T32" fmla="*/ 14 w 31"/>
                <a:gd name="T33" fmla="*/ 25 h 25"/>
                <a:gd name="T34" fmla="*/ 20 w 31"/>
                <a:gd name="T35" fmla="*/ 22 h 25"/>
                <a:gd name="T36" fmla="*/ 24 w 31"/>
                <a:gd name="T37" fmla="*/ 18 h 25"/>
                <a:gd name="T38" fmla="*/ 28 w 31"/>
                <a:gd name="T39" fmla="*/ 15 h 25"/>
                <a:gd name="T40" fmla="*/ 28 w 31"/>
                <a:gd name="T41" fmla="*/ 16 h 25"/>
                <a:gd name="T42" fmla="*/ 29 w 31"/>
                <a:gd name="T43" fmla="*/ 15 h 25"/>
                <a:gd name="T44" fmla="*/ 30 w 31"/>
                <a:gd name="T45" fmla="*/ 13 h 25"/>
                <a:gd name="T46" fmla="*/ 31 w 31"/>
                <a:gd name="T47" fmla="*/ 7 h 25"/>
                <a:gd name="T48" fmla="*/ 30 w 31"/>
                <a:gd name="T49" fmla="*/ 6 h 25"/>
                <a:gd name="T50" fmla="*/ 27 w 31"/>
                <a:gd name="T51" fmla="*/ 2 h 25"/>
                <a:gd name="T52" fmla="*/ 24 w 31"/>
                <a:gd name="T53" fmla="*/ 1 h 25"/>
                <a:gd name="T54" fmla="*/ 22 w 31"/>
                <a:gd name="T55" fmla="*/ 0 h 25"/>
                <a:gd name="T56" fmla="*/ 18 w 31"/>
                <a:gd name="T57" fmla="*/ 0 h 25"/>
                <a:gd name="T58" fmla="*/ 13 w 31"/>
                <a:gd name="T59" fmla="*/ 2 h 25"/>
                <a:gd name="T60" fmla="*/ 16 w 31"/>
                <a:gd name="T61" fmla="*/ 4 h 25"/>
                <a:gd name="T62" fmla="*/ 19 w 31"/>
                <a:gd name="T63" fmla="*/ 6 h 25"/>
                <a:gd name="T64" fmla="*/ 21 w 31"/>
                <a:gd name="T65" fmla="*/ 8 h 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1" h="25">
                  <a:moveTo>
                    <a:pt x="21" y="8"/>
                  </a:moveTo>
                  <a:lnTo>
                    <a:pt x="20" y="8"/>
                  </a:lnTo>
                  <a:lnTo>
                    <a:pt x="20" y="10"/>
                  </a:lnTo>
                  <a:lnTo>
                    <a:pt x="19" y="13"/>
                  </a:lnTo>
                  <a:lnTo>
                    <a:pt x="15" y="16"/>
                  </a:lnTo>
                  <a:lnTo>
                    <a:pt x="11" y="18"/>
                  </a:lnTo>
                  <a:lnTo>
                    <a:pt x="13" y="18"/>
                  </a:lnTo>
                  <a:lnTo>
                    <a:pt x="16" y="17"/>
                  </a:lnTo>
                  <a:lnTo>
                    <a:pt x="20" y="15"/>
                  </a:lnTo>
                  <a:lnTo>
                    <a:pt x="22" y="13"/>
                  </a:lnTo>
                  <a:lnTo>
                    <a:pt x="22" y="16"/>
                  </a:lnTo>
                  <a:lnTo>
                    <a:pt x="21" y="18"/>
                  </a:lnTo>
                  <a:lnTo>
                    <a:pt x="19" y="20"/>
                  </a:lnTo>
                  <a:lnTo>
                    <a:pt x="16" y="21"/>
                  </a:lnTo>
                  <a:lnTo>
                    <a:pt x="12" y="21"/>
                  </a:lnTo>
                  <a:lnTo>
                    <a:pt x="0" y="20"/>
                  </a:lnTo>
                  <a:lnTo>
                    <a:pt x="14" y="25"/>
                  </a:lnTo>
                  <a:lnTo>
                    <a:pt x="20" y="22"/>
                  </a:lnTo>
                  <a:lnTo>
                    <a:pt x="24" y="18"/>
                  </a:lnTo>
                  <a:lnTo>
                    <a:pt x="28" y="15"/>
                  </a:lnTo>
                  <a:lnTo>
                    <a:pt x="28" y="16"/>
                  </a:lnTo>
                  <a:lnTo>
                    <a:pt x="29" y="15"/>
                  </a:lnTo>
                  <a:lnTo>
                    <a:pt x="30" y="13"/>
                  </a:lnTo>
                  <a:lnTo>
                    <a:pt x="31" y="7"/>
                  </a:lnTo>
                  <a:lnTo>
                    <a:pt x="30" y="6"/>
                  </a:lnTo>
                  <a:lnTo>
                    <a:pt x="27" y="2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16" y="4"/>
                  </a:lnTo>
                  <a:lnTo>
                    <a:pt x="19" y="6"/>
                  </a:lnTo>
                  <a:lnTo>
                    <a:pt x="21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4" name="Freeform 70"/>
            <p:cNvSpPr>
              <a:spLocks/>
            </p:cNvSpPr>
            <p:nvPr/>
          </p:nvSpPr>
          <p:spPr bwMode="auto">
            <a:xfrm>
              <a:off x="3456" y="2540"/>
              <a:ext cx="25" cy="24"/>
            </a:xfrm>
            <a:custGeom>
              <a:avLst/>
              <a:gdLst>
                <a:gd name="T0" fmla="*/ 0 w 25"/>
                <a:gd name="T1" fmla="*/ 8 h 24"/>
                <a:gd name="T2" fmla="*/ 0 w 25"/>
                <a:gd name="T3" fmla="*/ 13 h 24"/>
                <a:gd name="T4" fmla="*/ 2 w 25"/>
                <a:gd name="T5" fmla="*/ 19 h 24"/>
                <a:gd name="T6" fmla="*/ 8 w 25"/>
                <a:gd name="T7" fmla="*/ 24 h 24"/>
                <a:gd name="T8" fmla="*/ 11 w 25"/>
                <a:gd name="T9" fmla="*/ 23 h 24"/>
                <a:gd name="T10" fmla="*/ 12 w 25"/>
                <a:gd name="T11" fmla="*/ 22 h 24"/>
                <a:gd name="T12" fmla="*/ 9 w 25"/>
                <a:gd name="T13" fmla="*/ 18 h 24"/>
                <a:gd name="T14" fmla="*/ 13 w 25"/>
                <a:gd name="T15" fmla="*/ 12 h 24"/>
                <a:gd name="T16" fmla="*/ 16 w 25"/>
                <a:gd name="T17" fmla="*/ 8 h 24"/>
                <a:gd name="T18" fmla="*/ 19 w 25"/>
                <a:gd name="T19" fmla="*/ 6 h 24"/>
                <a:gd name="T20" fmla="*/ 22 w 25"/>
                <a:gd name="T21" fmla="*/ 6 h 24"/>
                <a:gd name="T22" fmla="*/ 25 w 25"/>
                <a:gd name="T23" fmla="*/ 5 h 24"/>
                <a:gd name="T24" fmla="*/ 8 w 25"/>
                <a:gd name="T25" fmla="*/ 0 h 24"/>
                <a:gd name="T26" fmla="*/ 6 w 25"/>
                <a:gd name="T27" fmla="*/ 2 h 24"/>
                <a:gd name="T28" fmla="*/ 5 w 25"/>
                <a:gd name="T29" fmla="*/ 4 h 24"/>
                <a:gd name="T30" fmla="*/ 2 w 25"/>
                <a:gd name="T31" fmla="*/ 6 h 24"/>
                <a:gd name="T32" fmla="*/ 0 w 25"/>
                <a:gd name="T33" fmla="*/ 8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5" h="24">
                  <a:moveTo>
                    <a:pt x="0" y="8"/>
                  </a:moveTo>
                  <a:lnTo>
                    <a:pt x="0" y="13"/>
                  </a:lnTo>
                  <a:lnTo>
                    <a:pt x="2" y="19"/>
                  </a:lnTo>
                  <a:lnTo>
                    <a:pt x="8" y="24"/>
                  </a:lnTo>
                  <a:lnTo>
                    <a:pt x="11" y="23"/>
                  </a:lnTo>
                  <a:lnTo>
                    <a:pt x="12" y="22"/>
                  </a:lnTo>
                  <a:lnTo>
                    <a:pt x="9" y="18"/>
                  </a:lnTo>
                  <a:lnTo>
                    <a:pt x="13" y="12"/>
                  </a:lnTo>
                  <a:lnTo>
                    <a:pt x="16" y="8"/>
                  </a:lnTo>
                  <a:lnTo>
                    <a:pt x="19" y="6"/>
                  </a:lnTo>
                  <a:lnTo>
                    <a:pt x="22" y="6"/>
                  </a:lnTo>
                  <a:lnTo>
                    <a:pt x="25" y="5"/>
                  </a:lnTo>
                  <a:lnTo>
                    <a:pt x="8" y="0"/>
                  </a:lnTo>
                  <a:lnTo>
                    <a:pt x="6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5" name="Freeform 71"/>
            <p:cNvSpPr>
              <a:spLocks/>
            </p:cNvSpPr>
            <p:nvPr/>
          </p:nvSpPr>
          <p:spPr bwMode="auto">
            <a:xfrm>
              <a:off x="3394" y="2461"/>
              <a:ext cx="186" cy="70"/>
            </a:xfrm>
            <a:custGeom>
              <a:avLst/>
              <a:gdLst>
                <a:gd name="T0" fmla="*/ 90 w 186"/>
                <a:gd name="T1" fmla="*/ 16 h 70"/>
                <a:gd name="T2" fmla="*/ 98 w 186"/>
                <a:gd name="T3" fmla="*/ 14 h 70"/>
                <a:gd name="T4" fmla="*/ 106 w 186"/>
                <a:gd name="T5" fmla="*/ 13 h 70"/>
                <a:gd name="T6" fmla="*/ 116 w 186"/>
                <a:gd name="T7" fmla="*/ 12 h 70"/>
                <a:gd name="T8" fmla="*/ 129 w 186"/>
                <a:gd name="T9" fmla="*/ 13 h 70"/>
                <a:gd name="T10" fmla="*/ 141 w 186"/>
                <a:gd name="T11" fmla="*/ 15 h 70"/>
                <a:gd name="T12" fmla="*/ 147 w 186"/>
                <a:gd name="T13" fmla="*/ 18 h 70"/>
                <a:gd name="T14" fmla="*/ 154 w 186"/>
                <a:gd name="T15" fmla="*/ 21 h 70"/>
                <a:gd name="T16" fmla="*/ 160 w 186"/>
                <a:gd name="T17" fmla="*/ 24 h 70"/>
                <a:gd name="T18" fmla="*/ 165 w 186"/>
                <a:gd name="T19" fmla="*/ 30 h 70"/>
                <a:gd name="T20" fmla="*/ 168 w 186"/>
                <a:gd name="T21" fmla="*/ 34 h 70"/>
                <a:gd name="T22" fmla="*/ 171 w 186"/>
                <a:gd name="T23" fmla="*/ 39 h 70"/>
                <a:gd name="T24" fmla="*/ 178 w 186"/>
                <a:gd name="T25" fmla="*/ 53 h 70"/>
                <a:gd name="T26" fmla="*/ 182 w 186"/>
                <a:gd name="T27" fmla="*/ 67 h 70"/>
                <a:gd name="T28" fmla="*/ 185 w 186"/>
                <a:gd name="T29" fmla="*/ 70 h 70"/>
                <a:gd name="T30" fmla="*/ 186 w 186"/>
                <a:gd name="T31" fmla="*/ 70 h 70"/>
                <a:gd name="T32" fmla="*/ 186 w 186"/>
                <a:gd name="T33" fmla="*/ 66 h 70"/>
                <a:gd name="T34" fmla="*/ 186 w 186"/>
                <a:gd name="T35" fmla="*/ 60 h 70"/>
                <a:gd name="T36" fmla="*/ 182 w 186"/>
                <a:gd name="T37" fmla="*/ 50 h 70"/>
                <a:gd name="T38" fmla="*/ 176 w 186"/>
                <a:gd name="T39" fmla="*/ 38 h 70"/>
                <a:gd name="T40" fmla="*/ 169 w 186"/>
                <a:gd name="T41" fmla="*/ 28 h 70"/>
                <a:gd name="T42" fmla="*/ 156 w 186"/>
                <a:gd name="T43" fmla="*/ 11 h 70"/>
                <a:gd name="T44" fmla="*/ 149 w 186"/>
                <a:gd name="T45" fmla="*/ 4 h 70"/>
                <a:gd name="T46" fmla="*/ 145 w 186"/>
                <a:gd name="T47" fmla="*/ 4 h 70"/>
                <a:gd name="T48" fmla="*/ 130 w 186"/>
                <a:gd name="T49" fmla="*/ 2 h 70"/>
                <a:gd name="T50" fmla="*/ 110 w 186"/>
                <a:gd name="T51" fmla="*/ 0 h 70"/>
                <a:gd name="T52" fmla="*/ 99 w 186"/>
                <a:gd name="T53" fmla="*/ 0 h 70"/>
                <a:gd name="T54" fmla="*/ 86 w 186"/>
                <a:gd name="T55" fmla="*/ 2 h 70"/>
                <a:gd name="T56" fmla="*/ 74 w 186"/>
                <a:gd name="T57" fmla="*/ 4 h 70"/>
                <a:gd name="T58" fmla="*/ 61 w 186"/>
                <a:gd name="T59" fmla="*/ 7 h 70"/>
                <a:gd name="T60" fmla="*/ 48 w 186"/>
                <a:gd name="T61" fmla="*/ 12 h 70"/>
                <a:gd name="T62" fmla="*/ 36 w 186"/>
                <a:gd name="T63" fmla="*/ 19 h 70"/>
                <a:gd name="T64" fmla="*/ 26 w 186"/>
                <a:gd name="T65" fmla="*/ 27 h 70"/>
                <a:gd name="T66" fmla="*/ 15 w 186"/>
                <a:gd name="T67" fmla="*/ 37 h 70"/>
                <a:gd name="T68" fmla="*/ 11 w 186"/>
                <a:gd name="T69" fmla="*/ 44 h 70"/>
                <a:gd name="T70" fmla="*/ 7 w 186"/>
                <a:gd name="T71" fmla="*/ 50 h 70"/>
                <a:gd name="T72" fmla="*/ 4 w 186"/>
                <a:gd name="T73" fmla="*/ 58 h 70"/>
                <a:gd name="T74" fmla="*/ 0 w 186"/>
                <a:gd name="T75" fmla="*/ 66 h 70"/>
                <a:gd name="T76" fmla="*/ 6 w 186"/>
                <a:gd name="T77" fmla="*/ 58 h 70"/>
                <a:gd name="T78" fmla="*/ 12 w 186"/>
                <a:gd name="T79" fmla="*/ 51 h 70"/>
                <a:gd name="T80" fmla="*/ 21 w 186"/>
                <a:gd name="T81" fmla="*/ 42 h 70"/>
                <a:gd name="T82" fmla="*/ 30 w 186"/>
                <a:gd name="T83" fmla="*/ 32 h 70"/>
                <a:gd name="T84" fmla="*/ 40 w 186"/>
                <a:gd name="T85" fmla="*/ 24 h 70"/>
                <a:gd name="T86" fmla="*/ 52 w 186"/>
                <a:gd name="T87" fmla="*/ 19 h 70"/>
                <a:gd name="T88" fmla="*/ 58 w 186"/>
                <a:gd name="T89" fmla="*/ 16 h 70"/>
                <a:gd name="T90" fmla="*/ 63 w 186"/>
                <a:gd name="T91" fmla="*/ 15 h 70"/>
                <a:gd name="T92" fmla="*/ 70 w 186"/>
                <a:gd name="T93" fmla="*/ 13 h 70"/>
                <a:gd name="T94" fmla="*/ 77 w 186"/>
                <a:gd name="T95" fmla="*/ 12 h 70"/>
                <a:gd name="T96" fmla="*/ 79 w 186"/>
                <a:gd name="T97" fmla="*/ 13 h 70"/>
                <a:gd name="T98" fmla="*/ 82 w 186"/>
                <a:gd name="T99" fmla="*/ 13 h 70"/>
                <a:gd name="T100" fmla="*/ 85 w 186"/>
                <a:gd name="T101" fmla="*/ 15 h 70"/>
                <a:gd name="T102" fmla="*/ 87 w 186"/>
                <a:gd name="T103" fmla="*/ 16 h 70"/>
                <a:gd name="T104" fmla="*/ 90 w 186"/>
                <a:gd name="T105" fmla="*/ 16 h 7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6" h="70">
                  <a:moveTo>
                    <a:pt x="90" y="16"/>
                  </a:moveTo>
                  <a:lnTo>
                    <a:pt x="98" y="14"/>
                  </a:lnTo>
                  <a:lnTo>
                    <a:pt x="106" y="13"/>
                  </a:lnTo>
                  <a:lnTo>
                    <a:pt x="116" y="12"/>
                  </a:lnTo>
                  <a:lnTo>
                    <a:pt x="129" y="13"/>
                  </a:lnTo>
                  <a:lnTo>
                    <a:pt x="141" y="15"/>
                  </a:lnTo>
                  <a:lnTo>
                    <a:pt x="147" y="18"/>
                  </a:lnTo>
                  <a:lnTo>
                    <a:pt x="154" y="21"/>
                  </a:lnTo>
                  <a:lnTo>
                    <a:pt x="160" y="24"/>
                  </a:lnTo>
                  <a:lnTo>
                    <a:pt x="165" y="30"/>
                  </a:lnTo>
                  <a:lnTo>
                    <a:pt x="168" y="34"/>
                  </a:lnTo>
                  <a:lnTo>
                    <a:pt x="171" y="39"/>
                  </a:lnTo>
                  <a:lnTo>
                    <a:pt x="178" y="53"/>
                  </a:lnTo>
                  <a:lnTo>
                    <a:pt x="182" y="67"/>
                  </a:lnTo>
                  <a:lnTo>
                    <a:pt x="185" y="70"/>
                  </a:lnTo>
                  <a:lnTo>
                    <a:pt x="186" y="70"/>
                  </a:lnTo>
                  <a:lnTo>
                    <a:pt x="186" y="66"/>
                  </a:lnTo>
                  <a:lnTo>
                    <a:pt x="186" y="60"/>
                  </a:lnTo>
                  <a:lnTo>
                    <a:pt x="182" y="50"/>
                  </a:lnTo>
                  <a:lnTo>
                    <a:pt x="176" y="38"/>
                  </a:lnTo>
                  <a:lnTo>
                    <a:pt x="169" y="28"/>
                  </a:lnTo>
                  <a:lnTo>
                    <a:pt x="156" y="11"/>
                  </a:lnTo>
                  <a:lnTo>
                    <a:pt x="149" y="4"/>
                  </a:lnTo>
                  <a:lnTo>
                    <a:pt x="145" y="4"/>
                  </a:lnTo>
                  <a:lnTo>
                    <a:pt x="130" y="2"/>
                  </a:lnTo>
                  <a:lnTo>
                    <a:pt x="110" y="0"/>
                  </a:lnTo>
                  <a:lnTo>
                    <a:pt x="99" y="0"/>
                  </a:lnTo>
                  <a:lnTo>
                    <a:pt x="86" y="2"/>
                  </a:lnTo>
                  <a:lnTo>
                    <a:pt x="74" y="4"/>
                  </a:lnTo>
                  <a:lnTo>
                    <a:pt x="61" y="7"/>
                  </a:lnTo>
                  <a:lnTo>
                    <a:pt x="48" y="12"/>
                  </a:lnTo>
                  <a:lnTo>
                    <a:pt x="36" y="19"/>
                  </a:lnTo>
                  <a:lnTo>
                    <a:pt x="26" y="27"/>
                  </a:lnTo>
                  <a:lnTo>
                    <a:pt x="15" y="37"/>
                  </a:lnTo>
                  <a:lnTo>
                    <a:pt x="11" y="44"/>
                  </a:lnTo>
                  <a:lnTo>
                    <a:pt x="7" y="50"/>
                  </a:lnTo>
                  <a:lnTo>
                    <a:pt x="4" y="58"/>
                  </a:lnTo>
                  <a:lnTo>
                    <a:pt x="0" y="66"/>
                  </a:lnTo>
                  <a:lnTo>
                    <a:pt x="6" y="58"/>
                  </a:lnTo>
                  <a:lnTo>
                    <a:pt x="12" y="51"/>
                  </a:lnTo>
                  <a:lnTo>
                    <a:pt x="21" y="42"/>
                  </a:lnTo>
                  <a:lnTo>
                    <a:pt x="30" y="32"/>
                  </a:lnTo>
                  <a:lnTo>
                    <a:pt x="40" y="24"/>
                  </a:lnTo>
                  <a:lnTo>
                    <a:pt x="52" y="19"/>
                  </a:lnTo>
                  <a:lnTo>
                    <a:pt x="58" y="16"/>
                  </a:lnTo>
                  <a:lnTo>
                    <a:pt x="63" y="15"/>
                  </a:lnTo>
                  <a:lnTo>
                    <a:pt x="70" y="13"/>
                  </a:lnTo>
                  <a:lnTo>
                    <a:pt x="77" y="12"/>
                  </a:lnTo>
                  <a:lnTo>
                    <a:pt x="79" y="13"/>
                  </a:lnTo>
                  <a:lnTo>
                    <a:pt x="82" y="13"/>
                  </a:lnTo>
                  <a:lnTo>
                    <a:pt x="85" y="15"/>
                  </a:lnTo>
                  <a:lnTo>
                    <a:pt x="87" y="16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6" name="Freeform 72"/>
            <p:cNvSpPr>
              <a:spLocks/>
            </p:cNvSpPr>
            <p:nvPr/>
          </p:nvSpPr>
          <p:spPr bwMode="auto">
            <a:xfrm>
              <a:off x="3361" y="2529"/>
              <a:ext cx="25" cy="56"/>
            </a:xfrm>
            <a:custGeom>
              <a:avLst/>
              <a:gdLst>
                <a:gd name="T0" fmla="*/ 25 w 25"/>
                <a:gd name="T1" fmla="*/ 56 h 56"/>
                <a:gd name="T2" fmla="*/ 24 w 25"/>
                <a:gd name="T3" fmla="*/ 55 h 56"/>
                <a:gd name="T4" fmla="*/ 20 w 25"/>
                <a:gd name="T5" fmla="*/ 53 h 56"/>
                <a:gd name="T6" fmla="*/ 15 w 25"/>
                <a:gd name="T7" fmla="*/ 49 h 56"/>
                <a:gd name="T8" fmla="*/ 10 w 25"/>
                <a:gd name="T9" fmla="*/ 45 h 56"/>
                <a:gd name="T10" fmla="*/ 7 w 25"/>
                <a:gd name="T11" fmla="*/ 38 h 56"/>
                <a:gd name="T12" fmla="*/ 4 w 25"/>
                <a:gd name="T13" fmla="*/ 29 h 56"/>
                <a:gd name="T14" fmla="*/ 1 w 25"/>
                <a:gd name="T15" fmla="*/ 16 h 56"/>
                <a:gd name="T16" fmla="*/ 2 w 25"/>
                <a:gd name="T17" fmla="*/ 0 h 56"/>
                <a:gd name="T18" fmla="*/ 1 w 25"/>
                <a:gd name="T19" fmla="*/ 8 h 56"/>
                <a:gd name="T20" fmla="*/ 0 w 25"/>
                <a:gd name="T21" fmla="*/ 17 h 56"/>
                <a:gd name="T22" fmla="*/ 1 w 25"/>
                <a:gd name="T23" fmla="*/ 26 h 56"/>
                <a:gd name="T24" fmla="*/ 2 w 25"/>
                <a:gd name="T25" fmla="*/ 37 h 56"/>
                <a:gd name="T26" fmla="*/ 5 w 25"/>
                <a:gd name="T27" fmla="*/ 41 h 56"/>
                <a:gd name="T28" fmla="*/ 7 w 25"/>
                <a:gd name="T29" fmla="*/ 46 h 56"/>
                <a:gd name="T30" fmla="*/ 10 w 25"/>
                <a:gd name="T31" fmla="*/ 49 h 56"/>
                <a:gd name="T32" fmla="*/ 15 w 25"/>
                <a:gd name="T33" fmla="*/ 53 h 56"/>
                <a:gd name="T34" fmla="*/ 20 w 25"/>
                <a:gd name="T35" fmla="*/ 55 h 56"/>
                <a:gd name="T36" fmla="*/ 25 w 25"/>
                <a:gd name="T37" fmla="*/ 56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" h="56">
                  <a:moveTo>
                    <a:pt x="25" y="56"/>
                  </a:moveTo>
                  <a:lnTo>
                    <a:pt x="24" y="55"/>
                  </a:lnTo>
                  <a:lnTo>
                    <a:pt x="20" y="53"/>
                  </a:lnTo>
                  <a:lnTo>
                    <a:pt x="15" y="49"/>
                  </a:lnTo>
                  <a:lnTo>
                    <a:pt x="10" y="45"/>
                  </a:lnTo>
                  <a:lnTo>
                    <a:pt x="7" y="38"/>
                  </a:lnTo>
                  <a:lnTo>
                    <a:pt x="4" y="29"/>
                  </a:lnTo>
                  <a:lnTo>
                    <a:pt x="1" y="16"/>
                  </a:lnTo>
                  <a:lnTo>
                    <a:pt x="2" y="0"/>
                  </a:lnTo>
                  <a:lnTo>
                    <a:pt x="1" y="8"/>
                  </a:lnTo>
                  <a:lnTo>
                    <a:pt x="0" y="17"/>
                  </a:lnTo>
                  <a:lnTo>
                    <a:pt x="1" y="26"/>
                  </a:lnTo>
                  <a:lnTo>
                    <a:pt x="2" y="37"/>
                  </a:lnTo>
                  <a:lnTo>
                    <a:pt x="5" y="41"/>
                  </a:lnTo>
                  <a:lnTo>
                    <a:pt x="7" y="46"/>
                  </a:lnTo>
                  <a:lnTo>
                    <a:pt x="10" y="49"/>
                  </a:lnTo>
                  <a:lnTo>
                    <a:pt x="15" y="53"/>
                  </a:lnTo>
                  <a:lnTo>
                    <a:pt x="20" y="55"/>
                  </a:lnTo>
                  <a:lnTo>
                    <a:pt x="25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7" name="Freeform 73"/>
            <p:cNvSpPr>
              <a:spLocks/>
            </p:cNvSpPr>
            <p:nvPr/>
          </p:nvSpPr>
          <p:spPr bwMode="auto">
            <a:xfrm>
              <a:off x="3475" y="2554"/>
              <a:ext cx="6" cy="6"/>
            </a:xfrm>
            <a:custGeom>
              <a:avLst/>
              <a:gdLst>
                <a:gd name="T0" fmla="*/ 3 w 6"/>
                <a:gd name="T1" fmla="*/ 6 h 6"/>
                <a:gd name="T2" fmla="*/ 5 w 6"/>
                <a:gd name="T3" fmla="*/ 5 h 6"/>
                <a:gd name="T4" fmla="*/ 6 w 6"/>
                <a:gd name="T5" fmla="*/ 4 h 6"/>
                <a:gd name="T6" fmla="*/ 6 w 6"/>
                <a:gd name="T7" fmla="*/ 0 h 6"/>
                <a:gd name="T8" fmla="*/ 4 w 6"/>
                <a:gd name="T9" fmla="*/ 4 h 6"/>
                <a:gd name="T10" fmla="*/ 2 w 6"/>
                <a:gd name="T11" fmla="*/ 6 h 6"/>
                <a:gd name="T12" fmla="*/ 0 w 6"/>
                <a:gd name="T13" fmla="*/ 6 h 6"/>
                <a:gd name="T14" fmla="*/ 2 w 6"/>
                <a:gd name="T15" fmla="*/ 6 h 6"/>
                <a:gd name="T16" fmla="*/ 3 w 6"/>
                <a:gd name="T17" fmla="*/ 6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6">
                  <a:moveTo>
                    <a:pt x="3" y="6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6" y="0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8" name="Freeform 74"/>
            <p:cNvSpPr>
              <a:spLocks/>
            </p:cNvSpPr>
            <p:nvPr/>
          </p:nvSpPr>
          <p:spPr bwMode="auto">
            <a:xfrm>
              <a:off x="3423" y="2542"/>
              <a:ext cx="111" cy="61"/>
            </a:xfrm>
            <a:custGeom>
              <a:avLst/>
              <a:gdLst>
                <a:gd name="T0" fmla="*/ 1 w 111"/>
                <a:gd name="T1" fmla="*/ 0 h 61"/>
                <a:gd name="T2" fmla="*/ 0 w 111"/>
                <a:gd name="T3" fmla="*/ 8 h 61"/>
                <a:gd name="T4" fmla="*/ 0 w 111"/>
                <a:gd name="T5" fmla="*/ 16 h 61"/>
                <a:gd name="T6" fmla="*/ 0 w 111"/>
                <a:gd name="T7" fmla="*/ 22 h 61"/>
                <a:gd name="T8" fmla="*/ 1 w 111"/>
                <a:gd name="T9" fmla="*/ 28 h 61"/>
                <a:gd name="T10" fmla="*/ 2 w 111"/>
                <a:gd name="T11" fmla="*/ 34 h 61"/>
                <a:gd name="T12" fmla="*/ 5 w 111"/>
                <a:gd name="T13" fmla="*/ 40 h 61"/>
                <a:gd name="T14" fmla="*/ 8 w 111"/>
                <a:gd name="T15" fmla="*/ 43 h 61"/>
                <a:gd name="T16" fmla="*/ 11 w 111"/>
                <a:gd name="T17" fmla="*/ 48 h 61"/>
                <a:gd name="T18" fmla="*/ 18 w 111"/>
                <a:gd name="T19" fmla="*/ 53 h 61"/>
                <a:gd name="T20" fmla="*/ 27 w 111"/>
                <a:gd name="T21" fmla="*/ 58 h 61"/>
                <a:gd name="T22" fmla="*/ 38 w 111"/>
                <a:gd name="T23" fmla="*/ 60 h 61"/>
                <a:gd name="T24" fmla="*/ 49 w 111"/>
                <a:gd name="T25" fmla="*/ 61 h 61"/>
                <a:gd name="T26" fmla="*/ 60 w 111"/>
                <a:gd name="T27" fmla="*/ 61 h 61"/>
                <a:gd name="T28" fmla="*/ 71 w 111"/>
                <a:gd name="T29" fmla="*/ 60 h 61"/>
                <a:gd name="T30" fmla="*/ 89 w 111"/>
                <a:gd name="T31" fmla="*/ 58 h 61"/>
                <a:gd name="T32" fmla="*/ 104 w 111"/>
                <a:gd name="T33" fmla="*/ 55 h 61"/>
                <a:gd name="T34" fmla="*/ 109 w 111"/>
                <a:gd name="T35" fmla="*/ 52 h 61"/>
                <a:gd name="T36" fmla="*/ 109 w 111"/>
                <a:gd name="T37" fmla="*/ 48 h 61"/>
                <a:gd name="T38" fmla="*/ 109 w 111"/>
                <a:gd name="T39" fmla="*/ 40 h 61"/>
                <a:gd name="T40" fmla="*/ 111 w 111"/>
                <a:gd name="T41" fmla="*/ 28 h 61"/>
                <a:gd name="T42" fmla="*/ 111 w 111"/>
                <a:gd name="T43" fmla="*/ 21 h 61"/>
                <a:gd name="T44" fmla="*/ 103 w 111"/>
                <a:gd name="T45" fmla="*/ 36 h 61"/>
                <a:gd name="T46" fmla="*/ 101 w 111"/>
                <a:gd name="T47" fmla="*/ 43 h 61"/>
                <a:gd name="T48" fmla="*/ 99 w 111"/>
                <a:gd name="T49" fmla="*/ 47 h 61"/>
                <a:gd name="T50" fmla="*/ 95 w 111"/>
                <a:gd name="T51" fmla="*/ 50 h 61"/>
                <a:gd name="T52" fmla="*/ 93 w 111"/>
                <a:gd name="T53" fmla="*/ 51 h 61"/>
                <a:gd name="T54" fmla="*/ 88 w 111"/>
                <a:gd name="T55" fmla="*/ 52 h 61"/>
                <a:gd name="T56" fmla="*/ 86 w 111"/>
                <a:gd name="T57" fmla="*/ 52 h 61"/>
                <a:gd name="T58" fmla="*/ 82 w 111"/>
                <a:gd name="T59" fmla="*/ 51 h 61"/>
                <a:gd name="T60" fmla="*/ 80 w 111"/>
                <a:gd name="T61" fmla="*/ 51 h 61"/>
                <a:gd name="T62" fmla="*/ 79 w 111"/>
                <a:gd name="T63" fmla="*/ 53 h 61"/>
                <a:gd name="T64" fmla="*/ 78 w 111"/>
                <a:gd name="T65" fmla="*/ 55 h 61"/>
                <a:gd name="T66" fmla="*/ 77 w 111"/>
                <a:gd name="T67" fmla="*/ 55 h 61"/>
                <a:gd name="T68" fmla="*/ 74 w 111"/>
                <a:gd name="T69" fmla="*/ 55 h 61"/>
                <a:gd name="T70" fmla="*/ 70 w 111"/>
                <a:gd name="T71" fmla="*/ 53 h 61"/>
                <a:gd name="T72" fmla="*/ 65 w 111"/>
                <a:gd name="T73" fmla="*/ 52 h 61"/>
                <a:gd name="T74" fmla="*/ 63 w 111"/>
                <a:gd name="T75" fmla="*/ 52 h 61"/>
                <a:gd name="T76" fmla="*/ 61 w 111"/>
                <a:gd name="T77" fmla="*/ 52 h 61"/>
                <a:gd name="T78" fmla="*/ 56 w 111"/>
                <a:gd name="T79" fmla="*/ 52 h 61"/>
                <a:gd name="T80" fmla="*/ 53 w 111"/>
                <a:gd name="T81" fmla="*/ 51 h 61"/>
                <a:gd name="T82" fmla="*/ 49 w 111"/>
                <a:gd name="T83" fmla="*/ 48 h 61"/>
                <a:gd name="T84" fmla="*/ 45 w 111"/>
                <a:gd name="T85" fmla="*/ 49 h 61"/>
                <a:gd name="T86" fmla="*/ 40 w 111"/>
                <a:gd name="T87" fmla="*/ 49 h 61"/>
                <a:gd name="T88" fmla="*/ 37 w 111"/>
                <a:gd name="T89" fmla="*/ 50 h 61"/>
                <a:gd name="T90" fmla="*/ 33 w 111"/>
                <a:gd name="T91" fmla="*/ 51 h 61"/>
                <a:gd name="T92" fmla="*/ 29 w 111"/>
                <a:gd name="T93" fmla="*/ 52 h 61"/>
                <a:gd name="T94" fmla="*/ 25 w 111"/>
                <a:gd name="T95" fmla="*/ 50 h 61"/>
                <a:gd name="T96" fmla="*/ 23 w 111"/>
                <a:gd name="T97" fmla="*/ 48 h 61"/>
                <a:gd name="T98" fmla="*/ 16 w 111"/>
                <a:gd name="T99" fmla="*/ 39 h 61"/>
                <a:gd name="T100" fmla="*/ 8 w 111"/>
                <a:gd name="T101" fmla="*/ 26 h 61"/>
                <a:gd name="T102" fmla="*/ 6 w 111"/>
                <a:gd name="T103" fmla="*/ 19 h 61"/>
                <a:gd name="T104" fmla="*/ 3 w 111"/>
                <a:gd name="T105" fmla="*/ 11 h 61"/>
                <a:gd name="T106" fmla="*/ 1 w 111"/>
                <a:gd name="T107" fmla="*/ 0 h 6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1" h="61">
                  <a:moveTo>
                    <a:pt x="1" y="0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1" y="28"/>
                  </a:lnTo>
                  <a:lnTo>
                    <a:pt x="2" y="34"/>
                  </a:lnTo>
                  <a:lnTo>
                    <a:pt x="5" y="40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8" y="53"/>
                  </a:lnTo>
                  <a:lnTo>
                    <a:pt x="27" y="58"/>
                  </a:lnTo>
                  <a:lnTo>
                    <a:pt x="38" y="60"/>
                  </a:lnTo>
                  <a:lnTo>
                    <a:pt x="49" y="61"/>
                  </a:lnTo>
                  <a:lnTo>
                    <a:pt x="60" y="61"/>
                  </a:lnTo>
                  <a:lnTo>
                    <a:pt x="71" y="60"/>
                  </a:lnTo>
                  <a:lnTo>
                    <a:pt x="89" y="58"/>
                  </a:lnTo>
                  <a:lnTo>
                    <a:pt x="104" y="55"/>
                  </a:lnTo>
                  <a:lnTo>
                    <a:pt x="109" y="52"/>
                  </a:lnTo>
                  <a:lnTo>
                    <a:pt x="109" y="48"/>
                  </a:lnTo>
                  <a:lnTo>
                    <a:pt x="109" y="40"/>
                  </a:lnTo>
                  <a:lnTo>
                    <a:pt x="111" y="28"/>
                  </a:lnTo>
                  <a:lnTo>
                    <a:pt x="111" y="21"/>
                  </a:lnTo>
                  <a:lnTo>
                    <a:pt x="103" y="36"/>
                  </a:lnTo>
                  <a:lnTo>
                    <a:pt x="101" y="43"/>
                  </a:lnTo>
                  <a:lnTo>
                    <a:pt x="99" y="47"/>
                  </a:lnTo>
                  <a:lnTo>
                    <a:pt x="95" y="50"/>
                  </a:lnTo>
                  <a:lnTo>
                    <a:pt x="93" y="51"/>
                  </a:lnTo>
                  <a:lnTo>
                    <a:pt x="88" y="52"/>
                  </a:lnTo>
                  <a:lnTo>
                    <a:pt x="86" y="52"/>
                  </a:lnTo>
                  <a:lnTo>
                    <a:pt x="82" y="51"/>
                  </a:lnTo>
                  <a:lnTo>
                    <a:pt x="80" y="51"/>
                  </a:lnTo>
                  <a:lnTo>
                    <a:pt x="79" y="53"/>
                  </a:lnTo>
                  <a:lnTo>
                    <a:pt x="78" y="55"/>
                  </a:lnTo>
                  <a:lnTo>
                    <a:pt x="77" y="55"/>
                  </a:lnTo>
                  <a:lnTo>
                    <a:pt x="74" y="55"/>
                  </a:lnTo>
                  <a:lnTo>
                    <a:pt x="70" y="53"/>
                  </a:lnTo>
                  <a:lnTo>
                    <a:pt x="65" y="52"/>
                  </a:lnTo>
                  <a:lnTo>
                    <a:pt x="63" y="52"/>
                  </a:lnTo>
                  <a:lnTo>
                    <a:pt x="61" y="52"/>
                  </a:lnTo>
                  <a:lnTo>
                    <a:pt x="56" y="52"/>
                  </a:lnTo>
                  <a:lnTo>
                    <a:pt x="53" y="51"/>
                  </a:lnTo>
                  <a:lnTo>
                    <a:pt x="49" y="48"/>
                  </a:lnTo>
                  <a:lnTo>
                    <a:pt x="45" y="49"/>
                  </a:lnTo>
                  <a:lnTo>
                    <a:pt x="40" y="49"/>
                  </a:lnTo>
                  <a:lnTo>
                    <a:pt x="37" y="50"/>
                  </a:lnTo>
                  <a:lnTo>
                    <a:pt x="33" y="51"/>
                  </a:lnTo>
                  <a:lnTo>
                    <a:pt x="29" y="52"/>
                  </a:lnTo>
                  <a:lnTo>
                    <a:pt x="25" y="50"/>
                  </a:lnTo>
                  <a:lnTo>
                    <a:pt x="23" y="48"/>
                  </a:lnTo>
                  <a:lnTo>
                    <a:pt x="16" y="39"/>
                  </a:lnTo>
                  <a:lnTo>
                    <a:pt x="8" y="26"/>
                  </a:lnTo>
                  <a:lnTo>
                    <a:pt x="6" y="19"/>
                  </a:lnTo>
                  <a:lnTo>
                    <a:pt x="3" y="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69" name="Freeform 75"/>
            <p:cNvSpPr>
              <a:spLocks/>
            </p:cNvSpPr>
            <p:nvPr/>
          </p:nvSpPr>
          <p:spPr bwMode="auto">
            <a:xfrm>
              <a:off x="3424" y="2506"/>
              <a:ext cx="89" cy="24"/>
            </a:xfrm>
            <a:custGeom>
              <a:avLst/>
              <a:gdLst>
                <a:gd name="T0" fmla="*/ 0 w 89"/>
                <a:gd name="T1" fmla="*/ 24 h 24"/>
                <a:gd name="T2" fmla="*/ 7 w 89"/>
                <a:gd name="T3" fmla="*/ 21 h 24"/>
                <a:gd name="T4" fmla="*/ 15 w 89"/>
                <a:gd name="T5" fmla="*/ 17 h 24"/>
                <a:gd name="T6" fmla="*/ 25 w 89"/>
                <a:gd name="T7" fmla="*/ 15 h 24"/>
                <a:gd name="T8" fmla="*/ 30 w 89"/>
                <a:gd name="T9" fmla="*/ 15 h 24"/>
                <a:gd name="T10" fmla="*/ 33 w 89"/>
                <a:gd name="T11" fmla="*/ 14 h 24"/>
                <a:gd name="T12" fmla="*/ 38 w 89"/>
                <a:gd name="T13" fmla="*/ 10 h 24"/>
                <a:gd name="T14" fmla="*/ 39 w 89"/>
                <a:gd name="T15" fmla="*/ 8 h 24"/>
                <a:gd name="T16" fmla="*/ 43 w 89"/>
                <a:gd name="T17" fmla="*/ 6 h 24"/>
                <a:gd name="T18" fmla="*/ 44 w 89"/>
                <a:gd name="T19" fmla="*/ 6 h 24"/>
                <a:gd name="T20" fmla="*/ 47 w 89"/>
                <a:gd name="T21" fmla="*/ 6 h 24"/>
                <a:gd name="T22" fmla="*/ 54 w 89"/>
                <a:gd name="T23" fmla="*/ 9 h 24"/>
                <a:gd name="T24" fmla="*/ 61 w 89"/>
                <a:gd name="T25" fmla="*/ 12 h 24"/>
                <a:gd name="T26" fmla="*/ 63 w 89"/>
                <a:gd name="T27" fmla="*/ 12 h 24"/>
                <a:gd name="T28" fmla="*/ 64 w 89"/>
                <a:gd name="T29" fmla="*/ 12 h 24"/>
                <a:gd name="T30" fmla="*/ 65 w 89"/>
                <a:gd name="T31" fmla="*/ 10 h 24"/>
                <a:gd name="T32" fmla="*/ 69 w 89"/>
                <a:gd name="T33" fmla="*/ 10 h 24"/>
                <a:gd name="T34" fmla="*/ 77 w 89"/>
                <a:gd name="T35" fmla="*/ 12 h 24"/>
                <a:gd name="T36" fmla="*/ 89 w 89"/>
                <a:gd name="T37" fmla="*/ 13 h 24"/>
                <a:gd name="T38" fmla="*/ 46 w 89"/>
                <a:gd name="T39" fmla="*/ 0 h 24"/>
                <a:gd name="T40" fmla="*/ 43 w 89"/>
                <a:gd name="T41" fmla="*/ 1 h 24"/>
                <a:gd name="T42" fmla="*/ 37 w 89"/>
                <a:gd name="T43" fmla="*/ 3 h 24"/>
                <a:gd name="T44" fmla="*/ 29 w 89"/>
                <a:gd name="T45" fmla="*/ 5 h 24"/>
                <a:gd name="T46" fmla="*/ 20 w 89"/>
                <a:gd name="T47" fmla="*/ 7 h 24"/>
                <a:gd name="T48" fmla="*/ 13 w 89"/>
                <a:gd name="T49" fmla="*/ 10 h 24"/>
                <a:gd name="T50" fmla="*/ 7 w 89"/>
                <a:gd name="T51" fmla="*/ 14 h 24"/>
                <a:gd name="T52" fmla="*/ 4 w 89"/>
                <a:gd name="T53" fmla="*/ 16 h 24"/>
                <a:gd name="T54" fmla="*/ 0 w 89"/>
                <a:gd name="T55" fmla="*/ 22 h 24"/>
                <a:gd name="T56" fmla="*/ 0 w 89"/>
                <a:gd name="T57" fmla="*/ 24 h 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9" h="24">
                  <a:moveTo>
                    <a:pt x="0" y="24"/>
                  </a:moveTo>
                  <a:lnTo>
                    <a:pt x="7" y="21"/>
                  </a:lnTo>
                  <a:lnTo>
                    <a:pt x="15" y="17"/>
                  </a:lnTo>
                  <a:lnTo>
                    <a:pt x="25" y="15"/>
                  </a:lnTo>
                  <a:lnTo>
                    <a:pt x="30" y="15"/>
                  </a:lnTo>
                  <a:lnTo>
                    <a:pt x="33" y="14"/>
                  </a:lnTo>
                  <a:lnTo>
                    <a:pt x="38" y="10"/>
                  </a:lnTo>
                  <a:lnTo>
                    <a:pt x="39" y="8"/>
                  </a:lnTo>
                  <a:lnTo>
                    <a:pt x="43" y="6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4" y="9"/>
                  </a:lnTo>
                  <a:lnTo>
                    <a:pt x="61" y="12"/>
                  </a:lnTo>
                  <a:lnTo>
                    <a:pt x="63" y="12"/>
                  </a:lnTo>
                  <a:lnTo>
                    <a:pt x="64" y="12"/>
                  </a:lnTo>
                  <a:lnTo>
                    <a:pt x="65" y="10"/>
                  </a:lnTo>
                  <a:lnTo>
                    <a:pt x="69" y="10"/>
                  </a:lnTo>
                  <a:lnTo>
                    <a:pt x="77" y="12"/>
                  </a:lnTo>
                  <a:lnTo>
                    <a:pt x="89" y="13"/>
                  </a:lnTo>
                  <a:lnTo>
                    <a:pt x="46" y="0"/>
                  </a:lnTo>
                  <a:lnTo>
                    <a:pt x="43" y="1"/>
                  </a:lnTo>
                  <a:lnTo>
                    <a:pt x="37" y="3"/>
                  </a:lnTo>
                  <a:lnTo>
                    <a:pt x="29" y="5"/>
                  </a:lnTo>
                  <a:lnTo>
                    <a:pt x="20" y="7"/>
                  </a:lnTo>
                  <a:lnTo>
                    <a:pt x="13" y="10"/>
                  </a:lnTo>
                  <a:lnTo>
                    <a:pt x="7" y="14"/>
                  </a:lnTo>
                  <a:lnTo>
                    <a:pt x="4" y="16"/>
                  </a:lnTo>
                  <a:lnTo>
                    <a:pt x="0" y="2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0" name="Freeform 76"/>
            <p:cNvSpPr>
              <a:spLocks/>
            </p:cNvSpPr>
            <p:nvPr/>
          </p:nvSpPr>
          <p:spPr bwMode="auto">
            <a:xfrm>
              <a:off x="3523" y="2522"/>
              <a:ext cx="45" cy="92"/>
            </a:xfrm>
            <a:custGeom>
              <a:avLst/>
              <a:gdLst>
                <a:gd name="T0" fmla="*/ 23 w 45"/>
                <a:gd name="T1" fmla="*/ 9 h 92"/>
                <a:gd name="T2" fmla="*/ 20 w 45"/>
                <a:gd name="T3" fmla="*/ 6 h 92"/>
                <a:gd name="T4" fmla="*/ 16 w 45"/>
                <a:gd name="T5" fmla="*/ 4 h 92"/>
                <a:gd name="T6" fmla="*/ 9 w 45"/>
                <a:gd name="T7" fmla="*/ 1 h 92"/>
                <a:gd name="T8" fmla="*/ 3 w 45"/>
                <a:gd name="T9" fmla="*/ 0 h 92"/>
                <a:gd name="T10" fmla="*/ 0 w 45"/>
                <a:gd name="T11" fmla="*/ 0 h 92"/>
                <a:gd name="T12" fmla="*/ 4 w 45"/>
                <a:gd name="T13" fmla="*/ 1 h 92"/>
                <a:gd name="T14" fmla="*/ 9 w 45"/>
                <a:gd name="T15" fmla="*/ 5 h 92"/>
                <a:gd name="T16" fmla="*/ 12 w 45"/>
                <a:gd name="T17" fmla="*/ 8 h 92"/>
                <a:gd name="T18" fmla="*/ 17 w 45"/>
                <a:gd name="T19" fmla="*/ 12 h 92"/>
                <a:gd name="T20" fmla="*/ 23 w 45"/>
                <a:gd name="T21" fmla="*/ 22 h 92"/>
                <a:gd name="T22" fmla="*/ 27 w 45"/>
                <a:gd name="T23" fmla="*/ 32 h 92"/>
                <a:gd name="T24" fmla="*/ 31 w 45"/>
                <a:gd name="T25" fmla="*/ 41 h 92"/>
                <a:gd name="T26" fmla="*/ 33 w 45"/>
                <a:gd name="T27" fmla="*/ 51 h 92"/>
                <a:gd name="T28" fmla="*/ 35 w 45"/>
                <a:gd name="T29" fmla="*/ 59 h 92"/>
                <a:gd name="T30" fmla="*/ 35 w 45"/>
                <a:gd name="T31" fmla="*/ 64 h 92"/>
                <a:gd name="T32" fmla="*/ 34 w 45"/>
                <a:gd name="T33" fmla="*/ 69 h 92"/>
                <a:gd name="T34" fmla="*/ 32 w 45"/>
                <a:gd name="T35" fmla="*/ 73 h 92"/>
                <a:gd name="T36" fmla="*/ 29 w 45"/>
                <a:gd name="T37" fmla="*/ 76 h 92"/>
                <a:gd name="T38" fmla="*/ 24 w 45"/>
                <a:gd name="T39" fmla="*/ 80 h 92"/>
                <a:gd name="T40" fmla="*/ 21 w 45"/>
                <a:gd name="T41" fmla="*/ 83 h 92"/>
                <a:gd name="T42" fmla="*/ 23 w 45"/>
                <a:gd name="T43" fmla="*/ 87 h 92"/>
                <a:gd name="T44" fmla="*/ 25 w 45"/>
                <a:gd name="T45" fmla="*/ 91 h 92"/>
                <a:gd name="T46" fmla="*/ 27 w 45"/>
                <a:gd name="T47" fmla="*/ 92 h 92"/>
                <a:gd name="T48" fmla="*/ 29 w 45"/>
                <a:gd name="T49" fmla="*/ 92 h 92"/>
                <a:gd name="T50" fmla="*/ 32 w 45"/>
                <a:gd name="T51" fmla="*/ 91 h 92"/>
                <a:gd name="T52" fmla="*/ 33 w 45"/>
                <a:gd name="T53" fmla="*/ 88 h 92"/>
                <a:gd name="T54" fmla="*/ 37 w 45"/>
                <a:gd name="T55" fmla="*/ 83 h 92"/>
                <a:gd name="T56" fmla="*/ 41 w 45"/>
                <a:gd name="T57" fmla="*/ 75 h 92"/>
                <a:gd name="T58" fmla="*/ 43 w 45"/>
                <a:gd name="T59" fmla="*/ 67 h 92"/>
                <a:gd name="T60" fmla="*/ 45 w 45"/>
                <a:gd name="T61" fmla="*/ 59 h 92"/>
                <a:gd name="T62" fmla="*/ 45 w 45"/>
                <a:gd name="T63" fmla="*/ 54 h 92"/>
                <a:gd name="T64" fmla="*/ 43 w 45"/>
                <a:gd name="T65" fmla="*/ 48 h 92"/>
                <a:gd name="T66" fmla="*/ 35 w 45"/>
                <a:gd name="T67" fmla="*/ 31 h 92"/>
                <a:gd name="T68" fmla="*/ 23 w 45"/>
                <a:gd name="T69" fmla="*/ 9 h 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5" h="92">
                  <a:moveTo>
                    <a:pt x="23" y="9"/>
                  </a:moveTo>
                  <a:lnTo>
                    <a:pt x="20" y="6"/>
                  </a:lnTo>
                  <a:lnTo>
                    <a:pt x="16" y="4"/>
                  </a:lnTo>
                  <a:lnTo>
                    <a:pt x="9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4" y="1"/>
                  </a:lnTo>
                  <a:lnTo>
                    <a:pt x="9" y="5"/>
                  </a:lnTo>
                  <a:lnTo>
                    <a:pt x="12" y="8"/>
                  </a:lnTo>
                  <a:lnTo>
                    <a:pt x="17" y="12"/>
                  </a:lnTo>
                  <a:lnTo>
                    <a:pt x="23" y="22"/>
                  </a:lnTo>
                  <a:lnTo>
                    <a:pt x="27" y="32"/>
                  </a:lnTo>
                  <a:lnTo>
                    <a:pt x="31" y="41"/>
                  </a:lnTo>
                  <a:lnTo>
                    <a:pt x="33" y="51"/>
                  </a:lnTo>
                  <a:lnTo>
                    <a:pt x="35" y="59"/>
                  </a:lnTo>
                  <a:lnTo>
                    <a:pt x="35" y="64"/>
                  </a:lnTo>
                  <a:lnTo>
                    <a:pt x="34" y="69"/>
                  </a:lnTo>
                  <a:lnTo>
                    <a:pt x="32" y="73"/>
                  </a:lnTo>
                  <a:lnTo>
                    <a:pt x="29" y="76"/>
                  </a:lnTo>
                  <a:lnTo>
                    <a:pt x="24" y="80"/>
                  </a:lnTo>
                  <a:lnTo>
                    <a:pt x="21" y="83"/>
                  </a:lnTo>
                  <a:lnTo>
                    <a:pt x="23" y="87"/>
                  </a:lnTo>
                  <a:lnTo>
                    <a:pt x="25" y="91"/>
                  </a:lnTo>
                  <a:lnTo>
                    <a:pt x="27" y="92"/>
                  </a:lnTo>
                  <a:lnTo>
                    <a:pt x="29" y="92"/>
                  </a:lnTo>
                  <a:lnTo>
                    <a:pt x="32" y="91"/>
                  </a:lnTo>
                  <a:lnTo>
                    <a:pt x="33" y="88"/>
                  </a:lnTo>
                  <a:lnTo>
                    <a:pt x="37" y="83"/>
                  </a:lnTo>
                  <a:lnTo>
                    <a:pt x="41" y="75"/>
                  </a:lnTo>
                  <a:lnTo>
                    <a:pt x="43" y="67"/>
                  </a:lnTo>
                  <a:lnTo>
                    <a:pt x="45" y="59"/>
                  </a:lnTo>
                  <a:lnTo>
                    <a:pt x="45" y="54"/>
                  </a:lnTo>
                  <a:lnTo>
                    <a:pt x="43" y="48"/>
                  </a:lnTo>
                  <a:lnTo>
                    <a:pt x="35" y="31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1" name="Freeform 77"/>
            <p:cNvSpPr>
              <a:spLocks/>
            </p:cNvSpPr>
            <p:nvPr/>
          </p:nvSpPr>
          <p:spPr bwMode="auto">
            <a:xfrm>
              <a:off x="3373" y="2495"/>
              <a:ext cx="40" cy="98"/>
            </a:xfrm>
            <a:custGeom>
              <a:avLst/>
              <a:gdLst>
                <a:gd name="T0" fmla="*/ 27 w 40"/>
                <a:gd name="T1" fmla="*/ 66 h 98"/>
                <a:gd name="T2" fmla="*/ 21 w 40"/>
                <a:gd name="T3" fmla="*/ 65 h 98"/>
                <a:gd name="T4" fmla="*/ 16 w 40"/>
                <a:gd name="T5" fmla="*/ 64 h 98"/>
                <a:gd name="T6" fmla="*/ 11 w 40"/>
                <a:gd name="T7" fmla="*/ 61 h 98"/>
                <a:gd name="T8" fmla="*/ 10 w 40"/>
                <a:gd name="T9" fmla="*/ 59 h 98"/>
                <a:gd name="T10" fmla="*/ 10 w 40"/>
                <a:gd name="T11" fmla="*/ 57 h 98"/>
                <a:gd name="T12" fmla="*/ 11 w 40"/>
                <a:gd name="T13" fmla="*/ 50 h 98"/>
                <a:gd name="T14" fmla="*/ 12 w 40"/>
                <a:gd name="T15" fmla="*/ 42 h 98"/>
                <a:gd name="T16" fmla="*/ 12 w 40"/>
                <a:gd name="T17" fmla="*/ 39 h 98"/>
                <a:gd name="T18" fmla="*/ 12 w 40"/>
                <a:gd name="T19" fmla="*/ 34 h 98"/>
                <a:gd name="T20" fmla="*/ 11 w 40"/>
                <a:gd name="T21" fmla="*/ 24 h 98"/>
                <a:gd name="T22" fmla="*/ 11 w 40"/>
                <a:gd name="T23" fmla="*/ 12 h 98"/>
                <a:gd name="T24" fmla="*/ 11 w 40"/>
                <a:gd name="T25" fmla="*/ 0 h 98"/>
                <a:gd name="T26" fmla="*/ 9 w 40"/>
                <a:gd name="T27" fmla="*/ 11 h 98"/>
                <a:gd name="T28" fmla="*/ 6 w 40"/>
                <a:gd name="T29" fmla="*/ 25 h 98"/>
                <a:gd name="T30" fmla="*/ 5 w 40"/>
                <a:gd name="T31" fmla="*/ 42 h 98"/>
                <a:gd name="T32" fmla="*/ 2 w 40"/>
                <a:gd name="T33" fmla="*/ 45 h 98"/>
                <a:gd name="T34" fmla="*/ 0 w 40"/>
                <a:gd name="T35" fmla="*/ 48 h 98"/>
                <a:gd name="T36" fmla="*/ 0 w 40"/>
                <a:gd name="T37" fmla="*/ 51 h 98"/>
                <a:gd name="T38" fmla="*/ 0 w 40"/>
                <a:gd name="T39" fmla="*/ 53 h 98"/>
                <a:gd name="T40" fmla="*/ 2 w 40"/>
                <a:gd name="T41" fmla="*/ 58 h 98"/>
                <a:gd name="T42" fmla="*/ 3 w 40"/>
                <a:gd name="T43" fmla="*/ 59 h 98"/>
                <a:gd name="T44" fmla="*/ 5 w 40"/>
                <a:gd name="T45" fmla="*/ 66 h 98"/>
                <a:gd name="T46" fmla="*/ 8 w 40"/>
                <a:gd name="T47" fmla="*/ 71 h 98"/>
                <a:gd name="T48" fmla="*/ 11 w 40"/>
                <a:gd name="T49" fmla="*/ 74 h 98"/>
                <a:gd name="T50" fmla="*/ 13 w 40"/>
                <a:gd name="T51" fmla="*/ 78 h 98"/>
                <a:gd name="T52" fmla="*/ 18 w 40"/>
                <a:gd name="T53" fmla="*/ 80 h 98"/>
                <a:gd name="T54" fmla="*/ 19 w 40"/>
                <a:gd name="T55" fmla="*/ 81 h 98"/>
                <a:gd name="T56" fmla="*/ 21 w 40"/>
                <a:gd name="T57" fmla="*/ 87 h 98"/>
                <a:gd name="T58" fmla="*/ 25 w 40"/>
                <a:gd name="T59" fmla="*/ 90 h 98"/>
                <a:gd name="T60" fmla="*/ 28 w 40"/>
                <a:gd name="T61" fmla="*/ 94 h 98"/>
                <a:gd name="T62" fmla="*/ 32 w 40"/>
                <a:gd name="T63" fmla="*/ 96 h 98"/>
                <a:gd name="T64" fmla="*/ 37 w 40"/>
                <a:gd name="T65" fmla="*/ 98 h 98"/>
                <a:gd name="T66" fmla="*/ 40 w 40"/>
                <a:gd name="T67" fmla="*/ 98 h 98"/>
                <a:gd name="T68" fmla="*/ 33 w 40"/>
                <a:gd name="T69" fmla="*/ 94 h 98"/>
                <a:gd name="T70" fmla="*/ 29 w 40"/>
                <a:gd name="T71" fmla="*/ 89 h 98"/>
                <a:gd name="T72" fmla="*/ 27 w 40"/>
                <a:gd name="T73" fmla="*/ 84 h 98"/>
                <a:gd name="T74" fmla="*/ 26 w 40"/>
                <a:gd name="T75" fmla="*/ 79 h 98"/>
                <a:gd name="T76" fmla="*/ 26 w 40"/>
                <a:gd name="T77" fmla="*/ 69 h 98"/>
                <a:gd name="T78" fmla="*/ 27 w 40"/>
                <a:gd name="T79" fmla="*/ 66 h 9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0" h="98">
                  <a:moveTo>
                    <a:pt x="27" y="66"/>
                  </a:moveTo>
                  <a:lnTo>
                    <a:pt x="21" y="65"/>
                  </a:lnTo>
                  <a:lnTo>
                    <a:pt x="16" y="64"/>
                  </a:lnTo>
                  <a:lnTo>
                    <a:pt x="11" y="61"/>
                  </a:lnTo>
                  <a:lnTo>
                    <a:pt x="10" y="59"/>
                  </a:lnTo>
                  <a:lnTo>
                    <a:pt x="10" y="57"/>
                  </a:lnTo>
                  <a:lnTo>
                    <a:pt x="11" y="50"/>
                  </a:lnTo>
                  <a:lnTo>
                    <a:pt x="12" y="42"/>
                  </a:lnTo>
                  <a:lnTo>
                    <a:pt x="12" y="39"/>
                  </a:lnTo>
                  <a:lnTo>
                    <a:pt x="12" y="34"/>
                  </a:lnTo>
                  <a:lnTo>
                    <a:pt x="11" y="24"/>
                  </a:lnTo>
                  <a:lnTo>
                    <a:pt x="11" y="12"/>
                  </a:lnTo>
                  <a:lnTo>
                    <a:pt x="11" y="0"/>
                  </a:lnTo>
                  <a:lnTo>
                    <a:pt x="9" y="11"/>
                  </a:lnTo>
                  <a:lnTo>
                    <a:pt x="6" y="25"/>
                  </a:lnTo>
                  <a:lnTo>
                    <a:pt x="5" y="42"/>
                  </a:lnTo>
                  <a:lnTo>
                    <a:pt x="2" y="45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2" y="58"/>
                  </a:lnTo>
                  <a:lnTo>
                    <a:pt x="3" y="59"/>
                  </a:lnTo>
                  <a:lnTo>
                    <a:pt x="5" y="66"/>
                  </a:lnTo>
                  <a:lnTo>
                    <a:pt x="8" y="71"/>
                  </a:lnTo>
                  <a:lnTo>
                    <a:pt x="11" y="74"/>
                  </a:lnTo>
                  <a:lnTo>
                    <a:pt x="13" y="78"/>
                  </a:lnTo>
                  <a:lnTo>
                    <a:pt x="18" y="80"/>
                  </a:lnTo>
                  <a:lnTo>
                    <a:pt x="19" y="81"/>
                  </a:lnTo>
                  <a:lnTo>
                    <a:pt x="21" y="87"/>
                  </a:lnTo>
                  <a:lnTo>
                    <a:pt x="25" y="90"/>
                  </a:lnTo>
                  <a:lnTo>
                    <a:pt x="28" y="94"/>
                  </a:lnTo>
                  <a:lnTo>
                    <a:pt x="32" y="96"/>
                  </a:lnTo>
                  <a:lnTo>
                    <a:pt x="37" y="98"/>
                  </a:lnTo>
                  <a:lnTo>
                    <a:pt x="40" y="98"/>
                  </a:lnTo>
                  <a:lnTo>
                    <a:pt x="33" y="94"/>
                  </a:lnTo>
                  <a:lnTo>
                    <a:pt x="29" y="89"/>
                  </a:lnTo>
                  <a:lnTo>
                    <a:pt x="27" y="84"/>
                  </a:lnTo>
                  <a:lnTo>
                    <a:pt x="26" y="79"/>
                  </a:lnTo>
                  <a:lnTo>
                    <a:pt x="26" y="69"/>
                  </a:lnTo>
                  <a:lnTo>
                    <a:pt x="27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2" name="Freeform 78"/>
            <p:cNvSpPr>
              <a:spLocks/>
            </p:cNvSpPr>
            <p:nvPr/>
          </p:nvSpPr>
          <p:spPr bwMode="auto">
            <a:xfrm>
              <a:off x="3369" y="2413"/>
              <a:ext cx="174" cy="103"/>
            </a:xfrm>
            <a:custGeom>
              <a:avLst/>
              <a:gdLst>
                <a:gd name="T0" fmla="*/ 2 w 174"/>
                <a:gd name="T1" fmla="*/ 103 h 103"/>
                <a:gd name="T2" fmla="*/ 2 w 174"/>
                <a:gd name="T3" fmla="*/ 93 h 103"/>
                <a:gd name="T4" fmla="*/ 4 w 174"/>
                <a:gd name="T5" fmla="*/ 84 h 103"/>
                <a:gd name="T6" fmla="*/ 6 w 174"/>
                <a:gd name="T7" fmla="*/ 75 h 103"/>
                <a:gd name="T8" fmla="*/ 8 w 174"/>
                <a:gd name="T9" fmla="*/ 67 h 103"/>
                <a:gd name="T10" fmla="*/ 15 w 174"/>
                <a:gd name="T11" fmla="*/ 52 h 103"/>
                <a:gd name="T12" fmla="*/ 23 w 174"/>
                <a:gd name="T13" fmla="*/ 39 h 103"/>
                <a:gd name="T14" fmla="*/ 32 w 174"/>
                <a:gd name="T15" fmla="*/ 29 h 103"/>
                <a:gd name="T16" fmla="*/ 40 w 174"/>
                <a:gd name="T17" fmla="*/ 22 h 103"/>
                <a:gd name="T18" fmla="*/ 47 w 174"/>
                <a:gd name="T19" fmla="*/ 16 h 103"/>
                <a:gd name="T20" fmla="*/ 52 w 174"/>
                <a:gd name="T21" fmla="*/ 14 h 103"/>
                <a:gd name="T22" fmla="*/ 127 w 174"/>
                <a:gd name="T23" fmla="*/ 25 h 103"/>
                <a:gd name="T24" fmla="*/ 135 w 174"/>
                <a:gd name="T25" fmla="*/ 28 h 103"/>
                <a:gd name="T26" fmla="*/ 154 w 174"/>
                <a:gd name="T27" fmla="*/ 31 h 103"/>
                <a:gd name="T28" fmla="*/ 163 w 174"/>
                <a:gd name="T29" fmla="*/ 31 h 103"/>
                <a:gd name="T30" fmla="*/ 171 w 174"/>
                <a:gd name="T31" fmla="*/ 31 h 103"/>
                <a:gd name="T32" fmla="*/ 173 w 174"/>
                <a:gd name="T33" fmla="*/ 31 h 103"/>
                <a:gd name="T34" fmla="*/ 174 w 174"/>
                <a:gd name="T35" fmla="*/ 30 h 103"/>
                <a:gd name="T36" fmla="*/ 174 w 174"/>
                <a:gd name="T37" fmla="*/ 29 h 103"/>
                <a:gd name="T38" fmla="*/ 172 w 174"/>
                <a:gd name="T39" fmla="*/ 27 h 103"/>
                <a:gd name="T40" fmla="*/ 115 w 174"/>
                <a:gd name="T41" fmla="*/ 19 h 103"/>
                <a:gd name="T42" fmla="*/ 88 w 174"/>
                <a:gd name="T43" fmla="*/ 9 h 103"/>
                <a:gd name="T44" fmla="*/ 68 w 174"/>
                <a:gd name="T45" fmla="*/ 3 h 103"/>
                <a:gd name="T46" fmla="*/ 59 w 174"/>
                <a:gd name="T47" fmla="*/ 0 h 103"/>
                <a:gd name="T48" fmla="*/ 53 w 174"/>
                <a:gd name="T49" fmla="*/ 0 h 103"/>
                <a:gd name="T50" fmla="*/ 49 w 174"/>
                <a:gd name="T51" fmla="*/ 0 h 103"/>
                <a:gd name="T52" fmla="*/ 46 w 174"/>
                <a:gd name="T53" fmla="*/ 1 h 103"/>
                <a:gd name="T54" fmla="*/ 40 w 174"/>
                <a:gd name="T55" fmla="*/ 5 h 103"/>
                <a:gd name="T56" fmla="*/ 33 w 174"/>
                <a:gd name="T57" fmla="*/ 9 h 103"/>
                <a:gd name="T58" fmla="*/ 25 w 174"/>
                <a:gd name="T59" fmla="*/ 19 h 103"/>
                <a:gd name="T60" fmla="*/ 20 w 174"/>
                <a:gd name="T61" fmla="*/ 27 h 103"/>
                <a:gd name="T62" fmla="*/ 14 w 174"/>
                <a:gd name="T63" fmla="*/ 36 h 103"/>
                <a:gd name="T64" fmla="*/ 9 w 174"/>
                <a:gd name="T65" fmla="*/ 44 h 103"/>
                <a:gd name="T66" fmla="*/ 7 w 174"/>
                <a:gd name="T67" fmla="*/ 52 h 103"/>
                <a:gd name="T68" fmla="*/ 4 w 174"/>
                <a:gd name="T69" fmla="*/ 60 h 103"/>
                <a:gd name="T70" fmla="*/ 1 w 174"/>
                <a:gd name="T71" fmla="*/ 74 h 103"/>
                <a:gd name="T72" fmla="*/ 0 w 174"/>
                <a:gd name="T73" fmla="*/ 86 h 103"/>
                <a:gd name="T74" fmla="*/ 1 w 174"/>
                <a:gd name="T75" fmla="*/ 95 h 103"/>
                <a:gd name="T76" fmla="*/ 2 w 174"/>
                <a:gd name="T77" fmla="*/ 103 h 10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03">
                  <a:moveTo>
                    <a:pt x="2" y="103"/>
                  </a:moveTo>
                  <a:lnTo>
                    <a:pt x="2" y="93"/>
                  </a:lnTo>
                  <a:lnTo>
                    <a:pt x="4" y="84"/>
                  </a:lnTo>
                  <a:lnTo>
                    <a:pt x="6" y="75"/>
                  </a:lnTo>
                  <a:lnTo>
                    <a:pt x="8" y="67"/>
                  </a:lnTo>
                  <a:lnTo>
                    <a:pt x="15" y="52"/>
                  </a:lnTo>
                  <a:lnTo>
                    <a:pt x="23" y="39"/>
                  </a:lnTo>
                  <a:lnTo>
                    <a:pt x="32" y="29"/>
                  </a:lnTo>
                  <a:lnTo>
                    <a:pt x="40" y="22"/>
                  </a:lnTo>
                  <a:lnTo>
                    <a:pt x="47" y="16"/>
                  </a:lnTo>
                  <a:lnTo>
                    <a:pt x="52" y="14"/>
                  </a:lnTo>
                  <a:lnTo>
                    <a:pt x="127" y="25"/>
                  </a:lnTo>
                  <a:lnTo>
                    <a:pt x="135" y="28"/>
                  </a:lnTo>
                  <a:lnTo>
                    <a:pt x="154" y="31"/>
                  </a:lnTo>
                  <a:lnTo>
                    <a:pt x="163" y="31"/>
                  </a:lnTo>
                  <a:lnTo>
                    <a:pt x="171" y="31"/>
                  </a:lnTo>
                  <a:lnTo>
                    <a:pt x="173" y="31"/>
                  </a:lnTo>
                  <a:lnTo>
                    <a:pt x="174" y="30"/>
                  </a:lnTo>
                  <a:lnTo>
                    <a:pt x="174" y="29"/>
                  </a:lnTo>
                  <a:lnTo>
                    <a:pt x="172" y="27"/>
                  </a:lnTo>
                  <a:lnTo>
                    <a:pt x="115" y="19"/>
                  </a:lnTo>
                  <a:lnTo>
                    <a:pt x="88" y="9"/>
                  </a:lnTo>
                  <a:lnTo>
                    <a:pt x="68" y="3"/>
                  </a:lnTo>
                  <a:lnTo>
                    <a:pt x="59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6" y="1"/>
                  </a:lnTo>
                  <a:lnTo>
                    <a:pt x="40" y="5"/>
                  </a:lnTo>
                  <a:lnTo>
                    <a:pt x="33" y="9"/>
                  </a:lnTo>
                  <a:lnTo>
                    <a:pt x="25" y="19"/>
                  </a:lnTo>
                  <a:lnTo>
                    <a:pt x="20" y="27"/>
                  </a:lnTo>
                  <a:lnTo>
                    <a:pt x="14" y="36"/>
                  </a:lnTo>
                  <a:lnTo>
                    <a:pt x="9" y="44"/>
                  </a:lnTo>
                  <a:lnTo>
                    <a:pt x="7" y="52"/>
                  </a:lnTo>
                  <a:lnTo>
                    <a:pt x="4" y="60"/>
                  </a:lnTo>
                  <a:lnTo>
                    <a:pt x="1" y="74"/>
                  </a:lnTo>
                  <a:lnTo>
                    <a:pt x="0" y="86"/>
                  </a:lnTo>
                  <a:lnTo>
                    <a:pt x="1" y="95"/>
                  </a:lnTo>
                  <a:lnTo>
                    <a:pt x="2" y="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73" name="Freeform 79"/>
            <p:cNvSpPr>
              <a:spLocks/>
            </p:cNvSpPr>
            <p:nvPr/>
          </p:nvSpPr>
          <p:spPr bwMode="auto">
            <a:xfrm>
              <a:off x="3455" y="2385"/>
              <a:ext cx="166" cy="166"/>
            </a:xfrm>
            <a:custGeom>
              <a:avLst/>
              <a:gdLst>
                <a:gd name="T0" fmla="*/ 149 w 166"/>
                <a:gd name="T1" fmla="*/ 126 h 166"/>
                <a:gd name="T2" fmla="*/ 149 w 166"/>
                <a:gd name="T3" fmla="*/ 131 h 166"/>
                <a:gd name="T4" fmla="*/ 149 w 166"/>
                <a:gd name="T5" fmla="*/ 145 h 166"/>
                <a:gd name="T6" fmla="*/ 150 w 166"/>
                <a:gd name="T7" fmla="*/ 152 h 166"/>
                <a:gd name="T8" fmla="*/ 151 w 166"/>
                <a:gd name="T9" fmla="*/ 158 h 166"/>
                <a:gd name="T10" fmla="*/ 154 w 166"/>
                <a:gd name="T11" fmla="*/ 162 h 166"/>
                <a:gd name="T12" fmla="*/ 155 w 166"/>
                <a:gd name="T13" fmla="*/ 163 h 166"/>
                <a:gd name="T14" fmla="*/ 156 w 166"/>
                <a:gd name="T15" fmla="*/ 163 h 166"/>
                <a:gd name="T16" fmla="*/ 157 w 166"/>
                <a:gd name="T17" fmla="*/ 165 h 166"/>
                <a:gd name="T18" fmla="*/ 158 w 166"/>
                <a:gd name="T19" fmla="*/ 166 h 166"/>
                <a:gd name="T20" fmla="*/ 159 w 166"/>
                <a:gd name="T21" fmla="*/ 165 h 166"/>
                <a:gd name="T22" fmla="*/ 160 w 166"/>
                <a:gd name="T23" fmla="*/ 160 h 166"/>
                <a:gd name="T24" fmla="*/ 163 w 166"/>
                <a:gd name="T25" fmla="*/ 159 h 166"/>
                <a:gd name="T26" fmla="*/ 164 w 166"/>
                <a:gd name="T27" fmla="*/ 157 h 166"/>
                <a:gd name="T28" fmla="*/ 165 w 166"/>
                <a:gd name="T29" fmla="*/ 155 h 166"/>
                <a:gd name="T30" fmla="*/ 166 w 166"/>
                <a:gd name="T31" fmla="*/ 152 h 166"/>
                <a:gd name="T32" fmla="*/ 165 w 166"/>
                <a:gd name="T33" fmla="*/ 150 h 166"/>
                <a:gd name="T34" fmla="*/ 163 w 166"/>
                <a:gd name="T35" fmla="*/ 145 h 166"/>
                <a:gd name="T36" fmla="*/ 157 w 166"/>
                <a:gd name="T37" fmla="*/ 141 h 166"/>
                <a:gd name="T38" fmla="*/ 157 w 166"/>
                <a:gd name="T39" fmla="*/ 137 h 166"/>
                <a:gd name="T40" fmla="*/ 156 w 166"/>
                <a:gd name="T41" fmla="*/ 129 h 166"/>
                <a:gd name="T42" fmla="*/ 154 w 166"/>
                <a:gd name="T43" fmla="*/ 122 h 166"/>
                <a:gd name="T44" fmla="*/ 150 w 166"/>
                <a:gd name="T45" fmla="*/ 113 h 166"/>
                <a:gd name="T46" fmla="*/ 146 w 166"/>
                <a:gd name="T47" fmla="*/ 103 h 166"/>
                <a:gd name="T48" fmla="*/ 139 w 166"/>
                <a:gd name="T49" fmla="*/ 91 h 166"/>
                <a:gd name="T50" fmla="*/ 135 w 166"/>
                <a:gd name="T51" fmla="*/ 86 h 166"/>
                <a:gd name="T52" fmla="*/ 131 w 166"/>
                <a:gd name="T53" fmla="*/ 82 h 166"/>
                <a:gd name="T54" fmla="*/ 121 w 166"/>
                <a:gd name="T55" fmla="*/ 76 h 166"/>
                <a:gd name="T56" fmla="*/ 115 w 166"/>
                <a:gd name="T57" fmla="*/ 73 h 166"/>
                <a:gd name="T58" fmla="*/ 111 w 166"/>
                <a:gd name="T59" fmla="*/ 70 h 166"/>
                <a:gd name="T60" fmla="*/ 109 w 166"/>
                <a:gd name="T61" fmla="*/ 67 h 166"/>
                <a:gd name="T62" fmla="*/ 107 w 166"/>
                <a:gd name="T63" fmla="*/ 60 h 166"/>
                <a:gd name="T64" fmla="*/ 103 w 166"/>
                <a:gd name="T65" fmla="*/ 55 h 166"/>
                <a:gd name="T66" fmla="*/ 95 w 166"/>
                <a:gd name="T67" fmla="*/ 45 h 166"/>
                <a:gd name="T68" fmla="*/ 89 w 166"/>
                <a:gd name="T69" fmla="*/ 39 h 166"/>
                <a:gd name="T70" fmla="*/ 80 w 166"/>
                <a:gd name="T71" fmla="*/ 33 h 166"/>
                <a:gd name="T72" fmla="*/ 68 w 166"/>
                <a:gd name="T73" fmla="*/ 25 h 166"/>
                <a:gd name="T74" fmla="*/ 64 w 166"/>
                <a:gd name="T75" fmla="*/ 21 h 166"/>
                <a:gd name="T76" fmla="*/ 54 w 166"/>
                <a:gd name="T77" fmla="*/ 13 h 166"/>
                <a:gd name="T78" fmla="*/ 47 w 166"/>
                <a:gd name="T79" fmla="*/ 9 h 166"/>
                <a:gd name="T80" fmla="*/ 39 w 166"/>
                <a:gd name="T81" fmla="*/ 4 h 166"/>
                <a:gd name="T82" fmla="*/ 29 w 166"/>
                <a:gd name="T83" fmla="*/ 1 h 166"/>
                <a:gd name="T84" fmla="*/ 18 w 166"/>
                <a:gd name="T85" fmla="*/ 0 h 166"/>
                <a:gd name="T86" fmla="*/ 15 w 166"/>
                <a:gd name="T87" fmla="*/ 2 h 166"/>
                <a:gd name="T88" fmla="*/ 7 w 166"/>
                <a:gd name="T89" fmla="*/ 8 h 166"/>
                <a:gd name="T90" fmla="*/ 3 w 166"/>
                <a:gd name="T91" fmla="*/ 10 h 166"/>
                <a:gd name="T92" fmla="*/ 1 w 166"/>
                <a:gd name="T93" fmla="*/ 13 h 166"/>
                <a:gd name="T94" fmla="*/ 0 w 166"/>
                <a:gd name="T95" fmla="*/ 16 h 166"/>
                <a:gd name="T96" fmla="*/ 2 w 166"/>
                <a:gd name="T97" fmla="*/ 18 h 166"/>
                <a:gd name="T98" fmla="*/ 13 w 166"/>
                <a:gd name="T99" fmla="*/ 17 h 166"/>
                <a:gd name="T100" fmla="*/ 22 w 166"/>
                <a:gd name="T101" fmla="*/ 17 h 166"/>
                <a:gd name="T102" fmla="*/ 29 w 166"/>
                <a:gd name="T103" fmla="*/ 15 h 166"/>
                <a:gd name="T104" fmla="*/ 39 w 166"/>
                <a:gd name="T105" fmla="*/ 23 h 166"/>
                <a:gd name="T106" fmla="*/ 50 w 166"/>
                <a:gd name="T107" fmla="*/ 31 h 166"/>
                <a:gd name="T108" fmla="*/ 67 w 166"/>
                <a:gd name="T109" fmla="*/ 39 h 166"/>
                <a:gd name="T110" fmla="*/ 88 w 166"/>
                <a:gd name="T111" fmla="*/ 50 h 166"/>
                <a:gd name="T112" fmla="*/ 149 w 166"/>
                <a:gd name="T113" fmla="*/ 126 h 16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6">
                  <a:moveTo>
                    <a:pt x="149" y="126"/>
                  </a:moveTo>
                  <a:lnTo>
                    <a:pt x="149" y="131"/>
                  </a:lnTo>
                  <a:lnTo>
                    <a:pt x="149" y="145"/>
                  </a:lnTo>
                  <a:lnTo>
                    <a:pt x="150" y="152"/>
                  </a:lnTo>
                  <a:lnTo>
                    <a:pt x="151" y="158"/>
                  </a:lnTo>
                  <a:lnTo>
                    <a:pt x="154" y="162"/>
                  </a:lnTo>
                  <a:lnTo>
                    <a:pt x="155" y="163"/>
                  </a:lnTo>
                  <a:lnTo>
                    <a:pt x="156" y="163"/>
                  </a:lnTo>
                  <a:lnTo>
                    <a:pt x="157" y="165"/>
                  </a:lnTo>
                  <a:lnTo>
                    <a:pt x="158" y="166"/>
                  </a:lnTo>
                  <a:lnTo>
                    <a:pt x="159" y="165"/>
                  </a:lnTo>
                  <a:lnTo>
                    <a:pt x="160" y="160"/>
                  </a:lnTo>
                  <a:lnTo>
                    <a:pt x="163" y="159"/>
                  </a:lnTo>
                  <a:lnTo>
                    <a:pt x="164" y="157"/>
                  </a:lnTo>
                  <a:lnTo>
                    <a:pt x="165" y="155"/>
                  </a:lnTo>
                  <a:lnTo>
                    <a:pt x="166" y="152"/>
                  </a:lnTo>
                  <a:lnTo>
                    <a:pt x="165" y="150"/>
                  </a:lnTo>
                  <a:lnTo>
                    <a:pt x="163" y="145"/>
                  </a:lnTo>
                  <a:lnTo>
                    <a:pt x="157" y="141"/>
                  </a:lnTo>
                  <a:lnTo>
                    <a:pt x="157" y="137"/>
                  </a:lnTo>
                  <a:lnTo>
                    <a:pt x="156" y="129"/>
                  </a:lnTo>
                  <a:lnTo>
                    <a:pt x="154" y="122"/>
                  </a:lnTo>
                  <a:lnTo>
                    <a:pt x="150" y="113"/>
                  </a:lnTo>
                  <a:lnTo>
                    <a:pt x="146" y="103"/>
                  </a:lnTo>
                  <a:lnTo>
                    <a:pt x="139" y="91"/>
                  </a:lnTo>
                  <a:lnTo>
                    <a:pt x="135" y="86"/>
                  </a:lnTo>
                  <a:lnTo>
                    <a:pt x="131" y="82"/>
                  </a:lnTo>
                  <a:lnTo>
                    <a:pt x="121" y="76"/>
                  </a:lnTo>
                  <a:lnTo>
                    <a:pt x="115" y="73"/>
                  </a:lnTo>
                  <a:lnTo>
                    <a:pt x="111" y="70"/>
                  </a:lnTo>
                  <a:lnTo>
                    <a:pt x="109" y="67"/>
                  </a:lnTo>
                  <a:lnTo>
                    <a:pt x="107" y="60"/>
                  </a:lnTo>
                  <a:lnTo>
                    <a:pt x="103" y="55"/>
                  </a:lnTo>
                  <a:lnTo>
                    <a:pt x="95" y="45"/>
                  </a:lnTo>
                  <a:lnTo>
                    <a:pt x="89" y="39"/>
                  </a:lnTo>
                  <a:lnTo>
                    <a:pt x="80" y="33"/>
                  </a:lnTo>
                  <a:lnTo>
                    <a:pt x="68" y="25"/>
                  </a:lnTo>
                  <a:lnTo>
                    <a:pt x="64" y="21"/>
                  </a:lnTo>
                  <a:lnTo>
                    <a:pt x="54" y="13"/>
                  </a:lnTo>
                  <a:lnTo>
                    <a:pt x="47" y="9"/>
                  </a:lnTo>
                  <a:lnTo>
                    <a:pt x="39" y="4"/>
                  </a:lnTo>
                  <a:lnTo>
                    <a:pt x="29" y="1"/>
                  </a:lnTo>
                  <a:lnTo>
                    <a:pt x="18" y="0"/>
                  </a:lnTo>
                  <a:lnTo>
                    <a:pt x="15" y="2"/>
                  </a:lnTo>
                  <a:lnTo>
                    <a:pt x="7" y="8"/>
                  </a:lnTo>
                  <a:lnTo>
                    <a:pt x="3" y="10"/>
                  </a:lnTo>
                  <a:lnTo>
                    <a:pt x="1" y="13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13" y="17"/>
                  </a:lnTo>
                  <a:lnTo>
                    <a:pt x="22" y="17"/>
                  </a:lnTo>
                  <a:lnTo>
                    <a:pt x="29" y="15"/>
                  </a:lnTo>
                  <a:lnTo>
                    <a:pt x="39" y="23"/>
                  </a:lnTo>
                  <a:lnTo>
                    <a:pt x="50" y="31"/>
                  </a:lnTo>
                  <a:lnTo>
                    <a:pt x="67" y="39"/>
                  </a:lnTo>
                  <a:lnTo>
                    <a:pt x="88" y="50"/>
                  </a:lnTo>
                  <a:lnTo>
                    <a:pt x="149" y="1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3" name="Freeform 80"/>
          <p:cNvSpPr>
            <a:spLocks/>
          </p:cNvSpPr>
          <p:nvPr/>
        </p:nvSpPr>
        <p:spPr bwMode="auto">
          <a:xfrm>
            <a:off x="5316538" y="4252913"/>
            <a:ext cx="415925" cy="427037"/>
          </a:xfrm>
          <a:custGeom>
            <a:avLst/>
            <a:gdLst>
              <a:gd name="T0" fmla="*/ 392113 w 262"/>
              <a:gd name="T1" fmla="*/ 149225 h 269"/>
              <a:gd name="T2" fmla="*/ 412750 w 262"/>
              <a:gd name="T3" fmla="*/ 184150 h 269"/>
              <a:gd name="T4" fmla="*/ 415925 w 262"/>
              <a:gd name="T5" fmla="*/ 203200 h 269"/>
              <a:gd name="T6" fmla="*/ 412750 w 262"/>
              <a:gd name="T7" fmla="*/ 209550 h 269"/>
              <a:gd name="T8" fmla="*/ 403225 w 262"/>
              <a:gd name="T9" fmla="*/ 238125 h 269"/>
              <a:gd name="T10" fmla="*/ 403225 w 262"/>
              <a:gd name="T11" fmla="*/ 252412 h 269"/>
              <a:gd name="T12" fmla="*/ 395288 w 262"/>
              <a:gd name="T13" fmla="*/ 271462 h 269"/>
              <a:gd name="T14" fmla="*/ 384175 w 262"/>
              <a:gd name="T15" fmla="*/ 282575 h 269"/>
              <a:gd name="T16" fmla="*/ 374650 w 262"/>
              <a:gd name="T17" fmla="*/ 296862 h 269"/>
              <a:gd name="T18" fmla="*/ 360363 w 262"/>
              <a:gd name="T19" fmla="*/ 339725 h 269"/>
              <a:gd name="T20" fmla="*/ 346075 w 262"/>
              <a:gd name="T21" fmla="*/ 366712 h 269"/>
              <a:gd name="T22" fmla="*/ 339725 w 262"/>
              <a:gd name="T23" fmla="*/ 374650 h 269"/>
              <a:gd name="T24" fmla="*/ 338138 w 262"/>
              <a:gd name="T25" fmla="*/ 393700 h 269"/>
              <a:gd name="T26" fmla="*/ 330200 w 262"/>
              <a:gd name="T27" fmla="*/ 409575 h 269"/>
              <a:gd name="T28" fmla="*/ 314325 w 262"/>
              <a:gd name="T29" fmla="*/ 422275 h 269"/>
              <a:gd name="T30" fmla="*/ 300038 w 262"/>
              <a:gd name="T31" fmla="*/ 427037 h 269"/>
              <a:gd name="T32" fmla="*/ 274638 w 262"/>
              <a:gd name="T33" fmla="*/ 427037 h 269"/>
              <a:gd name="T34" fmla="*/ 239713 w 262"/>
              <a:gd name="T35" fmla="*/ 420687 h 269"/>
              <a:gd name="T36" fmla="*/ 184150 w 262"/>
              <a:gd name="T37" fmla="*/ 412750 h 269"/>
              <a:gd name="T38" fmla="*/ 168275 w 262"/>
              <a:gd name="T39" fmla="*/ 412750 h 269"/>
              <a:gd name="T40" fmla="*/ 138113 w 262"/>
              <a:gd name="T41" fmla="*/ 407987 h 269"/>
              <a:gd name="T42" fmla="*/ 114300 w 262"/>
              <a:gd name="T43" fmla="*/ 396875 h 269"/>
              <a:gd name="T44" fmla="*/ 90488 w 262"/>
              <a:gd name="T45" fmla="*/ 377825 h 269"/>
              <a:gd name="T46" fmla="*/ 65088 w 262"/>
              <a:gd name="T47" fmla="*/ 352425 h 269"/>
              <a:gd name="T48" fmla="*/ 42863 w 262"/>
              <a:gd name="T49" fmla="*/ 314325 h 269"/>
              <a:gd name="T50" fmla="*/ 28575 w 262"/>
              <a:gd name="T51" fmla="*/ 285750 h 269"/>
              <a:gd name="T52" fmla="*/ 14288 w 262"/>
              <a:gd name="T53" fmla="*/ 269875 h 269"/>
              <a:gd name="T54" fmla="*/ 3175 w 262"/>
              <a:gd name="T55" fmla="*/ 234950 h 269"/>
              <a:gd name="T56" fmla="*/ 0 w 262"/>
              <a:gd name="T57" fmla="*/ 182562 h 269"/>
              <a:gd name="T58" fmla="*/ 7938 w 262"/>
              <a:gd name="T59" fmla="*/ 157162 h 269"/>
              <a:gd name="T60" fmla="*/ 30163 w 262"/>
              <a:gd name="T61" fmla="*/ 123825 h 269"/>
              <a:gd name="T62" fmla="*/ 50800 w 262"/>
              <a:gd name="T63" fmla="*/ 106362 h 269"/>
              <a:gd name="T64" fmla="*/ 76200 w 262"/>
              <a:gd name="T65" fmla="*/ 88900 h 269"/>
              <a:gd name="T66" fmla="*/ 107950 w 262"/>
              <a:gd name="T67" fmla="*/ 74612 h 269"/>
              <a:gd name="T68" fmla="*/ 125413 w 262"/>
              <a:gd name="T69" fmla="*/ 53975 h 269"/>
              <a:gd name="T70" fmla="*/ 144463 w 262"/>
              <a:gd name="T71" fmla="*/ 34925 h 269"/>
              <a:gd name="T72" fmla="*/ 171450 w 262"/>
              <a:gd name="T73" fmla="*/ 15875 h 269"/>
              <a:gd name="T74" fmla="*/ 206375 w 262"/>
              <a:gd name="T75" fmla="*/ 7937 h 269"/>
              <a:gd name="T76" fmla="*/ 230188 w 262"/>
              <a:gd name="T77" fmla="*/ 7937 h 269"/>
              <a:gd name="T78" fmla="*/ 246063 w 262"/>
              <a:gd name="T79" fmla="*/ 7937 h 269"/>
              <a:gd name="T80" fmla="*/ 263525 w 262"/>
              <a:gd name="T81" fmla="*/ 0 h 269"/>
              <a:gd name="T82" fmla="*/ 274638 w 262"/>
              <a:gd name="T83" fmla="*/ 4762 h 269"/>
              <a:gd name="T84" fmla="*/ 284163 w 262"/>
              <a:gd name="T85" fmla="*/ 15875 h 269"/>
              <a:gd name="T86" fmla="*/ 287338 w 262"/>
              <a:gd name="T87" fmla="*/ 23812 h 269"/>
              <a:gd name="T88" fmla="*/ 290513 w 262"/>
              <a:gd name="T89" fmla="*/ 26987 h 269"/>
              <a:gd name="T90" fmla="*/ 293688 w 262"/>
              <a:gd name="T91" fmla="*/ 31750 h 269"/>
              <a:gd name="T92" fmla="*/ 322263 w 262"/>
              <a:gd name="T93" fmla="*/ 36512 h 269"/>
              <a:gd name="T94" fmla="*/ 355600 w 262"/>
              <a:gd name="T95" fmla="*/ 46037 h 269"/>
              <a:gd name="T96" fmla="*/ 365125 w 262"/>
              <a:gd name="T97" fmla="*/ 50800 h 269"/>
              <a:gd name="T98" fmla="*/ 374650 w 262"/>
              <a:gd name="T99" fmla="*/ 57150 h 269"/>
              <a:gd name="T100" fmla="*/ 379413 w 262"/>
              <a:gd name="T101" fmla="*/ 73025 h 269"/>
              <a:gd name="T102" fmla="*/ 377825 w 262"/>
              <a:gd name="T103" fmla="*/ 85725 h 269"/>
              <a:gd name="T104" fmla="*/ 395288 w 262"/>
              <a:gd name="T105" fmla="*/ 103187 h 269"/>
              <a:gd name="T106" fmla="*/ 401638 w 262"/>
              <a:gd name="T107" fmla="*/ 114300 h 269"/>
              <a:gd name="T108" fmla="*/ 401638 w 262"/>
              <a:gd name="T109" fmla="*/ 128587 h 269"/>
              <a:gd name="T110" fmla="*/ 384175 w 262"/>
              <a:gd name="T111" fmla="*/ 139700 h 26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2" h="269">
                <a:moveTo>
                  <a:pt x="242" y="88"/>
                </a:moveTo>
                <a:lnTo>
                  <a:pt x="247" y="94"/>
                </a:lnTo>
                <a:lnTo>
                  <a:pt x="255" y="108"/>
                </a:lnTo>
                <a:lnTo>
                  <a:pt x="260" y="116"/>
                </a:lnTo>
                <a:lnTo>
                  <a:pt x="262" y="123"/>
                </a:lnTo>
                <a:lnTo>
                  <a:pt x="262" y="128"/>
                </a:lnTo>
                <a:lnTo>
                  <a:pt x="261" y="131"/>
                </a:lnTo>
                <a:lnTo>
                  <a:pt x="260" y="132"/>
                </a:lnTo>
                <a:lnTo>
                  <a:pt x="256" y="142"/>
                </a:lnTo>
                <a:lnTo>
                  <a:pt x="254" y="150"/>
                </a:lnTo>
                <a:lnTo>
                  <a:pt x="254" y="157"/>
                </a:lnTo>
                <a:lnTo>
                  <a:pt x="254" y="159"/>
                </a:lnTo>
                <a:lnTo>
                  <a:pt x="252" y="167"/>
                </a:lnTo>
                <a:lnTo>
                  <a:pt x="249" y="171"/>
                </a:lnTo>
                <a:lnTo>
                  <a:pt x="247" y="175"/>
                </a:lnTo>
                <a:lnTo>
                  <a:pt x="242" y="178"/>
                </a:lnTo>
                <a:lnTo>
                  <a:pt x="237" y="180"/>
                </a:lnTo>
                <a:lnTo>
                  <a:pt x="236" y="187"/>
                </a:lnTo>
                <a:lnTo>
                  <a:pt x="231" y="205"/>
                </a:lnTo>
                <a:lnTo>
                  <a:pt x="227" y="214"/>
                </a:lnTo>
                <a:lnTo>
                  <a:pt x="223" y="223"/>
                </a:lnTo>
                <a:lnTo>
                  <a:pt x="218" y="231"/>
                </a:lnTo>
                <a:lnTo>
                  <a:pt x="216" y="234"/>
                </a:lnTo>
                <a:lnTo>
                  <a:pt x="214" y="236"/>
                </a:lnTo>
                <a:lnTo>
                  <a:pt x="214" y="240"/>
                </a:lnTo>
                <a:lnTo>
                  <a:pt x="213" y="248"/>
                </a:lnTo>
                <a:lnTo>
                  <a:pt x="210" y="252"/>
                </a:lnTo>
                <a:lnTo>
                  <a:pt x="208" y="258"/>
                </a:lnTo>
                <a:lnTo>
                  <a:pt x="203" y="262"/>
                </a:lnTo>
                <a:lnTo>
                  <a:pt x="198" y="266"/>
                </a:lnTo>
                <a:lnTo>
                  <a:pt x="193" y="268"/>
                </a:lnTo>
                <a:lnTo>
                  <a:pt x="189" y="269"/>
                </a:lnTo>
                <a:lnTo>
                  <a:pt x="182" y="269"/>
                </a:lnTo>
                <a:lnTo>
                  <a:pt x="173" y="269"/>
                </a:lnTo>
                <a:lnTo>
                  <a:pt x="162" y="268"/>
                </a:lnTo>
                <a:lnTo>
                  <a:pt x="151" y="265"/>
                </a:lnTo>
                <a:lnTo>
                  <a:pt x="138" y="260"/>
                </a:lnTo>
                <a:lnTo>
                  <a:pt x="116" y="260"/>
                </a:lnTo>
                <a:lnTo>
                  <a:pt x="113" y="260"/>
                </a:lnTo>
                <a:lnTo>
                  <a:pt x="106" y="260"/>
                </a:lnTo>
                <a:lnTo>
                  <a:pt x="93" y="258"/>
                </a:lnTo>
                <a:lnTo>
                  <a:pt x="87" y="257"/>
                </a:lnTo>
                <a:lnTo>
                  <a:pt x="80" y="253"/>
                </a:lnTo>
                <a:lnTo>
                  <a:pt x="72" y="250"/>
                </a:lnTo>
                <a:lnTo>
                  <a:pt x="64" y="245"/>
                </a:lnTo>
                <a:lnTo>
                  <a:pt x="57" y="238"/>
                </a:lnTo>
                <a:lnTo>
                  <a:pt x="49" y="231"/>
                </a:lnTo>
                <a:lnTo>
                  <a:pt x="41" y="222"/>
                </a:lnTo>
                <a:lnTo>
                  <a:pt x="34" y="211"/>
                </a:lnTo>
                <a:lnTo>
                  <a:pt x="27" y="198"/>
                </a:lnTo>
                <a:lnTo>
                  <a:pt x="21" y="182"/>
                </a:lnTo>
                <a:lnTo>
                  <a:pt x="18" y="180"/>
                </a:lnTo>
                <a:lnTo>
                  <a:pt x="13" y="175"/>
                </a:lnTo>
                <a:lnTo>
                  <a:pt x="9" y="170"/>
                </a:lnTo>
                <a:lnTo>
                  <a:pt x="4" y="160"/>
                </a:lnTo>
                <a:lnTo>
                  <a:pt x="2" y="148"/>
                </a:lnTo>
                <a:lnTo>
                  <a:pt x="0" y="133"/>
                </a:lnTo>
                <a:lnTo>
                  <a:pt x="0" y="115"/>
                </a:lnTo>
                <a:lnTo>
                  <a:pt x="2" y="107"/>
                </a:lnTo>
                <a:lnTo>
                  <a:pt x="5" y="99"/>
                </a:lnTo>
                <a:lnTo>
                  <a:pt x="11" y="88"/>
                </a:lnTo>
                <a:lnTo>
                  <a:pt x="19" y="78"/>
                </a:lnTo>
                <a:lnTo>
                  <a:pt x="25" y="72"/>
                </a:lnTo>
                <a:lnTo>
                  <a:pt x="32" y="67"/>
                </a:lnTo>
                <a:lnTo>
                  <a:pt x="38" y="62"/>
                </a:lnTo>
                <a:lnTo>
                  <a:pt x="48" y="56"/>
                </a:lnTo>
                <a:lnTo>
                  <a:pt x="57" y="52"/>
                </a:lnTo>
                <a:lnTo>
                  <a:pt x="68" y="47"/>
                </a:lnTo>
                <a:lnTo>
                  <a:pt x="73" y="41"/>
                </a:lnTo>
                <a:lnTo>
                  <a:pt x="79" y="34"/>
                </a:lnTo>
                <a:lnTo>
                  <a:pt x="85" y="26"/>
                </a:lnTo>
                <a:lnTo>
                  <a:pt x="91" y="22"/>
                </a:lnTo>
                <a:lnTo>
                  <a:pt x="97" y="17"/>
                </a:lnTo>
                <a:lnTo>
                  <a:pt x="108" y="10"/>
                </a:lnTo>
                <a:lnTo>
                  <a:pt x="120" y="7"/>
                </a:lnTo>
                <a:lnTo>
                  <a:pt x="130" y="5"/>
                </a:lnTo>
                <a:lnTo>
                  <a:pt x="138" y="5"/>
                </a:lnTo>
                <a:lnTo>
                  <a:pt x="145" y="5"/>
                </a:lnTo>
                <a:lnTo>
                  <a:pt x="152" y="7"/>
                </a:lnTo>
                <a:lnTo>
                  <a:pt x="155" y="5"/>
                </a:lnTo>
                <a:lnTo>
                  <a:pt x="162" y="1"/>
                </a:lnTo>
                <a:lnTo>
                  <a:pt x="166" y="0"/>
                </a:lnTo>
                <a:lnTo>
                  <a:pt x="169" y="1"/>
                </a:lnTo>
                <a:lnTo>
                  <a:pt x="173" y="3"/>
                </a:lnTo>
                <a:lnTo>
                  <a:pt x="176" y="8"/>
                </a:lnTo>
                <a:lnTo>
                  <a:pt x="179" y="10"/>
                </a:lnTo>
                <a:lnTo>
                  <a:pt x="182" y="14"/>
                </a:lnTo>
                <a:lnTo>
                  <a:pt x="181" y="15"/>
                </a:lnTo>
                <a:lnTo>
                  <a:pt x="179" y="16"/>
                </a:lnTo>
                <a:lnTo>
                  <a:pt x="183" y="17"/>
                </a:lnTo>
                <a:lnTo>
                  <a:pt x="184" y="18"/>
                </a:lnTo>
                <a:lnTo>
                  <a:pt x="185" y="20"/>
                </a:lnTo>
                <a:lnTo>
                  <a:pt x="184" y="21"/>
                </a:lnTo>
                <a:lnTo>
                  <a:pt x="203" y="23"/>
                </a:lnTo>
                <a:lnTo>
                  <a:pt x="218" y="26"/>
                </a:lnTo>
                <a:lnTo>
                  <a:pt x="224" y="29"/>
                </a:lnTo>
                <a:lnTo>
                  <a:pt x="229" y="32"/>
                </a:lnTo>
                <a:lnTo>
                  <a:pt x="230" y="32"/>
                </a:lnTo>
                <a:lnTo>
                  <a:pt x="232" y="33"/>
                </a:lnTo>
                <a:lnTo>
                  <a:pt x="236" y="36"/>
                </a:lnTo>
                <a:lnTo>
                  <a:pt x="239" y="41"/>
                </a:lnTo>
                <a:lnTo>
                  <a:pt x="239" y="46"/>
                </a:lnTo>
                <a:lnTo>
                  <a:pt x="239" y="50"/>
                </a:lnTo>
                <a:lnTo>
                  <a:pt x="238" y="54"/>
                </a:lnTo>
                <a:lnTo>
                  <a:pt x="247" y="62"/>
                </a:lnTo>
                <a:lnTo>
                  <a:pt x="249" y="65"/>
                </a:lnTo>
                <a:lnTo>
                  <a:pt x="252" y="69"/>
                </a:lnTo>
                <a:lnTo>
                  <a:pt x="253" y="72"/>
                </a:lnTo>
                <a:lnTo>
                  <a:pt x="254" y="77"/>
                </a:lnTo>
                <a:lnTo>
                  <a:pt x="253" y="81"/>
                </a:lnTo>
                <a:lnTo>
                  <a:pt x="249" y="85"/>
                </a:lnTo>
                <a:lnTo>
                  <a:pt x="242" y="88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4" name="Group 81"/>
          <p:cNvGrpSpPr>
            <a:grpSpLocks/>
          </p:cNvGrpSpPr>
          <p:nvPr/>
        </p:nvGrpSpPr>
        <p:grpSpPr bwMode="auto">
          <a:xfrm>
            <a:off x="5334000" y="4260850"/>
            <a:ext cx="382588" cy="412750"/>
            <a:chOff x="3360" y="2684"/>
            <a:chExt cx="241" cy="260"/>
          </a:xfrm>
        </p:grpSpPr>
        <p:sp>
          <p:nvSpPr>
            <p:cNvPr id="5932" name="Freeform 82"/>
            <p:cNvSpPr>
              <a:spLocks/>
            </p:cNvSpPr>
            <p:nvPr/>
          </p:nvSpPr>
          <p:spPr bwMode="auto">
            <a:xfrm>
              <a:off x="3508" y="2866"/>
              <a:ext cx="68" cy="34"/>
            </a:xfrm>
            <a:custGeom>
              <a:avLst/>
              <a:gdLst>
                <a:gd name="T0" fmla="*/ 68 w 68"/>
                <a:gd name="T1" fmla="*/ 0 h 34"/>
                <a:gd name="T2" fmla="*/ 64 w 68"/>
                <a:gd name="T3" fmla="*/ 4 h 34"/>
                <a:gd name="T4" fmla="*/ 58 w 68"/>
                <a:gd name="T5" fmla="*/ 10 h 34"/>
                <a:gd name="T6" fmla="*/ 50 w 68"/>
                <a:gd name="T7" fmla="*/ 16 h 34"/>
                <a:gd name="T8" fmla="*/ 41 w 68"/>
                <a:gd name="T9" fmla="*/ 20 h 34"/>
                <a:gd name="T10" fmla="*/ 32 w 68"/>
                <a:gd name="T11" fmla="*/ 24 h 34"/>
                <a:gd name="T12" fmla="*/ 27 w 68"/>
                <a:gd name="T13" fmla="*/ 25 h 34"/>
                <a:gd name="T14" fmla="*/ 22 w 68"/>
                <a:gd name="T15" fmla="*/ 26 h 34"/>
                <a:gd name="T16" fmla="*/ 17 w 68"/>
                <a:gd name="T17" fmla="*/ 25 h 34"/>
                <a:gd name="T18" fmla="*/ 11 w 68"/>
                <a:gd name="T19" fmla="*/ 24 h 34"/>
                <a:gd name="T20" fmla="*/ 0 w 68"/>
                <a:gd name="T21" fmla="*/ 17 h 34"/>
                <a:gd name="T22" fmla="*/ 1 w 68"/>
                <a:gd name="T23" fmla="*/ 19 h 34"/>
                <a:gd name="T24" fmla="*/ 7 w 68"/>
                <a:gd name="T25" fmla="*/ 25 h 34"/>
                <a:gd name="T26" fmla="*/ 10 w 68"/>
                <a:gd name="T27" fmla="*/ 28 h 34"/>
                <a:gd name="T28" fmla="*/ 15 w 68"/>
                <a:gd name="T29" fmla="*/ 31 h 34"/>
                <a:gd name="T30" fmla="*/ 20 w 68"/>
                <a:gd name="T31" fmla="*/ 33 h 34"/>
                <a:gd name="T32" fmla="*/ 26 w 68"/>
                <a:gd name="T33" fmla="*/ 34 h 34"/>
                <a:gd name="T34" fmla="*/ 32 w 68"/>
                <a:gd name="T35" fmla="*/ 33 h 34"/>
                <a:gd name="T36" fmla="*/ 36 w 68"/>
                <a:gd name="T37" fmla="*/ 32 h 34"/>
                <a:gd name="T38" fmla="*/ 42 w 68"/>
                <a:gd name="T39" fmla="*/ 28 h 34"/>
                <a:gd name="T40" fmla="*/ 48 w 68"/>
                <a:gd name="T41" fmla="*/ 25 h 34"/>
                <a:gd name="T42" fmla="*/ 55 w 68"/>
                <a:gd name="T43" fmla="*/ 18 h 34"/>
                <a:gd name="T44" fmla="*/ 62 w 68"/>
                <a:gd name="T45" fmla="*/ 10 h 34"/>
                <a:gd name="T46" fmla="*/ 68 w 68"/>
                <a:gd name="T47" fmla="*/ 0 h 3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8" h="34">
                  <a:moveTo>
                    <a:pt x="68" y="0"/>
                  </a:moveTo>
                  <a:lnTo>
                    <a:pt x="64" y="4"/>
                  </a:lnTo>
                  <a:lnTo>
                    <a:pt x="58" y="10"/>
                  </a:lnTo>
                  <a:lnTo>
                    <a:pt x="50" y="16"/>
                  </a:lnTo>
                  <a:lnTo>
                    <a:pt x="41" y="20"/>
                  </a:lnTo>
                  <a:lnTo>
                    <a:pt x="32" y="24"/>
                  </a:lnTo>
                  <a:lnTo>
                    <a:pt x="27" y="25"/>
                  </a:lnTo>
                  <a:lnTo>
                    <a:pt x="22" y="26"/>
                  </a:lnTo>
                  <a:lnTo>
                    <a:pt x="17" y="25"/>
                  </a:lnTo>
                  <a:lnTo>
                    <a:pt x="11" y="24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1"/>
                  </a:lnTo>
                  <a:lnTo>
                    <a:pt x="20" y="33"/>
                  </a:lnTo>
                  <a:lnTo>
                    <a:pt x="26" y="34"/>
                  </a:lnTo>
                  <a:lnTo>
                    <a:pt x="32" y="33"/>
                  </a:lnTo>
                  <a:lnTo>
                    <a:pt x="36" y="32"/>
                  </a:lnTo>
                  <a:lnTo>
                    <a:pt x="42" y="28"/>
                  </a:lnTo>
                  <a:lnTo>
                    <a:pt x="48" y="25"/>
                  </a:lnTo>
                  <a:lnTo>
                    <a:pt x="55" y="18"/>
                  </a:lnTo>
                  <a:lnTo>
                    <a:pt x="62" y="1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3" name="Freeform 83"/>
            <p:cNvSpPr>
              <a:spLocks/>
            </p:cNvSpPr>
            <p:nvPr/>
          </p:nvSpPr>
          <p:spPr bwMode="auto">
            <a:xfrm>
              <a:off x="3464" y="2707"/>
              <a:ext cx="119" cy="200"/>
            </a:xfrm>
            <a:custGeom>
              <a:avLst/>
              <a:gdLst>
                <a:gd name="T0" fmla="*/ 51 w 119"/>
                <a:gd name="T1" fmla="*/ 200 h 200"/>
                <a:gd name="T2" fmla="*/ 45 w 119"/>
                <a:gd name="T3" fmla="*/ 191 h 200"/>
                <a:gd name="T4" fmla="*/ 25 w 119"/>
                <a:gd name="T5" fmla="*/ 161 h 200"/>
                <a:gd name="T6" fmla="*/ 17 w 119"/>
                <a:gd name="T7" fmla="*/ 147 h 200"/>
                <a:gd name="T8" fmla="*/ 13 w 119"/>
                <a:gd name="T9" fmla="*/ 136 h 200"/>
                <a:gd name="T10" fmla="*/ 11 w 119"/>
                <a:gd name="T11" fmla="*/ 131 h 200"/>
                <a:gd name="T12" fmla="*/ 11 w 119"/>
                <a:gd name="T13" fmla="*/ 128 h 200"/>
                <a:gd name="T14" fmla="*/ 16 w 119"/>
                <a:gd name="T15" fmla="*/ 118 h 200"/>
                <a:gd name="T16" fmla="*/ 23 w 119"/>
                <a:gd name="T17" fmla="*/ 99 h 200"/>
                <a:gd name="T18" fmla="*/ 32 w 119"/>
                <a:gd name="T19" fmla="*/ 61 h 200"/>
                <a:gd name="T20" fmla="*/ 39 w 119"/>
                <a:gd name="T21" fmla="*/ 48 h 200"/>
                <a:gd name="T22" fmla="*/ 52 w 119"/>
                <a:gd name="T23" fmla="*/ 26 h 200"/>
                <a:gd name="T24" fmla="*/ 62 w 119"/>
                <a:gd name="T25" fmla="*/ 20 h 200"/>
                <a:gd name="T26" fmla="*/ 71 w 119"/>
                <a:gd name="T27" fmla="*/ 14 h 200"/>
                <a:gd name="T28" fmla="*/ 84 w 119"/>
                <a:gd name="T29" fmla="*/ 10 h 200"/>
                <a:gd name="T30" fmla="*/ 90 w 119"/>
                <a:gd name="T31" fmla="*/ 9 h 200"/>
                <a:gd name="T32" fmla="*/ 95 w 119"/>
                <a:gd name="T33" fmla="*/ 8 h 200"/>
                <a:gd name="T34" fmla="*/ 100 w 119"/>
                <a:gd name="T35" fmla="*/ 8 h 200"/>
                <a:gd name="T36" fmla="*/ 106 w 119"/>
                <a:gd name="T37" fmla="*/ 10 h 200"/>
                <a:gd name="T38" fmla="*/ 109 w 119"/>
                <a:gd name="T39" fmla="*/ 13 h 200"/>
                <a:gd name="T40" fmla="*/ 112 w 119"/>
                <a:gd name="T41" fmla="*/ 18 h 200"/>
                <a:gd name="T42" fmla="*/ 114 w 119"/>
                <a:gd name="T43" fmla="*/ 24 h 200"/>
                <a:gd name="T44" fmla="*/ 115 w 119"/>
                <a:gd name="T45" fmla="*/ 33 h 200"/>
                <a:gd name="T46" fmla="*/ 117 w 119"/>
                <a:gd name="T47" fmla="*/ 33 h 200"/>
                <a:gd name="T48" fmla="*/ 118 w 119"/>
                <a:gd name="T49" fmla="*/ 29 h 200"/>
                <a:gd name="T50" fmla="*/ 119 w 119"/>
                <a:gd name="T51" fmla="*/ 20 h 200"/>
                <a:gd name="T52" fmla="*/ 118 w 119"/>
                <a:gd name="T53" fmla="*/ 16 h 200"/>
                <a:gd name="T54" fmla="*/ 117 w 119"/>
                <a:gd name="T55" fmla="*/ 11 h 200"/>
                <a:gd name="T56" fmla="*/ 112 w 119"/>
                <a:gd name="T57" fmla="*/ 6 h 200"/>
                <a:gd name="T58" fmla="*/ 107 w 119"/>
                <a:gd name="T59" fmla="*/ 4 h 200"/>
                <a:gd name="T60" fmla="*/ 104 w 119"/>
                <a:gd name="T61" fmla="*/ 2 h 200"/>
                <a:gd name="T62" fmla="*/ 100 w 119"/>
                <a:gd name="T63" fmla="*/ 1 h 200"/>
                <a:gd name="T64" fmla="*/ 95 w 119"/>
                <a:gd name="T65" fmla="*/ 0 h 200"/>
                <a:gd name="T66" fmla="*/ 88 w 119"/>
                <a:gd name="T67" fmla="*/ 0 h 200"/>
                <a:gd name="T68" fmla="*/ 79 w 119"/>
                <a:gd name="T69" fmla="*/ 2 h 200"/>
                <a:gd name="T70" fmla="*/ 68 w 119"/>
                <a:gd name="T71" fmla="*/ 6 h 200"/>
                <a:gd name="T72" fmla="*/ 55 w 119"/>
                <a:gd name="T73" fmla="*/ 14 h 200"/>
                <a:gd name="T74" fmla="*/ 54 w 119"/>
                <a:gd name="T75" fmla="*/ 14 h 200"/>
                <a:gd name="T76" fmla="*/ 52 w 119"/>
                <a:gd name="T77" fmla="*/ 16 h 200"/>
                <a:gd name="T78" fmla="*/ 46 w 119"/>
                <a:gd name="T79" fmla="*/ 24 h 200"/>
                <a:gd name="T80" fmla="*/ 39 w 119"/>
                <a:gd name="T81" fmla="*/ 41 h 200"/>
                <a:gd name="T82" fmla="*/ 33 w 119"/>
                <a:gd name="T83" fmla="*/ 49 h 200"/>
                <a:gd name="T84" fmla="*/ 17 w 119"/>
                <a:gd name="T85" fmla="*/ 73 h 200"/>
                <a:gd name="T86" fmla="*/ 17 w 119"/>
                <a:gd name="T87" fmla="*/ 79 h 200"/>
                <a:gd name="T88" fmla="*/ 15 w 119"/>
                <a:gd name="T89" fmla="*/ 92 h 200"/>
                <a:gd name="T90" fmla="*/ 11 w 119"/>
                <a:gd name="T91" fmla="*/ 110 h 200"/>
                <a:gd name="T92" fmla="*/ 7 w 119"/>
                <a:gd name="T93" fmla="*/ 116 h 200"/>
                <a:gd name="T94" fmla="*/ 3 w 119"/>
                <a:gd name="T95" fmla="*/ 123 h 200"/>
                <a:gd name="T96" fmla="*/ 1 w 119"/>
                <a:gd name="T97" fmla="*/ 129 h 200"/>
                <a:gd name="T98" fmla="*/ 0 w 119"/>
                <a:gd name="T99" fmla="*/ 132 h 200"/>
                <a:gd name="T100" fmla="*/ 0 w 119"/>
                <a:gd name="T101" fmla="*/ 137 h 200"/>
                <a:gd name="T102" fmla="*/ 1 w 119"/>
                <a:gd name="T103" fmla="*/ 142 h 200"/>
                <a:gd name="T104" fmla="*/ 4 w 119"/>
                <a:gd name="T105" fmla="*/ 147 h 200"/>
                <a:gd name="T106" fmla="*/ 12 w 119"/>
                <a:gd name="T107" fmla="*/ 160 h 200"/>
                <a:gd name="T108" fmla="*/ 22 w 119"/>
                <a:gd name="T109" fmla="*/ 173 h 200"/>
                <a:gd name="T110" fmla="*/ 32 w 119"/>
                <a:gd name="T111" fmla="*/ 184 h 200"/>
                <a:gd name="T112" fmla="*/ 41 w 119"/>
                <a:gd name="T113" fmla="*/ 193 h 200"/>
                <a:gd name="T114" fmla="*/ 48 w 119"/>
                <a:gd name="T115" fmla="*/ 199 h 200"/>
                <a:gd name="T116" fmla="*/ 51 w 119"/>
                <a:gd name="T117" fmla="*/ 200 h 2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9" h="200">
                  <a:moveTo>
                    <a:pt x="51" y="200"/>
                  </a:moveTo>
                  <a:lnTo>
                    <a:pt x="45" y="191"/>
                  </a:lnTo>
                  <a:lnTo>
                    <a:pt x="25" y="161"/>
                  </a:lnTo>
                  <a:lnTo>
                    <a:pt x="17" y="147"/>
                  </a:lnTo>
                  <a:lnTo>
                    <a:pt x="13" y="136"/>
                  </a:lnTo>
                  <a:lnTo>
                    <a:pt x="11" y="131"/>
                  </a:lnTo>
                  <a:lnTo>
                    <a:pt x="11" y="128"/>
                  </a:lnTo>
                  <a:lnTo>
                    <a:pt x="16" y="118"/>
                  </a:lnTo>
                  <a:lnTo>
                    <a:pt x="23" y="99"/>
                  </a:lnTo>
                  <a:lnTo>
                    <a:pt x="32" y="61"/>
                  </a:lnTo>
                  <a:lnTo>
                    <a:pt x="39" y="48"/>
                  </a:lnTo>
                  <a:lnTo>
                    <a:pt x="52" y="26"/>
                  </a:lnTo>
                  <a:lnTo>
                    <a:pt x="62" y="20"/>
                  </a:lnTo>
                  <a:lnTo>
                    <a:pt x="71" y="14"/>
                  </a:lnTo>
                  <a:lnTo>
                    <a:pt x="84" y="10"/>
                  </a:lnTo>
                  <a:lnTo>
                    <a:pt x="90" y="9"/>
                  </a:lnTo>
                  <a:lnTo>
                    <a:pt x="95" y="8"/>
                  </a:lnTo>
                  <a:lnTo>
                    <a:pt x="100" y="8"/>
                  </a:lnTo>
                  <a:lnTo>
                    <a:pt x="106" y="10"/>
                  </a:lnTo>
                  <a:lnTo>
                    <a:pt x="109" y="13"/>
                  </a:lnTo>
                  <a:lnTo>
                    <a:pt x="112" y="18"/>
                  </a:lnTo>
                  <a:lnTo>
                    <a:pt x="114" y="24"/>
                  </a:lnTo>
                  <a:lnTo>
                    <a:pt x="115" y="33"/>
                  </a:lnTo>
                  <a:lnTo>
                    <a:pt x="117" y="33"/>
                  </a:lnTo>
                  <a:lnTo>
                    <a:pt x="118" y="29"/>
                  </a:lnTo>
                  <a:lnTo>
                    <a:pt x="119" y="20"/>
                  </a:lnTo>
                  <a:lnTo>
                    <a:pt x="118" y="16"/>
                  </a:lnTo>
                  <a:lnTo>
                    <a:pt x="117" y="11"/>
                  </a:lnTo>
                  <a:lnTo>
                    <a:pt x="112" y="6"/>
                  </a:lnTo>
                  <a:lnTo>
                    <a:pt x="107" y="4"/>
                  </a:lnTo>
                  <a:lnTo>
                    <a:pt x="104" y="2"/>
                  </a:lnTo>
                  <a:lnTo>
                    <a:pt x="100" y="1"/>
                  </a:lnTo>
                  <a:lnTo>
                    <a:pt x="95" y="0"/>
                  </a:lnTo>
                  <a:lnTo>
                    <a:pt x="88" y="0"/>
                  </a:lnTo>
                  <a:lnTo>
                    <a:pt x="79" y="2"/>
                  </a:lnTo>
                  <a:lnTo>
                    <a:pt x="68" y="6"/>
                  </a:lnTo>
                  <a:lnTo>
                    <a:pt x="55" y="14"/>
                  </a:lnTo>
                  <a:lnTo>
                    <a:pt x="54" y="14"/>
                  </a:lnTo>
                  <a:lnTo>
                    <a:pt x="52" y="16"/>
                  </a:lnTo>
                  <a:lnTo>
                    <a:pt x="46" y="24"/>
                  </a:lnTo>
                  <a:lnTo>
                    <a:pt x="39" y="41"/>
                  </a:lnTo>
                  <a:lnTo>
                    <a:pt x="33" y="49"/>
                  </a:lnTo>
                  <a:lnTo>
                    <a:pt x="17" y="73"/>
                  </a:lnTo>
                  <a:lnTo>
                    <a:pt x="17" y="79"/>
                  </a:lnTo>
                  <a:lnTo>
                    <a:pt x="15" y="92"/>
                  </a:lnTo>
                  <a:lnTo>
                    <a:pt x="11" y="110"/>
                  </a:lnTo>
                  <a:lnTo>
                    <a:pt x="7" y="116"/>
                  </a:lnTo>
                  <a:lnTo>
                    <a:pt x="3" y="123"/>
                  </a:lnTo>
                  <a:lnTo>
                    <a:pt x="1" y="129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1" y="142"/>
                  </a:lnTo>
                  <a:lnTo>
                    <a:pt x="4" y="147"/>
                  </a:lnTo>
                  <a:lnTo>
                    <a:pt x="12" y="160"/>
                  </a:lnTo>
                  <a:lnTo>
                    <a:pt x="22" y="173"/>
                  </a:lnTo>
                  <a:lnTo>
                    <a:pt x="32" y="184"/>
                  </a:lnTo>
                  <a:lnTo>
                    <a:pt x="41" y="193"/>
                  </a:lnTo>
                  <a:lnTo>
                    <a:pt x="48" y="199"/>
                  </a:lnTo>
                  <a:lnTo>
                    <a:pt x="51" y="2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4" name="Freeform 84"/>
            <p:cNvSpPr>
              <a:spLocks/>
            </p:cNvSpPr>
            <p:nvPr/>
          </p:nvSpPr>
          <p:spPr bwMode="auto">
            <a:xfrm>
              <a:off x="3576" y="2772"/>
              <a:ext cx="25" cy="84"/>
            </a:xfrm>
            <a:custGeom>
              <a:avLst/>
              <a:gdLst>
                <a:gd name="T0" fmla="*/ 6 w 25"/>
                <a:gd name="T1" fmla="*/ 0 h 84"/>
                <a:gd name="T2" fmla="*/ 0 w 25"/>
                <a:gd name="T3" fmla="*/ 0 h 84"/>
                <a:gd name="T4" fmla="*/ 4 w 25"/>
                <a:gd name="T5" fmla="*/ 7 h 84"/>
                <a:gd name="T6" fmla="*/ 7 w 25"/>
                <a:gd name="T7" fmla="*/ 15 h 84"/>
                <a:gd name="T8" fmla="*/ 11 w 25"/>
                <a:gd name="T9" fmla="*/ 25 h 84"/>
                <a:gd name="T10" fmla="*/ 14 w 25"/>
                <a:gd name="T11" fmla="*/ 38 h 84"/>
                <a:gd name="T12" fmla="*/ 15 w 25"/>
                <a:gd name="T13" fmla="*/ 51 h 84"/>
                <a:gd name="T14" fmla="*/ 14 w 25"/>
                <a:gd name="T15" fmla="*/ 67 h 84"/>
                <a:gd name="T16" fmla="*/ 13 w 25"/>
                <a:gd name="T17" fmla="*/ 75 h 84"/>
                <a:gd name="T18" fmla="*/ 11 w 25"/>
                <a:gd name="T19" fmla="*/ 84 h 84"/>
                <a:gd name="T20" fmla="*/ 14 w 25"/>
                <a:gd name="T21" fmla="*/ 81 h 84"/>
                <a:gd name="T22" fmla="*/ 18 w 25"/>
                <a:gd name="T23" fmla="*/ 74 h 84"/>
                <a:gd name="T24" fmla="*/ 20 w 25"/>
                <a:gd name="T25" fmla="*/ 63 h 84"/>
                <a:gd name="T26" fmla="*/ 20 w 25"/>
                <a:gd name="T27" fmla="*/ 59 h 84"/>
                <a:gd name="T28" fmla="*/ 19 w 25"/>
                <a:gd name="T29" fmla="*/ 53 h 84"/>
                <a:gd name="T30" fmla="*/ 20 w 25"/>
                <a:gd name="T31" fmla="*/ 45 h 84"/>
                <a:gd name="T32" fmla="*/ 21 w 25"/>
                <a:gd name="T33" fmla="*/ 40 h 84"/>
                <a:gd name="T34" fmla="*/ 22 w 25"/>
                <a:gd name="T35" fmla="*/ 37 h 84"/>
                <a:gd name="T36" fmla="*/ 23 w 25"/>
                <a:gd name="T37" fmla="*/ 34 h 84"/>
                <a:gd name="T38" fmla="*/ 25 w 25"/>
                <a:gd name="T39" fmla="*/ 31 h 84"/>
                <a:gd name="T40" fmla="*/ 23 w 25"/>
                <a:gd name="T41" fmla="*/ 27 h 84"/>
                <a:gd name="T42" fmla="*/ 6 w 25"/>
                <a:gd name="T43" fmla="*/ 0 h 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5" h="84">
                  <a:moveTo>
                    <a:pt x="6" y="0"/>
                  </a:moveTo>
                  <a:lnTo>
                    <a:pt x="0" y="0"/>
                  </a:lnTo>
                  <a:lnTo>
                    <a:pt x="4" y="7"/>
                  </a:lnTo>
                  <a:lnTo>
                    <a:pt x="7" y="15"/>
                  </a:lnTo>
                  <a:lnTo>
                    <a:pt x="11" y="25"/>
                  </a:lnTo>
                  <a:lnTo>
                    <a:pt x="14" y="38"/>
                  </a:lnTo>
                  <a:lnTo>
                    <a:pt x="15" y="51"/>
                  </a:lnTo>
                  <a:lnTo>
                    <a:pt x="14" y="67"/>
                  </a:lnTo>
                  <a:lnTo>
                    <a:pt x="13" y="75"/>
                  </a:lnTo>
                  <a:lnTo>
                    <a:pt x="11" y="84"/>
                  </a:lnTo>
                  <a:lnTo>
                    <a:pt x="14" y="81"/>
                  </a:lnTo>
                  <a:lnTo>
                    <a:pt x="18" y="74"/>
                  </a:lnTo>
                  <a:lnTo>
                    <a:pt x="20" y="63"/>
                  </a:lnTo>
                  <a:lnTo>
                    <a:pt x="20" y="59"/>
                  </a:lnTo>
                  <a:lnTo>
                    <a:pt x="19" y="53"/>
                  </a:lnTo>
                  <a:lnTo>
                    <a:pt x="20" y="45"/>
                  </a:lnTo>
                  <a:lnTo>
                    <a:pt x="21" y="40"/>
                  </a:lnTo>
                  <a:lnTo>
                    <a:pt x="22" y="37"/>
                  </a:lnTo>
                  <a:lnTo>
                    <a:pt x="23" y="34"/>
                  </a:lnTo>
                  <a:lnTo>
                    <a:pt x="25" y="31"/>
                  </a:lnTo>
                  <a:lnTo>
                    <a:pt x="23" y="2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5" name="Freeform 85"/>
            <p:cNvSpPr>
              <a:spLocks/>
            </p:cNvSpPr>
            <p:nvPr/>
          </p:nvSpPr>
          <p:spPr bwMode="auto">
            <a:xfrm>
              <a:off x="3539" y="2783"/>
              <a:ext cx="24" cy="11"/>
            </a:xfrm>
            <a:custGeom>
              <a:avLst/>
              <a:gdLst>
                <a:gd name="T0" fmla="*/ 0 w 24"/>
                <a:gd name="T1" fmla="*/ 6 h 11"/>
                <a:gd name="T2" fmla="*/ 5 w 24"/>
                <a:gd name="T3" fmla="*/ 4 h 11"/>
                <a:gd name="T4" fmla="*/ 10 w 24"/>
                <a:gd name="T5" fmla="*/ 4 h 11"/>
                <a:gd name="T6" fmla="*/ 13 w 24"/>
                <a:gd name="T7" fmla="*/ 4 h 11"/>
                <a:gd name="T8" fmla="*/ 17 w 24"/>
                <a:gd name="T9" fmla="*/ 5 h 11"/>
                <a:gd name="T10" fmla="*/ 21 w 24"/>
                <a:gd name="T11" fmla="*/ 9 h 11"/>
                <a:gd name="T12" fmla="*/ 24 w 24"/>
                <a:gd name="T13" fmla="*/ 11 h 11"/>
                <a:gd name="T14" fmla="*/ 20 w 24"/>
                <a:gd name="T15" fmla="*/ 5 h 11"/>
                <a:gd name="T16" fmla="*/ 16 w 24"/>
                <a:gd name="T17" fmla="*/ 1 h 11"/>
                <a:gd name="T18" fmla="*/ 12 w 24"/>
                <a:gd name="T19" fmla="*/ 0 h 11"/>
                <a:gd name="T20" fmla="*/ 9 w 24"/>
                <a:gd name="T21" fmla="*/ 0 h 11"/>
                <a:gd name="T22" fmla="*/ 5 w 24"/>
                <a:gd name="T23" fmla="*/ 1 h 11"/>
                <a:gd name="T24" fmla="*/ 2 w 24"/>
                <a:gd name="T25" fmla="*/ 4 h 11"/>
                <a:gd name="T26" fmla="*/ 0 w 24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11">
                  <a:moveTo>
                    <a:pt x="0" y="6"/>
                  </a:moveTo>
                  <a:lnTo>
                    <a:pt x="5" y="4"/>
                  </a:lnTo>
                  <a:lnTo>
                    <a:pt x="10" y="4"/>
                  </a:lnTo>
                  <a:lnTo>
                    <a:pt x="13" y="4"/>
                  </a:lnTo>
                  <a:lnTo>
                    <a:pt x="17" y="5"/>
                  </a:lnTo>
                  <a:lnTo>
                    <a:pt x="21" y="9"/>
                  </a:lnTo>
                  <a:lnTo>
                    <a:pt x="24" y="11"/>
                  </a:lnTo>
                  <a:lnTo>
                    <a:pt x="20" y="5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6" name="Freeform 86"/>
            <p:cNvSpPr>
              <a:spLocks/>
            </p:cNvSpPr>
            <p:nvPr/>
          </p:nvSpPr>
          <p:spPr bwMode="auto">
            <a:xfrm>
              <a:off x="3495" y="2773"/>
              <a:ext cx="48" cy="103"/>
            </a:xfrm>
            <a:custGeom>
              <a:avLst/>
              <a:gdLst>
                <a:gd name="T0" fmla="*/ 28 w 48"/>
                <a:gd name="T1" fmla="*/ 101 h 103"/>
                <a:gd name="T2" fmla="*/ 20 w 48"/>
                <a:gd name="T3" fmla="*/ 93 h 103"/>
                <a:gd name="T4" fmla="*/ 13 w 48"/>
                <a:gd name="T5" fmla="*/ 85 h 103"/>
                <a:gd name="T6" fmla="*/ 9 w 48"/>
                <a:gd name="T7" fmla="*/ 77 h 103"/>
                <a:gd name="T8" fmla="*/ 7 w 48"/>
                <a:gd name="T9" fmla="*/ 66 h 103"/>
                <a:gd name="T10" fmla="*/ 6 w 48"/>
                <a:gd name="T11" fmla="*/ 57 h 103"/>
                <a:gd name="T12" fmla="*/ 7 w 48"/>
                <a:gd name="T13" fmla="*/ 48 h 103"/>
                <a:gd name="T14" fmla="*/ 8 w 48"/>
                <a:gd name="T15" fmla="*/ 39 h 103"/>
                <a:gd name="T16" fmla="*/ 10 w 48"/>
                <a:gd name="T17" fmla="*/ 30 h 103"/>
                <a:gd name="T18" fmla="*/ 9 w 48"/>
                <a:gd name="T19" fmla="*/ 42 h 103"/>
                <a:gd name="T20" fmla="*/ 9 w 48"/>
                <a:gd name="T21" fmla="*/ 47 h 103"/>
                <a:gd name="T22" fmla="*/ 17 w 48"/>
                <a:gd name="T23" fmla="*/ 36 h 103"/>
                <a:gd name="T24" fmla="*/ 24 w 48"/>
                <a:gd name="T25" fmla="*/ 29 h 103"/>
                <a:gd name="T26" fmla="*/ 28 w 48"/>
                <a:gd name="T27" fmla="*/ 26 h 103"/>
                <a:gd name="T28" fmla="*/ 29 w 48"/>
                <a:gd name="T29" fmla="*/ 26 h 103"/>
                <a:gd name="T30" fmla="*/ 33 w 48"/>
                <a:gd name="T31" fmla="*/ 26 h 103"/>
                <a:gd name="T32" fmla="*/ 36 w 48"/>
                <a:gd name="T33" fmla="*/ 25 h 103"/>
                <a:gd name="T34" fmla="*/ 38 w 48"/>
                <a:gd name="T35" fmla="*/ 23 h 103"/>
                <a:gd name="T36" fmla="*/ 39 w 48"/>
                <a:gd name="T37" fmla="*/ 21 h 103"/>
                <a:gd name="T38" fmla="*/ 41 w 48"/>
                <a:gd name="T39" fmla="*/ 15 h 103"/>
                <a:gd name="T40" fmla="*/ 41 w 48"/>
                <a:gd name="T41" fmla="*/ 11 h 103"/>
                <a:gd name="T42" fmla="*/ 48 w 48"/>
                <a:gd name="T43" fmla="*/ 8 h 103"/>
                <a:gd name="T44" fmla="*/ 46 w 48"/>
                <a:gd name="T45" fmla="*/ 6 h 103"/>
                <a:gd name="T46" fmla="*/ 41 w 48"/>
                <a:gd name="T47" fmla="*/ 3 h 103"/>
                <a:gd name="T48" fmla="*/ 37 w 48"/>
                <a:gd name="T49" fmla="*/ 0 h 103"/>
                <a:gd name="T50" fmla="*/ 18 w 48"/>
                <a:gd name="T51" fmla="*/ 6 h 103"/>
                <a:gd name="T52" fmla="*/ 13 w 48"/>
                <a:gd name="T53" fmla="*/ 9 h 103"/>
                <a:gd name="T54" fmla="*/ 8 w 48"/>
                <a:gd name="T55" fmla="*/ 19 h 103"/>
                <a:gd name="T56" fmla="*/ 5 w 48"/>
                <a:gd name="T57" fmla="*/ 29 h 103"/>
                <a:gd name="T58" fmla="*/ 2 w 48"/>
                <a:gd name="T59" fmla="*/ 38 h 103"/>
                <a:gd name="T60" fmla="*/ 1 w 48"/>
                <a:gd name="T61" fmla="*/ 47 h 103"/>
                <a:gd name="T62" fmla="*/ 0 w 48"/>
                <a:gd name="T63" fmla="*/ 55 h 103"/>
                <a:gd name="T64" fmla="*/ 1 w 48"/>
                <a:gd name="T65" fmla="*/ 62 h 103"/>
                <a:gd name="T66" fmla="*/ 2 w 48"/>
                <a:gd name="T67" fmla="*/ 74 h 103"/>
                <a:gd name="T68" fmla="*/ 6 w 48"/>
                <a:gd name="T69" fmla="*/ 85 h 103"/>
                <a:gd name="T70" fmla="*/ 9 w 48"/>
                <a:gd name="T71" fmla="*/ 93 h 103"/>
                <a:gd name="T72" fmla="*/ 14 w 48"/>
                <a:gd name="T73" fmla="*/ 99 h 103"/>
                <a:gd name="T74" fmla="*/ 16 w 48"/>
                <a:gd name="T75" fmla="*/ 102 h 103"/>
                <a:gd name="T76" fmla="*/ 18 w 48"/>
                <a:gd name="T77" fmla="*/ 103 h 103"/>
                <a:gd name="T78" fmla="*/ 22 w 48"/>
                <a:gd name="T79" fmla="*/ 103 h 103"/>
                <a:gd name="T80" fmla="*/ 23 w 48"/>
                <a:gd name="T81" fmla="*/ 103 h 103"/>
                <a:gd name="T82" fmla="*/ 27 w 48"/>
                <a:gd name="T83" fmla="*/ 102 h 103"/>
                <a:gd name="T84" fmla="*/ 28 w 48"/>
                <a:gd name="T85" fmla="*/ 101 h 10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8" h="103">
                  <a:moveTo>
                    <a:pt x="28" y="101"/>
                  </a:moveTo>
                  <a:lnTo>
                    <a:pt x="20" y="93"/>
                  </a:lnTo>
                  <a:lnTo>
                    <a:pt x="13" y="85"/>
                  </a:lnTo>
                  <a:lnTo>
                    <a:pt x="9" y="77"/>
                  </a:lnTo>
                  <a:lnTo>
                    <a:pt x="7" y="66"/>
                  </a:lnTo>
                  <a:lnTo>
                    <a:pt x="6" y="57"/>
                  </a:lnTo>
                  <a:lnTo>
                    <a:pt x="7" y="48"/>
                  </a:lnTo>
                  <a:lnTo>
                    <a:pt x="8" y="39"/>
                  </a:lnTo>
                  <a:lnTo>
                    <a:pt x="10" y="30"/>
                  </a:lnTo>
                  <a:lnTo>
                    <a:pt x="9" y="42"/>
                  </a:lnTo>
                  <a:lnTo>
                    <a:pt x="9" y="47"/>
                  </a:lnTo>
                  <a:lnTo>
                    <a:pt x="17" y="36"/>
                  </a:lnTo>
                  <a:lnTo>
                    <a:pt x="24" y="29"/>
                  </a:lnTo>
                  <a:lnTo>
                    <a:pt x="28" y="26"/>
                  </a:lnTo>
                  <a:lnTo>
                    <a:pt x="29" y="26"/>
                  </a:lnTo>
                  <a:lnTo>
                    <a:pt x="33" y="26"/>
                  </a:lnTo>
                  <a:lnTo>
                    <a:pt x="36" y="25"/>
                  </a:lnTo>
                  <a:lnTo>
                    <a:pt x="38" y="23"/>
                  </a:lnTo>
                  <a:lnTo>
                    <a:pt x="39" y="21"/>
                  </a:lnTo>
                  <a:lnTo>
                    <a:pt x="41" y="15"/>
                  </a:lnTo>
                  <a:lnTo>
                    <a:pt x="41" y="11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7" y="0"/>
                  </a:lnTo>
                  <a:lnTo>
                    <a:pt x="18" y="6"/>
                  </a:lnTo>
                  <a:lnTo>
                    <a:pt x="13" y="9"/>
                  </a:lnTo>
                  <a:lnTo>
                    <a:pt x="8" y="19"/>
                  </a:lnTo>
                  <a:lnTo>
                    <a:pt x="5" y="29"/>
                  </a:lnTo>
                  <a:lnTo>
                    <a:pt x="2" y="38"/>
                  </a:lnTo>
                  <a:lnTo>
                    <a:pt x="1" y="47"/>
                  </a:lnTo>
                  <a:lnTo>
                    <a:pt x="0" y="55"/>
                  </a:lnTo>
                  <a:lnTo>
                    <a:pt x="1" y="62"/>
                  </a:lnTo>
                  <a:lnTo>
                    <a:pt x="2" y="74"/>
                  </a:lnTo>
                  <a:lnTo>
                    <a:pt x="6" y="85"/>
                  </a:lnTo>
                  <a:lnTo>
                    <a:pt x="9" y="93"/>
                  </a:lnTo>
                  <a:lnTo>
                    <a:pt x="14" y="99"/>
                  </a:lnTo>
                  <a:lnTo>
                    <a:pt x="16" y="102"/>
                  </a:lnTo>
                  <a:lnTo>
                    <a:pt x="18" y="103"/>
                  </a:lnTo>
                  <a:lnTo>
                    <a:pt x="22" y="103"/>
                  </a:lnTo>
                  <a:lnTo>
                    <a:pt x="23" y="103"/>
                  </a:lnTo>
                  <a:lnTo>
                    <a:pt x="27" y="102"/>
                  </a:lnTo>
                  <a:lnTo>
                    <a:pt x="28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7" name="Freeform 87"/>
            <p:cNvSpPr>
              <a:spLocks/>
            </p:cNvSpPr>
            <p:nvPr/>
          </p:nvSpPr>
          <p:spPr bwMode="auto">
            <a:xfrm>
              <a:off x="3525" y="2810"/>
              <a:ext cx="37" cy="55"/>
            </a:xfrm>
            <a:custGeom>
              <a:avLst/>
              <a:gdLst>
                <a:gd name="T0" fmla="*/ 0 w 37"/>
                <a:gd name="T1" fmla="*/ 41 h 55"/>
                <a:gd name="T2" fmla="*/ 1 w 37"/>
                <a:gd name="T3" fmla="*/ 48 h 55"/>
                <a:gd name="T4" fmla="*/ 3 w 37"/>
                <a:gd name="T5" fmla="*/ 52 h 55"/>
                <a:gd name="T6" fmla="*/ 5 w 37"/>
                <a:gd name="T7" fmla="*/ 54 h 55"/>
                <a:gd name="T8" fmla="*/ 6 w 37"/>
                <a:gd name="T9" fmla="*/ 55 h 55"/>
                <a:gd name="T10" fmla="*/ 9 w 37"/>
                <a:gd name="T11" fmla="*/ 54 h 55"/>
                <a:gd name="T12" fmla="*/ 13 w 37"/>
                <a:gd name="T13" fmla="*/ 50 h 55"/>
                <a:gd name="T14" fmla="*/ 17 w 37"/>
                <a:gd name="T15" fmla="*/ 44 h 55"/>
                <a:gd name="T16" fmla="*/ 23 w 37"/>
                <a:gd name="T17" fmla="*/ 37 h 55"/>
                <a:gd name="T18" fmla="*/ 29 w 37"/>
                <a:gd name="T19" fmla="*/ 28 h 55"/>
                <a:gd name="T20" fmla="*/ 33 w 37"/>
                <a:gd name="T21" fmla="*/ 24 h 55"/>
                <a:gd name="T22" fmla="*/ 35 w 37"/>
                <a:gd name="T23" fmla="*/ 20 h 55"/>
                <a:gd name="T24" fmla="*/ 37 w 37"/>
                <a:gd name="T25" fmla="*/ 17 h 55"/>
                <a:gd name="T26" fmla="*/ 37 w 37"/>
                <a:gd name="T27" fmla="*/ 13 h 55"/>
                <a:gd name="T28" fmla="*/ 37 w 37"/>
                <a:gd name="T29" fmla="*/ 11 h 55"/>
                <a:gd name="T30" fmla="*/ 35 w 37"/>
                <a:gd name="T31" fmla="*/ 9 h 55"/>
                <a:gd name="T32" fmla="*/ 34 w 37"/>
                <a:gd name="T33" fmla="*/ 4 h 55"/>
                <a:gd name="T34" fmla="*/ 33 w 37"/>
                <a:gd name="T35" fmla="*/ 1 h 55"/>
                <a:gd name="T36" fmla="*/ 32 w 37"/>
                <a:gd name="T37" fmla="*/ 0 h 55"/>
                <a:gd name="T38" fmla="*/ 30 w 37"/>
                <a:gd name="T39" fmla="*/ 9 h 55"/>
                <a:gd name="T40" fmla="*/ 27 w 37"/>
                <a:gd name="T41" fmla="*/ 18 h 55"/>
                <a:gd name="T42" fmla="*/ 24 w 37"/>
                <a:gd name="T43" fmla="*/ 27 h 55"/>
                <a:gd name="T44" fmla="*/ 19 w 37"/>
                <a:gd name="T45" fmla="*/ 36 h 55"/>
                <a:gd name="T46" fmla="*/ 17 w 37"/>
                <a:gd name="T47" fmla="*/ 40 h 55"/>
                <a:gd name="T48" fmla="*/ 14 w 37"/>
                <a:gd name="T49" fmla="*/ 42 h 55"/>
                <a:gd name="T50" fmla="*/ 11 w 37"/>
                <a:gd name="T51" fmla="*/ 44 h 55"/>
                <a:gd name="T52" fmla="*/ 8 w 37"/>
                <a:gd name="T53" fmla="*/ 44 h 55"/>
                <a:gd name="T54" fmla="*/ 3 w 37"/>
                <a:gd name="T55" fmla="*/ 43 h 55"/>
                <a:gd name="T56" fmla="*/ 0 w 37"/>
                <a:gd name="T57" fmla="*/ 41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7" h="55">
                  <a:moveTo>
                    <a:pt x="0" y="41"/>
                  </a:moveTo>
                  <a:lnTo>
                    <a:pt x="1" y="48"/>
                  </a:lnTo>
                  <a:lnTo>
                    <a:pt x="3" y="52"/>
                  </a:lnTo>
                  <a:lnTo>
                    <a:pt x="5" y="54"/>
                  </a:lnTo>
                  <a:lnTo>
                    <a:pt x="6" y="55"/>
                  </a:lnTo>
                  <a:lnTo>
                    <a:pt x="9" y="54"/>
                  </a:lnTo>
                  <a:lnTo>
                    <a:pt x="13" y="50"/>
                  </a:lnTo>
                  <a:lnTo>
                    <a:pt x="17" y="44"/>
                  </a:lnTo>
                  <a:lnTo>
                    <a:pt x="23" y="37"/>
                  </a:lnTo>
                  <a:lnTo>
                    <a:pt x="29" y="28"/>
                  </a:lnTo>
                  <a:lnTo>
                    <a:pt x="33" y="24"/>
                  </a:lnTo>
                  <a:lnTo>
                    <a:pt x="35" y="20"/>
                  </a:lnTo>
                  <a:lnTo>
                    <a:pt x="37" y="17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5" y="9"/>
                  </a:lnTo>
                  <a:lnTo>
                    <a:pt x="34" y="4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0" y="9"/>
                  </a:lnTo>
                  <a:lnTo>
                    <a:pt x="27" y="18"/>
                  </a:lnTo>
                  <a:lnTo>
                    <a:pt x="24" y="27"/>
                  </a:lnTo>
                  <a:lnTo>
                    <a:pt x="19" y="36"/>
                  </a:lnTo>
                  <a:lnTo>
                    <a:pt x="17" y="40"/>
                  </a:lnTo>
                  <a:lnTo>
                    <a:pt x="14" y="42"/>
                  </a:lnTo>
                  <a:lnTo>
                    <a:pt x="11" y="44"/>
                  </a:lnTo>
                  <a:lnTo>
                    <a:pt x="8" y="44"/>
                  </a:lnTo>
                  <a:lnTo>
                    <a:pt x="3" y="43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8" name="Freeform 88"/>
            <p:cNvSpPr>
              <a:spLocks/>
            </p:cNvSpPr>
            <p:nvPr/>
          </p:nvSpPr>
          <p:spPr bwMode="auto">
            <a:xfrm>
              <a:off x="3534" y="2843"/>
              <a:ext cx="25" cy="26"/>
            </a:xfrm>
            <a:custGeom>
              <a:avLst/>
              <a:gdLst>
                <a:gd name="T0" fmla="*/ 23 w 25"/>
                <a:gd name="T1" fmla="*/ 0 h 26"/>
                <a:gd name="T2" fmla="*/ 22 w 25"/>
                <a:gd name="T3" fmla="*/ 0 h 26"/>
                <a:gd name="T4" fmla="*/ 0 w 25"/>
                <a:gd name="T5" fmla="*/ 25 h 26"/>
                <a:gd name="T6" fmla="*/ 2 w 25"/>
                <a:gd name="T7" fmla="*/ 26 h 26"/>
                <a:gd name="T8" fmla="*/ 5 w 25"/>
                <a:gd name="T9" fmla="*/ 26 h 26"/>
                <a:gd name="T10" fmla="*/ 9 w 25"/>
                <a:gd name="T11" fmla="*/ 26 h 26"/>
                <a:gd name="T12" fmla="*/ 18 w 25"/>
                <a:gd name="T13" fmla="*/ 21 h 26"/>
                <a:gd name="T14" fmla="*/ 24 w 25"/>
                <a:gd name="T15" fmla="*/ 17 h 26"/>
                <a:gd name="T16" fmla="*/ 25 w 25"/>
                <a:gd name="T17" fmla="*/ 16 h 26"/>
                <a:gd name="T18" fmla="*/ 25 w 25"/>
                <a:gd name="T19" fmla="*/ 15 h 26"/>
                <a:gd name="T20" fmla="*/ 25 w 25"/>
                <a:gd name="T21" fmla="*/ 9 h 26"/>
                <a:gd name="T22" fmla="*/ 24 w 25"/>
                <a:gd name="T23" fmla="*/ 3 h 26"/>
                <a:gd name="T24" fmla="*/ 23 w 25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5" h="26">
                  <a:moveTo>
                    <a:pt x="23" y="0"/>
                  </a:moveTo>
                  <a:lnTo>
                    <a:pt x="22" y="0"/>
                  </a:lnTo>
                  <a:lnTo>
                    <a:pt x="0" y="25"/>
                  </a:lnTo>
                  <a:lnTo>
                    <a:pt x="2" y="26"/>
                  </a:lnTo>
                  <a:lnTo>
                    <a:pt x="5" y="26"/>
                  </a:lnTo>
                  <a:lnTo>
                    <a:pt x="9" y="26"/>
                  </a:lnTo>
                  <a:lnTo>
                    <a:pt x="18" y="21"/>
                  </a:lnTo>
                  <a:lnTo>
                    <a:pt x="24" y="17"/>
                  </a:lnTo>
                  <a:lnTo>
                    <a:pt x="25" y="16"/>
                  </a:lnTo>
                  <a:lnTo>
                    <a:pt x="25" y="15"/>
                  </a:lnTo>
                  <a:lnTo>
                    <a:pt x="25" y="9"/>
                  </a:lnTo>
                  <a:lnTo>
                    <a:pt x="24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9" name="Freeform 89"/>
            <p:cNvSpPr>
              <a:spLocks/>
            </p:cNvSpPr>
            <p:nvPr/>
          </p:nvSpPr>
          <p:spPr bwMode="auto">
            <a:xfrm>
              <a:off x="3535" y="2791"/>
              <a:ext cx="30" cy="24"/>
            </a:xfrm>
            <a:custGeom>
              <a:avLst/>
              <a:gdLst>
                <a:gd name="T0" fmla="*/ 28 w 30"/>
                <a:gd name="T1" fmla="*/ 15 h 24"/>
                <a:gd name="T2" fmla="*/ 24 w 30"/>
                <a:gd name="T3" fmla="*/ 11 h 24"/>
                <a:gd name="T4" fmla="*/ 21 w 30"/>
                <a:gd name="T5" fmla="*/ 8 h 24"/>
                <a:gd name="T6" fmla="*/ 17 w 30"/>
                <a:gd name="T7" fmla="*/ 7 h 24"/>
                <a:gd name="T8" fmla="*/ 15 w 30"/>
                <a:gd name="T9" fmla="*/ 6 h 24"/>
                <a:gd name="T10" fmla="*/ 13 w 30"/>
                <a:gd name="T11" fmla="*/ 6 h 24"/>
                <a:gd name="T12" fmla="*/ 12 w 30"/>
                <a:gd name="T13" fmla="*/ 7 h 24"/>
                <a:gd name="T14" fmla="*/ 11 w 30"/>
                <a:gd name="T15" fmla="*/ 5 h 24"/>
                <a:gd name="T16" fmla="*/ 7 w 30"/>
                <a:gd name="T17" fmla="*/ 3 h 24"/>
                <a:gd name="T18" fmla="*/ 1 w 30"/>
                <a:gd name="T19" fmla="*/ 0 h 24"/>
                <a:gd name="T20" fmla="*/ 0 w 30"/>
                <a:gd name="T21" fmla="*/ 8 h 24"/>
                <a:gd name="T22" fmla="*/ 12 w 30"/>
                <a:gd name="T23" fmla="*/ 10 h 24"/>
                <a:gd name="T24" fmla="*/ 17 w 30"/>
                <a:gd name="T25" fmla="*/ 13 h 24"/>
                <a:gd name="T26" fmla="*/ 22 w 30"/>
                <a:gd name="T27" fmla="*/ 15 h 24"/>
                <a:gd name="T28" fmla="*/ 25 w 30"/>
                <a:gd name="T29" fmla="*/ 18 h 24"/>
                <a:gd name="T30" fmla="*/ 27 w 30"/>
                <a:gd name="T31" fmla="*/ 20 h 24"/>
                <a:gd name="T32" fmla="*/ 28 w 30"/>
                <a:gd name="T33" fmla="*/ 23 h 24"/>
                <a:gd name="T34" fmla="*/ 28 w 30"/>
                <a:gd name="T35" fmla="*/ 24 h 24"/>
                <a:gd name="T36" fmla="*/ 30 w 30"/>
                <a:gd name="T37" fmla="*/ 20 h 24"/>
                <a:gd name="T38" fmla="*/ 30 w 30"/>
                <a:gd name="T39" fmla="*/ 18 h 24"/>
                <a:gd name="T40" fmla="*/ 29 w 30"/>
                <a:gd name="T41" fmla="*/ 16 h 24"/>
                <a:gd name="T42" fmla="*/ 28 w 30"/>
                <a:gd name="T43" fmla="*/ 15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0" h="24">
                  <a:moveTo>
                    <a:pt x="28" y="15"/>
                  </a:moveTo>
                  <a:lnTo>
                    <a:pt x="24" y="11"/>
                  </a:lnTo>
                  <a:lnTo>
                    <a:pt x="21" y="8"/>
                  </a:lnTo>
                  <a:lnTo>
                    <a:pt x="17" y="7"/>
                  </a:lnTo>
                  <a:lnTo>
                    <a:pt x="15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5"/>
                  </a:lnTo>
                  <a:lnTo>
                    <a:pt x="7" y="3"/>
                  </a:lnTo>
                  <a:lnTo>
                    <a:pt x="1" y="0"/>
                  </a:lnTo>
                  <a:lnTo>
                    <a:pt x="0" y="8"/>
                  </a:lnTo>
                  <a:lnTo>
                    <a:pt x="12" y="10"/>
                  </a:lnTo>
                  <a:lnTo>
                    <a:pt x="17" y="13"/>
                  </a:lnTo>
                  <a:lnTo>
                    <a:pt x="22" y="15"/>
                  </a:lnTo>
                  <a:lnTo>
                    <a:pt x="25" y="18"/>
                  </a:lnTo>
                  <a:lnTo>
                    <a:pt x="27" y="20"/>
                  </a:lnTo>
                  <a:lnTo>
                    <a:pt x="28" y="23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30" y="18"/>
                  </a:lnTo>
                  <a:lnTo>
                    <a:pt x="29" y="16"/>
                  </a:lnTo>
                  <a:lnTo>
                    <a:pt x="28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0" name="Freeform 90"/>
            <p:cNvSpPr>
              <a:spLocks/>
            </p:cNvSpPr>
            <p:nvPr/>
          </p:nvSpPr>
          <p:spPr bwMode="auto">
            <a:xfrm>
              <a:off x="3542" y="2810"/>
              <a:ext cx="1" cy="2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2 h 2"/>
                <a:gd name="T4" fmla="*/ 1 w 1"/>
                <a:gd name="T5" fmla="*/ 1 h 2"/>
                <a:gd name="T6" fmla="*/ 0 w 1"/>
                <a:gd name="T7" fmla="*/ 0 h 2"/>
                <a:gd name="T8" fmla="*/ 1 w 1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0" y="2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1" name="Freeform 91"/>
            <p:cNvSpPr>
              <a:spLocks/>
            </p:cNvSpPr>
            <p:nvPr/>
          </p:nvSpPr>
          <p:spPr bwMode="auto">
            <a:xfrm>
              <a:off x="3510" y="2799"/>
              <a:ext cx="32" cy="42"/>
            </a:xfrm>
            <a:custGeom>
              <a:avLst/>
              <a:gdLst>
                <a:gd name="T0" fmla="*/ 9 w 32"/>
                <a:gd name="T1" fmla="*/ 20 h 42"/>
                <a:gd name="T2" fmla="*/ 13 w 32"/>
                <a:gd name="T3" fmla="*/ 14 h 42"/>
                <a:gd name="T4" fmla="*/ 20 w 32"/>
                <a:gd name="T5" fmla="*/ 4 h 42"/>
                <a:gd name="T6" fmla="*/ 23 w 32"/>
                <a:gd name="T7" fmla="*/ 5 h 42"/>
                <a:gd name="T8" fmla="*/ 26 w 32"/>
                <a:gd name="T9" fmla="*/ 6 h 42"/>
                <a:gd name="T10" fmla="*/ 32 w 32"/>
                <a:gd name="T11" fmla="*/ 11 h 42"/>
                <a:gd name="T12" fmla="*/ 30 w 32"/>
                <a:gd name="T13" fmla="*/ 5 h 42"/>
                <a:gd name="T14" fmla="*/ 29 w 32"/>
                <a:gd name="T15" fmla="*/ 3 h 42"/>
                <a:gd name="T16" fmla="*/ 26 w 32"/>
                <a:gd name="T17" fmla="*/ 2 h 42"/>
                <a:gd name="T18" fmla="*/ 25 w 32"/>
                <a:gd name="T19" fmla="*/ 0 h 42"/>
                <a:gd name="T20" fmla="*/ 23 w 32"/>
                <a:gd name="T21" fmla="*/ 0 h 42"/>
                <a:gd name="T22" fmla="*/ 21 w 32"/>
                <a:gd name="T23" fmla="*/ 2 h 42"/>
                <a:gd name="T24" fmla="*/ 16 w 32"/>
                <a:gd name="T25" fmla="*/ 5 h 42"/>
                <a:gd name="T26" fmla="*/ 10 w 32"/>
                <a:gd name="T27" fmla="*/ 8 h 42"/>
                <a:gd name="T28" fmla="*/ 5 w 32"/>
                <a:gd name="T29" fmla="*/ 13 h 42"/>
                <a:gd name="T30" fmla="*/ 0 w 32"/>
                <a:gd name="T31" fmla="*/ 20 h 42"/>
                <a:gd name="T32" fmla="*/ 1 w 32"/>
                <a:gd name="T33" fmla="*/ 29 h 42"/>
                <a:gd name="T34" fmla="*/ 3 w 32"/>
                <a:gd name="T35" fmla="*/ 37 h 42"/>
                <a:gd name="T36" fmla="*/ 6 w 32"/>
                <a:gd name="T37" fmla="*/ 42 h 42"/>
                <a:gd name="T38" fmla="*/ 7 w 32"/>
                <a:gd name="T39" fmla="*/ 32 h 42"/>
                <a:gd name="T40" fmla="*/ 9 w 32"/>
                <a:gd name="T41" fmla="*/ 20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" h="42">
                  <a:moveTo>
                    <a:pt x="9" y="20"/>
                  </a:moveTo>
                  <a:lnTo>
                    <a:pt x="13" y="14"/>
                  </a:lnTo>
                  <a:lnTo>
                    <a:pt x="20" y="4"/>
                  </a:lnTo>
                  <a:lnTo>
                    <a:pt x="23" y="5"/>
                  </a:lnTo>
                  <a:lnTo>
                    <a:pt x="26" y="6"/>
                  </a:lnTo>
                  <a:lnTo>
                    <a:pt x="32" y="11"/>
                  </a:lnTo>
                  <a:lnTo>
                    <a:pt x="30" y="5"/>
                  </a:lnTo>
                  <a:lnTo>
                    <a:pt x="29" y="3"/>
                  </a:lnTo>
                  <a:lnTo>
                    <a:pt x="26" y="2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1" y="2"/>
                  </a:lnTo>
                  <a:lnTo>
                    <a:pt x="16" y="5"/>
                  </a:lnTo>
                  <a:lnTo>
                    <a:pt x="10" y="8"/>
                  </a:lnTo>
                  <a:lnTo>
                    <a:pt x="5" y="13"/>
                  </a:lnTo>
                  <a:lnTo>
                    <a:pt x="0" y="20"/>
                  </a:lnTo>
                  <a:lnTo>
                    <a:pt x="1" y="29"/>
                  </a:lnTo>
                  <a:lnTo>
                    <a:pt x="3" y="37"/>
                  </a:lnTo>
                  <a:lnTo>
                    <a:pt x="6" y="42"/>
                  </a:lnTo>
                  <a:lnTo>
                    <a:pt x="7" y="32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2" name="Freeform 92"/>
            <p:cNvSpPr>
              <a:spLocks/>
            </p:cNvSpPr>
            <p:nvPr/>
          </p:nvSpPr>
          <p:spPr bwMode="auto">
            <a:xfrm>
              <a:off x="3522" y="2810"/>
              <a:ext cx="25" cy="29"/>
            </a:xfrm>
            <a:custGeom>
              <a:avLst/>
              <a:gdLst>
                <a:gd name="T0" fmla="*/ 8 w 25"/>
                <a:gd name="T1" fmla="*/ 9 h 29"/>
                <a:gd name="T2" fmla="*/ 8 w 25"/>
                <a:gd name="T3" fmla="*/ 10 h 29"/>
                <a:gd name="T4" fmla="*/ 11 w 25"/>
                <a:gd name="T5" fmla="*/ 11 h 29"/>
                <a:gd name="T6" fmla="*/ 12 w 25"/>
                <a:gd name="T7" fmla="*/ 11 h 29"/>
                <a:gd name="T8" fmla="*/ 16 w 25"/>
                <a:gd name="T9" fmla="*/ 15 h 29"/>
                <a:gd name="T10" fmla="*/ 18 w 25"/>
                <a:gd name="T11" fmla="*/ 20 h 29"/>
                <a:gd name="T12" fmla="*/ 18 w 25"/>
                <a:gd name="T13" fmla="*/ 17 h 29"/>
                <a:gd name="T14" fmla="*/ 17 w 25"/>
                <a:gd name="T15" fmla="*/ 13 h 29"/>
                <a:gd name="T16" fmla="*/ 16 w 25"/>
                <a:gd name="T17" fmla="*/ 10 h 29"/>
                <a:gd name="T18" fmla="*/ 12 w 25"/>
                <a:gd name="T19" fmla="*/ 8 h 29"/>
                <a:gd name="T20" fmla="*/ 17 w 25"/>
                <a:gd name="T21" fmla="*/ 9 h 29"/>
                <a:gd name="T22" fmla="*/ 18 w 25"/>
                <a:gd name="T23" fmla="*/ 10 h 29"/>
                <a:gd name="T24" fmla="*/ 19 w 25"/>
                <a:gd name="T25" fmla="*/ 11 h 29"/>
                <a:gd name="T26" fmla="*/ 20 w 25"/>
                <a:gd name="T27" fmla="*/ 13 h 29"/>
                <a:gd name="T28" fmla="*/ 21 w 25"/>
                <a:gd name="T29" fmla="*/ 18 h 29"/>
                <a:gd name="T30" fmla="*/ 19 w 25"/>
                <a:gd name="T31" fmla="*/ 29 h 29"/>
                <a:gd name="T32" fmla="*/ 25 w 25"/>
                <a:gd name="T33" fmla="*/ 16 h 29"/>
                <a:gd name="T34" fmla="*/ 21 w 25"/>
                <a:gd name="T35" fmla="*/ 10 h 29"/>
                <a:gd name="T36" fmla="*/ 19 w 25"/>
                <a:gd name="T37" fmla="*/ 5 h 29"/>
                <a:gd name="T38" fmla="*/ 16 w 25"/>
                <a:gd name="T39" fmla="*/ 3 h 29"/>
                <a:gd name="T40" fmla="*/ 16 w 25"/>
                <a:gd name="T41" fmla="*/ 2 h 29"/>
                <a:gd name="T42" fmla="*/ 14 w 25"/>
                <a:gd name="T43" fmla="*/ 1 h 29"/>
                <a:gd name="T44" fmla="*/ 12 w 25"/>
                <a:gd name="T45" fmla="*/ 0 h 29"/>
                <a:gd name="T46" fmla="*/ 8 w 25"/>
                <a:gd name="T47" fmla="*/ 0 h 29"/>
                <a:gd name="T48" fmla="*/ 5 w 25"/>
                <a:gd name="T49" fmla="*/ 0 h 29"/>
                <a:gd name="T50" fmla="*/ 2 w 25"/>
                <a:gd name="T51" fmla="*/ 3 h 29"/>
                <a:gd name="T52" fmla="*/ 1 w 25"/>
                <a:gd name="T53" fmla="*/ 5 h 29"/>
                <a:gd name="T54" fmla="*/ 0 w 25"/>
                <a:gd name="T55" fmla="*/ 9 h 29"/>
                <a:gd name="T56" fmla="*/ 1 w 25"/>
                <a:gd name="T57" fmla="*/ 12 h 29"/>
                <a:gd name="T58" fmla="*/ 2 w 25"/>
                <a:gd name="T59" fmla="*/ 17 h 29"/>
                <a:gd name="T60" fmla="*/ 3 w 25"/>
                <a:gd name="T61" fmla="*/ 13 h 29"/>
                <a:gd name="T62" fmla="*/ 5 w 25"/>
                <a:gd name="T63" fmla="*/ 11 h 29"/>
                <a:gd name="T64" fmla="*/ 8 w 25"/>
                <a:gd name="T65" fmla="*/ 9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" h="29">
                  <a:moveTo>
                    <a:pt x="8" y="9"/>
                  </a:moveTo>
                  <a:lnTo>
                    <a:pt x="8" y="10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6" y="15"/>
                  </a:lnTo>
                  <a:lnTo>
                    <a:pt x="18" y="20"/>
                  </a:lnTo>
                  <a:lnTo>
                    <a:pt x="18" y="17"/>
                  </a:lnTo>
                  <a:lnTo>
                    <a:pt x="17" y="13"/>
                  </a:lnTo>
                  <a:lnTo>
                    <a:pt x="16" y="10"/>
                  </a:lnTo>
                  <a:lnTo>
                    <a:pt x="12" y="8"/>
                  </a:lnTo>
                  <a:lnTo>
                    <a:pt x="17" y="9"/>
                  </a:lnTo>
                  <a:lnTo>
                    <a:pt x="18" y="10"/>
                  </a:lnTo>
                  <a:lnTo>
                    <a:pt x="19" y="11"/>
                  </a:lnTo>
                  <a:lnTo>
                    <a:pt x="20" y="13"/>
                  </a:lnTo>
                  <a:lnTo>
                    <a:pt x="21" y="18"/>
                  </a:lnTo>
                  <a:lnTo>
                    <a:pt x="19" y="29"/>
                  </a:lnTo>
                  <a:lnTo>
                    <a:pt x="25" y="16"/>
                  </a:lnTo>
                  <a:lnTo>
                    <a:pt x="21" y="10"/>
                  </a:lnTo>
                  <a:lnTo>
                    <a:pt x="19" y="5"/>
                  </a:lnTo>
                  <a:lnTo>
                    <a:pt x="16" y="3"/>
                  </a:lnTo>
                  <a:lnTo>
                    <a:pt x="16" y="2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9"/>
                  </a:lnTo>
                  <a:lnTo>
                    <a:pt x="1" y="12"/>
                  </a:lnTo>
                  <a:lnTo>
                    <a:pt x="2" y="17"/>
                  </a:lnTo>
                  <a:lnTo>
                    <a:pt x="3" y="13"/>
                  </a:lnTo>
                  <a:lnTo>
                    <a:pt x="5" y="11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3" name="Freeform 93"/>
            <p:cNvSpPr>
              <a:spLocks/>
            </p:cNvSpPr>
            <p:nvPr/>
          </p:nvSpPr>
          <p:spPr bwMode="auto">
            <a:xfrm>
              <a:off x="3516" y="2823"/>
              <a:ext cx="25" cy="27"/>
            </a:xfrm>
            <a:custGeom>
              <a:avLst/>
              <a:gdLst>
                <a:gd name="T0" fmla="*/ 9 w 25"/>
                <a:gd name="T1" fmla="*/ 27 h 27"/>
                <a:gd name="T2" fmla="*/ 14 w 25"/>
                <a:gd name="T3" fmla="*/ 26 h 27"/>
                <a:gd name="T4" fmla="*/ 18 w 25"/>
                <a:gd name="T5" fmla="*/ 23 h 27"/>
                <a:gd name="T6" fmla="*/ 25 w 25"/>
                <a:gd name="T7" fmla="*/ 19 h 27"/>
                <a:gd name="T8" fmla="*/ 25 w 25"/>
                <a:gd name="T9" fmla="*/ 18 h 27"/>
                <a:gd name="T10" fmla="*/ 24 w 25"/>
                <a:gd name="T11" fmla="*/ 15 h 27"/>
                <a:gd name="T12" fmla="*/ 22 w 25"/>
                <a:gd name="T13" fmla="*/ 15 h 27"/>
                <a:gd name="T14" fmla="*/ 18 w 25"/>
                <a:gd name="T15" fmla="*/ 16 h 27"/>
                <a:gd name="T16" fmla="*/ 11 w 25"/>
                <a:gd name="T17" fmla="*/ 14 h 27"/>
                <a:gd name="T18" fmla="*/ 8 w 25"/>
                <a:gd name="T19" fmla="*/ 10 h 27"/>
                <a:gd name="T20" fmla="*/ 7 w 25"/>
                <a:gd name="T21" fmla="*/ 7 h 27"/>
                <a:gd name="T22" fmla="*/ 6 w 25"/>
                <a:gd name="T23" fmla="*/ 4 h 27"/>
                <a:gd name="T24" fmla="*/ 4 w 25"/>
                <a:gd name="T25" fmla="*/ 0 h 27"/>
                <a:gd name="T26" fmla="*/ 0 w 25"/>
                <a:gd name="T27" fmla="*/ 18 h 27"/>
                <a:gd name="T28" fmla="*/ 1 w 25"/>
                <a:gd name="T29" fmla="*/ 20 h 27"/>
                <a:gd name="T30" fmla="*/ 3 w 25"/>
                <a:gd name="T31" fmla="*/ 22 h 27"/>
                <a:gd name="T32" fmla="*/ 6 w 25"/>
                <a:gd name="T33" fmla="*/ 23 h 27"/>
                <a:gd name="T34" fmla="*/ 9 w 25"/>
                <a:gd name="T35" fmla="*/ 27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27">
                  <a:moveTo>
                    <a:pt x="9" y="27"/>
                  </a:moveTo>
                  <a:lnTo>
                    <a:pt x="14" y="26"/>
                  </a:lnTo>
                  <a:lnTo>
                    <a:pt x="18" y="23"/>
                  </a:lnTo>
                  <a:lnTo>
                    <a:pt x="25" y="19"/>
                  </a:lnTo>
                  <a:lnTo>
                    <a:pt x="25" y="18"/>
                  </a:lnTo>
                  <a:lnTo>
                    <a:pt x="24" y="15"/>
                  </a:lnTo>
                  <a:lnTo>
                    <a:pt x="22" y="15"/>
                  </a:lnTo>
                  <a:lnTo>
                    <a:pt x="18" y="16"/>
                  </a:lnTo>
                  <a:lnTo>
                    <a:pt x="11" y="14"/>
                  </a:lnTo>
                  <a:lnTo>
                    <a:pt x="8" y="10"/>
                  </a:lnTo>
                  <a:lnTo>
                    <a:pt x="7" y="7"/>
                  </a:lnTo>
                  <a:lnTo>
                    <a:pt x="6" y="4"/>
                  </a:lnTo>
                  <a:lnTo>
                    <a:pt x="4" y="0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3" y="22"/>
                  </a:lnTo>
                  <a:lnTo>
                    <a:pt x="6" y="23"/>
                  </a:lnTo>
                  <a:lnTo>
                    <a:pt x="9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4" name="Freeform 94"/>
            <p:cNvSpPr>
              <a:spLocks/>
            </p:cNvSpPr>
            <p:nvPr/>
          </p:nvSpPr>
          <p:spPr bwMode="auto">
            <a:xfrm>
              <a:off x="3437" y="2725"/>
              <a:ext cx="70" cy="185"/>
            </a:xfrm>
            <a:custGeom>
              <a:avLst/>
              <a:gdLst>
                <a:gd name="T0" fmla="*/ 17 w 70"/>
                <a:gd name="T1" fmla="*/ 96 h 185"/>
                <a:gd name="T2" fmla="*/ 15 w 70"/>
                <a:gd name="T3" fmla="*/ 88 h 185"/>
                <a:gd name="T4" fmla="*/ 12 w 70"/>
                <a:gd name="T5" fmla="*/ 80 h 185"/>
                <a:gd name="T6" fmla="*/ 12 w 70"/>
                <a:gd name="T7" fmla="*/ 70 h 185"/>
                <a:gd name="T8" fmla="*/ 12 w 70"/>
                <a:gd name="T9" fmla="*/ 57 h 185"/>
                <a:gd name="T10" fmla="*/ 15 w 70"/>
                <a:gd name="T11" fmla="*/ 45 h 185"/>
                <a:gd name="T12" fmla="*/ 17 w 70"/>
                <a:gd name="T13" fmla="*/ 39 h 185"/>
                <a:gd name="T14" fmla="*/ 20 w 70"/>
                <a:gd name="T15" fmla="*/ 33 h 185"/>
                <a:gd name="T16" fmla="*/ 25 w 70"/>
                <a:gd name="T17" fmla="*/ 26 h 185"/>
                <a:gd name="T18" fmla="*/ 30 w 70"/>
                <a:gd name="T19" fmla="*/ 21 h 185"/>
                <a:gd name="T20" fmla="*/ 33 w 70"/>
                <a:gd name="T21" fmla="*/ 18 h 185"/>
                <a:gd name="T22" fmla="*/ 39 w 70"/>
                <a:gd name="T23" fmla="*/ 15 h 185"/>
                <a:gd name="T24" fmla="*/ 54 w 70"/>
                <a:gd name="T25" fmla="*/ 9 h 185"/>
                <a:gd name="T26" fmla="*/ 66 w 70"/>
                <a:gd name="T27" fmla="*/ 3 h 185"/>
                <a:gd name="T28" fmla="*/ 70 w 70"/>
                <a:gd name="T29" fmla="*/ 1 h 185"/>
                <a:gd name="T30" fmla="*/ 70 w 70"/>
                <a:gd name="T31" fmla="*/ 0 h 185"/>
                <a:gd name="T32" fmla="*/ 65 w 70"/>
                <a:gd name="T33" fmla="*/ 0 h 185"/>
                <a:gd name="T34" fmla="*/ 59 w 70"/>
                <a:gd name="T35" fmla="*/ 1 h 185"/>
                <a:gd name="T36" fmla="*/ 49 w 70"/>
                <a:gd name="T37" fmla="*/ 4 h 185"/>
                <a:gd name="T38" fmla="*/ 39 w 70"/>
                <a:gd name="T39" fmla="*/ 10 h 185"/>
                <a:gd name="T40" fmla="*/ 27 w 70"/>
                <a:gd name="T41" fmla="*/ 17 h 185"/>
                <a:gd name="T42" fmla="*/ 11 w 70"/>
                <a:gd name="T43" fmla="*/ 31 h 185"/>
                <a:gd name="T44" fmla="*/ 4 w 70"/>
                <a:gd name="T45" fmla="*/ 37 h 185"/>
                <a:gd name="T46" fmla="*/ 3 w 70"/>
                <a:gd name="T47" fmla="*/ 42 h 185"/>
                <a:gd name="T48" fmla="*/ 1 w 70"/>
                <a:gd name="T49" fmla="*/ 56 h 185"/>
                <a:gd name="T50" fmla="*/ 0 w 70"/>
                <a:gd name="T51" fmla="*/ 76 h 185"/>
                <a:gd name="T52" fmla="*/ 0 w 70"/>
                <a:gd name="T53" fmla="*/ 88 h 185"/>
                <a:gd name="T54" fmla="*/ 1 w 70"/>
                <a:gd name="T55" fmla="*/ 100 h 185"/>
                <a:gd name="T56" fmla="*/ 3 w 70"/>
                <a:gd name="T57" fmla="*/ 112 h 185"/>
                <a:gd name="T58" fmla="*/ 7 w 70"/>
                <a:gd name="T59" fmla="*/ 125 h 185"/>
                <a:gd name="T60" fmla="*/ 11 w 70"/>
                <a:gd name="T61" fmla="*/ 137 h 185"/>
                <a:gd name="T62" fmla="*/ 18 w 70"/>
                <a:gd name="T63" fmla="*/ 150 h 185"/>
                <a:gd name="T64" fmla="*/ 26 w 70"/>
                <a:gd name="T65" fmla="*/ 160 h 185"/>
                <a:gd name="T66" fmla="*/ 38 w 70"/>
                <a:gd name="T67" fmla="*/ 171 h 185"/>
                <a:gd name="T68" fmla="*/ 43 w 70"/>
                <a:gd name="T69" fmla="*/ 175 h 185"/>
                <a:gd name="T70" fmla="*/ 50 w 70"/>
                <a:gd name="T71" fmla="*/ 179 h 185"/>
                <a:gd name="T72" fmla="*/ 57 w 70"/>
                <a:gd name="T73" fmla="*/ 182 h 185"/>
                <a:gd name="T74" fmla="*/ 65 w 70"/>
                <a:gd name="T75" fmla="*/ 185 h 185"/>
                <a:gd name="T76" fmla="*/ 58 w 70"/>
                <a:gd name="T77" fmla="*/ 180 h 185"/>
                <a:gd name="T78" fmla="*/ 50 w 70"/>
                <a:gd name="T79" fmla="*/ 174 h 185"/>
                <a:gd name="T80" fmla="*/ 41 w 70"/>
                <a:gd name="T81" fmla="*/ 166 h 185"/>
                <a:gd name="T82" fmla="*/ 33 w 70"/>
                <a:gd name="T83" fmla="*/ 156 h 185"/>
                <a:gd name="T84" fmla="*/ 25 w 70"/>
                <a:gd name="T85" fmla="*/ 145 h 185"/>
                <a:gd name="T86" fmla="*/ 18 w 70"/>
                <a:gd name="T87" fmla="*/ 134 h 185"/>
                <a:gd name="T88" fmla="*/ 17 w 70"/>
                <a:gd name="T89" fmla="*/ 128 h 185"/>
                <a:gd name="T90" fmla="*/ 16 w 70"/>
                <a:gd name="T91" fmla="*/ 122 h 185"/>
                <a:gd name="T92" fmla="*/ 13 w 70"/>
                <a:gd name="T93" fmla="*/ 116 h 185"/>
                <a:gd name="T94" fmla="*/ 12 w 70"/>
                <a:gd name="T95" fmla="*/ 110 h 185"/>
                <a:gd name="T96" fmla="*/ 12 w 70"/>
                <a:gd name="T97" fmla="*/ 106 h 185"/>
                <a:gd name="T98" fmla="*/ 13 w 70"/>
                <a:gd name="T99" fmla="*/ 104 h 185"/>
                <a:gd name="T100" fmla="*/ 15 w 70"/>
                <a:gd name="T101" fmla="*/ 101 h 185"/>
                <a:gd name="T102" fmla="*/ 16 w 70"/>
                <a:gd name="T103" fmla="*/ 98 h 185"/>
                <a:gd name="T104" fmla="*/ 17 w 70"/>
                <a:gd name="T105" fmla="*/ 96 h 18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0" h="185">
                  <a:moveTo>
                    <a:pt x="17" y="96"/>
                  </a:moveTo>
                  <a:lnTo>
                    <a:pt x="15" y="88"/>
                  </a:lnTo>
                  <a:lnTo>
                    <a:pt x="12" y="80"/>
                  </a:lnTo>
                  <a:lnTo>
                    <a:pt x="12" y="70"/>
                  </a:lnTo>
                  <a:lnTo>
                    <a:pt x="12" y="57"/>
                  </a:lnTo>
                  <a:lnTo>
                    <a:pt x="15" y="45"/>
                  </a:lnTo>
                  <a:lnTo>
                    <a:pt x="17" y="39"/>
                  </a:lnTo>
                  <a:lnTo>
                    <a:pt x="20" y="33"/>
                  </a:lnTo>
                  <a:lnTo>
                    <a:pt x="25" y="26"/>
                  </a:lnTo>
                  <a:lnTo>
                    <a:pt x="30" y="21"/>
                  </a:lnTo>
                  <a:lnTo>
                    <a:pt x="33" y="18"/>
                  </a:lnTo>
                  <a:lnTo>
                    <a:pt x="39" y="15"/>
                  </a:lnTo>
                  <a:lnTo>
                    <a:pt x="54" y="9"/>
                  </a:lnTo>
                  <a:lnTo>
                    <a:pt x="66" y="3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59" y="1"/>
                  </a:lnTo>
                  <a:lnTo>
                    <a:pt x="49" y="4"/>
                  </a:lnTo>
                  <a:lnTo>
                    <a:pt x="39" y="10"/>
                  </a:lnTo>
                  <a:lnTo>
                    <a:pt x="27" y="17"/>
                  </a:lnTo>
                  <a:lnTo>
                    <a:pt x="11" y="31"/>
                  </a:lnTo>
                  <a:lnTo>
                    <a:pt x="4" y="37"/>
                  </a:lnTo>
                  <a:lnTo>
                    <a:pt x="3" y="42"/>
                  </a:lnTo>
                  <a:lnTo>
                    <a:pt x="1" y="56"/>
                  </a:lnTo>
                  <a:lnTo>
                    <a:pt x="0" y="76"/>
                  </a:lnTo>
                  <a:lnTo>
                    <a:pt x="0" y="88"/>
                  </a:lnTo>
                  <a:lnTo>
                    <a:pt x="1" y="100"/>
                  </a:lnTo>
                  <a:lnTo>
                    <a:pt x="3" y="112"/>
                  </a:lnTo>
                  <a:lnTo>
                    <a:pt x="7" y="125"/>
                  </a:lnTo>
                  <a:lnTo>
                    <a:pt x="11" y="137"/>
                  </a:lnTo>
                  <a:lnTo>
                    <a:pt x="18" y="150"/>
                  </a:lnTo>
                  <a:lnTo>
                    <a:pt x="26" y="160"/>
                  </a:lnTo>
                  <a:lnTo>
                    <a:pt x="38" y="171"/>
                  </a:lnTo>
                  <a:lnTo>
                    <a:pt x="43" y="175"/>
                  </a:lnTo>
                  <a:lnTo>
                    <a:pt x="50" y="179"/>
                  </a:lnTo>
                  <a:lnTo>
                    <a:pt x="57" y="182"/>
                  </a:lnTo>
                  <a:lnTo>
                    <a:pt x="65" y="185"/>
                  </a:lnTo>
                  <a:lnTo>
                    <a:pt x="58" y="180"/>
                  </a:lnTo>
                  <a:lnTo>
                    <a:pt x="50" y="174"/>
                  </a:lnTo>
                  <a:lnTo>
                    <a:pt x="41" y="166"/>
                  </a:lnTo>
                  <a:lnTo>
                    <a:pt x="33" y="156"/>
                  </a:lnTo>
                  <a:lnTo>
                    <a:pt x="25" y="145"/>
                  </a:lnTo>
                  <a:lnTo>
                    <a:pt x="18" y="134"/>
                  </a:lnTo>
                  <a:lnTo>
                    <a:pt x="17" y="128"/>
                  </a:lnTo>
                  <a:lnTo>
                    <a:pt x="16" y="122"/>
                  </a:lnTo>
                  <a:lnTo>
                    <a:pt x="13" y="116"/>
                  </a:lnTo>
                  <a:lnTo>
                    <a:pt x="12" y="110"/>
                  </a:lnTo>
                  <a:lnTo>
                    <a:pt x="12" y="106"/>
                  </a:lnTo>
                  <a:lnTo>
                    <a:pt x="13" y="104"/>
                  </a:lnTo>
                  <a:lnTo>
                    <a:pt x="15" y="101"/>
                  </a:lnTo>
                  <a:lnTo>
                    <a:pt x="16" y="98"/>
                  </a:lnTo>
                  <a:lnTo>
                    <a:pt x="17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5" name="Freeform 95"/>
            <p:cNvSpPr>
              <a:spLocks/>
            </p:cNvSpPr>
            <p:nvPr/>
          </p:nvSpPr>
          <p:spPr bwMode="auto">
            <a:xfrm>
              <a:off x="3504" y="2919"/>
              <a:ext cx="56" cy="25"/>
            </a:xfrm>
            <a:custGeom>
              <a:avLst/>
              <a:gdLst>
                <a:gd name="T0" fmla="*/ 56 w 56"/>
                <a:gd name="T1" fmla="*/ 0 h 25"/>
                <a:gd name="T2" fmla="*/ 55 w 56"/>
                <a:gd name="T3" fmla="*/ 2 h 25"/>
                <a:gd name="T4" fmla="*/ 53 w 56"/>
                <a:gd name="T5" fmla="*/ 5 h 25"/>
                <a:gd name="T6" fmla="*/ 51 w 56"/>
                <a:gd name="T7" fmla="*/ 10 h 25"/>
                <a:gd name="T8" fmla="*/ 46 w 56"/>
                <a:gd name="T9" fmla="*/ 14 h 25"/>
                <a:gd name="T10" fmla="*/ 39 w 56"/>
                <a:gd name="T11" fmla="*/ 19 h 25"/>
                <a:gd name="T12" fmla="*/ 29 w 56"/>
                <a:gd name="T13" fmla="*/ 22 h 25"/>
                <a:gd name="T14" fmla="*/ 16 w 56"/>
                <a:gd name="T15" fmla="*/ 24 h 25"/>
                <a:gd name="T16" fmla="*/ 0 w 56"/>
                <a:gd name="T17" fmla="*/ 24 h 25"/>
                <a:gd name="T18" fmla="*/ 9 w 56"/>
                <a:gd name="T19" fmla="*/ 25 h 25"/>
                <a:gd name="T20" fmla="*/ 18 w 56"/>
                <a:gd name="T21" fmla="*/ 25 h 25"/>
                <a:gd name="T22" fmla="*/ 28 w 56"/>
                <a:gd name="T23" fmla="*/ 25 h 25"/>
                <a:gd name="T24" fmla="*/ 37 w 56"/>
                <a:gd name="T25" fmla="*/ 22 h 25"/>
                <a:gd name="T26" fmla="*/ 42 w 56"/>
                <a:gd name="T27" fmla="*/ 20 h 25"/>
                <a:gd name="T28" fmla="*/ 46 w 56"/>
                <a:gd name="T29" fmla="*/ 18 h 25"/>
                <a:gd name="T30" fmla="*/ 50 w 56"/>
                <a:gd name="T31" fmla="*/ 14 h 25"/>
                <a:gd name="T32" fmla="*/ 53 w 56"/>
                <a:gd name="T33" fmla="*/ 10 h 25"/>
                <a:gd name="T34" fmla="*/ 55 w 56"/>
                <a:gd name="T35" fmla="*/ 5 h 25"/>
                <a:gd name="T36" fmla="*/ 56 w 56"/>
                <a:gd name="T37" fmla="*/ 0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25">
                  <a:moveTo>
                    <a:pt x="56" y="0"/>
                  </a:moveTo>
                  <a:lnTo>
                    <a:pt x="55" y="2"/>
                  </a:lnTo>
                  <a:lnTo>
                    <a:pt x="53" y="5"/>
                  </a:lnTo>
                  <a:lnTo>
                    <a:pt x="51" y="10"/>
                  </a:lnTo>
                  <a:lnTo>
                    <a:pt x="46" y="14"/>
                  </a:lnTo>
                  <a:lnTo>
                    <a:pt x="39" y="19"/>
                  </a:lnTo>
                  <a:lnTo>
                    <a:pt x="29" y="22"/>
                  </a:lnTo>
                  <a:lnTo>
                    <a:pt x="16" y="24"/>
                  </a:lnTo>
                  <a:lnTo>
                    <a:pt x="0" y="24"/>
                  </a:lnTo>
                  <a:lnTo>
                    <a:pt x="9" y="25"/>
                  </a:lnTo>
                  <a:lnTo>
                    <a:pt x="18" y="25"/>
                  </a:lnTo>
                  <a:lnTo>
                    <a:pt x="28" y="25"/>
                  </a:lnTo>
                  <a:lnTo>
                    <a:pt x="37" y="22"/>
                  </a:lnTo>
                  <a:lnTo>
                    <a:pt x="42" y="20"/>
                  </a:lnTo>
                  <a:lnTo>
                    <a:pt x="46" y="18"/>
                  </a:lnTo>
                  <a:lnTo>
                    <a:pt x="50" y="14"/>
                  </a:lnTo>
                  <a:lnTo>
                    <a:pt x="53" y="10"/>
                  </a:lnTo>
                  <a:lnTo>
                    <a:pt x="55" y="5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6" name="Freeform 96"/>
            <p:cNvSpPr>
              <a:spLocks/>
            </p:cNvSpPr>
            <p:nvPr/>
          </p:nvSpPr>
          <p:spPr bwMode="auto">
            <a:xfrm>
              <a:off x="3531" y="2823"/>
              <a:ext cx="5" cy="7"/>
            </a:xfrm>
            <a:custGeom>
              <a:avLst/>
              <a:gdLst>
                <a:gd name="T0" fmla="*/ 4 w 5"/>
                <a:gd name="T1" fmla="*/ 4 h 7"/>
                <a:gd name="T2" fmla="*/ 3 w 5"/>
                <a:gd name="T3" fmla="*/ 2 h 7"/>
                <a:gd name="T4" fmla="*/ 2 w 5"/>
                <a:gd name="T5" fmla="*/ 0 h 7"/>
                <a:gd name="T6" fmla="*/ 0 w 5"/>
                <a:gd name="T7" fmla="*/ 0 h 7"/>
                <a:gd name="T8" fmla="*/ 2 w 5"/>
                <a:gd name="T9" fmla="*/ 4 h 7"/>
                <a:gd name="T10" fmla="*/ 4 w 5"/>
                <a:gd name="T11" fmla="*/ 6 h 7"/>
                <a:gd name="T12" fmla="*/ 5 w 5"/>
                <a:gd name="T13" fmla="*/ 7 h 7"/>
                <a:gd name="T14" fmla="*/ 5 w 5"/>
                <a:gd name="T15" fmla="*/ 6 h 7"/>
                <a:gd name="T16" fmla="*/ 4 w 5"/>
                <a:gd name="T17" fmla="*/ 4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7">
                  <a:moveTo>
                    <a:pt x="4" y="4"/>
                  </a:moveTo>
                  <a:lnTo>
                    <a:pt x="3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5" y="7"/>
                  </a:lnTo>
                  <a:lnTo>
                    <a:pt x="5" y="6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7" name="Freeform 97"/>
            <p:cNvSpPr>
              <a:spLocks/>
            </p:cNvSpPr>
            <p:nvPr/>
          </p:nvSpPr>
          <p:spPr bwMode="auto">
            <a:xfrm>
              <a:off x="3517" y="2771"/>
              <a:ext cx="62" cy="111"/>
            </a:xfrm>
            <a:custGeom>
              <a:avLst/>
              <a:gdLst>
                <a:gd name="T0" fmla="*/ 0 w 62"/>
                <a:gd name="T1" fmla="*/ 110 h 111"/>
                <a:gd name="T2" fmla="*/ 9 w 62"/>
                <a:gd name="T3" fmla="*/ 111 h 111"/>
                <a:gd name="T4" fmla="*/ 16 w 62"/>
                <a:gd name="T5" fmla="*/ 111 h 111"/>
                <a:gd name="T6" fmla="*/ 23 w 62"/>
                <a:gd name="T7" fmla="*/ 111 h 111"/>
                <a:gd name="T8" fmla="*/ 30 w 62"/>
                <a:gd name="T9" fmla="*/ 110 h 111"/>
                <a:gd name="T10" fmla="*/ 35 w 62"/>
                <a:gd name="T11" fmla="*/ 109 h 111"/>
                <a:gd name="T12" fmla="*/ 40 w 62"/>
                <a:gd name="T13" fmla="*/ 106 h 111"/>
                <a:gd name="T14" fmla="*/ 45 w 62"/>
                <a:gd name="T15" fmla="*/ 103 h 111"/>
                <a:gd name="T16" fmla="*/ 48 w 62"/>
                <a:gd name="T17" fmla="*/ 101 h 111"/>
                <a:gd name="T18" fmla="*/ 54 w 62"/>
                <a:gd name="T19" fmla="*/ 93 h 111"/>
                <a:gd name="T20" fmla="*/ 58 w 62"/>
                <a:gd name="T21" fmla="*/ 83 h 111"/>
                <a:gd name="T22" fmla="*/ 61 w 62"/>
                <a:gd name="T23" fmla="*/ 73 h 111"/>
                <a:gd name="T24" fmla="*/ 62 w 62"/>
                <a:gd name="T25" fmla="*/ 63 h 111"/>
                <a:gd name="T26" fmla="*/ 62 w 62"/>
                <a:gd name="T27" fmla="*/ 51 h 111"/>
                <a:gd name="T28" fmla="*/ 61 w 62"/>
                <a:gd name="T29" fmla="*/ 41 h 111"/>
                <a:gd name="T30" fmla="*/ 58 w 62"/>
                <a:gd name="T31" fmla="*/ 21 h 111"/>
                <a:gd name="T32" fmla="*/ 55 w 62"/>
                <a:gd name="T33" fmla="*/ 8 h 111"/>
                <a:gd name="T34" fmla="*/ 54 w 62"/>
                <a:gd name="T35" fmla="*/ 2 h 111"/>
                <a:gd name="T36" fmla="*/ 48 w 62"/>
                <a:gd name="T37" fmla="*/ 2 h 111"/>
                <a:gd name="T38" fmla="*/ 40 w 62"/>
                <a:gd name="T39" fmla="*/ 2 h 111"/>
                <a:gd name="T40" fmla="*/ 29 w 62"/>
                <a:gd name="T41" fmla="*/ 0 h 111"/>
                <a:gd name="T42" fmla="*/ 22 w 62"/>
                <a:gd name="T43" fmla="*/ 0 h 111"/>
                <a:gd name="T44" fmla="*/ 37 w 62"/>
                <a:gd name="T45" fmla="*/ 8 h 111"/>
                <a:gd name="T46" fmla="*/ 43 w 62"/>
                <a:gd name="T47" fmla="*/ 10 h 111"/>
                <a:gd name="T48" fmla="*/ 48 w 62"/>
                <a:gd name="T49" fmla="*/ 13 h 111"/>
                <a:gd name="T50" fmla="*/ 50 w 62"/>
                <a:gd name="T51" fmla="*/ 16 h 111"/>
                <a:gd name="T52" fmla="*/ 53 w 62"/>
                <a:gd name="T53" fmla="*/ 18 h 111"/>
                <a:gd name="T54" fmla="*/ 53 w 62"/>
                <a:gd name="T55" fmla="*/ 23 h 111"/>
                <a:gd name="T56" fmla="*/ 53 w 62"/>
                <a:gd name="T57" fmla="*/ 25 h 111"/>
                <a:gd name="T58" fmla="*/ 51 w 62"/>
                <a:gd name="T59" fmla="*/ 28 h 111"/>
                <a:gd name="T60" fmla="*/ 51 w 62"/>
                <a:gd name="T61" fmla="*/ 31 h 111"/>
                <a:gd name="T62" fmla="*/ 54 w 62"/>
                <a:gd name="T63" fmla="*/ 33 h 111"/>
                <a:gd name="T64" fmla="*/ 55 w 62"/>
                <a:gd name="T65" fmla="*/ 33 h 111"/>
                <a:gd name="T66" fmla="*/ 56 w 62"/>
                <a:gd name="T67" fmla="*/ 34 h 111"/>
                <a:gd name="T68" fmla="*/ 56 w 62"/>
                <a:gd name="T69" fmla="*/ 38 h 111"/>
                <a:gd name="T70" fmla="*/ 55 w 62"/>
                <a:gd name="T71" fmla="*/ 41 h 111"/>
                <a:gd name="T72" fmla="*/ 53 w 62"/>
                <a:gd name="T73" fmla="*/ 46 h 111"/>
                <a:gd name="T74" fmla="*/ 53 w 62"/>
                <a:gd name="T75" fmla="*/ 49 h 111"/>
                <a:gd name="T76" fmla="*/ 54 w 62"/>
                <a:gd name="T77" fmla="*/ 50 h 111"/>
                <a:gd name="T78" fmla="*/ 53 w 62"/>
                <a:gd name="T79" fmla="*/ 55 h 111"/>
                <a:gd name="T80" fmla="*/ 51 w 62"/>
                <a:gd name="T81" fmla="*/ 58 h 111"/>
                <a:gd name="T82" fmla="*/ 48 w 62"/>
                <a:gd name="T83" fmla="*/ 62 h 111"/>
                <a:gd name="T84" fmla="*/ 49 w 62"/>
                <a:gd name="T85" fmla="*/ 67 h 111"/>
                <a:gd name="T86" fmla="*/ 49 w 62"/>
                <a:gd name="T87" fmla="*/ 72 h 111"/>
                <a:gd name="T88" fmla="*/ 50 w 62"/>
                <a:gd name="T89" fmla="*/ 74 h 111"/>
                <a:gd name="T90" fmla="*/ 51 w 62"/>
                <a:gd name="T91" fmla="*/ 78 h 111"/>
                <a:gd name="T92" fmla="*/ 53 w 62"/>
                <a:gd name="T93" fmla="*/ 82 h 111"/>
                <a:gd name="T94" fmla="*/ 51 w 62"/>
                <a:gd name="T95" fmla="*/ 86 h 111"/>
                <a:gd name="T96" fmla="*/ 48 w 62"/>
                <a:gd name="T97" fmla="*/ 89 h 111"/>
                <a:gd name="T98" fmla="*/ 39 w 62"/>
                <a:gd name="T99" fmla="*/ 95 h 111"/>
                <a:gd name="T100" fmla="*/ 26 w 62"/>
                <a:gd name="T101" fmla="*/ 103 h 111"/>
                <a:gd name="T102" fmla="*/ 19 w 62"/>
                <a:gd name="T103" fmla="*/ 105 h 111"/>
                <a:gd name="T104" fmla="*/ 11 w 62"/>
                <a:gd name="T105" fmla="*/ 107 h 111"/>
                <a:gd name="T106" fmla="*/ 0 w 62"/>
                <a:gd name="T107" fmla="*/ 110 h 11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62" h="111">
                  <a:moveTo>
                    <a:pt x="0" y="110"/>
                  </a:moveTo>
                  <a:lnTo>
                    <a:pt x="9" y="111"/>
                  </a:lnTo>
                  <a:lnTo>
                    <a:pt x="16" y="111"/>
                  </a:lnTo>
                  <a:lnTo>
                    <a:pt x="23" y="111"/>
                  </a:lnTo>
                  <a:lnTo>
                    <a:pt x="30" y="110"/>
                  </a:lnTo>
                  <a:lnTo>
                    <a:pt x="35" y="109"/>
                  </a:lnTo>
                  <a:lnTo>
                    <a:pt x="40" y="106"/>
                  </a:lnTo>
                  <a:lnTo>
                    <a:pt x="45" y="103"/>
                  </a:lnTo>
                  <a:lnTo>
                    <a:pt x="48" y="101"/>
                  </a:lnTo>
                  <a:lnTo>
                    <a:pt x="54" y="93"/>
                  </a:lnTo>
                  <a:lnTo>
                    <a:pt x="58" y="83"/>
                  </a:lnTo>
                  <a:lnTo>
                    <a:pt x="61" y="73"/>
                  </a:lnTo>
                  <a:lnTo>
                    <a:pt x="62" y="63"/>
                  </a:lnTo>
                  <a:lnTo>
                    <a:pt x="62" y="51"/>
                  </a:lnTo>
                  <a:lnTo>
                    <a:pt x="61" y="41"/>
                  </a:lnTo>
                  <a:lnTo>
                    <a:pt x="58" y="21"/>
                  </a:lnTo>
                  <a:lnTo>
                    <a:pt x="55" y="8"/>
                  </a:lnTo>
                  <a:lnTo>
                    <a:pt x="54" y="2"/>
                  </a:lnTo>
                  <a:lnTo>
                    <a:pt x="48" y="2"/>
                  </a:lnTo>
                  <a:lnTo>
                    <a:pt x="40" y="2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37" y="8"/>
                  </a:lnTo>
                  <a:lnTo>
                    <a:pt x="43" y="10"/>
                  </a:lnTo>
                  <a:lnTo>
                    <a:pt x="48" y="13"/>
                  </a:lnTo>
                  <a:lnTo>
                    <a:pt x="50" y="16"/>
                  </a:lnTo>
                  <a:lnTo>
                    <a:pt x="53" y="18"/>
                  </a:lnTo>
                  <a:lnTo>
                    <a:pt x="53" y="23"/>
                  </a:lnTo>
                  <a:lnTo>
                    <a:pt x="53" y="25"/>
                  </a:lnTo>
                  <a:lnTo>
                    <a:pt x="51" y="28"/>
                  </a:lnTo>
                  <a:lnTo>
                    <a:pt x="51" y="31"/>
                  </a:lnTo>
                  <a:lnTo>
                    <a:pt x="54" y="33"/>
                  </a:lnTo>
                  <a:lnTo>
                    <a:pt x="55" y="33"/>
                  </a:lnTo>
                  <a:lnTo>
                    <a:pt x="56" y="34"/>
                  </a:lnTo>
                  <a:lnTo>
                    <a:pt x="56" y="38"/>
                  </a:lnTo>
                  <a:lnTo>
                    <a:pt x="55" y="41"/>
                  </a:lnTo>
                  <a:lnTo>
                    <a:pt x="53" y="46"/>
                  </a:lnTo>
                  <a:lnTo>
                    <a:pt x="53" y="49"/>
                  </a:lnTo>
                  <a:lnTo>
                    <a:pt x="54" y="50"/>
                  </a:lnTo>
                  <a:lnTo>
                    <a:pt x="53" y="55"/>
                  </a:lnTo>
                  <a:lnTo>
                    <a:pt x="51" y="58"/>
                  </a:lnTo>
                  <a:lnTo>
                    <a:pt x="48" y="62"/>
                  </a:lnTo>
                  <a:lnTo>
                    <a:pt x="49" y="67"/>
                  </a:lnTo>
                  <a:lnTo>
                    <a:pt x="49" y="72"/>
                  </a:lnTo>
                  <a:lnTo>
                    <a:pt x="50" y="74"/>
                  </a:lnTo>
                  <a:lnTo>
                    <a:pt x="51" y="78"/>
                  </a:lnTo>
                  <a:lnTo>
                    <a:pt x="53" y="82"/>
                  </a:lnTo>
                  <a:lnTo>
                    <a:pt x="51" y="86"/>
                  </a:lnTo>
                  <a:lnTo>
                    <a:pt x="48" y="89"/>
                  </a:lnTo>
                  <a:lnTo>
                    <a:pt x="39" y="95"/>
                  </a:lnTo>
                  <a:lnTo>
                    <a:pt x="26" y="103"/>
                  </a:lnTo>
                  <a:lnTo>
                    <a:pt x="19" y="105"/>
                  </a:lnTo>
                  <a:lnTo>
                    <a:pt x="11" y="107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8" name="Freeform 98"/>
            <p:cNvSpPr>
              <a:spLocks/>
            </p:cNvSpPr>
            <p:nvPr/>
          </p:nvSpPr>
          <p:spPr bwMode="auto">
            <a:xfrm>
              <a:off x="3481" y="2792"/>
              <a:ext cx="24" cy="90"/>
            </a:xfrm>
            <a:custGeom>
              <a:avLst/>
              <a:gdLst>
                <a:gd name="T0" fmla="*/ 24 w 24"/>
                <a:gd name="T1" fmla="*/ 90 h 90"/>
                <a:gd name="T2" fmla="*/ 21 w 24"/>
                <a:gd name="T3" fmla="*/ 82 h 90"/>
                <a:gd name="T4" fmla="*/ 19 w 24"/>
                <a:gd name="T5" fmla="*/ 74 h 90"/>
                <a:gd name="T6" fmla="*/ 16 w 24"/>
                <a:gd name="T7" fmla="*/ 64 h 90"/>
                <a:gd name="T8" fmla="*/ 15 w 24"/>
                <a:gd name="T9" fmla="*/ 59 h 90"/>
                <a:gd name="T10" fmla="*/ 14 w 24"/>
                <a:gd name="T11" fmla="*/ 55 h 90"/>
                <a:gd name="T12" fmla="*/ 11 w 24"/>
                <a:gd name="T13" fmla="*/ 52 h 90"/>
                <a:gd name="T14" fmla="*/ 8 w 24"/>
                <a:gd name="T15" fmla="*/ 50 h 90"/>
                <a:gd name="T16" fmla="*/ 6 w 24"/>
                <a:gd name="T17" fmla="*/ 47 h 90"/>
                <a:gd name="T18" fmla="*/ 6 w 24"/>
                <a:gd name="T19" fmla="*/ 45 h 90"/>
                <a:gd name="T20" fmla="*/ 7 w 24"/>
                <a:gd name="T21" fmla="*/ 42 h 90"/>
                <a:gd name="T22" fmla="*/ 10 w 24"/>
                <a:gd name="T23" fmla="*/ 35 h 90"/>
                <a:gd name="T24" fmla="*/ 12 w 24"/>
                <a:gd name="T25" fmla="*/ 28 h 90"/>
                <a:gd name="T26" fmla="*/ 12 w 24"/>
                <a:gd name="T27" fmla="*/ 26 h 90"/>
                <a:gd name="T28" fmla="*/ 12 w 24"/>
                <a:gd name="T29" fmla="*/ 25 h 90"/>
                <a:gd name="T30" fmla="*/ 11 w 24"/>
                <a:gd name="T31" fmla="*/ 23 h 90"/>
                <a:gd name="T32" fmla="*/ 11 w 24"/>
                <a:gd name="T33" fmla="*/ 20 h 90"/>
                <a:gd name="T34" fmla="*/ 12 w 24"/>
                <a:gd name="T35" fmla="*/ 12 h 90"/>
                <a:gd name="T36" fmla="*/ 14 w 24"/>
                <a:gd name="T37" fmla="*/ 0 h 90"/>
                <a:gd name="T38" fmla="*/ 0 w 24"/>
                <a:gd name="T39" fmla="*/ 43 h 90"/>
                <a:gd name="T40" fmla="*/ 3 w 24"/>
                <a:gd name="T41" fmla="*/ 46 h 90"/>
                <a:gd name="T42" fmla="*/ 4 w 24"/>
                <a:gd name="T43" fmla="*/ 52 h 90"/>
                <a:gd name="T44" fmla="*/ 5 w 24"/>
                <a:gd name="T45" fmla="*/ 60 h 90"/>
                <a:gd name="T46" fmla="*/ 8 w 24"/>
                <a:gd name="T47" fmla="*/ 69 h 90"/>
                <a:gd name="T48" fmla="*/ 11 w 24"/>
                <a:gd name="T49" fmla="*/ 76 h 90"/>
                <a:gd name="T50" fmla="*/ 14 w 24"/>
                <a:gd name="T51" fmla="*/ 82 h 90"/>
                <a:gd name="T52" fmla="*/ 18 w 24"/>
                <a:gd name="T53" fmla="*/ 85 h 90"/>
                <a:gd name="T54" fmla="*/ 22 w 24"/>
                <a:gd name="T55" fmla="*/ 89 h 90"/>
                <a:gd name="T56" fmla="*/ 24 w 24"/>
                <a:gd name="T57" fmla="*/ 90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4" h="90">
                  <a:moveTo>
                    <a:pt x="24" y="90"/>
                  </a:moveTo>
                  <a:lnTo>
                    <a:pt x="21" y="82"/>
                  </a:lnTo>
                  <a:lnTo>
                    <a:pt x="19" y="74"/>
                  </a:lnTo>
                  <a:lnTo>
                    <a:pt x="16" y="64"/>
                  </a:lnTo>
                  <a:lnTo>
                    <a:pt x="15" y="59"/>
                  </a:lnTo>
                  <a:lnTo>
                    <a:pt x="14" y="55"/>
                  </a:lnTo>
                  <a:lnTo>
                    <a:pt x="11" y="52"/>
                  </a:lnTo>
                  <a:lnTo>
                    <a:pt x="8" y="50"/>
                  </a:lnTo>
                  <a:lnTo>
                    <a:pt x="6" y="47"/>
                  </a:lnTo>
                  <a:lnTo>
                    <a:pt x="6" y="45"/>
                  </a:lnTo>
                  <a:lnTo>
                    <a:pt x="7" y="42"/>
                  </a:lnTo>
                  <a:lnTo>
                    <a:pt x="10" y="35"/>
                  </a:lnTo>
                  <a:lnTo>
                    <a:pt x="12" y="28"/>
                  </a:lnTo>
                  <a:lnTo>
                    <a:pt x="12" y="26"/>
                  </a:lnTo>
                  <a:lnTo>
                    <a:pt x="12" y="25"/>
                  </a:lnTo>
                  <a:lnTo>
                    <a:pt x="11" y="23"/>
                  </a:lnTo>
                  <a:lnTo>
                    <a:pt x="11" y="20"/>
                  </a:lnTo>
                  <a:lnTo>
                    <a:pt x="12" y="12"/>
                  </a:lnTo>
                  <a:lnTo>
                    <a:pt x="14" y="0"/>
                  </a:lnTo>
                  <a:lnTo>
                    <a:pt x="0" y="43"/>
                  </a:lnTo>
                  <a:lnTo>
                    <a:pt x="3" y="46"/>
                  </a:lnTo>
                  <a:lnTo>
                    <a:pt x="4" y="52"/>
                  </a:lnTo>
                  <a:lnTo>
                    <a:pt x="5" y="60"/>
                  </a:lnTo>
                  <a:lnTo>
                    <a:pt x="8" y="69"/>
                  </a:lnTo>
                  <a:lnTo>
                    <a:pt x="11" y="76"/>
                  </a:lnTo>
                  <a:lnTo>
                    <a:pt x="14" y="82"/>
                  </a:lnTo>
                  <a:lnTo>
                    <a:pt x="18" y="85"/>
                  </a:lnTo>
                  <a:lnTo>
                    <a:pt x="22" y="89"/>
                  </a:lnTo>
                  <a:lnTo>
                    <a:pt x="24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9" name="Freeform 99"/>
            <p:cNvSpPr>
              <a:spLocks/>
            </p:cNvSpPr>
            <p:nvPr/>
          </p:nvSpPr>
          <p:spPr bwMode="auto">
            <a:xfrm>
              <a:off x="3497" y="2736"/>
              <a:ext cx="93" cy="46"/>
            </a:xfrm>
            <a:custGeom>
              <a:avLst/>
              <a:gdLst>
                <a:gd name="T0" fmla="*/ 10 w 93"/>
                <a:gd name="T1" fmla="*/ 23 h 46"/>
                <a:gd name="T2" fmla="*/ 6 w 93"/>
                <a:gd name="T3" fmla="*/ 27 h 46"/>
                <a:gd name="T4" fmla="*/ 4 w 93"/>
                <a:gd name="T5" fmla="*/ 30 h 46"/>
                <a:gd name="T6" fmla="*/ 2 w 93"/>
                <a:gd name="T7" fmla="*/ 37 h 46"/>
                <a:gd name="T8" fmla="*/ 0 w 93"/>
                <a:gd name="T9" fmla="*/ 44 h 46"/>
                <a:gd name="T10" fmla="*/ 0 w 93"/>
                <a:gd name="T11" fmla="*/ 46 h 46"/>
                <a:gd name="T12" fmla="*/ 3 w 93"/>
                <a:gd name="T13" fmla="*/ 42 h 46"/>
                <a:gd name="T14" fmla="*/ 5 w 93"/>
                <a:gd name="T15" fmla="*/ 37 h 46"/>
                <a:gd name="T16" fmla="*/ 8 w 93"/>
                <a:gd name="T17" fmla="*/ 34 h 46"/>
                <a:gd name="T18" fmla="*/ 13 w 93"/>
                <a:gd name="T19" fmla="*/ 30 h 46"/>
                <a:gd name="T20" fmla="*/ 22 w 93"/>
                <a:gd name="T21" fmla="*/ 23 h 46"/>
                <a:gd name="T22" fmla="*/ 33 w 93"/>
                <a:gd name="T23" fmla="*/ 19 h 46"/>
                <a:gd name="T24" fmla="*/ 43 w 93"/>
                <a:gd name="T25" fmla="*/ 15 h 46"/>
                <a:gd name="T26" fmla="*/ 51 w 93"/>
                <a:gd name="T27" fmla="*/ 13 h 46"/>
                <a:gd name="T28" fmla="*/ 59 w 93"/>
                <a:gd name="T29" fmla="*/ 12 h 46"/>
                <a:gd name="T30" fmla="*/ 65 w 93"/>
                <a:gd name="T31" fmla="*/ 11 h 46"/>
                <a:gd name="T32" fmla="*/ 69 w 93"/>
                <a:gd name="T33" fmla="*/ 12 h 46"/>
                <a:gd name="T34" fmla="*/ 74 w 93"/>
                <a:gd name="T35" fmla="*/ 14 h 46"/>
                <a:gd name="T36" fmla="*/ 77 w 93"/>
                <a:gd name="T37" fmla="*/ 16 h 46"/>
                <a:gd name="T38" fmla="*/ 82 w 93"/>
                <a:gd name="T39" fmla="*/ 22 h 46"/>
                <a:gd name="T40" fmla="*/ 83 w 93"/>
                <a:gd name="T41" fmla="*/ 24 h 46"/>
                <a:gd name="T42" fmla="*/ 88 w 93"/>
                <a:gd name="T43" fmla="*/ 23 h 46"/>
                <a:gd name="T44" fmla="*/ 91 w 93"/>
                <a:gd name="T45" fmla="*/ 21 h 46"/>
                <a:gd name="T46" fmla="*/ 92 w 93"/>
                <a:gd name="T47" fmla="*/ 19 h 46"/>
                <a:gd name="T48" fmla="*/ 93 w 93"/>
                <a:gd name="T49" fmla="*/ 16 h 46"/>
                <a:gd name="T50" fmla="*/ 92 w 93"/>
                <a:gd name="T51" fmla="*/ 15 h 46"/>
                <a:gd name="T52" fmla="*/ 90 w 93"/>
                <a:gd name="T53" fmla="*/ 13 h 46"/>
                <a:gd name="T54" fmla="*/ 83 w 93"/>
                <a:gd name="T55" fmla="*/ 8 h 46"/>
                <a:gd name="T56" fmla="*/ 75 w 93"/>
                <a:gd name="T57" fmla="*/ 5 h 46"/>
                <a:gd name="T58" fmla="*/ 67 w 93"/>
                <a:gd name="T59" fmla="*/ 3 h 46"/>
                <a:gd name="T60" fmla="*/ 59 w 93"/>
                <a:gd name="T61" fmla="*/ 0 h 46"/>
                <a:gd name="T62" fmla="*/ 55 w 93"/>
                <a:gd name="T63" fmla="*/ 0 h 46"/>
                <a:gd name="T64" fmla="*/ 49 w 93"/>
                <a:gd name="T65" fmla="*/ 3 h 46"/>
                <a:gd name="T66" fmla="*/ 33 w 93"/>
                <a:gd name="T67" fmla="*/ 11 h 46"/>
                <a:gd name="T68" fmla="*/ 10 w 93"/>
                <a:gd name="T69" fmla="*/ 23 h 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3" h="46">
                  <a:moveTo>
                    <a:pt x="10" y="23"/>
                  </a:moveTo>
                  <a:lnTo>
                    <a:pt x="6" y="27"/>
                  </a:lnTo>
                  <a:lnTo>
                    <a:pt x="4" y="30"/>
                  </a:lnTo>
                  <a:lnTo>
                    <a:pt x="2" y="37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3" y="42"/>
                  </a:lnTo>
                  <a:lnTo>
                    <a:pt x="5" y="37"/>
                  </a:lnTo>
                  <a:lnTo>
                    <a:pt x="8" y="34"/>
                  </a:lnTo>
                  <a:lnTo>
                    <a:pt x="13" y="30"/>
                  </a:lnTo>
                  <a:lnTo>
                    <a:pt x="22" y="23"/>
                  </a:lnTo>
                  <a:lnTo>
                    <a:pt x="33" y="19"/>
                  </a:lnTo>
                  <a:lnTo>
                    <a:pt x="43" y="15"/>
                  </a:lnTo>
                  <a:lnTo>
                    <a:pt x="51" y="13"/>
                  </a:lnTo>
                  <a:lnTo>
                    <a:pt x="59" y="12"/>
                  </a:lnTo>
                  <a:lnTo>
                    <a:pt x="65" y="11"/>
                  </a:lnTo>
                  <a:lnTo>
                    <a:pt x="69" y="12"/>
                  </a:lnTo>
                  <a:lnTo>
                    <a:pt x="74" y="14"/>
                  </a:lnTo>
                  <a:lnTo>
                    <a:pt x="77" y="16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8" y="23"/>
                  </a:lnTo>
                  <a:lnTo>
                    <a:pt x="91" y="21"/>
                  </a:lnTo>
                  <a:lnTo>
                    <a:pt x="92" y="19"/>
                  </a:lnTo>
                  <a:lnTo>
                    <a:pt x="93" y="16"/>
                  </a:lnTo>
                  <a:lnTo>
                    <a:pt x="92" y="15"/>
                  </a:lnTo>
                  <a:lnTo>
                    <a:pt x="90" y="13"/>
                  </a:lnTo>
                  <a:lnTo>
                    <a:pt x="83" y="8"/>
                  </a:lnTo>
                  <a:lnTo>
                    <a:pt x="75" y="5"/>
                  </a:lnTo>
                  <a:lnTo>
                    <a:pt x="67" y="3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49" y="3"/>
                  </a:lnTo>
                  <a:lnTo>
                    <a:pt x="33" y="11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0" name="Freeform 100"/>
            <p:cNvSpPr>
              <a:spLocks/>
            </p:cNvSpPr>
            <p:nvPr/>
          </p:nvSpPr>
          <p:spPr bwMode="auto">
            <a:xfrm>
              <a:off x="3470" y="2893"/>
              <a:ext cx="98" cy="39"/>
            </a:xfrm>
            <a:custGeom>
              <a:avLst/>
              <a:gdLst>
                <a:gd name="T0" fmla="*/ 66 w 98"/>
                <a:gd name="T1" fmla="*/ 13 h 39"/>
                <a:gd name="T2" fmla="*/ 66 w 98"/>
                <a:gd name="T3" fmla="*/ 19 h 39"/>
                <a:gd name="T4" fmla="*/ 64 w 98"/>
                <a:gd name="T5" fmla="*/ 23 h 39"/>
                <a:gd name="T6" fmla="*/ 62 w 98"/>
                <a:gd name="T7" fmla="*/ 28 h 39"/>
                <a:gd name="T8" fmla="*/ 60 w 98"/>
                <a:gd name="T9" fmla="*/ 29 h 39"/>
                <a:gd name="T10" fmla="*/ 57 w 98"/>
                <a:gd name="T11" fmla="*/ 30 h 39"/>
                <a:gd name="T12" fmla="*/ 52 w 98"/>
                <a:gd name="T13" fmla="*/ 29 h 39"/>
                <a:gd name="T14" fmla="*/ 43 w 98"/>
                <a:gd name="T15" fmla="*/ 27 h 39"/>
                <a:gd name="T16" fmla="*/ 39 w 98"/>
                <a:gd name="T17" fmla="*/ 27 h 39"/>
                <a:gd name="T18" fmla="*/ 34 w 98"/>
                <a:gd name="T19" fmla="*/ 27 h 39"/>
                <a:gd name="T20" fmla="*/ 24 w 98"/>
                <a:gd name="T21" fmla="*/ 28 h 39"/>
                <a:gd name="T22" fmla="*/ 14 w 98"/>
                <a:gd name="T23" fmla="*/ 29 h 39"/>
                <a:gd name="T24" fmla="*/ 0 w 98"/>
                <a:gd name="T25" fmla="*/ 28 h 39"/>
                <a:gd name="T26" fmla="*/ 13 w 98"/>
                <a:gd name="T27" fmla="*/ 30 h 39"/>
                <a:gd name="T28" fmla="*/ 26 w 98"/>
                <a:gd name="T29" fmla="*/ 32 h 39"/>
                <a:gd name="T30" fmla="*/ 42 w 98"/>
                <a:gd name="T31" fmla="*/ 34 h 39"/>
                <a:gd name="T32" fmla="*/ 46 w 98"/>
                <a:gd name="T33" fmla="*/ 37 h 39"/>
                <a:gd name="T34" fmla="*/ 49 w 98"/>
                <a:gd name="T35" fmla="*/ 39 h 39"/>
                <a:gd name="T36" fmla="*/ 52 w 98"/>
                <a:gd name="T37" fmla="*/ 39 h 39"/>
                <a:gd name="T38" fmla="*/ 55 w 98"/>
                <a:gd name="T39" fmla="*/ 39 h 39"/>
                <a:gd name="T40" fmla="*/ 58 w 98"/>
                <a:gd name="T41" fmla="*/ 37 h 39"/>
                <a:gd name="T42" fmla="*/ 61 w 98"/>
                <a:gd name="T43" fmla="*/ 36 h 39"/>
                <a:gd name="T44" fmla="*/ 66 w 98"/>
                <a:gd name="T45" fmla="*/ 34 h 39"/>
                <a:gd name="T46" fmla="*/ 72 w 98"/>
                <a:gd name="T47" fmla="*/ 31 h 39"/>
                <a:gd name="T48" fmla="*/ 76 w 98"/>
                <a:gd name="T49" fmla="*/ 29 h 39"/>
                <a:gd name="T50" fmla="*/ 78 w 98"/>
                <a:gd name="T51" fmla="*/ 26 h 39"/>
                <a:gd name="T52" fmla="*/ 80 w 98"/>
                <a:gd name="T53" fmla="*/ 22 h 39"/>
                <a:gd name="T54" fmla="*/ 81 w 98"/>
                <a:gd name="T55" fmla="*/ 20 h 39"/>
                <a:gd name="T56" fmla="*/ 87 w 98"/>
                <a:gd name="T57" fmla="*/ 17 h 39"/>
                <a:gd name="T58" fmla="*/ 92 w 98"/>
                <a:gd name="T59" fmla="*/ 14 h 39"/>
                <a:gd name="T60" fmla="*/ 94 w 98"/>
                <a:gd name="T61" fmla="*/ 11 h 39"/>
                <a:gd name="T62" fmla="*/ 96 w 98"/>
                <a:gd name="T63" fmla="*/ 7 h 39"/>
                <a:gd name="T64" fmla="*/ 98 w 98"/>
                <a:gd name="T65" fmla="*/ 3 h 39"/>
                <a:gd name="T66" fmla="*/ 98 w 98"/>
                <a:gd name="T67" fmla="*/ 0 h 39"/>
                <a:gd name="T68" fmla="*/ 95 w 98"/>
                <a:gd name="T69" fmla="*/ 6 h 39"/>
                <a:gd name="T70" fmla="*/ 89 w 98"/>
                <a:gd name="T71" fmla="*/ 11 h 39"/>
                <a:gd name="T72" fmla="*/ 85 w 98"/>
                <a:gd name="T73" fmla="*/ 13 h 39"/>
                <a:gd name="T74" fmla="*/ 79 w 98"/>
                <a:gd name="T75" fmla="*/ 14 h 39"/>
                <a:gd name="T76" fmla="*/ 71 w 98"/>
                <a:gd name="T77" fmla="*/ 13 h 39"/>
                <a:gd name="T78" fmla="*/ 66 w 98"/>
                <a:gd name="T79" fmla="*/ 13 h 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8" h="39">
                  <a:moveTo>
                    <a:pt x="66" y="13"/>
                  </a:moveTo>
                  <a:lnTo>
                    <a:pt x="66" y="19"/>
                  </a:lnTo>
                  <a:lnTo>
                    <a:pt x="64" y="23"/>
                  </a:lnTo>
                  <a:lnTo>
                    <a:pt x="62" y="28"/>
                  </a:lnTo>
                  <a:lnTo>
                    <a:pt x="60" y="29"/>
                  </a:lnTo>
                  <a:lnTo>
                    <a:pt x="57" y="30"/>
                  </a:lnTo>
                  <a:lnTo>
                    <a:pt x="52" y="29"/>
                  </a:lnTo>
                  <a:lnTo>
                    <a:pt x="43" y="27"/>
                  </a:lnTo>
                  <a:lnTo>
                    <a:pt x="39" y="27"/>
                  </a:lnTo>
                  <a:lnTo>
                    <a:pt x="34" y="27"/>
                  </a:lnTo>
                  <a:lnTo>
                    <a:pt x="24" y="28"/>
                  </a:lnTo>
                  <a:lnTo>
                    <a:pt x="14" y="29"/>
                  </a:lnTo>
                  <a:lnTo>
                    <a:pt x="0" y="28"/>
                  </a:lnTo>
                  <a:lnTo>
                    <a:pt x="13" y="30"/>
                  </a:lnTo>
                  <a:lnTo>
                    <a:pt x="26" y="32"/>
                  </a:lnTo>
                  <a:lnTo>
                    <a:pt x="42" y="34"/>
                  </a:lnTo>
                  <a:lnTo>
                    <a:pt x="46" y="37"/>
                  </a:lnTo>
                  <a:lnTo>
                    <a:pt x="49" y="39"/>
                  </a:lnTo>
                  <a:lnTo>
                    <a:pt x="52" y="39"/>
                  </a:lnTo>
                  <a:lnTo>
                    <a:pt x="55" y="39"/>
                  </a:lnTo>
                  <a:lnTo>
                    <a:pt x="58" y="37"/>
                  </a:lnTo>
                  <a:lnTo>
                    <a:pt x="61" y="36"/>
                  </a:lnTo>
                  <a:lnTo>
                    <a:pt x="66" y="34"/>
                  </a:lnTo>
                  <a:lnTo>
                    <a:pt x="72" y="31"/>
                  </a:lnTo>
                  <a:lnTo>
                    <a:pt x="76" y="29"/>
                  </a:lnTo>
                  <a:lnTo>
                    <a:pt x="78" y="26"/>
                  </a:lnTo>
                  <a:lnTo>
                    <a:pt x="80" y="22"/>
                  </a:lnTo>
                  <a:lnTo>
                    <a:pt x="81" y="20"/>
                  </a:lnTo>
                  <a:lnTo>
                    <a:pt x="87" y="17"/>
                  </a:lnTo>
                  <a:lnTo>
                    <a:pt x="92" y="14"/>
                  </a:lnTo>
                  <a:lnTo>
                    <a:pt x="94" y="11"/>
                  </a:lnTo>
                  <a:lnTo>
                    <a:pt x="96" y="7"/>
                  </a:lnTo>
                  <a:lnTo>
                    <a:pt x="98" y="3"/>
                  </a:lnTo>
                  <a:lnTo>
                    <a:pt x="98" y="0"/>
                  </a:lnTo>
                  <a:lnTo>
                    <a:pt x="95" y="6"/>
                  </a:lnTo>
                  <a:lnTo>
                    <a:pt x="89" y="11"/>
                  </a:lnTo>
                  <a:lnTo>
                    <a:pt x="85" y="13"/>
                  </a:lnTo>
                  <a:lnTo>
                    <a:pt x="79" y="14"/>
                  </a:lnTo>
                  <a:lnTo>
                    <a:pt x="71" y="13"/>
                  </a:lnTo>
                  <a:lnTo>
                    <a:pt x="66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1" name="Freeform 101"/>
            <p:cNvSpPr>
              <a:spLocks/>
            </p:cNvSpPr>
            <p:nvPr/>
          </p:nvSpPr>
          <p:spPr bwMode="auto">
            <a:xfrm>
              <a:off x="3389" y="2763"/>
              <a:ext cx="103" cy="173"/>
            </a:xfrm>
            <a:custGeom>
              <a:avLst/>
              <a:gdLst>
                <a:gd name="T0" fmla="*/ 103 w 103"/>
                <a:gd name="T1" fmla="*/ 170 h 173"/>
                <a:gd name="T2" fmla="*/ 92 w 103"/>
                <a:gd name="T3" fmla="*/ 170 h 173"/>
                <a:gd name="T4" fmla="*/ 83 w 103"/>
                <a:gd name="T5" fmla="*/ 169 h 173"/>
                <a:gd name="T6" fmla="*/ 75 w 103"/>
                <a:gd name="T7" fmla="*/ 167 h 173"/>
                <a:gd name="T8" fmla="*/ 66 w 103"/>
                <a:gd name="T9" fmla="*/ 165 h 173"/>
                <a:gd name="T10" fmla="*/ 51 w 103"/>
                <a:gd name="T11" fmla="*/ 158 h 173"/>
                <a:gd name="T12" fmla="*/ 39 w 103"/>
                <a:gd name="T13" fmla="*/ 150 h 173"/>
                <a:gd name="T14" fmla="*/ 29 w 103"/>
                <a:gd name="T15" fmla="*/ 142 h 173"/>
                <a:gd name="T16" fmla="*/ 21 w 103"/>
                <a:gd name="T17" fmla="*/ 133 h 173"/>
                <a:gd name="T18" fmla="*/ 17 w 103"/>
                <a:gd name="T19" fmla="*/ 127 h 173"/>
                <a:gd name="T20" fmla="*/ 13 w 103"/>
                <a:gd name="T21" fmla="*/ 121 h 173"/>
                <a:gd name="T22" fmla="*/ 26 w 103"/>
                <a:gd name="T23" fmla="*/ 47 h 173"/>
                <a:gd name="T24" fmla="*/ 27 w 103"/>
                <a:gd name="T25" fmla="*/ 38 h 173"/>
                <a:gd name="T26" fmla="*/ 31 w 103"/>
                <a:gd name="T27" fmla="*/ 19 h 173"/>
                <a:gd name="T28" fmla="*/ 32 w 103"/>
                <a:gd name="T29" fmla="*/ 10 h 173"/>
                <a:gd name="T30" fmla="*/ 32 w 103"/>
                <a:gd name="T31" fmla="*/ 3 h 173"/>
                <a:gd name="T32" fmla="*/ 31 w 103"/>
                <a:gd name="T33" fmla="*/ 1 h 173"/>
                <a:gd name="T34" fmla="*/ 29 w 103"/>
                <a:gd name="T35" fmla="*/ 0 h 173"/>
                <a:gd name="T36" fmla="*/ 28 w 103"/>
                <a:gd name="T37" fmla="*/ 0 h 173"/>
                <a:gd name="T38" fmla="*/ 26 w 103"/>
                <a:gd name="T39" fmla="*/ 1 h 173"/>
                <a:gd name="T40" fmla="*/ 18 w 103"/>
                <a:gd name="T41" fmla="*/ 58 h 173"/>
                <a:gd name="T42" fmla="*/ 9 w 103"/>
                <a:gd name="T43" fmla="*/ 84 h 173"/>
                <a:gd name="T44" fmla="*/ 2 w 103"/>
                <a:gd name="T45" fmla="*/ 105 h 173"/>
                <a:gd name="T46" fmla="*/ 1 w 103"/>
                <a:gd name="T47" fmla="*/ 114 h 173"/>
                <a:gd name="T48" fmla="*/ 1 w 103"/>
                <a:gd name="T49" fmla="*/ 120 h 173"/>
                <a:gd name="T50" fmla="*/ 0 w 103"/>
                <a:gd name="T51" fmla="*/ 123 h 173"/>
                <a:gd name="T52" fmla="*/ 1 w 103"/>
                <a:gd name="T53" fmla="*/ 127 h 173"/>
                <a:gd name="T54" fmla="*/ 4 w 103"/>
                <a:gd name="T55" fmla="*/ 134 h 173"/>
                <a:gd name="T56" fmla="*/ 9 w 103"/>
                <a:gd name="T57" fmla="*/ 139 h 173"/>
                <a:gd name="T58" fmla="*/ 18 w 103"/>
                <a:gd name="T59" fmla="*/ 147 h 173"/>
                <a:gd name="T60" fmla="*/ 27 w 103"/>
                <a:gd name="T61" fmla="*/ 153 h 173"/>
                <a:gd name="T62" fmla="*/ 35 w 103"/>
                <a:gd name="T63" fmla="*/ 159 h 173"/>
                <a:gd name="T64" fmla="*/ 43 w 103"/>
                <a:gd name="T65" fmla="*/ 164 h 173"/>
                <a:gd name="T66" fmla="*/ 51 w 103"/>
                <a:gd name="T67" fmla="*/ 167 h 173"/>
                <a:gd name="T68" fmla="*/ 59 w 103"/>
                <a:gd name="T69" fmla="*/ 169 h 173"/>
                <a:gd name="T70" fmla="*/ 74 w 103"/>
                <a:gd name="T71" fmla="*/ 172 h 173"/>
                <a:gd name="T72" fmla="*/ 86 w 103"/>
                <a:gd name="T73" fmla="*/ 173 h 173"/>
                <a:gd name="T74" fmla="*/ 95 w 103"/>
                <a:gd name="T75" fmla="*/ 173 h 173"/>
                <a:gd name="T76" fmla="*/ 103 w 103"/>
                <a:gd name="T77" fmla="*/ 170 h 1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3" h="173">
                  <a:moveTo>
                    <a:pt x="103" y="170"/>
                  </a:moveTo>
                  <a:lnTo>
                    <a:pt x="92" y="170"/>
                  </a:lnTo>
                  <a:lnTo>
                    <a:pt x="83" y="169"/>
                  </a:lnTo>
                  <a:lnTo>
                    <a:pt x="75" y="167"/>
                  </a:lnTo>
                  <a:lnTo>
                    <a:pt x="66" y="165"/>
                  </a:lnTo>
                  <a:lnTo>
                    <a:pt x="51" y="158"/>
                  </a:lnTo>
                  <a:lnTo>
                    <a:pt x="39" y="150"/>
                  </a:lnTo>
                  <a:lnTo>
                    <a:pt x="29" y="142"/>
                  </a:lnTo>
                  <a:lnTo>
                    <a:pt x="21" y="133"/>
                  </a:lnTo>
                  <a:lnTo>
                    <a:pt x="17" y="127"/>
                  </a:lnTo>
                  <a:lnTo>
                    <a:pt x="13" y="121"/>
                  </a:lnTo>
                  <a:lnTo>
                    <a:pt x="26" y="47"/>
                  </a:lnTo>
                  <a:lnTo>
                    <a:pt x="27" y="38"/>
                  </a:lnTo>
                  <a:lnTo>
                    <a:pt x="31" y="19"/>
                  </a:lnTo>
                  <a:lnTo>
                    <a:pt x="32" y="10"/>
                  </a:lnTo>
                  <a:lnTo>
                    <a:pt x="32" y="3"/>
                  </a:lnTo>
                  <a:lnTo>
                    <a:pt x="31" y="1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18" y="58"/>
                  </a:lnTo>
                  <a:lnTo>
                    <a:pt x="9" y="84"/>
                  </a:lnTo>
                  <a:lnTo>
                    <a:pt x="2" y="105"/>
                  </a:lnTo>
                  <a:lnTo>
                    <a:pt x="1" y="114"/>
                  </a:lnTo>
                  <a:lnTo>
                    <a:pt x="1" y="120"/>
                  </a:lnTo>
                  <a:lnTo>
                    <a:pt x="0" y="123"/>
                  </a:lnTo>
                  <a:lnTo>
                    <a:pt x="1" y="127"/>
                  </a:lnTo>
                  <a:lnTo>
                    <a:pt x="4" y="134"/>
                  </a:lnTo>
                  <a:lnTo>
                    <a:pt x="9" y="139"/>
                  </a:lnTo>
                  <a:lnTo>
                    <a:pt x="18" y="147"/>
                  </a:lnTo>
                  <a:lnTo>
                    <a:pt x="27" y="153"/>
                  </a:lnTo>
                  <a:lnTo>
                    <a:pt x="35" y="159"/>
                  </a:lnTo>
                  <a:lnTo>
                    <a:pt x="43" y="164"/>
                  </a:lnTo>
                  <a:lnTo>
                    <a:pt x="51" y="167"/>
                  </a:lnTo>
                  <a:lnTo>
                    <a:pt x="59" y="169"/>
                  </a:lnTo>
                  <a:lnTo>
                    <a:pt x="74" y="172"/>
                  </a:lnTo>
                  <a:lnTo>
                    <a:pt x="86" y="173"/>
                  </a:lnTo>
                  <a:lnTo>
                    <a:pt x="95" y="173"/>
                  </a:lnTo>
                  <a:lnTo>
                    <a:pt x="103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52" name="Freeform 102"/>
            <p:cNvSpPr>
              <a:spLocks/>
            </p:cNvSpPr>
            <p:nvPr/>
          </p:nvSpPr>
          <p:spPr bwMode="auto">
            <a:xfrm>
              <a:off x="3360" y="2684"/>
              <a:ext cx="166" cy="166"/>
            </a:xfrm>
            <a:custGeom>
              <a:avLst/>
              <a:gdLst>
                <a:gd name="T0" fmla="*/ 127 w 166"/>
                <a:gd name="T1" fmla="*/ 18 h 166"/>
                <a:gd name="T2" fmla="*/ 133 w 166"/>
                <a:gd name="T3" fmla="*/ 18 h 166"/>
                <a:gd name="T4" fmla="*/ 145 w 166"/>
                <a:gd name="T5" fmla="*/ 17 h 166"/>
                <a:gd name="T6" fmla="*/ 152 w 166"/>
                <a:gd name="T7" fmla="*/ 16 h 166"/>
                <a:gd name="T8" fmla="*/ 158 w 166"/>
                <a:gd name="T9" fmla="*/ 15 h 166"/>
                <a:gd name="T10" fmla="*/ 163 w 166"/>
                <a:gd name="T11" fmla="*/ 12 h 166"/>
                <a:gd name="T12" fmla="*/ 164 w 166"/>
                <a:gd name="T13" fmla="*/ 11 h 166"/>
                <a:gd name="T14" fmla="*/ 165 w 166"/>
                <a:gd name="T15" fmla="*/ 10 h 166"/>
                <a:gd name="T16" fmla="*/ 165 w 166"/>
                <a:gd name="T17" fmla="*/ 9 h 166"/>
                <a:gd name="T18" fmla="*/ 166 w 166"/>
                <a:gd name="T19" fmla="*/ 8 h 166"/>
                <a:gd name="T20" fmla="*/ 165 w 166"/>
                <a:gd name="T21" fmla="*/ 7 h 166"/>
                <a:gd name="T22" fmla="*/ 160 w 166"/>
                <a:gd name="T23" fmla="*/ 5 h 166"/>
                <a:gd name="T24" fmla="*/ 159 w 166"/>
                <a:gd name="T25" fmla="*/ 4 h 166"/>
                <a:gd name="T26" fmla="*/ 158 w 166"/>
                <a:gd name="T27" fmla="*/ 2 h 166"/>
                <a:gd name="T28" fmla="*/ 156 w 166"/>
                <a:gd name="T29" fmla="*/ 1 h 166"/>
                <a:gd name="T30" fmla="*/ 153 w 166"/>
                <a:gd name="T31" fmla="*/ 0 h 166"/>
                <a:gd name="T32" fmla="*/ 150 w 166"/>
                <a:gd name="T33" fmla="*/ 1 h 166"/>
                <a:gd name="T34" fmla="*/ 145 w 166"/>
                <a:gd name="T35" fmla="*/ 4 h 166"/>
                <a:gd name="T36" fmla="*/ 141 w 166"/>
                <a:gd name="T37" fmla="*/ 9 h 166"/>
                <a:gd name="T38" fmla="*/ 139 w 166"/>
                <a:gd name="T39" fmla="*/ 9 h 166"/>
                <a:gd name="T40" fmla="*/ 129 w 166"/>
                <a:gd name="T41" fmla="*/ 10 h 166"/>
                <a:gd name="T42" fmla="*/ 123 w 166"/>
                <a:gd name="T43" fmla="*/ 12 h 166"/>
                <a:gd name="T44" fmla="*/ 113 w 166"/>
                <a:gd name="T45" fmla="*/ 16 h 166"/>
                <a:gd name="T46" fmla="*/ 103 w 166"/>
                <a:gd name="T47" fmla="*/ 20 h 166"/>
                <a:gd name="T48" fmla="*/ 92 w 166"/>
                <a:gd name="T49" fmla="*/ 27 h 166"/>
                <a:gd name="T50" fmla="*/ 86 w 166"/>
                <a:gd name="T51" fmla="*/ 31 h 166"/>
                <a:gd name="T52" fmla="*/ 82 w 166"/>
                <a:gd name="T53" fmla="*/ 35 h 166"/>
                <a:gd name="T54" fmla="*/ 77 w 166"/>
                <a:gd name="T55" fmla="*/ 44 h 166"/>
                <a:gd name="T56" fmla="*/ 73 w 166"/>
                <a:gd name="T57" fmla="*/ 52 h 166"/>
                <a:gd name="T58" fmla="*/ 71 w 166"/>
                <a:gd name="T59" fmla="*/ 55 h 166"/>
                <a:gd name="T60" fmla="*/ 68 w 166"/>
                <a:gd name="T61" fmla="*/ 58 h 166"/>
                <a:gd name="T62" fmla="*/ 61 w 166"/>
                <a:gd name="T63" fmla="*/ 60 h 166"/>
                <a:gd name="T64" fmla="*/ 55 w 166"/>
                <a:gd name="T65" fmla="*/ 64 h 166"/>
                <a:gd name="T66" fmla="*/ 46 w 166"/>
                <a:gd name="T67" fmla="*/ 71 h 166"/>
                <a:gd name="T68" fmla="*/ 39 w 166"/>
                <a:gd name="T69" fmla="*/ 76 h 166"/>
                <a:gd name="T70" fmla="*/ 33 w 166"/>
                <a:gd name="T71" fmla="*/ 86 h 166"/>
                <a:gd name="T72" fmla="*/ 25 w 166"/>
                <a:gd name="T73" fmla="*/ 98 h 166"/>
                <a:gd name="T74" fmla="*/ 22 w 166"/>
                <a:gd name="T75" fmla="*/ 102 h 166"/>
                <a:gd name="T76" fmla="*/ 14 w 166"/>
                <a:gd name="T77" fmla="*/ 112 h 166"/>
                <a:gd name="T78" fmla="*/ 9 w 166"/>
                <a:gd name="T79" fmla="*/ 119 h 166"/>
                <a:gd name="T80" fmla="*/ 5 w 166"/>
                <a:gd name="T81" fmla="*/ 128 h 166"/>
                <a:gd name="T82" fmla="*/ 2 w 166"/>
                <a:gd name="T83" fmla="*/ 137 h 166"/>
                <a:gd name="T84" fmla="*/ 0 w 166"/>
                <a:gd name="T85" fmla="*/ 147 h 166"/>
                <a:gd name="T86" fmla="*/ 2 w 166"/>
                <a:gd name="T87" fmla="*/ 152 h 166"/>
                <a:gd name="T88" fmla="*/ 8 w 166"/>
                <a:gd name="T89" fmla="*/ 159 h 166"/>
                <a:gd name="T90" fmla="*/ 11 w 166"/>
                <a:gd name="T91" fmla="*/ 162 h 166"/>
                <a:gd name="T92" fmla="*/ 14 w 166"/>
                <a:gd name="T93" fmla="*/ 165 h 166"/>
                <a:gd name="T94" fmla="*/ 16 w 166"/>
                <a:gd name="T95" fmla="*/ 166 h 166"/>
                <a:gd name="T96" fmla="*/ 18 w 166"/>
                <a:gd name="T97" fmla="*/ 163 h 166"/>
                <a:gd name="T98" fmla="*/ 18 w 166"/>
                <a:gd name="T99" fmla="*/ 153 h 166"/>
                <a:gd name="T100" fmla="*/ 17 w 166"/>
                <a:gd name="T101" fmla="*/ 144 h 166"/>
                <a:gd name="T102" fmla="*/ 15 w 166"/>
                <a:gd name="T103" fmla="*/ 137 h 166"/>
                <a:gd name="T104" fmla="*/ 24 w 166"/>
                <a:gd name="T105" fmla="*/ 127 h 166"/>
                <a:gd name="T106" fmla="*/ 31 w 166"/>
                <a:gd name="T107" fmla="*/ 115 h 166"/>
                <a:gd name="T108" fmla="*/ 40 w 166"/>
                <a:gd name="T109" fmla="*/ 99 h 166"/>
                <a:gd name="T110" fmla="*/ 50 w 166"/>
                <a:gd name="T111" fmla="*/ 78 h 166"/>
                <a:gd name="T112" fmla="*/ 127 w 166"/>
                <a:gd name="T113" fmla="*/ 18 h 16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6">
                  <a:moveTo>
                    <a:pt x="127" y="18"/>
                  </a:moveTo>
                  <a:lnTo>
                    <a:pt x="133" y="18"/>
                  </a:lnTo>
                  <a:lnTo>
                    <a:pt x="145" y="17"/>
                  </a:lnTo>
                  <a:lnTo>
                    <a:pt x="152" y="16"/>
                  </a:lnTo>
                  <a:lnTo>
                    <a:pt x="158" y="15"/>
                  </a:lnTo>
                  <a:lnTo>
                    <a:pt x="163" y="12"/>
                  </a:lnTo>
                  <a:lnTo>
                    <a:pt x="164" y="11"/>
                  </a:lnTo>
                  <a:lnTo>
                    <a:pt x="165" y="10"/>
                  </a:lnTo>
                  <a:lnTo>
                    <a:pt x="165" y="9"/>
                  </a:lnTo>
                  <a:lnTo>
                    <a:pt x="166" y="8"/>
                  </a:lnTo>
                  <a:lnTo>
                    <a:pt x="165" y="7"/>
                  </a:lnTo>
                  <a:lnTo>
                    <a:pt x="160" y="5"/>
                  </a:lnTo>
                  <a:lnTo>
                    <a:pt x="159" y="4"/>
                  </a:lnTo>
                  <a:lnTo>
                    <a:pt x="158" y="2"/>
                  </a:lnTo>
                  <a:lnTo>
                    <a:pt x="156" y="1"/>
                  </a:lnTo>
                  <a:lnTo>
                    <a:pt x="153" y="0"/>
                  </a:lnTo>
                  <a:lnTo>
                    <a:pt x="150" y="1"/>
                  </a:lnTo>
                  <a:lnTo>
                    <a:pt x="145" y="4"/>
                  </a:lnTo>
                  <a:lnTo>
                    <a:pt x="141" y="9"/>
                  </a:lnTo>
                  <a:lnTo>
                    <a:pt x="139" y="9"/>
                  </a:lnTo>
                  <a:lnTo>
                    <a:pt x="129" y="10"/>
                  </a:lnTo>
                  <a:lnTo>
                    <a:pt x="123" y="12"/>
                  </a:lnTo>
                  <a:lnTo>
                    <a:pt x="113" y="16"/>
                  </a:lnTo>
                  <a:lnTo>
                    <a:pt x="103" y="20"/>
                  </a:lnTo>
                  <a:lnTo>
                    <a:pt x="92" y="27"/>
                  </a:lnTo>
                  <a:lnTo>
                    <a:pt x="86" y="31"/>
                  </a:lnTo>
                  <a:lnTo>
                    <a:pt x="82" y="35"/>
                  </a:lnTo>
                  <a:lnTo>
                    <a:pt x="77" y="44"/>
                  </a:lnTo>
                  <a:lnTo>
                    <a:pt x="73" y="52"/>
                  </a:lnTo>
                  <a:lnTo>
                    <a:pt x="71" y="55"/>
                  </a:lnTo>
                  <a:lnTo>
                    <a:pt x="68" y="58"/>
                  </a:lnTo>
                  <a:lnTo>
                    <a:pt x="61" y="60"/>
                  </a:lnTo>
                  <a:lnTo>
                    <a:pt x="55" y="64"/>
                  </a:lnTo>
                  <a:lnTo>
                    <a:pt x="46" y="71"/>
                  </a:lnTo>
                  <a:lnTo>
                    <a:pt x="39" y="76"/>
                  </a:lnTo>
                  <a:lnTo>
                    <a:pt x="33" y="86"/>
                  </a:lnTo>
                  <a:lnTo>
                    <a:pt x="25" y="98"/>
                  </a:lnTo>
                  <a:lnTo>
                    <a:pt x="22" y="102"/>
                  </a:lnTo>
                  <a:lnTo>
                    <a:pt x="14" y="112"/>
                  </a:lnTo>
                  <a:lnTo>
                    <a:pt x="9" y="119"/>
                  </a:lnTo>
                  <a:lnTo>
                    <a:pt x="5" y="128"/>
                  </a:lnTo>
                  <a:lnTo>
                    <a:pt x="2" y="137"/>
                  </a:lnTo>
                  <a:lnTo>
                    <a:pt x="0" y="147"/>
                  </a:lnTo>
                  <a:lnTo>
                    <a:pt x="2" y="152"/>
                  </a:lnTo>
                  <a:lnTo>
                    <a:pt x="8" y="159"/>
                  </a:lnTo>
                  <a:lnTo>
                    <a:pt x="11" y="162"/>
                  </a:lnTo>
                  <a:lnTo>
                    <a:pt x="14" y="165"/>
                  </a:lnTo>
                  <a:lnTo>
                    <a:pt x="16" y="166"/>
                  </a:lnTo>
                  <a:lnTo>
                    <a:pt x="18" y="163"/>
                  </a:lnTo>
                  <a:lnTo>
                    <a:pt x="18" y="153"/>
                  </a:lnTo>
                  <a:lnTo>
                    <a:pt x="17" y="144"/>
                  </a:lnTo>
                  <a:lnTo>
                    <a:pt x="15" y="137"/>
                  </a:lnTo>
                  <a:lnTo>
                    <a:pt x="24" y="127"/>
                  </a:lnTo>
                  <a:lnTo>
                    <a:pt x="31" y="115"/>
                  </a:lnTo>
                  <a:lnTo>
                    <a:pt x="40" y="99"/>
                  </a:lnTo>
                  <a:lnTo>
                    <a:pt x="50" y="78"/>
                  </a:lnTo>
                  <a:lnTo>
                    <a:pt x="127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5" name="Freeform 103"/>
          <p:cNvSpPr>
            <a:spLocks/>
          </p:cNvSpPr>
          <p:nvPr/>
        </p:nvSpPr>
        <p:spPr bwMode="auto">
          <a:xfrm>
            <a:off x="5329238" y="4752975"/>
            <a:ext cx="427037" cy="417513"/>
          </a:xfrm>
          <a:custGeom>
            <a:avLst/>
            <a:gdLst>
              <a:gd name="T0" fmla="*/ 147637 w 269"/>
              <a:gd name="T1" fmla="*/ 23813 h 263"/>
              <a:gd name="T2" fmla="*/ 182562 w 269"/>
              <a:gd name="T3" fmla="*/ 3175 h 263"/>
              <a:gd name="T4" fmla="*/ 203200 w 269"/>
              <a:gd name="T5" fmla="*/ 0 h 263"/>
              <a:gd name="T6" fmla="*/ 207962 w 269"/>
              <a:gd name="T7" fmla="*/ 3175 h 263"/>
              <a:gd name="T8" fmla="*/ 234950 w 269"/>
              <a:gd name="T9" fmla="*/ 12700 h 263"/>
              <a:gd name="T10" fmla="*/ 252412 w 269"/>
              <a:gd name="T11" fmla="*/ 12700 h 263"/>
              <a:gd name="T12" fmla="*/ 269875 w 269"/>
              <a:gd name="T13" fmla="*/ 20638 h 263"/>
              <a:gd name="T14" fmla="*/ 280987 w 269"/>
              <a:gd name="T15" fmla="*/ 31750 h 263"/>
              <a:gd name="T16" fmla="*/ 295275 w 269"/>
              <a:gd name="T17" fmla="*/ 41275 h 263"/>
              <a:gd name="T18" fmla="*/ 339725 w 269"/>
              <a:gd name="T19" fmla="*/ 55563 h 263"/>
              <a:gd name="T20" fmla="*/ 365125 w 269"/>
              <a:gd name="T21" fmla="*/ 69850 h 263"/>
              <a:gd name="T22" fmla="*/ 371475 w 269"/>
              <a:gd name="T23" fmla="*/ 76200 h 263"/>
              <a:gd name="T24" fmla="*/ 392112 w 269"/>
              <a:gd name="T25" fmla="*/ 77788 h 263"/>
              <a:gd name="T26" fmla="*/ 407987 w 269"/>
              <a:gd name="T27" fmla="*/ 85725 h 263"/>
              <a:gd name="T28" fmla="*/ 420687 w 269"/>
              <a:gd name="T29" fmla="*/ 101600 h 263"/>
              <a:gd name="T30" fmla="*/ 425450 w 269"/>
              <a:gd name="T31" fmla="*/ 115888 h 263"/>
              <a:gd name="T32" fmla="*/ 427037 w 269"/>
              <a:gd name="T33" fmla="*/ 141288 h 263"/>
              <a:gd name="T34" fmla="*/ 419100 w 269"/>
              <a:gd name="T35" fmla="*/ 176213 h 263"/>
              <a:gd name="T36" fmla="*/ 412750 w 269"/>
              <a:gd name="T37" fmla="*/ 231775 h 263"/>
              <a:gd name="T38" fmla="*/ 412750 w 269"/>
              <a:gd name="T39" fmla="*/ 247650 h 263"/>
              <a:gd name="T40" fmla="*/ 406400 w 269"/>
              <a:gd name="T41" fmla="*/ 277813 h 263"/>
              <a:gd name="T42" fmla="*/ 395287 w 269"/>
              <a:gd name="T43" fmla="*/ 301625 h 263"/>
              <a:gd name="T44" fmla="*/ 377825 w 269"/>
              <a:gd name="T45" fmla="*/ 325438 h 263"/>
              <a:gd name="T46" fmla="*/ 350837 w 269"/>
              <a:gd name="T47" fmla="*/ 350838 h 263"/>
              <a:gd name="T48" fmla="*/ 312737 w 269"/>
              <a:gd name="T49" fmla="*/ 373063 h 263"/>
              <a:gd name="T50" fmla="*/ 284162 w 269"/>
              <a:gd name="T51" fmla="*/ 387350 h 263"/>
              <a:gd name="T52" fmla="*/ 266700 w 269"/>
              <a:gd name="T53" fmla="*/ 401638 h 263"/>
              <a:gd name="T54" fmla="*/ 233362 w 269"/>
              <a:gd name="T55" fmla="*/ 412750 h 263"/>
              <a:gd name="T56" fmla="*/ 180975 w 269"/>
              <a:gd name="T57" fmla="*/ 414338 h 263"/>
              <a:gd name="T58" fmla="*/ 155575 w 269"/>
              <a:gd name="T59" fmla="*/ 407988 h 263"/>
              <a:gd name="T60" fmla="*/ 122237 w 269"/>
              <a:gd name="T61" fmla="*/ 385763 h 263"/>
              <a:gd name="T62" fmla="*/ 104775 w 269"/>
              <a:gd name="T63" fmla="*/ 365125 h 263"/>
              <a:gd name="T64" fmla="*/ 88900 w 269"/>
              <a:gd name="T65" fmla="*/ 339725 h 263"/>
              <a:gd name="T66" fmla="*/ 74612 w 269"/>
              <a:gd name="T67" fmla="*/ 307975 h 263"/>
              <a:gd name="T68" fmla="*/ 53975 w 269"/>
              <a:gd name="T69" fmla="*/ 290513 h 263"/>
              <a:gd name="T70" fmla="*/ 33337 w 269"/>
              <a:gd name="T71" fmla="*/ 271463 h 263"/>
              <a:gd name="T72" fmla="*/ 15875 w 269"/>
              <a:gd name="T73" fmla="*/ 244475 h 263"/>
              <a:gd name="T74" fmla="*/ 6350 w 269"/>
              <a:gd name="T75" fmla="*/ 209550 h 263"/>
              <a:gd name="T76" fmla="*/ 6350 w 269"/>
              <a:gd name="T77" fmla="*/ 184150 h 263"/>
              <a:gd name="T78" fmla="*/ 6350 w 269"/>
              <a:gd name="T79" fmla="*/ 169863 h 263"/>
              <a:gd name="T80" fmla="*/ 0 w 269"/>
              <a:gd name="T81" fmla="*/ 152400 h 263"/>
              <a:gd name="T82" fmla="*/ 3175 w 269"/>
              <a:gd name="T83" fmla="*/ 141288 h 263"/>
              <a:gd name="T84" fmla="*/ 15875 w 269"/>
              <a:gd name="T85" fmla="*/ 131763 h 263"/>
              <a:gd name="T86" fmla="*/ 20637 w 269"/>
              <a:gd name="T87" fmla="*/ 128588 h 263"/>
              <a:gd name="T88" fmla="*/ 25400 w 269"/>
              <a:gd name="T89" fmla="*/ 125413 h 263"/>
              <a:gd name="T90" fmla="*/ 30162 w 269"/>
              <a:gd name="T91" fmla="*/ 123825 h 263"/>
              <a:gd name="T92" fmla="*/ 41275 w 269"/>
              <a:gd name="T93" fmla="*/ 69850 h 263"/>
              <a:gd name="T94" fmla="*/ 47625 w 269"/>
              <a:gd name="T95" fmla="*/ 52388 h 263"/>
              <a:gd name="T96" fmla="*/ 50800 w 269"/>
              <a:gd name="T97" fmla="*/ 47625 h 263"/>
              <a:gd name="T98" fmla="*/ 65087 w 269"/>
              <a:gd name="T99" fmla="*/ 36513 h 263"/>
              <a:gd name="T100" fmla="*/ 79375 w 269"/>
              <a:gd name="T101" fmla="*/ 36513 h 263"/>
              <a:gd name="T102" fmla="*/ 95250 w 269"/>
              <a:gd name="T103" fmla="*/ 23813 h 263"/>
              <a:gd name="T104" fmla="*/ 106362 w 269"/>
              <a:gd name="T105" fmla="*/ 15875 h 263"/>
              <a:gd name="T106" fmla="*/ 120650 w 269"/>
              <a:gd name="T107" fmla="*/ 12700 h 263"/>
              <a:gd name="T108" fmla="*/ 133350 w 269"/>
              <a:gd name="T109" fmla="*/ 20638 h 26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69" h="263">
                <a:moveTo>
                  <a:pt x="87" y="20"/>
                </a:moveTo>
                <a:lnTo>
                  <a:pt x="93" y="15"/>
                </a:lnTo>
                <a:lnTo>
                  <a:pt x="107" y="7"/>
                </a:lnTo>
                <a:lnTo>
                  <a:pt x="115" y="2"/>
                </a:lnTo>
                <a:lnTo>
                  <a:pt x="122" y="0"/>
                </a:lnTo>
                <a:lnTo>
                  <a:pt x="128" y="0"/>
                </a:lnTo>
                <a:lnTo>
                  <a:pt x="130" y="1"/>
                </a:lnTo>
                <a:lnTo>
                  <a:pt x="131" y="2"/>
                </a:lnTo>
                <a:lnTo>
                  <a:pt x="140" y="6"/>
                </a:lnTo>
                <a:lnTo>
                  <a:pt x="148" y="8"/>
                </a:lnTo>
                <a:lnTo>
                  <a:pt x="155" y="8"/>
                </a:lnTo>
                <a:lnTo>
                  <a:pt x="159" y="8"/>
                </a:lnTo>
                <a:lnTo>
                  <a:pt x="167" y="10"/>
                </a:lnTo>
                <a:lnTo>
                  <a:pt x="170" y="13"/>
                </a:lnTo>
                <a:lnTo>
                  <a:pt x="174" y="15"/>
                </a:lnTo>
                <a:lnTo>
                  <a:pt x="177" y="20"/>
                </a:lnTo>
                <a:lnTo>
                  <a:pt x="179" y="25"/>
                </a:lnTo>
                <a:lnTo>
                  <a:pt x="186" y="26"/>
                </a:lnTo>
                <a:lnTo>
                  <a:pt x="205" y="31"/>
                </a:lnTo>
                <a:lnTo>
                  <a:pt x="214" y="35"/>
                </a:lnTo>
                <a:lnTo>
                  <a:pt x="223" y="39"/>
                </a:lnTo>
                <a:lnTo>
                  <a:pt x="230" y="44"/>
                </a:lnTo>
                <a:lnTo>
                  <a:pt x="233" y="46"/>
                </a:lnTo>
                <a:lnTo>
                  <a:pt x="234" y="48"/>
                </a:lnTo>
                <a:lnTo>
                  <a:pt x="239" y="48"/>
                </a:lnTo>
                <a:lnTo>
                  <a:pt x="247" y="49"/>
                </a:lnTo>
                <a:lnTo>
                  <a:pt x="252" y="52"/>
                </a:lnTo>
                <a:lnTo>
                  <a:pt x="257" y="54"/>
                </a:lnTo>
                <a:lnTo>
                  <a:pt x="262" y="59"/>
                </a:lnTo>
                <a:lnTo>
                  <a:pt x="265" y="64"/>
                </a:lnTo>
                <a:lnTo>
                  <a:pt x="266" y="68"/>
                </a:lnTo>
                <a:lnTo>
                  <a:pt x="268" y="73"/>
                </a:lnTo>
                <a:lnTo>
                  <a:pt x="269" y="80"/>
                </a:lnTo>
                <a:lnTo>
                  <a:pt x="269" y="89"/>
                </a:lnTo>
                <a:lnTo>
                  <a:pt x="268" y="100"/>
                </a:lnTo>
                <a:lnTo>
                  <a:pt x="264" y="111"/>
                </a:lnTo>
                <a:lnTo>
                  <a:pt x="258" y="124"/>
                </a:lnTo>
                <a:lnTo>
                  <a:pt x="260" y="146"/>
                </a:lnTo>
                <a:lnTo>
                  <a:pt x="260" y="148"/>
                </a:lnTo>
                <a:lnTo>
                  <a:pt x="260" y="156"/>
                </a:lnTo>
                <a:lnTo>
                  <a:pt x="257" y="169"/>
                </a:lnTo>
                <a:lnTo>
                  <a:pt x="256" y="175"/>
                </a:lnTo>
                <a:lnTo>
                  <a:pt x="253" y="182"/>
                </a:lnTo>
                <a:lnTo>
                  <a:pt x="249" y="190"/>
                </a:lnTo>
                <a:lnTo>
                  <a:pt x="245" y="197"/>
                </a:lnTo>
                <a:lnTo>
                  <a:pt x="238" y="205"/>
                </a:lnTo>
                <a:lnTo>
                  <a:pt x="231" y="213"/>
                </a:lnTo>
                <a:lnTo>
                  <a:pt x="221" y="221"/>
                </a:lnTo>
                <a:lnTo>
                  <a:pt x="210" y="228"/>
                </a:lnTo>
                <a:lnTo>
                  <a:pt x="197" y="235"/>
                </a:lnTo>
                <a:lnTo>
                  <a:pt x="182" y="241"/>
                </a:lnTo>
                <a:lnTo>
                  <a:pt x="179" y="244"/>
                </a:lnTo>
                <a:lnTo>
                  <a:pt x="175" y="249"/>
                </a:lnTo>
                <a:lnTo>
                  <a:pt x="168" y="253"/>
                </a:lnTo>
                <a:lnTo>
                  <a:pt x="160" y="257"/>
                </a:lnTo>
                <a:lnTo>
                  <a:pt x="147" y="260"/>
                </a:lnTo>
                <a:lnTo>
                  <a:pt x="132" y="263"/>
                </a:lnTo>
                <a:lnTo>
                  <a:pt x="114" y="261"/>
                </a:lnTo>
                <a:lnTo>
                  <a:pt x="106" y="260"/>
                </a:lnTo>
                <a:lnTo>
                  <a:pt x="98" y="257"/>
                </a:lnTo>
                <a:lnTo>
                  <a:pt x="88" y="251"/>
                </a:lnTo>
                <a:lnTo>
                  <a:pt x="77" y="243"/>
                </a:lnTo>
                <a:lnTo>
                  <a:pt x="72" y="237"/>
                </a:lnTo>
                <a:lnTo>
                  <a:pt x="66" y="230"/>
                </a:lnTo>
                <a:lnTo>
                  <a:pt x="60" y="224"/>
                </a:lnTo>
                <a:lnTo>
                  <a:pt x="56" y="214"/>
                </a:lnTo>
                <a:lnTo>
                  <a:pt x="51" y="205"/>
                </a:lnTo>
                <a:lnTo>
                  <a:pt x="47" y="194"/>
                </a:lnTo>
                <a:lnTo>
                  <a:pt x="41" y="189"/>
                </a:lnTo>
                <a:lnTo>
                  <a:pt x="34" y="183"/>
                </a:lnTo>
                <a:lnTo>
                  <a:pt x="26" y="177"/>
                </a:lnTo>
                <a:lnTo>
                  <a:pt x="21" y="171"/>
                </a:lnTo>
                <a:lnTo>
                  <a:pt x="17" y="165"/>
                </a:lnTo>
                <a:lnTo>
                  <a:pt x="10" y="154"/>
                </a:lnTo>
                <a:lnTo>
                  <a:pt x="6" y="142"/>
                </a:lnTo>
                <a:lnTo>
                  <a:pt x="4" y="132"/>
                </a:lnTo>
                <a:lnTo>
                  <a:pt x="4" y="124"/>
                </a:lnTo>
                <a:lnTo>
                  <a:pt x="4" y="116"/>
                </a:lnTo>
                <a:lnTo>
                  <a:pt x="5" y="109"/>
                </a:lnTo>
                <a:lnTo>
                  <a:pt x="4" y="107"/>
                </a:lnTo>
                <a:lnTo>
                  <a:pt x="1" y="100"/>
                </a:lnTo>
                <a:lnTo>
                  <a:pt x="0" y="96"/>
                </a:lnTo>
                <a:lnTo>
                  <a:pt x="0" y="92"/>
                </a:lnTo>
                <a:lnTo>
                  <a:pt x="2" y="89"/>
                </a:lnTo>
                <a:lnTo>
                  <a:pt x="8" y="86"/>
                </a:lnTo>
                <a:lnTo>
                  <a:pt x="10" y="83"/>
                </a:lnTo>
                <a:lnTo>
                  <a:pt x="12" y="80"/>
                </a:lnTo>
                <a:lnTo>
                  <a:pt x="13" y="81"/>
                </a:lnTo>
                <a:lnTo>
                  <a:pt x="16" y="83"/>
                </a:lnTo>
                <a:lnTo>
                  <a:pt x="16" y="79"/>
                </a:lnTo>
                <a:lnTo>
                  <a:pt x="18" y="77"/>
                </a:lnTo>
                <a:lnTo>
                  <a:pt x="19" y="78"/>
                </a:lnTo>
                <a:lnTo>
                  <a:pt x="22" y="59"/>
                </a:lnTo>
                <a:lnTo>
                  <a:pt x="26" y="44"/>
                </a:lnTo>
                <a:lnTo>
                  <a:pt x="28" y="38"/>
                </a:lnTo>
                <a:lnTo>
                  <a:pt x="30" y="33"/>
                </a:lnTo>
                <a:lnTo>
                  <a:pt x="32" y="32"/>
                </a:lnTo>
                <a:lnTo>
                  <a:pt x="32" y="30"/>
                </a:lnTo>
                <a:lnTo>
                  <a:pt x="35" y="26"/>
                </a:lnTo>
                <a:lnTo>
                  <a:pt x="41" y="23"/>
                </a:lnTo>
                <a:lnTo>
                  <a:pt x="45" y="23"/>
                </a:lnTo>
                <a:lnTo>
                  <a:pt x="50" y="23"/>
                </a:lnTo>
                <a:lnTo>
                  <a:pt x="53" y="24"/>
                </a:lnTo>
                <a:lnTo>
                  <a:pt x="60" y="15"/>
                </a:lnTo>
                <a:lnTo>
                  <a:pt x="64" y="13"/>
                </a:lnTo>
                <a:lnTo>
                  <a:pt x="67" y="10"/>
                </a:lnTo>
                <a:lnTo>
                  <a:pt x="72" y="8"/>
                </a:lnTo>
                <a:lnTo>
                  <a:pt x="76" y="8"/>
                </a:lnTo>
                <a:lnTo>
                  <a:pt x="81" y="9"/>
                </a:lnTo>
                <a:lnTo>
                  <a:pt x="84" y="13"/>
                </a:lnTo>
                <a:lnTo>
                  <a:pt x="87" y="20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6" name="Group 104"/>
          <p:cNvGrpSpPr>
            <a:grpSpLocks/>
          </p:cNvGrpSpPr>
          <p:nvPr/>
        </p:nvGrpSpPr>
        <p:grpSpPr bwMode="auto">
          <a:xfrm>
            <a:off x="5335588" y="4768850"/>
            <a:ext cx="412750" cy="382588"/>
            <a:chOff x="3361" y="3004"/>
            <a:chExt cx="260" cy="241"/>
          </a:xfrm>
        </p:grpSpPr>
        <p:sp>
          <p:nvSpPr>
            <p:cNvPr id="5910" name="Freeform 105"/>
            <p:cNvSpPr>
              <a:spLocks/>
            </p:cNvSpPr>
            <p:nvPr/>
          </p:nvSpPr>
          <p:spPr bwMode="auto">
            <a:xfrm>
              <a:off x="3542" y="3029"/>
              <a:ext cx="36" cy="68"/>
            </a:xfrm>
            <a:custGeom>
              <a:avLst/>
              <a:gdLst>
                <a:gd name="T0" fmla="*/ 0 w 36"/>
                <a:gd name="T1" fmla="*/ 0 h 68"/>
                <a:gd name="T2" fmla="*/ 6 w 36"/>
                <a:gd name="T3" fmla="*/ 4 h 68"/>
                <a:gd name="T4" fmla="*/ 12 w 36"/>
                <a:gd name="T5" fmla="*/ 10 h 68"/>
                <a:gd name="T6" fmla="*/ 16 w 36"/>
                <a:gd name="T7" fmla="*/ 18 h 68"/>
                <a:gd name="T8" fmla="*/ 22 w 36"/>
                <a:gd name="T9" fmla="*/ 27 h 68"/>
                <a:gd name="T10" fmla="*/ 25 w 36"/>
                <a:gd name="T11" fmla="*/ 36 h 68"/>
                <a:gd name="T12" fmla="*/ 26 w 36"/>
                <a:gd name="T13" fmla="*/ 41 h 68"/>
                <a:gd name="T14" fmla="*/ 26 w 36"/>
                <a:gd name="T15" fmla="*/ 46 h 68"/>
                <a:gd name="T16" fmla="*/ 26 w 36"/>
                <a:gd name="T17" fmla="*/ 51 h 68"/>
                <a:gd name="T18" fmla="*/ 25 w 36"/>
                <a:gd name="T19" fmla="*/ 56 h 68"/>
                <a:gd name="T20" fmla="*/ 18 w 36"/>
                <a:gd name="T21" fmla="*/ 68 h 68"/>
                <a:gd name="T22" fmla="*/ 21 w 36"/>
                <a:gd name="T23" fmla="*/ 67 h 68"/>
                <a:gd name="T24" fmla="*/ 26 w 36"/>
                <a:gd name="T25" fmla="*/ 61 h 68"/>
                <a:gd name="T26" fmla="*/ 30 w 36"/>
                <a:gd name="T27" fmla="*/ 58 h 68"/>
                <a:gd name="T28" fmla="*/ 32 w 36"/>
                <a:gd name="T29" fmla="*/ 53 h 68"/>
                <a:gd name="T30" fmla="*/ 34 w 36"/>
                <a:gd name="T31" fmla="*/ 48 h 68"/>
                <a:gd name="T32" fmla="*/ 36 w 36"/>
                <a:gd name="T33" fmla="*/ 42 h 68"/>
                <a:gd name="T34" fmla="*/ 34 w 36"/>
                <a:gd name="T35" fmla="*/ 36 h 68"/>
                <a:gd name="T36" fmla="*/ 33 w 36"/>
                <a:gd name="T37" fmla="*/ 32 h 68"/>
                <a:gd name="T38" fmla="*/ 30 w 36"/>
                <a:gd name="T39" fmla="*/ 26 h 68"/>
                <a:gd name="T40" fmla="*/ 25 w 36"/>
                <a:gd name="T41" fmla="*/ 20 h 68"/>
                <a:gd name="T42" fmla="*/ 20 w 36"/>
                <a:gd name="T43" fmla="*/ 13 h 68"/>
                <a:gd name="T44" fmla="*/ 12 w 36"/>
                <a:gd name="T45" fmla="*/ 6 h 68"/>
                <a:gd name="T46" fmla="*/ 0 w 36"/>
                <a:gd name="T47" fmla="*/ 0 h 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" h="68">
                  <a:moveTo>
                    <a:pt x="0" y="0"/>
                  </a:moveTo>
                  <a:lnTo>
                    <a:pt x="6" y="4"/>
                  </a:lnTo>
                  <a:lnTo>
                    <a:pt x="12" y="10"/>
                  </a:lnTo>
                  <a:lnTo>
                    <a:pt x="16" y="18"/>
                  </a:lnTo>
                  <a:lnTo>
                    <a:pt x="22" y="27"/>
                  </a:lnTo>
                  <a:lnTo>
                    <a:pt x="25" y="36"/>
                  </a:lnTo>
                  <a:lnTo>
                    <a:pt x="26" y="41"/>
                  </a:lnTo>
                  <a:lnTo>
                    <a:pt x="26" y="46"/>
                  </a:lnTo>
                  <a:lnTo>
                    <a:pt x="26" y="51"/>
                  </a:lnTo>
                  <a:lnTo>
                    <a:pt x="25" y="56"/>
                  </a:lnTo>
                  <a:lnTo>
                    <a:pt x="18" y="68"/>
                  </a:lnTo>
                  <a:lnTo>
                    <a:pt x="21" y="67"/>
                  </a:lnTo>
                  <a:lnTo>
                    <a:pt x="26" y="61"/>
                  </a:lnTo>
                  <a:lnTo>
                    <a:pt x="30" y="58"/>
                  </a:lnTo>
                  <a:lnTo>
                    <a:pt x="32" y="53"/>
                  </a:lnTo>
                  <a:lnTo>
                    <a:pt x="34" y="48"/>
                  </a:lnTo>
                  <a:lnTo>
                    <a:pt x="36" y="42"/>
                  </a:lnTo>
                  <a:lnTo>
                    <a:pt x="34" y="36"/>
                  </a:lnTo>
                  <a:lnTo>
                    <a:pt x="33" y="32"/>
                  </a:lnTo>
                  <a:lnTo>
                    <a:pt x="30" y="26"/>
                  </a:lnTo>
                  <a:lnTo>
                    <a:pt x="25" y="20"/>
                  </a:lnTo>
                  <a:lnTo>
                    <a:pt x="20" y="13"/>
                  </a:lnTo>
                  <a:lnTo>
                    <a:pt x="1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1" name="Freeform 106"/>
            <p:cNvSpPr>
              <a:spLocks/>
            </p:cNvSpPr>
            <p:nvPr/>
          </p:nvSpPr>
          <p:spPr bwMode="auto">
            <a:xfrm>
              <a:off x="3383" y="3022"/>
              <a:ext cx="202" cy="119"/>
            </a:xfrm>
            <a:custGeom>
              <a:avLst/>
              <a:gdLst>
                <a:gd name="T0" fmla="*/ 202 w 202"/>
                <a:gd name="T1" fmla="*/ 68 h 119"/>
                <a:gd name="T2" fmla="*/ 192 w 202"/>
                <a:gd name="T3" fmla="*/ 74 h 119"/>
                <a:gd name="T4" fmla="*/ 163 w 202"/>
                <a:gd name="T5" fmla="*/ 94 h 119"/>
                <a:gd name="T6" fmla="*/ 149 w 202"/>
                <a:gd name="T7" fmla="*/ 102 h 119"/>
                <a:gd name="T8" fmla="*/ 137 w 202"/>
                <a:gd name="T9" fmla="*/ 106 h 119"/>
                <a:gd name="T10" fmla="*/ 133 w 202"/>
                <a:gd name="T11" fmla="*/ 107 h 119"/>
                <a:gd name="T12" fmla="*/ 129 w 202"/>
                <a:gd name="T13" fmla="*/ 108 h 119"/>
                <a:gd name="T14" fmla="*/ 118 w 202"/>
                <a:gd name="T15" fmla="*/ 103 h 119"/>
                <a:gd name="T16" fmla="*/ 101 w 202"/>
                <a:gd name="T17" fmla="*/ 96 h 119"/>
                <a:gd name="T18" fmla="*/ 62 w 202"/>
                <a:gd name="T19" fmla="*/ 87 h 119"/>
                <a:gd name="T20" fmla="*/ 48 w 202"/>
                <a:gd name="T21" fmla="*/ 80 h 119"/>
                <a:gd name="T22" fmla="*/ 27 w 202"/>
                <a:gd name="T23" fmla="*/ 67 h 119"/>
                <a:gd name="T24" fmla="*/ 21 w 202"/>
                <a:gd name="T25" fmla="*/ 57 h 119"/>
                <a:gd name="T26" fmla="*/ 16 w 202"/>
                <a:gd name="T27" fmla="*/ 47 h 119"/>
                <a:gd name="T28" fmla="*/ 11 w 202"/>
                <a:gd name="T29" fmla="*/ 35 h 119"/>
                <a:gd name="T30" fmla="*/ 10 w 202"/>
                <a:gd name="T31" fmla="*/ 29 h 119"/>
                <a:gd name="T32" fmla="*/ 9 w 202"/>
                <a:gd name="T33" fmla="*/ 24 h 119"/>
                <a:gd name="T34" fmla="*/ 9 w 202"/>
                <a:gd name="T35" fmla="*/ 18 h 119"/>
                <a:gd name="T36" fmla="*/ 11 w 202"/>
                <a:gd name="T37" fmla="*/ 13 h 119"/>
                <a:gd name="T38" fmla="*/ 14 w 202"/>
                <a:gd name="T39" fmla="*/ 10 h 119"/>
                <a:gd name="T40" fmla="*/ 19 w 202"/>
                <a:gd name="T41" fmla="*/ 7 h 119"/>
                <a:gd name="T42" fmla="*/ 25 w 202"/>
                <a:gd name="T43" fmla="*/ 5 h 119"/>
                <a:gd name="T44" fmla="*/ 34 w 202"/>
                <a:gd name="T45" fmla="*/ 4 h 119"/>
                <a:gd name="T46" fmla="*/ 34 w 202"/>
                <a:gd name="T47" fmla="*/ 2 h 119"/>
                <a:gd name="T48" fmla="*/ 31 w 202"/>
                <a:gd name="T49" fmla="*/ 1 h 119"/>
                <a:gd name="T50" fmla="*/ 22 w 202"/>
                <a:gd name="T51" fmla="*/ 0 h 119"/>
                <a:gd name="T52" fmla="*/ 16 w 202"/>
                <a:gd name="T53" fmla="*/ 1 h 119"/>
                <a:gd name="T54" fmla="*/ 11 w 202"/>
                <a:gd name="T55" fmla="*/ 2 h 119"/>
                <a:gd name="T56" fmla="*/ 8 w 202"/>
                <a:gd name="T57" fmla="*/ 5 h 119"/>
                <a:gd name="T58" fmla="*/ 6 w 202"/>
                <a:gd name="T59" fmla="*/ 12 h 119"/>
                <a:gd name="T60" fmla="*/ 3 w 202"/>
                <a:gd name="T61" fmla="*/ 15 h 119"/>
                <a:gd name="T62" fmla="*/ 1 w 202"/>
                <a:gd name="T63" fmla="*/ 18 h 119"/>
                <a:gd name="T64" fmla="*/ 0 w 202"/>
                <a:gd name="T65" fmla="*/ 24 h 119"/>
                <a:gd name="T66" fmla="*/ 1 w 202"/>
                <a:gd name="T67" fmla="*/ 31 h 119"/>
                <a:gd name="T68" fmla="*/ 2 w 202"/>
                <a:gd name="T69" fmla="*/ 40 h 119"/>
                <a:gd name="T70" fmla="*/ 8 w 202"/>
                <a:gd name="T71" fmla="*/ 51 h 119"/>
                <a:gd name="T72" fmla="*/ 16 w 202"/>
                <a:gd name="T73" fmla="*/ 64 h 119"/>
                <a:gd name="T74" fmla="*/ 16 w 202"/>
                <a:gd name="T75" fmla="*/ 65 h 119"/>
                <a:gd name="T76" fmla="*/ 17 w 202"/>
                <a:gd name="T77" fmla="*/ 67 h 119"/>
                <a:gd name="T78" fmla="*/ 25 w 202"/>
                <a:gd name="T79" fmla="*/ 73 h 119"/>
                <a:gd name="T80" fmla="*/ 42 w 202"/>
                <a:gd name="T81" fmla="*/ 80 h 119"/>
                <a:gd name="T82" fmla="*/ 50 w 202"/>
                <a:gd name="T83" fmla="*/ 86 h 119"/>
                <a:gd name="T84" fmla="*/ 74 w 202"/>
                <a:gd name="T85" fmla="*/ 102 h 119"/>
                <a:gd name="T86" fmla="*/ 80 w 202"/>
                <a:gd name="T87" fmla="*/ 102 h 119"/>
                <a:gd name="T88" fmla="*/ 94 w 202"/>
                <a:gd name="T89" fmla="*/ 104 h 119"/>
                <a:gd name="T90" fmla="*/ 110 w 202"/>
                <a:gd name="T91" fmla="*/ 108 h 119"/>
                <a:gd name="T92" fmla="*/ 118 w 202"/>
                <a:gd name="T93" fmla="*/ 112 h 119"/>
                <a:gd name="T94" fmla="*/ 125 w 202"/>
                <a:gd name="T95" fmla="*/ 116 h 119"/>
                <a:gd name="T96" fmla="*/ 130 w 202"/>
                <a:gd name="T97" fmla="*/ 118 h 119"/>
                <a:gd name="T98" fmla="*/ 134 w 202"/>
                <a:gd name="T99" fmla="*/ 119 h 119"/>
                <a:gd name="T100" fmla="*/ 139 w 202"/>
                <a:gd name="T101" fmla="*/ 119 h 119"/>
                <a:gd name="T102" fmla="*/ 143 w 202"/>
                <a:gd name="T103" fmla="*/ 118 h 119"/>
                <a:gd name="T104" fmla="*/ 149 w 202"/>
                <a:gd name="T105" fmla="*/ 114 h 119"/>
                <a:gd name="T106" fmla="*/ 161 w 202"/>
                <a:gd name="T107" fmla="*/ 107 h 119"/>
                <a:gd name="T108" fmla="*/ 174 w 202"/>
                <a:gd name="T109" fmla="*/ 97 h 119"/>
                <a:gd name="T110" fmla="*/ 185 w 202"/>
                <a:gd name="T111" fmla="*/ 87 h 119"/>
                <a:gd name="T112" fmla="*/ 195 w 202"/>
                <a:gd name="T113" fmla="*/ 76 h 119"/>
                <a:gd name="T114" fmla="*/ 200 w 202"/>
                <a:gd name="T115" fmla="*/ 71 h 119"/>
                <a:gd name="T116" fmla="*/ 202 w 202"/>
                <a:gd name="T117" fmla="*/ 68 h 11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2" h="119">
                  <a:moveTo>
                    <a:pt x="202" y="68"/>
                  </a:moveTo>
                  <a:lnTo>
                    <a:pt x="192" y="74"/>
                  </a:lnTo>
                  <a:lnTo>
                    <a:pt x="163" y="94"/>
                  </a:lnTo>
                  <a:lnTo>
                    <a:pt x="149" y="102"/>
                  </a:lnTo>
                  <a:lnTo>
                    <a:pt x="137" y="106"/>
                  </a:lnTo>
                  <a:lnTo>
                    <a:pt x="133" y="107"/>
                  </a:lnTo>
                  <a:lnTo>
                    <a:pt x="129" y="108"/>
                  </a:lnTo>
                  <a:lnTo>
                    <a:pt x="118" y="103"/>
                  </a:lnTo>
                  <a:lnTo>
                    <a:pt x="101" y="96"/>
                  </a:lnTo>
                  <a:lnTo>
                    <a:pt x="62" y="87"/>
                  </a:lnTo>
                  <a:lnTo>
                    <a:pt x="48" y="80"/>
                  </a:lnTo>
                  <a:lnTo>
                    <a:pt x="27" y="67"/>
                  </a:lnTo>
                  <a:lnTo>
                    <a:pt x="21" y="57"/>
                  </a:lnTo>
                  <a:lnTo>
                    <a:pt x="16" y="47"/>
                  </a:lnTo>
                  <a:lnTo>
                    <a:pt x="11" y="35"/>
                  </a:lnTo>
                  <a:lnTo>
                    <a:pt x="10" y="29"/>
                  </a:lnTo>
                  <a:lnTo>
                    <a:pt x="9" y="24"/>
                  </a:lnTo>
                  <a:lnTo>
                    <a:pt x="9" y="18"/>
                  </a:lnTo>
                  <a:lnTo>
                    <a:pt x="11" y="13"/>
                  </a:lnTo>
                  <a:lnTo>
                    <a:pt x="14" y="10"/>
                  </a:lnTo>
                  <a:lnTo>
                    <a:pt x="19" y="7"/>
                  </a:lnTo>
                  <a:lnTo>
                    <a:pt x="25" y="5"/>
                  </a:lnTo>
                  <a:lnTo>
                    <a:pt x="34" y="4"/>
                  </a:lnTo>
                  <a:lnTo>
                    <a:pt x="34" y="2"/>
                  </a:lnTo>
                  <a:lnTo>
                    <a:pt x="31" y="1"/>
                  </a:lnTo>
                  <a:lnTo>
                    <a:pt x="22" y="0"/>
                  </a:lnTo>
                  <a:lnTo>
                    <a:pt x="16" y="1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12"/>
                  </a:lnTo>
                  <a:lnTo>
                    <a:pt x="3" y="15"/>
                  </a:lnTo>
                  <a:lnTo>
                    <a:pt x="1" y="18"/>
                  </a:lnTo>
                  <a:lnTo>
                    <a:pt x="0" y="24"/>
                  </a:lnTo>
                  <a:lnTo>
                    <a:pt x="1" y="31"/>
                  </a:lnTo>
                  <a:lnTo>
                    <a:pt x="2" y="40"/>
                  </a:lnTo>
                  <a:lnTo>
                    <a:pt x="8" y="51"/>
                  </a:lnTo>
                  <a:lnTo>
                    <a:pt x="16" y="64"/>
                  </a:lnTo>
                  <a:lnTo>
                    <a:pt x="16" y="65"/>
                  </a:lnTo>
                  <a:lnTo>
                    <a:pt x="17" y="67"/>
                  </a:lnTo>
                  <a:lnTo>
                    <a:pt x="25" y="73"/>
                  </a:lnTo>
                  <a:lnTo>
                    <a:pt x="42" y="80"/>
                  </a:lnTo>
                  <a:lnTo>
                    <a:pt x="50" y="86"/>
                  </a:lnTo>
                  <a:lnTo>
                    <a:pt x="74" y="102"/>
                  </a:lnTo>
                  <a:lnTo>
                    <a:pt x="80" y="102"/>
                  </a:lnTo>
                  <a:lnTo>
                    <a:pt x="94" y="104"/>
                  </a:lnTo>
                  <a:lnTo>
                    <a:pt x="110" y="108"/>
                  </a:lnTo>
                  <a:lnTo>
                    <a:pt x="118" y="112"/>
                  </a:lnTo>
                  <a:lnTo>
                    <a:pt x="125" y="116"/>
                  </a:lnTo>
                  <a:lnTo>
                    <a:pt x="130" y="118"/>
                  </a:lnTo>
                  <a:lnTo>
                    <a:pt x="134" y="119"/>
                  </a:lnTo>
                  <a:lnTo>
                    <a:pt x="139" y="119"/>
                  </a:lnTo>
                  <a:lnTo>
                    <a:pt x="143" y="118"/>
                  </a:lnTo>
                  <a:lnTo>
                    <a:pt x="149" y="114"/>
                  </a:lnTo>
                  <a:lnTo>
                    <a:pt x="161" y="107"/>
                  </a:lnTo>
                  <a:lnTo>
                    <a:pt x="174" y="97"/>
                  </a:lnTo>
                  <a:lnTo>
                    <a:pt x="185" y="87"/>
                  </a:lnTo>
                  <a:lnTo>
                    <a:pt x="195" y="76"/>
                  </a:lnTo>
                  <a:lnTo>
                    <a:pt x="200" y="71"/>
                  </a:lnTo>
                  <a:lnTo>
                    <a:pt x="202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2" name="Freeform 107"/>
            <p:cNvSpPr>
              <a:spLocks/>
            </p:cNvSpPr>
            <p:nvPr/>
          </p:nvSpPr>
          <p:spPr bwMode="auto">
            <a:xfrm>
              <a:off x="3449" y="3004"/>
              <a:ext cx="84" cy="25"/>
            </a:xfrm>
            <a:custGeom>
              <a:avLst/>
              <a:gdLst>
                <a:gd name="T0" fmla="*/ 0 w 84"/>
                <a:gd name="T1" fmla="*/ 18 h 25"/>
                <a:gd name="T2" fmla="*/ 0 w 84"/>
                <a:gd name="T3" fmla="*/ 25 h 25"/>
                <a:gd name="T4" fmla="*/ 7 w 84"/>
                <a:gd name="T5" fmla="*/ 21 h 25"/>
                <a:gd name="T6" fmla="*/ 15 w 84"/>
                <a:gd name="T7" fmla="*/ 18 h 25"/>
                <a:gd name="T8" fmla="*/ 26 w 84"/>
                <a:gd name="T9" fmla="*/ 14 h 25"/>
                <a:gd name="T10" fmla="*/ 38 w 84"/>
                <a:gd name="T11" fmla="*/ 11 h 25"/>
                <a:gd name="T12" fmla="*/ 52 w 84"/>
                <a:gd name="T13" fmla="*/ 10 h 25"/>
                <a:gd name="T14" fmla="*/ 67 w 84"/>
                <a:gd name="T15" fmla="*/ 11 h 25"/>
                <a:gd name="T16" fmla="*/ 75 w 84"/>
                <a:gd name="T17" fmla="*/ 12 h 25"/>
                <a:gd name="T18" fmla="*/ 84 w 84"/>
                <a:gd name="T19" fmla="*/ 14 h 25"/>
                <a:gd name="T20" fmla="*/ 83 w 84"/>
                <a:gd name="T21" fmla="*/ 13 h 25"/>
                <a:gd name="T22" fmla="*/ 82 w 84"/>
                <a:gd name="T23" fmla="*/ 11 h 25"/>
                <a:gd name="T24" fmla="*/ 75 w 84"/>
                <a:gd name="T25" fmla="*/ 7 h 25"/>
                <a:gd name="T26" fmla="*/ 62 w 84"/>
                <a:gd name="T27" fmla="*/ 5 h 25"/>
                <a:gd name="T28" fmla="*/ 60 w 84"/>
                <a:gd name="T29" fmla="*/ 5 h 25"/>
                <a:gd name="T30" fmla="*/ 53 w 84"/>
                <a:gd name="T31" fmla="*/ 6 h 25"/>
                <a:gd name="T32" fmla="*/ 45 w 84"/>
                <a:gd name="T33" fmla="*/ 5 h 25"/>
                <a:gd name="T34" fmla="*/ 40 w 84"/>
                <a:gd name="T35" fmla="*/ 4 h 25"/>
                <a:gd name="T36" fmla="*/ 37 w 84"/>
                <a:gd name="T37" fmla="*/ 3 h 25"/>
                <a:gd name="T38" fmla="*/ 34 w 84"/>
                <a:gd name="T39" fmla="*/ 0 h 25"/>
                <a:gd name="T40" fmla="*/ 31 w 84"/>
                <a:gd name="T41" fmla="*/ 0 h 25"/>
                <a:gd name="T42" fmla="*/ 28 w 84"/>
                <a:gd name="T43" fmla="*/ 2 h 25"/>
                <a:gd name="T44" fmla="*/ 0 w 84"/>
                <a:gd name="T45" fmla="*/ 18 h 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4" h="25">
                  <a:moveTo>
                    <a:pt x="0" y="18"/>
                  </a:moveTo>
                  <a:lnTo>
                    <a:pt x="0" y="25"/>
                  </a:lnTo>
                  <a:lnTo>
                    <a:pt x="7" y="21"/>
                  </a:lnTo>
                  <a:lnTo>
                    <a:pt x="15" y="18"/>
                  </a:lnTo>
                  <a:lnTo>
                    <a:pt x="26" y="14"/>
                  </a:lnTo>
                  <a:lnTo>
                    <a:pt x="38" y="11"/>
                  </a:lnTo>
                  <a:lnTo>
                    <a:pt x="52" y="10"/>
                  </a:lnTo>
                  <a:lnTo>
                    <a:pt x="67" y="11"/>
                  </a:lnTo>
                  <a:lnTo>
                    <a:pt x="75" y="12"/>
                  </a:lnTo>
                  <a:lnTo>
                    <a:pt x="84" y="14"/>
                  </a:lnTo>
                  <a:lnTo>
                    <a:pt x="83" y="13"/>
                  </a:lnTo>
                  <a:lnTo>
                    <a:pt x="82" y="11"/>
                  </a:lnTo>
                  <a:lnTo>
                    <a:pt x="75" y="7"/>
                  </a:lnTo>
                  <a:lnTo>
                    <a:pt x="62" y="5"/>
                  </a:lnTo>
                  <a:lnTo>
                    <a:pt x="60" y="5"/>
                  </a:lnTo>
                  <a:lnTo>
                    <a:pt x="53" y="6"/>
                  </a:lnTo>
                  <a:lnTo>
                    <a:pt x="45" y="5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28" y="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3" name="Freeform 108"/>
            <p:cNvSpPr>
              <a:spLocks/>
            </p:cNvSpPr>
            <p:nvPr/>
          </p:nvSpPr>
          <p:spPr bwMode="auto">
            <a:xfrm>
              <a:off x="3461" y="3042"/>
              <a:ext cx="10" cy="24"/>
            </a:xfrm>
            <a:custGeom>
              <a:avLst/>
              <a:gdLst>
                <a:gd name="T0" fmla="*/ 4 w 10"/>
                <a:gd name="T1" fmla="*/ 24 h 24"/>
                <a:gd name="T2" fmla="*/ 3 w 10"/>
                <a:gd name="T3" fmla="*/ 19 h 24"/>
                <a:gd name="T4" fmla="*/ 2 w 10"/>
                <a:gd name="T5" fmla="*/ 14 h 24"/>
                <a:gd name="T6" fmla="*/ 3 w 10"/>
                <a:gd name="T7" fmla="*/ 9 h 24"/>
                <a:gd name="T8" fmla="*/ 4 w 10"/>
                <a:gd name="T9" fmla="*/ 6 h 24"/>
                <a:gd name="T10" fmla="*/ 8 w 10"/>
                <a:gd name="T11" fmla="*/ 1 h 24"/>
                <a:gd name="T12" fmla="*/ 10 w 10"/>
                <a:gd name="T13" fmla="*/ 0 h 24"/>
                <a:gd name="T14" fmla="*/ 4 w 10"/>
                <a:gd name="T15" fmla="*/ 4 h 24"/>
                <a:gd name="T16" fmla="*/ 1 w 10"/>
                <a:gd name="T17" fmla="*/ 8 h 24"/>
                <a:gd name="T18" fmla="*/ 0 w 10"/>
                <a:gd name="T19" fmla="*/ 12 h 24"/>
                <a:gd name="T20" fmla="*/ 0 w 10"/>
                <a:gd name="T21" fmla="*/ 15 h 24"/>
                <a:gd name="T22" fmla="*/ 1 w 10"/>
                <a:gd name="T23" fmla="*/ 19 h 24"/>
                <a:gd name="T24" fmla="*/ 3 w 10"/>
                <a:gd name="T25" fmla="*/ 22 h 24"/>
                <a:gd name="T26" fmla="*/ 4 w 10"/>
                <a:gd name="T27" fmla="*/ 24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24">
                  <a:moveTo>
                    <a:pt x="4" y="24"/>
                  </a:moveTo>
                  <a:lnTo>
                    <a:pt x="3" y="19"/>
                  </a:lnTo>
                  <a:lnTo>
                    <a:pt x="2" y="14"/>
                  </a:lnTo>
                  <a:lnTo>
                    <a:pt x="3" y="9"/>
                  </a:lnTo>
                  <a:lnTo>
                    <a:pt x="4" y="6"/>
                  </a:lnTo>
                  <a:lnTo>
                    <a:pt x="8" y="1"/>
                  </a:lnTo>
                  <a:lnTo>
                    <a:pt x="10" y="0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1" y="19"/>
                  </a:lnTo>
                  <a:lnTo>
                    <a:pt x="3" y="22"/>
                  </a:lnTo>
                  <a:lnTo>
                    <a:pt x="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4" name="Freeform 109"/>
            <p:cNvSpPr>
              <a:spLocks/>
            </p:cNvSpPr>
            <p:nvPr/>
          </p:nvSpPr>
          <p:spPr bwMode="auto">
            <a:xfrm>
              <a:off x="3450" y="3062"/>
              <a:ext cx="104" cy="48"/>
            </a:xfrm>
            <a:custGeom>
              <a:avLst/>
              <a:gdLst>
                <a:gd name="T0" fmla="*/ 100 w 104"/>
                <a:gd name="T1" fmla="*/ 20 h 48"/>
                <a:gd name="T2" fmla="*/ 93 w 104"/>
                <a:gd name="T3" fmla="*/ 28 h 48"/>
                <a:gd name="T4" fmla="*/ 85 w 104"/>
                <a:gd name="T5" fmla="*/ 35 h 48"/>
                <a:gd name="T6" fmla="*/ 76 w 104"/>
                <a:gd name="T7" fmla="*/ 39 h 48"/>
                <a:gd name="T8" fmla="*/ 67 w 104"/>
                <a:gd name="T9" fmla="*/ 41 h 48"/>
                <a:gd name="T10" fmla="*/ 58 w 104"/>
                <a:gd name="T11" fmla="*/ 42 h 48"/>
                <a:gd name="T12" fmla="*/ 49 w 104"/>
                <a:gd name="T13" fmla="*/ 41 h 48"/>
                <a:gd name="T14" fmla="*/ 38 w 104"/>
                <a:gd name="T15" fmla="*/ 40 h 48"/>
                <a:gd name="T16" fmla="*/ 30 w 104"/>
                <a:gd name="T17" fmla="*/ 38 h 48"/>
                <a:gd name="T18" fmla="*/ 42 w 104"/>
                <a:gd name="T19" fmla="*/ 39 h 48"/>
                <a:gd name="T20" fmla="*/ 47 w 104"/>
                <a:gd name="T21" fmla="*/ 39 h 48"/>
                <a:gd name="T22" fmla="*/ 35 w 104"/>
                <a:gd name="T23" fmla="*/ 30 h 48"/>
                <a:gd name="T24" fmla="*/ 29 w 104"/>
                <a:gd name="T25" fmla="*/ 24 h 48"/>
                <a:gd name="T26" fmla="*/ 27 w 104"/>
                <a:gd name="T27" fmla="*/ 20 h 48"/>
                <a:gd name="T28" fmla="*/ 27 w 104"/>
                <a:gd name="T29" fmla="*/ 19 h 48"/>
                <a:gd name="T30" fmla="*/ 27 w 104"/>
                <a:gd name="T31" fmla="*/ 15 h 48"/>
                <a:gd name="T32" fmla="*/ 26 w 104"/>
                <a:gd name="T33" fmla="*/ 12 h 48"/>
                <a:gd name="T34" fmla="*/ 23 w 104"/>
                <a:gd name="T35" fmla="*/ 10 h 48"/>
                <a:gd name="T36" fmla="*/ 20 w 104"/>
                <a:gd name="T37" fmla="*/ 8 h 48"/>
                <a:gd name="T38" fmla="*/ 14 w 104"/>
                <a:gd name="T39" fmla="*/ 7 h 48"/>
                <a:gd name="T40" fmla="*/ 12 w 104"/>
                <a:gd name="T41" fmla="*/ 7 h 48"/>
                <a:gd name="T42" fmla="*/ 8 w 104"/>
                <a:gd name="T43" fmla="*/ 0 h 48"/>
                <a:gd name="T44" fmla="*/ 6 w 104"/>
                <a:gd name="T45" fmla="*/ 2 h 48"/>
                <a:gd name="T46" fmla="*/ 3 w 104"/>
                <a:gd name="T47" fmla="*/ 7 h 48"/>
                <a:gd name="T48" fmla="*/ 0 w 104"/>
                <a:gd name="T49" fmla="*/ 11 h 48"/>
                <a:gd name="T50" fmla="*/ 6 w 104"/>
                <a:gd name="T51" fmla="*/ 30 h 48"/>
                <a:gd name="T52" fmla="*/ 8 w 104"/>
                <a:gd name="T53" fmla="*/ 35 h 48"/>
                <a:gd name="T54" fmla="*/ 19 w 104"/>
                <a:gd name="T55" fmla="*/ 40 h 48"/>
                <a:gd name="T56" fmla="*/ 29 w 104"/>
                <a:gd name="T57" fmla="*/ 43 h 48"/>
                <a:gd name="T58" fmla="*/ 38 w 104"/>
                <a:gd name="T59" fmla="*/ 46 h 48"/>
                <a:gd name="T60" fmla="*/ 47 w 104"/>
                <a:gd name="T61" fmla="*/ 47 h 48"/>
                <a:gd name="T62" fmla="*/ 55 w 104"/>
                <a:gd name="T63" fmla="*/ 48 h 48"/>
                <a:gd name="T64" fmla="*/ 62 w 104"/>
                <a:gd name="T65" fmla="*/ 47 h 48"/>
                <a:gd name="T66" fmla="*/ 75 w 104"/>
                <a:gd name="T67" fmla="*/ 46 h 48"/>
                <a:gd name="T68" fmla="*/ 85 w 104"/>
                <a:gd name="T69" fmla="*/ 42 h 48"/>
                <a:gd name="T70" fmla="*/ 92 w 104"/>
                <a:gd name="T71" fmla="*/ 38 h 48"/>
                <a:gd name="T72" fmla="*/ 99 w 104"/>
                <a:gd name="T73" fmla="*/ 34 h 48"/>
                <a:gd name="T74" fmla="*/ 101 w 104"/>
                <a:gd name="T75" fmla="*/ 32 h 48"/>
                <a:gd name="T76" fmla="*/ 104 w 104"/>
                <a:gd name="T77" fmla="*/ 28 h 48"/>
                <a:gd name="T78" fmla="*/ 104 w 104"/>
                <a:gd name="T79" fmla="*/ 26 h 48"/>
                <a:gd name="T80" fmla="*/ 104 w 104"/>
                <a:gd name="T81" fmla="*/ 25 h 48"/>
                <a:gd name="T82" fmla="*/ 101 w 104"/>
                <a:gd name="T83" fmla="*/ 21 h 48"/>
                <a:gd name="T84" fmla="*/ 100 w 104"/>
                <a:gd name="T85" fmla="*/ 20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4" h="48">
                  <a:moveTo>
                    <a:pt x="100" y="20"/>
                  </a:moveTo>
                  <a:lnTo>
                    <a:pt x="93" y="28"/>
                  </a:lnTo>
                  <a:lnTo>
                    <a:pt x="85" y="35"/>
                  </a:lnTo>
                  <a:lnTo>
                    <a:pt x="76" y="39"/>
                  </a:lnTo>
                  <a:lnTo>
                    <a:pt x="67" y="41"/>
                  </a:lnTo>
                  <a:lnTo>
                    <a:pt x="58" y="42"/>
                  </a:lnTo>
                  <a:lnTo>
                    <a:pt x="49" y="41"/>
                  </a:lnTo>
                  <a:lnTo>
                    <a:pt x="38" y="40"/>
                  </a:lnTo>
                  <a:lnTo>
                    <a:pt x="30" y="38"/>
                  </a:lnTo>
                  <a:lnTo>
                    <a:pt x="42" y="39"/>
                  </a:lnTo>
                  <a:lnTo>
                    <a:pt x="47" y="39"/>
                  </a:lnTo>
                  <a:lnTo>
                    <a:pt x="35" y="30"/>
                  </a:lnTo>
                  <a:lnTo>
                    <a:pt x="29" y="24"/>
                  </a:lnTo>
                  <a:lnTo>
                    <a:pt x="27" y="20"/>
                  </a:lnTo>
                  <a:lnTo>
                    <a:pt x="27" y="19"/>
                  </a:lnTo>
                  <a:lnTo>
                    <a:pt x="27" y="15"/>
                  </a:lnTo>
                  <a:lnTo>
                    <a:pt x="26" y="12"/>
                  </a:lnTo>
                  <a:lnTo>
                    <a:pt x="23" y="10"/>
                  </a:lnTo>
                  <a:lnTo>
                    <a:pt x="20" y="8"/>
                  </a:lnTo>
                  <a:lnTo>
                    <a:pt x="14" y="7"/>
                  </a:lnTo>
                  <a:lnTo>
                    <a:pt x="12" y="7"/>
                  </a:lnTo>
                  <a:lnTo>
                    <a:pt x="8" y="0"/>
                  </a:lnTo>
                  <a:lnTo>
                    <a:pt x="6" y="2"/>
                  </a:lnTo>
                  <a:lnTo>
                    <a:pt x="3" y="7"/>
                  </a:lnTo>
                  <a:lnTo>
                    <a:pt x="0" y="11"/>
                  </a:lnTo>
                  <a:lnTo>
                    <a:pt x="6" y="30"/>
                  </a:lnTo>
                  <a:lnTo>
                    <a:pt x="8" y="35"/>
                  </a:lnTo>
                  <a:lnTo>
                    <a:pt x="19" y="40"/>
                  </a:lnTo>
                  <a:lnTo>
                    <a:pt x="29" y="43"/>
                  </a:lnTo>
                  <a:lnTo>
                    <a:pt x="38" y="46"/>
                  </a:lnTo>
                  <a:lnTo>
                    <a:pt x="47" y="47"/>
                  </a:lnTo>
                  <a:lnTo>
                    <a:pt x="55" y="48"/>
                  </a:lnTo>
                  <a:lnTo>
                    <a:pt x="62" y="47"/>
                  </a:lnTo>
                  <a:lnTo>
                    <a:pt x="75" y="46"/>
                  </a:lnTo>
                  <a:lnTo>
                    <a:pt x="85" y="42"/>
                  </a:lnTo>
                  <a:lnTo>
                    <a:pt x="92" y="38"/>
                  </a:lnTo>
                  <a:lnTo>
                    <a:pt x="99" y="34"/>
                  </a:lnTo>
                  <a:lnTo>
                    <a:pt x="101" y="32"/>
                  </a:lnTo>
                  <a:lnTo>
                    <a:pt x="104" y="28"/>
                  </a:lnTo>
                  <a:lnTo>
                    <a:pt x="104" y="26"/>
                  </a:lnTo>
                  <a:lnTo>
                    <a:pt x="104" y="25"/>
                  </a:lnTo>
                  <a:lnTo>
                    <a:pt x="101" y="21"/>
                  </a:lnTo>
                  <a:lnTo>
                    <a:pt x="10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5" name="Freeform 110"/>
            <p:cNvSpPr>
              <a:spLocks/>
            </p:cNvSpPr>
            <p:nvPr/>
          </p:nvSpPr>
          <p:spPr bwMode="auto">
            <a:xfrm>
              <a:off x="3486" y="3043"/>
              <a:ext cx="55" cy="37"/>
            </a:xfrm>
            <a:custGeom>
              <a:avLst/>
              <a:gdLst>
                <a:gd name="T0" fmla="*/ 42 w 55"/>
                <a:gd name="T1" fmla="*/ 37 h 37"/>
                <a:gd name="T2" fmla="*/ 48 w 55"/>
                <a:gd name="T3" fmla="*/ 36 h 37"/>
                <a:gd name="T4" fmla="*/ 53 w 55"/>
                <a:gd name="T5" fmla="*/ 34 h 37"/>
                <a:gd name="T6" fmla="*/ 55 w 55"/>
                <a:gd name="T7" fmla="*/ 32 h 37"/>
                <a:gd name="T8" fmla="*/ 55 w 55"/>
                <a:gd name="T9" fmla="*/ 31 h 37"/>
                <a:gd name="T10" fmla="*/ 54 w 55"/>
                <a:gd name="T11" fmla="*/ 28 h 37"/>
                <a:gd name="T12" fmla="*/ 52 w 55"/>
                <a:gd name="T13" fmla="*/ 24 h 37"/>
                <a:gd name="T14" fmla="*/ 46 w 55"/>
                <a:gd name="T15" fmla="*/ 20 h 37"/>
                <a:gd name="T16" fmla="*/ 39 w 55"/>
                <a:gd name="T17" fmla="*/ 14 h 37"/>
                <a:gd name="T18" fmla="*/ 30 w 55"/>
                <a:gd name="T19" fmla="*/ 7 h 37"/>
                <a:gd name="T20" fmla="*/ 25 w 55"/>
                <a:gd name="T21" fmla="*/ 4 h 37"/>
                <a:gd name="T22" fmla="*/ 22 w 55"/>
                <a:gd name="T23" fmla="*/ 2 h 37"/>
                <a:gd name="T24" fmla="*/ 18 w 55"/>
                <a:gd name="T25" fmla="*/ 0 h 37"/>
                <a:gd name="T26" fmla="*/ 15 w 55"/>
                <a:gd name="T27" fmla="*/ 0 h 37"/>
                <a:gd name="T28" fmla="*/ 13 w 55"/>
                <a:gd name="T29" fmla="*/ 0 h 37"/>
                <a:gd name="T30" fmla="*/ 10 w 55"/>
                <a:gd name="T31" fmla="*/ 0 h 37"/>
                <a:gd name="T32" fmla="*/ 6 w 55"/>
                <a:gd name="T33" fmla="*/ 3 h 37"/>
                <a:gd name="T34" fmla="*/ 2 w 55"/>
                <a:gd name="T35" fmla="*/ 4 h 37"/>
                <a:gd name="T36" fmla="*/ 0 w 55"/>
                <a:gd name="T37" fmla="*/ 5 h 37"/>
                <a:gd name="T38" fmla="*/ 9 w 55"/>
                <a:gd name="T39" fmla="*/ 7 h 37"/>
                <a:gd name="T40" fmla="*/ 18 w 55"/>
                <a:gd name="T41" fmla="*/ 10 h 37"/>
                <a:gd name="T42" fmla="*/ 29 w 55"/>
                <a:gd name="T43" fmla="*/ 13 h 37"/>
                <a:gd name="T44" fmla="*/ 38 w 55"/>
                <a:gd name="T45" fmla="*/ 18 h 37"/>
                <a:gd name="T46" fmla="*/ 41 w 55"/>
                <a:gd name="T47" fmla="*/ 20 h 37"/>
                <a:gd name="T48" fmla="*/ 44 w 55"/>
                <a:gd name="T49" fmla="*/ 23 h 37"/>
                <a:gd name="T50" fmla="*/ 46 w 55"/>
                <a:gd name="T51" fmla="*/ 26 h 37"/>
                <a:gd name="T52" fmla="*/ 46 w 55"/>
                <a:gd name="T53" fmla="*/ 29 h 37"/>
                <a:gd name="T54" fmla="*/ 45 w 55"/>
                <a:gd name="T55" fmla="*/ 34 h 37"/>
                <a:gd name="T56" fmla="*/ 42 w 55"/>
                <a:gd name="T57" fmla="*/ 37 h 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37">
                  <a:moveTo>
                    <a:pt x="42" y="37"/>
                  </a:moveTo>
                  <a:lnTo>
                    <a:pt x="48" y="36"/>
                  </a:lnTo>
                  <a:lnTo>
                    <a:pt x="53" y="34"/>
                  </a:lnTo>
                  <a:lnTo>
                    <a:pt x="55" y="32"/>
                  </a:lnTo>
                  <a:lnTo>
                    <a:pt x="55" y="31"/>
                  </a:lnTo>
                  <a:lnTo>
                    <a:pt x="54" y="28"/>
                  </a:lnTo>
                  <a:lnTo>
                    <a:pt x="52" y="24"/>
                  </a:lnTo>
                  <a:lnTo>
                    <a:pt x="46" y="20"/>
                  </a:lnTo>
                  <a:lnTo>
                    <a:pt x="39" y="14"/>
                  </a:lnTo>
                  <a:lnTo>
                    <a:pt x="30" y="7"/>
                  </a:lnTo>
                  <a:lnTo>
                    <a:pt x="25" y="4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9" y="7"/>
                  </a:lnTo>
                  <a:lnTo>
                    <a:pt x="18" y="10"/>
                  </a:lnTo>
                  <a:lnTo>
                    <a:pt x="29" y="13"/>
                  </a:lnTo>
                  <a:lnTo>
                    <a:pt x="38" y="18"/>
                  </a:lnTo>
                  <a:lnTo>
                    <a:pt x="41" y="20"/>
                  </a:lnTo>
                  <a:lnTo>
                    <a:pt x="44" y="23"/>
                  </a:lnTo>
                  <a:lnTo>
                    <a:pt x="46" y="26"/>
                  </a:lnTo>
                  <a:lnTo>
                    <a:pt x="46" y="29"/>
                  </a:lnTo>
                  <a:lnTo>
                    <a:pt x="45" y="34"/>
                  </a:lnTo>
                  <a:lnTo>
                    <a:pt x="42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6" name="Freeform 111"/>
            <p:cNvSpPr>
              <a:spLocks/>
            </p:cNvSpPr>
            <p:nvPr/>
          </p:nvSpPr>
          <p:spPr bwMode="auto">
            <a:xfrm>
              <a:off x="3520" y="3046"/>
              <a:ext cx="27" cy="25"/>
            </a:xfrm>
            <a:custGeom>
              <a:avLst/>
              <a:gdLst>
                <a:gd name="T0" fmla="*/ 0 w 27"/>
                <a:gd name="T1" fmla="*/ 2 h 25"/>
                <a:gd name="T2" fmla="*/ 0 w 27"/>
                <a:gd name="T3" fmla="*/ 3 h 25"/>
                <a:gd name="T4" fmla="*/ 26 w 27"/>
                <a:gd name="T5" fmla="*/ 25 h 25"/>
                <a:gd name="T6" fmla="*/ 26 w 27"/>
                <a:gd name="T7" fmla="*/ 23 h 25"/>
                <a:gd name="T8" fmla="*/ 27 w 27"/>
                <a:gd name="T9" fmla="*/ 20 h 25"/>
                <a:gd name="T10" fmla="*/ 27 w 27"/>
                <a:gd name="T11" fmla="*/ 16 h 25"/>
                <a:gd name="T12" fmla="*/ 21 w 27"/>
                <a:gd name="T13" fmla="*/ 7 h 25"/>
                <a:gd name="T14" fmla="*/ 18 w 27"/>
                <a:gd name="T15" fmla="*/ 1 h 25"/>
                <a:gd name="T16" fmla="*/ 15 w 27"/>
                <a:gd name="T17" fmla="*/ 0 h 25"/>
                <a:gd name="T18" fmla="*/ 14 w 27"/>
                <a:gd name="T19" fmla="*/ 0 h 25"/>
                <a:gd name="T20" fmla="*/ 8 w 27"/>
                <a:gd name="T21" fmla="*/ 0 h 25"/>
                <a:gd name="T22" fmla="*/ 4 w 27"/>
                <a:gd name="T23" fmla="*/ 1 h 25"/>
                <a:gd name="T24" fmla="*/ 0 w 27"/>
                <a:gd name="T25" fmla="*/ 2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25">
                  <a:moveTo>
                    <a:pt x="0" y="2"/>
                  </a:moveTo>
                  <a:lnTo>
                    <a:pt x="0" y="3"/>
                  </a:lnTo>
                  <a:lnTo>
                    <a:pt x="26" y="25"/>
                  </a:lnTo>
                  <a:lnTo>
                    <a:pt x="26" y="23"/>
                  </a:lnTo>
                  <a:lnTo>
                    <a:pt x="27" y="20"/>
                  </a:lnTo>
                  <a:lnTo>
                    <a:pt x="27" y="16"/>
                  </a:lnTo>
                  <a:lnTo>
                    <a:pt x="21" y="7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7" name="Freeform 112"/>
            <p:cNvSpPr>
              <a:spLocks/>
            </p:cNvSpPr>
            <p:nvPr/>
          </p:nvSpPr>
          <p:spPr bwMode="auto">
            <a:xfrm>
              <a:off x="3469" y="3040"/>
              <a:ext cx="24" cy="30"/>
            </a:xfrm>
            <a:custGeom>
              <a:avLst/>
              <a:gdLst>
                <a:gd name="T0" fmla="*/ 15 w 24"/>
                <a:gd name="T1" fmla="*/ 2 h 30"/>
                <a:gd name="T2" fmla="*/ 10 w 24"/>
                <a:gd name="T3" fmla="*/ 6 h 30"/>
                <a:gd name="T4" fmla="*/ 8 w 24"/>
                <a:gd name="T5" fmla="*/ 9 h 30"/>
                <a:gd name="T6" fmla="*/ 6 w 24"/>
                <a:gd name="T7" fmla="*/ 13 h 30"/>
                <a:gd name="T8" fmla="*/ 6 w 24"/>
                <a:gd name="T9" fmla="*/ 15 h 30"/>
                <a:gd name="T10" fmla="*/ 6 w 24"/>
                <a:gd name="T11" fmla="*/ 17 h 30"/>
                <a:gd name="T12" fmla="*/ 6 w 24"/>
                <a:gd name="T13" fmla="*/ 18 h 30"/>
                <a:gd name="T14" fmla="*/ 3 w 24"/>
                <a:gd name="T15" fmla="*/ 19 h 30"/>
                <a:gd name="T16" fmla="*/ 2 w 24"/>
                <a:gd name="T17" fmla="*/ 23 h 30"/>
                <a:gd name="T18" fmla="*/ 0 w 24"/>
                <a:gd name="T19" fmla="*/ 27 h 30"/>
                <a:gd name="T20" fmla="*/ 7 w 24"/>
                <a:gd name="T21" fmla="*/ 30 h 30"/>
                <a:gd name="T22" fmla="*/ 9 w 24"/>
                <a:gd name="T23" fmla="*/ 18 h 30"/>
                <a:gd name="T24" fmla="*/ 12 w 24"/>
                <a:gd name="T25" fmla="*/ 11 h 30"/>
                <a:gd name="T26" fmla="*/ 15 w 24"/>
                <a:gd name="T27" fmla="*/ 8 h 30"/>
                <a:gd name="T28" fmla="*/ 17 w 24"/>
                <a:gd name="T29" fmla="*/ 5 h 30"/>
                <a:gd name="T30" fmla="*/ 19 w 24"/>
                <a:gd name="T31" fmla="*/ 3 h 30"/>
                <a:gd name="T32" fmla="*/ 23 w 24"/>
                <a:gd name="T33" fmla="*/ 2 h 30"/>
                <a:gd name="T34" fmla="*/ 24 w 24"/>
                <a:gd name="T35" fmla="*/ 2 h 30"/>
                <a:gd name="T36" fmla="*/ 19 w 24"/>
                <a:gd name="T37" fmla="*/ 0 h 30"/>
                <a:gd name="T38" fmla="*/ 17 w 24"/>
                <a:gd name="T39" fmla="*/ 0 h 30"/>
                <a:gd name="T40" fmla="*/ 15 w 24"/>
                <a:gd name="T41" fmla="*/ 1 h 30"/>
                <a:gd name="T42" fmla="*/ 15 w 24"/>
                <a:gd name="T43" fmla="*/ 2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30">
                  <a:moveTo>
                    <a:pt x="15" y="2"/>
                  </a:moveTo>
                  <a:lnTo>
                    <a:pt x="10" y="6"/>
                  </a:lnTo>
                  <a:lnTo>
                    <a:pt x="8" y="9"/>
                  </a:lnTo>
                  <a:lnTo>
                    <a:pt x="6" y="13"/>
                  </a:lnTo>
                  <a:lnTo>
                    <a:pt x="6" y="15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2" y="23"/>
                  </a:lnTo>
                  <a:lnTo>
                    <a:pt x="0" y="27"/>
                  </a:lnTo>
                  <a:lnTo>
                    <a:pt x="7" y="30"/>
                  </a:lnTo>
                  <a:lnTo>
                    <a:pt x="9" y="18"/>
                  </a:lnTo>
                  <a:lnTo>
                    <a:pt x="12" y="11"/>
                  </a:lnTo>
                  <a:lnTo>
                    <a:pt x="15" y="8"/>
                  </a:lnTo>
                  <a:lnTo>
                    <a:pt x="17" y="5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8" name="Freeform 113"/>
            <p:cNvSpPr>
              <a:spLocks/>
            </p:cNvSpPr>
            <p:nvPr/>
          </p:nvSpPr>
          <p:spPr bwMode="auto">
            <a:xfrm>
              <a:off x="3488" y="3062"/>
              <a:ext cx="1" cy="1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19" name="Freeform 114"/>
            <p:cNvSpPr>
              <a:spLocks/>
            </p:cNvSpPr>
            <p:nvPr/>
          </p:nvSpPr>
          <p:spPr bwMode="auto">
            <a:xfrm>
              <a:off x="3487" y="3062"/>
              <a:ext cx="1" cy="1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0" name="Freeform 115"/>
            <p:cNvSpPr>
              <a:spLocks/>
            </p:cNvSpPr>
            <p:nvPr/>
          </p:nvSpPr>
          <p:spPr bwMode="auto">
            <a:xfrm>
              <a:off x="3477" y="3063"/>
              <a:ext cx="41" cy="32"/>
            </a:xfrm>
            <a:custGeom>
              <a:avLst/>
              <a:gdLst>
                <a:gd name="T0" fmla="*/ 19 w 41"/>
                <a:gd name="T1" fmla="*/ 23 h 32"/>
                <a:gd name="T2" fmla="*/ 14 w 41"/>
                <a:gd name="T3" fmla="*/ 19 h 32"/>
                <a:gd name="T4" fmla="*/ 8 w 41"/>
                <a:gd name="T5" fmla="*/ 16 h 32"/>
                <a:gd name="T6" fmla="*/ 3 w 41"/>
                <a:gd name="T7" fmla="*/ 12 h 32"/>
                <a:gd name="T8" fmla="*/ 3 w 41"/>
                <a:gd name="T9" fmla="*/ 9 h 32"/>
                <a:gd name="T10" fmla="*/ 6 w 41"/>
                <a:gd name="T11" fmla="*/ 6 h 32"/>
                <a:gd name="T12" fmla="*/ 10 w 41"/>
                <a:gd name="T13" fmla="*/ 0 h 32"/>
                <a:gd name="T14" fmla="*/ 4 w 41"/>
                <a:gd name="T15" fmla="*/ 2 h 32"/>
                <a:gd name="T16" fmla="*/ 2 w 41"/>
                <a:gd name="T17" fmla="*/ 3 h 32"/>
                <a:gd name="T18" fmla="*/ 1 w 41"/>
                <a:gd name="T19" fmla="*/ 6 h 32"/>
                <a:gd name="T20" fmla="*/ 0 w 41"/>
                <a:gd name="T21" fmla="*/ 7 h 32"/>
                <a:gd name="T22" fmla="*/ 0 w 41"/>
                <a:gd name="T23" fmla="*/ 9 h 32"/>
                <a:gd name="T24" fmla="*/ 1 w 41"/>
                <a:gd name="T25" fmla="*/ 11 h 32"/>
                <a:gd name="T26" fmla="*/ 4 w 41"/>
                <a:gd name="T27" fmla="*/ 16 h 32"/>
                <a:gd name="T28" fmla="*/ 8 w 41"/>
                <a:gd name="T29" fmla="*/ 22 h 32"/>
                <a:gd name="T30" fmla="*/ 12 w 41"/>
                <a:gd name="T31" fmla="*/ 26 h 32"/>
                <a:gd name="T32" fmla="*/ 19 w 41"/>
                <a:gd name="T33" fmla="*/ 32 h 32"/>
                <a:gd name="T34" fmla="*/ 28 w 41"/>
                <a:gd name="T35" fmla="*/ 30 h 32"/>
                <a:gd name="T36" fmla="*/ 36 w 41"/>
                <a:gd name="T37" fmla="*/ 29 h 32"/>
                <a:gd name="T38" fmla="*/ 41 w 41"/>
                <a:gd name="T39" fmla="*/ 26 h 32"/>
                <a:gd name="T40" fmla="*/ 32 w 41"/>
                <a:gd name="T41" fmla="*/ 25 h 32"/>
                <a:gd name="T42" fmla="*/ 19 w 41"/>
                <a:gd name="T43" fmla="*/ 23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1" h="32">
                  <a:moveTo>
                    <a:pt x="19" y="23"/>
                  </a:moveTo>
                  <a:lnTo>
                    <a:pt x="14" y="19"/>
                  </a:lnTo>
                  <a:lnTo>
                    <a:pt x="8" y="16"/>
                  </a:lnTo>
                  <a:lnTo>
                    <a:pt x="3" y="12"/>
                  </a:lnTo>
                  <a:lnTo>
                    <a:pt x="3" y="9"/>
                  </a:lnTo>
                  <a:lnTo>
                    <a:pt x="6" y="6"/>
                  </a:lnTo>
                  <a:lnTo>
                    <a:pt x="10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6"/>
                  </a:lnTo>
                  <a:lnTo>
                    <a:pt x="8" y="22"/>
                  </a:lnTo>
                  <a:lnTo>
                    <a:pt x="12" y="26"/>
                  </a:lnTo>
                  <a:lnTo>
                    <a:pt x="19" y="32"/>
                  </a:lnTo>
                  <a:lnTo>
                    <a:pt x="28" y="30"/>
                  </a:lnTo>
                  <a:lnTo>
                    <a:pt x="36" y="29"/>
                  </a:lnTo>
                  <a:lnTo>
                    <a:pt x="41" y="26"/>
                  </a:lnTo>
                  <a:lnTo>
                    <a:pt x="32" y="25"/>
                  </a:lnTo>
                  <a:lnTo>
                    <a:pt x="19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1" name="Freeform 116"/>
            <p:cNvSpPr>
              <a:spLocks/>
            </p:cNvSpPr>
            <p:nvPr/>
          </p:nvSpPr>
          <p:spPr bwMode="auto">
            <a:xfrm>
              <a:off x="3486" y="3058"/>
              <a:ext cx="31" cy="24"/>
            </a:xfrm>
            <a:custGeom>
              <a:avLst/>
              <a:gdLst>
                <a:gd name="T0" fmla="*/ 10 w 31"/>
                <a:gd name="T1" fmla="*/ 17 h 24"/>
                <a:gd name="T2" fmla="*/ 11 w 31"/>
                <a:gd name="T3" fmla="*/ 17 h 24"/>
                <a:gd name="T4" fmla="*/ 11 w 31"/>
                <a:gd name="T5" fmla="*/ 14 h 24"/>
                <a:gd name="T6" fmla="*/ 13 w 31"/>
                <a:gd name="T7" fmla="*/ 13 h 24"/>
                <a:gd name="T8" fmla="*/ 16 w 31"/>
                <a:gd name="T9" fmla="*/ 9 h 24"/>
                <a:gd name="T10" fmla="*/ 21 w 31"/>
                <a:gd name="T11" fmla="*/ 7 h 24"/>
                <a:gd name="T12" fmla="*/ 18 w 31"/>
                <a:gd name="T13" fmla="*/ 7 h 24"/>
                <a:gd name="T14" fmla="*/ 15 w 31"/>
                <a:gd name="T15" fmla="*/ 8 h 24"/>
                <a:gd name="T16" fmla="*/ 11 w 31"/>
                <a:gd name="T17" fmla="*/ 9 h 24"/>
                <a:gd name="T18" fmla="*/ 9 w 31"/>
                <a:gd name="T19" fmla="*/ 13 h 24"/>
                <a:gd name="T20" fmla="*/ 9 w 31"/>
                <a:gd name="T21" fmla="*/ 8 h 24"/>
                <a:gd name="T22" fmla="*/ 10 w 31"/>
                <a:gd name="T23" fmla="*/ 7 h 24"/>
                <a:gd name="T24" fmla="*/ 13 w 31"/>
                <a:gd name="T25" fmla="*/ 6 h 24"/>
                <a:gd name="T26" fmla="*/ 15 w 31"/>
                <a:gd name="T27" fmla="*/ 5 h 24"/>
                <a:gd name="T28" fmla="*/ 19 w 31"/>
                <a:gd name="T29" fmla="*/ 4 h 24"/>
                <a:gd name="T30" fmla="*/ 31 w 31"/>
                <a:gd name="T31" fmla="*/ 5 h 24"/>
                <a:gd name="T32" fmla="*/ 17 w 31"/>
                <a:gd name="T33" fmla="*/ 0 h 24"/>
                <a:gd name="T34" fmla="*/ 11 w 31"/>
                <a:gd name="T35" fmla="*/ 4 h 24"/>
                <a:gd name="T36" fmla="*/ 7 w 31"/>
                <a:gd name="T37" fmla="*/ 6 h 24"/>
                <a:gd name="T38" fmla="*/ 3 w 31"/>
                <a:gd name="T39" fmla="*/ 9 h 24"/>
                <a:gd name="T40" fmla="*/ 2 w 31"/>
                <a:gd name="T41" fmla="*/ 9 h 24"/>
                <a:gd name="T42" fmla="*/ 1 w 31"/>
                <a:gd name="T43" fmla="*/ 12 h 24"/>
                <a:gd name="T44" fmla="*/ 0 w 31"/>
                <a:gd name="T45" fmla="*/ 17 h 24"/>
                <a:gd name="T46" fmla="*/ 1 w 31"/>
                <a:gd name="T47" fmla="*/ 20 h 24"/>
                <a:gd name="T48" fmla="*/ 5 w 31"/>
                <a:gd name="T49" fmla="*/ 23 h 24"/>
                <a:gd name="T50" fmla="*/ 7 w 31"/>
                <a:gd name="T51" fmla="*/ 24 h 24"/>
                <a:gd name="T52" fmla="*/ 9 w 31"/>
                <a:gd name="T53" fmla="*/ 24 h 24"/>
                <a:gd name="T54" fmla="*/ 14 w 31"/>
                <a:gd name="T55" fmla="*/ 24 h 24"/>
                <a:gd name="T56" fmla="*/ 18 w 31"/>
                <a:gd name="T57" fmla="*/ 23 h 24"/>
                <a:gd name="T58" fmla="*/ 15 w 31"/>
                <a:gd name="T59" fmla="*/ 22 h 24"/>
                <a:gd name="T60" fmla="*/ 13 w 31"/>
                <a:gd name="T61" fmla="*/ 20 h 24"/>
                <a:gd name="T62" fmla="*/ 10 w 31"/>
                <a:gd name="T63" fmla="*/ 17 h 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1" h="24">
                  <a:moveTo>
                    <a:pt x="10" y="17"/>
                  </a:moveTo>
                  <a:lnTo>
                    <a:pt x="11" y="17"/>
                  </a:lnTo>
                  <a:lnTo>
                    <a:pt x="11" y="14"/>
                  </a:lnTo>
                  <a:lnTo>
                    <a:pt x="13" y="13"/>
                  </a:lnTo>
                  <a:lnTo>
                    <a:pt x="16" y="9"/>
                  </a:lnTo>
                  <a:lnTo>
                    <a:pt x="21" y="7"/>
                  </a:lnTo>
                  <a:lnTo>
                    <a:pt x="18" y="7"/>
                  </a:lnTo>
                  <a:lnTo>
                    <a:pt x="15" y="8"/>
                  </a:lnTo>
                  <a:lnTo>
                    <a:pt x="11" y="9"/>
                  </a:lnTo>
                  <a:lnTo>
                    <a:pt x="9" y="13"/>
                  </a:lnTo>
                  <a:lnTo>
                    <a:pt x="9" y="8"/>
                  </a:lnTo>
                  <a:lnTo>
                    <a:pt x="10" y="7"/>
                  </a:lnTo>
                  <a:lnTo>
                    <a:pt x="13" y="6"/>
                  </a:lnTo>
                  <a:lnTo>
                    <a:pt x="15" y="5"/>
                  </a:lnTo>
                  <a:lnTo>
                    <a:pt x="19" y="4"/>
                  </a:lnTo>
                  <a:lnTo>
                    <a:pt x="31" y="5"/>
                  </a:lnTo>
                  <a:lnTo>
                    <a:pt x="17" y="0"/>
                  </a:lnTo>
                  <a:lnTo>
                    <a:pt x="11" y="4"/>
                  </a:lnTo>
                  <a:lnTo>
                    <a:pt x="7" y="6"/>
                  </a:lnTo>
                  <a:lnTo>
                    <a:pt x="3" y="9"/>
                  </a:lnTo>
                  <a:lnTo>
                    <a:pt x="2" y="9"/>
                  </a:lnTo>
                  <a:lnTo>
                    <a:pt x="1" y="12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5" y="23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4" y="24"/>
                  </a:lnTo>
                  <a:lnTo>
                    <a:pt x="18" y="23"/>
                  </a:lnTo>
                  <a:lnTo>
                    <a:pt x="15" y="22"/>
                  </a:lnTo>
                  <a:lnTo>
                    <a:pt x="13" y="20"/>
                  </a:lnTo>
                  <a:lnTo>
                    <a:pt x="1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2" name="Freeform 117"/>
            <p:cNvSpPr>
              <a:spLocks/>
            </p:cNvSpPr>
            <p:nvPr/>
          </p:nvSpPr>
          <p:spPr bwMode="auto">
            <a:xfrm>
              <a:off x="3501" y="3064"/>
              <a:ext cx="25" cy="24"/>
            </a:xfrm>
            <a:custGeom>
              <a:avLst/>
              <a:gdLst>
                <a:gd name="T0" fmla="*/ 25 w 25"/>
                <a:gd name="T1" fmla="*/ 16 h 24"/>
                <a:gd name="T2" fmla="*/ 25 w 25"/>
                <a:gd name="T3" fmla="*/ 11 h 24"/>
                <a:gd name="T4" fmla="*/ 23 w 25"/>
                <a:gd name="T5" fmla="*/ 7 h 24"/>
                <a:gd name="T6" fmla="*/ 17 w 25"/>
                <a:gd name="T7" fmla="*/ 0 h 24"/>
                <a:gd name="T8" fmla="*/ 16 w 25"/>
                <a:gd name="T9" fmla="*/ 0 h 24"/>
                <a:gd name="T10" fmla="*/ 15 w 25"/>
                <a:gd name="T11" fmla="*/ 1 h 24"/>
                <a:gd name="T12" fmla="*/ 14 w 25"/>
                <a:gd name="T13" fmla="*/ 3 h 24"/>
                <a:gd name="T14" fmla="*/ 16 w 25"/>
                <a:gd name="T15" fmla="*/ 7 h 24"/>
                <a:gd name="T16" fmla="*/ 12 w 25"/>
                <a:gd name="T17" fmla="*/ 13 h 24"/>
                <a:gd name="T18" fmla="*/ 9 w 25"/>
                <a:gd name="T19" fmla="*/ 17 h 24"/>
                <a:gd name="T20" fmla="*/ 7 w 25"/>
                <a:gd name="T21" fmla="*/ 18 h 24"/>
                <a:gd name="T22" fmla="*/ 3 w 25"/>
                <a:gd name="T23" fmla="*/ 19 h 24"/>
                <a:gd name="T24" fmla="*/ 0 w 25"/>
                <a:gd name="T25" fmla="*/ 21 h 24"/>
                <a:gd name="T26" fmla="*/ 17 w 25"/>
                <a:gd name="T27" fmla="*/ 24 h 24"/>
                <a:gd name="T28" fmla="*/ 19 w 25"/>
                <a:gd name="T29" fmla="*/ 24 h 24"/>
                <a:gd name="T30" fmla="*/ 21 w 25"/>
                <a:gd name="T31" fmla="*/ 22 h 24"/>
                <a:gd name="T32" fmla="*/ 23 w 25"/>
                <a:gd name="T33" fmla="*/ 18 h 24"/>
                <a:gd name="T34" fmla="*/ 25 w 25"/>
                <a:gd name="T35" fmla="*/ 16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24">
                  <a:moveTo>
                    <a:pt x="25" y="16"/>
                  </a:moveTo>
                  <a:lnTo>
                    <a:pt x="25" y="11"/>
                  </a:lnTo>
                  <a:lnTo>
                    <a:pt x="23" y="7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1"/>
                  </a:lnTo>
                  <a:lnTo>
                    <a:pt x="14" y="3"/>
                  </a:lnTo>
                  <a:lnTo>
                    <a:pt x="16" y="7"/>
                  </a:lnTo>
                  <a:lnTo>
                    <a:pt x="12" y="13"/>
                  </a:lnTo>
                  <a:lnTo>
                    <a:pt x="9" y="17"/>
                  </a:lnTo>
                  <a:lnTo>
                    <a:pt x="7" y="18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1" y="22"/>
                  </a:lnTo>
                  <a:lnTo>
                    <a:pt x="23" y="18"/>
                  </a:lnTo>
                  <a:lnTo>
                    <a:pt x="25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3" name="Freeform 118"/>
            <p:cNvSpPr>
              <a:spLocks/>
            </p:cNvSpPr>
            <p:nvPr/>
          </p:nvSpPr>
          <p:spPr bwMode="auto">
            <a:xfrm>
              <a:off x="3402" y="3098"/>
              <a:ext cx="186" cy="70"/>
            </a:xfrm>
            <a:custGeom>
              <a:avLst/>
              <a:gdLst>
                <a:gd name="T0" fmla="*/ 97 w 186"/>
                <a:gd name="T1" fmla="*/ 53 h 70"/>
                <a:gd name="T2" fmla="*/ 89 w 186"/>
                <a:gd name="T3" fmla="*/ 55 h 70"/>
                <a:gd name="T4" fmla="*/ 81 w 186"/>
                <a:gd name="T5" fmla="*/ 57 h 70"/>
                <a:gd name="T6" fmla="*/ 70 w 186"/>
                <a:gd name="T7" fmla="*/ 58 h 70"/>
                <a:gd name="T8" fmla="*/ 58 w 186"/>
                <a:gd name="T9" fmla="*/ 58 h 70"/>
                <a:gd name="T10" fmla="*/ 45 w 186"/>
                <a:gd name="T11" fmla="*/ 54 h 70"/>
                <a:gd name="T12" fmla="*/ 39 w 186"/>
                <a:gd name="T13" fmla="*/ 52 h 70"/>
                <a:gd name="T14" fmla="*/ 32 w 186"/>
                <a:gd name="T15" fmla="*/ 50 h 70"/>
                <a:gd name="T16" fmla="*/ 27 w 186"/>
                <a:gd name="T17" fmla="*/ 45 h 70"/>
                <a:gd name="T18" fmla="*/ 21 w 186"/>
                <a:gd name="T19" fmla="*/ 40 h 70"/>
                <a:gd name="T20" fmla="*/ 19 w 186"/>
                <a:gd name="T21" fmla="*/ 37 h 70"/>
                <a:gd name="T22" fmla="*/ 15 w 186"/>
                <a:gd name="T23" fmla="*/ 31 h 70"/>
                <a:gd name="T24" fmla="*/ 8 w 186"/>
                <a:gd name="T25" fmla="*/ 16 h 70"/>
                <a:gd name="T26" fmla="*/ 4 w 186"/>
                <a:gd name="T27" fmla="*/ 4 h 70"/>
                <a:gd name="T28" fmla="*/ 2 w 186"/>
                <a:gd name="T29" fmla="*/ 0 h 70"/>
                <a:gd name="T30" fmla="*/ 0 w 186"/>
                <a:gd name="T31" fmla="*/ 0 h 70"/>
                <a:gd name="T32" fmla="*/ 0 w 186"/>
                <a:gd name="T33" fmla="*/ 5 h 70"/>
                <a:gd name="T34" fmla="*/ 0 w 186"/>
                <a:gd name="T35" fmla="*/ 10 h 70"/>
                <a:gd name="T36" fmla="*/ 4 w 186"/>
                <a:gd name="T37" fmla="*/ 21 h 70"/>
                <a:gd name="T38" fmla="*/ 11 w 186"/>
                <a:gd name="T39" fmla="*/ 31 h 70"/>
                <a:gd name="T40" fmla="*/ 18 w 186"/>
                <a:gd name="T41" fmla="*/ 43 h 70"/>
                <a:gd name="T42" fmla="*/ 30 w 186"/>
                <a:gd name="T43" fmla="*/ 59 h 70"/>
                <a:gd name="T44" fmla="*/ 37 w 186"/>
                <a:gd name="T45" fmla="*/ 66 h 70"/>
                <a:gd name="T46" fmla="*/ 42 w 186"/>
                <a:gd name="T47" fmla="*/ 67 h 70"/>
                <a:gd name="T48" fmla="*/ 56 w 186"/>
                <a:gd name="T49" fmla="*/ 69 h 70"/>
                <a:gd name="T50" fmla="*/ 76 w 186"/>
                <a:gd name="T51" fmla="*/ 70 h 70"/>
                <a:gd name="T52" fmla="*/ 87 w 186"/>
                <a:gd name="T53" fmla="*/ 69 h 70"/>
                <a:gd name="T54" fmla="*/ 100 w 186"/>
                <a:gd name="T55" fmla="*/ 69 h 70"/>
                <a:gd name="T56" fmla="*/ 113 w 186"/>
                <a:gd name="T57" fmla="*/ 67 h 70"/>
                <a:gd name="T58" fmla="*/ 125 w 186"/>
                <a:gd name="T59" fmla="*/ 63 h 70"/>
                <a:gd name="T60" fmla="*/ 138 w 186"/>
                <a:gd name="T61" fmla="*/ 59 h 70"/>
                <a:gd name="T62" fmla="*/ 150 w 186"/>
                <a:gd name="T63" fmla="*/ 52 h 70"/>
                <a:gd name="T64" fmla="*/ 161 w 186"/>
                <a:gd name="T65" fmla="*/ 44 h 70"/>
                <a:gd name="T66" fmla="*/ 171 w 186"/>
                <a:gd name="T67" fmla="*/ 32 h 70"/>
                <a:gd name="T68" fmla="*/ 176 w 186"/>
                <a:gd name="T69" fmla="*/ 27 h 70"/>
                <a:gd name="T70" fmla="*/ 179 w 186"/>
                <a:gd name="T71" fmla="*/ 20 h 70"/>
                <a:gd name="T72" fmla="*/ 183 w 186"/>
                <a:gd name="T73" fmla="*/ 13 h 70"/>
                <a:gd name="T74" fmla="*/ 186 w 186"/>
                <a:gd name="T75" fmla="*/ 5 h 70"/>
                <a:gd name="T76" fmla="*/ 180 w 186"/>
                <a:gd name="T77" fmla="*/ 12 h 70"/>
                <a:gd name="T78" fmla="*/ 174 w 186"/>
                <a:gd name="T79" fmla="*/ 20 h 70"/>
                <a:gd name="T80" fmla="*/ 165 w 186"/>
                <a:gd name="T81" fmla="*/ 29 h 70"/>
                <a:gd name="T82" fmla="*/ 156 w 186"/>
                <a:gd name="T83" fmla="*/ 37 h 70"/>
                <a:gd name="T84" fmla="*/ 146 w 186"/>
                <a:gd name="T85" fmla="*/ 45 h 70"/>
                <a:gd name="T86" fmla="*/ 134 w 186"/>
                <a:gd name="T87" fmla="*/ 52 h 70"/>
                <a:gd name="T88" fmla="*/ 129 w 186"/>
                <a:gd name="T89" fmla="*/ 53 h 70"/>
                <a:gd name="T90" fmla="*/ 123 w 186"/>
                <a:gd name="T91" fmla="*/ 54 h 70"/>
                <a:gd name="T92" fmla="*/ 116 w 186"/>
                <a:gd name="T93" fmla="*/ 57 h 70"/>
                <a:gd name="T94" fmla="*/ 109 w 186"/>
                <a:gd name="T95" fmla="*/ 58 h 70"/>
                <a:gd name="T96" fmla="*/ 107 w 186"/>
                <a:gd name="T97" fmla="*/ 58 h 70"/>
                <a:gd name="T98" fmla="*/ 105 w 186"/>
                <a:gd name="T99" fmla="*/ 57 h 70"/>
                <a:gd name="T100" fmla="*/ 101 w 186"/>
                <a:gd name="T101" fmla="*/ 54 h 70"/>
                <a:gd name="T102" fmla="*/ 99 w 186"/>
                <a:gd name="T103" fmla="*/ 53 h 70"/>
                <a:gd name="T104" fmla="*/ 97 w 186"/>
                <a:gd name="T105" fmla="*/ 53 h 7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6" h="70">
                  <a:moveTo>
                    <a:pt x="97" y="53"/>
                  </a:moveTo>
                  <a:lnTo>
                    <a:pt x="89" y="55"/>
                  </a:lnTo>
                  <a:lnTo>
                    <a:pt x="81" y="57"/>
                  </a:lnTo>
                  <a:lnTo>
                    <a:pt x="70" y="58"/>
                  </a:lnTo>
                  <a:lnTo>
                    <a:pt x="58" y="58"/>
                  </a:lnTo>
                  <a:lnTo>
                    <a:pt x="45" y="54"/>
                  </a:lnTo>
                  <a:lnTo>
                    <a:pt x="39" y="52"/>
                  </a:lnTo>
                  <a:lnTo>
                    <a:pt x="32" y="50"/>
                  </a:lnTo>
                  <a:lnTo>
                    <a:pt x="27" y="45"/>
                  </a:lnTo>
                  <a:lnTo>
                    <a:pt x="21" y="40"/>
                  </a:lnTo>
                  <a:lnTo>
                    <a:pt x="19" y="37"/>
                  </a:lnTo>
                  <a:lnTo>
                    <a:pt x="15" y="31"/>
                  </a:lnTo>
                  <a:lnTo>
                    <a:pt x="8" y="16"/>
                  </a:lnTo>
                  <a:lnTo>
                    <a:pt x="4" y="4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4" y="21"/>
                  </a:lnTo>
                  <a:lnTo>
                    <a:pt x="11" y="31"/>
                  </a:lnTo>
                  <a:lnTo>
                    <a:pt x="18" y="43"/>
                  </a:lnTo>
                  <a:lnTo>
                    <a:pt x="30" y="59"/>
                  </a:lnTo>
                  <a:lnTo>
                    <a:pt x="37" y="66"/>
                  </a:lnTo>
                  <a:lnTo>
                    <a:pt x="42" y="67"/>
                  </a:lnTo>
                  <a:lnTo>
                    <a:pt x="56" y="69"/>
                  </a:lnTo>
                  <a:lnTo>
                    <a:pt x="76" y="70"/>
                  </a:lnTo>
                  <a:lnTo>
                    <a:pt x="87" y="69"/>
                  </a:lnTo>
                  <a:lnTo>
                    <a:pt x="100" y="69"/>
                  </a:lnTo>
                  <a:lnTo>
                    <a:pt x="113" y="67"/>
                  </a:lnTo>
                  <a:lnTo>
                    <a:pt x="125" y="63"/>
                  </a:lnTo>
                  <a:lnTo>
                    <a:pt x="138" y="59"/>
                  </a:lnTo>
                  <a:lnTo>
                    <a:pt x="150" y="52"/>
                  </a:lnTo>
                  <a:lnTo>
                    <a:pt x="161" y="44"/>
                  </a:lnTo>
                  <a:lnTo>
                    <a:pt x="171" y="32"/>
                  </a:lnTo>
                  <a:lnTo>
                    <a:pt x="176" y="27"/>
                  </a:lnTo>
                  <a:lnTo>
                    <a:pt x="179" y="20"/>
                  </a:lnTo>
                  <a:lnTo>
                    <a:pt x="183" y="13"/>
                  </a:lnTo>
                  <a:lnTo>
                    <a:pt x="186" y="5"/>
                  </a:lnTo>
                  <a:lnTo>
                    <a:pt x="180" y="12"/>
                  </a:lnTo>
                  <a:lnTo>
                    <a:pt x="174" y="20"/>
                  </a:lnTo>
                  <a:lnTo>
                    <a:pt x="165" y="29"/>
                  </a:lnTo>
                  <a:lnTo>
                    <a:pt x="156" y="37"/>
                  </a:lnTo>
                  <a:lnTo>
                    <a:pt x="146" y="45"/>
                  </a:lnTo>
                  <a:lnTo>
                    <a:pt x="134" y="52"/>
                  </a:lnTo>
                  <a:lnTo>
                    <a:pt x="129" y="53"/>
                  </a:lnTo>
                  <a:lnTo>
                    <a:pt x="123" y="54"/>
                  </a:lnTo>
                  <a:lnTo>
                    <a:pt x="116" y="57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5" y="57"/>
                  </a:lnTo>
                  <a:lnTo>
                    <a:pt x="101" y="54"/>
                  </a:lnTo>
                  <a:lnTo>
                    <a:pt x="99" y="53"/>
                  </a:lnTo>
                  <a:lnTo>
                    <a:pt x="97" y="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4" name="Freeform 119"/>
            <p:cNvSpPr>
              <a:spLocks/>
            </p:cNvSpPr>
            <p:nvPr/>
          </p:nvSpPr>
          <p:spPr bwMode="auto">
            <a:xfrm>
              <a:off x="3596" y="3045"/>
              <a:ext cx="25" cy="56"/>
            </a:xfrm>
            <a:custGeom>
              <a:avLst/>
              <a:gdLst>
                <a:gd name="T0" fmla="*/ 0 w 25"/>
                <a:gd name="T1" fmla="*/ 0 h 56"/>
                <a:gd name="T2" fmla="*/ 1 w 25"/>
                <a:gd name="T3" fmla="*/ 1 h 56"/>
                <a:gd name="T4" fmla="*/ 6 w 25"/>
                <a:gd name="T5" fmla="*/ 3 h 56"/>
                <a:gd name="T6" fmla="*/ 10 w 25"/>
                <a:gd name="T7" fmla="*/ 5 h 56"/>
                <a:gd name="T8" fmla="*/ 15 w 25"/>
                <a:gd name="T9" fmla="*/ 10 h 56"/>
                <a:gd name="T10" fmla="*/ 18 w 25"/>
                <a:gd name="T11" fmla="*/ 17 h 56"/>
                <a:gd name="T12" fmla="*/ 22 w 25"/>
                <a:gd name="T13" fmla="*/ 27 h 56"/>
                <a:gd name="T14" fmla="*/ 24 w 25"/>
                <a:gd name="T15" fmla="*/ 40 h 56"/>
                <a:gd name="T16" fmla="*/ 23 w 25"/>
                <a:gd name="T17" fmla="*/ 56 h 56"/>
                <a:gd name="T18" fmla="*/ 24 w 25"/>
                <a:gd name="T19" fmla="*/ 47 h 56"/>
                <a:gd name="T20" fmla="*/ 25 w 25"/>
                <a:gd name="T21" fmla="*/ 38 h 56"/>
                <a:gd name="T22" fmla="*/ 24 w 25"/>
                <a:gd name="T23" fmla="*/ 28 h 56"/>
                <a:gd name="T24" fmla="*/ 23 w 25"/>
                <a:gd name="T25" fmla="*/ 19 h 56"/>
                <a:gd name="T26" fmla="*/ 21 w 25"/>
                <a:gd name="T27" fmla="*/ 13 h 56"/>
                <a:gd name="T28" fmla="*/ 18 w 25"/>
                <a:gd name="T29" fmla="*/ 10 h 56"/>
                <a:gd name="T30" fmla="*/ 15 w 25"/>
                <a:gd name="T31" fmla="*/ 5 h 56"/>
                <a:gd name="T32" fmla="*/ 10 w 25"/>
                <a:gd name="T33" fmla="*/ 3 h 56"/>
                <a:gd name="T34" fmla="*/ 6 w 25"/>
                <a:gd name="T35" fmla="*/ 1 h 56"/>
                <a:gd name="T36" fmla="*/ 0 w 25"/>
                <a:gd name="T37" fmla="*/ 0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" h="56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0" y="5"/>
                  </a:lnTo>
                  <a:lnTo>
                    <a:pt x="15" y="10"/>
                  </a:lnTo>
                  <a:lnTo>
                    <a:pt x="18" y="17"/>
                  </a:lnTo>
                  <a:lnTo>
                    <a:pt x="22" y="27"/>
                  </a:lnTo>
                  <a:lnTo>
                    <a:pt x="24" y="40"/>
                  </a:lnTo>
                  <a:lnTo>
                    <a:pt x="23" y="56"/>
                  </a:lnTo>
                  <a:lnTo>
                    <a:pt x="24" y="47"/>
                  </a:lnTo>
                  <a:lnTo>
                    <a:pt x="25" y="38"/>
                  </a:lnTo>
                  <a:lnTo>
                    <a:pt x="24" y="28"/>
                  </a:lnTo>
                  <a:lnTo>
                    <a:pt x="23" y="19"/>
                  </a:lnTo>
                  <a:lnTo>
                    <a:pt x="21" y="13"/>
                  </a:lnTo>
                  <a:lnTo>
                    <a:pt x="18" y="10"/>
                  </a:lnTo>
                  <a:lnTo>
                    <a:pt x="15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5" name="Freeform 120"/>
            <p:cNvSpPr>
              <a:spLocks/>
            </p:cNvSpPr>
            <p:nvPr/>
          </p:nvSpPr>
          <p:spPr bwMode="auto">
            <a:xfrm>
              <a:off x="3501" y="3069"/>
              <a:ext cx="7" cy="5"/>
            </a:xfrm>
            <a:custGeom>
              <a:avLst/>
              <a:gdLst>
                <a:gd name="T0" fmla="*/ 3 w 7"/>
                <a:gd name="T1" fmla="*/ 1 h 5"/>
                <a:gd name="T2" fmla="*/ 1 w 7"/>
                <a:gd name="T3" fmla="*/ 2 h 5"/>
                <a:gd name="T4" fmla="*/ 0 w 7"/>
                <a:gd name="T5" fmla="*/ 3 h 5"/>
                <a:gd name="T6" fmla="*/ 0 w 7"/>
                <a:gd name="T7" fmla="*/ 5 h 5"/>
                <a:gd name="T8" fmla="*/ 2 w 7"/>
                <a:gd name="T9" fmla="*/ 3 h 5"/>
                <a:gd name="T10" fmla="*/ 4 w 7"/>
                <a:gd name="T11" fmla="*/ 1 h 5"/>
                <a:gd name="T12" fmla="*/ 7 w 7"/>
                <a:gd name="T13" fmla="*/ 0 h 5"/>
                <a:gd name="T14" fmla="*/ 4 w 7"/>
                <a:gd name="T15" fmla="*/ 0 h 5"/>
                <a:gd name="T16" fmla="*/ 3 w 7"/>
                <a:gd name="T17" fmla="*/ 1 h 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5">
                  <a:moveTo>
                    <a:pt x="3" y="1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6" name="Freeform 121"/>
            <p:cNvSpPr>
              <a:spLocks/>
            </p:cNvSpPr>
            <p:nvPr/>
          </p:nvSpPr>
          <p:spPr bwMode="auto">
            <a:xfrm>
              <a:off x="3448" y="3026"/>
              <a:ext cx="111" cy="62"/>
            </a:xfrm>
            <a:custGeom>
              <a:avLst/>
              <a:gdLst>
                <a:gd name="T0" fmla="*/ 110 w 111"/>
                <a:gd name="T1" fmla="*/ 62 h 62"/>
                <a:gd name="T2" fmla="*/ 111 w 111"/>
                <a:gd name="T3" fmla="*/ 53 h 62"/>
                <a:gd name="T4" fmla="*/ 111 w 111"/>
                <a:gd name="T5" fmla="*/ 46 h 62"/>
                <a:gd name="T6" fmla="*/ 111 w 111"/>
                <a:gd name="T7" fmla="*/ 39 h 62"/>
                <a:gd name="T8" fmla="*/ 110 w 111"/>
                <a:gd name="T9" fmla="*/ 32 h 62"/>
                <a:gd name="T10" fmla="*/ 109 w 111"/>
                <a:gd name="T11" fmla="*/ 27 h 62"/>
                <a:gd name="T12" fmla="*/ 107 w 111"/>
                <a:gd name="T13" fmla="*/ 22 h 62"/>
                <a:gd name="T14" fmla="*/ 103 w 111"/>
                <a:gd name="T15" fmla="*/ 17 h 62"/>
                <a:gd name="T16" fmla="*/ 100 w 111"/>
                <a:gd name="T17" fmla="*/ 14 h 62"/>
                <a:gd name="T18" fmla="*/ 93 w 111"/>
                <a:gd name="T19" fmla="*/ 8 h 62"/>
                <a:gd name="T20" fmla="*/ 84 w 111"/>
                <a:gd name="T21" fmla="*/ 4 h 62"/>
                <a:gd name="T22" fmla="*/ 74 w 111"/>
                <a:gd name="T23" fmla="*/ 1 h 62"/>
                <a:gd name="T24" fmla="*/ 62 w 111"/>
                <a:gd name="T25" fmla="*/ 0 h 62"/>
                <a:gd name="T26" fmla="*/ 52 w 111"/>
                <a:gd name="T27" fmla="*/ 0 h 62"/>
                <a:gd name="T28" fmla="*/ 40 w 111"/>
                <a:gd name="T29" fmla="*/ 0 h 62"/>
                <a:gd name="T30" fmla="*/ 22 w 111"/>
                <a:gd name="T31" fmla="*/ 4 h 62"/>
                <a:gd name="T32" fmla="*/ 7 w 111"/>
                <a:gd name="T33" fmla="*/ 7 h 62"/>
                <a:gd name="T34" fmla="*/ 2 w 111"/>
                <a:gd name="T35" fmla="*/ 8 h 62"/>
                <a:gd name="T36" fmla="*/ 2 w 111"/>
                <a:gd name="T37" fmla="*/ 14 h 62"/>
                <a:gd name="T38" fmla="*/ 2 w 111"/>
                <a:gd name="T39" fmla="*/ 22 h 62"/>
                <a:gd name="T40" fmla="*/ 0 w 111"/>
                <a:gd name="T41" fmla="*/ 33 h 62"/>
                <a:gd name="T42" fmla="*/ 0 w 111"/>
                <a:gd name="T43" fmla="*/ 40 h 62"/>
                <a:gd name="T44" fmla="*/ 8 w 111"/>
                <a:gd name="T45" fmla="*/ 24 h 62"/>
                <a:gd name="T46" fmla="*/ 10 w 111"/>
                <a:gd name="T47" fmla="*/ 19 h 62"/>
                <a:gd name="T48" fmla="*/ 13 w 111"/>
                <a:gd name="T49" fmla="*/ 14 h 62"/>
                <a:gd name="T50" fmla="*/ 16 w 111"/>
                <a:gd name="T51" fmla="*/ 12 h 62"/>
                <a:gd name="T52" fmla="*/ 19 w 111"/>
                <a:gd name="T53" fmla="*/ 9 h 62"/>
                <a:gd name="T54" fmla="*/ 23 w 111"/>
                <a:gd name="T55" fmla="*/ 8 h 62"/>
                <a:gd name="T56" fmla="*/ 25 w 111"/>
                <a:gd name="T57" fmla="*/ 9 h 62"/>
                <a:gd name="T58" fmla="*/ 29 w 111"/>
                <a:gd name="T59" fmla="*/ 11 h 62"/>
                <a:gd name="T60" fmla="*/ 31 w 111"/>
                <a:gd name="T61" fmla="*/ 9 h 62"/>
                <a:gd name="T62" fmla="*/ 32 w 111"/>
                <a:gd name="T63" fmla="*/ 8 h 62"/>
                <a:gd name="T64" fmla="*/ 33 w 111"/>
                <a:gd name="T65" fmla="*/ 7 h 62"/>
                <a:gd name="T66" fmla="*/ 35 w 111"/>
                <a:gd name="T67" fmla="*/ 6 h 62"/>
                <a:gd name="T68" fmla="*/ 37 w 111"/>
                <a:gd name="T69" fmla="*/ 6 h 62"/>
                <a:gd name="T70" fmla="*/ 41 w 111"/>
                <a:gd name="T71" fmla="*/ 7 h 62"/>
                <a:gd name="T72" fmla="*/ 46 w 111"/>
                <a:gd name="T73" fmla="*/ 9 h 62"/>
                <a:gd name="T74" fmla="*/ 48 w 111"/>
                <a:gd name="T75" fmla="*/ 9 h 62"/>
                <a:gd name="T76" fmla="*/ 51 w 111"/>
                <a:gd name="T77" fmla="*/ 8 h 62"/>
                <a:gd name="T78" fmla="*/ 55 w 111"/>
                <a:gd name="T79" fmla="*/ 9 h 62"/>
                <a:gd name="T80" fmla="*/ 59 w 111"/>
                <a:gd name="T81" fmla="*/ 11 h 62"/>
                <a:gd name="T82" fmla="*/ 62 w 111"/>
                <a:gd name="T83" fmla="*/ 13 h 62"/>
                <a:gd name="T84" fmla="*/ 67 w 111"/>
                <a:gd name="T85" fmla="*/ 13 h 62"/>
                <a:gd name="T86" fmla="*/ 71 w 111"/>
                <a:gd name="T87" fmla="*/ 13 h 62"/>
                <a:gd name="T88" fmla="*/ 75 w 111"/>
                <a:gd name="T89" fmla="*/ 11 h 62"/>
                <a:gd name="T90" fmla="*/ 78 w 111"/>
                <a:gd name="T91" fmla="*/ 11 h 62"/>
                <a:gd name="T92" fmla="*/ 83 w 111"/>
                <a:gd name="T93" fmla="*/ 9 h 62"/>
                <a:gd name="T94" fmla="*/ 86 w 111"/>
                <a:gd name="T95" fmla="*/ 11 h 62"/>
                <a:gd name="T96" fmla="*/ 88 w 111"/>
                <a:gd name="T97" fmla="*/ 14 h 62"/>
                <a:gd name="T98" fmla="*/ 95 w 111"/>
                <a:gd name="T99" fmla="*/ 23 h 62"/>
                <a:gd name="T100" fmla="*/ 103 w 111"/>
                <a:gd name="T101" fmla="*/ 36 h 62"/>
                <a:gd name="T102" fmla="*/ 106 w 111"/>
                <a:gd name="T103" fmla="*/ 43 h 62"/>
                <a:gd name="T104" fmla="*/ 108 w 111"/>
                <a:gd name="T105" fmla="*/ 51 h 62"/>
                <a:gd name="T106" fmla="*/ 110 w 111"/>
                <a:gd name="T107" fmla="*/ 62 h 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1" h="62">
                  <a:moveTo>
                    <a:pt x="110" y="62"/>
                  </a:moveTo>
                  <a:lnTo>
                    <a:pt x="111" y="53"/>
                  </a:lnTo>
                  <a:lnTo>
                    <a:pt x="111" y="46"/>
                  </a:lnTo>
                  <a:lnTo>
                    <a:pt x="111" y="39"/>
                  </a:lnTo>
                  <a:lnTo>
                    <a:pt x="110" y="32"/>
                  </a:lnTo>
                  <a:lnTo>
                    <a:pt x="109" y="27"/>
                  </a:lnTo>
                  <a:lnTo>
                    <a:pt x="107" y="22"/>
                  </a:lnTo>
                  <a:lnTo>
                    <a:pt x="103" y="17"/>
                  </a:lnTo>
                  <a:lnTo>
                    <a:pt x="100" y="14"/>
                  </a:lnTo>
                  <a:lnTo>
                    <a:pt x="93" y="8"/>
                  </a:lnTo>
                  <a:lnTo>
                    <a:pt x="84" y="4"/>
                  </a:lnTo>
                  <a:lnTo>
                    <a:pt x="74" y="1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2" y="4"/>
                  </a:lnTo>
                  <a:lnTo>
                    <a:pt x="7" y="7"/>
                  </a:lnTo>
                  <a:lnTo>
                    <a:pt x="2" y="8"/>
                  </a:lnTo>
                  <a:lnTo>
                    <a:pt x="2" y="14"/>
                  </a:lnTo>
                  <a:lnTo>
                    <a:pt x="2" y="22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8" y="24"/>
                  </a:lnTo>
                  <a:lnTo>
                    <a:pt x="10" y="19"/>
                  </a:lnTo>
                  <a:lnTo>
                    <a:pt x="13" y="14"/>
                  </a:lnTo>
                  <a:lnTo>
                    <a:pt x="16" y="12"/>
                  </a:lnTo>
                  <a:lnTo>
                    <a:pt x="19" y="9"/>
                  </a:lnTo>
                  <a:lnTo>
                    <a:pt x="23" y="8"/>
                  </a:lnTo>
                  <a:lnTo>
                    <a:pt x="25" y="9"/>
                  </a:lnTo>
                  <a:lnTo>
                    <a:pt x="29" y="11"/>
                  </a:lnTo>
                  <a:lnTo>
                    <a:pt x="31" y="9"/>
                  </a:lnTo>
                  <a:lnTo>
                    <a:pt x="32" y="8"/>
                  </a:lnTo>
                  <a:lnTo>
                    <a:pt x="33" y="7"/>
                  </a:lnTo>
                  <a:lnTo>
                    <a:pt x="35" y="6"/>
                  </a:lnTo>
                  <a:lnTo>
                    <a:pt x="37" y="6"/>
                  </a:lnTo>
                  <a:lnTo>
                    <a:pt x="41" y="7"/>
                  </a:lnTo>
                  <a:lnTo>
                    <a:pt x="46" y="9"/>
                  </a:lnTo>
                  <a:lnTo>
                    <a:pt x="48" y="9"/>
                  </a:lnTo>
                  <a:lnTo>
                    <a:pt x="51" y="8"/>
                  </a:lnTo>
                  <a:lnTo>
                    <a:pt x="55" y="9"/>
                  </a:lnTo>
                  <a:lnTo>
                    <a:pt x="59" y="11"/>
                  </a:lnTo>
                  <a:lnTo>
                    <a:pt x="62" y="13"/>
                  </a:lnTo>
                  <a:lnTo>
                    <a:pt x="67" y="13"/>
                  </a:lnTo>
                  <a:lnTo>
                    <a:pt x="71" y="13"/>
                  </a:lnTo>
                  <a:lnTo>
                    <a:pt x="75" y="11"/>
                  </a:lnTo>
                  <a:lnTo>
                    <a:pt x="78" y="11"/>
                  </a:lnTo>
                  <a:lnTo>
                    <a:pt x="83" y="9"/>
                  </a:lnTo>
                  <a:lnTo>
                    <a:pt x="86" y="11"/>
                  </a:lnTo>
                  <a:lnTo>
                    <a:pt x="88" y="14"/>
                  </a:lnTo>
                  <a:lnTo>
                    <a:pt x="95" y="23"/>
                  </a:lnTo>
                  <a:lnTo>
                    <a:pt x="103" y="36"/>
                  </a:lnTo>
                  <a:lnTo>
                    <a:pt x="106" y="43"/>
                  </a:lnTo>
                  <a:lnTo>
                    <a:pt x="108" y="51"/>
                  </a:lnTo>
                  <a:lnTo>
                    <a:pt x="11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7" name="Freeform 122"/>
            <p:cNvSpPr>
              <a:spLocks/>
            </p:cNvSpPr>
            <p:nvPr/>
          </p:nvSpPr>
          <p:spPr bwMode="auto">
            <a:xfrm>
              <a:off x="3469" y="3100"/>
              <a:ext cx="89" cy="24"/>
            </a:xfrm>
            <a:custGeom>
              <a:avLst/>
              <a:gdLst>
                <a:gd name="T0" fmla="*/ 89 w 89"/>
                <a:gd name="T1" fmla="*/ 0 h 24"/>
                <a:gd name="T2" fmla="*/ 82 w 89"/>
                <a:gd name="T3" fmla="*/ 3 h 24"/>
                <a:gd name="T4" fmla="*/ 74 w 89"/>
                <a:gd name="T5" fmla="*/ 5 h 24"/>
                <a:gd name="T6" fmla="*/ 64 w 89"/>
                <a:gd name="T7" fmla="*/ 8 h 24"/>
                <a:gd name="T8" fmla="*/ 56 w 89"/>
                <a:gd name="T9" fmla="*/ 10 h 24"/>
                <a:gd name="T10" fmla="*/ 51 w 89"/>
                <a:gd name="T11" fmla="*/ 12 h 24"/>
                <a:gd name="T12" fmla="*/ 50 w 89"/>
                <a:gd name="T13" fmla="*/ 16 h 24"/>
                <a:gd name="T14" fmla="*/ 47 w 89"/>
                <a:gd name="T15" fmla="*/ 18 h 24"/>
                <a:gd name="T16" fmla="*/ 46 w 89"/>
                <a:gd name="T17" fmla="*/ 18 h 24"/>
                <a:gd name="T18" fmla="*/ 42 w 89"/>
                <a:gd name="T19" fmla="*/ 17 h 24"/>
                <a:gd name="T20" fmla="*/ 35 w 89"/>
                <a:gd name="T21" fmla="*/ 14 h 24"/>
                <a:gd name="T22" fmla="*/ 28 w 89"/>
                <a:gd name="T23" fmla="*/ 12 h 24"/>
                <a:gd name="T24" fmla="*/ 26 w 89"/>
                <a:gd name="T25" fmla="*/ 11 h 24"/>
                <a:gd name="T26" fmla="*/ 25 w 89"/>
                <a:gd name="T27" fmla="*/ 12 h 24"/>
                <a:gd name="T28" fmla="*/ 24 w 89"/>
                <a:gd name="T29" fmla="*/ 13 h 24"/>
                <a:gd name="T30" fmla="*/ 20 w 89"/>
                <a:gd name="T31" fmla="*/ 13 h 24"/>
                <a:gd name="T32" fmla="*/ 12 w 89"/>
                <a:gd name="T33" fmla="*/ 12 h 24"/>
                <a:gd name="T34" fmla="*/ 0 w 89"/>
                <a:gd name="T35" fmla="*/ 10 h 24"/>
                <a:gd name="T36" fmla="*/ 43 w 89"/>
                <a:gd name="T37" fmla="*/ 24 h 24"/>
                <a:gd name="T38" fmla="*/ 47 w 89"/>
                <a:gd name="T39" fmla="*/ 21 h 24"/>
                <a:gd name="T40" fmla="*/ 53 w 89"/>
                <a:gd name="T41" fmla="*/ 20 h 24"/>
                <a:gd name="T42" fmla="*/ 61 w 89"/>
                <a:gd name="T43" fmla="*/ 19 h 24"/>
                <a:gd name="T44" fmla="*/ 70 w 89"/>
                <a:gd name="T45" fmla="*/ 16 h 24"/>
                <a:gd name="T46" fmla="*/ 77 w 89"/>
                <a:gd name="T47" fmla="*/ 13 h 24"/>
                <a:gd name="T48" fmla="*/ 82 w 89"/>
                <a:gd name="T49" fmla="*/ 10 h 24"/>
                <a:gd name="T50" fmla="*/ 86 w 89"/>
                <a:gd name="T51" fmla="*/ 6 h 24"/>
                <a:gd name="T52" fmla="*/ 89 w 89"/>
                <a:gd name="T53" fmla="*/ 2 h 24"/>
                <a:gd name="T54" fmla="*/ 89 w 89"/>
                <a:gd name="T55" fmla="*/ 0 h 2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89" h="24">
                  <a:moveTo>
                    <a:pt x="89" y="0"/>
                  </a:moveTo>
                  <a:lnTo>
                    <a:pt x="82" y="3"/>
                  </a:lnTo>
                  <a:lnTo>
                    <a:pt x="74" y="5"/>
                  </a:lnTo>
                  <a:lnTo>
                    <a:pt x="64" y="8"/>
                  </a:lnTo>
                  <a:lnTo>
                    <a:pt x="56" y="10"/>
                  </a:lnTo>
                  <a:lnTo>
                    <a:pt x="51" y="12"/>
                  </a:lnTo>
                  <a:lnTo>
                    <a:pt x="50" y="16"/>
                  </a:lnTo>
                  <a:lnTo>
                    <a:pt x="47" y="18"/>
                  </a:lnTo>
                  <a:lnTo>
                    <a:pt x="46" y="18"/>
                  </a:lnTo>
                  <a:lnTo>
                    <a:pt x="42" y="17"/>
                  </a:lnTo>
                  <a:lnTo>
                    <a:pt x="35" y="14"/>
                  </a:lnTo>
                  <a:lnTo>
                    <a:pt x="28" y="12"/>
                  </a:lnTo>
                  <a:lnTo>
                    <a:pt x="26" y="11"/>
                  </a:lnTo>
                  <a:lnTo>
                    <a:pt x="25" y="12"/>
                  </a:lnTo>
                  <a:lnTo>
                    <a:pt x="24" y="13"/>
                  </a:lnTo>
                  <a:lnTo>
                    <a:pt x="20" y="13"/>
                  </a:lnTo>
                  <a:lnTo>
                    <a:pt x="12" y="12"/>
                  </a:lnTo>
                  <a:lnTo>
                    <a:pt x="0" y="10"/>
                  </a:lnTo>
                  <a:lnTo>
                    <a:pt x="43" y="24"/>
                  </a:lnTo>
                  <a:lnTo>
                    <a:pt x="47" y="21"/>
                  </a:lnTo>
                  <a:lnTo>
                    <a:pt x="53" y="20"/>
                  </a:lnTo>
                  <a:lnTo>
                    <a:pt x="61" y="19"/>
                  </a:lnTo>
                  <a:lnTo>
                    <a:pt x="70" y="16"/>
                  </a:lnTo>
                  <a:lnTo>
                    <a:pt x="77" y="13"/>
                  </a:lnTo>
                  <a:lnTo>
                    <a:pt x="82" y="10"/>
                  </a:lnTo>
                  <a:lnTo>
                    <a:pt x="86" y="6"/>
                  </a:lnTo>
                  <a:lnTo>
                    <a:pt x="89" y="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8" name="Freeform 123"/>
            <p:cNvSpPr>
              <a:spLocks/>
            </p:cNvSpPr>
            <p:nvPr/>
          </p:nvSpPr>
          <p:spPr bwMode="auto">
            <a:xfrm>
              <a:off x="3414" y="3015"/>
              <a:ext cx="46" cy="93"/>
            </a:xfrm>
            <a:custGeom>
              <a:avLst/>
              <a:gdLst>
                <a:gd name="T0" fmla="*/ 23 w 46"/>
                <a:gd name="T1" fmla="*/ 83 h 93"/>
                <a:gd name="T2" fmla="*/ 25 w 46"/>
                <a:gd name="T3" fmla="*/ 86 h 93"/>
                <a:gd name="T4" fmla="*/ 30 w 46"/>
                <a:gd name="T5" fmla="*/ 88 h 93"/>
                <a:gd name="T6" fmla="*/ 36 w 46"/>
                <a:gd name="T7" fmla="*/ 91 h 93"/>
                <a:gd name="T8" fmla="*/ 42 w 46"/>
                <a:gd name="T9" fmla="*/ 93 h 93"/>
                <a:gd name="T10" fmla="*/ 46 w 46"/>
                <a:gd name="T11" fmla="*/ 93 h 93"/>
                <a:gd name="T12" fmla="*/ 41 w 46"/>
                <a:gd name="T13" fmla="*/ 90 h 93"/>
                <a:gd name="T14" fmla="*/ 36 w 46"/>
                <a:gd name="T15" fmla="*/ 88 h 93"/>
                <a:gd name="T16" fmla="*/ 32 w 46"/>
                <a:gd name="T17" fmla="*/ 85 h 93"/>
                <a:gd name="T18" fmla="*/ 28 w 46"/>
                <a:gd name="T19" fmla="*/ 80 h 93"/>
                <a:gd name="T20" fmla="*/ 23 w 46"/>
                <a:gd name="T21" fmla="*/ 71 h 93"/>
                <a:gd name="T22" fmla="*/ 18 w 46"/>
                <a:gd name="T23" fmla="*/ 60 h 93"/>
                <a:gd name="T24" fmla="*/ 15 w 46"/>
                <a:gd name="T25" fmla="*/ 50 h 93"/>
                <a:gd name="T26" fmla="*/ 12 w 46"/>
                <a:gd name="T27" fmla="*/ 42 h 93"/>
                <a:gd name="T28" fmla="*/ 10 w 46"/>
                <a:gd name="T29" fmla="*/ 34 h 93"/>
                <a:gd name="T30" fmla="*/ 10 w 46"/>
                <a:gd name="T31" fmla="*/ 28 h 93"/>
                <a:gd name="T32" fmla="*/ 11 w 46"/>
                <a:gd name="T33" fmla="*/ 24 h 93"/>
                <a:gd name="T34" fmla="*/ 14 w 46"/>
                <a:gd name="T35" fmla="*/ 19 h 93"/>
                <a:gd name="T36" fmla="*/ 16 w 46"/>
                <a:gd name="T37" fmla="*/ 16 h 93"/>
                <a:gd name="T38" fmla="*/ 22 w 46"/>
                <a:gd name="T39" fmla="*/ 11 h 93"/>
                <a:gd name="T40" fmla="*/ 24 w 46"/>
                <a:gd name="T41" fmla="*/ 10 h 93"/>
                <a:gd name="T42" fmla="*/ 23 w 46"/>
                <a:gd name="T43" fmla="*/ 5 h 93"/>
                <a:gd name="T44" fmla="*/ 20 w 46"/>
                <a:gd name="T45" fmla="*/ 2 h 93"/>
                <a:gd name="T46" fmla="*/ 18 w 46"/>
                <a:gd name="T47" fmla="*/ 0 h 93"/>
                <a:gd name="T48" fmla="*/ 16 w 46"/>
                <a:gd name="T49" fmla="*/ 0 h 93"/>
                <a:gd name="T50" fmla="*/ 14 w 46"/>
                <a:gd name="T51" fmla="*/ 1 h 93"/>
                <a:gd name="T52" fmla="*/ 12 w 46"/>
                <a:gd name="T53" fmla="*/ 3 h 93"/>
                <a:gd name="T54" fmla="*/ 8 w 46"/>
                <a:gd name="T55" fmla="*/ 10 h 93"/>
                <a:gd name="T56" fmla="*/ 4 w 46"/>
                <a:gd name="T57" fmla="*/ 18 h 93"/>
                <a:gd name="T58" fmla="*/ 2 w 46"/>
                <a:gd name="T59" fmla="*/ 26 h 93"/>
                <a:gd name="T60" fmla="*/ 0 w 46"/>
                <a:gd name="T61" fmla="*/ 34 h 93"/>
                <a:gd name="T62" fmla="*/ 0 w 46"/>
                <a:gd name="T63" fmla="*/ 38 h 93"/>
                <a:gd name="T64" fmla="*/ 2 w 46"/>
                <a:gd name="T65" fmla="*/ 44 h 93"/>
                <a:gd name="T66" fmla="*/ 10 w 46"/>
                <a:gd name="T67" fmla="*/ 60 h 93"/>
                <a:gd name="T68" fmla="*/ 23 w 46"/>
                <a:gd name="T69" fmla="*/ 83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6" h="93">
                  <a:moveTo>
                    <a:pt x="23" y="83"/>
                  </a:moveTo>
                  <a:lnTo>
                    <a:pt x="25" y="86"/>
                  </a:lnTo>
                  <a:lnTo>
                    <a:pt x="30" y="88"/>
                  </a:lnTo>
                  <a:lnTo>
                    <a:pt x="36" y="91"/>
                  </a:lnTo>
                  <a:lnTo>
                    <a:pt x="42" y="93"/>
                  </a:lnTo>
                  <a:lnTo>
                    <a:pt x="46" y="93"/>
                  </a:lnTo>
                  <a:lnTo>
                    <a:pt x="41" y="90"/>
                  </a:lnTo>
                  <a:lnTo>
                    <a:pt x="36" y="88"/>
                  </a:lnTo>
                  <a:lnTo>
                    <a:pt x="32" y="85"/>
                  </a:lnTo>
                  <a:lnTo>
                    <a:pt x="28" y="80"/>
                  </a:lnTo>
                  <a:lnTo>
                    <a:pt x="23" y="71"/>
                  </a:lnTo>
                  <a:lnTo>
                    <a:pt x="18" y="60"/>
                  </a:lnTo>
                  <a:lnTo>
                    <a:pt x="15" y="50"/>
                  </a:lnTo>
                  <a:lnTo>
                    <a:pt x="12" y="42"/>
                  </a:lnTo>
                  <a:lnTo>
                    <a:pt x="10" y="34"/>
                  </a:lnTo>
                  <a:lnTo>
                    <a:pt x="10" y="28"/>
                  </a:lnTo>
                  <a:lnTo>
                    <a:pt x="11" y="24"/>
                  </a:lnTo>
                  <a:lnTo>
                    <a:pt x="14" y="19"/>
                  </a:lnTo>
                  <a:lnTo>
                    <a:pt x="16" y="16"/>
                  </a:lnTo>
                  <a:lnTo>
                    <a:pt x="22" y="11"/>
                  </a:lnTo>
                  <a:lnTo>
                    <a:pt x="24" y="10"/>
                  </a:lnTo>
                  <a:lnTo>
                    <a:pt x="23" y="5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2" y="3"/>
                  </a:lnTo>
                  <a:lnTo>
                    <a:pt x="8" y="10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10" y="60"/>
                  </a:lnTo>
                  <a:lnTo>
                    <a:pt x="23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29" name="Freeform 124"/>
            <p:cNvSpPr>
              <a:spLocks/>
            </p:cNvSpPr>
            <p:nvPr/>
          </p:nvSpPr>
          <p:spPr bwMode="auto">
            <a:xfrm>
              <a:off x="3570" y="3037"/>
              <a:ext cx="40" cy="97"/>
            </a:xfrm>
            <a:custGeom>
              <a:avLst/>
              <a:gdLst>
                <a:gd name="T0" fmla="*/ 12 w 40"/>
                <a:gd name="T1" fmla="*/ 30 h 97"/>
                <a:gd name="T2" fmla="*/ 18 w 40"/>
                <a:gd name="T3" fmla="*/ 32 h 97"/>
                <a:gd name="T4" fmla="*/ 24 w 40"/>
                <a:gd name="T5" fmla="*/ 34 h 97"/>
                <a:gd name="T6" fmla="*/ 28 w 40"/>
                <a:gd name="T7" fmla="*/ 36 h 97"/>
                <a:gd name="T8" fmla="*/ 29 w 40"/>
                <a:gd name="T9" fmla="*/ 37 h 97"/>
                <a:gd name="T10" fmla="*/ 29 w 40"/>
                <a:gd name="T11" fmla="*/ 41 h 97"/>
                <a:gd name="T12" fmla="*/ 28 w 40"/>
                <a:gd name="T13" fmla="*/ 46 h 97"/>
                <a:gd name="T14" fmla="*/ 27 w 40"/>
                <a:gd name="T15" fmla="*/ 55 h 97"/>
                <a:gd name="T16" fmla="*/ 27 w 40"/>
                <a:gd name="T17" fmla="*/ 59 h 97"/>
                <a:gd name="T18" fmla="*/ 27 w 40"/>
                <a:gd name="T19" fmla="*/ 64 h 97"/>
                <a:gd name="T20" fmla="*/ 28 w 40"/>
                <a:gd name="T21" fmla="*/ 73 h 97"/>
                <a:gd name="T22" fmla="*/ 28 w 40"/>
                <a:gd name="T23" fmla="*/ 84 h 97"/>
                <a:gd name="T24" fmla="*/ 28 w 40"/>
                <a:gd name="T25" fmla="*/ 97 h 97"/>
                <a:gd name="T26" fmla="*/ 31 w 40"/>
                <a:gd name="T27" fmla="*/ 85 h 97"/>
                <a:gd name="T28" fmla="*/ 33 w 40"/>
                <a:gd name="T29" fmla="*/ 72 h 97"/>
                <a:gd name="T30" fmla="*/ 34 w 40"/>
                <a:gd name="T31" fmla="*/ 56 h 97"/>
                <a:gd name="T32" fmla="*/ 37 w 40"/>
                <a:gd name="T33" fmla="*/ 52 h 97"/>
                <a:gd name="T34" fmla="*/ 40 w 40"/>
                <a:gd name="T35" fmla="*/ 49 h 97"/>
                <a:gd name="T36" fmla="*/ 40 w 40"/>
                <a:gd name="T37" fmla="*/ 46 h 97"/>
                <a:gd name="T38" fmla="*/ 40 w 40"/>
                <a:gd name="T39" fmla="*/ 43 h 97"/>
                <a:gd name="T40" fmla="*/ 37 w 40"/>
                <a:gd name="T41" fmla="*/ 40 h 97"/>
                <a:gd name="T42" fmla="*/ 36 w 40"/>
                <a:gd name="T43" fmla="*/ 37 h 97"/>
                <a:gd name="T44" fmla="*/ 34 w 40"/>
                <a:gd name="T45" fmla="*/ 32 h 97"/>
                <a:gd name="T46" fmla="*/ 32 w 40"/>
                <a:gd name="T47" fmla="*/ 26 h 97"/>
                <a:gd name="T48" fmla="*/ 28 w 40"/>
                <a:gd name="T49" fmla="*/ 22 h 97"/>
                <a:gd name="T50" fmla="*/ 26 w 40"/>
                <a:gd name="T51" fmla="*/ 20 h 97"/>
                <a:gd name="T52" fmla="*/ 21 w 40"/>
                <a:gd name="T53" fmla="*/ 17 h 97"/>
                <a:gd name="T54" fmla="*/ 20 w 40"/>
                <a:gd name="T55" fmla="*/ 17 h 97"/>
                <a:gd name="T56" fmla="*/ 18 w 40"/>
                <a:gd name="T57" fmla="*/ 11 h 97"/>
                <a:gd name="T58" fmla="*/ 15 w 40"/>
                <a:gd name="T59" fmla="*/ 6 h 97"/>
                <a:gd name="T60" fmla="*/ 11 w 40"/>
                <a:gd name="T61" fmla="*/ 3 h 97"/>
                <a:gd name="T62" fmla="*/ 8 w 40"/>
                <a:gd name="T63" fmla="*/ 2 h 97"/>
                <a:gd name="T64" fmla="*/ 2 w 40"/>
                <a:gd name="T65" fmla="*/ 0 h 97"/>
                <a:gd name="T66" fmla="*/ 0 w 40"/>
                <a:gd name="T67" fmla="*/ 0 h 97"/>
                <a:gd name="T68" fmla="*/ 6 w 40"/>
                <a:gd name="T69" fmla="*/ 3 h 97"/>
                <a:gd name="T70" fmla="*/ 10 w 40"/>
                <a:gd name="T71" fmla="*/ 8 h 97"/>
                <a:gd name="T72" fmla="*/ 12 w 40"/>
                <a:gd name="T73" fmla="*/ 13 h 97"/>
                <a:gd name="T74" fmla="*/ 13 w 40"/>
                <a:gd name="T75" fmla="*/ 19 h 97"/>
                <a:gd name="T76" fmla="*/ 13 w 40"/>
                <a:gd name="T77" fmla="*/ 27 h 97"/>
                <a:gd name="T78" fmla="*/ 12 w 40"/>
                <a:gd name="T79" fmla="*/ 30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0" h="97">
                  <a:moveTo>
                    <a:pt x="12" y="30"/>
                  </a:moveTo>
                  <a:lnTo>
                    <a:pt x="18" y="32"/>
                  </a:lnTo>
                  <a:lnTo>
                    <a:pt x="24" y="34"/>
                  </a:lnTo>
                  <a:lnTo>
                    <a:pt x="28" y="36"/>
                  </a:lnTo>
                  <a:lnTo>
                    <a:pt x="29" y="37"/>
                  </a:lnTo>
                  <a:lnTo>
                    <a:pt x="29" y="41"/>
                  </a:lnTo>
                  <a:lnTo>
                    <a:pt x="28" y="46"/>
                  </a:lnTo>
                  <a:lnTo>
                    <a:pt x="27" y="55"/>
                  </a:lnTo>
                  <a:lnTo>
                    <a:pt x="27" y="59"/>
                  </a:lnTo>
                  <a:lnTo>
                    <a:pt x="27" y="64"/>
                  </a:lnTo>
                  <a:lnTo>
                    <a:pt x="28" y="73"/>
                  </a:lnTo>
                  <a:lnTo>
                    <a:pt x="28" y="84"/>
                  </a:lnTo>
                  <a:lnTo>
                    <a:pt x="28" y="97"/>
                  </a:lnTo>
                  <a:lnTo>
                    <a:pt x="31" y="85"/>
                  </a:lnTo>
                  <a:lnTo>
                    <a:pt x="33" y="72"/>
                  </a:lnTo>
                  <a:lnTo>
                    <a:pt x="34" y="56"/>
                  </a:lnTo>
                  <a:lnTo>
                    <a:pt x="37" y="52"/>
                  </a:lnTo>
                  <a:lnTo>
                    <a:pt x="40" y="49"/>
                  </a:lnTo>
                  <a:lnTo>
                    <a:pt x="40" y="46"/>
                  </a:lnTo>
                  <a:lnTo>
                    <a:pt x="40" y="43"/>
                  </a:lnTo>
                  <a:lnTo>
                    <a:pt x="37" y="40"/>
                  </a:lnTo>
                  <a:lnTo>
                    <a:pt x="36" y="37"/>
                  </a:lnTo>
                  <a:lnTo>
                    <a:pt x="34" y="32"/>
                  </a:lnTo>
                  <a:lnTo>
                    <a:pt x="32" y="26"/>
                  </a:lnTo>
                  <a:lnTo>
                    <a:pt x="28" y="22"/>
                  </a:lnTo>
                  <a:lnTo>
                    <a:pt x="26" y="20"/>
                  </a:lnTo>
                  <a:lnTo>
                    <a:pt x="21" y="17"/>
                  </a:lnTo>
                  <a:lnTo>
                    <a:pt x="20" y="17"/>
                  </a:lnTo>
                  <a:lnTo>
                    <a:pt x="18" y="11"/>
                  </a:lnTo>
                  <a:lnTo>
                    <a:pt x="15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6" y="3"/>
                  </a:lnTo>
                  <a:lnTo>
                    <a:pt x="10" y="8"/>
                  </a:lnTo>
                  <a:lnTo>
                    <a:pt x="12" y="13"/>
                  </a:lnTo>
                  <a:lnTo>
                    <a:pt x="13" y="19"/>
                  </a:lnTo>
                  <a:lnTo>
                    <a:pt x="13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0" name="Freeform 125"/>
            <p:cNvSpPr>
              <a:spLocks/>
            </p:cNvSpPr>
            <p:nvPr/>
          </p:nvSpPr>
          <p:spPr bwMode="auto">
            <a:xfrm>
              <a:off x="3439" y="3113"/>
              <a:ext cx="174" cy="102"/>
            </a:xfrm>
            <a:custGeom>
              <a:avLst/>
              <a:gdLst>
                <a:gd name="T0" fmla="*/ 172 w 174"/>
                <a:gd name="T1" fmla="*/ 0 h 102"/>
                <a:gd name="T2" fmla="*/ 172 w 174"/>
                <a:gd name="T3" fmla="*/ 9 h 102"/>
                <a:gd name="T4" fmla="*/ 171 w 174"/>
                <a:gd name="T5" fmla="*/ 20 h 102"/>
                <a:gd name="T6" fmla="*/ 168 w 174"/>
                <a:gd name="T7" fmla="*/ 28 h 102"/>
                <a:gd name="T8" fmla="*/ 166 w 174"/>
                <a:gd name="T9" fmla="*/ 37 h 102"/>
                <a:gd name="T10" fmla="*/ 159 w 174"/>
                <a:gd name="T11" fmla="*/ 52 h 102"/>
                <a:gd name="T12" fmla="*/ 151 w 174"/>
                <a:gd name="T13" fmla="*/ 63 h 102"/>
                <a:gd name="T14" fmla="*/ 142 w 174"/>
                <a:gd name="T15" fmla="*/ 74 h 102"/>
                <a:gd name="T16" fmla="*/ 134 w 174"/>
                <a:gd name="T17" fmla="*/ 82 h 102"/>
                <a:gd name="T18" fmla="*/ 127 w 174"/>
                <a:gd name="T19" fmla="*/ 86 h 102"/>
                <a:gd name="T20" fmla="*/ 123 w 174"/>
                <a:gd name="T21" fmla="*/ 89 h 102"/>
                <a:gd name="T22" fmla="*/ 47 w 174"/>
                <a:gd name="T23" fmla="*/ 77 h 102"/>
                <a:gd name="T24" fmla="*/ 39 w 174"/>
                <a:gd name="T25" fmla="*/ 76 h 102"/>
                <a:gd name="T26" fmla="*/ 19 w 174"/>
                <a:gd name="T27" fmla="*/ 72 h 102"/>
                <a:gd name="T28" fmla="*/ 11 w 174"/>
                <a:gd name="T29" fmla="*/ 71 h 102"/>
                <a:gd name="T30" fmla="*/ 3 w 174"/>
                <a:gd name="T31" fmla="*/ 71 h 102"/>
                <a:gd name="T32" fmla="*/ 1 w 174"/>
                <a:gd name="T33" fmla="*/ 72 h 102"/>
                <a:gd name="T34" fmla="*/ 0 w 174"/>
                <a:gd name="T35" fmla="*/ 74 h 102"/>
                <a:gd name="T36" fmla="*/ 0 w 174"/>
                <a:gd name="T37" fmla="*/ 75 h 102"/>
                <a:gd name="T38" fmla="*/ 2 w 174"/>
                <a:gd name="T39" fmla="*/ 77 h 102"/>
                <a:gd name="T40" fmla="*/ 60 w 174"/>
                <a:gd name="T41" fmla="*/ 85 h 102"/>
                <a:gd name="T42" fmla="*/ 86 w 174"/>
                <a:gd name="T43" fmla="*/ 94 h 102"/>
                <a:gd name="T44" fmla="*/ 107 w 174"/>
                <a:gd name="T45" fmla="*/ 101 h 102"/>
                <a:gd name="T46" fmla="*/ 116 w 174"/>
                <a:gd name="T47" fmla="*/ 102 h 102"/>
                <a:gd name="T48" fmla="*/ 121 w 174"/>
                <a:gd name="T49" fmla="*/ 102 h 102"/>
                <a:gd name="T50" fmla="*/ 125 w 174"/>
                <a:gd name="T51" fmla="*/ 102 h 102"/>
                <a:gd name="T52" fmla="*/ 128 w 174"/>
                <a:gd name="T53" fmla="*/ 102 h 102"/>
                <a:gd name="T54" fmla="*/ 134 w 174"/>
                <a:gd name="T55" fmla="*/ 99 h 102"/>
                <a:gd name="T56" fmla="*/ 141 w 174"/>
                <a:gd name="T57" fmla="*/ 94 h 102"/>
                <a:gd name="T58" fmla="*/ 149 w 174"/>
                <a:gd name="T59" fmla="*/ 85 h 102"/>
                <a:gd name="T60" fmla="*/ 155 w 174"/>
                <a:gd name="T61" fmla="*/ 76 h 102"/>
                <a:gd name="T62" fmla="*/ 160 w 174"/>
                <a:gd name="T63" fmla="*/ 68 h 102"/>
                <a:gd name="T64" fmla="*/ 165 w 174"/>
                <a:gd name="T65" fmla="*/ 60 h 102"/>
                <a:gd name="T66" fmla="*/ 167 w 174"/>
                <a:gd name="T67" fmla="*/ 52 h 102"/>
                <a:gd name="T68" fmla="*/ 171 w 174"/>
                <a:gd name="T69" fmla="*/ 44 h 102"/>
                <a:gd name="T70" fmla="*/ 173 w 174"/>
                <a:gd name="T71" fmla="*/ 29 h 102"/>
                <a:gd name="T72" fmla="*/ 174 w 174"/>
                <a:gd name="T73" fmla="*/ 17 h 102"/>
                <a:gd name="T74" fmla="*/ 173 w 174"/>
                <a:gd name="T75" fmla="*/ 8 h 102"/>
                <a:gd name="T76" fmla="*/ 172 w 174"/>
                <a:gd name="T77" fmla="*/ 0 h 1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02">
                  <a:moveTo>
                    <a:pt x="172" y="0"/>
                  </a:moveTo>
                  <a:lnTo>
                    <a:pt x="172" y="9"/>
                  </a:lnTo>
                  <a:lnTo>
                    <a:pt x="171" y="20"/>
                  </a:lnTo>
                  <a:lnTo>
                    <a:pt x="168" y="28"/>
                  </a:lnTo>
                  <a:lnTo>
                    <a:pt x="166" y="37"/>
                  </a:lnTo>
                  <a:lnTo>
                    <a:pt x="159" y="52"/>
                  </a:lnTo>
                  <a:lnTo>
                    <a:pt x="151" y="63"/>
                  </a:lnTo>
                  <a:lnTo>
                    <a:pt x="142" y="74"/>
                  </a:lnTo>
                  <a:lnTo>
                    <a:pt x="134" y="82"/>
                  </a:lnTo>
                  <a:lnTo>
                    <a:pt x="127" y="86"/>
                  </a:lnTo>
                  <a:lnTo>
                    <a:pt x="123" y="89"/>
                  </a:lnTo>
                  <a:lnTo>
                    <a:pt x="47" y="77"/>
                  </a:lnTo>
                  <a:lnTo>
                    <a:pt x="39" y="76"/>
                  </a:lnTo>
                  <a:lnTo>
                    <a:pt x="19" y="72"/>
                  </a:lnTo>
                  <a:lnTo>
                    <a:pt x="11" y="71"/>
                  </a:lnTo>
                  <a:lnTo>
                    <a:pt x="3" y="71"/>
                  </a:lnTo>
                  <a:lnTo>
                    <a:pt x="1" y="72"/>
                  </a:lnTo>
                  <a:lnTo>
                    <a:pt x="0" y="74"/>
                  </a:lnTo>
                  <a:lnTo>
                    <a:pt x="0" y="75"/>
                  </a:lnTo>
                  <a:lnTo>
                    <a:pt x="2" y="77"/>
                  </a:lnTo>
                  <a:lnTo>
                    <a:pt x="60" y="85"/>
                  </a:lnTo>
                  <a:lnTo>
                    <a:pt x="86" y="94"/>
                  </a:lnTo>
                  <a:lnTo>
                    <a:pt x="107" y="101"/>
                  </a:lnTo>
                  <a:lnTo>
                    <a:pt x="116" y="102"/>
                  </a:lnTo>
                  <a:lnTo>
                    <a:pt x="121" y="102"/>
                  </a:lnTo>
                  <a:lnTo>
                    <a:pt x="125" y="102"/>
                  </a:lnTo>
                  <a:lnTo>
                    <a:pt x="128" y="102"/>
                  </a:lnTo>
                  <a:lnTo>
                    <a:pt x="134" y="99"/>
                  </a:lnTo>
                  <a:lnTo>
                    <a:pt x="141" y="94"/>
                  </a:lnTo>
                  <a:lnTo>
                    <a:pt x="149" y="85"/>
                  </a:lnTo>
                  <a:lnTo>
                    <a:pt x="155" y="76"/>
                  </a:lnTo>
                  <a:lnTo>
                    <a:pt x="160" y="68"/>
                  </a:lnTo>
                  <a:lnTo>
                    <a:pt x="165" y="60"/>
                  </a:lnTo>
                  <a:lnTo>
                    <a:pt x="167" y="52"/>
                  </a:lnTo>
                  <a:lnTo>
                    <a:pt x="171" y="44"/>
                  </a:lnTo>
                  <a:lnTo>
                    <a:pt x="173" y="29"/>
                  </a:lnTo>
                  <a:lnTo>
                    <a:pt x="174" y="17"/>
                  </a:lnTo>
                  <a:lnTo>
                    <a:pt x="173" y="8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1" name="Freeform 126"/>
            <p:cNvSpPr>
              <a:spLocks/>
            </p:cNvSpPr>
            <p:nvPr/>
          </p:nvSpPr>
          <p:spPr bwMode="auto">
            <a:xfrm>
              <a:off x="3361" y="3079"/>
              <a:ext cx="166" cy="166"/>
            </a:xfrm>
            <a:custGeom>
              <a:avLst/>
              <a:gdLst>
                <a:gd name="T0" fmla="*/ 17 w 166"/>
                <a:gd name="T1" fmla="*/ 39 h 166"/>
                <a:gd name="T2" fmla="*/ 17 w 166"/>
                <a:gd name="T3" fmla="*/ 33 h 166"/>
                <a:gd name="T4" fmla="*/ 17 w 166"/>
                <a:gd name="T5" fmla="*/ 21 h 166"/>
                <a:gd name="T6" fmla="*/ 16 w 166"/>
                <a:gd name="T7" fmla="*/ 14 h 166"/>
                <a:gd name="T8" fmla="*/ 15 w 166"/>
                <a:gd name="T9" fmla="*/ 7 h 166"/>
                <a:gd name="T10" fmla="*/ 13 w 166"/>
                <a:gd name="T11" fmla="*/ 3 h 166"/>
                <a:gd name="T12" fmla="*/ 12 w 166"/>
                <a:gd name="T13" fmla="*/ 2 h 166"/>
                <a:gd name="T14" fmla="*/ 10 w 166"/>
                <a:gd name="T15" fmla="*/ 1 h 166"/>
                <a:gd name="T16" fmla="*/ 9 w 166"/>
                <a:gd name="T17" fmla="*/ 1 h 166"/>
                <a:gd name="T18" fmla="*/ 8 w 166"/>
                <a:gd name="T19" fmla="*/ 0 h 166"/>
                <a:gd name="T20" fmla="*/ 7 w 166"/>
                <a:gd name="T21" fmla="*/ 1 h 166"/>
                <a:gd name="T22" fmla="*/ 6 w 166"/>
                <a:gd name="T23" fmla="*/ 6 h 166"/>
                <a:gd name="T24" fmla="*/ 4 w 166"/>
                <a:gd name="T25" fmla="*/ 7 h 166"/>
                <a:gd name="T26" fmla="*/ 2 w 166"/>
                <a:gd name="T27" fmla="*/ 8 h 166"/>
                <a:gd name="T28" fmla="*/ 1 w 166"/>
                <a:gd name="T29" fmla="*/ 10 h 166"/>
                <a:gd name="T30" fmla="*/ 0 w 166"/>
                <a:gd name="T31" fmla="*/ 13 h 166"/>
                <a:gd name="T32" fmla="*/ 1 w 166"/>
                <a:gd name="T33" fmla="*/ 16 h 166"/>
                <a:gd name="T34" fmla="*/ 4 w 166"/>
                <a:gd name="T35" fmla="*/ 21 h 166"/>
                <a:gd name="T36" fmla="*/ 9 w 166"/>
                <a:gd name="T37" fmla="*/ 25 h 166"/>
                <a:gd name="T38" fmla="*/ 9 w 166"/>
                <a:gd name="T39" fmla="*/ 27 h 166"/>
                <a:gd name="T40" fmla="*/ 10 w 166"/>
                <a:gd name="T41" fmla="*/ 37 h 166"/>
                <a:gd name="T42" fmla="*/ 13 w 166"/>
                <a:gd name="T43" fmla="*/ 43 h 166"/>
                <a:gd name="T44" fmla="*/ 15 w 166"/>
                <a:gd name="T45" fmla="*/ 53 h 166"/>
                <a:gd name="T46" fmla="*/ 21 w 166"/>
                <a:gd name="T47" fmla="*/ 62 h 166"/>
                <a:gd name="T48" fmla="*/ 28 w 166"/>
                <a:gd name="T49" fmla="*/ 74 h 166"/>
                <a:gd name="T50" fmla="*/ 31 w 166"/>
                <a:gd name="T51" fmla="*/ 80 h 166"/>
                <a:gd name="T52" fmla="*/ 36 w 166"/>
                <a:gd name="T53" fmla="*/ 84 h 166"/>
                <a:gd name="T54" fmla="*/ 45 w 166"/>
                <a:gd name="T55" fmla="*/ 88 h 166"/>
                <a:gd name="T56" fmla="*/ 52 w 166"/>
                <a:gd name="T57" fmla="*/ 93 h 166"/>
                <a:gd name="T58" fmla="*/ 55 w 166"/>
                <a:gd name="T59" fmla="*/ 95 h 166"/>
                <a:gd name="T60" fmla="*/ 57 w 166"/>
                <a:gd name="T61" fmla="*/ 98 h 166"/>
                <a:gd name="T62" fmla="*/ 60 w 166"/>
                <a:gd name="T63" fmla="*/ 105 h 166"/>
                <a:gd name="T64" fmla="*/ 63 w 166"/>
                <a:gd name="T65" fmla="*/ 111 h 166"/>
                <a:gd name="T66" fmla="*/ 71 w 166"/>
                <a:gd name="T67" fmla="*/ 120 h 166"/>
                <a:gd name="T68" fmla="*/ 77 w 166"/>
                <a:gd name="T69" fmla="*/ 126 h 166"/>
                <a:gd name="T70" fmla="*/ 86 w 166"/>
                <a:gd name="T71" fmla="*/ 133 h 166"/>
                <a:gd name="T72" fmla="*/ 99 w 166"/>
                <a:gd name="T73" fmla="*/ 140 h 166"/>
                <a:gd name="T74" fmla="*/ 102 w 166"/>
                <a:gd name="T75" fmla="*/ 144 h 166"/>
                <a:gd name="T76" fmla="*/ 112 w 166"/>
                <a:gd name="T77" fmla="*/ 152 h 166"/>
                <a:gd name="T78" fmla="*/ 119 w 166"/>
                <a:gd name="T79" fmla="*/ 157 h 166"/>
                <a:gd name="T80" fmla="*/ 127 w 166"/>
                <a:gd name="T81" fmla="*/ 161 h 166"/>
                <a:gd name="T82" fmla="*/ 138 w 166"/>
                <a:gd name="T83" fmla="*/ 164 h 166"/>
                <a:gd name="T84" fmla="*/ 148 w 166"/>
                <a:gd name="T85" fmla="*/ 166 h 166"/>
                <a:gd name="T86" fmla="*/ 151 w 166"/>
                <a:gd name="T87" fmla="*/ 164 h 166"/>
                <a:gd name="T88" fmla="*/ 159 w 166"/>
                <a:gd name="T89" fmla="*/ 158 h 166"/>
                <a:gd name="T90" fmla="*/ 163 w 166"/>
                <a:gd name="T91" fmla="*/ 155 h 166"/>
                <a:gd name="T92" fmla="*/ 165 w 166"/>
                <a:gd name="T93" fmla="*/ 152 h 166"/>
                <a:gd name="T94" fmla="*/ 166 w 166"/>
                <a:gd name="T95" fmla="*/ 149 h 166"/>
                <a:gd name="T96" fmla="*/ 164 w 166"/>
                <a:gd name="T97" fmla="*/ 148 h 166"/>
                <a:gd name="T98" fmla="*/ 154 w 166"/>
                <a:gd name="T99" fmla="*/ 148 h 166"/>
                <a:gd name="T100" fmla="*/ 144 w 166"/>
                <a:gd name="T101" fmla="*/ 149 h 166"/>
                <a:gd name="T102" fmla="*/ 138 w 166"/>
                <a:gd name="T103" fmla="*/ 150 h 166"/>
                <a:gd name="T104" fmla="*/ 127 w 166"/>
                <a:gd name="T105" fmla="*/ 142 h 166"/>
                <a:gd name="T106" fmla="*/ 116 w 166"/>
                <a:gd name="T107" fmla="*/ 134 h 166"/>
                <a:gd name="T108" fmla="*/ 100 w 166"/>
                <a:gd name="T109" fmla="*/ 126 h 166"/>
                <a:gd name="T110" fmla="*/ 78 w 166"/>
                <a:gd name="T111" fmla="*/ 116 h 166"/>
                <a:gd name="T112" fmla="*/ 17 w 166"/>
                <a:gd name="T113" fmla="*/ 39 h 16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6">
                  <a:moveTo>
                    <a:pt x="17" y="39"/>
                  </a:moveTo>
                  <a:lnTo>
                    <a:pt x="17" y="33"/>
                  </a:lnTo>
                  <a:lnTo>
                    <a:pt x="17" y="21"/>
                  </a:lnTo>
                  <a:lnTo>
                    <a:pt x="16" y="14"/>
                  </a:lnTo>
                  <a:lnTo>
                    <a:pt x="15" y="7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6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4" y="21"/>
                  </a:lnTo>
                  <a:lnTo>
                    <a:pt x="9" y="25"/>
                  </a:lnTo>
                  <a:lnTo>
                    <a:pt x="9" y="27"/>
                  </a:lnTo>
                  <a:lnTo>
                    <a:pt x="10" y="37"/>
                  </a:lnTo>
                  <a:lnTo>
                    <a:pt x="13" y="43"/>
                  </a:lnTo>
                  <a:lnTo>
                    <a:pt x="15" y="53"/>
                  </a:lnTo>
                  <a:lnTo>
                    <a:pt x="21" y="62"/>
                  </a:lnTo>
                  <a:lnTo>
                    <a:pt x="28" y="74"/>
                  </a:lnTo>
                  <a:lnTo>
                    <a:pt x="31" y="80"/>
                  </a:lnTo>
                  <a:lnTo>
                    <a:pt x="36" y="84"/>
                  </a:lnTo>
                  <a:lnTo>
                    <a:pt x="45" y="88"/>
                  </a:lnTo>
                  <a:lnTo>
                    <a:pt x="52" y="93"/>
                  </a:lnTo>
                  <a:lnTo>
                    <a:pt x="55" y="95"/>
                  </a:lnTo>
                  <a:lnTo>
                    <a:pt x="57" y="98"/>
                  </a:lnTo>
                  <a:lnTo>
                    <a:pt x="60" y="105"/>
                  </a:lnTo>
                  <a:lnTo>
                    <a:pt x="63" y="111"/>
                  </a:lnTo>
                  <a:lnTo>
                    <a:pt x="71" y="120"/>
                  </a:lnTo>
                  <a:lnTo>
                    <a:pt x="77" y="126"/>
                  </a:lnTo>
                  <a:lnTo>
                    <a:pt x="86" y="133"/>
                  </a:lnTo>
                  <a:lnTo>
                    <a:pt x="99" y="140"/>
                  </a:lnTo>
                  <a:lnTo>
                    <a:pt x="102" y="144"/>
                  </a:lnTo>
                  <a:lnTo>
                    <a:pt x="112" y="152"/>
                  </a:lnTo>
                  <a:lnTo>
                    <a:pt x="119" y="157"/>
                  </a:lnTo>
                  <a:lnTo>
                    <a:pt x="127" y="161"/>
                  </a:lnTo>
                  <a:lnTo>
                    <a:pt x="138" y="164"/>
                  </a:lnTo>
                  <a:lnTo>
                    <a:pt x="148" y="166"/>
                  </a:lnTo>
                  <a:lnTo>
                    <a:pt x="151" y="164"/>
                  </a:lnTo>
                  <a:lnTo>
                    <a:pt x="159" y="158"/>
                  </a:lnTo>
                  <a:lnTo>
                    <a:pt x="163" y="155"/>
                  </a:lnTo>
                  <a:lnTo>
                    <a:pt x="165" y="152"/>
                  </a:lnTo>
                  <a:lnTo>
                    <a:pt x="166" y="149"/>
                  </a:lnTo>
                  <a:lnTo>
                    <a:pt x="164" y="148"/>
                  </a:lnTo>
                  <a:lnTo>
                    <a:pt x="154" y="148"/>
                  </a:lnTo>
                  <a:lnTo>
                    <a:pt x="144" y="149"/>
                  </a:lnTo>
                  <a:lnTo>
                    <a:pt x="138" y="150"/>
                  </a:lnTo>
                  <a:lnTo>
                    <a:pt x="127" y="142"/>
                  </a:lnTo>
                  <a:lnTo>
                    <a:pt x="116" y="134"/>
                  </a:lnTo>
                  <a:lnTo>
                    <a:pt x="100" y="126"/>
                  </a:lnTo>
                  <a:lnTo>
                    <a:pt x="78" y="116"/>
                  </a:lnTo>
                  <a:lnTo>
                    <a:pt x="17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7" name="Freeform 127"/>
          <p:cNvSpPr>
            <a:spLocks/>
          </p:cNvSpPr>
          <p:nvPr/>
        </p:nvSpPr>
        <p:spPr bwMode="auto">
          <a:xfrm>
            <a:off x="5316538" y="5265738"/>
            <a:ext cx="415925" cy="430212"/>
          </a:xfrm>
          <a:custGeom>
            <a:avLst/>
            <a:gdLst>
              <a:gd name="T0" fmla="*/ 22225 w 262"/>
              <a:gd name="T1" fmla="*/ 280987 h 271"/>
              <a:gd name="T2" fmla="*/ 3175 w 262"/>
              <a:gd name="T3" fmla="*/ 246062 h 271"/>
              <a:gd name="T4" fmla="*/ 0 w 262"/>
              <a:gd name="T5" fmla="*/ 223837 h 271"/>
              <a:gd name="T6" fmla="*/ 3175 w 262"/>
              <a:gd name="T7" fmla="*/ 219075 h 271"/>
              <a:gd name="T8" fmla="*/ 12700 w 262"/>
              <a:gd name="T9" fmla="*/ 192087 h 271"/>
              <a:gd name="T10" fmla="*/ 12700 w 262"/>
              <a:gd name="T11" fmla="*/ 174625 h 271"/>
              <a:gd name="T12" fmla="*/ 19050 w 262"/>
              <a:gd name="T13" fmla="*/ 157162 h 271"/>
              <a:gd name="T14" fmla="*/ 30163 w 262"/>
              <a:gd name="T15" fmla="*/ 147637 h 271"/>
              <a:gd name="T16" fmla="*/ 41275 w 262"/>
              <a:gd name="T17" fmla="*/ 131762 h 271"/>
              <a:gd name="T18" fmla="*/ 53975 w 262"/>
              <a:gd name="T19" fmla="*/ 87312 h 271"/>
              <a:gd name="T20" fmla="*/ 68263 w 262"/>
              <a:gd name="T21" fmla="*/ 61912 h 271"/>
              <a:gd name="T22" fmla="*/ 76200 w 262"/>
              <a:gd name="T23" fmla="*/ 55562 h 271"/>
              <a:gd name="T24" fmla="*/ 79375 w 262"/>
              <a:gd name="T25" fmla="*/ 36512 h 271"/>
              <a:gd name="T26" fmla="*/ 84138 w 262"/>
              <a:gd name="T27" fmla="*/ 20637 h 271"/>
              <a:gd name="T28" fmla="*/ 101600 w 262"/>
              <a:gd name="T29" fmla="*/ 7937 h 271"/>
              <a:gd name="T30" fmla="*/ 115888 w 262"/>
              <a:gd name="T31" fmla="*/ 1587 h 271"/>
              <a:gd name="T32" fmla="*/ 141288 w 262"/>
              <a:gd name="T33" fmla="*/ 0 h 271"/>
              <a:gd name="T34" fmla="*/ 176213 w 262"/>
              <a:gd name="T35" fmla="*/ 7937 h 271"/>
              <a:gd name="T36" fmla="*/ 230188 w 262"/>
              <a:gd name="T37" fmla="*/ 17462 h 271"/>
              <a:gd name="T38" fmla="*/ 246063 w 262"/>
              <a:gd name="T39" fmla="*/ 17462 h 271"/>
              <a:gd name="T40" fmla="*/ 277813 w 262"/>
              <a:gd name="T41" fmla="*/ 22225 h 271"/>
              <a:gd name="T42" fmla="*/ 301625 w 262"/>
              <a:gd name="T43" fmla="*/ 33337 h 271"/>
              <a:gd name="T44" fmla="*/ 327025 w 262"/>
              <a:gd name="T45" fmla="*/ 49212 h 271"/>
              <a:gd name="T46" fmla="*/ 350838 w 262"/>
              <a:gd name="T47" fmla="*/ 76200 h 271"/>
              <a:gd name="T48" fmla="*/ 371475 w 262"/>
              <a:gd name="T49" fmla="*/ 114300 h 271"/>
              <a:gd name="T50" fmla="*/ 387350 w 262"/>
              <a:gd name="T51" fmla="*/ 144462 h 271"/>
              <a:gd name="T52" fmla="*/ 401638 w 262"/>
              <a:gd name="T53" fmla="*/ 160337 h 271"/>
              <a:gd name="T54" fmla="*/ 414338 w 262"/>
              <a:gd name="T55" fmla="*/ 193675 h 271"/>
              <a:gd name="T56" fmla="*/ 415925 w 262"/>
              <a:gd name="T57" fmla="*/ 247650 h 271"/>
              <a:gd name="T58" fmla="*/ 406400 w 262"/>
              <a:gd name="T59" fmla="*/ 273050 h 271"/>
              <a:gd name="T60" fmla="*/ 384175 w 262"/>
              <a:gd name="T61" fmla="*/ 306387 h 271"/>
              <a:gd name="T62" fmla="*/ 365125 w 262"/>
              <a:gd name="T63" fmla="*/ 322262 h 271"/>
              <a:gd name="T64" fmla="*/ 339725 w 262"/>
              <a:gd name="T65" fmla="*/ 339725 h 271"/>
              <a:gd name="T66" fmla="*/ 306388 w 262"/>
              <a:gd name="T67" fmla="*/ 352425 h 271"/>
              <a:gd name="T68" fmla="*/ 290513 w 262"/>
              <a:gd name="T69" fmla="*/ 374650 h 271"/>
              <a:gd name="T70" fmla="*/ 269875 w 262"/>
              <a:gd name="T71" fmla="*/ 395287 h 271"/>
              <a:gd name="T72" fmla="*/ 242888 w 262"/>
              <a:gd name="T73" fmla="*/ 411162 h 271"/>
              <a:gd name="T74" fmla="*/ 207963 w 262"/>
              <a:gd name="T75" fmla="*/ 420687 h 271"/>
              <a:gd name="T76" fmla="*/ 184150 w 262"/>
              <a:gd name="T77" fmla="*/ 420687 h 271"/>
              <a:gd name="T78" fmla="*/ 168275 w 262"/>
              <a:gd name="T79" fmla="*/ 422275 h 271"/>
              <a:gd name="T80" fmla="*/ 152400 w 262"/>
              <a:gd name="T81" fmla="*/ 430212 h 271"/>
              <a:gd name="T82" fmla="*/ 141288 w 262"/>
              <a:gd name="T83" fmla="*/ 423862 h 271"/>
              <a:gd name="T84" fmla="*/ 130175 w 262"/>
              <a:gd name="T85" fmla="*/ 411162 h 271"/>
              <a:gd name="T86" fmla="*/ 128588 w 262"/>
              <a:gd name="T87" fmla="*/ 406400 h 271"/>
              <a:gd name="T88" fmla="*/ 125413 w 262"/>
              <a:gd name="T89" fmla="*/ 401637 h 271"/>
              <a:gd name="T90" fmla="*/ 120650 w 262"/>
              <a:gd name="T91" fmla="*/ 398462 h 271"/>
              <a:gd name="T92" fmla="*/ 92075 w 262"/>
              <a:gd name="T93" fmla="*/ 393700 h 271"/>
              <a:gd name="T94" fmla="*/ 58738 w 262"/>
              <a:gd name="T95" fmla="*/ 382587 h 271"/>
              <a:gd name="T96" fmla="*/ 50800 w 262"/>
              <a:gd name="T97" fmla="*/ 379412 h 271"/>
              <a:gd name="T98" fmla="*/ 41275 w 262"/>
              <a:gd name="T99" fmla="*/ 373062 h 271"/>
              <a:gd name="T100" fmla="*/ 34925 w 262"/>
              <a:gd name="T101" fmla="*/ 355600 h 271"/>
              <a:gd name="T102" fmla="*/ 38100 w 262"/>
              <a:gd name="T103" fmla="*/ 344487 h 271"/>
              <a:gd name="T104" fmla="*/ 19050 w 262"/>
              <a:gd name="T105" fmla="*/ 325437 h 271"/>
              <a:gd name="T106" fmla="*/ 14288 w 262"/>
              <a:gd name="T107" fmla="*/ 312737 h 271"/>
              <a:gd name="T108" fmla="*/ 14288 w 262"/>
              <a:gd name="T109" fmla="*/ 300037 h 271"/>
              <a:gd name="T110" fmla="*/ 30163 w 262"/>
              <a:gd name="T111" fmla="*/ 288925 h 27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2" h="271">
                <a:moveTo>
                  <a:pt x="19" y="182"/>
                </a:moveTo>
                <a:lnTo>
                  <a:pt x="14" y="177"/>
                </a:lnTo>
                <a:lnTo>
                  <a:pt x="6" y="162"/>
                </a:lnTo>
                <a:lnTo>
                  <a:pt x="2" y="155"/>
                </a:lnTo>
                <a:lnTo>
                  <a:pt x="0" y="147"/>
                </a:lnTo>
                <a:lnTo>
                  <a:pt x="0" y="141"/>
                </a:lnTo>
                <a:lnTo>
                  <a:pt x="1" y="140"/>
                </a:lnTo>
                <a:lnTo>
                  <a:pt x="2" y="138"/>
                </a:lnTo>
                <a:lnTo>
                  <a:pt x="5" y="129"/>
                </a:lnTo>
                <a:lnTo>
                  <a:pt x="8" y="121"/>
                </a:lnTo>
                <a:lnTo>
                  <a:pt x="8" y="114"/>
                </a:lnTo>
                <a:lnTo>
                  <a:pt x="8" y="110"/>
                </a:lnTo>
                <a:lnTo>
                  <a:pt x="10" y="103"/>
                </a:lnTo>
                <a:lnTo>
                  <a:pt x="12" y="99"/>
                </a:lnTo>
                <a:lnTo>
                  <a:pt x="14" y="95"/>
                </a:lnTo>
                <a:lnTo>
                  <a:pt x="19" y="93"/>
                </a:lnTo>
                <a:lnTo>
                  <a:pt x="25" y="91"/>
                </a:lnTo>
                <a:lnTo>
                  <a:pt x="26" y="83"/>
                </a:lnTo>
                <a:lnTo>
                  <a:pt x="30" y="66"/>
                </a:lnTo>
                <a:lnTo>
                  <a:pt x="34" y="55"/>
                </a:lnTo>
                <a:lnTo>
                  <a:pt x="38" y="47"/>
                </a:lnTo>
                <a:lnTo>
                  <a:pt x="43" y="39"/>
                </a:lnTo>
                <a:lnTo>
                  <a:pt x="45" y="37"/>
                </a:lnTo>
                <a:lnTo>
                  <a:pt x="48" y="35"/>
                </a:lnTo>
                <a:lnTo>
                  <a:pt x="48" y="31"/>
                </a:lnTo>
                <a:lnTo>
                  <a:pt x="50" y="23"/>
                </a:lnTo>
                <a:lnTo>
                  <a:pt x="51" y="17"/>
                </a:lnTo>
                <a:lnTo>
                  <a:pt x="53" y="13"/>
                </a:lnTo>
                <a:lnTo>
                  <a:pt x="58" y="8"/>
                </a:lnTo>
                <a:lnTo>
                  <a:pt x="64" y="5"/>
                </a:lnTo>
                <a:lnTo>
                  <a:pt x="68" y="3"/>
                </a:lnTo>
                <a:lnTo>
                  <a:pt x="73" y="1"/>
                </a:lnTo>
                <a:lnTo>
                  <a:pt x="80" y="0"/>
                </a:lnTo>
                <a:lnTo>
                  <a:pt x="89" y="0"/>
                </a:lnTo>
                <a:lnTo>
                  <a:pt x="99" y="3"/>
                </a:lnTo>
                <a:lnTo>
                  <a:pt x="111" y="5"/>
                </a:lnTo>
                <a:lnTo>
                  <a:pt x="123" y="11"/>
                </a:lnTo>
                <a:lnTo>
                  <a:pt x="145" y="11"/>
                </a:lnTo>
                <a:lnTo>
                  <a:pt x="148" y="11"/>
                </a:lnTo>
                <a:lnTo>
                  <a:pt x="155" y="11"/>
                </a:lnTo>
                <a:lnTo>
                  <a:pt x="168" y="12"/>
                </a:lnTo>
                <a:lnTo>
                  <a:pt x="175" y="14"/>
                </a:lnTo>
                <a:lnTo>
                  <a:pt x="182" y="16"/>
                </a:lnTo>
                <a:lnTo>
                  <a:pt x="190" y="21"/>
                </a:lnTo>
                <a:lnTo>
                  <a:pt x="198" y="25"/>
                </a:lnTo>
                <a:lnTo>
                  <a:pt x="206" y="31"/>
                </a:lnTo>
                <a:lnTo>
                  <a:pt x="213" y="39"/>
                </a:lnTo>
                <a:lnTo>
                  <a:pt x="221" y="48"/>
                </a:lnTo>
                <a:lnTo>
                  <a:pt x="227" y="60"/>
                </a:lnTo>
                <a:lnTo>
                  <a:pt x="234" y="72"/>
                </a:lnTo>
                <a:lnTo>
                  <a:pt x="240" y="87"/>
                </a:lnTo>
                <a:lnTo>
                  <a:pt x="244" y="91"/>
                </a:lnTo>
                <a:lnTo>
                  <a:pt x="248" y="95"/>
                </a:lnTo>
                <a:lnTo>
                  <a:pt x="253" y="101"/>
                </a:lnTo>
                <a:lnTo>
                  <a:pt x="257" y="110"/>
                </a:lnTo>
                <a:lnTo>
                  <a:pt x="261" y="122"/>
                </a:lnTo>
                <a:lnTo>
                  <a:pt x="262" y="138"/>
                </a:lnTo>
                <a:lnTo>
                  <a:pt x="262" y="156"/>
                </a:lnTo>
                <a:lnTo>
                  <a:pt x="260" y="163"/>
                </a:lnTo>
                <a:lnTo>
                  <a:pt x="256" y="172"/>
                </a:lnTo>
                <a:lnTo>
                  <a:pt x="250" y="181"/>
                </a:lnTo>
                <a:lnTo>
                  <a:pt x="242" y="193"/>
                </a:lnTo>
                <a:lnTo>
                  <a:pt x="237" y="198"/>
                </a:lnTo>
                <a:lnTo>
                  <a:pt x="230" y="203"/>
                </a:lnTo>
                <a:lnTo>
                  <a:pt x="223" y="209"/>
                </a:lnTo>
                <a:lnTo>
                  <a:pt x="214" y="214"/>
                </a:lnTo>
                <a:lnTo>
                  <a:pt x="205" y="219"/>
                </a:lnTo>
                <a:lnTo>
                  <a:pt x="193" y="222"/>
                </a:lnTo>
                <a:lnTo>
                  <a:pt x="189" y="229"/>
                </a:lnTo>
                <a:lnTo>
                  <a:pt x="183" y="236"/>
                </a:lnTo>
                <a:lnTo>
                  <a:pt x="176" y="244"/>
                </a:lnTo>
                <a:lnTo>
                  <a:pt x="170" y="249"/>
                </a:lnTo>
                <a:lnTo>
                  <a:pt x="164" y="253"/>
                </a:lnTo>
                <a:lnTo>
                  <a:pt x="153" y="259"/>
                </a:lnTo>
                <a:lnTo>
                  <a:pt x="142" y="264"/>
                </a:lnTo>
                <a:lnTo>
                  <a:pt x="131" y="265"/>
                </a:lnTo>
                <a:lnTo>
                  <a:pt x="123" y="266"/>
                </a:lnTo>
                <a:lnTo>
                  <a:pt x="116" y="265"/>
                </a:lnTo>
                <a:lnTo>
                  <a:pt x="109" y="264"/>
                </a:lnTo>
                <a:lnTo>
                  <a:pt x="106" y="266"/>
                </a:lnTo>
                <a:lnTo>
                  <a:pt x="99" y="269"/>
                </a:lnTo>
                <a:lnTo>
                  <a:pt x="96" y="271"/>
                </a:lnTo>
                <a:lnTo>
                  <a:pt x="92" y="269"/>
                </a:lnTo>
                <a:lnTo>
                  <a:pt x="89" y="267"/>
                </a:lnTo>
                <a:lnTo>
                  <a:pt x="85" y="263"/>
                </a:lnTo>
                <a:lnTo>
                  <a:pt x="82" y="259"/>
                </a:lnTo>
                <a:lnTo>
                  <a:pt x="81" y="257"/>
                </a:lnTo>
                <a:lnTo>
                  <a:pt x="81" y="256"/>
                </a:lnTo>
                <a:lnTo>
                  <a:pt x="82" y="255"/>
                </a:lnTo>
                <a:lnTo>
                  <a:pt x="79" y="253"/>
                </a:lnTo>
                <a:lnTo>
                  <a:pt x="77" y="252"/>
                </a:lnTo>
                <a:lnTo>
                  <a:pt x="76" y="251"/>
                </a:lnTo>
                <a:lnTo>
                  <a:pt x="77" y="250"/>
                </a:lnTo>
                <a:lnTo>
                  <a:pt x="58" y="248"/>
                </a:lnTo>
                <a:lnTo>
                  <a:pt x="43" y="243"/>
                </a:lnTo>
                <a:lnTo>
                  <a:pt x="37" y="241"/>
                </a:lnTo>
                <a:lnTo>
                  <a:pt x="33" y="239"/>
                </a:lnTo>
                <a:lnTo>
                  <a:pt x="32" y="239"/>
                </a:lnTo>
                <a:lnTo>
                  <a:pt x="29" y="237"/>
                </a:lnTo>
                <a:lnTo>
                  <a:pt x="26" y="235"/>
                </a:lnTo>
                <a:lnTo>
                  <a:pt x="22" y="229"/>
                </a:lnTo>
                <a:lnTo>
                  <a:pt x="22" y="224"/>
                </a:lnTo>
                <a:lnTo>
                  <a:pt x="22" y="220"/>
                </a:lnTo>
                <a:lnTo>
                  <a:pt x="24" y="217"/>
                </a:lnTo>
                <a:lnTo>
                  <a:pt x="14" y="209"/>
                </a:lnTo>
                <a:lnTo>
                  <a:pt x="12" y="205"/>
                </a:lnTo>
                <a:lnTo>
                  <a:pt x="10" y="202"/>
                </a:lnTo>
                <a:lnTo>
                  <a:pt x="9" y="197"/>
                </a:lnTo>
                <a:lnTo>
                  <a:pt x="8" y="193"/>
                </a:lnTo>
                <a:lnTo>
                  <a:pt x="9" y="189"/>
                </a:lnTo>
                <a:lnTo>
                  <a:pt x="12" y="186"/>
                </a:lnTo>
                <a:lnTo>
                  <a:pt x="19" y="182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8" name="Group 128"/>
          <p:cNvGrpSpPr>
            <a:grpSpLocks/>
          </p:cNvGrpSpPr>
          <p:nvPr/>
        </p:nvGrpSpPr>
        <p:grpSpPr bwMode="auto">
          <a:xfrm>
            <a:off x="5332413" y="5275263"/>
            <a:ext cx="381000" cy="411162"/>
            <a:chOff x="3359" y="3323"/>
            <a:chExt cx="240" cy="259"/>
          </a:xfrm>
        </p:grpSpPr>
        <p:sp>
          <p:nvSpPr>
            <p:cNvPr id="5890" name="Freeform 129"/>
            <p:cNvSpPr>
              <a:spLocks/>
            </p:cNvSpPr>
            <p:nvPr/>
          </p:nvSpPr>
          <p:spPr bwMode="auto">
            <a:xfrm>
              <a:off x="3383" y="3365"/>
              <a:ext cx="69" cy="36"/>
            </a:xfrm>
            <a:custGeom>
              <a:avLst/>
              <a:gdLst>
                <a:gd name="T0" fmla="*/ 0 w 69"/>
                <a:gd name="T1" fmla="*/ 36 h 36"/>
                <a:gd name="T2" fmla="*/ 4 w 69"/>
                <a:gd name="T3" fmla="*/ 30 h 36"/>
                <a:gd name="T4" fmla="*/ 11 w 69"/>
                <a:gd name="T5" fmla="*/ 26 h 36"/>
                <a:gd name="T6" fmla="*/ 18 w 69"/>
                <a:gd name="T7" fmla="*/ 20 h 36"/>
                <a:gd name="T8" fmla="*/ 27 w 69"/>
                <a:gd name="T9" fmla="*/ 15 h 36"/>
                <a:gd name="T10" fmla="*/ 37 w 69"/>
                <a:gd name="T11" fmla="*/ 11 h 36"/>
                <a:gd name="T12" fmla="*/ 42 w 69"/>
                <a:gd name="T13" fmla="*/ 10 h 36"/>
                <a:gd name="T14" fmla="*/ 47 w 69"/>
                <a:gd name="T15" fmla="*/ 10 h 36"/>
                <a:gd name="T16" fmla="*/ 51 w 69"/>
                <a:gd name="T17" fmla="*/ 10 h 36"/>
                <a:gd name="T18" fmla="*/ 57 w 69"/>
                <a:gd name="T19" fmla="*/ 12 h 36"/>
                <a:gd name="T20" fmla="*/ 69 w 69"/>
                <a:gd name="T21" fmla="*/ 19 h 36"/>
                <a:gd name="T22" fmla="*/ 67 w 69"/>
                <a:gd name="T23" fmla="*/ 15 h 36"/>
                <a:gd name="T24" fmla="*/ 62 w 69"/>
                <a:gd name="T25" fmla="*/ 11 h 36"/>
                <a:gd name="T26" fmla="*/ 58 w 69"/>
                <a:gd name="T27" fmla="*/ 7 h 36"/>
                <a:gd name="T28" fmla="*/ 54 w 69"/>
                <a:gd name="T29" fmla="*/ 5 h 36"/>
                <a:gd name="T30" fmla="*/ 48 w 69"/>
                <a:gd name="T31" fmla="*/ 3 h 36"/>
                <a:gd name="T32" fmla="*/ 42 w 69"/>
                <a:gd name="T33" fmla="*/ 0 h 36"/>
                <a:gd name="T34" fmla="*/ 37 w 69"/>
                <a:gd name="T35" fmla="*/ 1 h 36"/>
                <a:gd name="T36" fmla="*/ 32 w 69"/>
                <a:gd name="T37" fmla="*/ 4 h 36"/>
                <a:gd name="T38" fmla="*/ 26 w 69"/>
                <a:gd name="T39" fmla="*/ 6 h 36"/>
                <a:gd name="T40" fmla="*/ 21 w 69"/>
                <a:gd name="T41" fmla="*/ 11 h 36"/>
                <a:gd name="T42" fmla="*/ 14 w 69"/>
                <a:gd name="T43" fmla="*/ 16 h 36"/>
                <a:gd name="T44" fmla="*/ 7 w 69"/>
                <a:gd name="T45" fmla="*/ 26 h 36"/>
                <a:gd name="T46" fmla="*/ 0 w 69"/>
                <a:gd name="T47" fmla="*/ 36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9" h="36">
                  <a:moveTo>
                    <a:pt x="0" y="36"/>
                  </a:moveTo>
                  <a:lnTo>
                    <a:pt x="4" y="30"/>
                  </a:lnTo>
                  <a:lnTo>
                    <a:pt x="11" y="26"/>
                  </a:lnTo>
                  <a:lnTo>
                    <a:pt x="18" y="20"/>
                  </a:lnTo>
                  <a:lnTo>
                    <a:pt x="27" y="15"/>
                  </a:lnTo>
                  <a:lnTo>
                    <a:pt x="37" y="11"/>
                  </a:lnTo>
                  <a:lnTo>
                    <a:pt x="42" y="10"/>
                  </a:lnTo>
                  <a:lnTo>
                    <a:pt x="47" y="10"/>
                  </a:lnTo>
                  <a:lnTo>
                    <a:pt x="51" y="10"/>
                  </a:lnTo>
                  <a:lnTo>
                    <a:pt x="57" y="12"/>
                  </a:lnTo>
                  <a:lnTo>
                    <a:pt x="69" y="19"/>
                  </a:lnTo>
                  <a:lnTo>
                    <a:pt x="67" y="15"/>
                  </a:lnTo>
                  <a:lnTo>
                    <a:pt x="62" y="11"/>
                  </a:lnTo>
                  <a:lnTo>
                    <a:pt x="58" y="7"/>
                  </a:lnTo>
                  <a:lnTo>
                    <a:pt x="54" y="5"/>
                  </a:lnTo>
                  <a:lnTo>
                    <a:pt x="48" y="3"/>
                  </a:lnTo>
                  <a:lnTo>
                    <a:pt x="42" y="0"/>
                  </a:lnTo>
                  <a:lnTo>
                    <a:pt x="37" y="1"/>
                  </a:lnTo>
                  <a:lnTo>
                    <a:pt x="32" y="4"/>
                  </a:lnTo>
                  <a:lnTo>
                    <a:pt x="26" y="6"/>
                  </a:lnTo>
                  <a:lnTo>
                    <a:pt x="21" y="11"/>
                  </a:lnTo>
                  <a:lnTo>
                    <a:pt x="14" y="16"/>
                  </a:lnTo>
                  <a:lnTo>
                    <a:pt x="7" y="2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1" name="Freeform 130"/>
            <p:cNvSpPr>
              <a:spLocks/>
            </p:cNvSpPr>
            <p:nvPr/>
          </p:nvSpPr>
          <p:spPr bwMode="auto">
            <a:xfrm>
              <a:off x="3376" y="3360"/>
              <a:ext cx="119" cy="200"/>
            </a:xfrm>
            <a:custGeom>
              <a:avLst/>
              <a:gdLst>
                <a:gd name="T0" fmla="*/ 69 w 119"/>
                <a:gd name="T1" fmla="*/ 0 h 200"/>
                <a:gd name="T2" fmla="*/ 74 w 119"/>
                <a:gd name="T3" fmla="*/ 8 h 200"/>
                <a:gd name="T4" fmla="*/ 94 w 119"/>
                <a:gd name="T5" fmla="*/ 39 h 200"/>
                <a:gd name="T6" fmla="*/ 102 w 119"/>
                <a:gd name="T7" fmla="*/ 52 h 200"/>
                <a:gd name="T8" fmla="*/ 107 w 119"/>
                <a:gd name="T9" fmla="*/ 63 h 200"/>
                <a:gd name="T10" fmla="*/ 109 w 119"/>
                <a:gd name="T11" fmla="*/ 68 h 200"/>
                <a:gd name="T12" fmla="*/ 109 w 119"/>
                <a:gd name="T13" fmla="*/ 72 h 200"/>
                <a:gd name="T14" fmla="*/ 103 w 119"/>
                <a:gd name="T15" fmla="*/ 82 h 200"/>
                <a:gd name="T16" fmla="*/ 96 w 119"/>
                <a:gd name="T17" fmla="*/ 100 h 200"/>
                <a:gd name="T18" fmla="*/ 87 w 119"/>
                <a:gd name="T19" fmla="*/ 138 h 200"/>
                <a:gd name="T20" fmla="*/ 80 w 119"/>
                <a:gd name="T21" fmla="*/ 152 h 200"/>
                <a:gd name="T22" fmla="*/ 68 w 119"/>
                <a:gd name="T23" fmla="*/ 174 h 200"/>
                <a:gd name="T24" fmla="*/ 57 w 119"/>
                <a:gd name="T25" fmla="*/ 179 h 200"/>
                <a:gd name="T26" fmla="*/ 48 w 119"/>
                <a:gd name="T27" fmla="*/ 185 h 200"/>
                <a:gd name="T28" fmla="*/ 36 w 119"/>
                <a:gd name="T29" fmla="*/ 190 h 200"/>
                <a:gd name="T30" fmla="*/ 30 w 119"/>
                <a:gd name="T31" fmla="*/ 191 h 200"/>
                <a:gd name="T32" fmla="*/ 24 w 119"/>
                <a:gd name="T33" fmla="*/ 192 h 200"/>
                <a:gd name="T34" fmla="*/ 19 w 119"/>
                <a:gd name="T35" fmla="*/ 191 h 200"/>
                <a:gd name="T36" fmla="*/ 15 w 119"/>
                <a:gd name="T37" fmla="*/ 190 h 200"/>
                <a:gd name="T38" fmla="*/ 10 w 119"/>
                <a:gd name="T39" fmla="*/ 186 h 200"/>
                <a:gd name="T40" fmla="*/ 7 w 119"/>
                <a:gd name="T41" fmla="*/ 182 h 200"/>
                <a:gd name="T42" fmla="*/ 6 w 119"/>
                <a:gd name="T43" fmla="*/ 175 h 200"/>
                <a:gd name="T44" fmla="*/ 5 w 119"/>
                <a:gd name="T45" fmla="*/ 167 h 200"/>
                <a:gd name="T46" fmla="*/ 2 w 119"/>
                <a:gd name="T47" fmla="*/ 166 h 200"/>
                <a:gd name="T48" fmla="*/ 1 w 119"/>
                <a:gd name="T49" fmla="*/ 170 h 200"/>
                <a:gd name="T50" fmla="*/ 0 w 119"/>
                <a:gd name="T51" fmla="*/ 179 h 200"/>
                <a:gd name="T52" fmla="*/ 1 w 119"/>
                <a:gd name="T53" fmla="*/ 184 h 200"/>
                <a:gd name="T54" fmla="*/ 2 w 119"/>
                <a:gd name="T55" fmla="*/ 189 h 200"/>
                <a:gd name="T56" fmla="*/ 7 w 119"/>
                <a:gd name="T57" fmla="*/ 193 h 200"/>
                <a:gd name="T58" fmla="*/ 13 w 119"/>
                <a:gd name="T59" fmla="*/ 196 h 200"/>
                <a:gd name="T60" fmla="*/ 15 w 119"/>
                <a:gd name="T61" fmla="*/ 198 h 200"/>
                <a:gd name="T62" fmla="*/ 19 w 119"/>
                <a:gd name="T63" fmla="*/ 199 h 200"/>
                <a:gd name="T64" fmla="*/ 24 w 119"/>
                <a:gd name="T65" fmla="*/ 200 h 200"/>
                <a:gd name="T66" fmla="*/ 31 w 119"/>
                <a:gd name="T67" fmla="*/ 200 h 200"/>
                <a:gd name="T68" fmla="*/ 40 w 119"/>
                <a:gd name="T69" fmla="*/ 198 h 200"/>
                <a:gd name="T70" fmla="*/ 52 w 119"/>
                <a:gd name="T71" fmla="*/ 193 h 200"/>
                <a:gd name="T72" fmla="*/ 64 w 119"/>
                <a:gd name="T73" fmla="*/ 185 h 200"/>
                <a:gd name="T74" fmla="*/ 65 w 119"/>
                <a:gd name="T75" fmla="*/ 185 h 200"/>
                <a:gd name="T76" fmla="*/ 68 w 119"/>
                <a:gd name="T77" fmla="*/ 183 h 200"/>
                <a:gd name="T78" fmla="*/ 73 w 119"/>
                <a:gd name="T79" fmla="*/ 176 h 200"/>
                <a:gd name="T80" fmla="*/ 80 w 119"/>
                <a:gd name="T81" fmla="*/ 159 h 200"/>
                <a:gd name="T82" fmla="*/ 86 w 119"/>
                <a:gd name="T83" fmla="*/ 151 h 200"/>
                <a:gd name="T84" fmla="*/ 102 w 119"/>
                <a:gd name="T85" fmla="*/ 127 h 200"/>
                <a:gd name="T86" fmla="*/ 102 w 119"/>
                <a:gd name="T87" fmla="*/ 121 h 200"/>
                <a:gd name="T88" fmla="*/ 104 w 119"/>
                <a:gd name="T89" fmla="*/ 107 h 200"/>
                <a:gd name="T90" fmla="*/ 109 w 119"/>
                <a:gd name="T91" fmla="*/ 90 h 200"/>
                <a:gd name="T92" fmla="*/ 112 w 119"/>
                <a:gd name="T93" fmla="*/ 82 h 200"/>
                <a:gd name="T94" fmla="*/ 117 w 119"/>
                <a:gd name="T95" fmla="*/ 75 h 200"/>
                <a:gd name="T96" fmla="*/ 118 w 119"/>
                <a:gd name="T97" fmla="*/ 71 h 200"/>
                <a:gd name="T98" fmla="*/ 119 w 119"/>
                <a:gd name="T99" fmla="*/ 67 h 200"/>
                <a:gd name="T100" fmla="*/ 119 w 119"/>
                <a:gd name="T101" fmla="*/ 63 h 200"/>
                <a:gd name="T102" fmla="*/ 118 w 119"/>
                <a:gd name="T103" fmla="*/ 57 h 200"/>
                <a:gd name="T104" fmla="*/ 116 w 119"/>
                <a:gd name="T105" fmla="*/ 51 h 200"/>
                <a:gd name="T106" fmla="*/ 108 w 119"/>
                <a:gd name="T107" fmla="*/ 40 h 200"/>
                <a:gd name="T108" fmla="*/ 97 w 119"/>
                <a:gd name="T109" fmla="*/ 27 h 200"/>
                <a:gd name="T110" fmla="*/ 87 w 119"/>
                <a:gd name="T111" fmla="*/ 15 h 200"/>
                <a:gd name="T112" fmla="*/ 78 w 119"/>
                <a:gd name="T113" fmla="*/ 5 h 200"/>
                <a:gd name="T114" fmla="*/ 71 w 119"/>
                <a:gd name="T115" fmla="*/ 0 h 200"/>
                <a:gd name="T116" fmla="*/ 69 w 119"/>
                <a:gd name="T117" fmla="*/ 0 h 2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9" h="200">
                  <a:moveTo>
                    <a:pt x="69" y="0"/>
                  </a:moveTo>
                  <a:lnTo>
                    <a:pt x="74" y="8"/>
                  </a:lnTo>
                  <a:lnTo>
                    <a:pt x="94" y="39"/>
                  </a:lnTo>
                  <a:lnTo>
                    <a:pt x="102" y="52"/>
                  </a:lnTo>
                  <a:lnTo>
                    <a:pt x="107" y="63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3" y="82"/>
                  </a:lnTo>
                  <a:lnTo>
                    <a:pt x="96" y="100"/>
                  </a:lnTo>
                  <a:lnTo>
                    <a:pt x="87" y="138"/>
                  </a:lnTo>
                  <a:lnTo>
                    <a:pt x="80" y="152"/>
                  </a:lnTo>
                  <a:lnTo>
                    <a:pt x="68" y="174"/>
                  </a:lnTo>
                  <a:lnTo>
                    <a:pt x="57" y="179"/>
                  </a:lnTo>
                  <a:lnTo>
                    <a:pt x="48" y="185"/>
                  </a:lnTo>
                  <a:lnTo>
                    <a:pt x="36" y="190"/>
                  </a:lnTo>
                  <a:lnTo>
                    <a:pt x="30" y="191"/>
                  </a:lnTo>
                  <a:lnTo>
                    <a:pt x="24" y="192"/>
                  </a:lnTo>
                  <a:lnTo>
                    <a:pt x="19" y="191"/>
                  </a:lnTo>
                  <a:lnTo>
                    <a:pt x="15" y="190"/>
                  </a:lnTo>
                  <a:lnTo>
                    <a:pt x="10" y="186"/>
                  </a:lnTo>
                  <a:lnTo>
                    <a:pt x="7" y="182"/>
                  </a:lnTo>
                  <a:lnTo>
                    <a:pt x="6" y="175"/>
                  </a:lnTo>
                  <a:lnTo>
                    <a:pt x="5" y="167"/>
                  </a:lnTo>
                  <a:lnTo>
                    <a:pt x="2" y="166"/>
                  </a:lnTo>
                  <a:lnTo>
                    <a:pt x="1" y="170"/>
                  </a:lnTo>
                  <a:lnTo>
                    <a:pt x="0" y="179"/>
                  </a:lnTo>
                  <a:lnTo>
                    <a:pt x="1" y="184"/>
                  </a:lnTo>
                  <a:lnTo>
                    <a:pt x="2" y="189"/>
                  </a:lnTo>
                  <a:lnTo>
                    <a:pt x="7" y="193"/>
                  </a:lnTo>
                  <a:lnTo>
                    <a:pt x="13" y="196"/>
                  </a:lnTo>
                  <a:lnTo>
                    <a:pt x="15" y="198"/>
                  </a:lnTo>
                  <a:lnTo>
                    <a:pt x="19" y="199"/>
                  </a:lnTo>
                  <a:lnTo>
                    <a:pt x="24" y="200"/>
                  </a:lnTo>
                  <a:lnTo>
                    <a:pt x="31" y="200"/>
                  </a:lnTo>
                  <a:lnTo>
                    <a:pt x="40" y="198"/>
                  </a:lnTo>
                  <a:lnTo>
                    <a:pt x="52" y="193"/>
                  </a:lnTo>
                  <a:lnTo>
                    <a:pt x="64" y="185"/>
                  </a:lnTo>
                  <a:lnTo>
                    <a:pt x="65" y="185"/>
                  </a:lnTo>
                  <a:lnTo>
                    <a:pt x="68" y="183"/>
                  </a:lnTo>
                  <a:lnTo>
                    <a:pt x="73" y="176"/>
                  </a:lnTo>
                  <a:lnTo>
                    <a:pt x="80" y="159"/>
                  </a:lnTo>
                  <a:lnTo>
                    <a:pt x="86" y="151"/>
                  </a:lnTo>
                  <a:lnTo>
                    <a:pt x="102" y="127"/>
                  </a:lnTo>
                  <a:lnTo>
                    <a:pt x="102" y="121"/>
                  </a:lnTo>
                  <a:lnTo>
                    <a:pt x="104" y="107"/>
                  </a:lnTo>
                  <a:lnTo>
                    <a:pt x="109" y="90"/>
                  </a:lnTo>
                  <a:lnTo>
                    <a:pt x="112" y="82"/>
                  </a:lnTo>
                  <a:lnTo>
                    <a:pt x="117" y="75"/>
                  </a:lnTo>
                  <a:lnTo>
                    <a:pt x="118" y="71"/>
                  </a:lnTo>
                  <a:lnTo>
                    <a:pt x="119" y="67"/>
                  </a:lnTo>
                  <a:lnTo>
                    <a:pt x="119" y="63"/>
                  </a:lnTo>
                  <a:lnTo>
                    <a:pt x="118" y="57"/>
                  </a:lnTo>
                  <a:lnTo>
                    <a:pt x="116" y="51"/>
                  </a:lnTo>
                  <a:lnTo>
                    <a:pt x="108" y="40"/>
                  </a:lnTo>
                  <a:lnTo>
                    <a:pt x="97" y="27"/>
                  </a:lnTo>
                  <a:lnTo>
                    <a:pt x="87" y="15"/>
                  </a:lnTo>
                  <a:lnTo>
                    <a:pt x="78" y="5"/>
                  </a:lnTo>
                  <a:lnTo>
                    <a:pt x="71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2" name="Freeform 131"/>
            <p:cNvSpPr>
              <a:spLocks/>
            </p:cNvSpPr>
            <p:nvPr/>
          </p:nvSpPr>
          <p:spPr bwMode="auto">
            <a:xfrm>
              <a:off x="3359" y="3411"/>
              <a:ext cx="24" cy="84"/>
            </a:xfrm>
            <a:custGeom>
              <a:avLst/>
              <a:gdLst>
                <a:gd name="T0" fmla="*/ 18 w 24"/>
                <a:gd name="T1" fmla="*/ 84 h 84"/>
                <a:gd name="T2" fmla="*/ 24 w 24"/>
                <a:gd name="T3" fmla="*/ 84 h 84"/>
                <a:gd name="T4" fmla="*/ 20 w 24"/>
                <a:gd name="T5" fmla="*/ 77 h 84"/>
                <a:gd name="T6" fmla="*/ 17 w 24"/>
                <a:gd name="T7" fmla="*/ 69 h 84"/>
                <a:gd name="T8" fmla="*/ 14 w 24"/>
                <a:gd name="T9" fmla="*/ 59 h 84"/>
                <a:gd name="T10" fmla="*/ 10 w 24"/>
                <a:gd name="T11" fmla="*/ 46 h 84"/>
                <a:gd name="T12" fmla="*/ 9 w 24"/>
                <a:gd name="T13" fmla="*/ 32 h 84"/>
                <a:gd name="T14" fmla="*/ 10 w 24"/>
                <a:gd name="T15" fmla="*/ 16 h 84"/>
                <a:gd name="T16" fmla="*/ 11 w 24"/>
                <a:gd name="T17" fmla="*/ 8 h 84"/>
                <a:gd name="T18" fmla="*/ 15 w 24"/>
                <a:gd name="T19" fmla="*/ 0 h 84"/>
                <a:gd name="T20" fmla="*/ 14 w 24"/>
                <a:gd name="T21" fmla="*/ 0 h 84"/>
                <a:gd name="T22" fmla="*/ 10 w 24"/>
                <a:gd name="T23" fmla="*/ 2 h 84"/>
                <a:gd name="T24" fmla="*/ 7 w 24"/>
                <a:gd name="T25" fmla="*/ 8 h 84"/>
                <a:gd name="T26" fmla="*/ 4 w 24"/>
                <a:gd name="T27" fmla="*/ 21 h 84"/>
                <a:gd name="T28" fmla="*/ 4 w 24"/>
                <a:gd name="T29" fmla="*/ 24 h 84"/>
                <a:gd name="T30" fmla="*/ 6 w 24"/>
                <a:gd name="T31" fmla="*/ 30 h 84"/>
                <a:gd name="T32" fmla="*/ 4 w 24"/>
                <a:gd name="T33" fmla="*/ 39 h 84"/>
                <a:gd name="T34" fmla="*/ 3 w 24"/>
                <a:gd name="T35" fmla="*/ 43 h 84"/>
                <a:gd name="T36" fmla="*/ 2 w 24"/>
                <a:gd name="T37" fmla="*/ 46 h 84"/>
                <a:gd name="T38" fmla="*/ 1 w 24"/>
                <a:gd name="T39" fmla="*/ 49 h 84"/>
                <a:gd name="T40" fmla="*/ 0 w 24"/>
                <a:gd name="T41" fmla="*/ 53 h 84"/>
                <a:gd name="T42" fmla="*/ 2 w 24"/>
                <a:gd name="T43" fmla="*/ 56 h 84"/>
                <a:gd name="T44" fmla="*/ 18 w 24"/>
                <a:gd name="T45" fmla="*/ 84 h 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" h="84">
                  <a:moveTo>
                    <a:pt x="18" y="84"/>
                  </a:moveTo>
                  <a:lnTo>
                    <a:pt x="24" y="84"/>
                  </a:lnTo>
                  <a:lnTo>
                    <a:pt x="20" y="77"/>
                  </a:lnTo>
                  <a:lnTo>
                    <a:pt x="17" y="69"/>
                  </a:lnTo>
                  <a:lnTo>
                    <a:pt x="14" y="59"/>
                  </a:lnTo>
                  <a:lnTo>
                    <a:pt x="10" y="46"/>
                  </a:lnTo>
                  <a:lnTo>
                    <a:pt x="9" y="32"/>
                  </a:lnTo>
                  <a:lnTo>
                    <a:pt x="10" y="16"/>
                  </a:lnTo>
                  <a:lnTo>
                    <a:pt x="11" y="8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7" y="8"/>
                  </a:lnTo>
                  <a:lnTo>
                    <a:pt x="4" y="21"/>
                  </a:lnTo>
                  <a:lnTo>
                    <a:pt x="4" y="24"/>
                  </a:lnTo>
                  <a:lnTo>
                    <a:pt x="6" y="30"/>
                  </a:lnTo>
                  <a:lnTo>
                    <a:pt x="4" y="39"/>
                  </a:lnTo>
                  <a:lnTo>
                    <a:pt x="3" y="43"/>
                  </a:lnTo>
                  <a:lnTo>
                    <a:pt x="2" y="46"/>
                  </a:lnTo>
                  <a:lnTo>
                    <a:pt x="1" y="49"/>
                  </a:lnTo>
                  <a:lnTo>
                    <a:pt x="0" y="53"/>
                  </a:lnTo>
                  <a:lnTo>
                    <a:pt x="2" y="56"/>
                  </a:lnTo>
                  <a:lnTo>
                    <a:pt x="18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3" name="Freeform 132"/>
            <p:cNvSpPr>
              <a:spLocks/>
            </p:cNvSpPr>
            <p:nvPr/>
          </p:nvSpPr>
          <p:spPr bwMode="auto">
            <a:xfrm>
              <a:off x="3397" y="3473"/>
              <a:ext cx="24" cy="10"/>
            </a:xfrm>
            <a:custGeom>
              <a:avLst/>
              <a:gdLst>
                <a:gd name="T0" fmla="*/ 24 w 24"/>
                <a:gd name="T1" fmla="*/ 5 h 10"/>
                <a:gd name="T2" fmla="*/ 18 w 24"/>
                <a:gd name="T3" fmla="*/ 7 h 10"/>
                <a:gd name="T4" fmla="*/ 13 w 24"/>
                <a:gd name="T5" fmla="*/ 7 h 10"/>
                <a:gd name="T6" fmla="*/ 10 w 24"/>
                <a:gd name="T7" fmla="*/ 7 h 10"/>
                <a:gd name="T8" fmla="*/ 7 w 24"/>
                <a:gd name="T9" fmla="*/ 5 h 10"/>
                <a:gd name="T10" fmla="*/ 2 w 24"/>
                <a:gd name="T11" fmla="*/ 1 h 10"/>
                <a:gd name="T12" fmla="*/ 0 w 24"/>
                <a:gd name="T13" fmla="*/ 0 h 10"/>
                <a:gd name="T14" fmla="*/ 3 w 24"/>
                <a:gd name="T15" fmla="*/ 6 h 10"/>
                <a:gd name="T16" fmla="*/ 8 w 24"/>
                <a:gd name="T17" fmla="*/ 9 h 10"/>
                <a:gd name="T18" fmla="*/ 11 w 24"/>
                <a:gd name="T19" fmla="*/ 10 h 10"/>
                <a:gd name="T20" fmla="*/ 16 w 24"/>
                <a:gd name="T21" fmla="*/ 9 h 10"/>
                <a:gd name="T22" fmla="*/ 18 w 24"/>
                <a:gd name="T23" fmla="*/ 8 h 10"/>
                <a:gd name="T24" fmla="*/ 21 w 24"/>
                <a:gd name="T25" fmla="*/ 7 h 10"/>
                <a:gd name="T26" fmla="*/ 24 w 24"/>
                <a:gd name="T27" fmla="*/ 5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10">
                  <a:moveTo>
                    <a:pt x="24" y="5"/>
                  </a:moveTo>
                  <a:lnTo>
                    <a:pt x="18" y="7"/>
                  </a:lnTo>
                  <a:lnTo>
                    <a:pt x="13" y="7"/>
                  </a:lnTo>
                  <a:lnTo>
                    <a:pt x="10" y="7"/>
                  </a:lnTo>
                  <a:lnTo>
                    <a:pt x="7" y="5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6"/>
                  </a:lnTo>
                  <a:lnTo>
                    <a:pt x="8" y="9"/>
                  </a:lnTo>
                  <a:lnTo>
                    <a:pt x="11" y="10"/>
                  </a:lnTo>
                  <a:lnTo>
                    <a:pt x="16" y="9"/>
                  </a:lnTo>
                  <a:lnTo>
                    <a:pt x="18" y="8"/>
                  </a:lnTo>
                  <a:lnTo>
                    <a:pt x="21" y="7"/>
                  </a:lnTo>
                  <a:lnTo>
                    <a:pt x="2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4" name="Freeform 133"/>
            <p:cNvSpPr>
              <a:spLocks/>
            </p:cNvSpPr>
            <p:nvPr/>
          </p:nvSpPr>
          <p:spPr bwMode="auto">
            <a:xfrm>
              <a:off x="3416" y="3389"/>
              <a:ext cx="48" cy="105"/>
            </a:xfrm>
            <a:custGeom>
              <a:avLst/>
              <a:gdLst>
                <a:gd name="T0" fmla="*/ 21 w 48"/>
                <a:gd name="T1" fmla="*/ 4 h 105"/>
                <a:gd name="T2" fmla="*/ 29 w 48"/>
                <a:gd name="T3" fmla="*/ 11 h 105"/>
                <a:gd name="T4" fmla="*/ 36 w 48"/>
                <a:gd name="T5" fmla="*/ 20 h 105"/>
                <a:gd name="T6" fmla="*/ 39 w 48"/>
                <a:gd name="T7" fmla="*/ 28 h 105"/>
                <a:gd name="T8" fmla="*/ 41 w 48"/>
                <a:gd name="T9" fmla="*/ 37 h 105"/>
                <a:gd name="T10" fmla="*/ 42 w 48"/>
                <a:gd name="T11" fmla="*/ 47 h 105"/>
                <a:gd name="T12" fmla="*/ 41 w 48"/>
                <a:gd name="T13" fmla="*/ 57 h 105"/>
                <a:gd name="T14" fmla="*/ 40 w 48"/>
                <a:gd name="T15" fmla="*/ 66 h 105"/>
                <a:gd name="T16" fmla="*/ 39 w 48"/>
                <a:gd name="T17" fmla="*/ 75 h 105"/>
                <a:gd name="T18" fmla="*/ 39 w 48"/>
                <a:gd name="T19" fmla="*/ 62 h 105"/>
                <a:gd name="T20" fmla="*/ 39 w 48"/>
                <a:gd name="T21" fmla="*/ 58 h 105"/>
                <a:gd name="T22" fmla="*/ 31 w 48"/>
                <a:gd name="T23" fmla="*/ 69 h 105"/>
                <a:gd name="T24" fmla="*/ 24 w 48"/>
                <a:gd name="T25" fmla="*/ 76 h 105"/>
                <a:gd name="T26" fmla="*/ 21 w 48"/>
                <a:gd name="T27" fmla="*/ 78 h 105"/>
                <a:gd name="T28" fmla="*/ 20 w 48"/>
                <a:gd name="T29" fmla="*/ 78 h 105"/>
                <a:gd name="T30" fmla="*/ 15 w 48"/>
                <a:gd name="T31" fmla="*/ 78 h 105"/>
                <a:gd name="T32" fmla="*/ 13 w 48"/>
                <a:gd name="T33" fmla="*/ 79 h 105"/>
                <a:gd name="T34" fmla="*/ 10 w 48"/>
                <a:gd name="T35" fmla="*/ 82 h 105"/>
                <a:gd name="T36" fmla="*/ 9 w 48"/>
                <a:gd name="T37" fmla="*/ 84 h 105"/>
                <a:gd name="T38" fmla="*/ 7 w 48"/>
                <a:gd name="T39" fmla="*/ 90 h 105"/>
                <a:gd name="T40" fmla="*/ 7 w 48"/>
                <a:gd name="T41" fmla="*/ 92 h 105"/>
                <a:gd name="T42" fmla="*/ 0 w 48"/>
                <a:gd name="T43" fmla="*/ 97 h 105"/>
                <a:gd name="T44" fmla="*/ 2 w 48"/>
                <a:gd name="T45" fmla="*/ 99 h 105"/>
                <a:gd name="T46" fmla="*/ 7 w 48"/>
                <a:gd name="T47" fmla="*/ 101 h 105"/>
                <a:gd name="T48" fmla="*/ 12 w 48"/>
                <a:gd name="T49" fmla="*/ 105 h 105"/>
                <a:gd name="T50" fmla="*/ 31 w 48"/>
                <a:gd name="T51" fmla="*/ 99 h 105"/>
                <a:gd name="T52" fmla="*/ 36 w 48"/>
                <a:gd name="T53" fmla="*/ 95 h 105"/>
                <a:gd name="T54" fmla="*/ 40 w 48"/>
                <a:gd name="T55" fmla="*/ 85 h 105"/>
                <a:gd name="T56" fmla="*/ 44 w 48"/>
                <a:gd name="T57" fmla="*/ 76 h 105"/>
                <a:gd name="T58" fmla="*/ 46 w 48"/>
                <a:gd name="T59" fmla="*/ 66 h 105"/>
                <a:gd name="T60" fmla="*/ 47 w 48"/>
                <a:gd name="T61" fmla="*/ 58 h 105"/>
                <a:gd name="T62" fmla="*/ 48 w 48"/>
                <a:gd name="T63" fmla="*/ 50 h 105"/>
                <a:gd name="T64" fmla="*/ 48 w 48"/>
                <a:gd name="T65" fmla="*/ 42 h 105"/>
                <a:gd name="T66" fmla="*/ 46 w 48"/>
                <a:gd name="T67" fmla="*/ 29 h 105"/>
                <a:gd name="T68" fmla="*/ 42 w 48"/>
                <a:gd name="T69" fmla="*/ 20 h 105"/>
                <a:gd name="T70" fmla="*/ 39 w 48"/>
                <a:gd name="T71" fmla="*/ 12 h 105"/>
                <a:gd name="T72" fmla="*/ 34 w 48"/>
                <a:gd name="T73" fmla="*/ 6 h 105"/>
                <a:gd name="T74" fmla="*/ 32 w 48"/>
                <a:gd name="T75" fmla="*/ 3 h 105"/>
                <a:gd name="T76" fmla="*/ 30 w 48"/>
                <a:gd name="T77" fmla="*/ 2 h 105"/>
                <a:gd name="T78" fmla="*/ 28 w 48"/>
                <a:gd name="T79" fmla="*/ 0 h 105"/>
                <a:gd name="T80" fmla="*/ 25 w 48"/>
                <a:gd name="T81" fmla="*/ 2 h 105"/>
                <a:gd name="T82" fmla="*/ 22 w 48"/>
                <a:gd name="T83" fmla="*/ 3 h 105"/>
                <a:gd name="T84" fmla="*/ 21 w 48"/>
                <a:gd name="T85" fmla="*/ 4 h 10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8" h="105">
                  <a:moveTo>
                    <a:pt x="21" y="4"/>
                  </a:moveTo>
                  <a:lnTo>
                    <a:pt x="29" y="11"/>
                  </a:lnTo>
                  <a:lnTo>
                    <a:pt x="36" y="20"/>
                  </a:lnTo>
                  <a:lnTo>
                    <a:pt x="39" y="28"/>
                  </a:lnTo>
                  <a:lnTo>
                    <a:pt x="41" y="37"/>
                  </a:lnTo>
                  <a:lnTo>
                    <a:pt x="42" y="47"/>
                  </a:lnTo>
                  <a:lnTo>
                    <a:pt x="41" y="57"/>
                  </a:lnTo>
                  <a:lnTo>
                    <a:pt x="40" y="66"/>
                  </a:lnTo>
                  <a:lnTo>
                    <a:pt x="39" y="75"/>
                  </a:lnTo>
                  <a:lnTo>
                    <a:pt x="39" y="62"/>
                  </a:lnTo>
                  <a:lnTo>
                    <a:pt x="39" y="58"/>
                  </a:lnTo>
                  <a:lnTo>
                    <a:pt x="31" y="69"/>
                  </a:lnTo>
                  <a:lnTo>
                    <a:pt x="24" y="76"/>
                  </a:lnTo>
                  <a:lnTo>
                    <a:pt x="21" y="78"/>
                  </a:lnTo>
                  <a:lnTo>
                    <a:pt x="20" y="78"/>
                  </a:lnTo>
                  <a:lnTo>
                    <a:pt x="15" y="78"/>
                  </a:lnTo>
                  <a:lnTo>
                    <a:pt x="13" y="79"/>
                  </a:lnTo>
                  <a:lnTo>
                    <a:pt x="10" y="82"/>
                  </a:lnTo>
                  <a:lnTo>
                    <a:pt x="9" y="84"/>
                  </a:lnTo>
                  <a:lnTo>
                    <a:pt x="7" y="90"/>
                  </a:lnTo>
                  <a:lnTo>
                    <a:pt x="7" y="92"/>
                  </a:lnTo>
                  <a:lnTo>
                    <a:pt x="0" y="97"/>
                  </a:lnTo>
                  <a:lnTo>
                    <a:pt x="2" y="99"/>
                  </a:lnTo>
                  <a:lnTo>
                    <a:pt x="7" y="101"/>
                  </a:lnTo>
                  <a:lnTo>
                    <a:pt x="12" y="105"/>
                  </a:lnTo>
                  <a:lnTo>
                    <a:pt x="31" y="99"/>
                  </a:lnTo>
                  <a:lnTo>
                    <a:pt x="36" y="95"/>
                  </a:lnTo>
                  <a:lnTo>
                    <a:pt x="40" y="85"/>
                  </a:lnTo>
                  <a:lnTo>
                    <a:pt x="44" y="76"/>
                  </a:lnTo>
                  <a:lnTo>
                    <a:pt x="46" y="66"/>
                  </a:lnTo>
                  <a:lnTo>
                    <a:pt x="47" y="58"/>
                  </a:lnTo>
                  <a:lnTo>
                    <a:pt x="48" y="50"/>
                  </a:lnTo>
                  <a:lnTo>
                    <a:pt x="48" y="42"/>
                  </a:lnTo>
                  <a:lnTo>
                    <a:pt x="46" y="29"/>
                  </a:lnTo>
                  <a:lnTo>
                    <a:pt x="42" y="20"/>
                  </a:lnTo>
                  <a:lnTo>
                    <a:pt x="39" y="12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5" y="2"/>
                  </a:lnTo>
                  <a:lnTo>
                    <a:pt x="22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5" name="Freeform 134"/>
            <p:cNvSpPr>
              <a:spLocks/>
            </p:cNvSpPr>
            <p:nvPr/>
          </p:nvSpPr>
          <p:spPr bwMode="auto">
            <a:xfrm>
              <a:off x="3398" y="3402"/>
              <a:ext cx="36" cy="55"/>
            </a:xfrm>
            <a:custGeom>
              <a:avLst/>
              <a:gdLst>
                <a:gd name="T0" fmla="*/ 36 w 36"/>
                <a:gd name="T1" fmla="*/ 14 h 55"/>
                <a:gd name="T2" fmla="*/ 35 w 36"/>
                <a:gd name="T3" fmla="*/ 7 h 55"/>
                <a:gd name="T4" fmla="*/ 33 w 36"/>
                <a:gd name="T5" fmla="*/ 2 h 55"/>
                <a:gd name="T6" fmla="*/ 32 w 36"/>
                <a:gd name="T7" fmla="*/ 1 h 55"/>
                <a:gd name="T8" fmla="*/ 31 w 36"/>
                <a:gd name="T9" fmla="*/ 0 h 55"/>
                <a:gd name="T10" fmla="*/ 27 w 36"/>
                <a:gd name="T11" fmla="*/ 1 h 55"/>
                <a:gd name="T12" fmla="*/ 24 w 36"/>
                <a:gd name="T13" fmla="*/ 5 h 55"/>
                <a:gd name="T14" fmla="*/ 19 w 36"/>
                <a:gd name="T15" fmla="*/ 10 h 55"/>
                <a:gd name="T16" fmla="*/ 14 w 36"/>
                <a:gd name="T17" fmla="*/ 16 h 55"/>
                <a:gd name="T18" fmla="*/ 8 w 36"/>
                <a:gd name="T19" fmla="*/ 26 h 55"/>
                <a:gd name="T20" fmla="*/ 3 w 36"/>
                <a:gd name="T21" fmla="*/ 31 h 55"/>
                <a:gd name="T22" fmla="*/ 1 w 36"/>
                <a:gd name="T23" fmla="*/ 34 h 55"/>
                <a:gd name="T24" fmla="*/ 0 w 36"/>
                <a:gd name="T25" fmla="*/ 37 h 55"/>
                <a:gd name="T26" fmla="*/ 0 w 36"/>
                <a:gd name="T27" fmla="*/ 40 h 55"/>
                <a:gd name="T28" fmla="*/ 0 w 36"/>
                <a:gd name="T29" fmla="*/ 44 h 55"/>
                <a:gd name="T30" fmla="*/ 1 w 36"/>
                <a:gd name="T31" fmla="*/ 46 h 55"/>
                <a:gd name="T32" fmla="*/ 2 w 36"/>
                <a:gd name="T33" fmla="*/ 50 h 55"/>
                <a:gd name="T34" fmla="*/ 3 w 36"/>
                <a:gd name="T35" fmla="*/ 53 h 55"/>
                <a:gd name="T36" fmla="*/ 4 w 36"/>
                <a:gd name="T37" fmla="*/ 55 h 55"/>
                <a:gd name="T38" fmla="*/ 7 w 36"/>
                <a:gd name="T39" fmla="*/ 46 h 55"/>
                <a:gd name="T40" fmla="*/ 9 w 36"/>
                <a:gd name="T41" fmla="*/ 37 h 55"/>
                <a:gd name="T42" fmla="*/ 12 w 36"/>
                <a:gd name="T43" fmla="*/ 28 h 55"/>
                <a:gd name="T44" fmla="*/ 17 w 36"/>
                <a:gd name="T45" fmla="*/ 18 h 55"/>
                <a:gd name="T46" fmla="*/ 19 w 36"/>
                <a:gd name="T47" fmla="*/ 15 h 55"/>
                <a:gd name="T48" fmla="*/ 23 w 36"/>
                <a:gd name="T49" fmla="*/ 11 h 55"/>
                <a:gd name="T50" fmla="*/ 25 w 36"/>
                <a:gd name="T51" fmla="*/ 10 h 55"/>
                <a:gd name="T52" fmla="*/ 28 w 36"/>
                <a:gd name="T53" fmla="*/ 9 h 55"/>
                <a:gd name="T54" fmla="*/ 33 w 36"/>
                <a:gd name="T55" fmla="*/ 10 h 55"/>
                <a:gd name="T56" fmla="*/ 36 w 36"/>
                <a:gd name="T57" fmla="*/ 14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6" h="55">
                  <a:moveTo>
                    <a:pt x="36" y="14"/>
                  </a:moveTo>
                  <a:lnTo>
                    <a:pt x="35" y="7"/>
                  </a:lnTo>
                  <a:lnTo>
                    <a:pt x="33" y="2"/>
                  </a:lnTo>
                  <a:lnTo>
                    <a:pt x="32" y="1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4" y="5"/>
                  </a:lnTo>
                  <a:lnTo>
                    <a:pt x="19" y="10"/>
                  </a:lnTo>
                  <a:lnTo>
                    <a:pt x="14" y="16"/>
                  </a:lnTo>
                  <a:lnTo>
                    <a:pt x="8" y="26"/>
                  </a:lnTo>
                  <a:lnTo>
                    <a:pt x="3" y="31"/>
                  </a:lnTo>
                  <a:lnTo>
                    <a:pt x="1" y="34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1" y="46"/>
                  </a:lnTo>
                  <a:lnTo>
                    <a:pt x="2" y="50"/>
                  </a:lnTo>
                  <a:lnTo>
                    <a:pt x="3" y="53"/>
                  </a:lnTo>
                  <a:lnTo>
                    <a:pt x="4" y="55"/>
                  </a:lnTo>
                  <a:lnTo>
                    <a:pt x="7" y="46"/>
                  </a:lnTo>
                  <a:lnTo>
                    <a:pt x="9" y="37"/>
                  </a:lnTo>
                  <a:lnTo>
                    <a:pt x="12" y="28"/>
                  </a:lnTo>
                  <a:lnTo>
                    <a:pt x="17" y="18"/>
                  </a:lnTo>
                  <a:lnTo>
                    <a:pt x="19" y="15"/>
                  </a:lnTo>
                  <a:lnTo>
                    <a:pt x="23" y="11"/>
                  </a:lnTo>
                  <a:lnTo>
                    <a:pt x="25" y="10"/>
                  </a:lnTo>
                  <a:lnTo>
                    <a:pt x="28" y="9"/>
                  </a:lnTo>
                  <a:lnTo>
                    <a:pt x="33" y="10"/>
                  </a:lnTo>
                  <a:lnTo>
                    <a:pt x="3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6" name="Freeform 135"/>
            <p:cNvSpPr>
              <a:spLocks/>
            </p:cNvSpPr>
            <p:nvPr/>
          </p:nvSpPr>
          <p:spPr bwMode="auto">
            <a:xfrm>
              <a:off x="3400" y="3397"/>
              <a:ext cx="25" cy="27"/>
            </a:xfrm>
            <a:custGeom>
              <a:avLst/>
              <a:gdLst>
                <a:gd name="T0" fmla="*/ 2 w 25"/>
                <a:gd name="T1" fmla="*/ 27 h 27"/>
                <a:gd name="T2" fmla="*/ 4 w 25"/>
                <a:gd name="T3" fmla="*/ 26 h 27"/>
                <a:gd name="T4" fmla="*/ 25 w 25"/>
                <a:gd name="T5" fmla="*/ 2 h 27"/>
                <a:gd name="T6" fmla="*/ 23 w 25"/>
                <a:gd name="T7" fmla="*/ 0 h 27"/>
                <a:gd name="T8" fmla="*/ 21 w 25"/>
                <a:gd name="T9" fmla="*/ 0 h 27"/>
                <a:gd name="T10" fmla="*/ 16 w 25"/>
                <a:gd name="T11" fmla="*/ 0 h 27"/>
                <a:gd name="T12" fmla="*/ 7 w 25"/>
                <a:gd name="T13" fmla="*/ 5 h 27"/>
                <a:gd name="T14" fmla="*/ 1 w 25"/>
                <a:gd name="T15" fmla="*/ 10 h 27"/>
                <a:gd name="T16" fmla="*/ 0 w 25"/>
                <a:gd name="T17" fmla="*/ 11 h 27"/>
                <a:gd name="T18" fmla="*/ 0 w 25"/>
                <a:gd name="T19" fmla="*/ 12 h 27"/>
                <a:gd name="T20" fmla="*/ 0 w 25"/>
                <a:gd name="T21" fmla="*/ 18 h 27"/>
                <a:gd name="T22" fmla="*/ 1 w 25"/>
                <a:gd name="T23" fmla="*/ 22 h 27"/>
                <a:gd name="T24" fmla="*/ 2 w 25"/>
                <a:gd name="T25" fmla="*/ 27 h 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5" h="27">
                  <a:moveTo>
                    <a:pt x="2" y="27"/>
                  </a:moveTo>
                  <a:lnTo>
                    <a:pt x="4" y="26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7" y="5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7" name="Freeform 136"/>
            <p:cNvSpPr>
              <a:spLocks/>
            </p:cNvSpPr>
            <p:nvPr/>
          </p:nvSpPr>
          <p:spPr bwMode="auto">
            <a:xfrm>
              <a:off x="3394" y="3450"/>
              <a:ext cx="30" cy="24"/>
            </a:xfrm>
            <a:custGeom>
              <a:avLst/>
              <a:gdLst>
                <a:gd name="T0" fmla="*/ 3 w 30"/>
                <a:gd name="T1" fmla="*/ 9 h 24"/>
                <a:gd name="T2" fmla="*/ 6 w 30"/>
                <a:gd name="T3" fmla="*/ 14 h 24"/>
                <a:gd name="T4" fmla="*/ 10 w 30"/>
                <a:gd name="T5" fmla="*/ 17 h 24"/>
                <a:gd name="T6" fmla="*/ 13 w 30"/>
                <a:gd name="T7" fmla="*/ 18 h 24"/>
                <a:gd name="T8" fmla="*/ 15 w 30"/>
                <a:gd name="T9" fmla="*/ 20 h 24"/>
                <a:gd name="T10" fmla="*/ 18 w 30"/>
                <a:gd name="T11" fmla="*/ 20 h 24"/>
                <a:gd name="T12" fmla="*/ 19 w 30"/>
                <a:gd name="T13" fmla="*/ 18 h 24"/>
                <a:gd name="T14" fmla="*/ 21 w 30"/>
                <a:gd name="T15" fmla="*/ 21 h 24"/>
                <a:gd name="T16" fmla="*/ 23 w 30"/>
                <a:gd name="T17" fmla="*/ 23 h 24"/>
                <a:gd name="T18" fmla="*/ 29 w 30"/>
                <a:gd name="T19" fmla="*/ 24 h 24"/>
                <a:gd name="T20" fmla="*/ 30 w 30"/>
                <a:gd name="T21" fmla="*/ 17 h 24"/>
                <a:gd name="T22" fmla="*/ 19 w 30"/>
                <a:gd name="T23" fmla="*/ 15 h 24"/>
                <a:gd name="T24" fmla="*/ 13 w 30"/>
                <a:gd name="T25" fmla="*/ 13 h 24"/>
                <a:gd name="T26" fmla="*/ 8 w 30"/>
                <a:gd name="T27" fmla="*/ 9 h 24"/>
                <a:gd name="T28" fmla="*/ 5 w 30"/>
                <a:gd name="T29" fmla="*/ 7 h 24"/>
                <a:gd name="T30" fmla="*/ 4 w 30"/>
                <a:gd name="T31" fmla="*/ 5 h 24"/>
                <a:gd name="T32" fmla="*/ 3 w 30"/>
                <a:gd name="T33" fmla="*/ 1 h 24"/>
                <a:gd name="T34" fmla="*/ 3 w 30"/>
                <a:gd name="T35" fmla="*/ 0 h 24"/>
                <a:gd name="T36" fmla="*/ 0 w 30"/>
                <a:gd name="T37" fmla="*/ 5 h 24"/>
                <a:gd name="T38" fmla="*/ 0 w 30"/>
                <a:gd name="T39" fmla="*/ 8 h 24"/>
                <a:gd name="T40" fmla="*/ 1 w 30"/>
                <a:gd name="T41" fmla="*/ 9 h 24"/>
                <a:gd name="T42" fmla="*/ 3 w 30"/>
                <a:gd name="T43" fmla="*/ 9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0" h="24">
                  <a:moveTo>
                    <a:pt x="3" y="9"/>
                  </a:moveTo>
                  <a:lnTo>
                    <a:pt x="6" y="14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19" y="18"/>
                  </a:lnTo>
                  <a:lnTo>
                    <a:pt x="21" y="21"/>
                  </a:lnTo>
                  <a:lnTo>
                    <a:pt x="23" y="23"/>
                  </a:lnTo>
                  <a:lnTo>
                    <a:pt x="29" y="24"/>
                  </a:lnTo>
                  <a:lnTo>
                    <a:pt x="30" y="17"/>
                  </a:lnTo>
                  <a:lnTo>
                    <a:pt x="19" y="15"/>
                  </a:lnTo>
                  <a:lnTo>
                    <a:pt x="13" y="13"/>
                  </a:lnTo>
                  <a:lnTo>
                    <a:pt x="8" y="9"/>
                  </a:lnTo>
                  <a:lnTo>
                    <a:pt x="5" y="7"/>
                  </a:lnTo>
                  <a:lnTo>
                    <a:pt x="4" y="5"/>
                  </a:lnTo>
                  <a:lnTo>
                    <a:pt x="3" y="1"/>
                  </a:lnTo>
                  <a:lnTo>
                    <a:pt x="3" y="0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9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8" name="Freeform 137"/>
            <p:cNvSpPr>
              <a:spLocks/>
            </p:cNvSpPr>
            <p:nvPr/>
          </p:nvSpPr>
          <p:spPr bwMode="auto">
            <a:xfrm>
              <a:off x="3417" y="3426"/>
              <a:ext cx="32" cy="41"/>
            </a:xfrm>
            <a:custGeom>
              <a:avLst/>
              <a:gdLst>
                <a:gd name="T0" fmla="*/ 23 w 32"/>
                <a:gd name="T1" fmla="*/ 21 h 41"/>
                <a:gd name="T2" fmla="*/ 20 w 32"/>
                <a:gd name="T3" fmla="*/ 28 h 41"/>
                <a:gd name="T4" fmla="*/ 16 w 32"/>
                <a:gd name="T5" fmla="*/ 32 h 41"/>
                <a:gd name="T6" fmla="*/ 13 w 32"/>
                <a:gd name="T7" fmla="*/ 37 h 41"/>
                <a:gd name="T8" fmla="*/ 9 w 32"/>
                <a:gd name="T9" fmla="*/ 37 h 41"/>
                <a:gd name="T10" fmla="*/ 6 w 32"/>
                <a:gd name="T11" fmla="*/ 34 h 41"/>
                <a:gd name="T12" fmla="*/ 0 w 32"/>
                <a:gd name="T13" fmla="*/ 31 h 41"/>
                <a:gd name="T14" fmla="*/ 3 w 32"/>
                <a:gd name="T15" fmla="*/ 36 h 41"/>
                <a:gd name="T16" fmla="*/ 4 w 32"/>
                <a:gd name="T17" fmla="*/ 38 h 41"/>
                <a:gd name="T18" fmla="*/ 6 w 32"/>
                <a:gd name="T19" fmla="*/ 40 h 41"/>
                <a:gd name="T20" fmla="*/ 8 w 32"/>
                <a:gd name="T21" fmla="*/ 41 h 41"/>
                <a:gd name="T22" fmla="*/ 9 w 32"/>
                <a:gd name="T23" fmla="*/ 41 h 41"/>
                <a:gd name="T24" fmla="*/ 12 w 32"/>
                <a:gd name="T25" fmla="*/ 40 h 41"/>
                <a:gd name="T26" fmla="*/ 16 w 32"/>
                <a:gd name="T27" fmla="*/ 37 h 41"/>
                <a:gd name="T28" fmla="*/ 22 w 32"/>
                <a:gd name="T29" fmla="*/ 33 h 41"/>
                <a:gd name="T30" fmla="*/ 28 w 32"/>
                <a:gd name="T31" fmla="*/ 29 h 41"/>
                <a:gd name="T32" fmla="*/ 32 w 32"/>
                <a:gd name="T33" fmla="*/ 22 h 41"/>
                <a:gd name="T34" fmla="*/ 31 w 32"/>
                <a:gd name="T35" fmla="*/ 12 h 41"/>
                <a:gd name="T36" fmla="*/ 29 w 32"/>
                <a:gd name="T37" fmla="*/ 5 h 41"/>
                <a:gd name="T38" fmla="*/ 27 w 32"/>
                <a:gd name="T39" fmla="*/ 0 h 41"/>
                <a:gd name="T40" fmla="*/ 25 w 32"/>
                <a:gd name="T41" fmla="*/ 8 h 41"/>
                <a:gd name="T42" fmla="*/ 23 w 32"/>
                <a:gd name="T43" fmla="*/ 21 h 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41">
                  <a:moveTo>
                    <a:pt x="23" y="21"/>
                  </a:moveTo>
                  <a:lnTo>
                    <a:pt x="20" y="28"/>
                  </a:lnTo>
                  <a:lnTo>
                    <a:pt x="16" y="32"/>
                  </a:lnTo>
                  <a:lnTo>
                    <a:pt x="13" y="37"/>
                  </a:lnTo>
                  <a:lnTo>
                    <a:pt x="9" y="37"/>
                  </a:lnTo>
                  <a:lnTo>
                    <a:pt x="6" y="34"/>
                  </a:lnTo>
                  <a:lnTo>
                    <a:pt x="0" y="31"/>
                  </a:lnTo>
                  <a:lnTo>
                    <a:pt x="3" y="36"/>
                  </a:lnTo>
                  <a:lnTo>
                    <a:pt x="4" y="38"/>
                  </a:lnTo>
                  <a:lnTo>
                    <a:pt x="6" y="40"/>
                  </a:lnTo>
                  <a:lnTo>
                    <a:pt x="8" y="41"/>
                  </a:lnTo>
                  <a:lnTo>
                    <a:pt x="9" y="41"/>
                  </a:lnTo>
                  <a:lnTo>
                    <a:pt x="12" y="40"/>
                  </a:lnTo>
                  <a:lnTo>
                    <a:pt x="16" y="37"/>
                  </a:lnTo>
                  <a:lnTo>
                    <a:pt x="22" y="33"/>
                  </a:lnTo>
                  <a:lnTo>
                    <a:pt x="28" y="29"/>
                  </a:lnTo>
                  <a:lnTo>
                    <a:pt x="32" y="22"/>
                  </a:lnTo>
                  <a:lnTo>
                    <a:pt x="31" y="12"/>
                  </a:lnTo>
                  <a:lnTo>
                    <a:pt x="29" y="5"/>
                  </a:lnTo>
                  <a:lnTo>
                    <a:pt x="27" y="0"/>
                  </a:lnTo>
                  <a:lnTo>
                    <a:pt x="25" y="8"/>
                  </a:lnTo>
                  <a:lnTo>
                    <a:pt x="2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99" name="Freeform 138"/>
            <p:cNvSpPr>
              <a:spLocks/>
            </p:cNvSpPr>
            <p:nvPr/>
          </p:nvSpPr>
          <p:spPr bwMode="auto">
            <a:xfrm>
              <a:off x="3413" y="3426"/>
              <a:ext cx="25" cy="31"/>
            </a:xfrm>
            <a:custGeom>
              <a:avLst/>
              <a:gdLst>
                <a:gd name="T0" fmla="*/ 17 w 25"/>
                <a:gd name="T1" fmla="*/ 21 h 31"/>
                <a:gd name="T2" fmla="*/ 17 w 25"/>
                <a:gd name="T3" fmla="*/ 20 h 31"/>
                <a:gd name="T4" fmla="*/ 13 w 25"/>
                <a:gd name="T5" fmla="*/ 20 h 31"/>
                <a:gd name="T6" fmla="*/ 12 w 25"/>
                <a:gd name="T7" fmla="*/ 18 h 31"/>
                <a:gd name="T8" fmla="*/ 9 w 25"/>
                <a:gd name="T9" fmla="*/ 15 h 31"/>
                <a:gd name="T10" fmla="*/ 7 w 25"/>
                <a:gd name="T11" fmla="*/ 10 h 31"/>
                <a:gd name="T12" fmla="*/ 7 w 25"/>
                <a:gd name="T13" fmla="*/ 14 h 31"/>
                <a:gd name="T14" fmla="*/ 8 w 25"/>
                <a:gd name="T15" fmla="*/ 17 h 31"/>
                <a:gd name="T16" fmla="*/ 9 w 25"/>
                <a:gd name="T17" fmla="*/ 21 h 31"/>
                <a:gd name="T18" fmla="*/ 12 w 25"/>
                <a:gd name="T19" fmla="*/ 22 h 31"/>
                <a:gd name="T20" fmla="*/ 8 w 25"/>
                <a:gd name="T21" fmla="*/ 22 h 31"/>
                <a:gd name="T22" fmla="*/ 7 w 25"/>
                <a:gd name="T23" fmla="*/ 21 h 31"/>
                <a:gd name="T24" fmla="*/ 5 w 25"/>
                <a:gd name="T25" fmla="*/ 20 h 31"/>
                <a:gd name="T26" fmla="*/ 4 w 25"/>
                <a:gd name="T27" fmla="*/ 16 h 31"/>
                <a:gd name="T28" fmla="*/ 3 w 25"/>
                <a:gd name="T29" fmla="*/ 13 h 31"/>
                <a:gd name="T30" fmla="*/ 5 w 25"/>
                <a:gd name="T31" fmla="*/ 0 h 31"/>
                <a:gd name="T32" fmla="*/ 0 w 25"/>
                <a:gd name="T33" fmla="*/ 15 h 31"/>
                <a:gd name="T34" fmla="*/ 3 w 25"/>
                <a:gd name="T35" fmla="*/ 21 h 31"/>
                <a:gd name="T36" fmla="*/ 7 w 25"/>
                <a:gd name="T37" fmla="*/ 25 h 31"/>
                <a:gd name="T38" fmla="*/ 9 w 25"/>
                <a:gd name="T39" fmla="*/ 28 h 31"/>
                <a:gd name="T40" fmla="*/ 9 w 25"/>
                <a:gd name="T41" fmla="*/ 29 h 31"/>
                <a:gd name="T42" fmla="*/ 10 w 25"/>
                <a:gd name="T43" fmla="*/ 30 h 31"/>
                <a:gd name="T44" fmla="*/ 12 w 25"/>
                <a:gd name="T45" fmla="*/ 31 h 31"/>
                <a:gd name="T46" fmla="*/ 17 w 25"/>
                <a:gd name="T47" fmla="*/ 31 h 31"/>
                <a:gd name="T48" fmla="*/ 19 w 25"/>
                <a:gd name="T49" fmla="*/ 30 h 31"/>
                <a:gd name="T50" fmla="*/ 23 w 25"/>
                <a:gd name="T51" fmla="*/ 28 h 31"/>
                <a:gd name="T52" fmla="*/ 24 w 25"/>
                <a:gd name="T53" fmla="*/ 25 h 31"/>
                <a:gd name="T54" fmla="*/ 25 w 25"/>
                <a:gd name="T55" fmla="*/ 22 h 31"/>
                <a:gd name="T56" fmla="*/ 24 w 25"/>
                <a:gd name="T57" fmla="*/ 18 h 31"/>
                <a:gd name="T58" fmla="*/ 23 w 25"/>
                <a:gd name="T59" fmla="*/ 13 h 31"/>
                <a:gd name="T60" fmla="*/ 21 w 25"/>
                <a:gd name="T61" fmla="*/ 16 h 31"/>
                <a:gd name="T62" fmla="*/ 19 w 25"/>
                <a:gd name="T63" fmla="*/ 20 h 31"/>
                <a:gd name="T64" fmla="*/ 17 w 25"/>
                <a:gd name="T65" fmla="*/ 21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" h="31">
                  <a:moveTo>
                    <a:pt x="17" y="21"/>
                  </a:moveTo>
                  <a:lnTo>
                    <a:pt x="17" y="20"/>
                  </a:lnTo>
                  <a:lnTo>
                    <a:pt x="13" y="20"/>
                  </a:lnTo>
                  <a:lnTo>
                    <a:pt x="12" y="18"/>
                  </a:lnTo>
                  <a:lnTo>
                    <a:pt x="9" y="15"/>
                  </a:lnTo>
                  <a:lnTo>
                    <a:pt x="7" y="10"/>
                  </a:lnTo>
                  <a:lnTo>
                    <a:pt x="7" y="14"/>
                  </a:lnTo>
                  <a:lnTo>
                    <a:pt x="8" y="17"/>
                  </a:lnTo>
                  <a:lnTo>
                    <a:pt x="9" y="21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7" y="21"/>
                  </a:lnTo>
                  <a:lnTo>
                    <a:pt x="5" y="20"/>
                  </a:lnTo>
                  <a:lnTo>
                    <a:pt x="4" y="16"/>
                  </a:lnTo>
                  <a:lnTo>
                    <a:pt x="3" y="13"/>
                  </a:lnTo>
                  <a:lnTo>
                    <a:pt x="5" y="0"/>
                  </a:lnTo>
                  <a:lnTo>
                    <a:pt x="0" y="15"/>
                  </a:lnTo>
                  <a:lnTo>
                    <a:pt x="3" y="21"/>
                  </a:lnTo>
                  <a:lnTo>
                    <a:pt x="7" y="25"/>
                  </a:lnTo>
                  <a:lnTo>
                    <a:pt x="9" y="28"/>
                  </a:lnTo>
                  <a:lnTo>
                    <a:pt x="9" y="29"/>
                  </a:lnTo>
                  <a:lnTo>
                    <a:pt x="10" y="30"/>
                  </a:lnTo>
                  <a:lnTo>
                    <a:pt x="12" y="31"/>
                  </a:lnTo>
                  <a:lnTo>
                    <a:pt x="17" y="31"/>
                  </a:lnTo>
                  <a:lnTo>
                    <a:pt x="19" y="30"/>
                  </a:lnTo>
                  <a:lnTo>
                    <a:pt x="23" y="28"/>
                  </a:lnTo>
                  <a:lnTo>
                    <a:pt x="24" y="25"/>
                  </a:lnTo>
                  <a:lnTo>
                    <a:pt x="25" y="22"/>
                  </a:lnTo>
                  <a:lnTo>
                    <a:pt x="24" y="18"/>
                  </a:lnTo>
                  <a:lnTo>
                    <a:pt x="23" y="13"/>
                  </a:lnTo>
                  <a:lnTo>
                    <a:pt x="21" y="16"/>
                  </a:lnTo>
                  <a:lnTo>
                    <a:pt x="19" y="20"/>
                  </a:lnTo>
                  <a:lnTo>
                    <a:pt x="17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0" name="Freeform 139"/>
            <p:cNvSpPr>
              <a:spLocks/>
            </p:cNvSpPr>
            <p:nvPr/>
          </p:nvSpPr>
          <p:spPr bwMode="auto">
            <a:xfrm>
              <a:off x="3418" y="3417"/>
              <a:ext cx="26" cy="26"/>
            </a:xfrm>
            <a:custGeom>
              <a:avLst/>
              <a:gdLst>
                <a:gd name="T0" fmla="*/ 16 w 26"/>
                <a:gd name="T1" fmla="*/ 0 h 26"/>
                <a:gd name="T2" fmla="*/ 12 w 26"/>
                <a:gd name="T3" fmla="*/ 1 h 26"/>
                <a:gd name="T4" fmla="*/ 7 w 26"/>
                <a:gd name="T5" fmla="*/ 3 h 26"/>
                <a:gd name="T6" fmla="*/ 0 w 26"/>
                <a:gd name="T7" fmla="*/ 8 h 26"/>
                <a:gd name="T8" fmla="*/ 0 w 26"/>
                <a:gd name="T9" fmla="*/ 9 h 26"/>
                <a:gd name="T10" fmla="*/ 2 w 26"/>
                <a:gd name="T11" fmla="*/ 11 h 26"/>
                <a:gd name="T12" fmla="*/ 4 w 26"/>
                <a:gd name="T13" fmla="*/ 11 h 26"/>
                <a:gd name="T14" fmla="*/ 7 w 26"/>
                <a:gd name="T15" fmla="*/ 9 h 26"/>
                <a:gd name="T16" fmla="*/ 14 w 26"/>
                <a:gd name="T17" fmla="*/ 13 h 26"/>
                <a:gd name="T18" fmla="*/ 18 w 26"/>
                <a:gd name="T19" fmla="*/ 17 h 26"/>
                <a:gd name="T20" fmla="*/ 19 w 26"/>
                <a:gd name="T21" fmla="*/ 19 h 26"/>
                <a:gd name="T22" fmla="*/ 20 w 26"/>
                <a:gd name="T23" fmla="*/ 22 h 26"/>
                <a:gd name="T24" fmla="*/ 21 w 26"/>
                <a:gd name="T25" fmla="*/ 26 h 26"/>
                <a:gd name="T26" fmla="*/ 26 w 26"/>
                <a:gd name="T27" fmla="*/ 8 h 26"/>
                <a:gd name="T28" fmla="*/ 24 w 26"/>
                <a:gd name="T29" fmla="*/ 7 h 26"/>
                <a:gd name="T30" fmla="*/ 22 w 26"/>
                <a:gd name="T31" fmla="*/ 4 h 26"/>
                <a:gd name="T32" fmla="*/ 20 w 26"/>
                <a:gd name="T33" fmla="*/ 3 h 26"/>
                <a:gd name="T34" fmla="*/ 16 w 26"/>
                <a:gd name="T35" fmla="*/ 0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6">
                  <a:moveTo>
                    <a:pt x="16" y="0"/>
                  </a:moveTo>
                  <a:lnTo>
                    <a:pt x="12" y="1"/>
                  </a:lnTo>
                  <a:lnTo>
                    <a:pt x="7" y="3"/>
                  </a:lnTo>
                  <a:lnTo>
                    <a:pt x="0" y="8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1"/>
                  </a:lnTo>
                  <a:lnTo>
                    <a:pt x="7" y="9"/>
                  </a:lnTo>
                  <a:lnTo>
                    <a:pt x="14" y="13"/>
                  </a:lnTo>
                  <a:lnTo>
                    <a:pt x="18" y="17"/>
                  </a:lnTo>
                  <a:lnTo>
                    <a:pt x="19" y="19"/>
                  </a:lnTo>
                  <a:lnTo>
                    <a:pt x="20" y="22"/>
                  </a:lnTo>
                  <a:lnTo>
                    <a:pt x="21" y="26"/>
                  </a:lnTo>
                  <a:lnTo>
                    <a:pt x="26" y="8"/>
                  </a:lnTo>
                  <a:lnTo>
                    <a:pt x="24" y="7"/>
                  </a:lnTo>
                  <a:lnTo>
                    <a:pt x="22" y="4"/>
                  </a:lnTo>
                  <a:lnTo>
                    <a:pt x="20" y="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1" name="Freeform 140"/>
            <p:cNvSpPr>
              <a:spLocks/>
            </p:cNvSpPr>
            <p:nvPr/>
          </p:nvSpPr>
          <p:spPr bwMode="auto">
            <a:xfrm>
              <a:off x="3453" y="3356"/>
              <a:ext cx="70" cy="186"/>
            </a:xfrm>
            <a:custGeom>
              <a:avLst/>
              <a:gdLst>
                <a:gd name="T0" fmla="*/ 52 w 70"/>
                <a:gd name="T1" fmla="*/ 90 h 186"/>
                <a:gd name="T2" fmla="*/ 55 w 70"/>
                <a:gd name="T3" fmla="*/ 98 h 186"/>
                <a:gd name="T4" fmla="*/ 57 w 70"/>
                <a:gd name="T5" fmla="*/ 106 h 186"/>
                <a:gd name="T6" fmla="*/ 57 w 70"/>
                <a:gd name="T7" fmla="*/ 116 h 186"/>
                <a:gd name="T8" fmla="*/ 57 w 70"/>
                <a:gd name="T9" fmla="*/ 127 h 186"/>
                <a:gd name="T10" fmla="*/ 55 w 70"/>
                <a:gd name="T11" fmla="*/ 140 h 186"/>
                <a:gd name="T12" fmla="*/ 52 w 70"/>
                <a:gd name="T13" fmla="*/ 147 h 186"/>
                <a:gd name="T14" fmla="*/ 49 w 70"/>
                <a:gd name="T15" fmla="*/ 153 h 186"/>
                <a:gd name="T16" fmla="*/ 44 w 70"/>
                <a:gd name="T17" fmla="*/ 158 h 186"/>
                <a:gd name="T18" fmla="*/ 40 w 70"/>
                <a:gd name="T19" fmla="*/ 164 h 186"/>
                <a:gd name="T20" fmla="*/ 36 w 70"/>
                <a:gd name="T21" fmla="*/ 167 h 186"/>
                <a:gd name="T22" fmla="*/ 31 w 70"/>
                <a:gd name="T23" fmla="*/ 170 h 186"/>
                <a:gd name="T24" fmla="*/ 16 w 70"/>
                <a:gd name="T25" fmla="*/ 177 h 186"/>
                <a:gd name="T26" fmla="*/ 3 w 70"/>
                <a:gd name="T27" fmla="*/ 182 h 186"/>
                <a:gd name="T28" fmla="*/ 0 w 70"/>
                <a:gd name="T29" fmla="*/ 185 h 186"/>
                <a:gd name="T30" fmla="*/ 4 w 70"/>
                <a:gd name="T31" fmla="*/ 186 h 186"/>
                <a:gd name="T32" fmla="*/ 10 w 70"/>
                <a:gd name="T33" fmla="*/ 185 h 186"/>
                <a:gd name="T34" fmla="*/ 20 w 70"/>
                <a:gd name="T35" fmla="*/ 181 h 186"/>
                <a:gd name="T36" fmla="*/ 32 w 70"/>
                <a:gd name="T37" fmla="*/ 175 h 186"/>
                <a:gd name="T38" fmla="*/ 42 w 70"/>
                <a:gd name="T39" fmla="*/ 169 h 186"/>
                <a:gd name="T40" fmla="*/ 58 w 70"/>
                <a:gd name="T41" fmla="*/ 155 h 186"/>
                <a:gd name="T42" fmla="*/ 65 w 70"/>
                <a:gd name="T43" fmla="*/ 149 h 186"/>
                <a:gd name="T44" fmla="*/ 66 w 70"/>
                <a:gd name="T45" fmla="*/ 143 h 186"/>
                <a:gd name="T46" fmla="*/ 69 w 70"/>
                <a:gd name="T47" fmla="*/ 130 h 186"/>
                <a:gd name="T48" fmla="*/ 70 w 70"/>
                <a:gd name="T49" fmla="*/ 109 h 186"/>
                <a:gd name="T50" fmla="*/ 70 w 70"/>
                <a:gd name="T51" fmla="*/ 98 h 186"/>
                <a:gd name="T52" fmla="*/ 69 w 70"/>
                <a:gd name="T53" fmla="*/ 85 h 186"/>
                <a:gd name="T54" fmla="*/ 66 w 70"/>
                <a:gd name="T55" fmla="*/ 72 h 186"/>
                <a:gd name="T56" fmla="*/ 63 w 70"/>
                <a:gd name="T57" fmla="*/ 60 h 186"/>
                <a:gd name="T58" fmla="*/ 58 w 70"/>
                <a:gd name="T59" fmla="*/ 47 h 186"/>
                <a:gd name="T60" fmla="*/ 51 w 70"/>
                <a:gd name="T61" fmla="*/ 36 h 186"/>
                <a:gd name="T62" fmla="*/ 43 w 70"/>
                <a:gd name="T63" fmla="*/ 24 h 186"/>
                <a:gd name="T64" fmla="*/ 33 w 70"/>
                <a:gd name="T65" fmla="*/ 15 h 186"/>
                <a:gd name="T66" fmla="*/ 26 w 70"/>
                <a:gd name="T67" fmla="*/ 10 h 186"/>
                <a:gd name="T68" fmla="*/ 19 w 70"/>
                <a:gd name="T69" fmla="*/ 6 h 186"/>
                <a:gd name="T70" fmla="*/ 12 w 70"/>
                <a:gd name="T71" fmla="*/ 2 h 186"/>
                <a:gd name="T72" fmla="*/ 4 w 70"/>
                <a:gd name="T73" fmla="*/ 0 h 186"/>
                <a:gd name="T74" fmla="*/ 11 w 70"/>
                <a:gd name="T75" fmla="*/ 6 h 186"/>
                <a:gd name="T76" fmla="*/ 19 w 70"/>
                <a:gd name="T77" fmla="*/ 12 h 186"/>
                <a:gd name="T78" fmla="*/ 28 w 70"/>
                <a:gd name="T79" fmla="*/ 20 h 186"/>
                <a:gd name="T80" fmla="*/ 38 w 70"/>
                <a:gd name="T81" fmla="*/ 30 h 186"/>
                <a:gd name="T82" fmla="*/ 44 w 70"/>
                <a:gd name="T83" fmla="*/ 40 h 186"/>
                <a:gd name="T84" fmla="*/ 51 w 70"/>
                <a:gd name="T85" fmla="*/ 52 h 186"/>
                <a:gd name="T86" fmla="*/ 52 w 70"/>
                <a:gd name="T87" fmla="*/ 57 h 186"/>
                <a:gd name="T88" fmla="*/ 54 w 70"/>
                <a:gd name="T89" fmla="*/ 63 h 186"/>
                <a:gd name="T90" fmla="*/ 57 w 70"/>
                <a:gd name="T91" fmla="*/ 70 h 186"/>
                <a:gd name="T92" fmla="*/ 57 w 70"/>
                <a:gd name="T93" fmla="*/ 76 h 186"/>
                <a:gd name="T94" fmla="*/ 57 w 70"/>
                <a:gd name="T95" fmla="*/ 78 h 186"/>
                <a:gd name="T96" fmla="*/ 56 w 70"/>
                <a:gd name="T97" fmla="*/ 80 h 186"/>
                <a:gd name="T98" fmla="*/ 55 w 70"/>
                <a:gd name="T99" fmla="*/ 84 h 186"/>
                <a:gd name="T100" fmla="*/ 54 w 70"/>
                <a:gd name="T101" fmla="*/ 87 h 186"/>
                <a:gd name="T102" fmla="*/ 52 w 70"/>
                <a:gd name="T103" fmla="*/ 90 h 18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0" h="186">
                  <a:moveTo>
                    <a:pt x="52" y="90"/>
                  </a:moveTo>
                  <a:lnTo>
                    <a:pt x="55" y="98"/>
                  </a:lnTo>
                  <a:lnTo>
                    <a:pt x="57" y="106"/>
                  </a:lnTo>
                  <a:lnTo>
                    <a:pt x="57" y="116"/>
                  </a:lnTo>
                  <a:lnTo>
                    <a:pt x="57" y="127"/>
                  </a:lnTo>
                  <a:lnTo>
                    <a:pt x="55" y="140"/>
                  </a:lnTo>
                  <a:lnTo>
                    <a:pt x="52" y="147"/>
                  </a:lnTo>
                  <a:lnTo>
                    <a:pt x="49" y="153"/>
                  </a:lnTo>
                  <a:lnTo>
                    <a:pt x="44" y="158"/>
                  </a:lnTo>
                  <a:lnTo>
                    <a:pt x="40" y="164"/>
                  </a:lnTo>
                  <a:lnTo>
                    <a:pt x="36" y="167"/>
                  </a:lnTo>
                  <a:lnTo>
                    <a:pt x="31" y="170"/>
                  </a:lnTo>
                  <a:lnTo>
                    <a:pt x="16" y="177"/>
                  </a:lnTo>
                  <a:lnTo>
                    <a:pt x="3" y="182"/>
                  </a:lnTo>
                  <a:lnTo>
                    <a:pt x="0" y="185"/>
                  </a:lnTo>
                  <a:lnTo>
                    <a:pt x="4" y="186"/>
                  </a:lnTo>
                  <a:lnTo>
                    <a:pt x="10" y="185"/>
                  </a:lnTo>
                  <a:lnTo>
                    <a:pt x="20" y="181"/>
                  </a:lnTo>
                  <a:lnTo>
                    <a:pt x="32" y="175"/>
                  </a:lnTo>
                  <a:lnTo>
                    <a:pt x="42" y="169"/>
                  </a:lnTo>
                  <a:lnTo>
                    <a:pt x="58" y="155"/>
                  </a:lnTo>
                  <a:lnTo>
                    <a:pt x="65" y="149"/>
                  </a:lnTo>
                  <a:lnTo>
                    <a:pt x="66" y="143"/>
                  </a:lnTo>
                  <a:lnTo>
                    <a:pt x="69" y="130"/>
                  </a:lnTo>
                  <a:lnTo>
                    <a:pt x="70" y="109"/>
                  </a:lnTo>
                  <a:lnTo>
                    <a:pt x="70" y="98"/>
                  </a:lnTo>
                  <a:lnTo>
                    <a:pt x="69" y="85"/>
                  </a:lnTo>
                  <a:lnTo>
                    <a:pt x="66" y="72"/>
                  </a:lnTo>
                  <a:lnTo>
                    <a:pt x="63" y="60"/>
                  </a:lnTo>
                  <a:lnTo>
                    <a:pt x="58" y="47"/>
                  </a:lnTo>
                  <a:lnTo>
                    <a:pt x="51" y="36"/>
                  </a:lnTo>
                  <a:lnTo>
                    <a:pt x="43" y="24"/>
                  </a:lnTo>
                  <a:lnTo>
                    <a:pt x="33" y="15"/>
                  </a:lnTo>
                  <a:lnTo>
                    <a:pt x="26" y="10"/>
                  </a:lnTo>
                  <a:lnTo>
                    <a:pt x="19" y="6"/>
                  </a:lnTo>
                  <a:lnTo>
                    <a:pt x="12" y="2"/>
                  </a:lnTo>
                  <a:lnTo>
                    <a:pt x="4" y="0"/>
                  </a:lnTo>
                  <a:lnTo>
                    <a:pt x="11" y="6"/>
                  </a:lnTo>
                  <a:lnTo>
                    <a:pt x="19" y="12"/>
                  </a:lnTo>
                  <a:lnTo>
                    <a:pt x="28" y="20"/>
                  </a:lnTo>
                  <a:lnTo>
                    <a:pt x="38" y="30"/>
                  </a:lnTo>
                  <a:lnTo>
                    <a:pt x="44" y="40"/>
                  </a:lnTo>
                  <a:lnTo>
                    <a:pt x="51" y="52"/>
                  </a:lnTo>
                  <a:lnTo>
                    <a:pt x="52" y="57"/>
                  </a:lnTo>
                  <a:lnTo>
                    <a:pt x="54" y="63"/>
                  </a:lnTo>
                  <a:lnTo>
                    <a:pt x="57" y="70"/>
                  </a:lnTo>
                  <a:lnTo>
                    <a:pt x="57" y="76"/>
                  </a:lnTo>
                  <a:lnTo>
                    <a:pt x="57" y="78"/>
                  </a:lnTo>
                  <a:lnTo>
                    <a:pt x="56" y="80"/>
                  </a:lnTo>
                  <a:lnTo>
                    <a:pt x="55" y="84"/>
                  </a:lnTo>
                  <a:lnTo>
                    <a:pt x="54" y="87"/>
                  </a:lnTo>
                  <a:lnTo>
                    <a:pt x="52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2" name="Freeform 141"/>
            <p:cNvSpPr>
              <a:spLocks/>
            </p:cNvSpPr>
            <p:nvPr/>
          </p:nvSpPr>
          <p:spPr bwMode="auto">
            <a:xfrm>
              <a:off x="3399" y="3323"/>
              <a:ext cx="56" cy="25"/>
            </a:xfrm>
            <a:custGeom>
              <a:avLst/>
              <a:gdLst>
                <a:gd name="T0" fmla="*/ 0 w 56"/>
                <a:gd name="T1" fmla="*/ 25 h 25"/>
                <a:gd name="T2" fmla="*/ 1 w 56"/>
                <a:gd name="T3" fmla="*/ 23 h 25"/>
                <a:gd name="T4" fmla="*/ 3 w 56"/>
                <a:gd name="T5" fmla="*/ 19 h 25"/>
                <a:gd name="T6" fmla="*/ 6 w 56"/>
                <a:gd name="T7" fmla="*/ 15 h 25"/>
                <a:gd name="T8" fmla="*/ 10 w 56"/>
                <a:gd name="T9" fmla="*/ 10 h 25"/>
                <a:gd name="T10" fmla="*/ 18 w 56"/>
                <a:gd name="T11" fmla="*/ 6 h 25"/>
                <a:gd name="T12" fmla="*/ 27 w 56"/>
                <a:gd name="T13" fmla="*/ 2 h 25"/>
                <a:gd name="T14" fmla="*/ 40 w 56"/>
                <a:gd name="T15" fmla="*/ 1 h 25"/>
                <a:gd name="T16" fmla="*/ 56 w 56"/>
                <a:gd name="T17" fmla="*/ 1 h 25"/>
                <a:gd name="T18" fmla="*/ 47 w 56"/>
                <a:gd name="T19" fmla="*/ 0 h 25"/>
                <a:gd name="T20" fmla="*/ 39 w 56"/>
                <a:gd name="T21" fmla="*/ 0 h 25"/>
                <a:gd name="T22" fmla="*/ 29 w 56"/>
                <a:gd name="T23" fmla="*/ 0 h 25"/>
                <a:gd name="T24" fmla="*/ 19 w 56"/>
                <a:gd name="T25" fmla="*/ 2 h 25"/>
                <a:gd name="T26" fmla="*/ 15 w 56"/>
                <a:gd name="T27" fmla="*/ 5 h 25"/>
                <a:gd name="T28" fmla="*/ 10 w 56"/>
                <a:gd name="T29" fmla="*/ 7 h 25"/>
                <a:gd name="T30" fmla="*/ 7 w 56"/>
                <a:gd name="T31" fmla="*/ 10 h 25"/>
                <a:gd name="T32" fmla="*/ 3 w 56"/>
                <a:gd name="T33" fmla="*/ 14 h 25"/>
                <a:gd name="T34" fmla="*/ 1 w 56"/>
                <a:gd name="T35" fmla="*/ 19 h 25"/>
                <a:gd name="T36" fmla="*/ 0 w 56"/>
                <a:gd name="T37" fmla="*/ 25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25">
                  <a:moveTo>
                    <a:pt x="0" y="25"/>
                  </a:moveTo>
                  <a:lnTo>
                    <a:pt x="1" y="23"/>
                  </a:lnTo>
                  <a:lnTo>
                    <a:pt x="3" y="19"/>
                  </a:lnTo>
                  <a:lnTo>
                    <a:pt x="6" y="15"/>
                  </a:lnTo>
                  <a:lnTo>
                    <a:pt x="10" y="10"/>
                  </a:lnTo>
                  <a:lnTo>
                    <a:pt x="18" y="6"/>
                  </a:lnTo>
                  <a:lnTo>
                    <a:pt x="27" y="2"/>
                  </a:lnTo>
                  <a:lnTo>
                    <a:pt x="40" y="1"/>
                  </a:lnTo>
                  <a:lnTo>
                    <a:pt x="56" y="1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29" y="0"/>
                  </a:lnTo>
                  <a:lnTo>
                    <a:pt x="19" y="2"/>
                  </a:lnTo>
                  <a:lnTo>
                    <a:pt x="15" y="5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3" y="14"/>
                  </a:lnTo>
                  <a:lnTo>
                    <a:pt x="1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3" name="Freeform 142"/>
            <p:cNvSpPr>
              <a:spLocks/>
            </p:cNvSpPr>
            <p:nvPr/>
          </p:nvSpPr>
          <p:spPr bwMode="auto">
            <a:xfrm>
              <a:off x="3423" y="3435"/>
              <a:ext cx="6" cy="8"/>
            </a:xfrm>
            <a:custGeom>
              <a:avLst/>
              <a:gdLst>
                <a:gd name="T0" fmla="*/ 1 w 6"/>
                <a:gd name="T1" fmla="*/ 5 h 8"/>
                <a:gd name="T2" fmla="*/ 2 w 6"/>
                <a:gd name="T3" fmla="*/ 7 h 8"/>
                <a:gd name="T4" fmla="*/ 3 w 6"/>
                <a:gd name="T5" fmla="*/ 8 h 8"/>
                <a:gd name="T6" fmla="*/ 6 w 6"/>
                <a:gd name="T7" fmla="*/ 7 h 8"/>
                <a:gd name="T8" fmla="*/ 3 w 6"/>
                <a:gd name="T9" fmla="*/ 5 h 8"/>
                <a:gd name="T10" fmla="*/ 1 w 6"/>
                <a:gd name="T11" fmla="*/ 3 h 8"/>
                <a:gd name="T12" fmla="*/ 0 w 6"/>
                <a:gd name="T13" fmla="*/ 0 h 8"/>
                <a:gd name="T14" fmla="*/ 0 w 6"/>
                <a:gd name="T15" fmla="*/ 3 h 8"/>
                <a:gd name="T16" fmla="*/ 1 w 6"/>
                <a:gd name="T17" fmla="*/ 5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1" y="5"/>
                  </a:moveTo>
                  <a:lnTo>
                    <a:pt x="2" y="7"/>
                  </a:lnTo>
                  <a:lnTo>
                    <a:pt x="3" y="8"/>
                  </a:lnTo>
                  <a:lnTo>
                    <a:pt x="6" y="7"/>
                  </a:lnTo>
                  <a:lnTo>
                    <a:pt x="3" y="5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4" name="Freeform 143"/>
            <p:cNvSpPr>
              <a:spLocks/>
            </p:cNvSpPr>
            <p:nvPr/>
          </p:nvSpPr>
          <p:spPr bwMode="auto">
            <a:xfrm>
              <a:off x="3381" y="3384"/>
              <a:ext cx="61" cy="112"/>
            </a:xfrm>
            <a:custGeom>
              <a:avLst/>
              <a:gdLst>
                <a:gd name="T0" fmla="*/ 61 w 61"/>
                <a:gd name="T1" fmla="*/ 2 h 112"/>
                <a:gd name="T2" fmla="*/ 52 w 61"/>
                <a:gd name="T3" fmla="*/ 1 h 112"/>
                <a:gd name="T4" fmla="*/ 45 w 61"/>
                <a:gd name="T5" fmla="*/ 0 h 112"/>
                <a:gd name="T6" fmla="*/ 39 w 61"/>
                <a:gd name="T7" fmla="*/ 1 h 112"/>
                <a:gd name="T8" fmla="*/ 32 w 61"/>
                <a:gd name="T9" fmla="*/ 2 h 112"/>
                <a:gd name="T10" fmla="*/ 26 w 61"/>
                <a:gd name="T11" fmla="*/ 3 h 112"/>
                <a:gd name="T12" fmla="*/ 21 w 61"/>
                <a:gd name="T13" fmla="*/ 5 h 112"/>
                <a:gd name="T14" fmla="*/ 17 w 61"/>
                <a:gd name="T15" fmla="*/ 8 h 112"/>
                <a:gd name="T16" fmla="*/ 13 w 61"/>
                <a:gd name="T17" fmla="*/ 11 h 112"/>
                <a:gd name="T18" fmla="*/ 8 w 61"/>
                <a:gd name="T19" fmla="*/ 19 h 112"/>
                <a:gd name="T20" fmla="*/ 3 w 61"/>
                <a:gd name="T21" fmla="*/ 28 h 112"/>
                <a:gd name="T22" fmla="*/ 1 w 61"/>
                <a:gd name="T23" fmla="*/ 39 h 112"/>
                <a:gd name="T24" fmla="*/ 0 w 61"/>
                <a:gd name="T25" fmla="*/ 49 h 112"/>
                <a:gd name="T26" fmla="*/ 0 w 61"/>
                <a:gd name="T27" fmla="*/ 60 h 112"/>
                <a:gd name="T28" fmla="*/ 1 w 61"/>
                <a:gd name="T29" fmla="*/ 71 h 112"/>
                <a:gd name="T30" fmla="*/ 3 w 61"/>
                <a:gd name="T31" fmla="*/ 90 h 112"/>
                <a:gd name="T32" fmla="*/ 6 w 61"/>
                <a:gd name="T33" fmla="*/ 104 h 112"/>
                <a:gd name="T34" fmla="*/ 8 w 61"/>
                <a:gd name="T35" fmla="*/ 110 h 112"/>
                <a:gd name="T36" fmla="*/ 13 w 61"/>
                <a:gd name="T37" fmla="*/ 109 h 112"/>
                <a:gd name="T38" fmla="*/ 21 w 61"/>
                <a:gd name="T39" fmla="*/ 110 h 112"/>
                <a:gd name="T40" fmla="*/ 33 w 61"/>
                <a:gd name="T41" fmla="*/ 111 h 112"/>
                <a:gd name="T42" fmla="*/ 40 w 61"/>
                <a:gd name="T43" fmla="*/ 112 h 112"/>
                <a:gd name="T44" fmla="*/ 25 w 61"/>
                <a:gd name="T45" fmla="*/ 103 h 112"/>
                <a:gd name="T46" fmla="*/ 18 w 61"/>
                <a:gd name="T47" fmla="*/ 100 h 112"/>
                <a:gd name="T48" fmla="*/ 13 w 61"/>
                <a:gd name="T49" fmla="*/ 98 h 112"/>
                <a:gd name="T50" fmla="*/ 11 w 61"/>
                <a:gd name="T51" fmla="*/ 96 h 112"/>
                <a:gd name="T52" fmla="*/ 9 w 61"/>
                <a:gd name="T53" fmla="*/ 92 h 112"/>
                <a:gd name="T54" fmla="*/ 9 w 61"/>
                <a:gd name="T55" fmla="*/ 88 h 112"/>
                <a:gd name="T56" fmla="*/ 9 w 61"/>
                <a:gd name="T57" fmla="*/ 87 h 112"/>
                <a:gd name="T58" fmla="*/ 10 w 61"/>
                <a:gd name="T59" fmla="*/ 83 h 112"/>
                <a:gd name="T60" fmla="*/ 10 w 61"/>
                <a:gd name="T61" fmla="*/ 81 h 112"/>
                <a:gd name="T62" fmla="*/ 8 w 61"/>
                <a:gd name="T63" fmla="*/ 79 h 112"/>
                <a:gd name="T64" fmla="*/ 6 w 61"/>
                <a:gd name="T65" fmla="*/ 79 h 112"/>
                <a:gd name="T66" fmla="*/ 5 w 61"/>
                <a:gd name="T67" fmla="*/ 78 h 112"/>
                <a:gd name="T68" fmla="*/ 5 w 61"/>
                <a:gd name="T69" fmla="*/ 74 h 112"/>
                <a:gd name="T70" fmla="*/ 6 w 61"/>
                <a:gd name="T71" fmla="*/ 71 h 112"/>
                <a:gd name="T72" fmla="*/ 9 w 61"/>
                <a:gd name="T73" fmla="*/ 66 h 112"/>
                <a:gd name="T74" fmla="*/ 9 w 61"/>
                <a:gd name="T75" fmla="*/ 63 h 112"/>
                <a:gd name="T76" fmla="*/ 8 w 61"/>
                <a:gd name="T77" fmla="*/ 60 h 112"/>
                <a:gd name="T78" fmla="*/ 9 w 61"/>
                <a:gd name="T79" fmla="*/ 57 h 112"/>
                <a:gd name="T80" fmla="*/ 10 w 61"/>
                <a:gd name="T81" fmla="*/ 54 h 112"/>
                <a:gd name="T82" fmla="*/ 13 w 61"/>
                <a:gd name="T83" fmla="*/ 50 h 112"/>
                <a:gd name="T84" fmla="*/ 12 w 61"/>
                <a:gd name="T85" fmla="*/ 48 h 112"/>
                <a:gd name="T86" fmla="*/ 12 w 61"/>
                <a:gd name="T87" fmla="*/ 44 h 112"/>
                <a:gd name="T88" fmla="*/ 12 w 61"/>
                <a:gd name="T89" fmla="*/ 40 h 112"/>
                <a:gd name="T90" fmla="*/ 11 w 61"/>
                <a:gd name="T91" fmla="*/ 37 h 112"/>
                <a:gd name="T92" fmla="*/ 10 w 61"/>
                <a:gd name="T93" fmla="*/ 34 h 112"/>
                <a:gd name="T94" fmla="*/ 9 w 61"/>
                <a:gd name="T95" fmla="*/ 28 h 112"/>
                <a:gd name="T96" fmla="*/ 10 w 61"/>
                <a:gd name="T97" fmla="*/ 26 h 112"/>
                <a:gd name="T98" fmla="*/ 13 w 61"/>
                <a:gd name="T99" fmla="*/ 23 h 112"/>
                <a:gd name="T100" fmla="*/ 23 w 61"/>
                <a:gd name="T101" fmla="*/ 16 h 112"/>
                <a:gd name="T102" fmla="*/ 35 w 61"/>
                <a:gd name="T103" fmla="*/ 9 h 112"/>
                <a:gd name="T104" fmla="*/ 42 w 61"/>
                <a:gd name="T105" fmla="*/ 5 h 112"/>
                <a:gd name="T106" fmla="*/ 50 w 61"/>
                <a:gd name="T107" fmla="*/ 4 h 112"/>
                <a:gd name="T108" fmla="*/ 61 w 61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1" h="112">
                  <a:moveTo>
                    <a:pt x="61" y="2"/>
                  </a:moveTo>
                  <a:lnTo>
                    <a:pt x="52" y="1"/>
                  </a:lnTo>
                  <a:lnTo>
                    <a:pt x="45" y="0"/>
                  </a:lnTo>
                  <a:lnTo>
                    <a:pt x="39" y="1"/>
                  </a:lnTo>
                  <a:lnTo>
                    <a:pt x="32" y="2"/>
                  </a:lnTo>
                  <a:lnTo>
                    <a:pt x="26" y="3"/>
                  </a:lnTo>
                  <a:lnTo>
                    <a:pt x="21" y="5"/>
                  </a:lnTo>
                  <a:lnTo>
                    <a:pt x="17" y="8"/>
                  </a:lnTo>
                  <a:lnTo>
                    <a:pt x="13" y="11"/>
                  </a:lnTo>
                  <a:lnTo>
                    <a:pt x="8" y="19"/>
                  </a:lnTo>
                  <a:lnTo>
                    <a:pt x="3" y="28"/>
                  </a:lnTo>
                  <a:lnTo>
                    <a:pt x="1" y="39"/>
                  </a:lnTo>
                  <a:lnTo>
                    <a:pt x="0" y="49"/>
                  </a:lnTo>
                  <a:lnTo>
                    <a:pt x="0" y="60"/>
                  </a:lnTo>
                  <a:lnTo>
                    <a:pt x="1" y="71"/>
                  </a:lnTo>
                  <a:lnTo>
                    <a:pt x="3" y="90"/>
                  </a:lnTo>
                  <a:lnTo>
                    <a:pt x="6" y="104"/>
                  </a:lnTo>
                  <a:lnTo>
                    <a:pt x="8" y="110"/>
                  </a:lnTo>
                  <a:lnTo>
                    <a:pt x="13" y="109"/>
                  </a:lnTo>
                  <a:lnTo>
                    <a:pt x="21" y="110"/>
                  </a:lnTo>
                  <a:lnTo>
                    <a:pt x="33" y="111"/>
                  </a:lnTo>
                  <a:lnTo>
                    <a:pt x="40" y="112"/>
                  </a:lnTo>
                  <a:lnTo>
                    <a:pt x="25" y="103"/>
                  </a:lnTo>
                  <a:lnTo>
                    <a:pt x="18" y="100"/>
                  </a:lnTo>
                  <a:lnTo>
                    <a:pt x="13" y="98"/>
                  </a:lnTo>
                  <a:lnTo>
                    <a:pt x="11" y="96"/>
                  </a:lnTo>
                  <a:lnTo>
                    <a:pt x="9" y="92"/>
                  </a:lnTo>
                  <a:lnTo>
                    <a:pt x="9" y="88"/>
                  </a:lnTo>
                  <a:lnTo>
                    <a:pt x="9" y="87"/>
                  </a:lnTo>
                  <a:lnTo>
                    <a:pt x="10" y="83"/>
                  </a:lnTo>
                  <a:lnTo>
                    <a:pt x="10" y="81"/>
                  </a:lnTo>
                  <a:lnTo>
                    <a:pt x="8" y="79"/>
                  </a:lnTo>
                  <a:lnTo>
                    <a:pt x="6" y="79"/>
                  </a:lnTo>
                  <a:lnTo>
                    <a:pt x="5" y="78"/>
                  </a:lnTo>
                  <a:lnTo>
                    <a:pt x="5" y="74"/>
                  </a:lnTo>
                  <a:lnTo>
                    <a:pt x="6" y="71"/>
                  </a:lnTo>
                  <a:lnTo>
                    <a:pt x="9" y="66"/>
                  </a:lnTo>
                  <a:lnTo>
                    <a:pt x="9" y="63"/>
                  </a:lnTo>
                  <a:lnTo>
                    <a:pt x="8" y="60"/>
                  </a:lnTo>
                  <a:lnTo>
                    <a:pt x="9" y="57"/>
                  </a:lnTo>
                  <a:lnTo>
                    <a:pt x="10" y="54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2" y="44"/>
                  </a:lnTo>
                  <a:lnTo>
                    <a:pt x="12" y="40"/>
                  </a:lnTo>
                  <a:lnTo>
                    <a:pt x="11" y="37"/>
                  </a:lnTo>
                  <a:lnTo>
                    <a:pt x="10" y="34"/>
                  </a:lnTo>
                  <a:lnTo>
                    <a:pt x="9" y="28"/>
                  </a:lnTo>
                  <a:lnTo>
                    <a:pt x="10" y="26"/>
                  </a:lnTo>
                  <a:lnTo>
                    <a:pt x="13" y="23"/>
                  </a:lnTo>
                  <a:lnTo>
                    <a:pt x="23" y="16"/>
                  </a:lnTo>
                  <a:lnTo>
                    <a:pt x="35" y="9"/>
                  </a:lnTo>
                  <a:lnTo>
                    <a:pt x="42" y="5"/>
                  </a:lnTo>
                  <a:lnTo>
                    <a:pt x="50" y="4"/>
                  </a:lnTo>
                  <a:lnTo>
                    <a:pt x="6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5" name="Freeform 144"/>
            <p:cNvSpPr>
              <a:spLocks/>
            </p:cNvSpPr>
            <p:nvPr/>
          </p:nvSpPr>
          <p:spPr bwMode="auto">
            <a:xfrm>
              <a:off x="3454" y="3385"/>
              <a:ext cx="24" cy="89"/>
            </a:xfrm>
            <a:custGeom>
              <a:avLst/>
              <a:gdLst>
                <a:gd name="T0" fmla="*/ 0 w 24"/>
                <a:gd name="T1" fmla="*/ 0 h 89"/>
                <a:gd name="T2" fmla="*/ 3 w 24"/>
                <a:gd name="T3" fmla="*/ 7 h 89"/>
                <a:gd name="T4" fmla="*/ 6 w 24"/>
                <a:gd name="T5" fmla="*/ 15 h 89"/>
                <a:gd name="T6" fmla="*/ 8 w 24"/>
                <a:gd name="T7" fmla="*/ 25 h 89"/>
                <a:gd name="T8" fmla="*/ 9 w 24"/>
                <a:gd name="T9" fmla="*/ 31 h 89"/>
                <a:gd name="T10" fmla="*/ 10 w 24"/>
                <a:gd name="T11" fmla="*/ 34 h 89"/>
                <a:gd name="T12" fmla="*/ 14 w 24"/>
                <a:gd name="T13" fmla="*/ 38 h 89"/>
                <a:gd name="T14" fmla="*/ 16 w 24"/>
                <a:gd name="T15" fmla="*/ 40 h 89"/>
                <a:gd name="T16" fmla="*/ 18 w 24"/>
                <a:gd name="T17" fmla="*/ 42 h 89"/>
                <a:gd name="T18" fmla="*/ 18 w 24"/>
                <a:gd name="T19" fmla="*/ 45 h 89"/>
                <a:gd name="T20" fmla="*/ 17 w 24"/>
                <a:gd name="T21" fmla="*/ 48 h 89"/>
                <a:gd name="T22" fmla="*/ 15 w 24"/>
                <a:gd name="T23" fmla="*/ 55 h 89"/>
                <a:gd name="T24" fmla="*/ 13 w 24"/>
                <a:gd name="T25" fmla="*/ 61 h 89"/>
                <a:gd name="T26" fmla="*/ 13 w 24"/>
                <a:gd name="T27" fmla="*/ 63 h 89"/>
                <a:gd name="T28" fmla="*/ 13 w 24"/>
                <a:gd name="T29" fmla="*/ 65 h 89"/>
                <a:gd name="T30" fmla="*/ 14 w 24"/>
                <a:gd name="T31" fmla="*/ 66 h 89"/>
                <a:gd name="T32" fmla="*/ 14 w 24"/>
                <a:gd name="T33" fmla="*/ 70 h 89"/>
                <a:gd name="T34" fmla="*/ 13 w 24"/>
                <a:gd name="T35" fmla="*/ 78 h 89"/>
                <a:gd name="T36" fmla="*/ 10 w 24"/>
                <a:gd name="T37" fmla="*/ 89 h 89"/>
                <a:gd name="T38" fmla="*/ 24 w 24"/>
                <a:gd name="T39" fmla="*/ 47 h 89"/>
                <a:gd name="T40" fmla="*/ 22 w 24"/>
                <a:gd name="T41" fmla="*/ 43 h 89"/>
                <a:gd name="T42" fmla="*/ 21 w 24"/>
                <a:gd name="T43" fmla="*/ 38 h 89"/>
                <a:gd name="T44" fmla="*/ 19 w 24"/>
                <a:gd name="T45" fmla="*/ 30 h 89"/>
                <a:gd name="T46" fmla="*/ 16 w 24"/>
                <a:gd name="T47" fmla="*/ 20 h 89"/>
                <a:gd name="T48" fmla="*/ 14 w 24"/>
                <a:gd name="T49" fmla="*/ 12 h 89"/>
                <a:gd name="T50" fmla="*/ 10 w 24"/>
                <a:gd name="T51" fmla="*/ 8 h 89"/>
                <a:gd name="T52" fmla="*/ 7 w 24"/>
                <a:gd name="T53" fmla="*/ 4 h 89"/>
                <a:gd name="T54" fmla="*/ 2 w 24"/>
                <a:gd name="T55" fmla="*/ 1 h 89"/>
                <a:gd name="T56" fmla="*/ 0 w 24"/>
                <a:gd name="T57" fmla="*/ 0 h 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4" h="89">
                  <a:moveTo>
                    <a:pt x="0" y="0"/>
                  </a:moveTo>
                  <a:lnTo>
                    <a:pt x="3" y="7"/>
                  </a:lnTo>
                  <a:lnTo>
                    <a:pt x="6" y="15"/>
                  </a:lnTo>
                  <a:lnTo>
                    <a:pt x="8" y="25"/>
                  </a:lnTo>
                  <a:lnTo>
                    <a:pt x="9" y="31"/>
                  </a:lnTo>
                  <a:lnTo>
                    <a:pt x="10" y="34"/>
                  </a:lnTo>
                  <a:lnTo>
                    <a:pt x="14" y="38"/>
                  </a:lnTo>
                  <a:lnTo>
                    <a:pt x="16" y="40"/>
                  </a:lnTo>
                  <a:lnTo>
                    <a:pt x="18" y="42"/>
                  </a:lnTo>
                  <a:lnTo>
                    <a:pt x="18" y="45"/>
                  </a:lnTo>
                  <a:lnTo>
                    <a:pt x="17" y="48"/>
                  </a:lnTo>
                  <a:lnTo>
                    <a:pt x="15" y="55"/>
                  </a:lnTo>
                  <a:lnTo>
                    <a:pt x="13" y="61"/>
                  </a:lnTo>
                  <a:lnTo>
                    <a:pt x="13" y="63"/>
                  </a:lnTo>
                  <a:lnTo>
                    <a:pt x="13" y="65"/>
                  </a:lnTo>
                  <a:lnTo>
                    <a:pt x="14" y="66"/>
                  </a:lnTo>
                  <a:lnTo>
                    <a:pt x="14" y="70"/>
                  </a:lnTo>
                  <a:lnTo>
                    <a:pt x="13" y="78"/>
                  </a:lnTo>
                  <a:lnTo>
                    <a:pt x="10" y="89"/>
                  </a:lnTo>
                  <a:lnTo>
                    <a:pt x="24" y="47"/>
                  </a:lnTo>
                  <a:lnTo>
                    <a:pt x="22" y="43"/>
                  </a:lnTo>
                  <a:lnTo>
                    <a:pt x="21" y="38"/>
                  </a:lnTo>
                  <a:lnTo>
                    <a:pt x="19" y="30"/>
                  </a:lnTo>
                  <a:lnTo>
                    <a:pt x="16" y="20"/>
                  </a:lnTo>
                  <a:lnTo>
                    <a:pt x="14" y="12"/>
                  </a:lnTo>
                  <a:lnTo>
                    <a:pt x="10" y="8"/>
                  </a:lnTo>
                  <a:lnTo>
                    <a:pt x="7" y="4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6" name="Freeform 145"/>
            <p:cNvSpPr>
              <a:spLocks/>
            </p:cNvSpPr>
            <p:nvPr/>
          </p:nvSpPr>
          <p:spPr bwMode="auto">
            <a:xfrm>
              <a:off x="3369" y="3484"/>
              <a:ext cx="93" cy="46"/>
            </a:xfrm>
            <a:custGeom>
              <a:avLst/>
              <a:gdLst>
                <a:gd name="T0" fmla="*/ 84 w 93"/>
                <a:gd name="T1" fmla="*/ 23 h 46"/>
                <a:gd name="T2" fmla="*/ 87 w 93"/>
                <a:gd name="T3" fmla="*/ 20 h 46"/>
                <a:gd name="T4" fmla="*/ 89 w 93"/>
                <a:gd name="T5" fmla="*/ 17 h 46"/>
                <a:gd name="T6" fmla="*/ 92 w 93"/>
                <a:gd name="T7" fmla="*/ 9 h 46"/>
                <a:gd name="T8" fmla="*/ 93 w 93"/>
                <a:gd name="T9" fmla="*/ 3 h 46"/>
                <a:gd name="T10" fmla="*/ 93 w 93"/>
                <a:gd name="T11" fmla="*/ 0 h 46"/>
                <a:gd name="T12" fmla="*/ 91 w 93"/>
                <a:gd name="T13" fmla="*/ 5 h 46"/>
                <a:gd name="T14" fmla="*/ 88 w 93"/>
                <a:gd name="T15" fmla="*/ 10 h 46"/>
                <a:gd name="T16" fmla="*/ 85 w 93"/>
                <a:gd name="T17" fmla="*/ 13 h 46"/>
                <a:gd name="T18" fmla="*/ 80 w 93"/>
                <a:gd name="T19" fmla="*/ 17 h 46"/>
                <a:gd name="T20" fmla="*/ 71 w 93"/>
                <a:gd name="T21" fmla="*/ 22 h 46"/>
                <a:gd name="T22" fmla="*/ 61 w 93"/>
                <a:gd name="T23" fmla="*/ 27 h 46"/>
                <a:gd name="T24" fmla="*/ 51 w 93"/>
                <a:gd name="T25" fmla="*/ 30 h 46"/>
                <a:gd name="T26" fmla="*/ 43 w 93"/>
                <a:gd name="T27" fmla="*/ 34 h 46"/>
                <a:gd name="T28" fmla="*/ 35 w 93"/>
                <a:gd name="T29" fmla="*/ 35 h 46"/>
                <a:gd name="T30" fmla="*/ 29 w 93"/>
                <a:gd name="T31" fmla="*/ 36 h 46"/>
                <a:gd name="T32" fmla="*/ 24 w 93"/>
                <a:gd name="T33" fmla="*/ 35 h 46"/>
                <a:gd name="T34" fmla="*/ 20 w 93"/>
                <a:gd name="T35" fmla="*/ 33 h 46"/>
                <a:gd name="T36" fmla="*/ 16 w 93"/>
                <a:gd name="T37" fmla="*/ 29 h 46"/>
                <a:gd name="T38" fmla="*/ 12 w 93"/>
                <a:gd name="T39" fmla="*/ 25 h 46"/>
                <a:gd name="T40" fmla="*/ 10 w 93"/>
                <a:gd name="T41" fmla="*/ 21 h 46"/>
                <a:gd name="T42" fmla="*/ 6 w 93"/>
                <a:gd name="T43" fmla="*/ 23 h 46"/>
                <a:gd name="T44" fmla="*/ 2 w 93"/>
                <a:gd name="T45" fmla="*/ 26 h 46"/>
                <a:gd name="T46" fmla="*/ 1 w 93"/>
                <a:gd name="T47" fmla="*/ 27 h 46"/>
                <a:gd name="T48" fmla="*/ 0 w 93"/>
                <a:gd name="T49" fmla="*/ 29 h 46"/>
                <a:gd name="T50" fmla="*/ 1 w 93"/>
                <a:gd name="T51" fmla="*/ 31 h 46"/>
                <a:gd name="T52" fmla="*/ 4 w 93"/>
                <a:gd name="T53" fmla="*/ 34 h 46"/>
                <a:gd name="T54" fmla="*/ 10 w 93"/>
                <a:gd name="T55" fmla="*/ 37 h 46"/>
                <a:gd name="T56" fmla="*/ 18 w 93"/>
                <a:gd name="T57" fmla="*/ 41 h 46"/>
                <a:gd name="T58" fmla="*/ 26 w 93"/>
                <a:gd name="T59" fmla="*/ 44 h 46"/>
                <a:gd name="T60" fmla="*/ 35 w 93"/>
                <a:gd name="T61" fmla="*/ 46 h 46"/>
                <a:gd name="T62" fmla="*/ 38 w 93"/>
                <a:gd name="T63" fmla="*/ 46 h 46"/>
                <a:gd name="T64" fmla="*/ 45 w 93"/>
                <a:gd name="T65" fmla="*/ 44 h 46"/>
                <a:gd name="T66" fmla="*/ 62 w 93"/>
                <a:gd name="T67" fmla="*/ 36 h 46"/>
                <a:gd name="T68" fmla="*/ 84 w 93"/>
                <a:gd name="T69" fmla="*/ 23 h 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3" h="46">
                  <a:moveTo>
                    <a:pt x="84" y="23"/>
                  </a:moveTo>
                  <a:lnTo>
                    <a:pt x="87" y="20"/>
                  </a:lnTo>
                  <a:lnTo>
                    <a:pt x="89" y="17"/>
                  </a:lnTo>
                  <a:lnTo>
                    <a:pt x="92" y="9"/>
                  </a:lnTo>
                  <a:lnTo>
                    <a:pt x="93" y="3"/>
                  </a:lnTo>
                  <a:lnTo>
                    <a:pt x="93" y="0"/>
                  </a:lnTo>
                  <a:lnTo>
                    <a:pt x="91" y="5"/>
                  </a:lnTo>
                  <a:lnTo>
                    <a:pt x="88" y="10"/>
                  </a:lnTo>
                  <a:lnTo>
                    <a:pt x="85" y="13"/>
                  </a:lnTo>
                  <a:lnTo>
                    <a:pt x="80" y="17"/>
                  </a:lnTo>
                  <a:lnTo>
                    <a:pt x="71" y="22"/>
                  </a:lnTo>
                  <a:lnTo>
                    <a:pt x="61" y="27"/>
                  </a:lnTo>
                  <a:lnTo>
                    <a:pt x="51" y="30"/>
                  </a:lnTo>
                  <a:lnTo>
                    <a:pt x="43" y="34"/>
                  </a:lnTo>
                  <a:lnTo>
                    <a:pt x="35" y="35"/>
                  </a:lnTo>
                  <a:lnTo>
                    <a:pt x="29" y="36"/>
                  </a:lnTo>
                  <a:lnTo>
                    <a:pt x="24" y="35"/>
                  </a:lnTo>
                  <a:lnTo>
                    <a:pt x="20" y="33"/>
                  </a:lnTo>
                  <a:lnTo>
                    <a:pt x="16" y="29"/>
                  </a:lnTo>
                  <a:lnTo>
                    <a:pt x="12" y="25"/>
                  </a:lnTo>
                  <a:lnTo>
                    <a:pt x="10" y="21"/>
                  </a:lnTo>
                  <a:lnTo>
                    <a:pt x="6" y="23"/>
                  </a:lnTo>
                  <a:lnTo>
                    <a:pt x="2" y="26"/>
                  </a:lnTo>
                  <a:lnTo>
                    <a:pt x="1" y="27"/>
                  </a:lnTo>
                  <a:lnTo>
                    <a:pt x="0" y="29"/>
                  </a:lnTo>
                  <a:lnTo>
                    <a:pt x="1" y="31"/>
                  </a:lnTo>
                  <a:lnTo>
                    <a:pt x="4" y="34"/>
                  </a:lnTo>
                  <a:lnTo>
                    <a:pt x="10" y="37"/>
                  </a:lnTo>
                  <a:lnTo>
                    <a:pt x="18" y="41"/>
                  </a:lnTo>
                  <a:lnTo>
                    <a:pt x="26" y="44"/>
                  </a:lnTo>
                  <a:lnTo>
                    <a:pt x="35" y="46"/>
                  </a:lnTo>
                  <a:lnTo>
                    <a:pt x="38" y="46"/>
                  </a:lnTo>
                  <a:lnTo>
                    <a:pt x="45" y="44"/>
                  </a:lnTo>
                  <a:lnTo>
                    <a:pt x="62" y="36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7" name="Freeform 146"/>
            <p:cNvSpPr>
              <a:spLocks/>
            </p:cNvSpPr>
            <p:nvPr/>
          </p:nvSpPr>
          <p:spPr bwMode="auto">
            <a:xfrm>
              <a:off x="3391" y="3333"/>
              <a:ext cx="98" cy="40"/>
            </a:xfrm>
            <a:custGeom>
              <a:avLst/>
              <a:gdLst>
                <a:gd name="T0" fmla="*/ 32 w 98"/>
                <a:gd name="T1" fmla="*/ 28 h 40"/>
                <a:gd name="T2" fmla="*/ 32 w 98"/>
                <a:gd name="T3" fmla="*/ 22 h 40"/>
                <a:gd name="T4" fmla="*/ 34 w 98"/>
                <a:gd name="T5" fmla="*/ 17 h 40"/>
                <a:gd name="T6" fmla="*/ 37 w 98"/>
                <a:gd name="T7" fmla="*/ 13 h 40"/>
                <a:gd name="T8" fmla="*/ 39 w 98"/>
                <a:gd name="T9" fmla="*/ 11 h 40"/>
                <a:gd name="T10" fmla="*/ 41 w 98"/>
                <a:gd name="T11" fmla="*/ 11 h 40"/>
                <a:gd name="T12" fmla="*/ 48 w 98"/>
                <a:gd name="T13" fmla="*/ 12 h 40"/>
                <a:gd name="T14" fmla="*/ 55 w 98"/>
                <a:gd name="T15" fmla="*/ 14 h 40"/>
                <a:gd name="T16" fmla="*/ 59 w 98"/>
                <a:gd name="T17" fmla="*/ 14 h 40"/>
                <a:gd name="T18" fmla="*/ 64 w 98"/>
                <a:gd name="T19" fmla="*/ 14 h 40"/>
                <a:gd name="T20" fmla="*/ 74 w 98"/>
                <a:gd name="T21" fmla="*/ 12 h 40"/>
                <a:gd name="T22" fmla="*/ 85 w 98"/>
                <a:gd name="T23" fmla="*/ 12 h 40"/>
                <a:gd name="T24" fmla="*/ 98 w 98"/>
                <a:gd name="T25" fmla="*/ 12 h 40"/>
                <a:gd name="T26" fmla="*/ 86 w 98"/>
                <a:gd name="T27" fmla="*/ 9 h 40"/>
                <a:gd name="T28" fmla="*/ 72 w 98"/>
                <a:gd name="T29" fmla="*/ 8 h 40"/>
                <a:gd name="T30" fmla="*/ 56 w 98"/>
                <a:gd name="T31" fmla="*/ 7 h 40"/>
                <a:gd name="T32" fmla="*/ 53 w 98"/>
                <a:gd name="T33" fmla="*/ 4 h 40"/>
                <a:gd name="T34" fmla="*/ 49 w 98"/>
                <a:gd name="T35" fmla="*/ 1 h 40"/>
                <a:gd name="T36" fmla="*/ 47 w 98"/>
                <a:gd name="T37" fmla="*/ 0 h 40"/>
                <a:gd name="T38" fmla="*/ 43 w 98"/>
                <a:gd name="T39" fmla="*/ 1 h 40"/>
                <a:gd name="T40" fmla="*/ 40 w 98"/>
                <a:gd name="T41" fmla="*/ 3 h 40"/>
                <a:gd name="T42" fmla="*/ 38 w 98"/>
                <a:gd name="T43" fmla="*/ 4 h 40"/>
                <a:gd name="T44" fmla="*/ 32 w 98"/>
                <a:gd name="T45" fmla="*/ 6 h 40"/>
                <a:gd name="T46" fmla="*/ 27 w 98"/>
                <a:gd name="T47" fmla="*/ 9 h 40"/>
                <a:gd name="T48" fmla="*/ 23 w 98"/>
                <a:gd name="T49" fmla="*/ 12 h 40"/>
                <a:gd name="T50" fmla="*/ 21 w 98"/>
                <a:gd name="T51" fmla="*/ 14 h 40"/>
                <a:gd name="T52" fmla="*/ 18 w 98"/>
                <a:gd name="T53" fmla="*/ 19 h 40"/>
                <a:gd name="T54" fmla="*/ 17 w 98"/>
                <a:gd name="T55" fmla="*/ 21 h 40"/>
                <a:gd name="T56" fmla="*/ 11 w 98"/>
                <a:gd name="T57" fmla="*/ 23 h 40"/>
                <a:gd name="T58" fmla="*/ 7 w 98"/>
                <a:gd name="T59" fmla="*/ 27 h 40"/>
                <a:gd name="T60" fmla="*/ 4 w 98"/>
                <a:gd name="T61" fmla="*/ 30 h 40"/>
                <a:gd name="T62" fmla="*/ 2 w 98"/>
                <a:gd name="T63" fmla="*/ 33 h 40"/>
                <a:gd name="T64" fmla="*/ 0 w 98"/>
                <a:gd name="T65" fmla="*/ 38 h 40"/>
                <a:gd name="T66" fmla="*/ 0 w 98"/>
                <a:gd name="T67" fmla="*/ 40 h 40"/>
                <a:gd name="T68" fmla="*/ 3 w 98"/>
                <a:gd name="T69" fmla="*/ 35 h 40"/>
                <a:gd name="T70" fmla="*/ 9 w 98"/>
                <a:gd name="T71" fmla="*/ 30 h 40"/>
                <a:gd name="T72" fmla="*/ 14 w 98"/>
                <a:gd name="T73" fmla="*/ 28 h 40"/>
                <a:gd name="T74" fmla="*/ 19 w 98"/>
                <a:gd name="T75" fmla="*/ 27 h 40"/>
                <a:gd name="T76" fmla="*/ 27 w 98"/>
                <a:gd name="T77" fmla="*/ 27 h 40"/>
                <a:gd name="T78" fmla="*/ 32 w 98"/>
                <a:gd name="T79" fmla="*/ 28 h 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8" h="40">
                  <a:moveTo>
                    <a:pt x="32" y="28"/>
                  </a:moveTo>
                  <a:lnTo>
                    <a:pt x="32" y="22"/>
                  </a:lnTo>
                  <a:lnTo>
                    <a:pt x="34" y="17"/>
                  </a:lnTo>
                  <a:lnTo>
                    <a:pt x="37" y="13"/>
                  </a:lnTo>
                  <a:lnTo>
                    <a:pt x="39" y="11"/>
                  </a:lnTo>
                  <a:lnTo>
                    <a:pt x="41" y="11"/>
                  </a:lnTo>
                  <a:lnTo>
                    <a:pt x="48" y="12"/>
                  </a:lnTo>
                  <a:lnTo>
                    <a:pt x="55" y="14"/>
                  </a:lnTo>
                  <a:lnTo>
                    <a:pt x="59" y="14"/>
                  </a:lnTo>
                  <a:lnTo>
                    <a:pt x="64" y="14"/>
                  </a:lnTo>
                  <a:lnTo>
                    <a:pt x="74" y="12"/>
                  </a:lnTo>
                  <a:lnTo>
                    <a:pt x="85" y="12"/>
                  </a:lnTo>
                  <a:lnTo>
                    <a:pt x="98" y="12"/>
                  </a:lnTo>
                  <a:lnTo>
                    <a:pt x="86" y="9"/>
                  </a:lnTo>
                  <a:lnTo>
                    <a:pt x="72" y="8"/>
                  </a:lnTo>
                  <a:lnTo>
                    <a:pt x="56" y="7"/>
                  </a:lnTo>
                  <a:lnTo>
                    <a:pt x="53" y="4"/>
                  </a:lnTo>
                  <a:lnTo>
                    <a:pt x="49" y="1"/>
                  </a:lnTo>
                  <a:lnTo>
                    <a:pt x="47" y="0"/>
                  </a:lnTo>
                  <a:lnTo>
                    <a:pt x="43" y="1"/>
                  </a:lnTo>
                  <a:lnTo>
                    <a:pt x="40" y="3"/>
                  </a:lnTo>
                  <a:lnTo>
                    <a:pt x="38" y="4"/>
                  </a:lnTo>
                  <a:lnTo>
                    <a:pt x="32" y="6"/>
                  </a:lnTo>
                  <a:lnTo>
                    <a:pt x="27" y="9"/>
                  </a:lnTo>
                  <a:lnTo>
                    <a:pt x="23" y="12"/>
                  </a:lnTo>
                  <a:lnTo>
                    <a:pt x="21" y="14"/>
                  </a:lnTo>
                  <a:lnTo>
                    <a:pt x="18" y="19"/>
                  </a:lnTo>
                  <a:lnTo>
                    <a:pt x="17" y="21"/>
                  </a:lnTo>
                  <a:lnTo>
                    <a:pt x="11" y="23"/>
                  </a:lnTo>
                  <a:lnTo>
                    <a:pt x="7" y="27"/>
                  </a:lnTo>
                  <a:lnTo>
                    <a:pt x="4" y="30"/>
                  </a:lnTo>
                  <a:lnTo>
                    <a:pt x="2" y="33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3" y="35"/>
                  </a:lnTo>
                  <a:lnTo>
                    <a:pt x="9" y="30"/>
                  </a:lnTo>
                  <a:lnTo>
                    <a:pt x="14" y="28"/>
                  </a:lnTo>
                  <a:lnTo>
                    <a:pt x="19" y="27"/>
                  </a:lnTo>
                  <a:lnTo>
                    <a:pt x="27" y="27"/>
                  </a:lnTo>
                  <a:lnTo>
                    <a:pt x="32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8" name="Freeform 147"/>
            <p:cNvSpPr>
              <a:spLocks/>
            </p:cNvSpPr>
            <p:nvPr/>
          </p:nvSpPr>
          <p:spPr bwMode="auto">
            <a:xfrm>
              <a:off x="3468" y="3331"/>
              <a:ext cx="103" cy="173"/>
            </a:xfrm>
            <a:custGeom>
              <a:avLst/>
              <a:gdLst>
                <a:gd name="T0" fmla="*/ 0 w 103"/>
                <a:gd name="T1" fmla="*/ 1 h 173"/>
                <a:gd name="T2" fmla="*/ 10 w 103"/>
                <a:gd name="T3" fmla="*/ 2 h 173"/>
                <a:gd name="T4" fmla="*/ 19 w 103"/>
                <a:gd name="T5" fmla="*/ 3 h 173"/>
                <a:gd name="T6" fmla="*/ 28 w 103"/>
                <a:gd name="T7" fmla="*/ 5 h 173"/>
                <a:gd name="T8" fmla="*/ 36 w 103"/>
                <a:gd name="T9" fmla="*/ 8 h 173"/>
                <a:gd name="T10" fmla="*/ 51 w 103"/>
                <a:gd name="T11" fmla="*/ 15 h 173"/>
                <a:gd name="T12" fmla="*/ 64 w 103"/>
                <a:gd name="T13" fmla="*/ 23 h 173"/>
                <a:gd name="T14" fmla="*/ 73 w 103"/>
                <a:gd name="T15" fmla="*/ 31 h 173"/>
                <a:gd name="T16" fmla="*/ 81 w 103"/>
                <a:gd name="T17" fmla="*/ 39 h 173"/>
                <a:gd name="T18" fmla="*/ 87 w 103"/>
                <a:gd name="T19" fmla="*/ 46 h 173"/>
                <a:gd name="T20" fmla="*/ 89 w 103"/>
                <a:gd name="T21" fmla="*/ 50 h 173"/>
                <a:gd name="T22" fmla="*/ 76 w 103"/>
                <a:gd name="T23" fmla="*/ 126 h 173"/>
                <a:gd name="T24" fmla="*/ 75 w 103"/>
                <a:gd name="T25" fmla="*/ 135 h 173"/>
                <a:gd name="T26" fmla="*/ 72 w 103"/>
                <a:gd name="T27" fmla="*/ 153 h 173"/>
                <a:gd name="T28" fmla="*/ 71 w 103"/>
                <a:gd name="T29" fmla="*/ 163 h 173"/>
                <a:gd name="T30" fmla="*/ 71 w 103"/>
                <a:gd name="T31" fmla="*/ 170 h 173"/>
                <a:gd name="T32" fmla="*/ 72 w 103"/>
                <a:gd name="T33" fmla="*/ 172 h 173"/>
                <a:gd name="T34" fmla="*/ 73 w 103"/>
                <a:gd name="T35" fmla="*/ 173 h 173"/>
                <a:gd name="T36" fmla="*/ 74 w 103"/>
                <a:gd name="T37" fmla="*/ 173 h 173"/>
                <a:gd name="T38" fmla="*/ 76 w 103"/>
                <a:gd name="T39" fmla="*/ 172 h 173"/>
                <a:gd name="T40" fmla="*/ 84 w 103"/>
                <a:gd name="T41" fmla="*/ 113 h 173"/>
                <a:gd name="T42" fmla="*/ 94 w 103"/>
                <a:gd name="T43" fmla="*/ 87 h 173"/>
                <a:gd name="T44" fmla="*/ 100 w 103"/>
                <a:gd name="T45" fmla="*/ 66 h 173"/>
                <a:gd name="T46" fmla="*/ 102 w 103"/>
                <a:gd name="T47" fmla="*/ 58 h 173"/>
                <a:gd name="T48" fmla="*/ 102 w 103"/>
                <a:gd name="T49" fmla="*/ 53 h 173"/>
                <a:gd name="T50" fmla="*/ 103 w 103"/>
                <a:gd name="T51" fmla="*/ 49 h 173"/>
                <a:gd name="T52" fmla="*/ 102 w 103"/>
                <a:gd name="T53" fmla="*/ 46 h 173"/>
                <a:gd name="T54" fmla="*/ 98 w 103"/>
                <a:gd name="T55" fmla="*/ 39 h 173"/>
                <a:gd name="T56" fmla="*/ 94 w 103"/>
                <a:gd name="T57" fmla="*/ 33 h 173"/>
                <a:gd name="T58" fmla="*/ 84 w 103"/>
                <a:gd name="T59" fmla="*/ 25 h 173"/>
                <a:gd name="T60" fmla="*/ 76 w 103"/>
                <a:gd name="T61" fmla="*/ 18 h 173"/>
                <a:gd name="T62" fmla="*/ 67 w 103"/>
                <a:gd name="T63" fmla="*/ 14 h 173"/>
                <a:gd name="T64" fmla="*/ 59 w 103"/>
                <a:gd name="T65" fmla="*/ 9 h 173"/>
                <a:gd name="T66" fmla="*/ 51 w 103"/>
                <a:gd name="T67" fmla="*/ 6 h 173"/>
                <a:gd name="T68" fmla="*/ 43 w 103"/>
                <a:gd name="T69" fmla="*/ 3 h 173"/>
                <a:gd name="T70" fmla="*/ 29 w 103"/>
                <a:gd name="T71" fmla="*/ 0 h 173"/>
                <a:gd name="T72" fmla="*/ 17 w 103"/>
                <a:gd name="T73" fmla="*/ 0 h 173"/>
                <a:gd name="T74" fmla="*/ 8 w 103"/>
                <a:gd name="T75" fmla="*/ 0 h 173"/>
                <a:gd name="T76" fmla="*/ 0 w 103"/>
                <a:gd name="T77" fmla="*/ 1 h 1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3" h="173">
                  <a:moveTo>
                    <a:pt x="0" y="1"/>
                  </a:moveTo>
                  <a:lnTo>
                    <a:pt x="10" y="2"/>
                  </a:lnTo>
                  <a:lnTo>
                    <a:pt x="19" y="3"/>
                  </a:lnTo>
                  <a:lnTo>
                    <a:pt x="28" y="5"/>
                  </a:lnTo>
                  <a:lnTo>
                    <a:pt x="36" y="8"/>
                  </a:lnTo>
                  <a:lnTo>
                    <a:pt x="51" y="15"/>
                  </a:lnTo>
                  <a:lnTo>
                    <a:pt x="64" y="23"/>
                  </a:lnTo>
                  <a:lnTo>
                    <a:pt x="73" y="31"/>
                  </a:lnTo>
                  <a:lnTo>
                    <a:pt x="81" y="39"/>
                  </a:lnTo>
                  <a:lnTo>
                    <a:pt x="87" y="46"/>
                  </a:lnTo>
                  <a:lnTo>
                    <a:pt x="89" y="50"/>
                  </a:lnTo>
                  <a:lnTo>
                    <a:pt x="76" y="126"/>
                  </a:lnTo>
                  <a:lnTo>
                    <a:pt x="75" y="135"/>
                  </a:lnTo>
                  <a:lnTo>
                    <a:pt x="72" y="153"/>
                  </a:lnTo>
                  <a:lnTo>
                    <a:pt x="71" y="163"/>
                  </a:lnTo>
                  <a:lnTo>
                    <a:pt x="71" y="170"/>
                  </a:lnTo>
                  <a:lnTo>
                    <a:pt x="72" y="172"/>
                  </a:lnTo>
                  <a:lnTo>
                    <a:pt x="73" y="173"/>
                  </a:lnTo>
                  <a:lnTo>
                    <a:pt x="74" y="173"/>
                  </a:lnTo>
                  <a:lnTo>
                    <a:pt x="76" y="172"/>
                  </a:lnTo>
                  <a:lnTo>
                    <a:pt x="84" y="113"/>
                  </a:lnTo>
                  <a:lnTo>
                    <a:pt x="94" y="87"/>
                  </a:lnTo>
                  <a:lnTo>
                    <a:pt x="100" y="66"/>
                  </a:lnTo>
                  <a:lnTo>
                    <a:pt x="102" y="58"/>
                  </a:lnTo>
                  <a:lnTo>
                    <a:pt x="102" y="53"/>
                  </a:lnTo>
                  <a:lnTo>
                    <a:pt x="103" y="49"/>
                  </a:lnTo>
                  <a:lnTo>
                    <a:pt x="102" y="46"/>
                  </a:lnTo>
                  <a:lnTo>
                    <a:pt x="98" y="39"/>
                  </a:lnTo>
                  <a:lnTo>
                    <a:pt x="94" y="33"/>
                  </a:lnTo>
                  <a:lnTo>
                    <a:pt x="84" y="25"/>
                  </a:lnTo>
                  <a:lnTo>
                    <a:pt x="76" y="18"/>
                  </a:lnTo>
                  <a:lnTo>
                    <a:pt x="67" y="14"/>
                  </a:lnTo>
                  <a:lnTo>
                    <a:pt x="59" y="9"/>
                  </a:lnTo>
                  <a:lnTo>
                    <a:pt x="51" y="6"/>
                  </a:lnTo>
                  <a:lnTo>
                    <a:pt x="43" y="3"/>
                  </a:lnTo>
                  <a:lnTo>
                    <a:pt x="29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09" name="Freeform 148"/>
            <p:cNvSpPr>
              <a:spLocks/>
            </p:cNvSpPr>
            <p:nvPr/>
          </p:nvSpPr>
          <p:spPr bwMode="auto">
            <a:xfrm>
              <a:off x="3433" y="3417"/>
              <a:ext cx="166" cy="165"/>
            </a:xfrm>
            <a:custGeom>
              <a:avLst/>
              <a:gdLst>
                <a:gd name="T0" fmla="*/ 39 w 166"/>
                <a:gd name="T1" fmla="*/ 148 h 165"/>
                <a:gd name="T2" fmla="*/ 34 w 166"/>
                <a:gd name="T3" fmla="*/ 148 h 165"/>
                <a:gd name="T4" fmla="*/ 21 w 166"/>
                <a:gd name="T5" fmla="*/ 149 h 165"/>
                <a:gd name="T6" fmla="*/ 14 w 166"/>
                <a:gd name="T7" fmla="*/ 149 h 165"/>
                <a:gd name="T8" fmla="*/ 8 w 166"/>
                <a:gd name="T9" fmla="*/ 151 h 165"/>
                <a:gd name="T10" fmla="*/ 4 w 166"/>
                <a:gd name="T11" fmla="*/ 152 h 165"/>
                <a:gd name="T12" fmla="*/ 3 w 166"/>
                <a:gd name="T13" fmla="*/ 153 h 165"/>
                <a:gd name="T14" fmla="*/ 1 w 166"/>
                <a:gd name="T15" fmla="*/ 156 h 165"/>
                <a:gd name="T16" fmla="*/ 0 w 166"/>
                <a:gd name="T17" fmla="*/ 157 h 165"/>
                <a:gd name="T18" fmla="*/ 1 w 166"/>
                <a:gd name="T19" fmla="*/ 159 h 165"/>
                <a:gd name="T20" fmla="*/ 6 w 166"/>
                <a:gd name="T21" fmla="*/ 159 h 165"/>
                <a:gd name="T22" fmla="*/ 7 w 166"/>
                <a:gd name="T23" fmla="*/ 161 h 165"/>
                <a:gd name="T24" fmla="*/ 8 w 166"/>
                <a:gd name="T25" fmla="*/ 164 h 165"/>
                <a:gd name="T26" fmla="*/ 11 w 166"/>
                <a:gd name="T27" fmla="*/ 165 h 165"/>
                <a:gd name="T28" fmla="*/ 13 w 166"/>
                <a:gd name="T29" fmla="*/ 165 h 165"/>
                <a:gd name="T30" fmla="*/ 16 w 166"/>
                <a:gd name="T31" fmla="*/ 165 h 165"/>
                <a:gd name="T32" fmla="*/ 21 w 166"/>
                <a:gd name="T33" fmla="*/ 161 h 165"/>
                <a:gd name="T34" fmla="*/ 25 w 166"/>
                <a:gd name="T35" fmla="*/ 157 h 165"/>
                <a:gd name="T36" fmla="*/ 28 w 166"/>
                <a:gd name="T37" fmla="*/ 157 h 165"/>
                <a:gd name="T38" fmla="*/ 37 w 166"/>
                <a:gd name="T39" fmla="*/ 156 h 165"/>
                <a:gd name="T40" fmla="*/ 44 w 166"/>
                <a:gd name="T41" fmla="*/ 153 h 165"/>
                <a:gd name="T42" fmla="*/ 53 w 166"/>
                <a:gd name="T43" fmla="*/ 150 h 165"/>
                <a:gd name="T44" fmla="*/ 63 w 166"/>
                <a:gd name="T45" fmla="*/ 145 h 165"/>
                <a:gd name="T46" fmla="*/ 75 w 166"/>
                <a:gd name="T47" fmla="*/ 139 h 165"/>
                <a:gd name="T48" fmla="*/ 80 w 166"/>
                <a:gd name="T49" fmla="*/ 134 h 165"/>
                <a:gd name="T50" fmla="*/ 84 w 166"/>
                <a:gd name="T51" fmla="*/ 131 h 165"/>
                <a:gd name="T52" fmla="*/ 90 w 166"/>
                <a:gd name="T53" fmla="*/ 121 h 165"/>
                <a:gd name="T54" fmla="*/ 93 w 166"/>
                <a:gd name="T55" fmla="*/ 113 h 165"/>
                <a:gd name="T56" fmla="*/ 95 w 166"/>
                <a:gd name="T57" fmla="*/ 110 h 165"/>
                <a:gd name="T58" fmla="*/ 99 w 166"/>
                <a:gd name="T59" fmla="*/ 108 h 165"/>
                <a:gd name="T60" fmla="*/ 106 w 166"/>
                <a:gd name="T61" fmla="*/ 105 h 165"/>
                <a:gd name="T62" fmla="*/ 111 w 166"/>
                <a:gd name="T63" fmla="*/ 102 h 165"/>
                <a:gd name="T64" fmla="*/ 121 w 166"/>
                <a:gd name="T65" fmla="*/ 95 h 165"/>
                <a:gd name="T66" fmla="*/ 127 w 166"/>
                <a:gd name="T67" fmla="*/ 88 h 165"/>
                <a:gd name="T68" fmla="*/ 133 w 166"/>
                <a:gd name="T69" fmla="*/ 80 h 165"/>
                <a:gd name="T70" fmla="*/ 141 w 166"/>
                <a:gd name="T71" fmla="*/ 67 h 165"/>
                <a:gd name="T72" fmla="*/ 145 w 166"/>
                <a:gd name="T73" fmla="*/ 64 h 165"/>
                <a:gd name="T74" fmla="*/ 153 w 166"/>
                <a:gd name="T75" fmla="*/ 54 h 165"/>
                <a:gd name="T76" fmla="*/ 157 w 166"/>
                <a:gd name="T77" fmla="*/ 46 h 165"/>
                <a:gd name="T78" fmla="*/ 162 w 166"/>
                <a:gd name="T79" fmla="*/ 38 h 165"/>
                <a:gd name="T80" fmla="*/ 164 w 166"/>
                <a:gd name="T81" fmla="*/ 29 h 165"/>
                <a:gd name="T82" fmla="*/ 166 w 166"/>
                <a:gd name="T83" fmla="*/ 18 h 165"/>
                <a:gd name="T84" fmla="*/ 164 w 166"/>
                <a:gd name="T85" fmla="*/ 14 h 165"/>
                <a:gd name="T86" fmla="*/ 158 w 166"/>
                <a:gd name="T87" fmla="*/ 7 h 165"/>
                <a:gd name="T88" fmla="*/ 155 w 166"/>
                <a:gd name="T89" fmla="*/ 2 h 165"/>
                <a:gd name="T90" fmla="*/ 153 w 166"/>
                <a:gd name="T91" fmla="*/ 0 h 165"/>
                <a:gd name="T92" fmla="*/ 150 w 166"/>
                <a:gd name="T93" fmla="*/ 0 h 165"/>
                <a:gd name="T94" fmla="*/ 148 w 166"/>
                <a:gd name="T95" fmla="*/ 1 h 165"/>
                <a:gd name="T96" fmla="*/ 148 w 166"/>
                <a:gd name="T97" fmla="*/ 13 h 165"/>
                <a:gd name="T98" fmla="*/ 149 w 166"/>
                <a:gd name="T99" fmla="*/ 22 h 165"/>
                <a:gd name="T100" fmla="*/ 152 w 166"/>
                <a:gd name="T101" fmla="*/ 29 h 165"/>
                <a:gd name="T102" fmla="*/ 142 w 166"/>
                <a:gd name="T103" fmla="*/ 39 h 165"/>
                <a:gd name="T104" fmla="*/ 135 w 166"/>
                <a:gd name="T105" fmla="*/ 50 h 165"/>
                <a:gd name="T106" fmla="*/ 126 w 166"/>
                <a:gd name="T107" fmla="*/ 65 h 165"/>
                <a:gd name="T108" fmla="*/ 116 w 166"/>
                <a:gd name="T109" fmla="*/ 88 h 165"/>
                <a:gd name="T110" fmla="*/ 39 w 166"/>
                <a:gd name="T111" fmla="*/ 148 h 16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6" h="165">
                  <a:moveTo>
                    <a:pt x="39" y="148"/>
                  </a:moveTo>
                  <a:lnTo>
                    <a:pt x="34" y="148"/>
                  </a:lnTo>
                  <a:lnTo>
                    <a:pt x="21" y="149"/>
                  </a:lnTo>
                  <a:lnTo>
                    <a:pt x="14" y="149"/>
                  </a:lnTo>
                  <a:lnTo>
                    <a:pt x="8" y="151"/>
                  </a:lnTo>
                  <a:lnTo>
                    <a:pt x="4" y="152"/>
                  </a:lnTo>
                  <a:lnTo>
                    <a:pt x="3" y="153"/>
                  </a:lnTo>
                  <a:lnTo>
                    <a:pt x="1" y="156"/>
                  </a:lnTo>
                  <a:lnTo>
                    <a:pt x="0" y="157"/>
                  </a:lnTo>
                  <a:lnTo>
                    <a:pt x="1" y="159"/>
                  </a:lnTo>
                  <a:lnTo>
                    <a:pt x="6" y="159"/>
                  </a:lnTo>
                  <a:lnTo>
                    <a:pt x="7" y="161"/>
                  </a:lnTo>
                  <a:lnTo>
                    <a:pt x="8" y="164"/>
                  </a:lnTo>
                  <a:lnTo>
                    <a:pt x="11" y="165"/>
                  </a:lnTo>
                  <a:lnTo>
                    <a:pt x="13" y="165"/>
                  </a:lnTo>
                  <a:lnTo>
                    <a:pt x="16" y="165"/>
                  </a:lnTo>
                  <a:lnTo>
                    <a:pt x="21" y="161"/>
                  </a:lnTo>
                  <a:lnTo>
                    <a:pt x="25" y="157"/>
                  </a:lnTo>
                  <a:lnTo>
                    <a:pt x="28" y="157"/>
                  </a:lnTo>
                  <a:lnTo>
                    <a:pt x="37" y="156"/>
                  </a:lnTo>
                  <a:lnTo>
                    <a:pt x="44" y="153"/>
                  </a:lnTo>
                  <a:lnTo>
                    <a:pt x="53" y="150"/>
                  </a:lnTo>
                  <a:lnTo>
                    <a:pt x="63" y="145"/>
                  </a:lnTo>
                  <a:lnTo>
                    <a:pt x="75" y="139"/>
                  </a:lnTo>
                  <a:lnTo>
                    <a:pt x="80" y="134"/>
                  </a:lnTo>
                  <a:lnTo>
                    <a:pt x="84" y="131"/>
                  </a:lnTo>
                  <a:lnTo>
                    <a:pt x="90" y="121"/>
                  </a:lnTo>
                  <a:lnTo>
                    <a:pt x="93" y="113"/>
                  </a:lnTo>
                  <a:lnTo>
                    <a:pt x="95" y="110"/>
                  </a:lnTo>
                  <a:lnTo>
                    <a:pt x="99" y="108"/>
                  </a:lnTo>
                  <a:lnTo>
                    <a:pt x="106" y="105"/>
                  </a:lnTo>
                  <a:lnTo>
                    <a:pt x="111" y="102"/>
                  </a:lnTo>
                  <a:lnTo>
                    <a:pt x="121" y="95"/>
                  </a:lnTo>
                  <a:lnTo>
                    <a:pt x="127" y="88"/>
                  </a:lnTo>
                  <a:lnTo>
                    <a:pt x="133" y="80"/>
                  </a:lnTo>
                  <a:lnTo>
                    <a:pt x="141" y="67"/>
                  </a:lnTo>
                  <a:lnTo>
                    <a:pt x="145" y="64"/>
                  </a:lnTo>
                  <a:lnTo>
                    <a:pt x="153" y="54"/>
                  </a:lnTo>
                  <a:lnTo>
                    <a:pt x="157" y="46"/>
                  </a:lnTo>
                  <a:lnTo>
                    <a:pt x="162" y="38"/>
                  </a:lnTo>
                  <a:lnTo>
                    <a:pt x="164" y="29"/>
                  </a:lnTo>
                  <a:lnTo>
                    <a:pt x="166" y="18"/>
                  </a:lnTo>
                  <a:lnTo>
                    <a:pt x="164" y="14"/>
                  </a:lnTo>
                  <a:lnTo>
                    <a:pt x="158" y="7"/>
                  </a:lnTo>
                  <a:lnTo>
                    <a:pt x="155" y="2"/>
                  </a:lnTo>
                  <a:lnTo>
                    <a:pt x="153" y="0"/>
                  </a:lnTo>
                  <a:lnTo>
                    <a:pt x="150" y="0"/>
                  </a:lnTo>
                  <a:lnTo>
                    <a:pt x="148" y="1"/>
                  </a:lnTo>
                  <a:lnTo>
                    <a:pt x="148" y="13"/>
                  </a:lnTo>
                  <a:lnTo>
                    <a:pt x="149" y="22"/>
                  </a:lnTo>
                  <a:lnTo>
                    <a:pt x="152" y="29"/>
                  </a:lnTo>
                  <a:lnTo>
                    <a:pt x="142" y="39"/>
                  </a:lnTo>
                  <a:lnTo>
                    <a:pt x="135" y="50"/>
                  </a:lnTo>
                  <a:lnTo>
                    <a:pt x="126" y="65"/>
                  </a:lnTo>
                  <a:lnTo>
                    <a:pt x="116" y="88"/>
                  </a:lnTo>
                  <a:lnTo>
                    <a:pt x="39" y="1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9" name="Freeform 149"/>
          <p:cNvSpPr>
            <a:spLocks/>
          </p:cNvSpPr>
          <p:nvPr/>
        </p:nvSpPr>
        <p:spPr bwMode="auto">
          <a:xfrm>
            <a:off x="5973763" y="4679950"/>
            <a:ext cx="417512" cy="428625"/>
          </a:xfrm>
          <a:custGeom>
            <a:avLst/>
            <a:gdLst>
              <a:gd name="T0" fmla="*/ 393700 w 263"/>
              <a:gd name="T1" fmla="*/ 149225 h 270"/>
              <a:gd name="T2" fmla="*/ 411162 w 263"/>
              <a:gd name="T3" fmla="*/ 184150 h 270"/>
              <a:gd name="T4" fmla="*/ 417512 w 263"/>
              <a:gd name="T5" fmla="*/ 206375 h 270"/>
              <a:gd name="T6" fmla="*/ 411162 w 263"/>
              <a:gd name="T7" fmla="*/ 211138 h 270"/>
              <a:gd name="T8" fmla="*/ 404812 w 263"/>
              <a:gd name="T9" fmla="*/ 238125 h 270"/>
              <a:gd name="T10" fmla="*/ 401637 w 263"/>
              <a:gd name="T11" fmla="*/ 255588 h 270"/>
              <a:gd name="T12" fmla="*/ 396875 w 263"/>
              <a:gd name="T13" fmla="*/ 273050 h 270"/>
              <a:gd name="T14" fmla="*/ 385762 w 263"/>
              <a:gd name="T15" fmla="*/ 282575 h 270"/>
              <a:gd name="T16" fmla="*/ 373062 w 263"/>
              <a:gd name="T17" fmla="*/ 298450 h 270"/>
              <a:gd name="T18" fmla="*/ 360362 w 263"/>
              <a:gd name="T19" fmla="*/ 341313 h 270"/>
              <a:gd name="T20" fmla="*/ 347662 w 263"/>
              <a:gd name="T21" fmla="*/ 368300 h 270"/>
              <a:gd name="T22" fmla="*/ 338137 w 263"/>
              <a:gd name="T23" fmla="*/ 374650 h 270"/>
              <a:gd name="T24" fmla="*/ 336550 w 263"/>
              <a:gd name="T25" fmla="*/ 393700 h 270"/>
              <a:gd name="T26" fmla="*/ 330200 w 263"/>
              <a:gd name="T27" fmla="*/ 409575 h 270"/>
              <a:gd name="T28" fmla="*/ 314325 w 263"/>
              <a:gd name="T29" fmla="*/ 422275 h 270"/>
              <a:gd name="T30" fmla="*/ 300037 w 263"/>
              <a:gd name="T31" fmla="*/ 428625 h 270"/>
              <a:gd name="T32" fmla="*/ 274637 w 263"/>
              <a:gd name="T33" fmla="*/ 428625 h 270"/>
              <a:gd name="T34" fmla="*/ 239712 w 263"/>
              <a:gd name="T35" fmla="*/ 422275 h 270"/>
              <a:gd name="T36" fmla="*/ 185737 w 263"/>
              <a:gd name="T37" fmla="*/ 412750 h 270"/>
              <a:gd name="T38" fmla="*/ 168275 w 263"/>
              <a:gd name="T39" fmla="*/ 412750 h 270"/>
              <a:gd name="T40" fmla="*/ 138112 w 263"/>
              <a:gd name="T41" fmla="*/ 407988 h 270"/>
              <a:gd name="T42" fmla="*/ 114300 w 263"/>
              <a:gd name="T43" fmla="*/ 396875 h 270"/>
              <a:gd name="T44" fmla="*/ 88900 w 263"/>
              <a:gd name="T45" fmla="*/ 381000 h 270"/>
              <a:gd name="T46" fmla="*/ 65087 w 263"/>
              <a:gd name="T47" fmla="*/ 354013 h 270"/>
              <a:gd name="T48" fmla="*/ 44450 w 263"/>
              <a:gd name="T49" fmla="*/ 315913 h 270"/>
              <a:gd name="T50" fmla="*/ 26987 w 263"/>
              <a:gd name="T51" fmla="*/ 285750 h 270"/>
              <a:gd name="T52" fmla="*/ 14287 w 263"/>
              <a:gd name="T53" fmla="*/ 269875 h 270"/>
              <a:gd name="T54" fmla="*/ 1587 w 263"/>
              <a:gd name="T55" fmla="*/ 236538 h 270"/>
              <a:gd name="T56" fmla="*/ 0 w 263"/>
              <a:gd name="T57" fmla="*/ 182563 h 270"/>
              <a:gd name="T58" fmla="*/ 9525 w 263"/>
              <a:gd name="T59" fmla="*/ 157163 h 270"/>
              <a:gd name="T60" fmla="*/ 31750 w 263"/>
              <a:gd name="T61" fmla="*/ 123825 h 270"/>
              <a:gd name="T62" fmla="*/ 49212 w 263"/>
              <a:gd name="T63" fmla="*/ 106363 h 270"/>
              <a:gd name="T64" fmla="*/ 74612 w 263"/>
              <a:gd name="T65" fmla="*/ 88900 h 270"/>
              <a:gd name="T66" fmla="*/ 109537 w 263"/>
              <a:gd name="T67" fmla="*/ 76200 h 270"/>
              <a:gd name="T68" fmla="*/ 123825 w 263"/>
              <a:gd name="T69" fmla="*/ 55563 h 270"/>
              <a:gd name="T70" fmla="*/ 146050 w 263"/>
              <a:gd name="T71" fmla="*/ 34925 h 270"/>
              <a:gd name="T72" fmla="*/ 173037 w 263"/>
              <a:gd name="T73" fmla="*/ 19050 h 270"/>
              <a:gd name="T74" fmla="*/ 206375 w 263"/>
              <a:gd name="T75" fmla="*/ 9525 h 270"/>
              <a:gd name="T76" fmla="*/ 231775 w 263"/>
              <a:gd name="T77" fmla="*/ 9525 h 270"/>
              <a:gd name="T78" fmla="*/ 247650 w 263"/>
              <a:gd name="T79" fmla="*/ 7938 h 270"/>
              <a:gd name="T80" fmla="*/ 263525 w 263"/>
              <a:gd name="T81" fmla="*/ 0 h 270"/>
              <a:gd name="T82" fmla="*/ 274637 w 263"/>
              <a:gd name="T83" fmla="*/ 6350 h 270"/>
              <a:gd name="T84" fmla="*/ 285750 w 263"/>
              <a:gd name="T85" fmla="*/ 19050 h 270"/>
              <a:gd name="T86" fmla="*/ 287337 w 263"/>
              <a:gd name="T87" fmla="*/ 23813 h 270"/>
              <a:gd name="T88" fmla="*/ 290512 w 263"/>
              <a:gd name="T89" fmla="*/ 26988 h 270"/>
              <a:gd name="T90" fmla="*/ 293687 w 263"/>
              <a:gd name="T91" fmla="*/ 31750 h 270"/>
              <a:gd name="T92" fmla="*/ 323850 w 263"/>
              <a:gd name="T93" fmla="*/ 36513 h 270"/>
              <a:gd name="T94" fmla="*/ 357187 w 263"/>
              <a:gd name="T95" fmla="*/ 46038 h 270"/>
              <a:gd name="T96" fmla="*/ 365125 w 263"/>
              <a:gd name="T97" fmla="*/ 50800 h 270"/>
              <a:gd name="T98" fmla="*/ 374650 w 263"/>
              <a:gd name="T99" fmla="*/ 57150 h 270"/>
              <a:gd name="T100" fmla="*/ 381000 w 263"/>
              <a:gd name="T101" fmla="*/ 73025 h 270"/>
              <a:gd name="T102" fmla="*/ 377825 w 263"/>
              <a:gd name="T103" fmla="*/ 85725 h 270"/>
              <a:gd name="T104" fmla="*/ 396875 w 263"/>
              <a:gd name="T105" fmla="*/ 104775 h 270"/>
              <a:gd name="T106" fmla="*/ 401637 w 263"/>
              <a:gd name="T107" fmla="*/ 117475 h 270"/>
              <a:gd name="T108" fmla="*/ 401637 w 263"/>
              <a:gd name="T109" fmla="*/ 130175 h 270"/>
              <a:gd name="T110" fmla="*/ 385762 w 263"/>
              <a:gd name="T111" fmla="*/ 141288 h 27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3" h="270">
                <a:moveTo>
                  <a:pt x="243" y="89"/>
                </a:moveTo>
                <a:lnTo>
                  <a:pt x="248" y="94"/>
                </a:lnTo>
                <a:lnTo>
                  <a:pt x="256" y="109"/>
                </a:lnTo>
                <a:lnTo>
                  <a:pt x="259" y="116"/>
                </a:lnTo>
                <a:lnTo>
                  <a:pt x="261" y="124"/>
                </a:lnTo>
                <a:lnTo>
                  <a:pt x="263" y="130"/>
                </a:lnTo>
                <a:lnTo>
                  <a:pt x="261" y="131"/>
                </a:lnTo>
                <a:lnTo>
                  <a:pt x="259" y="133"/>
                </a:lnTo>
                <a:lnTo>
                  <a:pt x="256" y="142"/>
                </a:lnTo>
                <a:lnTo>
                  <a:pt x="255" y="150"/>
                </a:lnTo>
                <a:lnTo>
                  <a:pt x="253" y="157"/>
                </a:lnTo>
                <a:lnTo>
                  <a:pt x="253" y="161"/>
                </a:lnTo>
                <a:lnTo>
                  <a:pt x="252" y="168"/>
                </a:lnTo>
                <a:lnTo>
                  <a:pt x="250" y="172"/>
                </a:lnTo>
                <a:lnTo>
                  <a:pt x="247" y="176"/>
                </a:lnTo>
                <a:lnTo>
                  <a:pt x="243" y="178"/>
                </a:lnTo>
                <a:lnTo>
                  <a:pt x="237" y="180"/>
                </a:lnTo>
                <a:lnTo>
                  <a:pt x="235" y="188"/>
                </a:lnTo>
                <a:lnTo>
                  <a:pt x="230" y="205"/>
                </a:lnTo>
                <a:lnTo>
                  <a:pt x="227" y="215"/>
                </a:lnTo>
                <a:lnTo>
                  <a:pt x="224" y="224"/>
                </a:lnTo>
                <a:lnTo>
                  <a:pt x="219" y="232"/>
                </a:lnTo>
                <a:lnTo>
                  <a:pt x="217" y="234"/>
                </a:lnTo>
                <a:lnTo>
                  <a:pt x="213" y="236"/>
                </a:lnTo>
                <a:lnTo>
                  <a:pt x="213" y="240"/>
                </a:lnTo>
                <a:lnTo>
                  <a:pt x="212" y="248"/>
                </a:lnTo>
                <a:lnTo>
                  <a:pt x="211" y="254"/>
                </a:lnTo>
                <a:lnTo>
                  <a:pt x="208" y="258"/>
                </a:lnTo>
                <a:lnTo>
                  <a:pt x="204" y="263"/>
                </a:lnTo>
                <a:lnTo>
                  <a:pt x="198" y="266"/>
                </a:lnTo>
                <a:lnTo>
                  <a:pt x="194" y="268"/>
                </a:lnTo>
                <a:lnTo>
                  <a:pt x="189" y="270"/>
                </a:lnTo>
                <a:lnTo>
                  <a:pt x="181" y="270"/>
                </a:lnTo>
                <a:lnTo>
                  <a:pt x="173" y="270"/>
                </a:lnTo>
                <a:lnTo>
                  <a:pt x="163" y="268"/>
                </a:lnTo>
                <a:lnTo>
                  <a:pt x="151" y="266"/>
                </a:lnTo>
                <a:lnTo>
                  <a:pt x="139" y="260"/>
                </a:lnTo>
                <a:lnTo>
                  <a:pt x="117" y="260"/>
                </a:lnTo>
                <a:lnTo>
                  <a:pt x="114" y="260"/>
                </a:lnTo>
                <a:lnTo>
                  <a:pt x="106" y="260"/>
                </a:lnTo>
                <a:lnTo>
                  <a:pt x="94" y="259"/>
                </a:lnTo>
                <a:lnTo>
                  <a:pt x="87" y="257"/>
                </a:lnTo>
                <a:lnTo>
                  <a:pt x="80" y="255"/>
                </a:lnTo>
                <a:lnTo>
                  <a:pt x="72" y="250"/>
                </a:lnTo>
                <a:lnTo>
                  <a:pt x="64" y="245"/>
                </a:lnTo>
                <a:lnTo>
                  <a:pt x="56" y="240"/>
                </a:lnTo>
                <a:lnTo>
                  <a:pt x="48" y="232"/>
                </a:lnTo>
                <a:lnTo>
                  <a:pt x="41" y="223"/>
                </a:lnTo>
                <a:lnTo>
                  <a:pt x="35" y="211"/>
                </a:lnTo>
                <a:lnTo>
                  <a:pt x="28" y="199"/>
                </a:lnTo>
                <a:lnTo>
                  <a:pt x="22" y="184"/>
                </a:lnTo>
                <a:lnTo>
                  <a:pt x="17" y="180"/>
                </a:lnTo>
                <a:lnTo>
                  <a:pt x="14" y="176"/>
                </a:lnTo>
                <a:lnTo>
                  <a:pt x="9" y="170"/>
                </a:lnTo>
                <a:lnTo>
                  <a:pt x="5" y="161"/>
                </a:lnTo>
                <a:lnTo>
                  <a:pt x="1" y="149"/>
                </a:lnTo>
                <a:lnTo>
                  <a:pt x="0" y="133"/>
                </a:lnTo>
                <a:lnTo>
                  <a:pt x="0" y="115"/>
                </a:lnTo>
                <a:lnTo>
                  <a:pt x="3" y="108"/>
                </a:lnTo>
                <a:lnTo>
                  <a:pt x="6" y="99"/>
                </a:lnTo>
                <a:lnTo>
                  <a:pt x="11" y="90"/>
                </a:lnTo>
                <a:lnTo>
                  <a:pt x="20" y="78"/>
                </a:lnTo>
                <a:lnTo>
                  <a:pt x="25" y="72"/>
                </a:lnTo>
                <a:lnTo>
                  <a:pt x="31" y="67"/>
                </a:lnTo>
                <a:lnTo>
                  <a:pt x="39" y="62"/>
                </a:lnTo>
                <a:lnTo>
                  <a:pt x="47" y="56"/>
                </a:lnTo>
                <a:lnTo>
                  <a:pt x="57" y="52"/>
                </a:lnTo>
                <a:lnTo>
                  <a:pt x="69" y="48"/>
                </a:lnTo>
                <a:lnTo>
                  <a:pt x="74" y="42"/>
                </a:lnTo>
                <a:lnTo>
                  <a:pt x="78" y="35"/>
                </a:lnTo>
                <a:lnTo>
                  <a:pt x="86" y="27"/>
                </a:lnTo>
                <a:lnTo>
                  <a:pt x="92" y="22"/>
                </a:lnTo>
                <a:lnTo>
                  <a:pt x="98" y="17"/>
                </a:lnTo>
                <a:lnTo>
                  <a:pt x="109" y="12"/>
                </a:lnTo>
                <a:lnTo>
                  <a:pt x="119" y="7"/>
                </a:lnTo>
                <a:lnTo>
                  <a:pt x="130" y="6"/>
                </a:lnTo>
                <a:lnTo>
                  <a:pt x="139" y="5"/>
                </a:lnTo>
                <a:lnTo>
                  <a:pt x="146" y="6"/>
                </a:lnTo>
                <a:lnTo>
                  <a:pt x="153" y="7"/>
                </a:lnTo>
                <a:lnTo>
                  <a:pt x="156" y="5"/>
                </a:lnTo>
                <a:lnTo>
                  <a:pt x="162" y="1"/>
                </a:lnTo>
                <a:lnTo>
                  <a:pt x="166" y="0"/>
                </a:lnTo>
                <a:lnTo>
                  <a:pt x="170" y="1"/>
                </a:lnTo>
                <a:lnTo>
                  <a:pt x="173" y="4"/>
                </a:lnTo>
                <a:lnTo>
                  <a:pt x="175" y="8"/>
                </a:lnTo>
                <a:lnTo>
                  <a:pt x="180" y="12"/>
                </a:lnTo>
                <a:lnTo>
                  <a:pt x="181" y="14"/>
                </a:lnTo>
                <a:lnTo>
                  <a:pt x="181" y="15"/>
                </a:lnTo>
                <a:lnTo>
                  <a:pt x="180" y="16"/>
                </a:lnTo>
                <a:lnTo>
                  <a:pt x="183" y="17"/>
                </a:lnTo>
                <a:lnTo>
                  <a:pt x="185" y="19"/>
                </a:lnTo>
                <a:lnTo>
                  <a:pt x="185" y="20"/>
                </a:lnTo>
                <a:lnTo>
                  <a:pt x="185" y="21"/>
                </a:lnTo>
                <a:lnTo>
                  <a:pt x="204" y="23"/>
                </a:lnTo>
                <a:lnTo>
                  <a:pt x="219" y="27"/>
                </a:lnTo>
                <a:lnTo>
                  <a:pt x="225" y="29"/>
                </a:lnTo>
                <a:lnTo>
                  <a:pt x="229" y="32"/>
                </a:lnTo>
                <a:lnTo>
                  <a:pt x="230" y="32"/>
                </a:lnTo>
                <a:lnTo>
                  <a:pt x="233" y="34"/>
                </a:lnTo>
                <a:lnTo>
                  <a:pt x="236" y="36"/>
                </a:lnTo>
                <a:lnTo>
                  <a:pt x="238" y="42"/>
                </a:lnTo>
                <a:lnTo>
                  <a:pt x="240" y="46"/>
                </a:lnTo>
                <a:lnTo>
                  <a:pt x="240" y="51"/>
                </a:lnTo>
                <a:lnTo>
                  <a:pt x="238" y="54"/>
                </a:lnTo>
                <a:lnTo>
                  <a:pt x="248" y="62"/>
                </a:lnTo>
                <a:lnTo>
                  <a:pt x="250" y="66"/>
                </a:lnTo>
                <a:lnTo>
                  <a:pt x="252" y="69"/>
                </a:lnTo>
                <a:lnTo>
                  <a:pt x="253" y="74"/>
                </a:lnTo>
                <a:lnTo>
                  <a:pt x="255" y="77"/>
                </a:lnTo>
                <a:lnTo>
                  <a:pt x="253" y="82"/>
                </a:lnTo>
                <a:lnTo>
                  <a:pt x="250" y="85"/>
                </a:lnTo>
                <a:lnTo>
                  <a:pt x="243" y="89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0" name="Group 150"/>
          <p:cNvGrpSpPr>
            <a:grpSpLocks/>
          </p:cNvGrpSpPr>
          <p:nvPr/>
        </p:nvGrpSpPr>
        <p:grpSpPr bwMode="auto">
          <a:xfrm>
            <a:off x="5992813" y="4689475"/>
            <a:ext cx="379412" cy="411163"/>
            <a:chOff x="3775" y="2954"/>
            <a:chExt cx="239" cy="259"/>
          </a:xfrm>
        </p:grpSpPr>
        <p:sp>
          <p:nvSpPr>
            <p:cNvPr id="5870" name="Freeform 151"/>
            <p:cNvSpPr>
              <a:spLocks/>
            </p:cNvSpPr>
            <p:nvPr/>
          </p:nvSpPr>
          <p:spPr bwMode="auto">
            <a:xfrm>
              <a:off x="3921" y="3135"/>
              <a:ext cx="70" cy="34"/>
            </a:xfrm>
            <a:custGeom>
              <a:avLst/>
              <a:gdLst>
                <a:gd name="T0" fmla="*/ 70 w 70"/>
                <a:gd name="T1" fmla="*/ 0 h 34"/>
                <a:gd name="T2" fmla="*/ 64 w 70"/>
                <a:gd name="T3" fmla="*/ 5 h 34"/>
                <a:gd name="T4" fmla="*/ 59 w 70"/>
                <a:gd name="T5" fmla="*/ 10 h 34"/>
                <a:gd name="T6" fmla="*/ 52 w 70"/>
                <a:gd name="T7" fmla="*/ 16 h 34"/>
                <a:gd name="T8" fmla="*/ 43 w 70"/>
                <a:gd name="T9" fmla="*/ 21 h 34"/>
                <a:gd name="T10" fmla="*/ 34 w 70"/>
                <a:gd name="T11" fmla="*/ 25 h 34"/>
                <a:gd name="T12" fmla="*/ 28 w 70"/>
                <a:gd name="T13" fmla="*/ 26 h 34"/>
                <a:gd name="T14" fmla="*/ 23 w 70"/>
                <a:gd name="T15" fmla="*/ 26 h 34"/>
                <a:gd name="T16" fmla="*/ 17 w 70"/>
                <a:gd name="T17" fmla="*/ 25 h 34"/>
                <a:gd name="T18" fmla="*/ 13 w 70"/>
                <a:gd name="T19" fmla="*/ 24 h 34"/>
                <a:gd name="T20" fmla="*/ 0 w 70"/>
                <a:gd name="T21" fmla="*/ 17 h 34"/>
                <a:gd name="T22" fmla="*/ 3 w 70"/>
                <a:gd name="T23" fmla="*/ 21 h 34"/>
                <a:gd name="T24" fmla="*/ 8 w 70"/>
                <a:gd name="T25" fmla="*/ 25 h 34"/>
                <a:gd name="T26" fmla="*/ 12 w 70"/>
                <a:gd name="T27" fmla="*/ 29 h 34"/>
                <a:gd name="T28" fmla="*/ 16 w 70"/>
                <a:gd name="T29" fmla="*/ 31 h 34"/>
                <a:gd name="T30" fmla="*/ 21 w 70"/>
                <a:gd name="T31" fmla="*/ 33 h 34"/>
                <a:gd name="T32" fmla="*/ 28 w 70"/>
                <a:gd name="T33" fmla="*/ 34 h 34"/>
                <a:gd name="T34" fmla="*/ 34 w 70"/>
                <a:gd name="T35" fmla="*/ 34 h 34"/>
                <a:gd name="T36" fmla="*/ 38 w 70"/>
                <a:gd name="T37" fmla="*/ 32 h 34"/>
                <a:gd name="T38" fmla="*/ 44 w 70"/>
                <a:gd name="T39" fmla="*/ 30 h 34"/>
                <a:gd name="T40" fmla="*/ 50 w 70"/>
                <a:gd name="T41" fmla="*/ 25 h 34"/>
                <a:gd name="T42" fmla="*/ 56 w 70"/>
                <a:gd name="T43" fmla="*/ 18 h 34"/>
                <a:gd name="T44" fmla="*/ 63 w 70"/>
                <a:gd name="T45" fmla="*/ 10 h 34"/>
                <a:gd name="T46" fmla="*/ 70 w 70"/>
                <a:gd name="T47" fmla="*/ 0 h 3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0" h="34">
                  <a:moveTo>
                    <a:pt x="70" y="0"/>
                  </a:moveTo>
                  <a:lnTo>
                    <a:pt x="64" y="5"/>
                  </a:lnTo>
                  <a:lnTo>
                    <a:pt x="59" y="10"/>
                  </a:lnTo>
                  <a:lnTo>
                    <a:pt x="52" y="16"/>
                  </a:lnTo>
                  <a:lnTo>
                    <a:pt x="43" y="21"/>
                  </a:lnTo>
                  <a:lnTo>
                    <a:pt x="34" y="25"/>
                  </a:lnTo>
                  <a:lnTo>
                    <a:pt x="28" y="26"/>
                  </a:lnTo>
                  <a:lnTo>
                    <a:pt x="23" y="26"/>
                  </a:lnTo>
                  <a:lnTo>
                    <a:pt x="17" y="25"/>
                  </a:lnTo>
                  <a:lnTo>
                    <a:pt x="13" y="2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8" y="25"/>
                  </a:lnTo>
                  <a:lnTo>
                    <a:pt x="12" y="29"/>
                  </a:lnTo>
                  <a:lnTo>
                    <a:pt x="16" y="31"/>
                  </a:lnTo>
                  <a:lnTo>
                    <a:pt x="21" y="33"/>
                  </a:lnTo>
                  <a:lnTo>
                    <a:pt x="28" y="34"/>
                  </a:lnTo>
                  <a:lnTo>
                    <a:pt x="34" y="34"/>
                  </a:lnTo>
                  <a:lnTo>
                    <a:pt x="38" y="32"/>
                  </a:lnTo>
                  <a:lnTo>
                    <a:pt x="44" y="30"/>
                  </a:lnTo>
                  <a:lnTo>
                    <a:pt x="50" y="25"/>
                  </a:lnTo>
                  <a:lnTo>
                    <a:pt x="56" y="18"/>
                  </a:lnTo>
                  <a:lnTo>
                    <a:pt x="63" y="1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1" name="Freeform 152"/>
            <p:cNvSpPr>
              <a:spLocks/>
            </p:cNvSpPr>
            <p:nvPr/>
          </p:nvSpPr>
          <p:spPr bwMode="auto">
            <a:xfrm>
              <a:off x="3879" y="2976"/>
              <a:ext cx="119" cy="200"/>
            </a:xfrm>
            <a:custGeom>
              <a:avLst/>
              <a:gdLst>
                <a:gd name="T0" fmla="*/ 50 w 119"/>
                <a:gd name="T1" fmla="*/ 200 h 200"/>
                <a:gd name="T2" fmla="*/ 45 w 119"/>
                <a:gd name="T3" fmla="*/ 192 h 200"/>
                <a:gd name="T4" fmla="*/ 24 w 119"/>
                <a:gd name="T5" fmla="*/ 161 h 200"/>
                <a:gd name="T6" fmla="*/ 17 w 119"/>
                <a:gd name="T7" fmla="*/ 148 h 200"/>
                <a:gd name="T8" fmla="*/ 11 w 119"/>
                <a:gd name="T9" fmla="*/ 137 h 200"/>
                <a:gd name="T10" fmla="*/ 10 w 119"/>
                <a:gd name="T11" fmla="*/ 132 h 200"/>
                <a:gd name="T12" fmla="*/ 10 w 119"/>
                <a:gd name="T13" fmla="*/ 128 h 200"/>
                <a:gd name="T14" fmla="*/ 15 w 119"/>
                <a:gd name="T15" fmla="*/ 118 h 200"/>
                <a:gd name="T16" fmla="*/ 23 w 119"/>
                <a:gd name="T17" fmla="*/ 99 h 200"/>
                <a:gd name="T18" fmla="*/ 31 w 119"/>
                <a:gd name="T19" fmla="*/ 62 h 200"/>
                <a:gd name="T20" fmla="*/ 39 w 119"/>
                <a:gd name="T21" fmla="*/ 48 h 200"/>
                <a:gd name="T22" fmla="*/ 51 w 119"/>
                <a:gd name="T23" fmla="*/ 26 h 200"/>
                <a:gd name="T24" fmla="*/ 61 w 119"/>
                <a:gd name="T25" fmla="*/ 20 h 200"/>
                <a:gd name="T26" fmla="*/ 71 w 119"/>
                <a:gd name="T27" fmla="*/ 15 h 200"/>
                <a:gd name="T28" fmla="*/ 82 w 119"/>
                <a:gd name="T29" fmla="*/ 10 h 200"/>
                <a:gd name="T30" fmla="*/ 88 w 119"/>
                <a:gd name="T31" fmla="*/ 9 h 200"/>
                <a:gd name="T32" fmla="*/ 94 w 119"/>
                <a:gd name="T33" fmla="*/ 8 h 200"/>
                <a:gd name="T34" fmla="*/ 100 w 119"/>
                <a:gd name="T35" fmla="*/ 9 h 200"/>
                <a:gd name="T36" fmla="*/ 104 w 119"/>
                <a:gd name="T37" fmla="*/ 10 h 200"/>
                <a:gd name="T38" fmla="*/ 109 w 119"/>
                <a:gd name="T39" fmla="*/ 14 h 200"/>
                <a:gd name="T40" fmla="*/ 111 w 119"/>
                <a:gd name="T41" fmla="*/ 18 h 200"/>
                <a:gd name="T42" fmla="*/ 113 w 119"/>
                <a:gd name="T43" fmla="*/ 25 h 200"/>
                <a:gd name="T44" fmla="*/ 113 w 119"/>
                <a:gd name="T45" fmla="*/ 33 h 200"/>
                <a:gd name="T46" fmla="*/ 117 w 119"/>
                <a:gd name="T47" fmla="*/ 34 h 200"/>
                <a:gd name="T48" fmla="*/ 118 w 119"/>
                <a:gd name="T49" fmla="*/ 30 h 200"/>
                <a:gd name="T50" fmla="*/ 119 w 119"/>
                <a:gd name="T51" fmla="*/ 20 h 200"/>
                <a:gd name="T52" fmla="*/ 118 w 119"/>
                <a:gd name="T53" fmla="*/ 16 h 200"/>
                <a:gd name="T54" fmla="*/ 116 w 119"/>
                <a:gd name="T55" fmla="*/ 11 h 200"/>
                <a:gd name="T56" fmla="*/ 112 w 119"/>
                <a:gd name="T57" fmla="*/ 7 h 200"/>
                <a:gd name="T58" fmla="*/ 106 w 119"/>
                <a:gd name="T59" fmla="*/ 4 h 200"/>
                <a:gd name="T60" fmla="*/ 103 w 119"/>
                <a:gd name="T61" fmla="*/ 2 h 200"/>
                <a:gd name="T62" fmla="*/ 100 w 119"/>
                <a:gd name="T63" fmla="*/ 1 h 200"/>
                <a:gd name="T64" fmla="*/ 94 w 119"/>
                <a:gd name="T65" fmla="*/ 0 h 200"/>
                <a:gd name="T66" fmla="*/ 87 w 119"/>
                <a:gd name="T67" fmla="*/ 0 h 200"/>
                <a:gd name="T68" fmla="*/ 78 w 119"/>
                <a:gd name="T69" fmla="*/ 2 h 200"/>
                <a:gd name="T70" fmla="*/ 67 w 119"/>
                <a:gd name="T71" fmla="*/ 7 h 200"/>
                <a:gd name="T72" fmla="*/ 55 w 119"/>
                <a:gd name="T73" fmla="*/ 15 h 200"/>
                <a:gd name="T74" fmla="*/ 54 w 119"/>
                <a:gd name="T75" fmla="*/ 15 h 200"/>
                <a:gd name="T76" fmla="*/ 50 w 119"/>
                <a:gd name="T77" fmla="*/ 17 h 200"/>
                <a:gd name="T78" fmla="*/ 46 w 119"/>
                <a:gd name="T79" fmla="*/ 24 h 200"/>
                <a:gd name="T80" fmla="*/ 39 w 119"/>
                <a:gd name="T81" fmla="*/ 41 h 200"/>
                <a:gd name="T82" fmla="*/ 33 w 119"/>
                <a:gd name="T83" fmla="*/ 49 h 200"/>
                <a:gd name="T84" fmla="*/ 17 w 119"/>
                <a:gd name="T85" fmla="*/ 73 h 200"/>
                <a:gd name="T86" fmla="*/ 16 w 119"/>
                <a:gd name="T87" fmla="*/ 79 h 200"/>
                <a:gd name="T88" fmla="*/ 14 w 119"/>
                <a:gd name="T89" fmla="*/ 93 h 200"/>
                <a:gd name="T90" fmla="*/ 9 w 119"/>
                <a:gd name="T91" fmla="*/ 110 h 200"/>
                <a:gd name="T92" fmla="*/ 6 w 119"/>
                <a:gd name="T93" fmla="*/ 118 h 200"/>
                <a:gd name="T94" fmla="*/ 2 w 119"/>
                <a:gd name="T95" fmla="*/ 125 h 200"/>
                <a:gd name="T96" fmla="*/ 1 w 119"/>
                <a:gd name="T97" fmla="*/ 129 h 200"/>
                <a:gd name="T98" fmla="*/ 0 w 119"/>
                <a:gd name="T99" fmla="*/ 133 h 200"/>
                <a:gd name="T100" fmla="*/ 0 w 119"/>
                <a:gd name="T101" fmla="*/ 137 h 200"/>
                <a:gd name="T102" fmla="*/ 1 w 119"/>
                <a:gd name="T103" fmla="*/ 143 h 200"/>
                <a:gd name="T104" fmla="*/ 3 w 119"/>
                <a:gd name="T105" fmla="*/ 148 h 200"/>
                <a:gd name="T106" fmla="*/ 11 w 119"/>
                <a:gd name="T107" fmla="*/ 160 h 200"/>
                <a:gd name="T108" fmla="*/ 22 w 119"/>
                <a:gd name="T109" fmla="*/ 173 h 200"/>
                <a:gd name="T110" fmla="*/ 32 w 119"/>
                <a:gd name="T111" fmla="*/ 185 h 200"/>
                <a:gd name="T112" fmla="*/ 41 w 119"/>
                <a:gd name="T113" fmla="*/ 195 h 200"/>
                <a:gd name="T114" fmla="*/ 48 w 119"/>
                <a:gd name="T115" fmla="*/ 200 h 200"/>
                <a:gd name="T116" fmla="*/ 50 w 119"/>
                <a:gd name="T117" fmla="*/ 200 h 2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9" h="200">
                  <a:moveTo>
                    <a:pt x="50" y="200"/>
                  </a:moveTo>
                  <a:lnTo>
                    <a:pt x="45" y="192"/>
                  </a:lnTo>
                  <a:lnTo>
                    <a:pt x="24" y="161"/>
                  </a:lnTo>
                  <a:lnTo>
                    <a:pt x="17" y="148"/>
                  </a:lnTo>
                  <a:lnTo>
                    <a:pt x="11" y="137"/>
                  </a:lnTo>
                  <a:lnTo>
                    <a:pt x="10" y="132"/>
                  </a:lnTo>
                  <a:lnTo>
                    <a:pt x="10" y="128"/>
                  </a:lnTo>
                  <a:lnTo>
                    <a:pt x="15" y="118"/>
                  </a:lnTo>
                  <a:lnTo>
                    <a:pt x="23" y="99"/>
                  </a:lnTo>
                  <a:lnTo>
                    <a:pt x="31" y="62"/>
                  </a:lnTo>
                  <a:lnTo>
                    <a:pt x="39" y="48"/>
                  </a:lnTo>
                  <a:lnTo>
                    <a:pt x="51" y="26"/>
                  </a:lnTo>
                  <a:lnTo>
                    <a:pt x="61" y="20"/>
                  </a:lnTo>
                  <a:lnTo>
                    <a:pt x="71" y="15"/>
                  </a:lnTo>
                  <a:lnTo>
                    <a:pt x="82" y="10"/>
                  </a:lnTo>
                  <a:lnTo>
                    <a:pt x="88" y="9"/>
                  </a:lnTo>
                  <a:lnTo>
                    <a:pt x="94" y="8"/>
                  </a:lnTo>
                  <a:lnTo>
                    <a:pt x="100" y="9"/>
                  </a:lnTo>
                  <a:lnTo>
                    <a:pt x="104" y="10"/>
                  </a:lnTo>
                  <a:lnTo>
                    <a:pt x="109" y="14"/>
                  </a:lnTo>
                  <a:lnTo>
                    <a:pt x="111" y="18"/>
                  </a:lnTo>
                  <a:lnTo>
                    <a:pt x="113" y="25"/>
                  </a:lnTo>
                  <a:lnTo>
                    <a:pt x="113" y="33"/>
                  </a:lnTo>
                  <a:lnTo>
                    <a:pt x="117" y="34"/>
                  </a:lnTo>
                  <a:lnTo>
                    <a:pt x="118" y="30"/>
                  </a:lnTo>
                  <a:lnTo>
                    <a:pt x="119" y="20"/>
                  </a:lnTo>
                  <a:lnTo>
                    <a:pt x="118" y="16"/>
                  </a:lnTo>
                  <a:lnTo>
                    <a:pt x="116" y="11"/>
                  </a:lnTo>
                  <a:lnTo>
                    <a:pt x="112" y="7"/>
                  </a:lnTo>
                  <a:lnTo>
                    <a:pt x="106" y="4"/>
                  </a:lnTo>
                  <a:lnTo>
                    <a:pt x="103" y="2"/>
                  </a:lnTo>
                  <a:lnTo>
                    <a:pt x="100" y="1"/>
                  </a:lnTo>
                  <a:lnTo>
                    <a:pt x="94" y="0"/>
                  </a:lnTo>
                  <a:lnTo>
                    <a:pt x="87" y="0"/>
                  </a:lnTo>
                  <a:lnTo>
                    <a:pt x="78" y="2"/>
                  </a:lnTo>
                  <a:lnTo>
                    <a:pt x="67" y="7"/>
                  </a:lnTo>
                  <a:lnTo>
                    <a:pt x="55" y="15"/>
                  </a:lnTo>
                  <a:lnTo>
                    <a:pt x="54" y="15"/>
                  </a:lnTo>
                  <a:lnTo>
                    <a:pt x="50" y="17"/>
                  </a:lnTo>
                  <a:lnTo>
                    <a:pt x="46" y="24"/>
                  </a:lnTo>
                  <a:lnTo>
                    <a:pt x="39" y="41"/>
                  </a:lnTo>
                  <a:lnTo>
                    <a:pt x="33" y="49"/>
                  </a:lnTo>
                  <a:lnTo>
                    <a:pt x="17" y="73"/>
                  </a:lnTo>
                  <a:lnTo>
                    <a:pt x="16" y="79"/>
                  </a:lnTo>
                  <a:lnTo>
                    <a:pt x="14" y="93"/>
                  </a:lnTo>
                  <a:lnTo>
                    <a:pt x="9" y="110"/>
                  </a:lnTo>
                  <a:lnTo>
                    <a:pt x="6" y="118"/>
                  </a:lnTo>
                  <a:lnTo>
                    <a:pt x="2" y="125"/>
                  </a:lnTo>
                  <a:lnTo>
                    <a:pt x="1" y="129"/>
                  </a:lnTo>
                  <a:lnTo>
                    <a:pt x="0" y="133"/>
                  </a:lnTo>
                  <a:lnTo>
                    <a:pt x="0" y="137"/>
                  </a:lnTo>
                  <a:lnTo>
                    <a:pt x="1" y="143"/>
                  </a:lnTo>
                  <a:lnTo>
                    <a:pt x="3" y="148"/>
                  </a:lnTo>
                  <a:lnTo>
                    <a:pt x="11" y="160"/>
                  </a:lnTo>
                  <a:lnTo>
                    <a:pt x="22" y="173"/>
                  </a:lnTo>
                  <a:lnTo>
                    <a:pt x="32" y="185"/>
                  </a:lnTo>
                  <a:lnTo>
                    <a:pt x="41" y="195"/>
                  </a:lnTo>
                  <a:lnTo>
                    <a:pt x="48" y="200"/>
                  </a:lnTo>
                  <a:lnTo>
                    <a:pt x="50" y="2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2" name="Freeform 153"/>
            <p:cNvSpPr>
              <a:spLocks/>
            </p:cNvSpPr>
            <p:nvPr/>
          </p:nvSpPr>
          <p:spPr bwMode="auto">
            <a:xfrm>
              <a:off x="3991" y="3041"/>
              <a:ext cx="23" cy="84"/>
            </a:xfrm>
            <a:custGeom>
              <a:avLst/>
              <a:gdLst>
                <a:gd name="T0" fmla="*/ 6 w 23"/>
                <a:gd name="T1" fmla="*/ 0 h 84"/>
                <a:gd name="T2" fmla="*/ 0 w 23"/>
                <a:gd name="T3" fmla="*/ 0 h 84"/>
                <a:gd name="T4" fmla="*/ 4 w 23"/>
                <a:gd name="T5" fmla="*/ 7 h 84"/>
                <a:gd name="T6" fmla="*/ 7 w 23"/>
                <a:gd name="T7" fmla="*/ 15 h 84"/>
                <a:gd name="T8" fmla="*/ 10 w 23"/>
                <a:gd name="T9" fmla="*/ 25 h 84"/>
                <a:gd name="T10" fmla="*/ 13 w 23"/>
                <a:gd name="T11" fmla="*/ 38 h 84"/>
                <a:gd name="T12" fmla="*/ 14 w 23"/>
                <a:gd name="T13" fmla="*/ 52 h 84"/>
                <a:gd name="T14" fmla="*/ 14 w 23"/>
                <a:gd name="T15" fmla="*/ 68 h 84"/>
                <a:gd name="T16" fmla="*/ 12 w 23"/>
                <a:gd name="T17" fmla="*/ 76 h 84"/>
                <a:gd name="T18" fmla="*/ 9 w 23"/>
                <a:gd name="T19" fmla="*/ 84 h 84"/>
                <a:gd name="T20" fmla="*/ 10 w 23"/>
                <a:gd name="T21" fmla="*/ 84 h 84"/>
                <a:gd name="T22" fmla="*/ 13 w 23"/>
                <a:gd name="T23" fmla="*/ 81 h 84"/>
                <a:gd name="T24" fmla="*/ 16 w 23"/>
                <a:gd name="T25" fmla="*/ 76 h 84"/>
                <a:gd name="T26" fmla="*/ 20 w 23"/>
                <a:gd name="T27" fmla="*/ 63 h 84"/>
                <a:gd name="T28" fmla="*/ 20 w 23"/>
                <a:gd name="T29" fmla="*/ 60 h 84"/>
                <a:gd name="T30" fmla="*/ 19 w 23"/>
                <a:gd name="T31" fmla="*/ 53 h 84"/>
                <a:gd name="T32" fmla="*/ 19 w 23"/>
                <a:gd name="T33" fmla="*/ 45 h 84"/>
                <a:gd name="T34" fmla="*/ 20 w 23"/>
                <a:gd name="T35" fmla="*/ 41 h 84"/>
                <a:gd name="T36" fmla="*/ 22 w 23"/>
                <a:gd name="T37" fmla="*/ 38 h 84"/>
                <a:gd name="T38" fmla="*/ 23 w 23"/>
                <a:gd name="T39" fmla="*/ 34 h 84"/>
                <a:gd name="T40" fmla="*/ 23 w 23"/>
                <a:gd name="T41" fmla="*/ 31 h 84"/>
                <a:gd name="T42" fmla="*/ 22 w 23"/>
                <a:gd name="T43" fmla="*/ 28 h 84"/>
                <a:gd name="T44" fmla="*/ 6 w 23"/>
                <a:gd name="T45" fmla="*/ 0 h 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3" h="84">
                  <a:moveTo>
                    <a:pt x="6" y="0"/>
                  </a:moveTo>
                  <a:lnTo>
                    <a:pt x="0" y="0"/>
                  </a:lnTo>
                  <a:lnTo>
                    <a:pt x="4" y="7"/>
                  </a:lnTo>
                  <a:lnTo>
                    <a:pt x="7" y="15"/>
                  </a:lnTo>
                  <a:lnTo>
                    <a:pt x="10" y="25"/>
                  </a:lnTo>
                  <a:lnTo>
                    <a:pt x="13" y="38"/>
                  </a:lnTo>
                  <a:lnTo>
                    <a:pt x="14" y="52"/>
                  </a:lnTo>
                  <a:lnTo>
                    <a:pt x="14" y="68"/>
                  </a:lnTo>
                  <a:lnTo>
                    <a:pt x="12" y="76"/>
                  </a:lnTo>
                  <a:lnTo>
                    <a:pt x="9" y="84"/>
                  </a:lnTo>
                  <a:lnTo>
                    <a:pt x="10" y="84"/>
                  </a:lnTo>
                  <a:lnTo>
                    <a:pt x="13" y="81"/>
                  </a:lnTo>
                  <a:lnTo>
                    <a:pt x="16" y="76"/>
                  </a:lnTo>
                  <a:lnTo>
                    <a:pt x="20" y="63"/>
                  </a:lnTo>
                  <a:lnTo>
                    <a:pt x="20" y="60"/>
                  </a:lnTo>
                  <a:lnTo>
                    <a:pt x="19" y="53"/>
                  </a:lnTo>
                  <a:lnTo>
                    <a:pt x="19" y="45"/>
                  </a:lnTo>
                  <a:lnTo>
                    <a:pt x="20" y="41"/>
                  </a:lnTo>
                  <a:lnTo>
                    <a:pt x="22" y="38"/>
                  </a:lnTo>
                  <a:lnTo>
                    <a:pt x="23" y="34"/>
                  </a:lnTo>
                  <a:lnTo>
                    <a:pt x="23" y="31"/>
                  </a:lnTo>
                  <a:lnTo>
                    <a:pt x="22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3" name="Freeform 154"/>
            <p:cNvSpPr>
              <a:spLocks/>
            </p:cNvSpPr>
            <p:nvPr/>
          </p:nvSpPr>
          <p:spPr bwMode="auto">
            <a:xfrm>
              <a:off x="3953" y="3053"/>
              <a:ext cx="24" cy="10"/>
            </a:xfrm>
            <a:custGeom>
              <a:avLst/>
              <a:gdLst>
                <a:gd name="T0" fmla="*/ 0 w 24"/>
                <a:gd name="T1" fmla="*/ 5 h 10"/>
                <a:gd name="T2" fmla="*/ 5 w 24"/>
                <a:gd name="T3" fmla="*/ 3 h 10"/>
                <a:gd name="T4" fmla="*/ 11 w 24"/>
                <a:gd name="T5" fmla="*/ 3 h 10"/>
                <a:gd name="T6" fmla="*/ 14 w 24"/>
                <a:gd name="T7" fmla="*/ 3 h 10"/>
                <a:gd name="T8" fmla="*/ 18 w 24"/>
                <a:gd name="T9" fmla="*/ 5 h 10"/>
                <a:gd name="T10" fmla="*/ 22 w 24"/>
                <a:gd name="T11" fmla="*/ 9 h 10"/>
                <a:gd name="T12" fmla="*/ 24 w 24"/>
                <a:gd name="T13" fmla="*/ 10 h 10"/>
                <a:gd name="T14" fmla="*/ 20 w 24"/>
                <a:gd name="T15" fmla="*/ 4 h 10"/>
                <a:gd name="T16" fmla="*/ 16 w 24"/>
                <a:gd name="T17" fmla="*/ 1 h 10"/>
                <a:gd name="T18" fmla="*/ 13 w 24"/>
                <a:gd name="T19" fmla="*/ 0 h 10"/>
                <a:gd name="T20" fmla="*/ 8 w 24"/>
                <a:gd name="T21" fmla="*/ 1 h 10"/>
                <a:gd name="T22" fmla="*/ 5 w 24"/>
                <a:gd name="T23" fmla="*/ 2 h 10"/>
                <a:gd name="T24" fmla="*/ 3 w 24"/>
                <a:gd name="T25" fmla="*/ 3 h 10"/>
                <a:gd name="T26" fmla="*/ 0 w 24"/>
                <a:gd name="T27" fmla="*/ 5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10">
                  <a:moveTo>
                    <a:pt x="0" y="5"/>
                  </a:moveTo>
                  <a:lnTo>
                    <a:pt x="5" y="3"/>
                  </a:lnTo>
                  <a:lnTo>
                    <a:pt x="11" y="3"/>
                  </a:lnTo>
                  <a:lnTo>
                    <a:pt x="14" y="3"/>
                  </a:lnTo>
                  <a:lnTo>
                    <a:pt x="18" y="5"/>
                  </a:lnTo>
                  <a:lnTo>
                    <a:pt x="22" y="9"/>
                  </a:lnTo>
                  <a:lnTo>
                    <a:pt x="24" y="10"/>
                  </a:lnTo>
                  <a:lnTo>
                    <a:pt x="20" y="4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5" y="2"/>
                  </a:lnTo>
                  <a:lnTo>
                    <a:pt x="3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4" name="Freeform 155"/>
            <p:cNvSpPr>
              <a:spLocks/>
            </p:cNvSpPr>
            <p:nvPr/>
          </p:nvSpPr>
          <p:spPr bwMode="auto">
            <a:xfrm>
              <a:off x="3910" y="3042"/>
              <a:ext cx="48" cy="105"/>
            </a:xfrm>
            <a:custGeom>
              <a:avLst/>
              <a:gdLst>
                <a:gd name="T0" fmla="*/ 27 w 48"/>
                <a:gd name="T1" fmla="*/ 101 h 105"/>
                <a:gd name="T2" fmla="*/ 18 w 48"/>
                <a:gd name="T3" fmla="*/ 94 h 105"/>
                <a:gd name="T4" fmla="*/ 12 w 48"/>
                <a:gd name="T5" fmla="*/ 85 h 105"/>
                <a:gd name="T6" fmla="*/ 8 w 48"/>
                <a:gd name="T7" fmla="*/ 77 h 105"/>
                <a:gd name="T8" fmla="*/ 7 w 48"/>
                <a:gd name="T9" fmla="*/ 68 h 105"/>
                <a:gd name="T10" fmla="*/ 6 w 48"/>
                <a:gd name="T11" fmla="*/ 58 h 105"/>
                <a:gd name="T12" fmla="*/ 6 w 48"/>
                <a:gd name="T13" fmla="*/ 48 h 105"/>
                <a:gd name="T14" fmla="*/ 7 w 48"/>
                <a:gd name="T15" fmla="*/ 39 h 105"/>
                <a:gd name="T16" fmla="*/ 9 w 48"/>
                <a:gd name="T17" fmla="*/ 30 h 105"/>
                <a:gd name="T18" fmla="*/ 9 w 48"/>
                <a:gd name="T19" fmla="*/ 43 h 105"/>
                <a:gd name="T20" fmla="*/ 9 w 48"/>
                <a:gd name="T21" fmla="*/ 47 h 105"/>
                <a:gd name="T22" fmla="*/ 17 w 48"/>
                <a:gd name="T23" fmla="*/ 36 h 105"/>
                <a:gd name="T24" fmla="*/ 23 w 48"/>
                <a:gd name="T25" fmla="*/ 29 h 105"/>
                <a:gd name="T26" fmla="*/ 27 w 48"/>
                <a:gd name="T27" fmla="*/ 27 h 105"/>
                <a:gd name="T28" fmla="*/ 28 w 48"/>
                <a:gd name="T29" fmla="*/ 27 h 105"/>
                <a:gd name="T30" fmla="*/ 32 w 48"/>
                <a:gd name="T31" fmla="*/ 27 h 105"/>
                <a:gd name="T32" fmla="*/ 35 w 48"/>
                <a:gd name="T33" fmla="*/ 25 h 105"/>
                <a:gd name="T34" fmla="*/ 38 w 48"/>
                <a:gd name="T35" fmla="*/ 23 h 105"/>
                <a:gd name="T36" fmla="*/ 39 w 48"/>
                <a:gd name="T37" fmla="*/ 21 h 105"/>
                <a:gd name="T38" fmla="*/ 41 w 48"/>
                <a:gd name="T39" fmla="*/ 15 h 105"/>
                <a:gd name="T40" fmla="*/ 41 w 48"/>
                <a:gd name="T41" fmla="*/ 13 h 105"/>
                <a:gd name="T42" fmla="*/ 48 w 48"/>
                <a:gd name="T43" fmla="*/ 8 h 105"/>
                <a:gd name="T44" fmla="*/ 46 w 48"/>
                <a:gd name="T45" fmla="*/ 6 h 105"/>
                <a:gd name="T46" fmla="*/ 41 w 48"/>
                <a:gd name="T47" fmla="*/ 4 h 105"/>
                <a:gd name="T48" fmla="*/ 35 w 48"/>
                <a:gd name="T49" fmla="*/ 0 h 105"/>
                <a:gd name="T50" fmla="*/ 17 w 48"/>
                <a:gd name="T51" fmla="*/ 6 h 105"/>
                <a:gd name="T52" fmla="*/ 12 w 48"/>
                <a:gd name="T53" fmla="*/ 9 h 105"/>
                <a:gd name="T54" fmla="*/ 8 w 48"/>
                <a:gd name="T55" fmla="*/ 20 h 105"/>
                <a:gd name="T56" fmla="*/ 4 w 48"/>
                <a:gd name="T57" fmla="*/ 29 h 105"/>
                <a:gd name="T58" fmla="*/ 2 w 48"/>
                <a:gd name="T59" fmla="*/ 38 h 105"/>
                <a:gd name="T60" fmla="*/ 1 w 48"/>
                <a:gd name="T61" fmla="*/ 47 h 105"/>
                <a:gd name="T62" fmla="*/ 0 w 48"/>
                <a:gd name="T63" fmla="*/ 55 h 105"/>
                <a:gd name="T64" fmla="*/ 0 w 48"/>
                <a:gd name="T65" fmla="*/ 62 h 105"/>
                <a:gd name="T66" fmla="*/ 2 w 48"/>
                <a:gd name="T67" fmla="*/ 76 h 105"/>
                <a:gd name="T68" fmla="*/ 6 w 48"/>
                <a:gd name="T69" fmla="*/ 85 h 105"/>
                <a:gd name="T70" fmla="*/ 9 w 48"/>
                <a:gd name="T71" fmla="*/ 93 h 105"/>
                <a:gd name="T72" fmla="*/ 14 w 48"/>
                <a:gd name="T73" fmla="*/ 99 h 105"/>
                <a:gd name="T74" fmla="*/ 16 w 48"/>
                <a:gd name="T75" fmla="*/ 102 h 105"/>
                <a:gd name="T76" fmla="*/ 18 w 48"/>
                <a:gd name="T77" fmla="*/ 103 h 105"/>
                <a:gd name="T78" fmla="*/ 20 w 48"/>
                <a:gd name="T79" fmla="*/ 105 h 105"/>
                <a:gd name="T80" fmla="*/ 23 w 48"/>
                <a:gd name="T81" fmla="*/ 103 h 105"/>
                <a:gd name="T82" fmla="*/ 26 w 48"/>
                <a:gd name="T83" fmla="*/ 102 h 105"/>
                <a:gd name="T84" fmla="*/ 27 w 48"/>
                <a:gd name="T85" fmla="*/ 101 h 10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8" h="105">
                  <a:moveTo>
                    <a:pt x="27" y="101"/>
                  </a:moveTo>
                  <a:lnTo>
                    <a:pt x="18" y="94"/>
                  </a:lnTo>
                  <a:lnTo>
                    <a:pt x="12" y="85"/>
                  </a:lnTo>
                  <a:lnTo>
                    <a:pt x="8" y="77"/>
                  </a:lnTo>
                  <a:lnTo>
                    <a:pt x="7" y="68"/>
                  </a:lnTo>
                  <a:lnTo>
                    <a:pt x="6" y="58"/>
                  </a:lnTo>
                  <a:lnTo>
                    <a:pt x="6" y="48"/>
                  </a:lnTo>
                  <a:lnTo>
                    <a:pt x="7" y="39"/>
                  </a:lnTo>
                  <a:lnTo>
                    <a:pt x="9" y="30"/>
                  </a:lnTo>
                  <a:lnTo>
                    <a:pt x="9" y="43"/>
                  </a:lnTo>
                  <a:lnTo>
                    <a:pt x="9" y="47"/>
                  </a:lnTo>
                  <a:lnTo>
                    <a:pt x="17" y="36"/>
                  </a:lnTo>
                  <a:lnTo>
                    <a:pt x="23" y="29"/>
                  </a:lnTo>
                  <a:lnTo>
                    <a:pt x="27" y="27"/>
                  </a:lnTo>
                  <a:lnTo>
                    <a:pt x="28" y="27"/>
                  </a:lnTo>
                  <a:lnTo>
                    <a:pt x="32" y="27"/>
                  </a:lnTo>
                  <a:lnTo>
                    <a:pt x="35" y="25"/>
                  </a:lnTo>
                  <a:lnTo>
                    <a:pt x="38" y="23"/>
                  </a:lnTo>
                  <a:lnTo>
                    <a:pt x="39" y="21"/>
                  </a:lnTo>
                  <a:lnTo>
                    <a:pt x="41" y="15"/>
                  </a:lnTo>
                  <a:lnTo>
                    <a:pt x="41" y="13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1" y="4"/>
                  </a:lnTo>
                  <a:lnTo>
                    <a:pt x="35" y="0"/>
                  </a:lnTo>
                  <a:lnTo>
                    <a:pt x="17" y="6"/>
                  </a:lnTo>
                  <a:lnTo>
                    <a:pt x="12" y="9"/>
                  </a:lnTo>
                  <a:lnTo>
                    <a:pt x="8" y="20"/>
                  </a:lnTo>
                  <a:lnTo>
                    <a:pt x="4" y="29"/>
                  </a:lnTo>
                  <a:lnTo>
                    <a:pt x="2" y="38"/>
                  </a:lnTo>
                  <a:lnTo>
                    <a:pt x="1" y="47"/>
                  </a:lnTo>
                  <a:lnTo>
                    <a:pt x="0" y="55"/>
                  </a:lnTo>
                  <a:lnTo>
                    <a:pt x="0" y="62"/>
                  </a:lnTo>
                  <a:lnTo>
                    <a:pt x="2" y="76"/>
                  </a:lnTo>
                  <a:lnTo>
                    <a:pt x="6" y="85"/>
                  </a:lnTo>
                  <a:lnTo>
                    <a:pt x="9" y="93"/>
                  </a:lnTo>
                  <a:lnTo>
                    <a:pt x="14" y="99"/>
                  </a:lnTo>
                  <a:lnTo>
                    <a:pt x="16" y="102"/>
                  </a:lnTo>
                  <a:lnTo>
                    <a:pt x="18" y="103"/>
                  </a:lnTo>
                  <a:lnTo>
                    <a:pt x="20" y="105"/>
                  </a:lnTo>
                  <a:lnTo>
                    <a:pt x="23" y="103"/>
                  </a:lnTo>
                  <a:lnTo>
                    <a:pt x="26" y="102"/>
                  </a:lnTo>
                  <a:lnTo>
                    <a:pt x="27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5" name="Freeform 156"/>
            <p:cNvSpPr>
              <a:spLocks/>
            </p:cNvSpPr>
            <p:nvPr/>
          </p:nvSpPr>
          <p:spPr bwMode="auto">
            <a:xfrm>
              <a:off x="3940" y="3079"/>
              <a:ext cx="36" cy="55"/>
            </a:xfrm>
            <a:custGeom>
              <a:avLst/>
              <a:gdLst>
                <a:gd name="T0" fmla="*/ 0 w 36"/>
                <a:gd name="T1" fmla="*/ 41 h 55"/>
                <a:gd name="T2" fmla="*/ 1 w 36"/>
                <a:gd name="T3" fmla="*/ 48 h 55"/>
                <a:gd name="T4" fmla="*/ 3 w 36"/>
                <a:gd name="T5" fmla="*/ 53 h 55"/>
                <a:gd name="T6" fmla="*/ 4 w 36"/>
                <a:gd name="T7" fmla="*/ 54 h 55"/>
                <a:gd name="T8" fmla="*/ 5 w 36"/>
                <a:gd name="T9" fmla="*/ 55 h 55"/>
                <a:gd name="T10" fmla="*/ 8 w 36"/>
                <a:gd name="T11" fmla="*/ 54 h 55"/>
                <a:gd name="T12" fmla="*/ 11 w 36"/>
                <a:gd name="T13" fmla="*/ 50 h 55"/>
                <a:gd name="T14" fmla="*/ 17 w 36"/>
                <a:gd name="T15" fmla="*/ 45 h 55"/>
                <a:gd name="T16" fmla="*/ 21 w 36"/>
                <a:gd name="T17" fmla="*/ 39 h 55"/>
                <a:gd name="T18" fmla="*/ 28 w 36"/>
                <a:gd name="T19" fmla="*/ 29 h 55"/>
                <a:gd name="T20" fmla="*/ 32 w 36"/>
                <a:gd name="T21" fmla="*/ 24 h 55"/>
                <a:gd name="T22" fmla="*/ 35 w 36"/>
                <a:gd name="T23" fmla="*/ 21 h 55"/>
                <a:gd name="T24" fmla="*/ 35 w 36"/>
                <a:gd name="T25" fmla="*/ 18 h 55"/>
                <a:gd name="T26" fmla="*/ 36 w 36"/>
                <a:gd name="T27" fmla="*/ 14 h 55"/>
                <a:gd name="T28" fmla="*/ 36 w 36"/>
                <a:gd name="T29" fmla="*/ 11 h 55"/>
                <a:gd name="T30" fmla="*/ 35 w 36"/>
                <a:gd name="T31" fmla="*/ 9 h 55"/>
                <a:gd name="T32" fmla="*/ 34 w 36"/>
                <a:gd name="T33" fmla="*/ 4 h 55"/>
                <a:gd name="T34" fmla="*/ 33 w 36"/>
                <a:gd name="T35" fmla="*/ 2 h 55"/>
                <a:gd name="T36" fmla="*/ 32 w 36"/>
                <a:gd name="T37" fmla="*/ 0 h 55"/>
                <a:gd name="T38" fmla="*/ 29 w 36"/>
                <a:gd name="T39" fmla="*/ 9 h 55"/>
                <a:gd name="T40" fmla="*/ 27 w 36"/>
                <a:gd name="T41" fmla="*/ 18 h 55"/>
                <a:gd name="T42" fmla="*/ 24 w 36"/>
                <a:gd name="T43" fmla="*/ 27 h 55"/>
                <a:gd name="T44" fmla="*/ 19 w 36"/>
                <a:gd name="T45" fmla="*/ 37 h 55"/>
                <a:gd name="T46" fmla="*/ 17 w 36"/>
                <a:gd name="T47" fmla="*/ 40 h 55"/>
                <a:gd name="T48" fmla="*/ 13 w 36"/>
                <a:gd name="T49" fmla="*/ 43 h 55"/>
                <a:gd name="T50" fmla="*/ 10 w 36"/>
                <a:gd name="T51" fmla="*/ 45 h 55"/>
                <a:gd name="T52" fmla="*/ 6 w 36"/>
                <a:gd name="T53" fmla="*/ 46 h 55"/>
                <a:gd name="T54" fmla="*/ 3 w 36"/>
                <a:gd name="T55" fmla="*/ 45 h 55"/>
                <a:gd name="T56" fmla="*/ 0 w 36"/>
                <a:gd name="T57" fmla="*/ 41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6" h="55">
                  <a:moveTo>
                    <a:pt x="0" y="41"/>
                  </a:moveTo>
                  <a:lnTo>
                    <a:pt x="1" y="48"/>
                  </a:lnTo>
                  <a:lnTo>
                    <a:pt x="3" y="53"/>
                  </a:lnTo>
                  <a:lnTo>
                    <a:pt x="4" y="54"/>
                  </a:lnTo>
                  <a:lnTo>
                    <a:pt x="5" y="55"/>
                  </a:lnTo>
                  <a:lnTo>
                    <a:pt x="8" y="54"/>
                  </a:lnTo>
                  <a:lnTo>
                    <a:pt x="11" y="50"/>
                  </a:lnTo>
                  <a:lnTo>
                    <a:pt x="17" y="45"/>
                  </a:lnTo>
                  <a:lnTo>
                    <a:pt x="21" y="39"/>
                  </a:lnTo>
                  <a:lnTo>
                    <a:pt x="28" y="29"/>
                  </a:lnTo>
                  <a:lnTo>
                    <a:pt x="32" y="24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6" y="14"/>
                  </a:lnTo>
                  <a:lnTo>
                    <a:pt x="36" y="11"/>
                  </a:lnTo>
                  <a:lnTo>
                    <a:pt x="35" y="9"/>
                  </a:lnTo>
                  <a:lnTo>
                    <a:pt x="34" y="4"/>
                  </a:lnTo>
                  <a:lnTo>
                    <a:pt x="33" y="2"/>
                  </a:lnTo>
                  <a:lnTo>
                    <a:pt x="32" y="0"/>
                  </a:lnTo>
                  <a:lnTo>
                    <a:pt x="29" y="9"/>
                  </a:lnTo>
                  <a:lnTo>
                    <a:pt x="27" y="18"/>
                  </a:lnTo>
                  <a:lnTo>
                    <a:pt x="24" y="27"/>
                  </a:lnTo>
                  <a:lnTo>
                    <a:pt x="19" y="37"/>
                  </a:lnTo>
                  <a:lnTo>
                    <a:pt x="17" y="40"/>
                  </a:lnTo>
                  <a:lnTo>
                    <a:pt x="13" y="43"/>
                  </a:lnTo>
                  <a:lnTo>
                    <a:pt x="10" y="45"/>
                  </a:lnTo>
                  <a:lnTo>
                    <a:pt x="6" y="46"/>
                  </a:lnTo>
                  <a:lnTo>
                    <a:pt x="3" y="45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6" name="Freeform 157"/>
            <p:cNvSpPr>
              <a:spLocks/>
            </p:cNvSpPr>
            <p:nvPr/>
          </p:nvSpPr>
          <p:spPr bwMode="auto">
            <a:xfrm>
              <a:off x="3948" y="3112"/>
              <a:ext cx="26" cy="26"/>
            </a:xfrm>
            <a:custGeom>
              <a:avLst/>
              <a:gdLst>
                <a:gd name="T0" fmla="*/ 23 w 26"/>
                <a:gd name="T1" fmla="*/ 0 h 26"/>
                <a:gd name="T2" fmla="*/ 0 w 26"/>
                <a:gd name="T3" fmla="*/ 25 h 26"/>
                <a:gd name="T4" fmla="*/ 2 w 26"/>
                <a:gd name="T5" fmla="*/ 26 h 26"/>
                <a:gd name="T6" fmla="*/ 5 w 26"/>
                <a:gd name="T7" fmla="*/ 26 h 26"/>
                <a:gd name="T8" fmla="*/ 10 w 26"/>
                <a:gd name="T9" fmla="*/ 26 h 26"/>
                <a:gd name="T10" fmla="*/ 19 w 26"/>
                <a:gd name="T11" fmla="*/ 22 h 26"/>
                <a:gd name="T12" fmla="*/ 25 w 26"/>
                <a:gd name="T13" fmla="*/ 17 h 26"/>
                <a:gd name="T14" fmla="*/ 26 w 26"/>
                <a:gd name="T15" fmla="*/ 16 h 26"/>
                <a:gd name="T16" fmla="*/ 25 w 26"/>
                <a:gd name="T17" fmla="*/ 15 h 26"/>
                <a:gd name="T18" fmla="*/ 25 w 26"/>
                <a:gd name="T19" fmla="*/ 9 h 26"/>
                <a:gd name="T20" fmla="*/ 25 w 26"/>
                <a:gd name="T21" fmla="*/ 5 h 26"/>
                <a:gd name="T22" fmla="*/ 23 w 26"/>
                <a:gd name="T23" fmla="*/ 0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" h="26">
                  <a:moveTo>
                    <a:pt x="23" y="0"/>
                  </a:moveTo>
                  <a:lnTo>
                    <a:pt x="0" y="25"/>
                  </a:lnTo>
                  <a:lnTo>
                    <a:pt x="2" y="26"/>
                  </a:lnTo>
                  <a:lnTo>
                    <a:pt x="5" y="26"/>
                  </a:lnTo>
                  <a:lnTo>
                    <a:pt x="10" y="26"/>
                  </a:lnTo>
                  <a:lnTo>
                    <a:pt x="19" y="22"/>
                  </a:lnTo>
                  <a:lnTo>
                    <a:pt x="25" y="17"/>
                  </a:lnTo>
                  <a:lnTo>
                    <a:pt x="26" y="16"/>
                  </a:lnTo>
                  <a:lnTo>
                    <a:pt x="25" y="15"/>
                  </a:lnTo>
                  <a:lnTo>
                    <a:pt x="25" y="9"/>
                  </a:lnTo>
                  <a:lnTo>
                    <a:pt x="25" y="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7" name="Freeform 158"/>
            <p:cNvSpPr>
              <a:spLocks/>
            </p:cNvSpPr>
            <p:nvPr/>
          </p:nvSpPr>
          <p:spPr bwMode="auto">
            <a:xfrm>
              <a:off x="3950" y="3061"/>
              <a:ext cx="30" cy="25"/>
            </a:xfrm>
            <a:custGeom>
              <a:avLst/>
              <a:gdLst>
                <a:gd name="T0" fmla="*/ 27 w 30"/>
                <a:gd name="T1" fmla="*/ 14 h 25"/>
                <a:gd name="T2" fmla="*/ 23 w 30"/>
                <a:gd name="T3" fmla="*/ 11 h 25"/>
                <a:gd name="T4" fmla="*/ 19 w 30"/>
                <a:gd name="T5" fmla="*/ 8 h 25"/>
                <a:gd name="T6" fmla="*/ 17 w 30"/>
                <a:gd name="T7" fmla="*/ 6 h 25"/>
                <a:gd name="T8" fmla="*/ 15 w 30"/>
                <a:gd name="T9" fmla="*/ 5 h 25"/>
                <a:gd name="T10" fmla="*/ 11 w 30"/>
                <a:gd name="T11" fmla="*/ 5 h 25"/>
                <a:gd name="T12" fmla="*/ 11 w 30"/>
                <a:gd name="T13" fmla="*/ 6 h 25"/>
                <a:gd name="T14" fmla="*/ 9 w 30"/>
                <a:gd name="T15" fmla="*/ 4 h 25"/>
                <a:gd name="T16" fmla="*/ 6 w 30"/>
                <a:gd name="T17" fmla="*/ 2 h 25"/>
                <a:gd name="T18" fmla="*/ 1 w 30"/>
                <a:gd name="T19" fmla="*/ 0 h 25"/>
                <a:gd name="T20" fmla="*/ 0 w 30"/>
                <a:gd name="T21" fmla="*/ 8 h 25"/>
                <a:gd name="T22" fmla="*/ 11 w 30"/>
                <a:gd name="T23" fmla="*/ 10 h 25"/>
                <a:gd name="T24" fmla="*/ 17 w 30"/>
                <a:gd name="T25" fmla="*/ 12 h 25"/>
                <a:gd name="T26" fmla="*/ 22 w 30"/>
                <a:gd name="T27" fmla="*/ 14 h 25"/>
                <a:gd name="T28" fmla="*/ 24 w 30"/>
                <a:gd name="T29" fmla="*/ 18 h 25"/>
                <a:gd name="T30" fmla="*/ 26 w 30"/>
                <a:gd name="T31" fmla="*/ 20 h 25"/>
                <a:gd name="T32" fmla="*/ 27 w 30"/>
                <a:gd name="T33" fmla="*/ 24 h 25"/>
                <a:gd name="T34" fmla="*/ 27 w 30"/>
                <a:gd name="T35" fmla="*/ 25 h 25"/>
                <a:gd name="T36" fmla="*/ 30 w 30"/>
                <a:gd name="T37" fmla="*/ 20 h 25"/>
                <a:gd name="T38" fmla="*/ 29 w 30"/>
                <a:gd name="T39" fmla="*/ 17 h 25"/>
                <a:gd name="T40" fmla="*/ 27 w 30"/>
                <a:gd name="T41" fmla="*/ 16 h 25"/>
                <a:gd name="T42" fmla="*/ 27 w 30"/>
                <a:gd name="T43" fmla="*/ 14 h 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0" h="25">
                  <a:moveTo>
                    <a:pt x="27" y="14"/>
                  </a:moveTo>
                  <a:lnTo>
                    <a:pt x="23" y="11"/>
                  </a:lnTo>
                  <a:lnTo>
                    <a:pt x="19" y="8"/>
                  </a:lnTo>
                  <a:lnTo>
                    <a:pt x="17" y="6"/>
                  </a:lnTo>
                  <a:lnTo>
                    <a:pt x="15" y="5"/>
                  </a:lnTo>
                  <a:lnTo>
                    <a:pt x="11" y="5"/>
                  </a:lnTo>
                  <a:lnTo>
                    <a:pt x="11" y="6"/>
                  </a:lnTo>
                  <a:lnTo>
                    <a:pt x="9" y="4"/>
                  </a:lnTo>
                  <a:lnTo>
                    <a:pt x="6" y="2"/>
                  </a:lnTo>
                  <a:lnTo>
                    <a:pt x="1" y="0"/>
                  </a:lnTo>
                  <a:lnTo>
                    <a:pt x="0" y="8"/>
                  </a:lnTo>
                  <a:lnTo>
                    <a:pt x="11" y="10"/>
                  </a:lnTo>
                  <a:lnTo>
                    <a:pt x="17" y="12"/>
                  </a:lnTo>
                  <a:lnTo>
                    <a:pt x="22" y="14"/>
                  </a:lnTo>
                  <a:lnTo>
                    <a:pt x="24" y="18"/>
                  </a:lnTo>
                  <a:lnTo>
                    <a:pt x="26" y="20"/>
                  </a:lnTo>
                  <a:lnTo>
                    <a:pt x="27" y="24"/>
                  </a:lnTo>
                  <a:lnTo>
                    <a:pt x="27" y="25"/>
                  </a:lnTo>
                  <a:lnTo>
                    <a:pt x="30" y="20"/>
                  </a:lnTo>
                  <a:lnTo>
                    <a:pt x="29" y="17"/>
                  </a:lnTo>
                  <a:lnTo>
                    <a:pt x="27" y="16"/>
                  </a:lnTo>
                  <a:lnTo>
                    <a:pt x="2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8" name="Freeform 159"/>
            <p:cNvSpPr>
              <a:spLocks/>
            </p:cNvSpPr>
            <p:nvPr/>
          </p:nvSpPr>
          <p:spPr bwMode="auto">
            <a:xfrm>
              <a:off x="3925" y="3069"/>
              <a:ext cx="32" cy="41"/>
            </a:xfrm>
            <a:custGeom>
              <a:avLst/>
              <a:gdLst>
                <a:gd name="T0" fmla="*/ 9 w 32"/>
                <a:gd name="T1" fmla="*/ 19 h 41"/>
                <a:gd name="T2" fmla="*/ 12 w 32"/>
                <a:gd name="T3" fmla="*/ 13 h 41"/>
                <a:gd name="T4" fmla="*/ 16 w 32"/>
                <a:gd name="T5" fmla="*/ 9 h 41"/>
                <a:gd name="T6" fmla="*/ 19 w 32"/>
                <a:gd name="T7" fmla="*/ 4 h 41"/>
                <a:gd name="T8" fmla="*/ 23 w 32"/>
                <a:gd name="T9" fmla="*/ 4 h 41"/>
                <a:gd name="T10" fmla="*/ 26 w 32"/>
                <a:gd name="T11" fmla="*/ 5 h 41"/>
                <a:gd name="T12" fmla="*/ 32 w 32"/>
                <a:gd name="T13" fmla="*/ 10 h 41"/>
                <a:gd name="T14" fmla="*/ 30 w 32"/>
                <a:gd name="T15" fmla="*/ 5 h 41"/>
                <a:gd name="T16" fmla="*/ 27 w 32"/>
                <a:gd name="T17" fmla="*/ 2 h 41"/>
                <a:gd name="T18" fmla="*/ 25 w 32"/>
                <a:gd name="T19" fmla="*/ 1 h 41"/>
                <a:gd name="T20" fmla="*/ 24 w 32"/>
                <a:gd name="T21" fmla="*/ 0 h 41"/>
                <a:gd name="T22" fmla="*/ 23 w 32"/>
                <a:gd name="T23" fmla="*/ 0 h 41"/>
                <a:gd name="T24" fmla="*/ 20 w 32"/>
                <a:gd name="T25" fmla="*/ 1 h 41"/>
                <a:gd name="T26" fmla="*/ 15 w 32"/>
                <a:gd name="T27" fmla="*/ 4 h 41"/>
                <a:gd name="T28" fmla="*/ 10 w 32"/>
                <a:gd name="T29" fmla="*/ 8 h 41"/>
                <a:gd name="T30" fmla="*/ 4 w 32"/>
                <a:gd name="T31" fmla="*/ 12 h 41"/>
                <a:gd name="T32" fmla="*/ 0 w 32"/>
                <a:gd name="T33" fmla="*/ 19 h 41"/>
                <a:gd name="T34" fmla="*/ 1 w 32"/>
                <a:gd name="T35" fmla="*/ 28 h 41"/>
                <a:gd name="T36" fmla="*/ 3 w 32"/>
                <a:gd name="T37" fmla="*/ 36 h 41"/>
                <a:gd name="T38" fmla="*/ 4 w 32"/>
                <a:gd name="T39" fmla="*/ 41 h 41"/>
                <a:gd name="T40" fmla="*/ 7 w 32"/>
                <a:gd name="T41" fmla="*/ 33 h 41"/>
                <a:gd name="T42" fmla="*/ 9 w 32"/>
                <a:gd name="T43" fmla="*/ 19 h 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41">
                  <a:moveTo>
                    <a:pt x="9" y="19"/>
                  </a:moveTo>
                  <a:lnTo>
                    <a:pt x="12" y="13"/>
                  </a:lnTo>
                  <a:lnTo>
                    <a:pt x="16" y="9"/>
                  </a:lnTo>
                  <a:lnTo>
                    <a:pt x="19" y="4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32" y="10"/>
                  </a:lnTo>
                  <a:lnTo>
                    <a:pt x="30" y="5"/>
                  </a:lnTo>
                  <a:lnTo>
                    <a:pt x="27" y="2"/>
                  </a:lnTo>
                  <a:lnTo>
                    <a:pt x="25" y="1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0" y="1"/>
                  </a:lnTo>
                  <a:lnTo>
                    <a:pt x="15" y="4"/>
                  </a:lnTo>
                  <a:lnTo>
                    <a:pt x="10" y="8"/>
                  </a:lnTo>
                  <a:lnTo>
                    <a:pt x="4" y="12"/>
                  </a:lnTo>
                  <a:lnTo>
                    <a:pt x="0" y="19"/>
                  </a:lnTo>
                  <a:lnTo>
                    <a:pt x="1" y="28"/>
                  </a:lnTo>
                  <a:lnTo>
                    <a:pt x="3" y="36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79" name="Freeform 160"/>
            <p:cNvSpPr>
              <a:spLocks/>
            </p:cNvSpPr>
            <p:nvPr/>
          </p:nvSpPr>
          <p:spPr bwMode="auto">
            <a:xfrm>
              <a:off x="3936" y="3079"/>
              <a:ext cx="25" cy="31"/>
            </a:xfrm>
            <a:custGeom>
              <a:avLst/>
              <a:gdLst>
                <a:gd name="T0" fmla="*/ 8 w 25"/>
                <a:gd name="T1" fmla="*/ 10 h 31"/>
                <a:gd name="T2" fmla="*/ 8 w 25"/>
                <a:gd name="T3" fmla="*/ 11 h 31"/>
                <a:gd name="T4" fmla="*/ 10 w 25"/>
                <a:gd name="T5" fmla="*/ 11 h 31"/>
                <a:gd name="T6" fmla="*/ 13 w 25"/>
                <a:gd name="T7" fmla="*/ 13 h 31"/>
                <a:gd name="T8" fmla="*/ 16 w 25"/>
                <a:gd name="T9" fmla="*/ 15 h 31"/>
                <a:gd name="T10" fmla="*/ 19 w 25"/>
                <a:gd name="T11" fmla="*/ 21 h 31"/>
                <a:gd name="T12" fmla="*/ 19 w 25"/>
                <a:gd name="T13" fmla="*/ 17 h 31"/>
                <a:gd name="T14" fmla="*/ 17 w 25"/>
                <a:gd name="T15" fmla="*/ 14 h 31"/>
                <a:gd name="T16" fmla="*/ 15 w 25"/>
                <a:gd name="T17" fmla="*/ 10 h 31"/>
                <a:gd name="T18" fmla="*/ 13 w 25"/>
                <a:gd name="T19" fmla="*/ 9 h 31"/>
                <a:gd name="T20" fmla="*/ 16 w 25"/>
                <a:gd name="T21" fmla="*/ 9 h 31"/>
                <a:gd name="T22" fmla="*/ 19 w 25"/>
                <a:gd name="T23" fmla="*/ 10 h 31"/>
                <a:gd name="T24" fmla="*/ 20 w 25"/>
                <a:gd name="T25" fmla="*/ 11 h 31"/>
                <a:gd name="T26" fmla="*/ 21 w 25"/>
                <a:gd name="T27" fmla="*/ 15 h 31"/>
                <a:gd name="T28" fmla="*/ 21 w 25"/>
                <a:gd name="T29" fmla="*/ 18 h 31"/>
                <a:gd name="T30" fmla="*/ 20 w 25"/>
                <a:gd name="T31" fmla="*/ 31 h 31"/>
                <a:gd name="T32" fmla="*/ 25 w 25"/>
                <a:gd name="T33" fmla="*/ 16 h 31"/>
                <a:gd name="T34" fmla="*/ 22 w 25"/>
                <a:gd name="T35" fmla="*/ 10 h 31"/>
                <a:gd name="T36" fmla="*/ 19 w 25"/>
                <a:gd name="T37" fmla="*/ 6 h 31"/>
                <a:gd name="T38" fmla="*/ 15 w 25"/>
                <a:gd name="T39" fmla="*/ 3 h 31"/>
                <a:gd name="T40" fmla="*/ 16 w 25"/>
                <a:gd name="T41" fmla="*/ 2 h 31"/>
                <a:gd name="T42" fmla="*/ 15 w 25"/>
                <a:gd name="T43" fmla="*/ 1 h 31"/>
                <a:gd name="T44" fmla="*/ 13 w 25"/>
                <a:gd name="T45" fmla="*/ 0 h 31"/>
                <a:gd name="T46" fmla="*/ 7 w 25"/>
                <a:gd name="T47" fmla="*/ 0 h 31"/>
                <a:gd name="T48" fmla="*/ 6 w 25"/>
                <a:gd name="T49" fmla="*/ 1 h 31"/>
                <a:gd name="T50" fmla="*/ 2 w 25"/>
                <a:gd name="T51" fmla="*/ 3 h 31"/>
                <a:gd name="T52" fmla="*/ 1 w 25"/>
                <a:gd name="T53" fmla="*/ 6 h 31"/>
                <a:gd name="T54" fmla="*/ 0 w 25"/>
                <a:gd name="T55" fmla="*/ 9 h 31"/>
                <a:gd name="T56" fmla="*/ 0 w 25"/>
                <a:gd name="T57" fmla="*/ 13 h 31"/>
                <a:gd name="T58" fmla="*/ 2 w 25"/>
                <a:gd name="T59" fmla="*/ 18 h 31"/>
                <a:gd name="T60" fmla="*/ 4 w 25"/>
                <a:gd name="T61" fmla="*/ 15 h 31"/>
                <a:gd name="T62" fmla="*/ 6 w 25"/>
                <a:gd name="T63" fmla="*/ 11 h 31"/>
                <a:gd name="T64" fmla="*/ 8 w 25"/>
                <a:gd name="T65" fmla="*/ 1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" h="31">
                  <a:moveTo>
                    <a:pt x="8" y="10"/>
                  </a:moveTo>
                  <a:lnTo>
                    <a:pt x="8" y="11"/>
                  </a:lnTo>
                  <a:lnTo>
                    <a:pt x="10" y="11"/>
                  </a:lnTo>
                  <a:lnTo>
                    <a:pt x="13" y="13"/>
                  </a:lnTo>
                  <a:lnTo>
                    <a:pt x="16" y="15"/>
                  </a:lnTo>
                  <a:lnTo>
                    <a:pt x="19" y="21"/>
                  </a:lnTo>
                  <a:lnTo>
                    <a:pt x="19" y="17"/>
                  </a:lnTo>
                  <a:lnTo>
                    <a:pt x="17" y="14"/>
                  </a:lnTo>
                  <a:lnTo>
                    <a:pt x="15" y="10"/>
                  </a:lnTo>
                  <a:lnTo>
                    <a:pt x="13" y="9"/>
                  </a:lnTo>
                  <a:lnTo>
                    <a:pt x="16" y="9"/>
                  </a:lnTo>
                  <a:lnTo>
                    <a:pt x="19" y="10"/>
                  </a:lnTo>
                  <a:lnTo>
                    <a:pt x="20" y="11"/>
                  </a:lnTo>
                  <a:lnTo>
                    <a:pt x="21" y="15"/>
                  </a:lnTo>
                  <a:lnTo>
                    <a:pt x="21" y="18"/>
                  </a:lnTo>
                  <a:lnTo>
                    <a:pt x="20" y="31"/>
                  </a:lnTo>
                  <a:lnTo>
                    <a:pt x="25" y="16"/>
                  </a:lnTo>
                  <a:lnTo>
                    <a:pt x="22" y="10"/>
                  </a:lnTo>
                  <a:lnTo>
                    <a:pt x="19" y="6"/>
                  </a:lnTo>
                  <a:lnTo>
                    <a:pt x="15" y="3"/>
                  </a:lnTo>
                  <a:lnTo>
                    <a:pt x="16" y="2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15"/>
                  </a:lnTo>
                  <a:lnTo>
                    <a:pt x="6" y="11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0" name="Freeform 161"/>
            <p:cNvSpPr>
              <a:spLocks/>
            </p:cNvSpPr>
            <p:nvPr/>
          </p:nvSpPr>
          <p:spPr bwMode="auto">
            <a:xfrm>
              <a:off x="3930" y="3093"/>
              <a:ext cx="25" cy="26"/>
            </a:xfrm>
            <a:custGeom>
              <a:avLst/>
              <a:gdLst>
                <a:gd name="T0" fmla="*/ 8 w 25"/>
                <a:gd name="T1" fmla="*/ 26 h 26"/>
                <a:gd name="T2" fmla="*/ 13 w 25"/>
                <a:gd name="T3" fmla="*/ 25 h 26"/>
                <a:gd name="T4" fmla="*/ 19 w 25"/>
                <a:gd name="T5" fmla="*/ 23 h 26"/>
                <a:gd name="T6" fmla="*/ 25 w 25"/>
                <a:gd name="T7" fmla="*/ 18 h 26"/>
                <a:gd name="T8" fmla="*/ 25 w 25"/>
                <a:gd name="T9" fmla="*/ 17 h 26"/>
                <a:gd name="T10" fmla="*/ 23 w 25"/>
                <a:gd name="T11" fmla="*/ 15 h 26"/>
                <a:gd name="T12" fmla="*/ 22 w 25"/>
                <a:gd name="T13" fmla="*/ 15 h 26"/>
                <a:gd name="T14" fmla="*/ 18 w 25"/>
                <a:gd name="T15" fmla="*/ 17 h 26"/>
                <a:gd name="T16" fmla="*/ 12 w 25"/>
                <a:gd name="T17" fmla="*/ 13 h 26"/>
                <a:gd name="T18" fmla="*/ 8 w 25"/>
                <a:gd name="T19" fmla="*/ 9 h 26"/>
                <a:gd name="T20" fmla="*/ 6 w 25"/>
                <a:gd name="T21" fmla="*/ 7 h 26"/>
                <a:gd name="T22" fmla="*/ 6 w 25"/>
                <a:gd name="T23" fmla="*/ 4 h 26"/>
                <a:gd name="T24" fmla="*/ 5 w 25"/>
                <a:gd name="T25" fmla="*/ 0 h 26"/>
                <a:gd name="T26" fmla="*/ 0 w 25"/>
                <a:gd name="T27" fmla="*/ 18 h 26"/>
                <a:gd name="T28" fmla="*/ 2 w 25"/>
                <a:gd name="T29" fmla="*/ 19 h 26"/>
                <a:gd name="T30" fmla="*/ 4 w 25"/>
                <a:gd name="T31" fmla="*/ 21 h 26"/>
                <a:gd name="T32" fmla="*/ 6 w 25"/>
                <a:gd name="T33" fmla="*/ 23 h 26"/>
                <a:gd name="T34" fmla="*/ 8 w 25"/>
                <a:gd name="T35" fmla="*/ 26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26">
                  <a:moveTo>
                    <a:pt x="8" y="26"/>
                  </a:moveTo>
                  <a:lnTo>
                    <a:pt x="13" y="25"/>
                  </a:lnTo>
                  <a:lnTo>
                    <a:pt x="19" y="23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2" y="15"/>
                  </a:lnTo>
                  <a:lnTo>
                    <a:pt x="18" y="17"/>
                  </a:lnTo>
                  <a:lnTo>
                    <a:pt x="12" y="13"/>
                  </a:lnTo>
                  <a:lnTo>
                    <a:pt x="8" y="9"/>
                  </a:lnTo>
                  <a:lnTo>
                    <a:pt x="6" y="7"/>
                  </a:lnTo>
                  <a:lnTo>
                    <a:pt x="6" y="4"/>
                  </a:lnTo>
                  <a:lnTo>
                    <a:pt x="5" y="0"/>
                  </a:lnTo>
                  <a:lnTo>
                    <a:pt x="0" y="18"/>
                  </a:lnTo>
                  <a:lnTo>
                    <a:pt x="2" y="19"/>
                  </a:lnTo>
                  <a:lnTo>
                    <a:pt x="4" y="21"/>
                  </a:lnTo>
                  <a:lnTo>
                    <a:pt x="6" y="23"/>
                  </a:lnTo>
                  <a:lnTo>
                    <a:pt x="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1" name="Freeform 162"/>
            <p:cNvSpPr>
              <a:spLocks/>
            </p:cNvSpPr>
            <p:nvPr/>
          </p:nvSpPr>
          <p:spPr bwMode="auto">
            <a:xfrm>
              <a:off x="3851" y="2994"/>
              <a:ext cx="70" cy="186"/>
            </a:xfrm>
            <a:custGeom>
              <a:avLst/>
              <a:gdLst>
                <a:gd name="T0" fmla="*/ 16 w 70"/>
                <a:gd name="T1" fmla="*/ 96 h 186"/>
                <a:gd name="T2" fmla="*/ 14 w 70"/>
                <a:gd name="T3" fmla="*/ 88 h 186"/>
                <a:gd name="T4" fmla="*/ 13 w 70"/>
                <a:gd name="T5" fmla="*/ 80 h 186"/>
                <a:gd name="T6" fmla="*/ 12 w 70"/>
                <a:gd name="T7" fmla="*/ 70 h 186"/>
                <a:gd name="T8" fmla="*/ 13 w 70"/>
                <a:gd name="T9" fmla="*/ 59 h 186"/>
                <a:gd name="T10" fmla="*/ 15 w 70"/>
                <a:gd name="T11" fmla="*/ 46 h 186"/>
                <a:gd name="T12" fmla="*/ 18 w 70"/>
                <a:gd name="T13" fmla="*/ 39 h 186"/>
                <a:gd name="T14" fmla="*/ 21 w 70"/>
                <a:gd name="T15" fmla="*/ 33 h 186"/>
                <a:gd name="T16" fmla="*/ 24 w 70"/>
                <a:gd name="T17" fmla="*/ 28 h 186"/>
                <a:gd name="T18" fmla="*/ 30 w 70"/>
                <a:gd name="T19" fmla="*/ 22 h 186"/>
                <a:gd name="T20" fmla="*/ 34 w 70"/>
                <a:gd name="T21" fmla="*/ 18 h 186"/>
                <a:gd name="T22" fmla="*/ 39 w 70"/>
                <a:gd name="T23" fmla="*/ 16 h 186"/>
                <a:gd name="T24" fmla="*/ 53 w 70"/>
                <a:gd name="T25" fmla="*/ 9 h 186"/>
                <a:gd name="T26" fmla="*/ 67 w 70"/>
                <a:gd name="T27" fmla="*/ 4 h 186"/>
                <a:gd name="T28" fmla="*/ 70 w 70"/>
                <a:gd name="T29" fmla="*/ 1 h 186"/>
                <a:gd name="T30" fmla="*/ 66 w 70"/>
                <a:gd name="T31" fmla="*/ 0 h 186"/>
                <a:gd name="T32" fmla="*/ 60 w 70"/>
                <a:gd name="T33" fmla="*/ 1 h 186"/>
                <a:gd name="T34" fmla="*/ 50 w 70"/>
                <a:gd name="T35" fmla="*/ 5 h 186"/>
                <a:gd name="T36" fmla="*/ 38 w 70"/>
                <a:gd name="T37" fmla="*/ 10 h 186"/>
                <a:gd name="T38" fmla="*/ 28 w 70"/>
                <a:gd name="T39" fmla="*/ 17 h 186"/>
                <a:gd name="T40" fmla="*/ 11 w 70"/>
                <a:gd name="T41" fmla="*/ 31 h 186"/>
                <a:gd name="T42" fmla="*/ 4 w 70"/>
                <a:gd name="T43" fmla="*/ 37 h 186"/>
                <a:gd name="T44" fmla="*/ 4 w 70"/>
                <a:gd name="T45" fmla="*/ 43 h 186"/>
                <a:gd name="T46" fmla="*/ 2 w 70"/>
                <a:gd name="T47" fmla="*/ 56 h 186"/>
                <a:gd name="T48" fmla="*/ 0 w 70"/>
                <a:gd name="T49" fmla="*/ 77 h 186"/>
                <a:gd name="T50" fmla="*/ 0 w 70"/>
                <a:gd name="T51" fmla="*/ 88 h 186"/>
                <a:gd name="T52" fmla="*/ 2 w 70"/>
                <a:gd name="T53" fmla="*/ 101 h 186"/>
                <a:gd name="T54" fmla="*/ 4 w 70"/>
                <a:gd name="T55" fmla="*/ 114 h 186"/>
                <a:gd name="T56" fmla="*/ 7 w 70"/>
                <a:gd name="T57" fmla="*/ 126 h 186"/>
                <a:gd name="T58" fmla="*/ 12 w 70"/>
                <a:gd name="T59" fmla="*/ 139 h 186"/>
                <a:gd name="T60" fmla="*/ 19 w 70"/>
                <a:gd name="T61" fmla="*/ 150 h 186"/>
                <a:gd name="T62" fmla="*/ 27 w 70"/>
                <a:gd name="T63" fmla="*/ 162 h 186"/>
                <a:gd name="T64" fmla="*/ 37 w 70"/>
                <a:gd name="T65" fmla="*/ 171 h 186"/>
                <a:gd name="T66" fmla="*/ 44 w 70"/>
                <a:gd name="T67" fmla="*/ 175 h 186"/>
                <a:gd name="T68" fmla="*/ 50 w 70"/>
                <a:gd name="T69" fmla="*/ 179 h 186"/>
                <a:gd name="T70" fmla="*/ 58 w 70"/>
                <a:gd name="T71" fmla="*/ 183 h 186"/>
                <a:gd name="T72" fmla="*/ 66 w 70"/>
                <a:gd name="T73" fmla="*/ 186 h 186"/>
                <a:gd name="T74" fmla="*/ 58 w 70"/>
                <a:gd name="T75" fmla="*/ 180 h 186"/>
                <a:gd name="T76" fmla="*/ 51 w 70"/>
                <a:gd name="T77" fmla="*/ 174 h 186"/>
                <a:gd name="T78" fmla="*/ 42 w 70"/>
                <a:gd name="T79" fmla="*/ 166 h 186"/>
                <a:gd name="T80" fmla="*/ 32 w 70"/>
                <a:gd name="T81" fmla="*/ 156 h 186"/>
                <a:gd name="T82" fmla="*/ 24 w 70"/>
                <a:gd name="T83" fmla="*/ 146 h 186"/>
                <a:gd name="T84" fmla="*/ 19 w 70"/>
                <a:gd name="T85" fmla="*/ 134 h 186"/>
                <a:gd name="T86" fmla="*/ 16 w 70"/>
                <a:gd name="T87" fmla="*/ 128 h 186"/>
                <a:gd name="T88" fmla="*/ 15 w 70"/>
                <a:gd name="T89" fmla="*/ 123 h 186"/>
                <a:gd name="T90" fmla="*/ 13 w 70"/>
                <a:gd name="T91" fmla="*/ 116 h 186"/>
                <a:gd name="T92" fmla="*/ 12 w 70"/>
                <a:gd name="T93" fmla="*/ 110 h 186"/>
                <a:gd name="T94" fmla="*/ 13 w 70"/>
                <a:gd name="T95" fmla="*/ 107 h 186"/>
                <a:gd name="T96" fmla="*/ 13 w 70"/>
                <a:gd name="T97" fmla="*/ 106 h 186"/>
                <a:gd name="T98" fmla="*/ 15 w 70"/>
                <a:gd name="T99" fmla="*/ 102 h 186"/>
                <a:gd name="T100" fmla="*/ 16 w 70"/>
                <a:gd name="T101" fmla="*/ 99 h 186"/>
                <a:gd name="T102" fmla="*/ 16 w 70"/>
                <a:gd name="T103" fmla="*/ 96 h 18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0" h="186">
                  <a:moveTo>
                    <a:pt x="16" y="96"/>
                  </a:moveTo>
                  <a:lnTo>
                    <a:pt x="14" y="88"/>
                  </a:lnTo>
                  <a:lnTo>
                    <a:pt x="13" y="80"/>
                  </a:lnTo>
                  <a:lnTo>
                    <a:pt x="12" y="70"/>
                  </a:lnTo>
                  <a:lnTo>
                    <a:pt x="13" y="59"/>
                  </a:lnTo>
                  <a:lnTo>
                    <a:pt x="15" y="46"/>
                  </a:lnTo>
                  <a:lnTo>
                    <a:pt x="18" y="39"/>
                  </a:lnTo>
                  <a:lnTo>
                    <a:pt x="21" y="33"/>
                  </a:lnTo>
                  <a:lnTo>
                    <a:pt x="24" y="28"/>
                  </a:lnTo>
                  <a:lnTo>
                    <a:pt x="30" y="22"/>
                  </a:lnTo>
                  <a:lnTo>
                    <a:pt x="34" y="18"/>
                  </a:lnTo>
                  <a:lnTo>
                    <a:pt x="39" y="16"/>
                  </a:lnTo>
                  <a:lnTo>
                    <a:pt x="53" y="9"/>
                  </a:lnTo>
                  <a:lnTo>
                    <a:pt x="67" y="4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0" y="1"/>
                  </a:lnTo>
                  <a:lnTo>
                    <a:pt x="50" y="5"/>
                  </a:lnTo>
                  <a:lnTo>
                    <a:pt x="38" y="10"/>
                  </a:lnTo>
                  <a:lnTo>
                    <a:pt x="28" y="17"/>
                  </a:lnTo>
                  <a:lnTo>
                    <a:pt x="11" y="31"/>
                  </a:lnTo>
                  <a:lnTo>
                    <a:pt x="4" y="37"/>
                  </a:lnTo>
                  <a:lnTo>
                    <a:pt x="4" y="43"/>
                  </a:lnTo>
                  <a:lnTo>
                    <a:pt x="2" y="56"/>
                  </a:lnTo>
                  <a:lnTo>
                    <a:pt x="0" y="77"/>
                  </a:lnTo>
                  <a:lnTo>
                    <a:pt x="0" y="88"/>
                  </a:lnTo>
                  <a:lnTo>
                    <a:pt x="2" y="101"/>
                  </a:lnTo>
                  <a:lnTo>
                    <a:pt x="4" y="114"/>
                  </a:lnTo>
                  <a:lnTo>
                    <a:pt x="7" y="126"/>
                  </a:lnTo>
                  <a:lnTo>
                    <a:pt x="12" y="139"/>
                  </a:lnTo>
                  <a:lnTo>
                    <a:pt x="19" y="150"/>
                  </a:lnTo>
                  <a:lnTo>
                    <a:pt x="27" y="162"/>
                  </a:lnTo>
                  <a:lnTo>
                    <a:pt x="37" y="171"/>
                  </a:lnTo>
                  <a:lnTo>
                    <a:pt x="44" y="175"/>
                  </a:lnTo>
                  <a:lnTo>
                    <a:pt x="50" y="179"/>
                  </a:lnTo>
                  <a:lnTo>
                    <a:pt x="58" y="183"/>
                  </a:lnTo>
                  <a:lnTo>
                    <a:pt x="66" y="186"/>
                  </a:lnTo>
                  <a:lnTo>
                    <a:pt x="58" y="180"/>
                  </a:lnTo>
                  <a:lnTo>
                    <a:pt x="51" y="174"/>
                  </a:lnTo>
                  <a:lnTo>
                    <a:pt x="42" y="166"/>
                  </a:lnTo>
                  <a:lnTo>
                    <a:pt x="32" y="156"/>
                  </a:lnTo>
                  <a:lnTo>
                    <a:pt x="24" y="146"/>
                  </a:lnTo>
                  <a:lnTo>
                    <a:pt x="19" y="134"/>
                  </a:lnTo>
                  <a:lnTo>
                    <a:pt x="16" y="128"/>
                  </a:lnTo>
                  <a:lnTo>
                    <a:pt x="15" y="123"/>
                  </a:lnTo>
                  <a:lnTo>
                    <a:pt x="13" y="116"/>
                  </a:lnTo>
                  <a:lnTo>
                    <a:pt x="12" y="110"/>
                  </a:lnTo>
                  <a:lnTo>
                    <a:pt x="13" y="107"/>
                  </a:lnTo>
                  <a:lnTo>
                    <a:pt x="13" y="106"/>
                  </a:lnTo>
                  <a:lnTo>
                    <a:pt x="15" y="102"/>
                  </a:lnTo>
                  <a:lnTo>
                    <a:pt x="16" y="99"/>
                  </a:lnTo>
                  <a:lnTo>
                    <a:pt x="16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2" name="Freeform 163"/>
            <p:cNvSpPr>
              <a:spLocks/>
            </p:cNvSpPr>
            <p:nvPr/>
          </p:nvSpPr>
          <p:spPr bwMode="auto">
            <a:xfrm>
              <a:off x="3919" y="3188"/>
              <a:ext cx="56" cy="25"/>
            </a:xfrm>
            <a:custGeom>
              <a:avLst/>
              <a:gdLst>
                <a:gd name="T0" fmla="*/ 56 w 56"/>
                <a:gd name="T1" fmla="*/ 0 h 25"/>
                <a:gd name="T2" fmla="*/ 55 w 56"/>
                <a:gd name="T3" fmla="*/ 2 h 25"/>
                <a:gd name="T4" fmla="*/ 53 w 56"/>
                <a:gd name="T5" fmla="*/ 5 h 25"/>
                <a:gd name="T6" fmla="*/ 49 w 56"/>
                <a:gd name="T7" fmla="*/ 10 h 25"/>
                <a:gd name="T8" fmla="*/ 45 w 56"/>
                <a:gd name="T9" fmla="*/ 15 h 25"/>
                <a:gd name="T10" fmla="*/ 38 w 56"/>
                <a:gd name="T11" fmla="*/ 19 h 25"/>
                <a:gd name="T12" fmla="*/ 29 w 56"/>
                <a:gd name="T13" fmla="*/ 23 h 25"/>
                <a:gd name="T14" fmla="*/ 16 w 56"/>
                <a:gd name="T15" fmla="*/ 24 h 25"/>
                <a:gd name="T16" fmla="*/ 0 w 56"/>
                <a:gd name="T17" fmla="*/ 24 h 25"/>
                <a:gd name="T18" fmla="*/ 8 w 56"/>
                <a:gd name="T19" fmla="*/ 25 h 25"/>
                <a:gd name="T20" fmla="*/ 17 w 56"/>
                <a:gd name="T21" fmla="*/ 25 h 25"/>
                <a:gd name="T22" fmla="*/ 26 w 56"/>
                <a:gd name="T23" fmla="*/ 25 h 25"/>
                <a:gd name="T24" fmla="*/ 37 w 56"/>
                <a:gd name="T25" fmla="*/ 23 h 25"/>
                <a:gd name="T26" fmla="*/ 41 w 56"/>
                <a:gd name="T27" fmla="*/ 20 h 25"/>
                <a:gd name="T28" fmla="*/ 46 w 56"/>
                <a:gd name="T29" fmla="*/ 18 h 25"/>
                <a:gd name="T30" fmla="*/ 49 w 56"/>
                <a:gd name="T31" fmla="*/ 15 h 25"/>
                <a:gd name="T32" fmla="*/ 53 w 56"/>
                <a:gd name="T33" fmla="*/ 11 h 25"/>
                <a:gd name="T34" fmla="*/ 55 w 56"/>
                <a:gd name="T35" fmla="*/ 5 h 25"/>
                <a:gd name="T36" fmla="*/ 56 w 56"/>
                <a:gd name="T37" fmla="*/ 0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25">
                  <a:moveTo>
                    <a:pt x="56" y="0"/>
                  </a:moveTo>
                  <a:lnTo>
                    <a:pt x="55" y="2"/>
                  </a:lnTo>
                  <a:lnTo>
                    <a:pt x="53" y="5"/>
                  </a:lnTo>
                  <a:lnTo>
                    <a:pt x="49" y="10"/>
                  </a:lnTo>
                  <a:lnTo>
                    <a:pt x="45" y="15"/>
                  </a:lnTo>
                  <a:lnTo>
                    <a:pt x="38" y="19"/>
                  </a:lnTo>
                  <a:lnTo>
                    <a:pt x="29" y="23"/>
                  </a:lnTo>
                  <a:lnTo>
                    <a:pt x="16" y="24"/>
                  </a:lnTo>
                  <a:lnTo>
                    <a:pt x="0" y="24"/>
                  </a:lnTo>
                  <a:lnTo>
                    <a:pt x="8" y="25"/>
                  </a:lnTo>
                  <a:lnTo>
                    <a:pt x="17" y="25"/>
                  </a:lnTo>
                  <a:lnTo>
                    <a:pt x="26" y="25"/>
                  </a:lnTo>
                  <a:lnTo>
                    <a:pt x="37" y="23"/>
                  </a:lnTo>
                  <a:lnTo>
                    <a:pt x="41" y="20"/>
                  </a:lnTo>
                  <a:lnTo>
                    <a:pt x="46" y="18"/>
                  </a:lnTo>
                  <a:lnTo>
                    <a:pt x="49" y="15"/>
                  </a:lnTo>
                  <a:lnTo>
                    <a:pt x="53" y="11"/>
                  </a:lnTo>
                  <a:lnTo>
                    <a:pt x="55" y="5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3" name="Freeform 164"/>
            <p:cNvSpPr>
              <a:spLocks/>
            </p:cNvSpPr>
            <p:nvPr/>
          </p:nvSpPr>
          <p:spPr bwMode="auto">
            <a:xfrm>
              <a:off x="3944" y="3093"/>
              <a:ext cx="6" cy="7"/>
            </a:xfrm>
            <a:custGeom>
              <a:avLst/>
              <a:gdLst>
                <a:gd name="T0" fmla="*/ 6 w 6"/>
                <a:gd name="T1" fmla="*/ 3 h 7"/>
                <a:gd name="T2" fmla="*/ 5 w 6"/>
                <a:gd name="T3" fmla="*/ 1 h 7"/>
                <a:gd name="T4" fmla="*/ 4 w 6"/>
                <a:gd name="T5" fmla="*/ 0 h 7"/>
                <a:gd name="T6" fmla="*/ 0 w 6"/>
                <a:gd name="T7" fmla="*/ 1 h 7"/>
                <a:gd name="T8" fmla="*/ 4 w 6"/>
                <a:gd name="T9" fmla="*/ 3 h 7"/>
                <a:gd name="T10" fmla="*/ 6 w 6"/>
                <a:gd name="T11" fmla="*/ 5 h 7"/>
                <a:gd name="T12" fmla="*/ 6 w 6"/>
                <a:gd name="T13" fmla="*/ 7 h 7"/>
                <a:gd name="T14" fmla="*/ 6 w 6"/>
                <a:gd name="T15" fmla="*/ 5 h 7"/>
                <a:gd name="T16" fmla="*/ 6 w 6"/>
                <a:gd name="T17" fmla="*/ 3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7">
                  <a:moveTo>
                    <a:pt x="6" y="3"/>
                  </a:moveTo>
                  <a:lnTo>
                    <a:pt x="5" y="1"/>
                  </a:lnTo>
                  <a:lnTo>
                    <a:pt x="4" y="0"/>
                  </a:lnTo>
                  <a:lnTo>
                    <a:pt x="0" y="1"/>
                  </a:lnTo>
                  <a:lnTo>
                    <a:pt x="4" y="3"/>
                  </a:lnTo>
                  <a:lnTo>
                    <a:pt x="6" y="5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4" name="Freeform 165"/>
            <p:cNvSpPr>
              <a:spLocks/>
            </p:cNvSpPr>
            <p:nvPr/>
          </p:nvSpPr>
          <p:spPr bwMode="auto">
            <a:xfrm>
              <a:off x="3932" y="3040"/>
              <a:ext cx="61" cy="111"/>
            </a:xfrm>
            <a:custGeom>
              <a:avLst/>
              <a:gdLst>
                <a:gd name="T0" fmla="*/ 0 w 61"/>
                <a:gd name="T1" fmla="*/ 110 h 111"/>
                <a:gd name="T2" fmla="*/ 8 w 61"/>
                <a:gd name="T3" fmla="*/ 111 h 111"/>
                <a:gd name="T4" fmla="*/ 16 w 61"/>
                <a:gd name="T5" fmla="*/ 111 h 111"/>
                <a:gd name="T6" fmla="*/ 23 w 61"/>
                <a:gd name="T7" fmla="*/ 111 h 111"/>
                <a:gd name="T8" fmla="*/ 28 w 61"/>
                <a:gd name="T9" fmla="*/ 110 h 111"/>
                <a:gd name="T10" fmla="*/ 34 w 61"/>
                <a:gd name="T11" fmla="*/ 109 h 111"/>
                <a:gd name="T12" fmla="*/ 40 w 61"/>
                <a:gd name="T13" fmla="*/ 107 h 111"/>
                <a:gd name="T14" fmla="*/ 43 w 61"/>
                <a:gd name="T15" fmla="*/ 104 h 111"/>
                <a:gd name="T16" fmla="*/ 48 w 61"/>
                <a:gd name="T17" fmla="*/ 101 h 111"/>
                <a:gd name="T18" fmla="*/ 53 w 61"/>
                <a:gd name="T19" fmla="*/ 93 h 111"/>
                <a:gd name="T20" fmla="*/ 58 w 61"/>
                <a:gd name="T21" fmla="*/ 84 h 111"/>
                <a:gd name="T22" fmla="*/ 60 w 61"/>
                <a:gd name="T23" fmla="*/ 73 h 111"/>
                <a:gd name="T24" fmla="*/ 61 w 61"/>
                <a:gd name="T25" fmla="*/ 63 h 111"/>
                <a:gd name="T26" fmla="*/ 61 w 61"/>
                <a:gd name="T27" fmla="*/ 52 h 111"/>
                <a:gd name="T28" fmla="*/ 60 w 61"/>
                <a:gd name="T29" fmla="*/ 41 h 111"/>
                <a:gd name="T30" fmla="*/ 58 w 61"/>
                <a:gd name="T31" fmla="*/ 22 h 111"/>
                <a:gd name="T32" fmla="*/ 55 w 61"/>
                <a:gd name="T33" fmla="*/ 8 h 111"/>
                <a:gd name="T34" fmla="*/ 52 w 61"/>
                <a:gd name="T35" fmla="*/ 2 h 111"/>
                <a:gd name="T36" fmla="*/ 48 w 61"/>
                <a:gd name="T37" fmla="*/ 3 h 111"/>
                <a:gd name="T38" fmla="*/ 39 w 61"/>
                <a:gd name="T39" fmla="*/ 2 h 111"/>
                <a:gd name="T40" fmla="*/ 28 w 61"/>
                <a:gd name="T41" fmla="*/ 1 h 111"/>
                <a:gd name="T42" fmla="*/ 21 w 61"/>
                <a:gd name="T43" fmla="*/ 0 h 111"/>
                <a:gd name="T44" fmla="*/ 36 w 61"/>
                <a:gd name="T45" fmla="*/ 9 h 111"/>
                <a:gd name="T46" fmla="*/ 43 w 61"/>
                <a:gd name="T47" fmla="*/ 11 h 111"/>
                <a:gd name="T48" fmla="*/ 47 w 61"/>
                <a:gd name="T49" fmla="*/ 14 h 111"/>
                <a:gd name="T50" fmla="*/ 50 w 61"/>
                <a:gd name="T51" fmla="*/ 16 h 111"/>
                <a:gd name="T52" fmla="*/ 51 w 61"/>
                <a:gd name="T53" fmla="*/ 19 h 111"/>
                <a:gd name="T54" fmla="*/ 52 w 61"/>
                <a:gd name="T55" fmla="*/ 24 h 111"/>
                <a:gd name="T56" fmla="*/ 52 w 61"/>
                <a:gd name="T57" fmla="*/ 25 h 111"/>
                <a:gd name="T58" fmla="*/ 51 w 61"/>
                <a:gd name="T59" fmla="*/ 29 h 111"/>
                <a:gd name="T60" fmla="*/ 51 w 61"/>
                <a:gd name="T61" fmla="*/ 31 h 111"/>
                <a:gd name="T62" fmla="*/ 53 w 61"/>
                <a:gd name="T63" fmla="*/ 33 h 111"/>
                <a:gd name="T64" fmla="*/ 55 w 61"/>
                <a:gd name="T65" fmla="*/ 33 h 111"/>
                <a:gd name="T66" fmla="*/ 55 w 61"/>
                <a:gd name="T67" fmla="*/ 34 h 111"/>
                <a:gd name="T68" fmla="*/ 55 w 61"/>
                <a:gd name="T69" fmla="*/ 38 h 111"/>
                <a:gd name="T70" fmla="*/ 53 w 61"/>
                <a:gd name="T71" fmla="*/ 41 h 111"/>
                <a:gd name="T72" fmla="*/ 52 w 61"/>
                <a:gd name="T73" fmla="*/ 46 h 111"/>
                <a:gd name="T74" fmla="*/ 52 w 61"/>
                <a:gd name="T75" fmla="*/ 49 h 111"/>
                <a:gd name="T76" fmla="*/ 52 w 61"/>
                <a:gd name="T77" fmla="*/ 52 h 111"/>
                <a:gd name="T78" fmla="*/ 52 w 61"/>
                <a:gd name="T79" fmla="*/ 55 h 111"/>
                <a:gd name="T80" fmla="*/ 51 w 61"/>
                <a:gd name="T81" fmla="*/ 58 h 111"/>
                <a:gd name="T82" fmla="*/ 48 w 61"/>
                <a:gd name="T83" fmla="*/ 62 h 111"/>
                <a:gd name="T84" fmla="*/ 49 w 61"/>
                <a:gd name="T85" fmla="*/ 64 h 111"/>
                <a:gd name="T86" fmla="*/ 49 w 61"/>
                <a:gd name="T87" fmla="*/ 68 h 111"/>
                <a:gd name="T88" fmla="*/ 49 w 61"/>
                <a:gd name="T89" fmla="*/ 72 h 111"/>
                <a:gd name="T90" fmla="*/ 50 w 61"/>
                <a:gd name="T91" fmla="*/ 74 h 111"/>
                <a:gd name="T92" fmla="*/ 51 w 61"/>
                <a:gd name="T93" fmla="*/ 78 h 111"/>
                <a:gd name="T94" fmla="*/ 51 w 61"/>
                <a:gd name="T95" fmla="*/ 84 h 111"/>
                <a:gd name="T96" fmla="*/ 50 w 61"/>
                <a:gd name="T97" fmla="*/ 86 h 111"/>
                <a:gd name="T98" fmla="*/ 48 w 61"/>
                <a:gd name="T99" fmla="*/ 89 h 111"/>
                <a:gd name="T100" fmla="*/ 39 w 61"/>
                <a:gd name="T101" fmla="*/ 96 h 111"/>
                <a:gd name="T102" fmla="*/ 26 w 61"/>
                <a:gd name="T103" fmla="*/ 103 h 111"/>
                <a:gd name="T104" fmla="*/ 19 w 61"/>
                <a:gd name="T105" fmla="*/ 105 h 111"/>
                <a:gd name="T106" fmla="*/ 11 w 61"/>
                <a:gd name="T107" fmla="*/ 108 h 111"/>
                <a:gd name="T108" fmla="*/ 0 w 61"/>
                <a:gd name="T109" fmla="*/ 110 h 1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1" h="111">
                  <a:moveTo>
                    <a:pt x="0" y="110"/>
                  </a:moveTo>
                  <a:lnTo>
                    <a:pt x="8" y="111"/>
                  </a:lnTo>
                  <a:lnTo>
                    <a:pt x="16" y="111"/>
                  </a:lnTo>
                  <a:lnTo>
                    <a:pt x="23" y="111"/>
                  </a:lnTo>
                  <a:lnTo>
                    <a:pt x="28" y="110"/>
                  </a:lnTo>
                  <a:lnTo>
                    <a:pt x="34" y="109"/>
                  </a:lnTo>
                  <a:lnTo>
                    <a:pt x="40" y="107"/>
                  </a:lnTo>
                  <a:lnTo>
                    <a:pt x="43" y="104"/>
                  </a:lnTo>
                  <a:lnTo>
                    <a:pt x="48" y="101"/>
                  </a:lnTo>
                  <a:lnTo>
                    <a:pt x="53" y="93"/>
                  </a:lnTo>
                  <a:lnTo>
                    <a:pt x="58" y="84"/>
                  </a:lnTo>
                  <a:lnTo>
                    <a:pt x="60" y="73"/>
                  </a:lnTo>
                  <a:lnTo>
                    <a:pt x="61" y="63"/>
                  </a:lnTo>
                  <a:lnTo>
                    <a:pt x="61" y="52"/>
                  </a:lnTo>
                  <a:lnTo>
                    <a:pt x="60" y="41"/>
                  </a:lnTo>
                  <a:lnTo>
                    <a:pt x="58" y="22"/>
                  </a:lnTo>
                  <a:lnTo>
                    <a:pt x="55" y="8"/>
                  </a:lnTo>
                  <a:lnTo>
                    <a:pt x="52" y="2"/>
                  </a:lnTo>
                  <a:lnTo>
                    <a:pt x="48" y="3"/>
                  </a:lnTo>
                  <a:lnTo>
                    <a:pt x="39" y="2"/>
                  </a:lnTo>
                  <a:lnTo>
                    <a:pt x="28" y="1"/>
                  </a:lnTo>
                  <a:lnTo>
                    <a:pt x="21" y="0"/>
                  </a:lnTo>
                  <a:lnTo>
                    <a:pt x="36" y="9"/>
                  </a:lnTo>
                  <a:lnTo>
                    <a:pt x="43" y="11"/>
                  </a:lnTo>
                  <a:lnTo>
                    <a:pt x="47" y="14"/>
                  </a:lnTo>
                  <a:lnTo>
                    <a:pt x="50" y="16"/>
                  </a:lnTo>
                  <a:lnTo>
                    <a:pt x="51" y="19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1" y="29"/>
                  </a:lnTo>
                  <a:lnTo>
                    <a:pt x="51" y="31"/>
                  </a:lnTo>
                  <a:lnTo>
                    <a:pt x="53" y="33"/>
                  </a:lnTo>
                  <a:lnTo>
                    <a:pt x="55" y="33"/>
                  </a:lnTo>
                  <a:lnTo>
                    <a:pt x="55" y="34"/>
                  </a:lnTo>
                  <a:lnTo>
                    <a:pt x="55" y="38"/>
                  </a:lnTo>
                  <a:lnTo>
                    <a:pt x="53" y="41"/>
                  </a:lnTo>
                  <a:lnTo>
                    <a:pt x="52" y="46"/>
                  </a:lnTo>
                  <a:lnTo>
                    <a:pt x="52" y="49"/>
                  </a:lnTo>
                  <a:lnTo>
                    <a:pt x="52" y="52"/>
                  </a:lnTo>
                  <a:lnTo>
                    <a:pt x="52" y="55"/>
                  </a:lnTo>
                  <a:lnTo>
                    <a:pt x="51" y="58"/>
                  </a:lnTo>
                  <a:lnTo>
                    <a:pt x="48" y="62"/>
                  </a:lnTo>
                  <a:lnTo>
                    <a:pt x="49" y="64"/>
                  </a:lnTo>
                  <a:lnTo>
                    <a:pt x="49" y="68"/>
                  </a:lnTo>
                  <a:lnTo>
                    <a:pt x="49" y="72"/>
                  </a:lnTo>
                  <a:lnTo>
                    <a:pt x="50" y="74"/>
                  </a:lnTo>
                  <a:lnTo>
                    <a:pt x="51" y="78"/>
                  </a:lnTo>
                  <a:lnTo>
                    <a:pt x="51" y="84"/>
                  </a:lnTo>
                  <a:lnTo>
                    <a:pt x="50" y="86"/>
                  </a:lnTo>
                  <a:lnTo>
                    <a:pt x="48" y="89"/>
                  </a:lnTo>
                  <a:lnTo>
                    <a:pt x="39" y="96"/>
                  </a:lnTo>
                  <a:lnTo>
                    <a:pt x="26" y="103"/>
                  </a:lnTo>
                  <a:lnTo>
                    <a:pt x="19" y="105"/>
                  </a:lnTo>
                  <a:lnTo>
                    <a:pt x="11" y="108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5" name="Freeform 166"/>
            <p:cNvSpPr>
              <a:spLocks/>
            </p:cNvSpPr>
            <p:nvPr/>
          </p:nvSpPr>
          <p:spPr bwMode="auto">
            <a:xfrm>
              <a:off x="3896" y="3062"/>
              <a:ext cx="24" cy="89"/>
            </a:xfrm>
            <a:custGeom>
              <a:avLst/>
              <a:gdLst>
                <a:gd name="T0" fmla="*/ 24 w 24"/>
                <a:gd name="T1" fmla="*/ 89 h 89"/>
                <a:gd name="T2" fmla="*/ 21 w 24"/>
                <a:gd name="T3" fmla="*/ 82 h 89"/>
                <a:gd name="T4" fmla="*/ 17 w 24"/>
                <a:gd name="T5" fmla="*/ 73 h 89"/>
                <a:gd name="T6" fmla="*/ 15 w 24"/>
                <a:gd name="T7" fmla="*/ 63 h 89"/>
                <a:gd name="T8" fmla="*/ 15 w 24"/>
                <a:gd name="T9" fmla="*/ 58 h 89"/>
                <a:gd name="T10" fmla="*/ 14 w 24"/>
                <a:gd name="T11" fmla="*/ 55 h 89"/>
                <a:gd name="T12" fmla="*/ 10 w 24"/>
                <a:gd name="T13" fmla="*/ 51 h 89"/>
                <a:gd name="T14" fmla="*/ 8 w 24"/>
                <a:gd name="T15" fmla="*/ 49 h 89"/>
                <a:gd name="T16" fmla="*/ 6 w 24"/>
                <a:gd name="T17" fmla="*/ 47 h 89"/>
                <a:gd name="T18" fmla="*/ 6 w 24"/>
                <a:gd name="T19" fmla="*/ 44 h 89"/>
                <a:gd name="T20" fmla="*/ 6 w 24"/>
                <a:gd name="T21" fmla="*/ 41 h 89"/>
                <a:gd name="T22" fmla="*/ 9 w 24"/>
                <a:gd name="T23" fmla="*/ 34 h 89"/>
                <a:gd name="T24" fmla="*/ 12 w 24"/>
                <a:gd name="T25" fmla="*/ 28 h 89"/>
                <a:gd name="T26" fmla="*/ 12 w 24"/>
                <a:gd name="T27" fmla="*/ 25 h 89"/>
                <a:gd name="T28" fmla="*/ 12 w 24"/>
                <a:gd name="T29" fmla="*/ 24 h 89"/>
                <a:gd name="T30" fmla="*/ 10 w 24"/>
                <a:gd name="T31" fmla="*/ 23 h 89"/>
                <a:gd name="T32" fmla="*/ 10 w 24"/>
                <a:gd name="T33" fmla="*/ 19 h 89"/>
                <a:gd name="T34" fmla="*/ 12 w 24"/>
                <a:gd name="T35" fmla="*/ 11 h 89"/>
                <a:gd name="T36" fmla="*/ 13 w 24"/>
                <a:gd name="T37" fmla="*/ 0 h 89"/>
                <a:gd name="T38" fmla="*/ 0 w 24"/>
                <a:gd name="T39" fmla="*/ 42 h 89"/>
                <a:gd name="T40" fmla="*/ 1 w 24"/>
                <a:gd name="T41" fmla="*/ 46 h 89"/>
                <a:gd name="T42" fmla="*/ 4 w 24"/>
                <a:gd name="T43" fmla="*/ 51 h 89"/>
                <a:gd name="T44" fmla="*/ 5 w 24"/>
                <a:gd name="T45" fmla="*/ 59 h 89"/>
                <a:gd name="T46" fmla="*/ 7 w 24"/>
                <a:gd name="T47" fmla="*/ 68 h 89"/>
                <a:gd name="T48" fmla="*/ 10 w 24"/>
                <a:gd name="T49" fmla="*/ 75 h 89"/>
                <a:gd name="T50" fmla="*/ 14 w 24"/>
                <a:gd name="T51" fmla="*/ 81 h 89"/>
                <a:gd name="T52" fmla="*/ 16 w 24"/>
                <a:gd name="T53" fmla="*/ 85 h 89"/>
                <a:gd name="T54" fmla="*/ 22 w 24"/>
                <a:gd name="T55" fmla="*/ 88 h 89"/>
                <a:gd name="T56" fmla="*/ 24 w 24"/>
                <a:gd name="T57" fmla="*/ 89 h 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4" h="89">
                  <a:moveTo>
                    <a:pt x="24" y="89"/>
                  </a:moveTo>
                  <a:lnTo>
                    <a:pt x="21" y="82"/>
                  </a:lnTo>
                  <a:lnTo>
                    <a:pt x="17" y="73"/>
                  </a:lnTo>
                  <a:lnTo>
                    <a:pt x="15" y="63"/>
                  </a:lnTo>
                  <a:lnTo>
                    <a:pt x="15" y="58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8" y="49"/>
                  </a:lnTo>
                  <a:lnTo>
                    <a:pt x="6" y="47"/>
                  </a:lnTo>
                  <a:lnTo>
                    <a:pt x="6" y="44"/>
                  </a:lnTo>
                  <a:lnTo>
                    <a:pt x="6" y="41"/>
                  </a:lnTo>
                  <a:lnTo>
                    <a:pt x="9" y="34"/>
                  </a:lnTo>
                  <a:lnTo>
                    <a:pt x="12" y="28"/>
                  </a:lnTo>
                  <a:lnTo>
                    <a:pt x="12" y="25"/>
                  </a:lnTo>
                  <a:lnTo>
                    <a:pt x="12" y="24"/>
                  </a:lnTo>
                  <a:lnTo>
                    <a:pt x="10" y="23"/>
                  </a:lnTo>
                  <a:lnTo>
                    <a:pt x="10" y="19"/>
                  </a:lnTo>
                  <a:lnTo>
                    <a:pt x="12" y="11"/>
                  </a:lnTo>
                  <a:lnTo>
                    <a:pt x="13" y="0"/>
                  </a:lnTo>
                  <a:lnTo>
                    <a:pt x="0" y="42"/>
                  </a:lnTo>
                  <a:lnTo>
                    <a:pt x="1" y="46"/>
                  </a:lnTo>
                  <a:lnTo>
                    <a:pt x="4" y="51"/>
                  </a:lnTo>
                  <a:lnTo>
                    <a:pt x="5" y="59"/>
                  </a:lnTo>
                  <a:lnTo>
                    <a:pt x="7" y="68"/>
                  </a:lnTo>
                  <a:lnTo>
                    <a:pt x="10" y="75"/>
                  </a:lnTo>
                  <a:lnTo>
                    <a:pt x="14" y="81"/>
                  </a:lnTo>
                  <a:lnTo>
                    <a:pt x="16" y="85"/>
                  </a:lnTo>
                  <a:lnTo>
                    <a:pt x="22" y="88"/>
                  </a:lnTo>
                  <a:lnTo>
                    <a:pt x="24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6" name="Freeform 167"/>
            <p:cNvSpPr>
              <a:spLocks/>
            </p:cNvSpPr>
            <p:nvPr/>
          </p:nvSpPr>
          <p:spPr bwMode="auto">
            <a:xfrm>
              <a:off x="3912" y="3006"/>
              <a:ext cx="92" cy="45"/>
            </a:xfrm>
            <a:custGeom>
              <a:avLst/>
              <a:gdLst>
                <a:gd name="T0" fmla="*/ 9 w 92"/>
                <a:gd name="T1" fmla="*/ 23 h 45"/>
                <a:gd name="T2" fmla="*/ 6 w 92"/>
                <a:gd name="T3" fmla="*/ 26 h 45"/>
                <a:gd name="T4" fmla="*/ 4 w 92"/>
                <a:gd name="T5" fmla="*/ 29 h 45"/>
                <a:gd name="T6" fmla="*/ 1 w 92"/>
                <a:gd name="T7" fmla="*/ 36 h 45"/>
                <a:gd name="T8" fmla="*/ 0 w 92"/>
                <a:gd name="T9" fmla="*/ 43 h 45"/>
                <a:gd name="T10" fmla="*/ 0 w 92"/>
                <a:gd name="T11" fmla="*/ 45 h 45"/>
                <a:gd name="T12" fmla="*/ 1 w 92"/>
                <a:gd name="T13" fmla="*/ 41 h 45"/>
                <a:gd name="T14" fmla="*/ 5 w 92"/>
                <a:gd name="T15" fmla="*/ 36 h 45"/>
                <a:gd name="T16" fmla="*/ 8 w 92"/>
                <a:gd name="T17" fmla="*/ 33 h 45"/>
                <a:gd name="T18" fmla="*/ 12 w 92"/>
                <a:gd name="T19" fmla="*/ 29 h 45"/>
                <a:gd name="T20" fmla="*/ 22 w 92"/>
                <a:gd name="T21" fmla="*/ 24 h 45"/>
                <a:gd name="T22" fmla="*/ 32 w 92"/>
                <a:gd name="T23" fmla="*/ 18 h 45"/>
                <a:gd name="T24" fmla="*/ 41 w 92"/>
                <a:gd name="T25" fmla="*/ 14 h 45"/>
                <a:gd name="T26" fmla="*/ 51 w 92"/>
                <a:gd name="T27" fmla="*/ 12 h 45"/>
                <a:gd name="T28" fmla="*/ 59 w 92"/>
                <a:gd name="T29" fmla="*/ 11 h 45"/>
                <a:gd name="T30" fmla="*/ 64 w 92"/>
                <a:gd name="T31" fmla="*/ 10 h 45"/>
                <a:gd name="T32" fmla="*/ 69 w 92"/>
                <a:gd name="T33" fmla="*/ 11 h 45"/>
                <a:gd name="T34" fmla="*/ 73 w 92"/>
                <a:gd name="T35" fmla="*/ 13 h 45"/>
                <a:gd name="T36" fmla="*/ 76 w 92"/>
                <a:gd name="T37" fmla="*/ 16 h 45"/>
                <a:gd name="T38" fmla="*/ 80 w 92"/>
                <a:gd name="T39" fmla="*/ 21 h 45"/>
                <a:gd name="T40" fmla="*/ 83 w 92"/>
                <a:gd name="T41" fmla="*/ 25 h 45"/>
                <a:gd name="T42" fmla="*/ 87 w 92"/>
                <a:gd name="T43" fmla="*/ 23 h 45"/>
                <a:gd name="T44" fmla="*/ 91 w 92"/>
                <a:gd name="T45" fmla="*/ 20 h 45"/>
                <a:gd name="T46" fmla="*/ 92 w 92"/>
                <a:gd name="T47" fmla="*/ 18 h 45"/>
                <a:gd name="T48" fmla="*/ 92 w 92"/>
                <a:gd name="T49" fmla="*/ 17 h 45"/>
                <a:gd name="T50" fmla="*/ 91 w 92"/>
                <a:gd name="T51" fmla="*/ 14 h 45"/>
                <a:gd name="T52" fmla="*/ 88 w 92"/>
                <a:gd name="T53" fmla="*/ 12 h 45"/>
                <a:gd name="T54" fmla="*/ 83 w 92"/>
                <a:gd name="T55" fmla="*/ 9 h 45"/>
                <a:gd name="T56" fmla="*/ 75 w 92"/>
                <a:gd name="T57" fmla="*/ 5 h 45"/>
                <a:gd name="T58" fmla="*/ 67 w 92"/>
                <a:gd name="T59" fmla="*/ 2 h 45"/>
                <a:gd name="T60" fmla="*/ 59 w 92"/>
                <a:gd name="T61" fmla="*/ 0 h 45"/>
                <a:gd name="T62" fmla="*/ 54 w 92"/>
                <a:gd name="T63" fmla="*/ 0 h 45"/>
                <a:gd name="T64" fmla="*/ 48 w 92"/>
                <a:gd name="T65" fmla="*/ 2 h 45"/>
                <a:gd name="T66" fmla="*/ 31 w 92"/>
                <a:gd name="T67" fmla="*/ 10 h 45"/>
                <a:gd name="T68" fmla="*/ 9 w 92"/>
                <a:gd name="T69" fmla="*/ 23 h 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2" h="45">
                  <a:moveTo>
                    <a:pt x="9" y="23"/>
                  </a:moveTo>
                  <a:lnTo>
                    <a:pt x="6" y="26"/>
                  </a:lnTo>
                  <a:lnTo>
                    <a:pt x="4" y="29"/>
                  </a:lnTo>
                  <a:lnTo>
                    <a:pt x="1" y="36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1"/>
                  </a:lnTo>
                  <a:lnTo>
                    <a:pt x="5" y="36"/>
                  </a:lnTo>
                  <a:lnTo>
                    <a:pt x="8" y="33"/>
                  </a:lnTo>
                  <a:lnTo>
                    <a:pt x="12" y="29"/>
                  </a:lnTo>
                  <a:lnTo>
                    <a:pt x="22" y="24"/>
                  </a:lnTo>
                  <a:lnTo>
                    <a:pt x="32" y="18"/>
                  </a:lnTo>
                  <a:lnTo>
                    <a:pt x="41" y="14"/>
                  </a:lnTo>
                  <a:lnTo>
                    <a:pt x="51" y="12"/>
                  </a:lnTo>
                  <a:lnTo>
                    <a:pt x="59" y="11"/>
                  </a:lnTo>
                  <a:lnTo>
                    <a:pt x="64" y="10"/>
                  </a:lnTo>
                  <a:lnTo>
                    <a:pt x="69" y="11"/>
                  </a:lnTo>
                  <a:lnTo>
                    <a:pt x="73" y="13"/>
                  </a:lnTo>
                  <a:lnTo>
                    <a:pt x="76" y="16"/>
                  </a:lnTo>
                  <a:lnTo>
                    <a:pt x="80" y="21"/>
                  </a:lnTo>
                  <a:lnTo>
                    <a:pt x="83" y="25"/>
                  </a:lnTo>
                  <a:lnTo>
                    <a:pt x="87" y="23"/>
                  </a:lnTo>
                  <a:lnTo>
                    <a:pt x="91" y="20"/>
                  </a:lnTo>
                  <a:lnTo>
                    <a:pt x="92" y="18"/>
                  </a:lnTo>
                  <a:lnTo>
                    <a:pt x="92" y="17"/>
                  </a:lnTo>
                  <a:lnTo>
                    <a:pt x="91" y="14"/>
                  </a:lnTo>
                  <a:lnTo>
                    <a:pt x="88" y="12"/>
                  </a:lnTo>
                  <a:lnTo>
                    <a:pt x="83" y="9"/>
                  </a:lnTo>
                  <a:lnTo>
                    <a:pt x="75" y="5"/>
                  </a:lnTo>
                  <a:lnTo>
                    <a:pt x="67" y="2"/>
                  </a:lnTo>
                  <a:lnTo>
                    <a:pt x="59" y="0"/>
                  </a:lnTo>
                  <a:lnTo>
                    <a:pt x="54" y="0"/>
                  </a:lnTo>
                  <a:lnTo>
                    <a:pt x="48" y="2"/>
                  </a:lnTo>
                  <a:lnTo>
                    <a:pt x="31" y="10"/>
                  </a:lnTo>
                  <a:lnTo>
                    <a:pt x="9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7" name="Freeform 168"/>
            <p:cNvSpPr>
              <a:spLocks/>
            </p:cNvSpPr>
            <p:nvPr/>
          </p:nvSpPr>
          <p:spPr bwMode="auto">
            <a:xfrm>
              <a:off x="3885" y="3163"/>
              <a:ext cx="98" cy="39"/>
            </a:xfrm>
            <a:custGeom>
              <a:avLst/>
              <a:gdLst>
                <a:gd name="T0" fmla="*/ 66 w 98"/>
                <a:gd name="T1" fmla="*/ 12 h 39"/>
                <a:gd name="T2" fmla="*/ 65 w 98"/>
                <a:gd name="T3" fmla="*/ 18 h 39"/>
                <a:gd name="T4" fmla="*/ 64 w 98"/>
                <a:gd name="T5" fmla="*/ 22 h 39"/>
                <a:gd name="T6" fmla="*/ 61 w 98"/>
                <a:gd name="T7" fmla="*/ 27 h 39"/>
                <a:gd name="T8" fmla="*/ 59 w 98"/>
                <a:gd name="T9" fmla="*/ 28 h 39"/>
                <a:gd name="T10" fmla="*/ 57 w 98"/>
                <a:gd name="T11" fmla="*/ 29 h 39"/>
                <a:gd name="T12" fmla="*/ 50 w 98"/>
                <a:gd name="T13" fmla="*/ 28 h 39"/>
                <a:gd name="T14" fmla="*/ 42 w 98"/>
                <a:gd name="T15" fmla="*/ 26 h 39"/>
                <a:gd name="T16" fmla="*/ 39 w 98"/>
                <a:gd name="T17" fmla="*/ 26 h 39"/>
                <a:gd name="T18" fmla="*/ 34 w 98"/>
                <a:gd name="T19" fmla="*/ 26 h 39"/>
                <a:gd name="T20" fmla="*/ 24 w 98"/>
                <a:gd name="T21" fmla="*/ 28 h 39"/>
                <a:gd name="T22" fmla="*/ 12 w 98"/>
                <a:gd name="T23" fmla="*/ 28 h 39"/>
                <a:gd name="T24" fmla="*/ 0 w 98"/>
                <a:gd name="T25" fmla="*/ 28 h 39"/>
                <a:gd name="T26" fmla="*/ 11 w 98"/>
                <a:gd name="T27" fmla="*/ 29 h 39"/>
                <a:gd name="T28" fmla="*/ 25 w 98"/>
                <a:gd name="T29" fmla="*/ 32 h 39"/>
                <a:gd name="T30" fmla="*/ 42 w 98"/>
                <a:gd name="T31" fmla="*/ 33 h 39"/>
                <a:gd name="T32" fmla="*/ 45 w 98"/>
                <a:gd name="T33" fmla="*/ 36 h 39"/>
                <a:gd name="T34" fmla="*/ 48 w 98"/>
                <a:gd name="T35" fmla="*/ 39 h 39"/>
                <a:gd name="T36" fmla="*/ 51 w 98"/>
                <a:gd name="T37" fmla="*/ 39 h 39"/>
                <a:gd name="T38" fmla="*/ 53 w 98"/>
                <a:gd name="T39" fmla="*/ 39 h 39"/>
                <a:gd name="T40" fmla="*/ 58 w 98"/>
                <a:gd name="T41" fmla="*/ 37 h 39"/>
                <a:gd name="T42" fmla="*/ 59 w 98"/>
                <a:gd name="T43" fmla="*/ 36 h 39"/>
                <a:gd name="T44" fmla="*/ 66 w 98"/>
                <a:gd name="T45" fmla="*/ 34 h 39"/>
                <a:gd name="T46" fmla="*/ 71 w 98"/>
                <a:gd name="T47" fmla="*/ 30 h 39"/>
                <a:gd name="T48" fmla="*/ 74 w 98"/>
                <a:gd name="T49" fmla="*/ 28 h 39"/>
                <a:gd name="T50" fmla="*/ 78 w 98"/>
                <a:gd name="T51" fmla="*/ 26 h 39"/>
                <a:gd name="T52" fmla="*/ 80 w 98"/>
                <a:gd name="T53" fmla="*/ 21 h 39"/>
                <a:gd name="T54" fmla="*/ 81 w 98"/>
                <a:gd name="T55" fmla="*/ 19 h 39"/>
                <a:gd name="T56" fmla="*/ 87 w 98"/>
                <a:gd name="T57" fmla="*/ 17 h 39"/>
                <a:gd name="T58" fmla="*/ 90 w 98"/>
                <a:gd name="T59" fmla="*/ 13 h 39"/>
                <a:gd name="T60" fmla="*/ 94 w 98"/>
                <a:gd name="T61" fmla="*/ 10 h 39"/>
                <a:gd name="T62" fmla="*/ 96 w 98"/>
                <a:gd name="T63" fmla="*/ 6 h 39"/>
                <a:gd name="T64" fmla="*/ 98 w 98"/>
                <a:gd name="T65" fmla="*/ 2 h 39"/>
                <a:gd name="T66" fmla="*/ 98 w 98"/>
                <a:gd name="T67" fmla="*/ 0 h 39"/>
                <a:gd name="T68" fmla="*/ 94 w 98"/>
                <a:gd name="T69" fmla="*/ 5 h 39"/>
                <a:gd name="T70" fmla="*/ 89 w 98"/>
                <a:gd name="T71" fmla="*/ 10 h 39"/>
                <a:gd name="T72" fmla="*/ 84 w 98"/>
                <a:gd name="T73" fmla="*/ 12 h 39"/>
                <a:gd name="T74" fmla="*/ 79 w 98"/>
                <a:gd name="T75" fmla="*/ 13 h 39"/>
                <a:gd name="T76" fmla="*/ 70 w 98"/>
                <a:gd name="T77" fmla="*/ 13 h 39"/>
                <a:gd name="T78" fmla="*/ 66 w 98"/>
                <a:gd name="T79" fmla="*/ 12 h 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8" h="39">
                  <a:moveTo>
                    <a:pt x="66" y="12"/>
                  </a:moveTo>
                  <a:lnTo>
                    <a:pt x="65" y="18"/>
                  </a:lnTo>
                  <a:lnTo>
                    <a:pt x="64" y="22"/>
                  </a:lnTo>
                  <a:lnTo>
                    <a:pt x="61" y="27"/>
                  </a:lnTo>
                  <a:lnTo>
                    <a:pt x="59" y="28"/>
                  </a:lnTo>
                  <a:lnTo>
                    <a:pt x="57" y="29"/>
                  </a:lnTo>
                  <a:lnTo>
                    <a:pt x="50" y="28"/>
                  </a:lnTo>
                  <a:lnTo>
                    <a:pt x="42" y="26"/>
                  </a:lnTo>
                  <a:lnTo>
                    <a:pt x="39" y="26"/>
                  </a:lnTo>
                  <a:lnTo>
                    <a:pt x="34" y="26"/>
                  </a:lnTo>
                  <a:lnTo>
                    <a:pt x="24" y="28"/>
                  </a:lnTo>
                  <a:lnTo>
                    <a:pt x="12" y="28"/>
                  </a:lnTo>
                  <a:lnTo>
                    <a:pt x="0" y="28"/>
                  </a:lnTo>
                  <a:lnTo>
                    <a:pt x="11" y="29"/>
                  </a:lnTo>
                  <a:lnTo>
                    <a:pt x="25" y="32"/>
                  </a:lnTo>
                  <a:lnTo>
                    <a:pt x="42" y="33"/>
                  </a:lnTo>
                  <a:lnTo>
                    <a:pt x="45" y="36"/>
                  </a:lnTo>
                  <a:lnTo>
                    <a:pt x="48" y="39"/>
                  </a:lnTo>
                  <a:lnTo>
                    <a:pt x="51" y="39"/>
                  </a:lnTo>
                  <a:lnTo>
                    <a:pt x="53" y="39"/>
                  </a:lnTo>
                  <a:lnTo>
                    <a:pt x="58" y="37"/>
                  </a:lnTo>
                  <a:lnTo>
                    <a:pt x="59" y="36"/>
                  </a:lnTo>
                  <a:lnTo>
                    <a:pt x="66" y="34"/>
                  </a:lnTo>
                  <a:lnTo>
                    <a:pt x="71" y="30"/>
                  </a:lnTo>
                  <a:lnTo>
                    <a:pt x="74" y="28"/>
                  </a:lnTo>
                  <a:lnTo>
                    <a:pt x="78" y="26"/>
                  </a:lnTo>
                  <a:lnTo>
                    <a:pt x="80" y="21"/>
                  </a:lnTo>
                  <a:lnTo>
                    <a:pt x="81" y="19"/>
                  </a:lnTo>
                  <a:lnTo>
                    <a:pt x="87" y="17"/>
                  </a:lnTo>
                  <a:lnTo>
                    <a:pt x="90" y="13"/>
                  </a:lnTo>
                  <a:lnTo>
                    <a:pt x="94" y="10"/>
                  </a:lnTo>
                  <a:lnTo>
                    <a:pt x="96" y="6"/>
                  </a:lnTo>
                  <a:lnTo>
                    <a:pt x="98" y="2"/>
                  </a:lnTo>
                  <a:lnTo>
                    <a:pt x="98" y="0"/>
                  </a:lnTo>
                  <a:lnTo>
                    <a:pt x="94" y="5"/>
                  </a:lnTo>
                  <a:lnTo>
                    <a:pt x="89" y="10"/>
                  </a:lnTo>
                  <a:lnTo>
                    <a:pt x="84" y="12"/>
                  </a:lnTo>
                  <a:lnTo>
                    <a:pt x="79" y="13"/>
                  </a:lnTo>
                  <a:lnTo>
                    <a:pt x="70" y="13"/>
                  </a:lnTo>
                  <a:lnTo>
                    <a:pt x="66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8" name="Freeform 169"/>
            <p:cNvSpPr>
              <a:spLocks/>
            </p:cNvSpPr>
            <p:nvPr/>
          </p:nvSpPr>
          <p:spPr bwMode="auto">
            <a:xfrm>
              <a:off x="3803" y="3032"/>
              <a:ext cx="103" cy="173"/>
            </a:xfrm>
            <a:custGeom>
              <a:avLst/>
              <a:gdLst>
                <a:gd name="T0" fmla="*/ 103 w 103"/>
                <a:gd name="T1" fmla="*/ 172 h 173"/>
                <a:gd name="T2" fmla="*/ 93 w 103"/>
                <a:gd name="T3" fmla="*/ 171 h 173"/>
                <a:gd name="T4" fmla="*/ 84 w 103"/>
                <a:gd name="T5" fmla="*/ 170 h 173"/>
                <a:gd name="T6" fmla="*/ 75 w 103"/>
                <a:gd name="T7" fmla="*/ 167 h 173"/>
                <a:gd name="T8" fmla="*/ 67 w 103"/>
                <a:gd name="T9" fmla="*/ 165 h 173"/>
                <a:gd name="T10" fmla="*/ 52 w 103"/>
                <a:gd name="T11" fmla="*/ 158 h 173"/>
                <a:gd name="T12" fmla="*/ 39 w 103"/>
                <a:gd name="T13" fmla="*/ 150 h 173"/>
                <a:gd name="T14" fmla="*/ 29 w 103"/>
                <a:gd name="T15" fmla="*/ 142 h 173"/>
                <a:gd name="T16" fmla="*/ 22 w 103"/>
                <a:gd name="T17" fmla="*/ 134 h 173"/>
                <a:gd name="T18" fmla="*/ 16 w 103"/>
                <a:gd name="T19" fmla="*/ 127 h 173"/>
                <a:gd name="T20" fmla="*/ 14 w 103"/>
                <a:gd name="T21" fmla="*/ 123 h 173"/>
                <a:gd name="T22" fmla="*/ 26 w 103"/>
                <a:gd name="T23" fmla="*/ 47 h 173"/>
                <a:gd name="T24" fmla="*/ 28 w 103"/>
                <a:gd name="T25" fmla="*/ 38 h 173"/>
                <a:gd name="T26" fmla="*/ 31 w 103"/>
                <a:gd name="T27" fmla="*/ 19 h 173"/>
                <a:gd name="T28" fmla="*/ 31 w 103"/>
                <a:gd name="T29" fmla="*/ 10 h 173"/>
                <a:gd name="T30" fmla="*/ 31 w 103"/>
                <a:gd name="T31" fmla="*/ 3 h 173"/>
                <a:gd name="T32" fmla="*/ 31 w 103"/>
                <a:gd name="T33" fmla="*/ 1 h 173"/>
                <a:gd name="T34" fmla="*/ 30 w 103"/>
                <a:gd name="T35" fmla="*/ 0 h 173"/>
                <a:gd name="T36" fmla="*/ 29 w 103"/>
                <a:gd name="T37" fmla="*/ 0 h 173"/>
                <a:gd name="T38" fmla="*/ 27 w 103"/>
                <a:gd name="T39" fmla="*/ 1 h 173"/>
                <a:gd name="T40" fmla="*/ 19 w 103"/>
                <a:gd name="T41" fmla="*/ 60 h 173"/>
                <a:gd name="T42" fmla="*/ 9 w 103"/>
                <a:gd name="T43" fmla="*/ 86 h 173"/>
                <a:gd name="T44" fmla="*/ 3 w 103"/>
                <a:gd name="T45" fmla="*/ 106 h 173"/>
                <a:gd name="T46" fmla="*/ 0 w 103"/>
                <a:gd name="T47" fmla="*/ 115 h 173"/>
                <a:gd name="T48" fmla="*/ 0 w 103"/>
                <a:gd name="T49" fmla="*/ 120 h 173"/>
                <a:gd name="T50" fmla="*/ 0 w 103"/>
                <a:gd name="T51" fmla="*/ 124 h 173"/>
                <a:gd name="T52" fmla="*/ 1 w 103"/>
                <a:gd name="T53" fmla="*/ 127 h 173"/>
                <a:gd name="T54" fmla="*/ 5 w 103"/>
                <a:gd name="T55" fmla="*/ 134 h 173"/>
                <a:gd name="T56" fmla="*/ 9 w 103"/>
                <a:gd name="T57" fmla="*/ 140 h 173"/>
                <a:gd name="T58" fmla="*/ 19 w 103"/>
                <a:gd name="T59" fmla="*/ 148 h 173"/>
                <a:gd name="T60" fmla="*/ 27 w 103"/>
                <a:gd name="T61" fmla="*/ 155 h 173"/>
                <a:gd name="T62" fmla="*/ 36 w 103"/>
                <a:gd name="T63" fmla="*/ 159 h 173"/>
                <a:gd name="T64" fmla="*/ 44 w 103"/>
                <a:gd name="T65" fmla="*/ 164 h 173"/>
                <a:gd name="T66" fmla="*/ 52 w 103"/>
                <a:gd name="T67" fmla="*/ 167 h 173"/>
                <a:gd name="T68" fmla="*/ 60 w 103"/>
                <a:gd name="T69" fmla="*/ 170 h 173"/>
                <a:gd name="T70" fmla="*/ 74 w 103"/>
                <a:gd name="T71" fmla="*/ 173 h 173"/>
                <a:gd name="T72" fmla="*/ 86 w 103"/>
                <a:gd name="T73" fmla="*/ 173 h 173"/>
                <a:gd name="T74" fmla="*/ 95 w 103"/>
                <a:gd name="T75" fmla="*/ 173 h 173"/>
                <a:gd name="T76" fmla="*/ 103 w 103"/>
                <a:gd name="T77" fmla="*/ 172 h 1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3" h="173">
                  <a:moveTo>
                    <a:pt x="103" y="172"/>
                  </a:moveTo>
                  <a:lnTo>
                    <a:pt x="93" y="171"/>
                  </a:lnTo>
                  <a:lnTo>
                    <a:pt x="84" y="170"/>
                  </a:lnTo>
                  <a:lnTo>
                    <a:pt x="75" y="167"/>
                  </a:lnTo>
                  <a:lnTo>
                    <a:pt x="67" y="165"/>
                  </a:lnTo>
                  <a:lnTo>
                    <a:pt x="52" y="158"/>
                  </a:lnTo>
                  <a:lnTo>
                    <a:pt x="39" y="150"/>
                  </a:lnTo>
                  <a:lnTo>
                    <a:pt x="29" y="142"/>
                  </a:lnTo>
                  <a:lnTo>
                    <a:pt x="22" y="134"/>
                  </a:lnTo>
                  <a:lnTo>
                    <a:pt x="16" y="127"/>
                  </a:lnTo>
                  <a:lnTo>
                    <a:pt x="14" y="123"/>
                  </a:lnTo>
                  <a:lnTo>
                    <a:pt x="26" y="47"/>
                  </a:lnTo>
                  <a:lnTo>
                    <a:pt x="28" y="38"/>
                  </a:lnTo>
                  <a:lnTo>
                    <a:pt x="31" y="19"/>
                  </a:lnTo>
                  <a:lnTo>
                    <a:pt x="31" y="10"/>
                  </a:lnTo>
                  <a:lnTo>
                    <a:pt x="31" y="3"/>
                  </a:lnTo>
                  <a:lnTo>
                    <a:pt x="31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7" y="1"/>
                  </a:lnTo>
                  <a:lnTo>
                    <a:pt x="19" y="60"/>
                  </a:lnTo>
                  <a:lnTo>
                    <a:pt x="9" y="86"/>
                  </a:lnTo>
                  <a:lnTo>
                    <a:pt x="3" y="106"/>
                  </a:lnTo>
                  <a:lnTo>
                    <a:pt x="0" y="115"/>
                  </a:lnTo>
                  <a:lnTo>
                    <a:pt x="0" y="120"/>
                  </a:lnTo>
                  <a:lnTo>
                    <a:pt x="0" y="124"/>
                  </a:lnTo>
                  <a:lnTo>
                    <a:pt x="1" y="127"/>
                  </a:lnTo>
                  <a:lnTo>
                    <a:pt x="5" y="134"/>
                  </a:lnTo>
                  <a:lnTo>
                    <a:pt x="9" y="140"/>
                  </a:lnTo>
                  <a:lnTo>
                    <a:pt x="19" y="148"/>
                  </a:lnTo>
                  <a:lnTo>
                    <a:pt x="27" y="155"/>
                  </a:lnTo>
                  <a:lnTo>
                    <a:pt x="36" y="159"/>
                  </a:lnTo>
                  <a:lnTo>
                    <a:pt x="44" y="164"/>
                  </a:lnTo>
                  <a:lnTo>
                    <a:pt x="52" y="167"/>
                  </a:lnTo>
                  <a:lnTo>
                    <a:pt x="60" y="170"/>
                  </a:lnTo>
                  <a:lnTo>
                    <a:pt x="74" y="173"/>
                  </a:lnTo>
                  <a:lnTo>
                    <a:pt x="86" y="173"/>
                  </a:lnTo>
                  <a:lnTo>
                    <a:pt x="95" y="173"/>
                  </a:lnTo>
                  <a:lnTo>
                    <a:pt x="103" y="1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89" name="Freeform 170"/>
            <p:cNvSpPr>
              <a:spLocks/>
            </p:cNvSpPr>
            <p:nvPr/>
          </p:nvSpPr>
          <p:spPr bwMode="auto">
            <a:xfrm>
              <a:off x="3775" y="2954"/>
              <a:ext cx="166" cy="165"/>
            </a:xfrm>
            <a:custGeom>
              <a:avLst/>
              <a:gdLst>
                <a:gd name="T0" fmla="*/ 126 w 166"/>
                <a:gd name="T1" fmla="*/ 17 h 165"/>
                <a:gd name="T2" fmla="*/ 131 w 166"/>
                <a:gd name="T3" fmla="*/ 17 h 165"/>
                <a:gd name="T4" fmla="*/ 145 w 166"/>
                <a:gd name="T5" fmla="*/ 16 h 165"/>
                <a:gd name="T6" fmla="*/ 152 w 166"/>
                <a:gd name="T7" fmla="*/ 16 h 165"/>
                <a:gd name="T8" fmla="*/ 158 w 166"/>
                <a:gd name="T9" fmla="*/ 14 h 165"/>
                <a:gd name="T10" fmla="*/ 162 w 166"/>
                <a:gd name="T11" fmla="*/ 13 h 165"/>
                <a:gd name="T12" fmla="*/ 163 w 166"/>
                <a:gd name="T13" fmla="*/ 10 h 165"/>
                <a:gd name="T14" fmla="*/ 163 w 166"/>
                <a:gd name="T15" fmla="*/ 9 h 165"/>
                <a:gd name="T16" fmla="*/ 165 w 166"/>
                <a:gd name="T17" fmla="*/ 9 h 165"/>
                <a:gd name="T18" fmla="*/ 166 w 166"/>
                <a:gd name="T19" fmla="*/ 7 h 165"/>
                <a:gd name="T20" fmla="*/ 165 w 166"/>
                <a:gd name="T21" fmla="*/ 6 h 165"/>
                <a:gd name="T22" fmla="*/ 159 w 166"/>
                <a:gd name="T23" fmla="*/ 5 h 165"/>
                <a:gd name="T24" fmla="*/ 159 w 166"/>
                <a:gd name="T25" fmla="*/ 3 h 165"/>
                <a:gd name="T26" fmla="*/ 157 w 166"/>
                <a:gd name="T27" fmla="*/ 1 h 165"/>
                <a:gd name="T28" fmla="*/ 155 w 166"/>
                <a:gd name="T29" fmla="*/ 0 h 165"/>
                <a:gd name="T30" fmla="*/ 152 w 166"/>
                <a:gd name="T31" fmla="*/ 0 h 165"/>
                <a:gd name="T32" fmla="*/ 150 w 166"/>
                <a:gd name="T33" fmla="*/ 0 h 165"/>
                <a:gd name="T34" fmla="*/ 145 w 166"/>
                <a:gd name="T35" fmla="*/ 3 h 165"/>
                <a:gd name="T36" fmla="*/ 141 w 166"/>
                <a:gd name="T37" fmla="*/ 8 h 165"/>
                <a:gd name="T38" fmla="*/ 137 w 166"/>
                <a:gd name="T39" fmla="*/ 8 h 165"/>
                <a:gd name="T40" fmla="*/ 129 w 166"/>
                <a:gd name="T41" fmla="*/ 9 h 165"/>
                <a:gd name="T42" fmla="*/ 122 w 166"/>
                <a:gd name="T43" fmla="*/ 11 h 165"/>
                <a:gd name="T44" fmla="*/ 113 w 166"/>
                <a:gd name="T45" fmla="*/ 15 h 165"/>
                <a:gd name="T46" fmla="*/ 103 w 166"/>
                <a:gd name="T47" fmla="*/ 20 h 165"/>
                <a:gd name="T48" fmla="*/ 91 w 166"/>
                <a:gd name="T49" fmla="*/ 26 h 165"/>
                <a:gd name="T50" fmla="*/ 86 w 166"/>
                <a:gd name="T51" fmla="*/ 31 h 165"/>
                <a:gd name="T52" fmla="*/ 82 w 166"/>
                <a:gd name="T53" fmla="*/ 34 h 165"/>
                <a:gd name="T54" fmla="*/ 76 w 166"/>
                <a:gd name="T55" fmla="*/ 44 h 165"/>
                <a:gd name="T56" fmla="*/ 73 w 166"/>
                <a:gd name="T57" fmla="*/ 52 h 165"/>
                <a:gd name="T58" fmla="*/ 70 w 166"/>
                <a:gd name="T59" fmla="*/ 55 h 165"/>
                <a:gd name="T60" fmla="*/ 67 w 166"/>
                <a:gd name="T61" fmla="*/ 57 h 165"/>
                <a:gd name="T62" fmla="*/ 60 w 166"/>
                <a:gd name="T63" fmla="*/ 60 h 165"/>
                <a:gd name="T64" fmla="*/ 55 w 166"/>
                <a:gd name="T65" fmla="*/ 63 h 165"/>
                <a:gd name="T66" fmla="*/ 45 w 166"/>
                <a:gd name="T67" fmla="*/ 70 h 165"/>
                <a:gd name="T68" fmla="*/ 39 w 166"/>
                <a:gd name="T69" fmla="*/ 77 h 165"/>
                <a:gd name="T70" fmla="*/ 33 w 166"/>
                <a:gd name="T71" fmla="*/ 85 h 165"/>
                <a:gd name="T72" fmla="*/ 25 w 166"/>
                <a:gd name="T73" fmla="*/ 97 h 165"/>
                <a:gd name="T74" fmla="*/ 21 w 166"/>
                <a:gd name="T75" fmla="*/ 101 h 165"/>
                <a:gd name="T76" fmla="*/ 13 w 166"/>
                <a:gd name="T77" fmla="*/ 111 h 165"/>
                <a:gd name="T78" fmla="*/ 9 w 166"/>
                <a:gd name="T79" fmla="*/ 119 h 165"/>
                <a:gd name="T80" fmla="*/ 4 w 166"/>
                <a:gd name="T81" fmla="*/ 127 h 165"/>
                <a:gd name="T82" fmla="*/ 1 w 166"/>
                <a:gd name="T83" fmla="*/ 136 h 165"/>
                <a:gd name="T84" fmla="*/ 0 w 166"/>
                <a:gd name="T85" fmla="*/ 147 h 165"/>
                <a:gd name="T86" fmla="*/ 2 w 166"/>
                <a:gd name="T87" fmla="*/ 151 h 165"/>
                <a:gd name="T88" fmla="*/ 8 w 166"/>
                <a:gd name="T89" fmla="*/ 158 h 165"/>
                <a:gd name="T90" fmla="*/ 10 w 166"/>
                <a:gd name="T91" fmla="*/ 163 h 165"/>
                <a:gd name="T92" fmla="*/ 13 w 166"/>
                <a:gd name="T93" fmla="*/ 165 h 165"/>
                <a:gd name="T94" fmla="*/ 16 w 166"/>
                <a:gd name="T95" fmla="*/ 165 h 165"/>
                <a:gd name="T96" fmla="*/ 18 w 166"/>
                <a:gd name="T97" fmla="*/ 163 h 165"/>
                <a:gd name="T98" fmla="*/ 17 w 166"/>
                <a:gd name="T99" fmla="*/ 152 h 165"/>
                <a:gd name="T100" fmla="*/ 17 w 166"/>
                <a:gd name="T101" fmla="*/ 143 h 165"/>
                <a:gd name="T102" fmla="*/ 15 w 166"/>
                <a:gd name="T103" fmla="*/ 136 h 165"/>
                <a:gd name="T104" fmla="*/ 23 w 166"/>
                <a:gd name="T105" fmla="*/ 126 h 165"/>
                <a:gd name="T106" fmla="*/ 31 w 166"/>
                <a:gd name="T107" fmla="*/ 115 h 165"/>
                <a:gd name="T108" fmla="*/ 39 w 166"/>
                <a:gd name="T109" fmla="*/ 100 h 165"/>
                <a:gd name="T110" fmla="*/ 50 w 166"/>
                <a:gd name="T111" fmla="*/ 77 h 165"/>
                <a:gd name="T112" fmla="*/ 126 w 166"/>
                <a:gd name="T113" fmla="*/ 17 h 16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5">
                  <a:moveTo>
                    <a:pt x="126" y="17"/>
                  </a:moveTo>
                  <a:lnTo>
                    <a:pt x="131" y="17"/>
                  </a:lnTo>
                  <a:lnTo>
                    <a:pt x="145" y="16"/>
                  </a:lnTo>
                  <a:lnTo>
                    <a:pt x="152" y="16"/>
                  </a:lnTo>
                  <a:lnTo>
                    <a:pt x="158" y="14"/>
                  </a:lnTo>
                  <a:lnTo>
                    <a:pt x="162" y="13"/>
                  </a:lnTo>
                  <a:lnTo>
                    <a:pt x="163" y="10"/>
                  </a:lnTo>
                  <a:lnTo>
                    <a:pt x="163" y="9"/>
                  </a:lnTo>
                  <a:lnTo>
                    <a:pt x="165" y="9"/>
                  </a:lnTo>
                  <a:lnTo>
                    <a:pt x="166" y="7"/>
                  </a:lnTo>
                  <a:lnTo>
                    <a:pt x="165" y="6"/>
                  </a:lnTo>
                  <a:lnTo>
                    <a:pt x="159" y="5"/>
                  </a:lnTo>
                  <a:lnTo>
                    <a:pt x="159" y="3"/>
                  </a:lnTo>
                  <a:lnTo>
                    <a:pt x="157" y="1"/>
                  </a:lnTo>
                  <a:lnTo>
                    <a:pt x="155" y="0"/>
                  </a:lnTo>
                  <a:lnTo>
                    <a:pt x="152" y="0"/>
                  </a:lnTo>
                  <a:lnTo>
                    <a:pt x="150" y="0"/>
                  </a:lnTo>
                  <a:lnTo>
                    <a:pt x="145" y="3"/>
                  </a:lnTo>
                  <a:lnTo>
                    <a:pt x="141" y="8"/>
                  </a:lnTo>
                  <a:lnTo>
                    <a:pt x="137" y="8"/>
                  </a:lnTo>
                  <a:lnTo>
                    <a:pt x="129" y="9"/>
                  </a:lnTo>
                  <a:lnTo>
                    <a:pt x="122" y="11"/>
                  </a:lnTo>
                  <a:lnTo>
                    <a:pt x="113" y="15"/>
                  </a:lnTo>
                  <a:lnTo>
                    <a:pt x="103" y="20"/>
                  </a:lnTo>
                  <a:lnTo>
                    <a:pt x="91" y="26"/>
                  </a:lnTo>
                  <a:lnTo>
                    <a:pt x="86" y="31"/>
                  </a:lnTo>
                  <a:lnTo>
                    <a:pt x="82" y="34"/>
                  </a:lnTo>
                  <a:lnTo>
                    <a:pt x="76" y="44"/>
                  </a:lnTo>
                  <a:lnTo>
                    <a:pt x="73" y="52"/>
                  </a:lnTo>
                  <a:lnTo>
                    <a:pt x="70" y="55"/>
                  </a:lnTo>
                  <a:lnTo>
                    <a:pt x="67" y="57"/>
                  </a:lnTo>
                  <a:lnTo>
                    <a:pt x="60" y="60"/>
                  </a:lnTo>
                  <a:lnTo>
                    <a:pt x="55" y="63"/>
                  </a:lnTo>
                  <a:lnTo>
                    <a:pt x="45" y="70"/>
                  </a:lnTo>
                  <a:lnTo>
                    <a:pt x="39" y="77"/>
                  </a:lnTo>
                  <a:lnTo>
                    <a:pt x="33" y="85"/>
                  </a:lnTo>
                  <a:lnTo>
                    <a:pt x="25" y="97"/>
                  </a:lnTo>
                  <a:lnTo>
                    <a:pt x="21" y="101"/>
                  </a:lnTo>
                  <a:lnTo>
                    <a:pt x="13" y="111"/>
                  </a:lnTo>
                  <a:lnTo>
                    <a:pt x="9" y="119"/>
                  </a:lnTo>
                  <a:lnTo>
                    <a:pt x="4" y="127"/>
                  </a:lnTo>
                  <a:lnTo>
                    <a:pt x="1" y="136"/>
                  </a:lnTo>
                  <a:lnTo>
                    <a:pt x="0" y="147"/>
                  </a:lnTo>
                  <a:lnTo>
                    <a:pt x="2" y="151"/>
                  </a:lnTo>
                  <a:lnTo>
                    <a:pt x="8" y="158"/>
                  </a:lnTo>
                  <a:lnTo>
                    <a:pt x="10" y="163"/>
                  </a:lnTo>
                  <a:lnTo>
                    <a:pt x="13" y="165"/>
                  </a:lnTo>
                  <a:lnTo>
                    <a:pt x="16" y="165"/>
                  </a:lnTo>
                  <a:lnTo>
                    <a:pt x="18" y="163"/>
                  </a:lnTo>
                  <a:lnTo>
                    <a:pt x="17" y="152"/>
                  </a:lnTo>
                  <a:lnTo>
                    <a:pt x="17" y="143"/>
                  </a:lnTo>
                  <a:lnTo>
                    <a:pt x="15" y="136"/>
                  </a:lnTo>
                  <a:lnTo>
                    <a:pt x="23" y="126"/>
                  </a:lnTo>
                  <a:lnTo>
                    <a:pt x="31" y="115"/>
                  </a:lnTo>
                  <a:lnTo>
                    <a:pt x="39" y="100"/>
                  </a:lnTo>
                  <a:lnTo>
                    <a:pt x="50" y="77"/>
                  </a:lnTo>
                  <a:lnTo>
                    <a:pt x="126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1" name="Freeform 171"/>
          <p:cNvSpPr>
            <a:spLocks/>
          </p:cNvSpPr>
          <p:nvPr/>
        </p:nvSpPr>
        <p:spPr bwMode="auto">
          <a:xfrm>
            <a:off x="5354638" y="5799138"/>
            <a:ext cx="427037" cy="415925"/>
          </a:xfrm>
          <a:custGeom>
            <a:avLst/>
            <a:gdLst>
              <a:gd name="T0" fmla="*/ 149225 w 269"/>
              <a:gd name="T1" fmla="*/ 23813 h 262"/>
              <a:gd name="T2" fmla="*/ 182562 w 269"/>
              <a:gd name="T3" fmla="*/ 3175 h 262"/>
              <a:gd name="T4" fmla="*/ 203200 w 269"/>
              <a:gd name="T5" fmla="*/ 0 h 262"/>
              <a:gd name="T6" fmla="*/ 207962 w 269"/>
              <a:gd name="T7" fmla="*/ 3175 h 262"/>
              <a:gd name="T8" fmla="*/ 236537 w 269"/>
              <a:gd name="T9" fmla="*/ 12700 h 262"/>
              <a:gd name="T10" fmla="*/ 252412 w 269"/>
              <a:gd name="T11" fmla="*/ 12700 h 262"/>
              <a:gd name="T12" fmla="*/ 269875 w 269"/>
              <a:gd name="T13" fmla="*/ 17463 h 262"/>
              <a:gd name="T14" fmla="*/ 280987 w 269"/>
              <a:gd name="T15" fmla="*/ 30163 h 262"/>
              <a:gd name="T16" fmla="*/ 295275 w 269"/>
              <a:gd name="T17" fmla="*/ 41275 h 262"/>
              <a:gd name="T18" fmla="*/ 339725 w 269"/>
              <a:gd name="T19" fmla="*/ 53975 h 262"/>
              <a:gd name="T20" fmla="*/ 366712 w 269"/>
              <a:gd name="T21" fmla="*/ 68263 h 262"/>
              <a:gd name="T22" fmla="*/ 374650 w 269"/>
              <a:gd name="T23" fmla="*/ 76200 h 262"/>
              <a:gd name="T24" fmla="*/ 392112 w 269"/>
              <a:gd name="T25" fmla="*/ 77788 h 262"/>
              <a:gd name="T26" fmla="*/ 407987 w 269"/>
              <a:gd name="T27" fmla="*/ 85725 h 262"/>
              <a:gd name="T28" fmla="*/ 420687 w 269"/>
              <a:gd name="T29" fmla="*/ 100013 h 262"/>
              <a:gd name="T30" fmla="*/ 425450 w 269"/>
              <a:gd name="T31" fmla="*/ 115888 h 262"/>
              <a:gd name="T32" fmla="*/ 427037 w 269"/>
              <a:gd name="T33" fmla="*/ 141288 h 262"/>
              <a:gd name="T34" fmla="*/ 419100 w 269"/>
              <a:gd name="T35" fmla="*/ 176213 h 262"/>
              <a:gd name="T36" fmla="*/ 412750 w 269"/>
              <a:gd name="T37" fmla="*/ 230188 h 262"/>
              <a:gd name="T38" fmla="*/ 412750 w 269"/>
              <a:gd name="T39" fmla="*/ 247650 h 262"/>
              <a:gd name="T40" fmla="*/ 406400 w 269"/>
              <a:gd name="T41" fmla="*/ 276225 h 262"/>
              <a:gd name="T42" fmla="*/ 395287 w 269"/>
              <a:gd name="T43" fmla="*/ 301625 h 262"/>
              <a:gd name="T44" fmla="*/ 377825 w 269"/>
              <a:gd name="T45" fmla="*/ 325438 h 262"/>
              <a:gd name="T46" fmla="*/ 350837 w 269"/>
              <a:gd name="T47" fmla="*/ 350838 h 262"/>
              <a:gd name="T48" fmla="*/ 312737 w 269"/>
              <a:gd name="T49" fmla="*/ 371475 h 262"/>
              <a:gd name="T50" fmla="*/ 284162 w 269"/>
              <a:gd name="T51" fmla="*/ 387350 h 262"/>
              <a:gd name="T52" fmla="*/ 266700 w 269"/>
              <a:gd name="T53" fmla="*/ 401638 h 262"/>
              <a:gd name="T54" fmla="*/ 233362 w 269"/>
              <a:gd name="T55" fmla="*/ 412750 h 262"/>
              <a:gd name="T56" fmla="*/ 180975 w 269"/>
              <a:gd name="T57" fmla="*/ 414338 h 262"/>
              <a:gd name="T58" fmla="*/ 155575 w 269"/>
              <a:gd name="T59" fmla="*/ 407988 h 262"/>
              <a:gd name="T60" fmla="*/ 122237 w 269"/>
              <a:gd name="T61" fmla="*/ 385763 h 262"/>
              <a:gd name="T62" fmla="*/ 104775 w 269"/>
              <a:gd name="T63" fmla="*/ 365125 h 262"/>
              <a:gd name="T64" fmla="*/ 88900 w 269"/>
              <a:gd name="T65" fmla="*/ 339725 h 262"/>
              <a:gd name="T66" fmla="*/ 74612 w 269"/>
              <a:gd name="T67" fmla="*/ 307975 h 262"/>
              <a:gd name="T68" fmla="*/ 53975 w 269"/>
              <a:gd name="T69" fmla="*/ 290513 h 262"/>
              <a:gd name="T70" fmla="*/ 33337 w 269"/>
              <a:gd name="T71" fmla="*/ 271463 h 262"/>
              <a:gd name="T72" fmla="*/ 15875 w 269"/>
              <a:gd name="T73" fmla="*/ 242888 h 262"/>
              <a:gd name="T74" fmla="*/ 6350 w 269"/>
              <a:gd name="T75" fmla="*/ 209550 h 262"/>
              <a:gd name="T76" fmla="*/ 6350 w 269"/>
              <a:gd name="T77" fmla="*/ 184150 h 262"/>
              <a:gd name="T78" fmla="*/ 6350 w 269"/>
              <a:gd name="T79" fmla="*/ 168275 h 262"/>
              <a:gd name="T80" fmla="*/ 0 w 269"/>
              <a:gd name="T81" fmla="*/ 152400 h 262"/>
              <a:gd name="T82" fmla="*/ 4762 w 269"/>
              <a:gd name="T83" fmla="*/ 139700 h 262"/>
              <a:gd name="T84" fmla="*/ 15875 w 269"/>
              <a:gd name="T85" fmla="*/ 130175 h 262"/>
              <a:gd name="T86" fmla="*/ 20637 w 269"/>
              <a:gd name="T87" fmla="*/ 128588 h 262"/>
              <a:gd name="T88" fmla="*/ 25400 w 269"/>
              <a:gd name="T89" fmla="*/ 125413 h 262"/>
              <a:gd name="T90" fmla="*/ 30162 w 269"/>
              <a:gd name="T91" fmla="*/ 122238 h 262"/>
              <a:gd name="T92" fmla="*/ 41275 w 269"/>
              <a:gd name="T93" fmla="*/ 68263 h 262"/>
              <a:gd name="T94" fmla="*/ 49212 w 269"/>
              <a:gd name="T95" fmla="*/ 52388 h 262"/>
              <a:gd name="T96" fmla="*/ 52387 w 269"/>
              <a:gd name="T97" fmla="*/ 47625 h 262"/>
              <a:gd name="T98" fmla="*/ 65087 w 269"/>
              <a:gd name="T99" fmla="*/ 36513 h 262"/>
              <a:gd name="T100" fmla="*/ 79375 w 269"/>
              <a:gd name="T101" fmla="*/ 36513 h 262"/>
              <a:gd name="T102" fmla="*/ 95250 w 269"/>
              <a:gd name="T103" fmla="*/ 23813 h 262"/>
              <a:gd name="T104" fmla="*/ 106362 w 269"/>
              <a:gd name="T105" fmla="*/ 15875 h 262"/>
              <a:gd name="T106" fmla="*/ 120650 w 269"/>
              <a:gd name="T107" fmla="*/ 12700 h 262"/>
              <a:gd name="T108" fmla="*/ 133350 w 269"/>
              <a:gd name="T109" fmla="*/ 20638 h 26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69" h="262">
                <a:moveTo>
                  <a:pt x="87" y="19"/>
                </a:moveTo>
                <a:lnTo>
                  <a:pt x="94" y="15"/>
                </a:lnTo>
                <a:lnTo>
                  <a:pt x="107" y="7"/>
                </a:lnTo>
                <a:lnTo>
                  <a:pt x="115" y="2"/>
                </a:lnTo>
                <a:lnTo>
                  <a:pt x="122" y="0"/>
                </a:lnTo>
                <a:lnTo>
                  <a:pt x="128" y="0"/>
                </a:lnTo>
                <a:lnTo>
                  <a:pt x="130" y="1"/>
                </a:lnTo>
                <a:lnTo>
                  <a:pt x="131" y="2"/>
                </a:lnTo>
                <a:lnTo>
                  <a:pt x="140" y="6"/>
                </a:lnTo>
                <a:lnTo>
                  <a:pt x="149" y="8"/>
                </a:lnTo>
                <a:lnTo>
                  <a:pt x="155" y="8"/>
                </a:lnTo>
                <a:lnTo>
                  <a:pt x="159" y="8"/>
                </a:lnTo>
                <a:lnTo>
                  <a:pt x="167" y="10"/>
                </a:lnTo>
                <a:lnTo>
                  <a:pt x="170" y="11"/>
                </a:lnTo>
                <a:lnTo>
                  <a:pt x="174" y="15"/>
                </a:lnTo>
                <a:lnTo>
                  <a:pt x="177" y="19"/>
                </a:lnTo>
                <a:lnTo>
                  <a:pt x="179" y="25"/>
                </a:lnTo>
                <a:lnTo>
                  <a:pt x="186" y="26"/>
                </a:lnTo>
                <a:lnTo>
                  <a:pt x="205" y="31"/>
                </a:lnTo>
                <a:lnTo>
                  <a:pt x="214" y="34"/>
                </a:lnTo>
                <a:lnTo>
                  <a:pt x="223" y="39"/>
                </a:lnTo>
                <a:lnTo>
                  <a:pt x="231" y="43"/>
                </a:lnTo>
                <a:lnTo>
                  <a:pt x="233" y="46"/>
                </a:lnTo>
                <a:lnTo>
                  <a:pt x="236" y="48"/>
                </a:lnTo>
                <a:lnTo>
                  <a:pt x="239" y="48"/>
                </a:lnTo>
                <a:lnTo>
                  <a:pt x="247" y="49"/>
                </a:lnTo>
                <a:lnTo>
                  <a:pt x="252" y="51"/>
                </a:lnTo>
                <a:lnTo>
                  <a:pt x="257" y="54"/>
                </a:lnTo>
                <a:lnTo>
                  <a:pt x="262" y="58"/>
                </a:lnTo>
                <a:lnTo>
                  <a:pt x="265" y="63"/>
                </a:lnTo>
                <a:lnTo>
                  <a:pt x="266" y="68"/>
                </a:lnTo>
                <a:lnTo>
                  <a:pt x="268" y="73"/>
                </a:lnTo>
                <a:lnTo>
                  <a:pt x="269" y="80"/>
                </a:lnTo>
                <a:lnTo>
                  <a:pt x="269" y="89"/>
                </a:lnTo>
                <a:lnTo>
                  <a:pt x="268" y="100"/>
                </a:lnTo>
                <a:lnTo>
                  <a:pt x="264" y="111"/>
                </a:lnTo>
                <a:lnTo>
                  <a:pt x="258" y="124"/>
                </a:lnTo>
                <a:lnTo>
                  <a:pt x="260" y="145"/>
                </a:lnTo>
                <a:lnTo>
                  <a:pt x="260" y="148"/>
                </a:lnTo>
                <a:lnTo>
                  <a:pt x="260" y="156"/>
                </a:lnTo>
                <a:lnTo>
                  <a:pt x="257" y="167"/>
                </a:lnTo>
                <a:lnTo>
                  <a:pt x="256" y="174"/>
                </a:lnTo>
                <a:lnTo>
                  <a:pt x="253" y="182"/>
                </a:lnTo>
                <a:lnTo>
                  <a:pt x="249" y="190"/>
                </a:lnTo>
                <a:lnTo>
                  <a:pt x="245" y="197"/>
                </a:lnTo>
                <a:lnTo>
                  <a:pt x="238" y="205"/>
                </a:lnTo>
                <a:lnTo>
                  <a:pt x="231" y="213"/>
                </a:lnTo>
                <a:lnTo>
                  <a:pt x="221" y="221"/>
                </a:lnTo>
                <a:lnTo>
                  <a:pt x="210" y="228"/>
                </a:lnTo>
                <a:lnTo>
                  <a:pt x="197" y="234"/>
                </a:lnTo>
                <a:lnTo>
                  <a:pt x="182" y="239"/>
                </a:lnTo>
                <a:lnTo>
                  <a:pt x="179" y="244"/>
                </a:lnTo>
                <a:lnTo>
                  <a:pt x="175" y="249"/>
                </a:lnTo>
                <a:lnTo>
                  <a:pt x="168" y="253"/>
                </a:lnTo>
                <a:lnTo>
                  <a:pt x="160" y="257"/>
                </a:lnTo>
                <a:lnTo>
                  <a:pt x="147" y="260"/>
                </a:lnTo>
                <a:lnTo>
                  <a:pt x="132" y="262"/>
                </a:lnTo>
                <a:lnTo>
                  <a:pt x="114" y="261"/>
                </a:lnTo>
                <a:lnTo>
                  <a:pt x="106" y="260"/>
                </a:lnTo>
                <a:lnTo>
                  <a:pt x="98" y="257"/>
                </a:lnTo>
                <a:lnTo>
                  <a:pt x="88" y="251"/>
                </a:lnTo>
                <a:lnTo>
                  <a:pt x="77" y="243"/>
                </a:lnTo>
                <a:lnTo>
                  <a:pt x="72" y="237"/>
                </a:lnTo>
                <a:lnTo>
                  <a:pt x="66" y="230"/>
                </a:lnTo>
                <a:lnTo>
                  <a:pt x="60" y="223"/>
                </a:lnTo>
                <a:lnTo>
                  <a:pt x="56" y="214"/>
                </a:lnTo>
                <a:lnTo>
                  <a:pt x="51" y="204"/>
                </a:lnTo>
                <a:lnTo>
                  <a:pt x="47" y="194"/>
                </a:lnTo>
                <a:lnTo>
                  <a:pt x="41" y="189"/>
                </a:lnTo>
                <a:lnTo>
                  <a:pt x="34" y="183"/>
                </a:lnTo>
                <a:lnTo>
                  <a:pt x="26" y="175"/>
                </a:lnTo>
                <a:lnTo>
                  <a:pt x="21" y="171"/>
                </a:lnTo>
                <a:lnTo>
                  <a:pt x="17" y="165"/>
                </a:lnTo>
                <a:lnTo>
                  <a:pt x="10" y="153"/>
                </a:lnTo>
                <a:lnTo>
                  <a:pt x="6" y="142"/>
                </a:lnTo>
                <a:lnTo>
                  <a:pt x="4" y="132"/>
                </a:lnTo>
                <a:lnTo>
                  <a:pt x="4" y="124"/>
                </a:lnTo>
                <a:lnTo>
                  <a:pt x="4" y="116"/>
                </a:lnTo>
                <a:lnTo>
                  <a:pt x="5" y="109"/>
                </a:lnTo>
                <a:lnTo>
                  <a:pt x="4" y="106"/>
                </a:lnTo>
                <a:lnTo>
                  <a:pt x="1" y="100"/>
                </a:lnTo>
                <a:lnTo>
                  <a:pt x="0" y="96"/>
                </a:lnTo>
                <a:lnTo>
                  <a:pt x="0" y="92"/>
                </a:lnTo>
                <a:lnTo>
                  <a:pt x="3" y="88"/>
                </a:lnTo>
                <a:lnTo>
                  <a:pt x="8" y="86"/>
                </a:lnTo>
                <a:lnTo>
                  <a:pt x="10" y="82"/>
                </a:lnTo>
                <a:lnTo>
                  <a:pt x="12" y="80"/>
                </a:lnTo>
                <a:lnTo>
                  <a:pt x="13" y="81"/>
                </a:lnTo>
                <a:lnTo>
                  <a:pt x="16" y="82"/>
                </a:lnTo>
                <a:lnTo>
                  <a:pt x="16" y="79"/>
                </a:lnTo>
                <a:lnTo>
                  <a:pt x="18" y="77"/>
                </a:lnTo>
                <a:lnTo>
                  <a:pt x="19" y="77"/>
                </a:lnTo>
                <a:lnTo>
                  <a:pt x="22" y="58"/>
                </a:lnTo>
                <a:lnTo>
                  <a:pt x="26" y="43"/>
                </a:lnTo>
                <a:lnTo>
                  <a:pt x="28" y="38"/>
                </a:lnTo>
                <a:lnTo>
                  <a:pt x="31" y="33"/>
                </a:lnTo>
                <a:lnTo>
                  <a:pt x="32" y="32"/>
                </a:lnTo>
                <a:lnTo>
                  <a:pt x="33" y="30"/>
                </a:lnTo>
                <a:lnTo>
                  <a:pt x="35" y="26"/>
                </a:lnTo>
                <a:lnTo>
                  <a:pt x="41" y="23"/>
                </a:lnTo>
                <a:lnTo>
                  <a:pt x="45" y="23"/>
                </a:lnTo>
                <a:lnTo>
                  <a:pt x="50" y="23"/>
                </a:lnTo>
                <a:lnTo>
                  <a:pt x="53" y="23"/>
                </a:lnTo>
                <a:lnTo>
                  <a:pt x="60" y="15"/>
                </a:lnTo>
                <a:lnTo>
                  <a:pt x="64" y="13"/>
                </a:lnTo>
                <a:lnTo>
                  <a:pt x="67" y="10"/>
                </a:lnTo>
                <a:lnTo>
                  <a:pt x="72" y="8"/>
                </a:lnTo>
                <a:lnTo>
                  <a:pt x="76" y="8"/>
                </a:lnTo>
                <a:lnTo>
                  <a:pt x="81" y="9"/>
                </a:lnTo>
                <a:lnTo>
                  <a:pt x="84" y="13"/>
                </a:lnTo>
                <a:lnTo>
                  <a:pt x="87" y="19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2" name="Group 172"/>
          <p:cNvGrpSpPr>
            <a:grpSpLocks/>
          </p:cNvGrpSpPr>
          <p:nvPr/>
        </p:nvGrpSpPr>
        <p:grpSpPr bwMode="auto">
          <a:xfrm>
            <a:off x="5360988" y="5815013"/>
            <a:ext cx="412750" cy="382587"/>
            <a:chOff x="3377" y="3663"/>
            <a:chExt cx="260" cy="241"/>
          </a:xfrm>
        </p:grpSpPr>
        <p:sp>
          <p:nvSpPr>
            <p:cNvPr id="5848" name="Freeform 173"/>
            <p:cNvSpPr>
              <a:spLocks/>
            </p:cNvSpPr>
            <p:nvPr/>
          </p:nvSpPr>
          <p:spPr bwMode="auto">
            <a:xfrm>
              <a:off x="3559" y="3687"/>
              <a:ext cx="35" cy="69"/>
            </a:xfrm>
            <a:custGeom>
              <a:avLst/>
              <a:gdLst>
                <a:gd name="T0" fmla="*/ 0 w 35"/>
                <a:gd name="T1" fmla="*/ 0 h 69"/>
                <a:gd name="T2" fmla="*/ 5 w 35"/>
                <a:gd name="T3" fmla="*/ 5 h 69"/>
                <a:gd name="T4" fmla="*/ 11 w 35"/>
                <a:gd name="T5" fmla="*/ 11 h 69"/>
                <a:gd name="T6" fmla="*/ 16 w 35"/>
                <a:gd name="T7" fmla="*/ 19 h 69"/>
                <a:gd name="T8" fmla="*/ 21 w 35"/>
                <a:gd name="T9" fmla="*/ 28 h 69"/>
                <a:gd name="T10" fmla="*/ 24 w 35"/>
                <a:gd name="T11" fmla="*/ 37 h 69"/>
                <a:gd name="T12" fmla="*/ 26 w 35"/>
                <a:gd name="T13" fmla="*/ 42 h 69"/>
                <a:gd name="T14" fmla="*/ 27 w 35"/>
                <a:gd name="T15" fmla="*/ 47 h 69"/>
                <a:gd name="T16" fmla="*/ 26 w 35"/>
                <a:gd name="T17" fmla="*/ 52 h 69"/>
                <a:gd name="T18" fmla="*/ 24 w 35"/>
                <a:gd name="T19" fmla="*/ 56 h 69"/>
                <a:gd name="T20" fmla="*/ 17 w 35"/>
                <a:gd name="T21" fmla="*/ 69 h 69"/>
                <a:gd name="T22" fmla="*/ 20 w 35"/>
                <a:gd name="T23" fmla="*/ 67 h 69"/>
                <a:gd name="T24" fmla="*/ 26 w 35"/>
                <a:gd name="T25" fmla="*/ 62 h 69"/>
                <a:gd name="T26" fmla="*/ 29 w 35"/>
                <a:gd name="T27" fmla="*/ 59 h 69"/>
                <a:gd name="T28" fmla="*/ 31 w 35"/>
                <a:gd name="T29" fmla="*/ 54 h 69"/>
                <a:gd name="T30" fmla="*/ 34 w 35"/>
                <a:gd name="T31" fmla="*/ 48 h 69"/>
                <a:gd name="T32" fmla="*/ 35 w 35"/>
                <a:gd name="T33" fmla="*/ 43 h 69"/>
                <a:gd name="T34" fmla="*/ 34 w 35"/>
                <a:gd name="T35" fmla="*/ 37 h 69"/>
                <a:gd name="T36" fmla="*/ 32 w 35"/>
                <a:gd name="T37" fmla="*/ 32 h 69"/>
                <a:gd name="T38" fmla="*/ 29 w 35"/>
                <a:gd name="T39" fmla="*/ 27 h 69"/>
                <a:gd name="T40" fmla="*/ 24 w 35"/>
                <a:gd name="T41" fmla="*/ 20 h 69"/>
                <a:gd name="T42" fmla="*/ 19 w 35"/>
                <a:gd name="T43" fmla="*/ 14 h 69"/>
                <a:gd name="T44" fmla="*/ 11 w 35"/>
                <a:gd name="T45" fmla="*/ 7 h 69"/>
                <a:gd name="T46" fmla="*/ 0 w 35"/>
                <a:gd name="T47" fmla="*/ 0 h 6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" h="69">
                  <a:moveTo>
                    <a:pt x="0" y="0"/>
                  </a:moveTo>
                  <a:lnTo>
                    <a:pt x="5" y="5"/>
                  </a:lnTo>
                  <a:lnTo>
                    <a:pt x="11" y="11"/>
                  </a:lnTo>
                  <a:lnTo>
                    <a:pt x="16" y="19"/>
                  </a:lnTo>
                  <a:lnTo>
                    <a:pt x="21" y="28"/>
                  </a:lnTo>
                  <a:lnTo>
                    <a:pt x="24" y="37"/>
                  </a:lnTo>
                  <a:lnTo>
                    <a:pt x="26" y="42"/>
                  </a:lnTo>
                  <a:lnTo>
                    <a:pt x="27" y="47"/>
                  </a:lnTo>
                  <a:lnTo>
                    <a:pt x="26" y="52"/>
                  </a:lnTo>
                  <a:lnTo>
                    <a:pt x="24" y="56"/>
                  </a:lnTo>
                  <a:lnTo>
                    <a:pt x="17" y="69"/>
                  </a:lnTo>
                  <a:lnTo>
                    <a:pt x="20" y="67"/>
                  </a:lnTo>
                  <a:lnTo>
                    <a:pt x="26" y="62"/>
                  </a:lnTo>
                  <a:lnTo>
                    <a:pt x="29" y="59"/>
                  </a:lnTo>
                  <a:lnTo>
                    <a:pt x="31" y="54"/>
                  </a:lnTo>
                  <a:lnTo>
                    <a:pt x="34" y="48"/>
                  </a:lnTo>
                  <a:lnTo>
                    <a:pt x="35" y="43"/>
                  </a:lnTo>
                  <a:lnTo>
                    <a:pt x="34" y="37"/>
                  </a:lnTo>
                  <a:lnTo>
                    <a:pt x="32" y="32"/>
                  </a:lnTo>
                  <a:lnTo>
                    <a:pt x="29" y="27"/>
                  </a:lnTo>
                  <a:lnTo>
                    <a:pt x="24" y="20"/>
                  </a:lnTo>
                  <a:lnTo>
                    <a:pt x="19" y="14"/>
                  </a:lnTo>
                  <a:lnTo>
                    <a:pt x="1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9" name="Freeform 174"/>
            <p:cNvSpPr>
              <a:spLocks/>
            </p:cNvSpPr>
            <p:nvPr/>
          </p:nvSpPr>
          <p:spPr bwMode="auto">
            <a:xfrm>
              <a:off x="3399" y="3680"/>
              <a:ext cx="202" cy="120"/>
            </a:xfrm>
            <a:custGeom>
              <a:avLst/>
              <a:gdLst>
                <a:gd name="T0" fmla="*/ 202 w 202"/>
                <a:gd name="T1" fmla="*/ 68 h 120"/>
                <a:gd name="T2" fmla="*/ 192 w 202"/>
                <a:gd name="T3" fmla="*/ 75 h 120"/>
                <a:gd name="T4" fmla="*/ 163 w 202"/>
                <a:gd name="T5" fmla="*/ 94 h 120"/>
                <a:gd name="T6" fmla="*/ 149 w 202"/>
                <a:gd name="T7" fmla="*/ 102 h 120"/>
                <a:gd name="T8" fmla="*/ 137 w 202"/>
                <a:gd name="T9" fmla="*/ 107 h 120"/>
                <a:gd name="T10" fmla="*/ 133 w 202"/>
                <a:gd name="T11" fmla="*/ 108 h 120"/>
                <a:gd name="T12" fmla="*/ 129 w 202"/>
                <a:gd name="T13" fmla="*/ 109 h 120"/>
                <a:gd name="T14" fmla="*/ 118 w 202"/>
                <a:gd name="T15" fmla="*/ 104 h 120"/>
                <a:gd name="T16" fmla="*/ 101 w 202"/>
                <a:gd name="T17" fmla="*/ 97 h 120"/>
                <a:gd name="T18" fmla="*/ 62 w 202"/>
                <a:gd name="T19" fmla="*/ 87 h 120"/>
                <a:gd name="T20" fmla="*/ 48 w 202"/>
                <a:gd name="T21" fmla="*/ 81 h 120"/>
                <a:gd name="T22" fmla="*/ 27 w 202"/>
                <a:gd name="T23" fmla="*/ 68 h 120"/>
                <a:gd name="T24" fmla="*/ 21 w 202"/>
                <a:gd name="T25" fmla="*/ 58 h 120"/>
                <a:gd name="T26" fmla="*/ 16 w 202"/>
                <a:gd name="T27" fmla="*/ 47 h 120"/>
                <a:gd name="T28" fmla="*/ 11 w 202"/>
                <a:gd name="T29" fmla="*/ 36 h 120"/>
                <a:gd name="T30" fmla="*/ 10 w 202"/>
                <a:gd name="T31" fmla="*/ 30 h 120"/>
                <a:gd name="T32" fmla="*/ 9 w 202"/>
                <a:gd name="T33" fmla="*/ 24 h 120"/>
                <a:gd name="T34" fmla="*/ 9 w 202"/>
                <a:gd name="T35" fmla="*/ 19 h 120"/>
                <a:gd name="T36" fmla="*/ 11 w 202"/>
                <a:gd name="T37" fmla="*/ 14 h 120"/>
                <a:gd name="T38" fmla="*/ 14 w 202"/>
                <a:gd name="T39" fmla="*/ 11 h 120"/>
                <a:gd name="T40" fmla="*/ 19 w 202"/>
                <a:gd name="T41" fmla="*/ 7 h 120"/>
                <a:gd name="T42" fmla="*/ 25 w 202"/>
                <a:gd name="T43" fmla="*/ 6 h 120"/>
                <a:gd name="T44" fmla="*/ 34 w 202"/>
                <a:gd name="T45" fmla="*/ 5 h 120"/>
                <a:gd name="T46" fmla="*/ 34 w 202"/>
                <a:gd name="T47" fmla="*/ 3 h 120"/>
                <a:gd name="T48" fmla="*/ 31 w 202"/>
                <a:gd name="T49" fmla="*/ 2 h 120"/>
                <a:gd name="T50" fmla="*/ 22 w 202"/>
                <a:gd name="T51" fmla="*/ 0 h 120"/>
                <a:gd name="T52" fmla="*/ 16 w 202"/>
                <a:gd name="T53" fmla="*/ 0 h 120"/>
                <a:gd name="T54" fmla="*/ 11 w 202"/>
                <a:gd name="T55" fmla="*/ 3 h 120"/>
                <a:gd name="T56" fmla="*/ 8 w 202"/>
                <a:gd name="T57" fmla="*/ 6 h 120"/>
                <a:gd name="T58" fmla="*/ 6 w 202"/>
                <a:gd name="T59" fmla="*/ 13 h 120"/>
                <a:gd name="T60" fmla="*/ 3 w 202"/>
                <a:gd name="T61" fmla="*/ 15 h 120"/>
                <a:gd name="T62" fmla="*/ 1 w 202"/>
                <a:gd name="T63" fmla="*/ 19 h 120"/>
                <a:gd name="T64" fmla="*/ 0 w 202"/>
                <a:gd name="T65" fmla="*/ 24 h 120"/>
                <a:gd name="T66" fmla="*/ 1 w 202"/>
                <a:gd name="T67" fmla="*/ 31 h 120"/>
                <a:gd name="T68" fmla="*/ 2 w 202"/>
                <a:gd name="T69" fmla="*/ 41 h 120"/>
                <a:gd name="T70" fmla="*/ 8 w 202"/>
                <a:gd name="T71" fmla="*/ 51 h 120"/>
                <a:gd name="T72" fmla="*/ 16 w 202"/>
                <a:gd name="T73" fmla="*/ 65 h 120"/>
                <a:gd name="T74" fmla="*/ 17 w 202"/>
                <a:gd name="T75" fmla="*/ 68 h 120"/>
                <a:gd name="T76" fmla="*/ 25 w 202"/>
                <a:gd name="T77" fmla="*/ 74 h 120"/>
                <a:gd name="T78" fmla="*/ 42 w 202"/>
                <a:gd name="T79" fmla="*/ 81 h 120"/>
                <a:gd name="T80" fmla="*/ 50 w 202"/>
                <a:gd name="T81" fmla="*/ 86 h 120"/>
                <a:gd name="T82" fmla="*/ 74 w 202"/>
                <a:gd name="T83" fmla="*/ 101 h 120"/>
                <a:gd name="T84" fmla="*/ 80 w 202"/>
                <a:gd name="T85" fmla="*/ 102 h 120"/>
                <a:gd name="T86" fmla="*/ 94 w 202"/>
                <a:gd name="T87" fmla="*/ 105 h 120"/>
                <a:gd name="T88" fmla="*/ 110 w 202"/>
                <a:gd name="T89" fmla="*/ 109 h 120"/>
                <a:gd name="T90" fmla="*/ 118 w 202"/>
                <a:gd name="T91" fmla="*/ 113 h 120"/>
                <a:gd name="T92" fmla="*/ 125 w 202"/>
                <a:gd name="T93" fmla="*/ 117 h 120"/>
                <a:gd name="T94" fmla="*/ 131 w 202"/>
                <a:gd name="T95" fmla="*/ 118 h 120"/>
                <a:gd name="T96" fmla="*/ 134 w 202"/>
                <a:gd name="T97" fmla="*/ 120 h 120"/>
                <a:gd name="T98" fmla="*/ 139 w 202"/>
                <a:gd name="T99" fmla="*/ 120 h 120"/>
                <a:gd name="T100" fmla="*/ 143 w 202"/>
                <a:gd name="T101" fmla="*/ 118 h 120"/>
                <a:gd name="T102" fmla="*/ 149 w 202"/>
                <a:gd name="T103" fmla="*/ 115 h 120"/>
                <a:gd name="T104" fmla="*/ 161 w 202"/>
                <a:gd name="T105" fmla="*/ 108 h 120"/>
                <a:gd name="T106" fmla="*/ 174 w 202"/>
                <a:gd name="T107" fmla="*/ 98 h 120"/>
                <a:gd name="T108" fmla="*/ 186 w 202"/>
                <a:gd name="T109" fmla="*/ 87 h 120"/>
                <a:gd name="T110" fmla="*/ 195 w 202"/>
                <a:gd name="T111" fmla="*/ 77 h 120"/>
                <a:gd name="T112" fmla="*/ 200 w 202"/>
                <a:gd name="T113" fmla="*/ 71 h 120"/>
                <a:gd name="T114" fmla="*/ 202 w 202"/>
                <a:gd name="T115" fmla="*/ 69 h 120"/>
                <a:gd name="T116" fmla="*/ 202 w 202"/>
                <a:gd name="T117" fmla="*/ 68 h 1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2" h="120">
                  <a:moveTo>
                    <a:pt x="202" y="68"/>
                  </a:moveTo>
                  <a:lnTo>
                    <a:pt x="192" y="75"/>
                  </a:lnTo>
                  <a:lnTo>
                    <a:pt x="163" y="94"/>
                  </a:lnTo>
                  <a:lnTo>
                    <a:pt x="149" y="102"/>
                  </a:lnTo>
                  <a:lnTo>
                    <a:pt x="137" y="107"/>
                  </a:lnTo>
                  <a:lnTo>
                    <a:pt x="133" y="108"/>
                  </a:lnTo>
                  <a:lnTo>
                    <a:pt x="129" y="109"/>
                  </a:lnTo>
                  <a:lnTo>
                    <a:pt x="118" y="104"/>
                  </a:lnTo>
                  <a:lnTo>
                    <a:pt x="101" y="97"/>
                  </a:lnTo>
                  <a:lnTo>
                    <a:pt x="62" y="87"/>
                  </a:lnTo>
                  <a:lnTo>
                    <a:pt x="48" y="81"/>
                  </a:lnTo>
                  <a:lnTo>
                    <a:pt x="27" y="68"/>
                  </a:lnTo>
                  <a:lnTo>
                    <a:pt x="21" y="58"/>
                  </a:lnTo>
                  <a:lnTo>
                    <a:pt x="16" y="47"/>
                  </a:lnTo>
                  <a:lnTo>
                    <a:pt x="11" y="36"/>
                  </a:lnTo>
                  <a:lnTo>
                    <a:pt x="10" y="30"/>
                  </a:lnTo>
                  <a:lnTo>
                    <a:pt x="9" y="24"/>
                  </a:lnTo>
                  <a:lnTo>
                    <a:pt x="9" y="19"/>
                  </a:lnTo>
                  <a:lnTo>
                    <a:pt x="11" y="14"/>
                  </a:lnTo>
                  <a:lnTo>
                    <a:pt x="14" y="11"/>
                  </a:lnTo>
                  <a:lnTo>
                    <a:pt x="19" y="7"/>
                  </a:lnTo>
                  <a:lnTo>
                    <a:pt x="25" y="6"/>
                  </a:lnTo>
                  <a:lnTo>
                    <a:pt x="34" y="5"/>
                  </a:lnTo>
                  <a:lnTo>
                    <a:pt x="34" y="3"/>
                  </a:lnTo>
                  <a:lnTo>
                    <a:pt x="31" y="2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1" y="3"/>
                  </a:lnTo>
                  <a:lnTo>
                    <a:pt x="8" y="6"/>
                  </a:lnTo>
                  <a:lnTo>
                    <a:pt x="6" y="13"/>
                  </a:lnTo>
                  <a:lnTo>
                    <a:pt x="3" y="15"/>
                  </a:lnTo>
                  <a:lnTo>
                    <a:pt x="1" y="19"/>
                  </a:lnTo>
                  <a:lnTo>
                    <a:pt x="0" y="24"/>
                  </a:lnTo>
                  <a:lnTo>
                    <a:pt x="1" y="31"/>
                  </a:lnTo>
                  <a:lnTo>
                    <a:pt x="2" y="41"/>
                  </a:lnTo>
                  <a:lnTo>
                    <a:pt x="8" y="51"/>
                  </a:lnTo>
                  <a:lnTo>
                    <a:pt x="16" y="65"/>
                  </a:lnTo>
                  <a:lnTo>
                    <a:pt x="17" y="68"/>
                  </a:lnTo>
                  <a:lnTo>
                    <a:pt x="25" y="74"/>
                  </a:lnTo>
                  <a:lnTo>
                    <a:pt x="42" y="81"/>
                  </a:lnTo>
                  <a:lnTo>
                    <a:pt x="50" y="86"/>
                  </a:lnTo>
                  <a:lnTo>
                    <a:pt x="74" y="101"/>
                  </a:lnTo>
                  <a:lnTo>
                    <a:pt x="80" y="102"/>
                  </a:lnTo>
                  <a:lnTo>
                    <a:pt x="94" y="105"/>
                  </a:lnTo>
                  <a:lnTo>
                    <a:pt x="110" y="109"/>
                  </a:lnTo>
                  <a:lnTo>
                    <a:pt x="118" y="113"/>
                  </a:lnTo>
                  <a:lnTo>
                    <a:pt x="125" y="117"/>
                  </a:lnTo>
                  <a:lnTo>
                    <a:pt x="131" y="118"/>
                  </a:lnTo>
                  <a:lnTo>
                    <a:pt x="134" y="120"/>
                  </a:lnTo>
                  <a:lnTo>
                    <a:pt x="139" y="120"/>
                  </a:lnTo>
                  <a:lnTo>
                    <a:pt x="143" y="118"/>
                  </a:lnTo>
                  <a:lnTo>
                    <a:pt x="149" y="115"/>
                  </a:lnTo>
                  <a:lnTo>
                    <a:pt x="161" y="108"/>
                  </a:lnTo>
                  <a:lnTo>
                    <a:pt x="174" y="98"/>
                  </a:lnTo>
                  <a:lnTo>
                    <a:pt x="186" y="87"/>
                  </a:lnTo>
                  <a:lnTo>
                    <a:pt x="195" y="77"/>
                  </a:lnTo>
                  <a:lnTo>
                    <a:pt x="200" y="71"/>
                  </a:lnTo>
                  <a:lnTo>
                    <a:pt x="202" y="69"/>
                  </a:lnTo>
                  <a:lnTo>
                    <a:pt x="202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0" name="Freeform 175"/>
            <p:cNvSpPr>
              <a:spLocks/>
            </p:cNvSpPr>
            <p:nvPr/>
          </p:nvSpPr>
          <p:spPr bwMode="auto">
            <a:xfrm>
              <a:off x="3465" y="3663"/>
              <a:ext cx="84" cy="24"/>
            </a:xfrm>
            <a:custGeom>
              <a:avLst/>
              <a:gdLst>
                <a:gd name="T0" fmla="*/ 0 w 84"/>
                <a:gd name="T1" fmla="*/ 17 h 24"/>
                <a:gd name="T2" fmla="*/ 0 w 84"/>
                <a:gd name="T3" fmla="*/ 24 h 24"/>
                <a:gd name="T4" fmla="*/ 7 w 84"/>
                <a:gd name="T5" fmla="*/ 21 h 24"/>
                <a:gd name="T6" fmla="*/ 15 w 84"/>
                <a:gd name="T7" fmla="*/ 17 h 24"/>
                <a:gd name="T8" fmla="*/ 26 w 84"/>
                <a:gd name="T9" fmla="*/ 14 h 24"/>
                <a:gd name="T10" fmla="*/ 38 w 84"/>
                <a:gd name="T11" fmla="*/ 11 h 24"/>
                <a:gd name="T12" fmla="*/ 52 w 84"/>
                <a:gd name="T13" fmla="*/ 9 h 24"/>
                <a:gd name="T14" fmla="*/ 67 w 84"/>
                <a:gd name="T15" fmla="*/ 11 h 24"/>
                <a:gd name="T16" fmla="*/ 76 w 84"/>
                <a:gd name="T17" fmla="*/ 12 h 24"/>
                <a:gd name="T18" fmla="*/ 84 w 84"/>
                <a:gd name="T19" fmla="*/ 14 h 24"/>
                <a:gd name="T20" fmla="*/ 83 w 84"/>
                <a:gd name="T21" fmla="*/ 13 h 24"/>
                <a:gd name="T22" fmla="*/ 82 w 84"/>
                <a:gd name="T23" fmla="*/ 11 h 24"/>
                <a:gd name="T24" fmla="*/ 75 w 84"/>
                <a:gd name="T25" fmla="*/ 7 h 24"/>
                <a:gd name="T26" fmla="*/ 62 w 84"/>
                <a:gd name="T27" fmla="*/ 4 h 24"/>
                <a:gd name="T28" fmla="*/ 60 w 84"/>
                <a:gd name="T29" fmla="*/ 5 h 24"/>
                <a:gd name="T30" fmla="*/ 53 w 84"/>
                <a:gd name="T31" fmla="*/ 6 h 24"/>
                <a:gd name="T32" fmla="*/ 45 w 84"/>
                <a:gd name="T33" fmla="*/ 5 h 24"/>
                <a:gd name="T34" fmla="*/ 40 w 84"/>
                <a:gd name="T35" fmla="*/ 4 h 24"/>
                <a:gd name="T36" fmla="*/ 37 w 84"/>
                <a:gd name="T37" fmla="*/ 3 h 24"/>
                <a:gd name="T38" fmla="*/ 34 w 84"/>
                <a:gd name="T39" fmla="*/ 0 h 24"/>
                <a:gd name="T40" fmla="*/ 31 w 84"/>
                <a:gd name="T41" fmla="*/ 0 h 24"/>
                <a:gd name="T42" fmla="*/ 28 w 84"/>
                <a:gd name="T43" fmla="*/ 1 h 24"/>
                <a:gd name="T44" fmla="*/ 0 w 84"/>
                <a:gd name="T45" fmla="*/ 17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4" h="24">
                  <a:moveTo>
                    <a:pt x="0" y="17"/>
                  </a:moveTo>
                  <a:lnTo>
                    <a:pt x="0" y="24"/>
                  </a:lnTo>
                  <a:lnTo>
                    <a:pt x="7" y="21"/>
                  </a:lnTo>
                  <a:lnTo>
                    <a:pt x="15" y="17"/>
                  </a:lnTo>
                  <a:lnTo>
                    <a:pt x="26" y="14"/>
                  </a:lnTo>
                  <a:lnTo>
                    <a:pt x="38" y="11"/>
                  </a:lnTo>
                  <a:lnTo>
                    <a:pt x="52" y="9"/>
                  </a:lnTo>
                  <a:lnTo>
                    <a:pt x="67" y="11"/>
                  </a:lnTo>
                  <a:lnTo>
                    <a:pt x="76" y="12"/>
                  </a:lnTo>
                  <a:lnTo>
                    <a:pt x="84" y="14"/>
                  </a:lnTo>
                  <a:lnTo>
                    <a:pt x="83" y="13"/>
                  </a:lnTo>
                  <a:lnTo>
                    <a:pt x="82" y="11"/>
                  </a:lnTo>
                  <a:lnTo>
                    <a:pt x="75" y="7"/>
                  </a:lnTo>
                  <a:lnTo>
                    <a:pt x="62" y="4"/>
                  </a:lnTo>
                  <a:lnTo>
                    <a:pt x="60" y="5"/>
                  </a:lnTo>
                  <a:lnTo>
                    <a:pt x="53" y="6"/>
                  </a:lnTo>
                  <a:lnTo>
                    <a:pt x="45" y="5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28" y="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1" name="Freeform 176"/>
            <p:cNvSpPr>
              <a:spLocks/>
            </p:cNvSpPr>
            <p:nvPr/>
          </p:nvSpPr>
          <p:spPr bwMode="auto">
            <a:xfrm>
              <a:off x="3477" y="3701"/>
              <a:ext cx="10" cy="24"/>
            </a:xfrm>
            <a:custGeom>
              <a:avLst/>
              <a:gdLst>
                <a:gd name="T0" fmla="*/ 4 w 10"/>
                <a:gd name="T1" fmla="*/ 24 h 24"/>
                <a:gd name="T2" fmla="*/ 3 w 10"/>
                <a:gd name="T3" fmla="*/ 18 h 24"/>
                <a:gd name="T4" fmla="*/ 2 w 10"/>
                <a:gd name="T5" fmla="*/ 14 h 24"/>
                <a:gd name="T6" fmla="*/ 3 w 10"/>
                <a:gd name="T7" fmla="*/ 9 h 24"/>
                <a:gd name="T8" fmla="*/ 4 w 10"/>
                <a:gd name="T9" fmla="*/ 6 h 24"/>
                <a:gd name="T10" fmla="*/ 8 w 10"/>
                <a:gd name="T11" fmla="*/ 1 h 24"/>
                <a:gd name="T12" fmla="*/ 10 w 10"/>
                <a:gd name="T13" fmla="*/ 0 h 24"/>
                <a:gd name="T14" fmla="*/ 4 w 10"/>
                <a:gd name="T15" fmla="*/ 3 h 24"/>
                <a:gd name="T16" fmla="*/ 1 w 10"/>
                <a:gd name="T17" fmla="*/ 8 h 24"/>
                <a:gd name="T18" fmla="*/ 0 w 10"/>
                <a:gd name="T19" fmla="*/ 11 h 24"/>
                <a:gd name="T20" fmla="*/ 0 w 10"/>
                <a:gd name="T21" fmla="*/ 15 h 24"/>
                <a:gd name="T22" fmla="*/ 1 w 10"/>
                <a:gd name="T23" fmla="*/ 18 h 24"/>
                <a:gd name="T24" fmla="*/ 3 w 10"/>
                <a:gd name="T25" fmla="*/ 22 h 24"/>
                <a:gd name="T26" fmla="*/ 4 w 10"/>
                <a:gd name="T27" fmla="*/ 24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24">
                  <a:moveTo>
                    <a:pt x="4" y="24"/>
                  </a:moveTo>
                  <a:lnTo>
                    <a:pt x="3" y="18"/>
                  </a:lnTo>
                  <a:lnTo>
                    <a:pt x="2" y="14"/>
                  </a:lnTo>
                  <a:lnTo>
                    <a:pt x="3" y="9"/>
                  </a:lnTo>
                  <a:lnTo>
                    <a:pt x="4" y="6"/>
                  </a:lnTo>
                  <a:lnTo>
                    <a:pt x="8" y="1"/>
                  </a:lnTo>
                  <a:lnTo>
                    <a:pt x="10" y="0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3" y="22"/>
                  </a:lnTo>
                  <a:lnTo>
                    <a:pt x="4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2" name="Freeform 177"/>
            <p:cNvSpPr>
              <a:spLocks/>
            </p:cNvSpPr>
            <p:nvPr/>
          </p:nvSpPr>
          <p:spPr bwMode="auto">
            <a:xfrm>
              <a:off x="3467" y="3721"/>
              <a:ext cx="103" cy="46"/>
            </a:xfrm>
            <a:custGeom>
              <a:avLst/>
              <a:gdLst>
                <a:gd name="T0" fmla="*/ 100 w 103"/>
                <a:gd name="T1" fmla="*/ 20 h 46"/>
                <a:gd name="T2" fmla="*/ 92 w 103"/>
                <a:gd name="T3" fmla="*/ 28 h 46"/>
                <a:gd name="T4" fmla="*/ 84 w 103"/>
                <a:gd name="T5" fmla="*/ 35 h 46"/>
                <a:gd name="T6" fmla="*/ 75 w 103"/>
                <a:gd name="T7" fmla="*/ 38 h 46"/>
                <a:gd name="T8" fmla="*/ 66 w 103"/>
                <a:gd name="T9" fmla="*/ 41 h 46"/>
                <a:gd name="T10" fmla="*/ 57 w 103"/>
                <a:gd name="T11" fmla="*/ 42 h 46"/>
                <a:gd name="T12" fmla="*/ 48 w 103"/>
                <a:gd name="T13" fmla="*/ 41 h 46"/>
                <a:gd name="T14" fmla="*/ 37 w 103"/>
                <a:gd name="T15" fmla="*/ 40 h 46"/>
                <a:gd name="T16" fmla="*/ 29 w 103"/>
                <a:gd name="T17" fmla="*/ 37 h 46"/>
                <a:gd name="T18" fmla="*/ 41 w 103"/>
                <a:gd name="T19" fmla="*/ 38 h 46"/>
                <a:gd name="T20" fmla="*/ 46 w 103"/>
                <a:gd name="T21" fmla="*/ 37 h 46"/>
                <a:gd name="T22" fmla="*/ 34 w 103"/>
                <a:gd name="T23" fmla="*/ 29 h 46"/>
                <a:gd name="T24" fmla="*/ 28 w 103"/>
                <a:gd name="T25" fmla="*/ 24 h 46"/>
                <a:gd name="T26" fmla="*/ 26 w 103"/>
                <a:gd name="T27" fmla="*/ 20 h 46"/>
                <a:gd name="T28" fmla="*/ 26 w 103"/>
                <a:gd name="T29" fmla="*/ 19 h 46"/>
                <a:gd name="T30" fmla="*/ 26 w 103"/>
                <a:gd name="T31" fmla="*/ 14 h 46"/>
                <a:gd name="T32" fmla="*/ 25 w 103"/>
                <a:gd name="T33" fmla="*/ 12 h 46"/>
                <a:gd name="T34" fmla="*/ 22 w 103"/>
                <a:gd name="T35" fmla="*/ 10 h 46"/>
                <a:gd name="T36" fmla="*/ 19 w 103"/>
                <a:gd name="T37" fmla="*/ 8 h 46"/>
                <a:gd name="T38" fmla="*/ 13 w 103"/>
                <a:gd name="T39" fmla="*/ 6 h 46"/>
                <a:gd name="T40" fmla="*/ 11 w 103"/>
                <a:gd name="T41" fmla="*/ 6 h 46"/>
                <a:gd name="T42" fmla="*/ 8 w 103"/>
                <a:gd name="T43" fmla="*/ 0 h 46"/>
                <a:gd name="T44" fmla="*/ 5 w 103"/>
                <a:gd name="T45" fmla="*/ 2 h 46"/>
                <a:gd name="T46" fmla="*/ 2 w 103"/>
                <a:gd name="T47" fmla="*/ 6 h 46"/>
                <a:gd name="T48" fmla="*/ 0 w 103"/>
                <a:gd name="T49" fmla="*/ 11 h 46"/>
                <a:gd name="T50" fmla="*/ 5 w 103"/>
                <a:gd name="T51" fmla="*/ 29 h 46"/>
                <a:gd name="T52" fmla="*/ 8 w 103"/>
                <a:gd name="T53" fmla="*/ 35 h 46"/>
                <a:gd name="T54" fmla="*/ 18 w 103"/>
                <a:gd name="T55" fmla="*/ 40 h 46"/>
                <a:gd name="T56" fmla="*/ 28 w 103"/>
                <a:gd name="T57" fmla="*/ 43 h 46"/>
                <a:gd name="T58" fmla="*/ 37 w 103"/>
                <a:gd name="T59" fmla="*/ 45 h 46"/>
                <a:gd name="T60" fmla="*/ 46 w 103"/>
                <a:gd name="T61" fmla="*/ 46 h 46"/>
                <a:gd name="T62" fmla="*/ 55 w 103"/>
                <a:gd name="T63" fmla="*/ 46 h 46"/>
                <a:gd name="T64" fmla="*/ 61 w 103"/>
                <a:gd name="T65" fmla="*/ 46 h 46"/>
                <a:gd name="T66" fmla="*/ 74 w 103"/>
                <a:gd name="T67" fmla="*/ 45 h 46"/>
                <a:gd name="T68" fmla="*/ 84 w 103"/>
                <a:gd name="T69" fmla="*/ 42 h 46"/>
                <a:gd name="T70" fmla="*/ 91 w 103"/>
                <a:gd name="T71" fmla="*/ 37 h 46"/>
                <a:gd name="T72" fmla="*/ 98 w 103"/>
                <a:gd name="T73" fmla="*/ 34 h 46"/>
                <a:gd name="T74" fmla="*/ 100 w 103"/>
                <a:gd name="T75" fmla="*/ 32 h 46"/>
                <a:gd name="T76" fmla="*/ 103 w 103"/>
                <a:gd name="T77" fmla="*/ 28 h 46"/>
                <a:gd name="T78" fmla="*/ 103 w 103"/>
                <a:gd name="T79" fmla="*/ 26 h 46"/>
                <a:gd name="T80" fmla="*/ 103 w 103"/>
                <a:gd name="T81" fmla="*/ 24 h 46"/>
                <a:gd name="T82" fmla="*/ 101 w 103"/>
                <a:gd name="T83" fmla="*/ 21 h 46"/>
                <a:gd name="T84" fmla="*/ 100 w 103"/>
                <a:gd name="T85" fmla="*/ 20 h 4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3" h="46">
                  <a:moveTo>
                    <a:pt x="100" y="20"/>
                  </a:moveTo>
                  <a:lnTo>
                    <a:pt x="92" y="28"/>
                  </a:lnTo>
                  <a:lnTo>
                    <a:pt x="84" y="35"/>
                  </a:lnTo>
                  <a:lnTo>
                    <a:pt x="75" y="38"/>
                  </a:lnTo>
                  <a:lnTo>
                    <a:pt x="66" y="41"/>
                  </a:lnTo>
                  <a:lnTo>
                    <a:pt x="57" y="42"/>
                  </a:lnTo>
                  <a:lnTo>
                    <a:pt x="48" y="41"/>
                  </a:lnTo>
                  <a:lnTo>
                    <a:pt x="37" y="40"/>
                  </a:lnTo>
                  <a:lnTo>
                    <a:pt x="29" y="37"/>
                  </a:lnTo>
                  <a:lnTo>
                    <a:pt x="41" y="38"/>
                  </a:lnTo>
                  <a:lnTo>
                    <a:pt x="46" y="37"/>
                  </a:lnTo>
                  <a:lnTo>
                    <a:pt x="34" y="29"/>
                  </a:lnTo>
                  <a:lnTo>
                    <a:pt x="28" y="24"/>
                  </a:lnTo>
                  <a:lnTo>
                    <a:pt x="26" y="20"/>
                  </a:lnTo>
                  <a:lnTo>
                    <a:pt x="26" y="19"/>
                  </a:lnTo>
                  <a:lnTo>
                    <a:pt x="26" y="14"/>
                  </a:lnTo>
                  <a:lnTo>
                    <a:pt x="25" y="12"/>
                  </a:lnTo>
                  <a:lnTo>
                    <a:pt x="22" y="10"/>
                  </a:lnTo>
                  <a:lnTo>
                    <a:pt x="19" y="8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6"/>
                  </a:lnTo>
                  <a:lnTo>
                    <a:pt x="0" y="11"/>
                  </a:lnTo>
                  <a:lnTo>
                    <a:pt x="5" y="29"/>
                  </a:lnTo>
                  <a:lnTo>
                    <a:pt x="8" y="35"/>
                  </a:lnTo>
                  <a:lnTo>
                    <a:pt x="18" y="40"/>
                  </a:lnTo>
                  <a:lnTo>
                    <a:pt x="28" y="43"/>
                  </a:lnTo>
                  <a:lnTo>
                    <a:pt x="37" y="45"/>
                  </a:lnTo>
                  <a:lnTo>
                    <a:pt x="46" y="46"/>
                  </a:lnTo>
                  <a:lnTo>
                    <a:pt x="55" y="46"/>
                  </a:lnTo>
                  <a:lnTo>
                    <a:pt x="61" y="46"/>
                  </a:lnTo>
                  <a:lnTo>
                    <a:pt x="74" y="45"/>
                  </a:lnTo>
                  <a:lnTo>
                    <a:pt x="84" y="42"/>
                  </a:lnTo>
                  <a:lnTo>
                    <a:pt x="91" y="37"/>
                  </a:lnTo>
                  <a:lnTo>
                    <a:pt x="98" y="34"/>
                  </a:lnTo>
                  <a:lnTo>
                    <a:pt x="100" y="32"/>
                  </a:lnTo>
                  <a:lnTo>
                    <a:pt x="103" y="28"/>
                  </a:lnTo>
                  <a:lnTo>
                    <a:pt x="103" y="26"/>
                  </a:lnTo>
                  <a:lnTo>
                    <a:pt x="103" y="24"/>
                  </a:lnTo>
                  <a:lnTo>
                    <a:pt x="101" y="21"/>
                  </a:lnTo>
                  <a:lnTo>
                    <a:pt x="10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3" name="Freeform 178"/>
            <p:cNvSpPr>
              <a:spLocks/>
            </p:cNvSpPr>
            <p:nvPr/>
          </p:nvSpPr>
          <p:spPr bwMode="auto">
            <a:xfrm>
              <a:off x="3502" y="3702"/>
              <a:ext cx="56" cy="37"/>
            </a:xfrm>
            <a:custGeom>
              <a:avLst/>
              <a:gdLst>
                <a:gd name="T0" fmla="*/ 42 w 56"/>
                <a:gd name="T1" fmla="*/ 37 h 37"/>
                <a:gd name="T2" fmla="*/ 48 w 56"/>
                <a:gd name="T3" fmla="*/ 36 h 37"/>
                <a:gd name="T4" fmla="*/ 53 w 56"/>
                <a:gd name="T5" fmla="*/ 33 h 37"/>
                <a:gd name="T6" fmla="*/ 55 w 56"/>
                <a:gd name="T7" fmla="*/ 32 h 37"/>
                <a:gd name="T8" fmla="*/ 56 w 56"/>
                <a:gd name="T9" fmla="*/ 30 h 37"/>
                <a:gd name="T10" fmla="*/ 54 w 56"/>
                <a:gd name="T11" fmla="*/ 28 h 37"/>
                <a:gd name="T12" fmla="*/ 52 w 56"/>
                <a:gd name="T13" fmla="*/ 24 h 37"/>
                <a:gd name="T14" fmla="*/ 46 w 56"/>
                <a:gd name="T15" fmla="*/ 19 h 37"/>
                <a:gd name="T16" fmla="*/ 39 w 56"/>
                <a:gd name="T17" fmla="*/ 14 h 37"/>
                <a:gd name="T18" fmla="*/ 30 w 56"/>
                <a:gd name="T19" fmla="*/ 7 h 37"/>
                <a:gd name="T20" fmla="*/ 25 w 56"/>
                <a:gd name="T21" fmla="*/ 4 h 37"/>
                <a:gd name="T22" fmla="*/ 22 w 56"/>
                <a:gd name="T23" fmla="*/ 1 h 37"/>
                <a:gd name="T24" fmla="*/ 18 w 56"/>
                <a:gd name="T25" fmla="*/ 0 h 37"/>
                <a:gd name="T26" fmla="*/ 15 w 56"/>
                <a:gd name="T27" fmla="*/ 0 h 37"/>
                <a:gd name="T28" fmla="*/ 13 w 56"/>
                <a:gd name="T29" fmla="*/ 0 h 37"/>
                <a:gd name="T30" fmla="*/ 10 w 56"/>
                <a:gd name="T31" fmla="*/ 0 h 37"/>
                <a:gd name="T32" fmla="*/ 6 w 56"/>
                <a:gd name="T33" fmla="*/ 1 h 37"/>
                <a:gd name="T34" fmla="*/ 2 w 56"/>
                <a:gd name="T35" fmla="*/ 4 h 37"/>
                <a:gd name="T36" fmla="*/ 0 w 56"/>
                <a:gd name="T37" fmla="*/ 5 h 37"/>
                <a:gd name="T38" fmla="*/ 9 w 56"/>
                <a:gd name="T39" fmla="*/ 7 h 37"/>
                <a:gd name="T40" fmla="*/ 18 w 56"/>
                <a:gd name="T41" fmla="*/ 9 h 37"/>
                <a:gd name="T42" fmla="*/ 29 w 56"/>
                <a:gd name="T43" fmla="*/ 13 h 37"/>
                <a:gd name="T44" fmla="*/ 38 w 56"/>
                <a:gd name="T45" fmla="*/ 17 h 37"/>
                <a:gd name="T46" fmla="*/ 41 w 56"/>
                <a:gd name="T47" fmla="*/ 20 h 37"/>
                <a:gd name="T48" fmla="*/ 44 w 56"/>
                <a:gd name="T49" fmla="*/ 22 h 37"/>
                <a:gd name="T50" fmla="*/ 46 w 56"/>
                <a:gd name="T51" fmla="*/ 25 h 37"/>
                <a:gd name="T52" fmla="*/ 46 w 56"/>
                <a:gd name="T53" fmla="*/ 29 h 37"/>
                <a:gd name="T54" fmla="*/ 45 w 56"/>
                <a:gd name="T55" fmla="*/ 32 h 37"/>
                <a:gd name="T56" fmla="*/ 42 w 56"/>
                <a:gd name="T57" fmla="*/ 37 h 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6" h="37">
                  <a:moveTo>
                    <a:pt x="42" y="37"/>
                  </a:moveTo>
                  <a:lnTo>
                    <a:pt x="48" y="36"/>
                  </a:lnTo>
                  <a:lnTo>
                    <a:pt x="53" y="33"/>
                  </a:lnTo>
                  <a:lnTo>
                    <a:pt x="55" y="32"/>
                  </a:lnTo>
                  <a:lnTo>
                    <a:pt x="56" y="30"/>
                  </a:lnTo>
                  <a:lnTo>
                    <a:pt x="54" y="28"/>
                  </a:lnTo>
                  <a:lnTo>
                    <a:pt x="52" y="24"/>
                  </a:lnTo>
                  <a:lnTo>
                    <a:pt x="46" y="19"/>
                  </a:lnTo>
                  <a:lnTo>
                    <a:pt x="39" y="14"/>
                  </a:lnTo>
                  <a:lnTo>
                    <a:pt x="30" y="7"/>
                  </a:lnTo>
                  <a:lnTo>
                    <a:pt x="25" y="4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4"/>
                  </a:lnTo>
                  <a:lnTo>
                    <a:pt x="0" y="5"/>
                  </a:lnTo>
                  <a:lnTo>
                    <a:pt x="9" y="7"/>
                  </a:lnTo>
                  <a:lnTo>
                    <a:pt x="18" y="9"/>
                  </a:lnTo>
                  <a:lnTo>
                    <a:pt x="29" y="13"/>
                  </a:lnTo>
                  <a:lnTo>
                    <a:pt x="38" y="17"/>
                  </a:lnTo>
                  <a:lnTo>
                    <a:pt x="41" y="20"/>
                  </a:lnTo>
                  <a:lnTo>
                    <a:pt x="44" y="22"/>
                  </a:lnTo>
                  <a:lnTo>
                    <a:pt x="46" y="25"/>
                  </a:lnTo>
                  <a:lnTo>
                    <a:pt x="46" y="29"/>
                  </a:lnTo>
                  <a:lnTo>
                    <a:pt x="45" y="32"/>
                  </a:lnTo>
                  <a:lnTo>
                    <a:pt x="42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4" name="Freeform 179"/>
            <p:cNvSpPr>
              <a:spLocks/>
            </p:cNvSpPr>
            <p:nvPr/>
          </p:nvSpPr>
          <p:spPr bwMode="auto">
            <a:xfrm>
              <a:off x="3536" y="3704"/>
              <a:ext cx="27" cy="26"/>
            </a:xfrm>
            <a:custGeom>
              <a:avLst/>
              <a:gdLst>
                <a:gd name="T0" fmla="*/ 0 w 27"/>
                <a:gd name="T1" fmla="*/ 3 h 26"/>
                <a:gd name="T2" fmla="*/ 26 w 27"/>
                <a:gd name="T3" fmla="*/ 26 h 26"/>
                <a:gd name="T4" fmla="*/ 26 w 27"/>
                <a:gd name="T5" fmla="*/ 23 h 26"/>
                <a:gd name="T6" fmla="*/ 27 w 27"/>
                <a:gd name="T7" fmla="*/ 21 h 26"/>
                <a:gd name="T8" fmla="*/ 27 w 27"/>
                <a:gd name="T9" fmla="*/ 17 h 26"/>
                <a:gd name="T10" fmla="*/ 21 w 27"/>
                <a:gd name="T11" fmla="*/ 7 h 26"/>
                <a:gd name="T12" fmla="*/ 18 w 27"/>
                <a:gd name="T13" fmla="*/ 2 h 26"/>
                <a:gd name="T14" fmla="*/ 15 w 27"/>
                <a:gd name="T15" fmla="*/ 0 h 26"/>
                <a:gd name="T16" fmla="*/ 8 w 27"/>
                <a:gd name="T17" fmla="*/ 0 h 26"/>
                <a:gd name="T18" fmla="*/ 4 w 27"/>
                <a:gd name="T19" fmla="*/ 2 h 26"/>
                <a:gd name="T20" fmla="*/ 0 w 27"/>
                <a:gd name="T21" fmla="*/ 3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" h="26">
                  <a:moveTo>
                    <a:pt x="0" y="3"/>
                  </a:moveTo>
                  <a:lnTo>
                    <a:pt x="26" y="26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7" y="17"/>
                  </a:lnTo>
                  <a:lnTo>
                    <a:pt x="21" y="7"/>
                  </a:lnTo>
                  <a:lnTo>
                    <a:pt x="18" y="2"/>
                  </a:lnTo>
                  <a:lnTo>
                    <a:pt x="15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5" name="Freeform 180"/>
            <p:cNvSpPr>
              <a:spLocks/>
            </p:cNvSpPr>
            <p:nvPr/>
          </p:nvSpPr>
          <p:spPr bwMode="auto">
            <a:xfrm>
              <a:off x="3485" y="3699"/>
              <a:ext cx="24" cy="30"/>
            </a:xfrm>
            <a:custGeom>
              <a:avLst/>
              <a:gdLst>
                <a:gd name="T0" fmla="*/ 15 w 24"/>
                <a:gd name="T1" fmla="*/ 2 h 30"/>
                <a:gd name="T2" fmla="*/ 10 w 24"/>
                <a:gd name="T3" fmla="*/ 5 h 30"/>
                <a:gd name="T4" fmla="*/ 8 w 24"/>
                <a:gd name="T5" fmla="*/ 9 h 30"/>
                <a:gd name="T6" fmla="*/ 6 w 24"/>
                <a:gd name="T7" fmla="*/ 11 h 30"/>
                <a:gd name="T8" fmla="*/ 6 w 24"/>
                <a:gd name="T9" fmla="*/ 13 h 30"/>
                <a:gd name="T10" fmla="*/ 6 w 24"/>
                <a:gd name="T11" fmla="*/ 17 h 30"/>
                <a:gd name="T12" fmla="*/ 6 w 24"/>
                <a:gd name="T13" fmla="*/ 18 h 30"/>
                <a:gd name="T14" fmla="*/ 3 w 24"/>
                <a:gd name="T15" fmla="*/ 19 h 30"/>
                <a:gd name="T16" fmla="*/ 2 w 24"/>
                <a:gd name="T17" fmla="*/ 23 h 30"/>
                <a:gd name="T18" fmla="*/ 0 w 24"/>
                <a:gd name="T19" fmla="*/ 27 h 30"/>
                <a:gd name="T20" fmla="*/ 7 w 24"/>
                <a:gd name="T21" fmla="*/ 30 h 30"/>
                <a:gd name="T22" fmla="*/ 9 w 24"/>
                <a:gd name="T23" fmla="*/ 18 h 30"/>
                <a:gd name="T24" fmla="*/ 12 w 24"/>
                <a:gd name="T25" fmla="*/ 11 h 30"/>
                <a:gd name="T26" fmla="*/ 15 w 24"/>
                <a:gd name="T27" fmla="*/ 8 h 30"/>
                <a:gd name="T28" fmla="*/ 17 w 24"/>
                <a:gd name="T29" fmla="*/ 4 h 30"/>
                <a:gd name="T30" fmla="*/ 19 w 24"/>
                <a:gd name="T31" fmla="*/ 3 h 30"/>
                <a:gd name="T32" fmla="*/ 23 w 24"/>
                <a:gd name="T33" fmla="*/ 2 h 30"/>
                <a:gd name="T34" fmla="*/ 24 w 24"/>
                <a:gd name="T35" fmla="*/ 2 h 30"/>
                <a:gd name="T36" fmla="*/ 19 w 24"/>
                <a:gd name="T37" fmla="*/ 0 h 30"/>
                <a:gd name="T38" fmla="*/ 17 w 24"/>
                <a:gd name="T39" fmla="*/ 0 h 30"/>
                <a:gd name="T40" fmla="*/ 15 w 24"/>
                <a:gd name="T41" fmla="*/ 1 h 30"/>
                <a:gd name="T42" fmla="*/ 15 w 24"/>
                <a:gd name="T43" fmla="*/ 2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30">
                  <a:moveTo>
                    <a:pt x="15" y="2"/>
                  </a:moveTo>
                  <a:lnTo>
                    <a:pt x="10" y="5"/>
                  </a:lnTo>
                  <a:lnTo>
                    <a:pt x="8" y="9"/>
                  </a:lnTo>
                  <a:lnTo>
                    <a:pt x="6" y="11"/>
                  </a:lnTo>
                  <a:lnTo>
                    <a:pt x="6" y="13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2" y="23"/>
                  </a:lnTo>
                  <a:lnTo>
                    <a:pt x="0" y="27"/>
                  </a:lnTo>
                  <a:lnTo>
                    <a:pt x="7" y="30"/>
                  </a:lnTo>
                  <a:lnTo>
                    <a:pt x="9" y="18"/>
                  </a:lnTo>
                  <a:lnTo>
                    <a:pt x="12" y="11"/>
                  </a:lnTo>
                  <a:lnTo>
                    <a:pt x="15" y="8"/>
                  </a:lnTo>
                  <a:lnTo>
                    <a:pt x="17" y="4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6" name="Freeform 181"/>
            <p:cNvSpPr>
              <a:spLocks/>
            </p:cNvSpPr>
            <p:nvPr/>
          </p:nvSpPr>
          <p:spPr bwMode="auto">
            <a:xfrm>
              <a:off x="3503" y="3721"/>
              <a:ext cx="1" cy="1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7" name="Freeform 182"/>
            <p:cNvSpPr>
              <a:spLocks/>
            </p:cNvSpPr>
            <p:nvPr/>
          </p:nvSpPr>
          <p:spPr bwMode="auto">
            <a:xfrm>
              <a:off x="3504" y="3721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8" name="Freeform 183"/>
            <p:cNvSpPr>
              <a:spLocks/>
            </p:cNvSpPr>
            <p:nvPr/>
          </p:nvSpPr>
          <p:spPr bwMode="auto">
            <a:xfrm>
              <a:off x="3493" y="3721"/>
              <a:ext cx="41" cy="33"/>
            </a:xfrm>
            <a:custGeom>
              <a:avLst/>
              <a:gdLst>
                <a:gd name="T0" fmla="*/ 19 w 41"/>
                <a:gd name="T1" fmla="*/ 24 h 33"/>
                <a:gd name="T2" fmla="*/ 14 w 41"/>
                <a:gd name="T3" fmla="*/ 20 h 33"/>
                <a:gd name="T4" fmla="*/ 8 w 41"/>
                <a:gd name="T5" fmla="*/ 17 h 33"/>
                <a:gd name="T6" fmla="*/ 3 w 41"/>
                <a:gd name="T7" fmla="*/ 13 h 33"/>
                <a:gd name="T8" fmla="*/ 3 w 41"/>
                <a:gd name="T9" fmla="*/ 10 h 33"/>
                <a:gd name="T10" fmla="*/ 6 w 41"/>
                <a:gd name="T11" fmla="*/ 5 h 33"/>
                <a:gd name="T12" fmla="*/ 10 w 41"/>
                <a:gd name="T13" fmla="*/ 0 h 33"/>
                <a:gd name="T14" fmla="*/ 4 w 41"/>
                <a:gd name="T15" fmla="*/ 3 h 33"/>
                <a:gd name="T16" fmla="*/ 2 w 41"/>
                <a:gd name="T17" fmla="*/ 4 h 33"/>
                <a:gd name="T18" fmla="*/ 1 w 41"/>
                <a:gd name="T19" fmla="*/ 6 h 33"/>
                <a:gd name="T20" fmla="*/ 0 w 41"/>
                <a:gd name="T21" fmla="*/ 8 h 33"/>
                <a:gd name="T22" fmla="*/ 0 w 41"/>
                <a:gd name="T23" fmla="*/ 10 h 33"/>
                <a:gd name="T24" fmla="*/ 1 w 41"/>
                <a:gd name="T25" fmla="*/ 12 h 33"/>
                <a:gd name="T26" fmla="*/ 4 w 41"/>
                <a:gd name="T27" fmla="*/ 17 h 33"/>
                <a:gd name="T28" fmla="*/ 8 w 41"/>
                <a:gd name="T29" fmla="*/ 22 h 33"/>
                <a:gd name="T30" fmla="*/ 12 w 41"/>
                <a:gd name="T31" fmla="*/ 27 h 33"/>
                <a:gd name="T32" fmla="*/ 19 w 41"/>
                <a:gd name="T33" fmla="*/ 33 h 33"/>
                <a:gd name="T34" fmla="*/ 29 w 41"/>
                <a:gd name="T35" fmla="*/ 30 h 33"/>
                <a:gd name="T36" fmla="*/ 37 w 41"/>
                <a:gd name="T37" fmla="*/ 29 h 33"/>
                <a:gd name="T38" fmla="*/ 41 w 41"/>
                <a:gd name="T39" fmla="*/ 27 h 33"/>
                <a:gd name="T40" fmla="*/ 32 w 41"/>
                <a:gd name="T41" fmla="*/ 26 h 33"/>
                <a:gd name="T42" fmla="*/ 19 w 41"/>
                <a:gd name="T43" fmla="*/ 24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1" h="33">
                  <a:moveTo>
                    <a:pt x="19" y="24"/>
                  </a:moveTo>
                  <a:lnTo>
                    <a:pt x="14" y="20"/>
                  </a:lnTo>
                  <a:lnTo>
                    <a:pt x="8" y="17"/>
                  </a:lnTo>
                  <a:lnTo>
                    <a:pt x="3" y="13"/>
                  </a:lnTo>
                  <a:lnTo>
                    <a:pt x="3" y="10"/>
                  </a:lnTo>
                  <a:lnTo>
                    <a:pt x="6" y="5"/>
                  </a:lnTo>
                  <a:lnTo>
                    <a:pt x="10" y="0"/>
                  </a:lnTo>
                  <a:lnTo>
                    <a:pt x="4" y="3"/>
                  </a:lnTo>
                  <a:lnTo>
                    <a:pt x="2" y="4"/>
                  </a:lnTo>
                  <a:lnTo>
                    <a:pt x="1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7"/>
                  </a:lnTo>
                  <a:lnTo>
                    <a:pt x="8" y="22"/>
                  </a:lnTo>
                  <a:lnTo>
                    <a:pt x="12" y="27"/>
                  </a:lnTo>
                  <a:lnTo>
                    <a:pt x="19" y="33"/>
                  </a:lnTo>
                  <a:lnTo>
                    <a:pt x="29" y="30"/>
                  </a:lnTo>
                  <a:lnTo>
                    <a:pt x="37" y="29"/>
                  </a:lnTo>
                  <a:lnTo>
                    <a:pt x="41" y="27"/>
                  </a:lnTo>
                  <a:lnTo>
                    <a:pt x="32" y="26"/>
                  </a:lnTo>
                  <a:lnTo>
                    <a:pt x="1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59" name="Freeform 184"/>
            <p:cNvSpPr>
              <a:spLocks/>
            </p:cNvSpPr>
            <p:nvPr/>
          </p:nvSpPr>
          <p:spPr bwMode="auto">
            <a:xfrm>
              <a:off x="3503" y="3717"/>
              <a:ext cx="30" cy="24"/>
            </a:xfrm>
            <a:custGeom>
              <a:avLst/>
              <a:gdLst>
                <a:gd name="T0" fmla="*/ 9 w 30"/>
                <a:gd name="T1" fmla="*/ 17 h 24"/>
                <a:gd name="T2" fmla="*/ 10 w 30"/>
                <a:gd name="T3" fmla="*/ 16 h 24"/>
                <a:gd name="T4" fmla="*/ 10 w 30"/>
                <a:gd name="T5" fmla="*/ 14 h 24"/>
                <a:gd name="T6" fmla="*/ 12 w 30"/>
                <a:gd name="T7" fmla="*/ 12 h 24"/>
                <a:gd name="T8" fmla="*/ 15 w 30"/>
                <a:gd name="T9" fmla="*/ 9 h 24"/>
                <a:gd name="T10" fmla="*/ 21 w 30"/>
                <a:gd name="T11" fmla="*/ 7 h 24"/>
                <a:gd name="T12" fmla="*/ 17 w 30"/>
                <a:gd name="T13" fmla="*/ 7 h 24"/>
                <a:gd name="T14" fmla="*/ 14 w 30"/>
                <a:gd name="T15" fmla="*/ 7 h 24"/>
                <a:gd name="T16" fmla="*/ 10 w 30"/>
                <a:gd name="T17" fmla="*/ 9 h 24"/>
                <a:gd name="T18" fmla="*/ 8 w 30"/>
                <a:gd name="T19" fmla="*/ 13 h 24"/>
                <a:gd name="T20" fmla="*/ 9 w 30"/>
                <a:gd name="T21" fmla="*/ 8 h 24"/>
                <a:gd name="T22" fmla="*/ 9 w 30"/>
                <a:gd name="T23" fmla="*/ 7 h 24"/>
                <a:gd name="T24" fmla="*/ 12 w 30"/>
                <a:gd name="T25" fmla="*/ 6 h 24"/>
                <a:gd name="T26" fmla="*/ 14 w 30"/>
                <a:gd name="T27" fmla="*/ 5 h 24"/>
                <a:gd name="T28" fmla="*/ 19 w 30"/>
                <a:gd name="T29" fmla="*/ 4 h 24"/>
                <a:gd name="T30" fmla="*/ 30 w 30"/>
                <a:gd name="T31" fmla="*/ 5 h 24"/>
                <a:gd name="T32" fmla="*/ 16 w 30"/>
                <a:gd name="T33" fmla="*/ 0 h 24"/>
                <a:gd name="T34" fmla="*/ 10 w 30"/>
                <a:gd name="T35" fmla="*/ 4 h 24"/>
                <a:gd name="T36" fmla="*/ 6 w 30"/>
                <a:gd name="T37" fmla="*/ 6 h 24"/>
                <a:gd name="T38" fmla="*/ 4 w 30"/>
                <a:gd name="T39" fmla="*/ 9 h 24"/>
                <a:gd name="T40" fmla="*/ 2 w 30"/>
                <a:gd name="T41" fmla="*/ 9 h 24"/>
                <a:gd name="T42" fmla="*/ 1 w 30"/>
                <a:gd name="T43" fmla="*/ 9 h 24"/>
                <a:gd name="T44" fmla="*/ 0 w 30"/>
                <a:gd name="T45" fmla="*/ 12 h 24"/>
                <a:gd name="T46" fmla="*/ 0 w 30"/>
                <a:gd name="T47" fmla="*/ 17 h 24"/>
                <a:gd name="T48" fmla="*/ 0 w 30"/>
                <a:gd name="T49" fmla="*/ 20 h 24"/>
                <a:gd name="T50" fmla="*/ 4 w 30"/>
                <a:gd name="T51" fmla="*/ 22 h 24"/>
                <a:gd name="T52" fmla="*/ 6 w 30"/>
                <a:gd name="T53" fmla="*/ 24 h 24"/>
                <a:gd name="T54" fmla="*/ 8 w 30"/>
                <a:gd name="T55" fmla="*/ 24 h 24"/>
                <a:gd name="T56" fmla="*/ 13 w 30"/>
                <a:gd name="T57" fmla="*/ 24 h 24"/>
                <a:gd name="T58" fmla="*/ 17 w 30"/>
                <a:gd name="T59" fmla="*/ 23 h 24"/>
                <a:gd name="T60" fmla="*/ 14 w 30"/>
                <a:gd name="T61" fmla="*/ 21 h 24"/>
                <a:gd name="T62" fmla="*/ 12 w 30"/>
                <a:gd name="T63" fmla="*/ 20 h 24"/>
                <a:gd name="T64" fmla="*/ 9 w 30"/>
                <a:gd name="T65" fmla="*/ 17 h 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" h="24">
                  <a:moveTo>
                    <a:pt x="9" y="17"/>
                  </a:moveTo>
                  <a:lnTo>
                    <a:pt x="10" y="16"/>
                  </a:lnTo>
                  <a:lnTo>
                    <a:pt x="10" y="14"/>
                  </a:lnTo>
                  <a:lnTo>
                    <a:pt x="12" y="12"/>
                  </a:lnTo>
                  <a:lnTo>
                    <a:pt x="15" y="9"/>
                  </a:lnTo>
                  <a:lnTo>
                    <a:pt x="21" y="7"/>
                  </a:lnTo>
                  <a:lnTo>
                    <a:pt x="17" y="7"/>
                  </a:lnTo>
                  <a:lnTo>
                    <a:pt x="14" y="7"/>
                  </a:lnTo>
                  <a:lnTo>
                    <a:pt x="10" y="9"/>
                  </a:lnTo>
                  <a:lnTo>
                    <a:pt x="8" y="13"/>
                  </a:lnTo>
                  <a:lnTo>
                    <a:pt x="9" y="8"/>
                  </a:lnTo>
                  <a:lnTo>
                    <a:pt x="9" y="7"/>
                  </a:lnTo>
                  <a:lnTo>
                    <a:pt x="12" y="6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30" y="5"/>
                  </a:lnTo>
                  <a:lnTo>
                    <a:pt x="16" y="0"/>
                  </a:lnTo>
                  <a:lnTo>
                    <a:pt x="10" y="4"/>
                  </a:lnTo>
                  <a:lnTo>
                    <a:pt x="6" y="6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4" y="22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13" y="24"/>
                  </a:lnTo>
                  <a:lnTo>
                    <a:pt x="17" y="23"/>
                  </a:lnTo>
                  <a:lnTo>
                    <a:pt x="14" y="21"/>
                  </a:lnTo>
                  <a:lnTo>
                    <a:pt x="12" y="20"/>
                  </a:lnTo>
                  <a:lnTo>
                    <a:pt x="9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0" name="Freeform 185"/>
            <p:cNvSpPr>
              <a:spLocks/>
            </p:cNvSpPr>
            <p:nvPr/>
          </p:nvSpPr>
          <p:spPr bwMode="auto">
            <a:xfrm>
              <a:off x="3517" y="3723"/>
              <a:ext cx="25" cy="24"/>
            </a:xfrm>
            <a:custGeom>
              <a:avLst/>
              <a:gdLst>
                <a:gd name="T0" fmla="*/ 25 w 25"/>
                <a:gd name="T1" fmla="*/ 16 h 24"/>
                <a:gd name="T2" fmla="*/ 25 w 25"/>
                <a:gd name="T3" fmla="*/ 11 h 24"/>
                <a:gd name="T4" fmla="*/ 23 w 25"/>
                <a:gd name="T5" fmla="*/ 7 h 24"/>
                <a:gd name="T6" fmla="*/ 17 w 25"/>
                <a:gd name="T7" fmla="*/ 0 h 24"/>
                <a:gd name="T8" fmla="*/ 15 w 25"/>
                <a:gd name="T9" fmla="*/ 1 h 24"/>
                <a:gd name="T10" fmla="*/ 14 w 25"/>
                <a:gd name="T11" fmla="*/ 3 h 24"/>
                <a:gd name="T12" fmla="*/ 16 w 25"/>
                <a:gd name="T13" fmla="*/ 7 h 24"/>
                <a:gd name="T14" fmla="*/ 13 w 25"/>
                <a:gd name="T15" fmla="*/ 12 h 24"/>
                <a:gd name="T16" fmla="*/ 9 w 25"/>
                <a:gd name="T17" fmla="*/ 17 h 24"/>
                <a:gd name="T18" fmla="*/ 7 w 25"/>
                <a:gd name="T19" fmla="*/ 18 h 24"/>
                <a:gd name="T20" fmla="*/ 3 w 25"/>
                <a:gd name="T21" fmla="*/ 19 h 24"/>
                <a:gd name="T22" fmla="*/ 0 w 25"/>
                <a:gd name="T23" fmla="*/ 20 h 24"/>
                <a:gd name="T24" fmla="*/ 17 w 25"/>
                <a:gd name="T25" fmla="*/ 24 h 24"/>
                <a:gd name="T26" fmla="*/ 19 w 25"/>
                <a:gd name="T27" fmla="*/ 24 h 24"/>
                <a:gd name="T28" fmla="*/ 21 w 25"/>
                <a:gd name="T29" fmla="*/ 22 h 24"/>
                <a:gd name="T30" fmla="*/ 23 w 25"/>
                <a:gd name="T31" fmla="*/ 18 h 24"/>
                <a:gd name="T32" fmla="*/ 25 w 25"/>
                <a:gd name="T33" fmla="*/ 1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5" h="24">
                  <a:moveTo>
                    <a:pt x="25" y="16"/>
                  </a:moveTo>
                  <a:lnTo>
                    <a:pt x="25" y="11"/>
                  </a:lnTo>
                  <a:lnTo>
                    <a:pt x="23" y="7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14" y="3"/>
                  </a:lnTo>
                  <a:lnTo>
                    <a:pt x="16" y="7"/>
                  </a:lnTo>
                  <a:lnTo>
                    <a:pt x="13" y="12"/>
                  </a:lnTo>
                  <a:lnTo>
                    <a:pt x="9" y="17"/>
                  </a:lnTo>
                  <a:lnTo>
                    <a:pt x="7" y="18"/>
                  </a:lnTo>
                  <a:lnTo>
                    <a:pt x="3" y="19"/>
                  </a:lnTo>
                  <a:lnTo>
                    <a:pt x="0" y="20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1" y="22"/>
                  </a:lnTo>
                  <a:lnTo>
                    <a:pt x="23" y="18"/>
                  </a:lnTo>
                  <a:lnTo>
                    <a:pt x="25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1" name="Freeform 186"/>
            <p:cNvSpPr>
              <a:spLocks/>
            </p:cNvSpPr>
            <p:nvPr/>
          </p:nvSpPr>
          <p:spPr bwMode="auto">
            <a:xfrm>
              <a:off x="3418" y="3756"/>
              <a:ext cx="186" cy="71"/>
            </a:xfrm>
            <a:custGeom>
              <a:avLst/>
              <a:gdLst>
                <a:gd name="T0" fmla="*/ 97 w 186"/>
                <a:gd name="T1" fmla="*/ 54 h 71"/>
                <a:gd name="T2" fmla="*/ 89 w 186"/>
                <a:gd name="T3" fmla="*/ 56 h 71"/>
                <a:gd name="T4" fmla="*/ 81 w 186"/>
                <a:gd name="T5" fmla="*/ 57 h 71"/>
                <a:gd name="T6" fmla="*/ 70 w 186"/>
                <a:gd name="T7" fmla="*/ 58 h 71"/>
                <a:gd name="T8" fmla="*/ 58 w 186"/>
                <a:gd name="T9" fmla="*/ 58 h 71"/>
                <a:gd name="T10" fmla="*/ 45 w 186"/>
                <a:gd name="T11" fmla="*/ 55 h 71"/>
                <a:gd name="T12" fmla="*/ 39 w 186"/>
                <a:gd name="T13" fmla="*/ 53 h 71"/>
                <a:gd name="T14" fmla="*/ 32 w 186"/>
                <a:gd name="T15" fmla="*/ 50 h 71"/>
                <a:gd name="T16" fmla="*/ 27 w 186"/>
                <a:gd name="T17" fmla="*/ 46 h 71"/>
                <a:gd name="T18" fmla="*/ 21 w 186"/>
                <a:gd name="T19" fmla="*/ 41 h 71"/>
                <a:gd name="T20" fmla="*/ 19 w 186"/>
                <a:gd name="T21" fmla="*/ 38 h 71"/>
                <a:gd name="T22" fmla="*/ 15 w 186"/>
                <a:gd name="T23" fmla="*/ 32 h 71"/>
                <a:gd name="T24" fmla="*/ 8 w 186"/>
                <a:gd name="T25" fmla="*/ 17 h 71"/>
                <a:gd name="T26" fmla="*/ 4 w 186"/>
                <a:gd name="T27" fmla="*/ 5 h 71"/>
                <a:gd name="T28" fmla="*/ 2 w 186"/>
                <a:gd name="T29" fmla="*/ 1 h 71"/>
                <a:gd name="T30" fmla="*/ 0 w 186"/>
                <a:gd name="T31" fmla="*/ 0 h 71"/>
                <a:gd name="T32" fmla="*/ 0 w 186"/>
                <a:gd name="T33" fmla="*/ 1 h 71"/>
                <a:gd name="T34" fmla="*/ 0 w 186"/>
                <a:gd name="T35" fmla="*/ 6 h 71"/>
                <a:gd name="T36" fmla="*/ 0 w 186"/>
                <a:gd name="T37" fmla="*/ 10 h 71"/>
                <a:gd name="T38" fmla="*/ 5 w 186"/>
                <a:gd name="T39" fmla="*/ 22 h 71"/>
                <a:gd name="T40" fmla="*/ 11 w 186"/>
                <a:gd name="T41" fmla="*/ 32 h 71"/>
                <a:gd name="T42" fmla="*/ 18 w 186"/>
                <a:gd name="T43" fmla="*/ 42 h 71"/>
                <a:gd name="T44" fmla="*/ 30 w 186"/>
                <a:gd name="T45" fmla="*/ 60 h 71"/>
                <a:gd name="T46" fmla="*/ 37 w 186"/>
                <a:gd name="T47" fmla="*/ 66 h 71"/>
                <a:gd name="T48" fmla="*/ 42 w 186"/>
                <a:gd name="T49" fmla="*/ 68 h 71"/>
                <a:gd name="T50" fmla="*/ 57 w 186"/>
                <a:gd name="T51" fmla="*/ 70 h 71"/>
                <a:gd name="T52" fmla="*/ 76 w 186"/>
                <a:gd name="T53" fmla="*/ 71 h 71"/>
                <a:gd name="T54" fmla="*/ 87 w 186"/>
                <a:gd name="T55" fmla="*/ 70 h 71"/>
                <a:gd name="T56" fmla="*/ 100 w 186"/>
                <a:gd name="T57" fmla="*/ 69 h 71"/>
                <a:gd name="T58" fmla="*/ 113 w 186"/>
                <a:gd name="T59" fmla="*/ 68 h 71"/>
                <a:gd name="T60" fmla="*/ 125 w 186"/>
                <a:gd name="T61" fmla="*/ 64 h 71"/>
                <a:gd name="T62" fmla="*/ 138 w 186"/>
                <a:gd name="T63" fmla="*/ 58 h 71"/>
                <a:gd name="T64" fmla="*/ 150 w 186"/>
                <a:gd name="T65" fmla="*/ 53 h 71"/>
                <a:gd name="T66" fmla="*/ 161 w 186"/>
                <a:gd name="T67" fmla="*/ 44 h 71"/>
                <a:gd name="T68" fmla="*/ 171 w 186"/>
                <a:gd name="T69" fmla="*/ 33 h 71"/>
                <a:gd name="T70" fmla="*/ 176 w 186"/>
                <a:gd name="T71" fmla="*/ 28 h 71"/>
                <a:gd name="T72" fmla="*/ 179 w 186"/>
                <a:gd name="T73" fmla="*/ 21 h 71"/>
                <a:gd name="T74" fmla="*/ 183 w 186"/>
                <a:gd name="T75" fmla="*/ 14 h 71"/>
                <a:gd name="T76" fmla="*/ 186 w 186"/>
                <a:gd name="T77" fmla="*/ 6 h 71"/>
                <a:gd name="T78" fmla="*/ 180 w 186"/>
                <a:gd name="T79" fmla="*/ 13 h 71"/>
                <a:gd name="T80" fmla="*/ 175 w 186"/>
                <a:gd name="T81" fmla="*/ 21 h 71"/>
                <a:gd name="T82" fmla="*/ 165 w 186"/>
                <a:gd name="T83" fmla="*/ 29 h 71"/>
                <a:gd name="T84" fmla="*/ 156 w 186"/>
                <a:gd name="T85" fmla="*/ 38 h 71"/>
                <a:gd name="T86" fmla="*/ 146 w 186"/>
                <a:gd name="T87" fmla="*/ 46 h 71"/>
                <a:gd name="T88" fmla="*/ 134 w 186"/>
                <a:gd name="T89" fmla="*/ 53 h 71"/>
                <a:gd name="T90" fmla="*/ 129 w 186"/>
                <a:gd name="T91" fmla="*/ 54 h 71"/>
                <a:gd name="T92" fmla="*/ 123 w 186"/>
                <a:gd name="T93" fmla="*/ 55 h 71"/>
                <a:gd name="T94" fmla="*/ 116 w 186"/>
                <a:gd name="T95" fmla="*/ 57 h 71"/>
                <a:gd name="T96" fmla="*/ 109 w 186"/>
                <a:gd name="T97" fmla="*/ 58 h 71"/>
                <a:gd name="T98" fmla="*/ 107 w 186"/>
                <a:gd name="T99" fmla="*/ 58 h 71"/>
                <a:gd name="T100" fmla="*/ 105 w 186"/>
                <a:gd name="T101" fmla="*/ 57 h 71"/>
                <a:gd name="T102" fmla="*/ 101 w 186"/>
                <a:gd name="T103" fmla="*/ 55 h 71"/>
                <a:gd name="T104" fmla="*/ 99 w 186"/>
                <a:gd name="T105" fmla="*/ 54 h 71"/>
                <a:gd name="T106" fmla="*/ 97 w 186"/>
                <a:gd name="T107" fmla="*/ 54 h 7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86" h="71">
                  <a:moveTo>
                    <a:pt x="97" y="54"/>
                  </a:moveTo>
                  <a:lnTo>
                    <a:pt x="89" y="56"/>
                  </a:lnTo>
                  <a:lnTo>
                    <a:pt x="81" y="57"/>
                  </a:lnTo>
                  <a:lnTo>
                    <a:pt x="70" y="58"/>
                  </a:lnTo>
                  <a:lnTo>
                    <a:pt x="58" y="58"/>
                  </a:lnTo>
                  <a:lnTo>
                    <a:pt x="45" y="55"/>
                  </a:lnTo>
                  <a:lnTo>
                    <a:pt x="39" y="53"/>
                  </a:lnTo>
                  <a:lnTo>
                    <a:pt x="32" y="50"/>
                  </a:lnTo>
                  <a:lnTo>
                    <a:pt x="27" y="46"/>
                  </a:lnTo>
                  <a:lnTo>
                    <a:pt x="21" y="41"/>
                  </a:lnTo>
                  <a:lnTo>
                    <a:pt x="19" y="38"/>
                  </a:lnTo>
                  <a:lnTo>
                    <a:pt x="15" y="32"/>
                  </a:lnTo>
                  <a:lnTo>
                    <a:pt x="8" y="17"/>
                  </a:lnTo>
                  <a:lnTo>
                    <a:pt x="4" y="5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0" y="10"/>
                  </a:lnTo>
                  <a:lnTo>
                    <a:pt x="5" y="22"/>
                  </a:lnTo>
                  <a:lnTo>
                    <a:pt x="11" y="32"/>
                  </a:lnTo>
                  <a:lnTo>
                    <a:pt x="18" y="42"/>
                  </a:lnTo>
                  <a:lnTo>
                    <a:pt x="30" y="60"/>
                  </a:lnTo>
                  <a:lnTo>
                    <a:pt x="37" y="66"/>
                  </a:lnTo>
                  <a:lnTo>
                    <a:pt x="42" y="68"/>
                  </a:lnTo>
                  <a:lnTo>
                    <a:pt x="57" y="70"/>
                  </a:lnTo>
                  <a:lnTo>
                    <a:pt x="76" y="71"/>
                  </a:lnTo>
                  <a:lnTo>
                    <a:pt x="87" y="70"/>
                  </a:lnTo>
                  <a:lnTo>
                    <a:pt x="100" y="69"/>
                  </a:lnTo>
                  <a:lnTo>
                    <a:pt x="113" y="68"/>
                  </a:lnTo>
                  <a:lnTo>
                    <a:pt x="125" y="64"/>
                  </a:lnTo>
                  <a:lnTo>
                    <a:pt x="138" y="58"/>
                  </a:lnTo>
                  <a:lnTo>
                    <a:pt x="150" y="53"/>
                  </a:lnTo>
                  <a:lnTo>
                    <a:pt x="161" y="44"/>
                  </a:lnTo>
                  <a:lnTo>
                    <a:pt x="171" y="33"/>
                  </a:lnTo>
                  <a:lnTo>
                    <a:pt x="176" y="28"/>
                  </a:lnTo>
                  <a:lnTo>
                    <a:pt x="179" y="21"/>
                  </a:lnTo>
                  <a:lnTo>
                    <a:pt x="183" y="14"/>
                  </a:lnTo>
                  <a:lnTo>
                    <a:pt x="186" y="6"/>
                  </a:lnTo>
                  <a:lnTo>
                    <a:pt x="180" y="13"/>
                  </a:lnTo>
                  <a:lnTo>
                    <a:pt x="175" y="21"/>
                  </a:lnTo>
                  <a:lnTo>
                    <a:pt x="165" y="29"/>
                  </a:lnTo>
                  <a:lnTo>
                    <a:pt x="156" y="38"/>
                  </a:lnTo>
                  <a:lnTo>
                    <a:pt x="146" y="46"/>
                  </a:lnTo>
                  <a:lnTo>
                    <a:pt x="134" y="53"/>
                  </a:lnTo>
                  <a:lnTo>
                    <a:pt x="129" y="54"/>
                  </a:lnTo>
                  <a:lnTo>
                    <a:pt x="123" y="55"/>
                  </a:lnTo>
                  <a:lnTo>
                    <a:pt x="116" y="57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5" y="57"/>
                  </a:lnTo>
                  <a:lnTo>
                    <a:pt x="101" y="55"/>
                  </a:lnTo>
                  <a:lnTo>
                    <a:pt x="99" y="54"/>
                  </a:lnTo>
                  <a:lnTo>
                    <a:pt x="97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2" name="Freeform 187"/>
            <p:cNvSpPr>
              <a:spLocks/>
            </p:cNvSpPr>
            <p:nvPr/>
          </p:nvSpPr>
          <p:spPr bwMode="auto">
            <a:xfrm>
              <a:off x="3612" y="3703"/>
              <a:ext cx="25" cy="55"/>
            </a:xfrm>
            <a:custGeom>
              <a:avLst/>
              <a:gdLst>
                <a:gd name="T0" fmla="*/ 0 w 25"/>
                <a:gd name="T1" fmla="*/ 0 h 55"/>
                <a:gd name="T2" fmla="*/ 1 w 25"/>
                <a:gd name="T3" fmla="*/ 1 h 55"/>
                <a:gd name="T4" fmla="*/ 6 w 25"/>
                <a:gd name="T5" fmla="*/ 3 h 55"/>
                <a:gd name="T6" fmla="*/ 10 w 25"/>
                <a:gd name="T7" fmla="*/ 6 h 55"/>
                <a:gd name="T8" fmla="*/ 15 w 25"/>
                <a:gd name="T9" fmla="*/ 11 h 55"/>
                <a:gd name="T10" fmla="*/ 18 w 25"/>
                <a:gd name="T11" fmla="*/ 18 h 55"/>
                <a:gd name="T12" fmla="*/ 22 w 25"/>
                <a:gd name="T13" fmla="*/ 28 h 55"/>
                <a:gd name="T14" fmla="*/ 24 w 25"/>
                <a:gd name="T15" fmla="*/ 40 h 55"/>
                <a:gd name="T16" fmla="*/ 23 w 25"/>
                <a:gd name="T17" fmla="*/ 55 h 55"/>
                <a:gd name="T18" fmla="*/ 24 w 25"/>
                <a:gd name="T19" fmla="*/ 47 h 55"/>
                <a:gd name="T20" fmla="*/ 25 w 25"/>
                <a:gd name="T21" fmla="*/ 39 h 55"/>
                <a:gd name="T22" fmla="*/ 25 w 25"/>
                <a:gd name="T23" fmla="*/ 29 h 55"/>
                <a:gd name="T24" fmla="*/ 23 w 25"/>
                <a:gd name="T25" fmla="*/ 19 h 55"/>
                <a:gd name="T26" fmla="*/ 21 w 25"/>
                <a:gd name="T27" fmla="*/ 14 h 55"/>
                <a:gd name="T28" fmla="*/ 18 w 25"/>
                <a:gd name="T29" fmla="*/ 11 h 55"/>
                <a:gd name="T30" fmla="*/ 15 w 25"/>
                <a:gd name="T31" fmla="*/ 6 h 55"/>
                <a:gd name="T32" fmla="*/ 10 w 25"/>
                <a:gd name="T33" fmla="*/ 4 h 55"/>
                <a:gd name="T34" fmla="*/ 6 w 25"/>
                <a:gd name="T35" fmla="*/ 1 h 55"/>
                <a:gd name="T36" fmla="*/ 0 w 25"/>
                <a:gd name="T37" fmla="*/ 0 h 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" h="55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0" y="6"/>
                  </a:lnTo>
                  <a:lnTo>
                    <a:pt x="15" y="11"/>
                  </a:lnTo>
                  <a:lnTo>
                    <a:pt x="18" y="18"/>
                  </a:lnTo>
                  <a:lnTo>
                    <a:pt x="22" y="28"/>
                  </a:lnTo>
                  <a:lnTo>
                    <a:pt x="24" y="40"/>
                  </a:lnTo>
                  <a:lnTo>
                    <a:pt x="23" y="55"/>
                  </a:lnTo>
                  <a:lnTo>
                    <a:pt x="24" y="47"/>
                  </a:lnTo>
                  <a:lnTo>
                    <a:pt x="25" y="39"/>
                  </a:lnTo>
                  <a:lnTo>
                    <a:pt x="25" y="29"/>
                  </a:lnTo>
                  <a:lnTo>
                    <a:pt x="23" y="19"/>
                  </a:lnTo>
                  <a:lnTo>
                    <a:pt x="21" y="14"/>
                  </a:lnTo>
                  <a:lnTo>
                    <a:pt x="18" y="11"/>
                  </a:lnTo>
                  <a:lnTo>
                    <a:pt x="15" y="6"/>
                  </a:lnTo>
                  <a:lnTo>
                    <a:pt x="10" y="4"/>
                  </a:lnTo>
                  <a:lnTo>
                    <a:pt x="6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3" name="Freeform 188"/>
            <p:cNvSpPr>
              <a:spLocks/>
            </p:cNvSpPr>
            <p:nvPr/>
          </p:nvSpPr>
          <p:spPr bwMode="auto">
            <a:xfrm>
              <a:off x="3517" y="3727"/>
              <a:ext cx="7" cy="6"/>
            </a:xfrm>
            <a:custGeom>
              <a:avLst/>
              <a:gdLst>
                <a:gd name="T0" fmla="*/ 3 w 7"/>
                <a:gd name="T1" fmla="*/ 2 h 6"/>
                <a:gd name="T2" fmla="*/ 1 w 7"/>
                <a:gd name="T3" fmla="*/ 3 h 6"/>
                <a:gd name="T4" fmla="*/ 0 w 7"/>
                <a:gd name="T5" fmla="*/ 4 h 6"/>
                <a:gd name="T6" fmla="*/ 0 w 7"/>
                <a:gd name="T7" fmla="*/ 6 h 6"/>
                <a:gd name="T8" fmla="*/ 3 w 7"/>
                <a:gd name="T9" fmla="*/ 4 h 6"/>
                <a:gd name="T10" fmla="*/ 5 w 7"/>
                <a:gd name="T11" fmla="*/ 2 h 6"/>
                <a:gd name="T12" fmla="*/ 7 w 7"/>
                <a:gd name="T13" fmla="*/ 0 h 6"/>
                <a:gd name="T14" fmla="*/ 5 w 7"/>
                <a:gd name="T15" fmla="*/ 0 h 6"/>
                <a:gd name="T16" fmla="*/ 3 w 7"/>
                <a:gd name="T17" fmla="*/ 2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6">
                  <a:moveTo>
                    <a:pt x="3" y="2"/>
                  </a:moveTo>
                  <a:lnTo>
                    <a:pt x="1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3" y="4"/>
                  </a:lnTo>
                  <a:lnTo>
                    <a:pt x="5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4" name="Freeform 189"/>
            <p:cNvSpPr>
              <a:spLocks/>
            </p:cNvSpPr>
            <p:nvPr/>
          </p:nvSpPr>
          <p:spPr bwMode="auto">
            <a:xfrm>
              <a:off x="3464" y="3685"/>
              <a:ext cx="111" cy="61"/>
            </a:xfrm>
            <a:custGeom>
              <a:avLst/>
              <a:gdLst>
                <a:gd name="T0" fmla="*/ 110 w 111"/>
                <a:gd name="T1" fmla="*/ 61 h 61"/>
                <a:gd name="T2" fmla="*/ 111 w 111"/>
                <a:gd name="T3" fmla="*/ 53 h 61"/>
                <a:gd name="T4" fmla="*/ 111 w 111"/>
                <a:gd name="T5" fmla="*/ 46 h 61"/>
                <a:gd name="T6" fmla="*/ 111 w 111"/>
                <a:gd name="T7" fmla="*/ 38 h 61"/>
                <a:gd name="T8" fmla="*/ 110 w 111"/>
                <a:gd name="T9" fmla="*/ 32 h 61"/>
                <a:gd name="T10" fmla="*/ 109 w 111"/>
                <a:gd name="T11" fmla="*/ 26 h 61"/>
                <a:gd name="T12" fmla="*/ 107 w 111"/>
                <a:gd name="T13" fmla="*/ 22 h 61"/>
                <a:gd name="T14" fmla="*/ 103 w 111"/>
                <a:gd name="T15" fmla="*/ 17 h 61"/>
                <a:gd name="T16" fmla="*/ 100 w 111"/>
                <a:gd name="T17" fmla="*/ 14 h 61"/>
                <a:gd name="T18" fmla="*/ 93 w 111"/>
                <a:gd name="T19" fmla="*/ 8 h 61"/>
                <a:gd name="T20" fmla="*/ 84 w 111"/>
                <a:gd name="T21" fmla="*/ 3 h 61"/>
                <a:gd name="T22" fmla="*/ 74 w 111"/>
                <a:gd name="T23" fmla="*/ 1 h 61"/>
                <a:gd name="T24" fmla="*/ 62 w 111"/>
                <a:gd name="T25" fmla="*/ 0 h 61"/>
                <a:gd name="T26" fmla="*/ 52 w 111"/>
                <a:gd name="T27" fmla="*/ 0 h 61"/>
                <a:gd name="T28" fmla="*/ 40 w 111"/>
                <a:gd name="T29" fmla="*/ 0 h 61"/>
                <a:gd name="T30" fmla="*/ 22 w 111"/>
                <a:gd name="T31" fmla="*/ 3 h 61"/>
                <a:gd name="T32" fmla="*/ 7 w 111"/>
                <a:gd name="T33" fmla="*/ 7 h 61"/>
                <a:gd name="T34" fmla="*/ 3 w 111"/>
                <a:gd name="T35" fmla="*/ 8 h 61"/>
                <a:gd name="T36" fmla="*/ 3 w 111"/>
                <a:gd name="T37" fmla="*/ 14 h 61"/>
                <a:gd name="T38" fmla="*/ 3 w 111"/>
                <a:gd name="T39" fmla="*/ 22 h 61"/>
                <a:gd name="T40" fmla="*/ 0 w 111"/>
                <a:gd name="T41" fmla="*/ 32 h 61"/>
                <a:gd name="T42" fmla="*/ 0 w 111"/>
                <a:gd name="T43" fmla="*/ 40 h 61"/>
                <a:gd name="T44" fmla="*/ 8 w 111"/>
                <a:gd name="T45" fmla="*/ 24 h 61"/>
                <a:gd name="T46" fmla="*/ 11 w 111"/>
                <a:gd name="T47" fmla="*/ 18 h 61"/>
                <a:gd name="T48" fmla="*/ 14 w 111"/>
                <a:gd name="T49" fmla="*/ 14 h 61"/>
                <a:gd name="T50" fmla="*/ 16 w 111"/>
                <a:gd name="T51" fmla="*/ 11 h 61"/>
                <a:gd name="T52" fmla="*/ 19 w 111"/>
                <a:gd name="T53" fmla="*/ 9 h 61"/>
                <a:gd name="T54" fmla="*/ 23 w 111"/>
                <a:gd name="T55" fmla="*/ 8 h 61"/>
                <a:gd name="T56" fmla="*/ 25 w 111"/>
                <a:gd name="T57" fmla="*/ 9 h 61"/>
                <a:gd name="T58" fmla="*/ 29 w 111"/>
                <a:gd name="T59" fmla="*/ 10 h 61"/>
                <a:gd name="T60" fmla="*/ 31 w 111"/>
                <a:gd name="T61" fmla="*/ 9 h 61"/>
                <a:gd name="T62" fmla="*/ 32 w 111"/>
                <a:gd name="T63" fmla="*/ 8 h 61"/>
                <a:gd name="T64" fmla="*/ 33 w 111"/>
                <a:gd name="T65" fmla="*/ 7 h 61"/>
                <a:gd name="T66" fmla="*/ 35 w 111"/>
                <a:gd name="T67" fmla="*/ 6 h 61"/>
                <a:gd name="T68" fmla="*/ 37 w 111"/>
                <a:gd name="T69" fmla="*/ 6 h 61"/>
                <a:gd name="T70" fmla="*/ 41 w 111"/>
                <a:gd name="T71" fmla="*/ 7 h 61"/>
                <a:gd name="T72" fmla="*/ 46 w 111"/>
                <a:gd name="T73" fmla="*/ 9 h 61"/>
                <a:gd name="T74" fmla="*/ 48 w 111"/>
                <a:gd name="T75" fmla="*/ 9 h 61"/>
                <a:gd name="T76" fmla="*/ 51 w 111"/>
                <a:gd name="T77" fmla="*/ 8 h 61"/>
                <a:gd name="T78" fmla="*/ 55 w 111"/>
                <a:gd name="T79" fmla="*/ 8 h 61"/>
                <a:gd name="T80" fmla="*/ 59 w 111"/>
                <a:gd name="T81" fmla="*/ 10 h 61"/>
                <a:gd name="T82" fmla="*/ 62 w 111"/>
                <a:gd name="T83" fmla="*/ 13 h 61"/>
                <a:gd name="T84" fmla="*/ 67 w 111"/>
                <a:gd name="T85" fmla="*/ 13 h 61"/>
                <a:gd name="T86" fmla="*/ 72 w 111"/>
                <a:gd name="T87" fmla="*/ 13 h 61"/>
                <a:gd name="T88" fmla="*/ 75 w 111"/>
                <a:gd name="T89" fmla="*/ 10 h 61"/>
                <a:gd name="T90" fmla="*/ 78 w 111"/>
                <a:gd name="T91" fmla="*/ 10 h 61"/>
                <a:gd name="T92" fmla="*/ 83 w 111"/>
                <a:gd name="T93" fmla="*/ 9 h 61"/>
                <a:gd name="T94" fmla="*/ 86 w 111"/>
                <a:gd name="T95" fmla="*/ 10 h 61"/>
                <a:gd name="T96" fmla="*/ 88 w 111"/>
                <a:gd name="T97" fmla="*/ 14 h 61"/>
                <a:gd name="T98" fmla="*/ 95 w 111"/>
                <a:gd name="T99" fmla="*/ 22 h 61"/>
                <a:gd name="T100" fmla="*/ 103 w 111"/>
                <a:gd name="T101" fmla="*/ 36 h 61"/>
                <a:gd name="T102" fmla="*/ 106 w 111"/>
                <a:gd name="T103" fmla="*/ 42 h 61"/>
                <a:gd name="T104" fmla="*/ 108 w 111"/>
                <a:gd name="T105" fmla="*/ 50 h 61"/>
                <a:gd name="T106" fmla="*/ 110 w 111"/>
                <a:gd name="T107" fmla="*/ 61 h 6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1" h="61">
                  <a:moveTo>
                    <a:pt x="110" y="61"/>
                  </a:moveTo>
                  <a:lnTo>
                    <a:pt x="111" y="53"/>
                  </a:lnTo>
                  <a:lnTo>
                    <a:pt x="111" y="46"/>
                  </a:lnTo>
                  <a:lnTo>
                    <a:pt x="111" y="38"/>
                  </a:lnTo>
                  <a:lnTo>
                    <a:pt x="110" y="32"/>
                  </a:lnTo>
                  <a:lnTo>
                    <a:pt x="109" y="26"/>
                  </a:lnTo>
                  <a:lnTo>
                    <a:pt x="107" y="22"/>
                  </a:lnTo>
                  <a:lnTo>
                    <a:pt x="103" y="17"/>
                  </a:lnTo>
                  <a:lnTo>
                    <a:pt x="100" y="14"/>
                  </a:lnTo>
                  <a:lnTo>
                    <a:pt x="93" y="8"/>
                  </a:lnTo>
                  <a:lnTo>
                    <a:pt x="84" y="3"/>
                  </a:lnTo>
                  <a:lnTo>
                    <a:pt x="74" y="1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2" y="3"/>
                  </a:lnTo>
                  <a:lnTo>
                    <a:pt x="7" y="7"/>
                  </a:lnTo>
                  <a:lnTo>
                    <a:pt x="3" y="8"/>
                  </a:lnTo>
                  <a:lnTo>
                    <a:pt x="3" y="14"/>
                  </a:lnTo>
                  <a:lnTo>
                    <a:pt x="3" y="22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8" y="24"/>
                  </a:lnTo>
                  <a:lnTo>
                    <a:pt x="11" y="18"/>
                  </a:lnTo>
                  <a:lnTo>
                    <a:pt x="14" y="14"/>
                  </a:lnTo>
                  <a:lnTo>
                    <a:pt x="16" y="11"/>
                  </a:lnTo>
                  <a:lnTo>
                    <a:pt x="19" y="9"/>
                  </a:lnTo>
                  <a:lnTo>
                    <a:pt x="23" y="8"/>
                  </a:lnTo>
                  <a:lnTo>
                    <a:pt x="25" y="9"/>
                  </a:lnTo>
                  <a:lnTo>
                    <a:pt x="29" y="10"/>
                  </a:lnTo>
                  <a:lnTo>
                    <a:pt x="31" y="9"/>
                  </a:lnTo>
                  <a:lnTo>
                    <a:pt x="32" y="8"/>
                  </a:lnTo>
                  <a:lnTo>
                    <a:pt x="33" y="7"/>
                  </a:lnTo>
                  <a:lnTo>
                    <a:pt x="35" y="6"/>
                  </a:lnTo>
                  <a:lnTo>
                    <a:pt x="37" y="6"/>
                  </a:lnTo>
                  <a:lnTo>
                    <a:pt x="41" y="7"/>
                  </a:lnTo>
                  <a:lnTo>
                    <a:pt x="46" y="9"/>
                  </a:lnTo>
                  <a:lnTo>
                    <a:pt x="48" y="9"/>
                  </a:lnTo>
                  <a:lnTo>
                    <a:pt x="51" y="8"/>
                  </a:lnTo>
                  <a:lnTo>
                    <a:pt x="55" y="8"/>
                  </a:lnTo>
                  <a:lnTo>
                    <a:pt x="59" y="10"/>
                  </a:lnTo>
                  <a:lnTo>
                    <a:pt x="62" y="13"/>
                  </a:lnTo>
                  <a:lnTo>
                    <a:pt x="67" y="13"/>
                  </a:lnTo>
                  <a:lnTo>
                    <a:pt x="72" y="13"/>
                  </a:lnTo>
                  <a:lnTo>
                    <a:pt x="75" y="10"/>
                  </a:lnTo>
                  <a:lnTo>
                    <a:pt x="78" y="10"/>
                  </a:lnTo>
                  <a:lnTo>
                    <a:pt x="83" y="9"/>
                  </a:lnTo>
                  <a:lnTo>
                    <a:pt x="86" y="10"/>
                  </a:lnTo>
                  <a:lnTo>
                    <a:pt x="88" y="14"/>
                  </a:lnTo>
                  <a:lnTo>
                    <a:pt x="95" y="22"/>
                  </a:lnTo>
                  <a:lnTo>
                    <a:pt x="103" y="36"/>
                  </a:lnTo>
                  <a:lnTo>
                    <a:pt x="106" y="42"/>
                  </a:lnTo>
                  <a:lnTo>
                    <a:pt x="108" y="50"/>
                  </a:lnTo>
                  <a:lnTo>
                    <a:pt x="110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5" name="Freeform 190"/>
            <p:cNvSpPr>
              <a:spLocks/>
            </p:cNvSpPr>
            <p:nvPr/>
          </p:nvSpPr>
          <p:spPr bwMode="auto">
            <a:xfrm>
              <a:off x="3485" y="3758"/>
              <a:ext cx="89" cy="24"/>
            </a:xfrm>
            <a:custGeom>
              <a:avLst/>
              <a:gdLst>
                <a:gd name="T0" fmla="*/ 89 w 89"/>
                <a:gd name="T1" fmla="*/ 0 h 24"/>
                <a:gd name="T2" fmla="*/ 82 w 89"/>
                <a:gd name="T3" fmla="*/ 4 h 24"/>
                <a:gd name="T4" fmla="*/ 74 w 89"/>
                <a:gd name="T5" fmla="*/ 6 h 24"/>
                <a:gd name="T6" fmla="*/ 64 w 89"/>
                <a:gd name="T7" fmla="*/ 8 h 24"/>
                <a:gd name="T8" fmla="*/ 59 w 89"/>
                <a:gd name="T9" fmla="*/ 9 h 24"/>
                <a:gd name="T10" fmla="*/ 56 w 89"/>
                <a:gd name="T11" fmla="*/ 11 h 24"/>
                <a:gd name="T12" fmla="*/ 51 w 89"/>
                <a:gd name="T13" fmla="*/ 13 h 24"/>
                <a:gd name="T14" fmla="*/ 50 w 89"/>
                <a:gd name="T15" fmla="*/ 16 h 24"/>
                <a:gd name="T16" fmla="*/ 47 w 89"/>
                <a:gd name="T17" fmla="*/ 18 h 24"/>
                <a:gd name="T18" fmla="*/ 46 w 89"/>
                <a:gd name="T19" fmla="*/ 19 h 24"/>
                <a:gd name="T20" fmla="*/ 42 w 89"/>
                <a:gd name="T21" fmla="*/ 18 h 24"/>
                <a:gd name="T22" fmla="*/ 35 w 89"/>
                <a:gd name="T23" fmla="*/ 15 h 24"/>
                <a:gd name="T24" fmla="*/ 28 w 89"/>
                <a:gd name="T25" fmla="*/ 13 h 24"/>
                <a:gd name="T26" fmla="*/ 26 w 89"/>
                <a:gd name="T27" fmla="*/ 12 h 24"/>
                <a:gd name="T28" fmla="*/ 25 w 89"/>
                <a:gd name="T29" fmla="*/ 13 h 24"/>
                <a:gd name="T30" fmla="*/ 24 w 89"/>
                <a:gd name="T31" fmla="*/ 14 h 24"/>
                <a:gd name="T32" fmla="*/ 20 w 89"/>
                <a:gd name="T33" fmla="*/ 14 h 24"/>
                <a:gd name="T34" fmla="*/ 12 w 89"/>
                <a:gd name="T35" fmla="*/ 13 h 24"/>
                <a:gd name="T36" fmla="*/ 0 w 89"/>
                <a:gd name="T37" fmla="*/ 11 h 24"/>
                <a:gd name="T38" fmla="*/ 43 w 89"/>
                <a:gd name="T39" fmla="*/ 24 h 24"/>
                <a:gd name="T40" fmla="*/ 47 w 89"/>
                <a:gd name="T41" fmla="*/ 22 h 24"/>
                <a:gd name="T42" fmla="*/ 53 w 89"/>
                <a:gd name="T43" fmla="*/ 21 h 24"/>
                <a:gd name="T44" fmla="*/ 61 w 89"/>
                <a:gd name="T45" fmla="*/ 20 h 24"/>
                <a:gd name="T46" fmla="*/ 70 w 89"/>
                <a:gd name="T47" fmla="*/ 16 h 24"/>
                <a:gd name="T48" fmla="*/ 77 w 89"/>
                <a:gd name="T49" fmla="*/ 14 h 24"/>
                <a:gd name="T50" fmla="*/ 82 w 89"/>
                <a:gd name="T51" fmla="*/ 11 h 24"/>
                <a:gd name="T52" fmla="*/ 86 w 89"/>
                <a:gd name="T53" fmla="*/ 7 h 24"/>
                <a:gd name="T54" fmla="*/ 89 w 89"/>
                <a:gd name="T55" fmla="*/ 3 h 24"/>
                <a:gd name="T56" fmla="*/ 89 w 89"/>
                <a:gd name="T57" fmla="*/ 0 h 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9" h="24">
                  <a:moveTo>
                    <a:pt x="89" y="0"/>
                  </a:moveTo>
                  <a:lnTo>
                    <a:pt x="82" y="4"/>
                  </a:lnTo>
                  <a:lnTo>
                    <a:pt x="74" y="6"/>
                  </a:lnTo>
                  <a:lnTo>
                    <a:pt x="64" y="8"/>
                  </a:lnTo>
                  <a:lnTo>
                    <a:pt x="59" y="9"/>
                  </a:lnTo>
                  <a:lnTo>
                    <a:pt x="56" y="11"/>
                  </a:lnTo>
                  <a:lnTo>
                    <a:pt x="51" y="13"/>
                  </a:lnTo>
                  <a:lnTo>
                    <a:pt x="50" y="16"/>
                  </a:lnTo>
                  <a:lnTo>
                    <a:pt x="47" y="18"/>
                  </a:lnTo>
                  <a:lnTo>
                    <a:pt x="46" y="19"/>
                  </a:lnTo>
                  <a:lnTo>
                    <a:pt x="42" y="18"/>
                  </a:lnTo>
                  <a:lnTo>
                    <a:pt x="35" y="15"/>
                  </a:lnTo>
                  <a:lnTo>
                    <a:pt x="28" y="13"/>
                  </a:lnTo>
                  <a:lnTo>
                    <a:pt x="26" y="12"/>
                  </a:lnTo>
                  <a:lnTo>
                    <a:pt x="25" y="13"/>
                  </a:lnTo>
                  <a:lnTo>
                    <a:pt x="24" y="14"/>
                  </a:lnTo>
                  <a:lnTo>
                    <a:pt x="20" y="14"/>
                  </a:lnTo>
                  <a:lnTo>
                    <a:pt x="12" y="13"/>
                  </a:lnTo>
                  <a:lnTo>
                    <a:pt x="0" y="11"/>
                  </a:lnTo>
                  <a:lnTo>
                    <a:pt x="43" y="24"/>
                  </a:lnTo>
                  <a:lnTo>
                    <a:pt x="47" y="22"/>
                  </a:lnTo>
                  <a:lnTo>
                    <a:pt x="53" y="21"/>
                  </a:lnTo>
                  <a:lnTo>
                    <a:pt x="61" y="20"/>
                  </a:lnTo>
                  <a:lnTo>
                    <a:pt x="70" y="16"/>
                  </a:lnTo>
                  <a:lnTo>
                    <a:pt x="77" y="14"/>
                  </a:lnTo>
                  <a:lnTo>
                    <a:pt x="82" y="11"/>
                  </a:lnTo>
                  <a:lnTo>
                    <a:pt x="86" y="7"/>
                  </a:lnTo>
                  <a:lnTo>
                    <a:pt x="89" y="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6" name="Freeform 191"/>
            <p:cNvSpPr>
              <a:spLocks/>
            </p:cNvSpPr>
            <p:nvPr/>
          </p:nvSpPr>
          <p:spPr bwMode="auto">
            <a:xfrm>
              <a:off x="3430" y="3674"/>
              <a:ext cx="46" cy="92"/>
            </a:xfrm>
            <a:custGeom>
              <a:avLst/>
              <a:gdLst>
                <a:gd name="T0" fmla="*/ 23 w 46"/>
                <a:gd name="T1" fmla="*/ 83 h 92"/>
                <a:gd name="T2" fmla="*/ 25 w 46"/>
                <a:gd name="T3" fmla="*/ 85 h 92"/>
                <a:gd name="T4" fmla="*/ 30 w 46"/>
                <a:gd name="T5" fmla="*/ 88 h 92"/>
                <a:gd name="T6" fmla="*/ 37 w 46"/>
                <a:gd name="T7" fmla="*/ 91 h 92"/>
                <a:gd name="T8" fmla="*/ 42 w 46"/>
                <a:gd name="T9" fmla="*/ 92 h 92"/>
                <a:gd name="T10" fmla="*/ 46 w 46"/>
                <a:gd name="T11" fmla="*/ 92 h 92"/>
                <a:gd name="T12" fmla="*/ 41 w 46"/>
                <a:gd name="T13" fmla="*/ 90 h 92"/>
                <a:gd name="T14" fmla="*/ 37 w 46"/>
                <a:gd name="T15" fmla="*/ 88 h 92"/>
                <a:gd name="T16" fmla="*/ 33 w 46"/>
                <a:gd name="T17" fmla="*/ 84 h 92"/>
                <a:gd name="T18" fmla="*/ 28 w 46"/>
                <a:gd name="T19" fmla="*/ 80 h 92"/>
                <a:gd name="T20" fmla="*/ 23 w 46"/>
                <a:gd name="T21" fmla="*/ 71 h 92"/>
                <a:gd name="T22" fmla="*/ 18 w 46"/>
                <a:gd name="T23" fmla="*/ 60 h 92"/>
                <a:gd name="T24" fmla="*/ 15 w 46"/>
                <a:gd name="T25" fmla="*/ 50 h 92"/>
                <a:gd name="T26" fmla="*/ 12 w 46"/>
                <a:gd name="T27" fmla="*/ 42 h 92"/>
                <a:gd name="T28" fmla="*/ 10 w 46"/>
                <a:gd name="T29" fmla="*/ 33 h 92"/>
                <a:gd name="T30" fmla="*/ 10 w 46"/>
                <a:gd name="T31" fmla="*/ 28 h 92"/>
                <a:gd name="T32" fmla="*/ 11 w 46"/>
                <a:gd name="T33" fmla="*/ 22 h 92"/>
                <a:gd name="T34" fmla="*/ 14 w 46"/>
                <a:gd name="T35" fmla="*/ 19 h 92"/>
                <a:gd name="T36" fmla="*/ 16 w 46"/>
                <a:gd name="T37" fmla="*/ 16 h 92"/>
                <a:gd name="T38" fmla="*/ 22 w 46"/>
                <a:gd name="T39" fmla="*/ 11 h 92"/>
                <a:gd name="T40" fmla="*/ 24 w 46"/>
                <a:gd name="T41" fmla="*/ 10 h 92"/>
                <a:gd name="T42" fmla="*/ 23 w 46"/>
                <a:gd name="T43" fmla="*/ 4 h 92"/>
                <a:gd name="T44" fmla="*/ 20 w 46"/>
                <a:gd name="T45" fmla="*/ 2 h 92"/>
                <a:gd name="T46" fmla="*/ 18 w 46"/>
                <a:gd name="T47" fmla="*/ 0 h 92"/>
                <a:gd name="T48" fmla="*/ 16 w 46"/>
                <a:gd name="T49" fmla="*/ 0 h 92"/>
                <a:gd name="T50" fmla="*/ 14 w 46"/>
                <a:gd name="T51" fmla="*/ 1 h 92"/>
                <a:gd name="T52" fmla="*/ 12 w 46"/>
                <a:gd name="T53" fmla="*/ 3 h 92"/>
                <a:gd name="T54" fmla="*/ 8 w 46"/>
                <a:gd name="T55" fmla="*/ 10 h 92"/>
                <a:gd name="T56" fmla="*/ 4 w 46"/>
                <a:gd name="T57" fmla="*/ 18 h 92"/>
                <a:gd name="T58" fmla="*/ 2 w 46"/>
                <a:gd name="T59" fmla="*/ 25 h 92"/>
                <a:gd name="T60" fmla="*/ 0 w 46"/>
                <a:gd name="T61" fmla="*/ 34 h 92"/>
                <a:gd name="T62" fmla="*/ 0 w 46"/>
                <a:gd name="T63" fmla="*/ 37 h 92"/>
                <a:gd name="T64" fmla="*/ 2 w 46"/>
                <a:gd name="T65" fmla="*/ 44 h 92"/>
                <a:gd name="T66" fmla="*/ 10 w 46"/>
                <a:gd name="T67" fmla="*/ 60 h 92"/>
                <a:gd name="T68" fmla="*/ 23 w 46"/>
                <a:gd name="T69" fmla="*/ 83 h 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6" h="92">
                  <a:moveTo>
                    <a:pt x="23" y="83"/>
                  </a:moveTo>
                  <a:lnTo>
                    <a:pt x="25" y="85"/>
                  </a:lnTo>
                  <a:lnTo>
                    <a:pt x="30" y="88"/>
                  </a:lnTo>
                  <a:lnTo>
                    <a:pt x="37" y="91"/>
                  </a:lnTo>
                  <a:lnTo>
                    <a:pt x="42" y="92"/>
                  </a:lnTo>
                  <a:lnTo>
                    <a:pt x="46" y="92"/>
                  </a:lnTo>
                  <a:lnTo>
                    <a:pt x="41" y="90"/>
                  </a:lnTo>
                  <a:lnTo>
                    <a:pt x="37" y="88"/>
                  </a:lnTo>
                  <a:lnTo>
                    <a:pt x="33" y="84"/>
                  </a:lnTo>
                  <a:lnTo>
                    <a:pt x="28" y="80"/>
                  </a:lnTo>
                  <a:lnTo>
                    <a:pt x="23" y="71"/>
                  </a:lnTo>
                  <a:lnTo>
                    <a:pt x="18" y="60"/>
                  </a:lnTo>
                  <a:lnTo>
                    <a:pt x="15" y="50"/>
                  </a:lnTo>
                  <a:lnTo>
                    <a:pt x="12" y="42"/>
                  </a:lnTo>
                  <a:lnTo>
                    <a:pt x="10" y="33"/>
                  </a:lnTo>
                  <a:lnTo>
                    <a:pt x="10" y="28"/>
                  </a:lnTo>
                  <a:lnTo>
                    <a:pt x="11" y="22"/>
                  </a:lnTo>
                  <a:lnTo>
                    <a:pt x="14" y="19"/>
                  </a:lnTo>
                  <a:lnTo>
                    <a:pt x="16" y="16"/>
                  </a:lnTo>
                  <a:lnTo>
                    <a:pt x="22" y="11"/>
                  </a:lnTo>
                  <a:lnTo>
                    <a:pt x="24" y="10"/>
                  </a:lnTo>
                  <a:lnTo>
                    <a:pt x="23" y="4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2" y="3"/>
                  </a:lnTo>
                  <a:lnTo>
                    <a:pt x="8" y="10"/>
                  </a:lnTo>
                  <a:lnTo>
                    <a:pt x="4" y="18"/>
                  </a:lnTo>
                  <a:lnTo>
                    <a:pt x="2" y="25"/>
                  </a:lnTo>
                  <a:lnTo>
                    <a:pt x="0" y="34"/>
                  </a:lnTo>
                  <a:lnTo>
                    <a:pt x="0" y="37"/>
                  </a:lnTo>
                  <a:lnTo>
                    <a:pt x="2" y="44"/>
                  </a:lnTo>
                  <a:lnTo>
                    <a:pt x="10" y="60"/>
                  </a:lnTo>
                  <a:lnTo>
                    <a:pt x="23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7" name="Freeform 192"/>
            <p:cNvSpPr>
              <a:spLocks/>
            </p:cNvSpPr>
            <p:nvPr/>
          </p:nvSpPr>
          <p:spPr bwMode="auto">
            <a:xfrm>
              <a:off x="3587" y="3695"/>
              <a:ext cx="39" cy="98"/>
            </a:xfrm>
            <a:custGeom>
              <a:avLst/>
              <a:gdLst>
                <a:gd name="T0" fmla="*/ 12 w 39"/>
                <a:gd name="T1" fmla="*/ 31 h 98"/>
                <a:gd name="T2" fmla="*/ 17 w 39"/>
                <a:gd name="T3" fmla="*/ 32 h 98"/>
                <a:gd name="T4" fmla="*/ 23 w 39"/>
                <a:gd name="T5" fmla="*/ 34 h 98"/>
                <a:gd name="T6" fmla="*/ 27 w 39"/>
                <a:gd name="T7" fmla="*/ 37 h 98"/>
                <a:gd name="T8" fmla="*/ 28 w 39"/>
                <a:gd name="T9" fmla="*/ 38 h 98"/>
                <a:gd name="T10" fmla="*/ 28 w 39"/>
                <a:gd name="T11" fmla="*/ 42 h 98"/>
                <a:gd name="T12" fmla="*/ 27 w 39"/>
                <a:gd name="T13" fmla="*/ 47 h 98"/>
                <a:gd name="T14" fmla="*/ 26 w 39"/>
                <a:gd name="T15" fmla="*/ 55 h 98"/>
                <a:gd name="T16" fmla="*/ 26 w 39"/>
                <a:gd name="T17" fmla="*/ 60 h 98"/>
                <a:gd name="T18" fmla="*/ 26 w 39"/>
                <a:gd name="T19" fmla="*/ 64 h 98"/>
                <a:gd name="T20" fmla="*/ 27 w 39"/>
                <a:gd name="T21" fmla="*/ 74 h 98"/>
                <a:gd name="T22" fmla="*/ 28 w 39"/>
                <a:gd name="T23" fmla="*/ 85 h 98"/>
                <a:gd name="T24" fmla="*/ 27 w 39"/>
                <a:gd name="T25" fmla="*/ 98 h 98"/>
                <a:gd name="T26" fmla="*/ 30 w 39"/>
                <a:gd name="T27" fmla="*/ 86 h 98"/>
                <a:gd name="T28" fmla="*/ 32 w 39"/>
                <a:gd name="T29" fmla="*/ 72 h 98"/>
                <a:gd name="T30" fmla="*/ 33 w 39"/>
                <a:gd name="T31" fmla="*/ 56 h 98"/>
                <a:gd name="T32" fmla="*/ 36 w 39"/>
                <a:gd name="T33" fmla="*/ 53 h 98"/>
                <a:gd name="T34" fmla="*/ 39 w 39"/>
                <a:gd name="T35" fmla="*/ 50 h 98"/>
                <a:gd name="T36" fmla="*/ 39 w 39"/>
                <a:gd name="T37" fmla="*/ 46 h 98"/>
                <a:gd name="T38" fmla="*/ 39 w 39"/>
                <a:gd name="T39" fmla="*/ 44 h 98"/>
                <a:gd name="T40" fmla="*/ 36 w 39"/>
                <a:gd name="T41" fmla="*/ 40 h 98"/>
                <a:gd name="T42" fmla="*/ 35 w 39"/>
                <a:gd name="T43" fmla="*/ 38 h 98"/>
                <a:gd name="T44" fmla="*/ 33 w 39"/>
                <a:gd name="T45" fmla="*/ 32 h 98"/>
                <a:gd name="T46" fmla="*/ 31 w 39"/>
                <a:gd name="T47" fmla="*/ 27 h 98"/>
                <a:gd name="T48" fmla="*/ 27 w 39"/>
                <a:gd name="T49" fmla="*/ 23 h 98"/>
                <a:gd name="T50" fmla="*/ 25 w 39"/>
                <a:gd name="T51" fmla="*/ 21 h 98"/>
                <a:gd name="T52" fmla="*/ 20 w 39"/>
                <a:gd name="T53" fmla="*/ 17 h 98"/>
                <a:gd name="T54" fmla="*/ 19 w 39"/>
                <a:gd name="T55" fmla="*/ 17 h 98"/>
                <a:gd name="T56" fmla="*/ 17 w 39"/>
                <a:gd name="T57" fmla="*/ 12 h 98"/>
                <a:gd name="T58" fmla="*/ 14 w 39"/>
                <a:gd name="T59" fmla="*/ 7 h 98"/>
                <a:gd name="T60" fmla="*/ 10 w 39"/>
                <a:gd name="T61" fmla="*/ 4 h 98"/>
                <a:gd name="T62" fmla="*/ 7 w 39"/>
                <a:gd name="T63" fmla="*/ 3 h 98"/>
                <a:gd name="T64" fmla="*/ 1 w 39"/>
                <a:gd name="T65" fmla="*/ 0 h 98"/>
                <a:gd name="T66" fmla="*/ 0 w 39"/>
                <a:gd name="T67" fmla="*/ 0 h 98"/>
                <a:gd name="T68" fmla="*/ 6 w 39"/>
                <a:gd name="T69" fmla="*/ 4 h 98"/>
                <a:gd name="T70" fmla="*/ 9 w 39"/>
                <a:gd name="T71" fmla="*/ 8 h 98"/>
                <a:gd name="T72" fmla="*/ 11 w 39"/>
                <a:gd name="T73" fmla="*/ 14 h 98"/>
                <a:gd name="T74" fmla="*/ 12 w 39"/>
                <a:gd name="T75" fmla="*/ 20 h 98"/>
                <a:gd name="T76" fmla="*/ 12 w 39"/>
                <a:gd name="T77" fmla="*/ 28 h 98"/>
                <a:gd name="T78" fmla="*/ 12 w 39"/>
                <a:gd name="T79" fmla="*/ 31 h 9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9" h="98">
                  <a:moveTo>
                    <a:pt x="12" y="31"/>
                  </a:moveTo>
                  <a:lnTo>
                    <a:pt x="17" y="32"/>
                  </a:lnTo>
                  <a:lnTo>
                    <a:pt x="23" y="34"/>
                  </a:lnTo>
                  <a:lnTo>
                    <a:pt x="27" y="37"/>
                  </a:lnTo>
                  <a:lnTo>
                    <a:pt x="28" y="38"/>
                  </a:lnTo>
                  <a:lnTo>
                    <a:pt x="28" y="42"/>
                  </a:lnTo>
                  <a:lnTo>
                    <a:pt x="27" y="47"/>
                  </a:lnTo>
                  <a:lnTo>
                    <a:pt x="26" y="55"/>
                  </a:lnTo>
                  <a:lnTo>
                    <a:pt x="26" y="60"/>
                  </a:lnTo>
                  <a:lnTo>
                    <a:pt x="26" y="64"/>
                  </a:lnTo>
                  <a:lnTo>
                    <a:pt x="27" y="74"/>
                  </a:lnTo>
                  <a:lnTo>
                    <a:pt x="28" y="85"/>
                  </a:lnTo>
                  <a:lnTo>
                    <a:pt x="27" y="98"/>
                  </a:lnTo>
                  <a:lnTo>
                    <a:pt x="30" y="86"/>
                  </a:lnTo>
                  <a:lnTo>
                    <a:pt x="32" y="72"/>
                  </a:lnTo>
                  <a:lnTo>
                    <a:pt x="33" y="56"/>
                  </a:lnTo>
                  <a:lnTo>
                    <a:pt x="36" y="53"/>
                  </a:lnTo>
                  <a:lnTo>
                    <a:pt x="39" y="50"/>
                  </a:lnTo>
                  <a:lnTo>
                    <a:pt x="39" y="46"/>
                  </a:lnTo>
                  <a:lnTo>
                    <a:pt x="39" y="44"/>
                  </a:lnTo>
                  <a:lnTo>
                    <a:pt x="36" y="40"/>
                  </a:lnTo>
                  <a:lnTo>
                    <a:pt x="35" y="38"/>
                  </a:lnTo>
                  <a:lnTo>
                    <a:pt x="33" y="32"/>
                  </a:lnTo>
                  <a:lnTo>
                    <a:pt x="31" y="27"/>
                  </a:lnTo>
                  <a:lnTo>
                    <a:pt x="27" y="23"/>
                  </a:lnTo>
                  <a:lnTo>
                    <a:pt x="25" y="21"/>
                  </a:lnTo>
                  <a:lnTo>
                    <a:pt x="20" y="17"/>
                  </a:lnTo>
                  <a:lnTo>
                    <a:pt x="19" y="17"/>
                  </a:lnTo>
                  <a:lnTo>
                    <a:pt x="17" y="12"/>
                  </a:lnTo>
                  <a:lnTo>
                    <a:pt x="14" y="7"/>
                  </a:lnTo>
                  <a:lnTo>
                    <a:pt x="10" y="4"/>
                  </a:lnTo>
                  <a:lnTo>
                    <a:pt x="7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6" y="4"/>
                  </a:lnTo>
                  <a:lnTo>
                    <a:pt x="9" y="8"/>
                  </a:lnTo>
                  <a:lnTo>
                    <a:pt x="11" y="14"/>
                  </a:lnTo>
                  <a:lnTo>
                    <a:pt x="12" y="20"/>
                  </a:lnTo>
                  <a:lnTo>
                    <a:pt x="12" y="28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8" name="Freeform 193"/>
            <p:cNvSpPr>
              <a:spLocks/>
            </p:cNvSpPr>
            <p:nvPr/>
          </p:nvSpPr>
          <p:spPr bwMode="auto">
            <a:xfrm>
              <a:off x="3455" y="3772"/>
              <a:ext cx="174" cy="102"/>
            </a:xfrm>
            <a:custGeom>
              <a:avLst/>
              <a:gdLst>
                <a:gd name="T0" fmla="*/ 172 w 174"/>
                <a:gd name="T1" fmla="*/ 0 h 102"/>
                <a:gd name="T2" fmla="*/ 172 w 174"/>
                <a:gd name="T3" fmla="*/ 9 h 102"/>
                <a:gd name="T4" fmla="*/ 171 w 174"/>
                <a:gd name="T5" fmla="*/ 20 h 102"/>
                <a:gd name="T6" fmla="*/ 168 w 174"/>
                <a:gd name="T7" fmla="*/ 28 h 102"/>
                <a:gd name="T8" fmla="*/ 166 w 174"/>
                <a:gd name="T9" fmla="*/ 37 h 102"/>
                <a:gd name="T10" fmla="*/ 159 w 174"/>
                <a:gd name="T11" fmla="*/ 50 h 102"/>
                <a:gd name="T12" fmla="*/ 151 w 174"/>
                <a:gd name="T13" fmla="*/ 63 h 102"/>
                <a:gd name="T14" fmla="*/ 142 w 174"/>
                <a:gd name="T15" fmla="*/ 73 h 102"/>
                <a:gd name="T16" fmla="*/ 134 w 174"/>
                <a:gd name="T17" fmla="*/ 81 h 102"/>
                <a:gd name="T18" fmla="*/ 127 w 174"/>
                <a:gd name="T19" fmla="*/ 86 h 102"/>
                <a:gd name="T20" fmla="*/ 123 w 174"/>
                <a:gd name="T21" fmla="*/ 88 h 102"/>
                <a:gd name="T22" fmla="*/ 47 w 174"/>
                <a:gd name="T23" fmla="*/ 77 h 102"/>
                <a:gd name="T24" fmla="*/ 39 w 174"/>
                <a:gd name="T25" fmla="*/ 76 h 102"/>
                <a:gd name="T26" fmla="*/ 21 w 174"/>
                <a:gd name="T27" fmla="*/ 72 h 102"/>
                <a:gd name="T28" fmla="*/ 12 w 174"/>
                <a:gd name="T29" fmla="*/ 71 h 102"/>
                <a:gd name="T30" fmla="*/ 3 w 174"/>
                <a:gd name="T31" fmla="*/ 71 h 102"/>
                <a:gd name="T32" fmla="*/ 1 w 174"/>
                <a:gd name="T33" fmla="*/ 72 h 102"/>
                <a:gd name="T34" fmla="*/ 0 w 174"/>
                <a:gd name="T35" fmla="*/ 73 h 102"/>
                <a:gd name="T36" fmla="*/ 1 w 174"/>
                <a:gd name="T37" fmla="*/ 75 h 102"/>
                <a:gd name="T38" fmla="*/ 2 w 174"/>
                <a:gd name="T39" fmla="*/ 76 h 102"/>
                <a:gd name="T40" fmla="*/ 60 w 174"/>
                <a:gd name="T41" fmla="*/ 84 h 102"/>
                <a:gd name="T42" fmla="*/ 86 w 174"/>
                <a:gd name="T43" fmla="*/ 94 h 102"/>
                <a:gd name="T44" fmla="*/ 107 w 174"/>
                <a:gd name="T45" fmla="*/ 100 h 102"/>
                <a:gd name="T46" fmla="*/ 116 w 174"/>
                <a:gd name="T47" fmla="*/ 102 h 102"/>
                <a:gd name="T48" fmla="*/ 121 w 174"/>
                <a:gd name="T49" fmla="*/ 102 h 102"/>
                <a:gd name="T50" fmla="*/ 125 w 174"/>
                <a:gd name="T51" fmla="*/ 102 h 102"/>
                <a:gd name="T52" fmla="*/ 128 w 174"/>
                <a:gd name="T53" fmla="*/ 102 h 102"/>
                <a:gd name="T54" fmla="*/ 134 w 174"/>
                <a:gd name="T55" fmla="*/ 99 h 102"/>
                <a:gd name="T56" fmla="*/ 141 w 174"/>
                <a:gd name="T57" fmla="*/ 94 h 102"/>
                <a:gd name="T58" fmla="*/ 149 w 174"/>
                <a:gd name="T59" fmla="*/ 85 h 102"/>
                <a:gd name="T60" fmla="*/ 155 w 174"/>
                <a:gd name="T61" fmla="*/ 76 h 102"/>
                <a:gd name="T62" fmla="*/ 160 w 174"/>
                <a:gd name="T63" fmla="*/ 68 h 102"/>
                <a:gd name="T64" fmla="*/ 165 w 174"/>
                <a:gd name="T65" fmla="*/ 60 h 102"/>
                <a:gd name="T66" fmla="*/ 167 w 174"/>
                <a:gd name="T67" fmla="*/ 50 h 102"/>
                <a:gd name="T68" fmla="*/ 171 w 174"/>
                <a:gd name="T69" fmla="*/ 44 h 102"/>
                <a:gd name="T70" fmla="*/ 173 w 174"/>
                <a:gd name="T71" fmla="*/ 29 h 102"/>
                <a:gd name="T72" fmla="*/ 174 w 174"/>
                <a:gd name="T73" fmla="*/ 17 h 102"/>
                <a:gd name="T74" fmla="*/ 174 w 174"/>
                <a:gd name="T75" fmla="*/ 8 h 102"/>
                <a:gd name="T76" fmla="*/ 172 w 174"/>
                <a:gd name="T77" fmla="*/ 0 h 1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02">
                  <a:moveTo>
                    <a:pt x="172" y="0"/>
                  </a:moveTo>
                  <a:lnTo>
                    <a:pt x="172" y="9"/>
                  </a:lnTo>
                  <a:lnTo>
                    <a:pt x="171" y="20"/>
                  </a:lnTo>
                  <a:lnTo>
                    <a:pt x="168" y="28"/>
                  </a:lnTo>
                  <a:lnTo>
                    <a:pt x="166" y="37"/>
                  </a:lnTo>
                  <a:lnTo>
                    <a:pt x="159" y="50"/>
                  </a:lnTo>
                  <a:lnTo>
                    <a:pt x="151" y="63"/>
                  </a:lnTo>
                  <a:lnTo>
                    <a:pt x="142" y="73"/>
                  </a:lnTo>
                  <a:lnTo>
                    <a:pt x="134" y="81"/>
                  </a:lnTo>
                  <a:lnTo>
                    <a:pt x="127" y="86"/>
                  </a:lnTo>
                  <a:lnTo>
                    <a:pt x="123" y="88"/>
                  </a:lnTo>
                  <a:lnTo>
                    <a:pt x="47" y="77"/>
                  </a:lnTo>
                  <a:lnTo>
                    <a:pt x="39" y="76"/>
                  </a:lnTo>
                  <a:lnTo>
                    <a:pt x="21" y="72"/>
                  </a:lnTo>
                  <a:lnTo>
                    <a:pt x="12" y="71"/>
                  </a:lnTo>
                  <a:lnTo>
                    <a:pt x="3" y="71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1" y="75"/>
                  </a:lnTo>
                  <a:lnTo>
                    <a:pt x="2" y="76"/>
                  </a:lnTo>
                  <a:lnTo>
                    <a:pt x="60" y="84"/>
                  </a:lnTo>
                  <a:lnTo>
                    <a:pt x="86" y="94"/>
                  </a:lnTo>
                  <a:lnTo>
                    <a:pt x="107" y="100"/>
                  </a:lnTo>
                  <a:lnTo>
                    <a:pt x="116" y="102"/>
                  </a:lnTo>
                  <a:lnTo>
                    <a:pt x="121" y="102"/>
                  </a:lnTo>
                  <a:lnTo>
                    <a:pt x="125" y="102"/>
                  </a:lnTo>
                  <a:lnTo>
                    <a:pt x="128" y="102"/>
                  </a:lnTo>
                  <a:lnTo>
                    <a:pt x="134" y="99"/>
                  </a:lnTo>
                  <a:lnTo>
                    <a:pt x="141" y="94"/>
                  </a:lnTo>
                  <a:lnTo>
                    <a:pt x="149" y="85"/>
                  </a:lnTo>
                  <a:lnTo>
                    <a:pt x="155" y="76"/>
                  </a:lnTo>
                  <a:lnTo>
                    <a:pt x="160" y="68"/>
                  </a:lnTo>
                  <a:lnTo>
                    <a:pt x="165" y="60"/>
                  </a:lnTo>
                  <a:lnTo>
                    <a:pt x="167" y="50"/>
                  </a:lnTo>
                  <a:lnTo>
                    <a:pt x="171" y="44"/>
                  </a:lnTo>
                  <a:lnTo>
                    <a:pt x="173" y="29"/>
                  </a:lnTo>
                  <a:lnTo>
                    <a:pt x="174" y="17"/>
                  </a:lnTo>
                  <a:lnTo>
                    <a:pt x="174" y="8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69" name="Freeform 194"/>
            <p:cNvSpPr>
              <a:spLocks/>
            </p:cNvSpPr>
            <p:nvPr/>
          </p:nvSpPr>
          <p:spPr bwMode="auto">
            <a:xfrm>
              <a:off x="3377" y="3738"/>
              <a:ext cx="166" cy="166"/>
            </a:xfrm>
            <a:custGeom>
              <a:avLst/>
              <a:gdLst>
                <a:gd name="T0" fmla="*/ 17 w 166"/>
                <a:gd name="T1" fmla="*/ 39 h 166"/>
                <a:gd name="T2" fmla="*/ 17 w 166"/>
                <a:gd name="T3" fmla="*/ 33 h 166"/>
                <a:gd name="T4" fmla="*/ 17 w 166"/>
                <a:gd name="T5" fmla="*/ 20 h 166"/>
                <a:gd name="T6" fmla="*/ 16 w 166"/>
                <a:gd name="T7" fmla="*/ 13 h 166"/>
                <a:gd name="T8" fmla="*/ 15 w 166"/>
                <a:gd name="T9" fmla="*/ 7 h 166"/>
                <a:gd name="T10" fmla="*/ 13 w 166"/>
                <a:gd name="T11" fmla="*/ 3 h 166"/>
                <a:gd name="T12" fmla="*/ 12 w 166"/>
                <a:gd name="T13" fmla="*/ 1 h 166"/>
                <a:gd name="T14" fmla="*/ 10 w 166"/>
                <a:gd name="T15" fmla="*/ 1 h 166"/>
                <a:gd name="T16" fmla="*/ 9 w 166"/>
                <a:gd name="T17" fmla="*/ 0 h 166"/>
                <a:gd name="T18" fmla="*/ 8 w 166"/>
                <a:gd name="T19" fmla="*/ 0 h 166"/>
                <a:gd name="T20" fmla="*/ 7 w 166"/>
                <a:gd name="T21" fmla="*/ 1 h 166"/>
                <a:gd name="T22" fmla="*/ 6 w 166"/>
                <a:gd name="T23" fmla="*/ 5 h 166"/>
                <a:gd name="T24" fmla="*/ 4 w 166"/>
                <a:gd name="T25" fmla="*/ 7 h 166"/>
                <a:gd name="T26" fmla="*/ 2 w 166"/>
                <a:gd name="T27" fmla="*/ 8 h 166"/>
                <a:gd name="T28" fmla="*/ 1 w 166"/>
                <a:gd name="T29" fmla="*/ 10 h 166"/>
                <a:gd name="T30" fmla="*/ 0 w 166"/>
                <a:gd name="T31" fmla="*/ 12 h 166"/>
                <a:gd name="T32" fmla="*/ 1 w 166"/>
                <a:gd name="T33" fmla="*/ 16 h 166"/>
                <a:gd name="T34" fmla="*/ 4 w 166"/>
                <a:gd name="T35" fmla="*/ 19 h 166"/>
                <a:gd name="T36" fmla="*/ 9 w 166"/>
                <a:gd name="T37" fmla="*/ 25 h 166"/>
                <a:gd name="T38" fmla="*/ 9 w 166"/>
                <a:gd name="T39" fmla="*/ 27 h 166"/>
                <a:gd name="T40" fmla="*/ 10 w 166"/>
                <a:gd name="T41" fmla="*/ 36 h 166"/>
                <a:gd name="T42" fmla="*/ 13 w 166"/>
                <a:gd name="T43" fmla="*/ 43 h 166"/>
                <a:gd name="T44" fmla="*/ 16 w 166"/>
                <a:gd name="T45" fmla="*/ 51 h 166"/>
                <a:gd name="T46" fmla="*/ 21 w 166"/>
                <a:gd name="T47" fmla="*/ 62 h 166"/>
                <a:gd name="T48" fmla="*/ 28 w 166"/>
                <a:gd name="T49" fmla="*/ 74 h 166"/>
                <a:gd name="T50" fmla="*/ 31 w 166"/>
                <a:gd name="T51" fmla="*/ 79 h 166"/>
                <a:gd name="T52" fmla="*/ 36 w 166"/>
                <a:gd name="T53" fmla="*/ 83 h 166"/>
                <a:gd name="T54" fmla="*/ 45 w 166"/>
                <a:gd name="T55" fmla="*/ 88 h 166"/>
                <a:gd name="T56" fmla="*/ 52 w 166"/>
                <a:gd name="T57" fmla="*/ 93 h 166"/>
                <a:gd name="T58" fmla="*/ 55 w 166"/>
                <a:gd name="T59" fmla="*/ 95 h 166"/>
                <a:gd name="T60" fmla="*/ 57 w 166"/>
                <a:gd name="T61" fmla="*/ 98 h 166"/>
                <a:gd name="T62" fmla="*/ 61 w 166"/>
                <a:gd name="T63" fmla="*/ 105 h 166"/>
                <a:gd name="T64" fmla="*/ 63 w 166"/>
                <a:gd name="T65" fmla="*/ 111 h 166"/>
                <a:gd name="T66" fmla="*/ 71 w 166"/>
                <a:gd name="T67" fmla="*/ 120 h 166"/>
                <a:gd name="T68" fmla="*/ 77 w 166"/>
                <a:gd name="T69" fmla="*/ 126 h 166"/>
                <a:gd name="T70" fmla="*/ 86 w 166"/>
                <a:gd name="T71" fmla="*/ 133 h 166"/>
                <a:gd name="T72" fmla="*/ 99 w 166"/>
                <a:gd name="T73" fmla="*/ 139 h 166"/>
                <a:gd name="T74" fmla="*/ 102 w 166"/>
                <a:gd name="T75" fmla="*/ 144 h 166"/>
                <a:gd name="T76" fmla="*/ 112 w 166"/>
                <a:gd name="T77" fmla="*/ 152 h 166"/>
                <a:gd name="T78" fmla="*/ 119 w 166"/>
                <a:gd name="T79" fmla="*/ 157 h 166"/>
                <a:gd name="T80" fmla="*/ 128 w 166"/>
                <a:gd name="T81" fmla="*/ 160 h 166"/>
                <a:gd name="T82" fmla="*/ 138 w 166"/>
                <a:gd name="T83" fmla="*/ 164 h 166"/>
                <a:gd name="T84" fmla="*/ 148 w 166"/>
                <a:gd name="T85" fmla="*/ 166 h 166"/>
                <a:gd name="T86" fmla="*/ 151 w 166"/>
                <a:gd name="T87" fmla="*/ 164 h 166"/>
                <a:gd name="T88" fmla="*/ 159 w 166"/>
                <a:gd name="T89" fmla="*/ 158 h 166"/>
                <a:gd name="T90" fmla="*/ 163 w 166"/>
                <a:gd name="T91" fmla="*/ 154 h 166"/>
                <a:gd name="T92" fmla="*/ 165 w 166"/>
                <a:gd name="T93" fmla="*/ 152 h 166"/>
                <a:gd name="T94" fmla="*/ 166 w 166"/>
                <a:gd name="T95" fmla="*/ 149 h 166"/>
                <a:gd name="T96" fmla="*/ 164 w 166"/>
                <a:gd name="T97" fmla="*/ 147 h 166"/>
                <a:gd name="T98" fmla="*/ 154 w 166"/>
                <a:gd name="T99" fmla="*/ 147 h 166"/>
                <a:gd name="T100" fmla="*/ 145 w 166"/>
                <a:gd name="T101" fmla="*/ 149 h 166"/>
                <a:gd name="T102" fmla="*/ 138 w 166"/>
                <a:gd name="T103" fmla="*/ 150 h 166"/>
                <a:gd name="T104" fmla="*/ 127 w 166"/>
                <a:gd name="T105" fmla="*/ 142 h 166"/>
                <a:gd name="T106" fmla="*/ 116 w 166"/>
                <a:gd name="T107" fmla="*/ 134 h 166"/>
                <a:gd name="T108" fmla="*/ 100 w 166"/>
                <a:gd name="T109" fmla="*/ 126 h 166"/>
                <a:gd name="T110" fmla="*/ 78 w 166"/>
                <a:gd name="T111" fmla="*/ 114 h 166"/>
                <a:gd name="T112" fmla="*/ 17 w 166"/>
                <a:gd name="T113" fmla="*/ 39 h 16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6">
                  <a:moveTo>
                    <a:pt x="17" y="39"/>
                  </a:moveTo>
                  <a:lnTo>
                    <a:pt x="17" y="33"/>
                  </a:lnTo>
                  <a:lnTo>
                    <a:pt x="17" y="20"/>
                  </a:lnTo>
                  <a:lnTo>
                    <a:pt x="16" y="13"/>
                  </a:lnTo>
                  <a:lnTo>
                    <a:pt x="15" y="7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1" y="16"/>
                  </a:lnTo>
                  <a:lnTo>
                    <a:pt x="4" y="19"/>
                  </a:lnTo>
                  <a:lnTo>
                    <a:pt x="9" y="25"/>
                  </a:lnTo>
                  <a:lnTo>
                    <a:pt x="9" y="27"/>
                  </a:lnTo>
                  <a:lnTo>
                    <a:pt x="10" y="36"/>
                  </a:lnTo>
                  <a:lnTo>
                    <a:pt x="13" y="43"/>
                  </a:lnTo>
                  <a:lnTo>
                    <a:pt x="16" y="51"/>
                  </a:lnTo>
                  <a:lnTo>
                    <a:pt x="21" y="62"/>
                  </a:lnTo>
                  <a:lnTo>
                    <a:pt x="28" y="74"/>
                  </a:lnTo>
                  <a:lnTo>
                    <a:pt x="31" y="79"/>
                  </a:lnTo>
                  <a:lnTo>
                    <a:pt x="36" y="83"/>
                  </a:lnTo>
                  <a:lnTo>
                    <a:pt x="45" y="88"/>
                  </a:lnTo>
                  <a:lnTo>
                    <a:pt x="52" y="93"/>
                  </a:lnTo>
                  <a:lnTo>
                    <a:pt x="55" y="95"/>
                  </a:lnTo>
                  <a:lnTo>
                    <a:pt x="57" y="98"/>
                  </a:lnTo>
                  <a:lnTo>
                    <a:pt x="61" y="105"/>
                  </a:lnTo>
                  <a:lnTo>
                    <a:pt x="63" y="111"/>
                  </a:lnTo>
                  <a:lnTo>
                    <a:pt x="71" y="120"/>
                  </a:lnTo>
                  <a:lnTo>
                    <a:pt x="77" y="126"/>
                  </a:lnTo>
                  <a:lnTo>
                    <a:pt x="86" y="133"/>
                  </a:lnTo>
                  <a:lnTo>
                    <a:pt x="99" y="139"/>
                  </a:lnTo>
                  <a:lnTo>
                    <a:pt x="102" y="144"/>
                  </a:lnTo>
                  <a:lnTo>
                    <a:pt x="112" y="152"/>
                  </a:lnTo>
                  <a:lnTo>
                    <a:pt x="119" y="157"/>
                  </a:lnTo>
                  <a:lnTo>
                    <a:pt x="128" y="160"/>
                  </a:lnTo>
                  <a:lnTo>
                    <a:pt x="138" y="164"/>
                  </a:lnTo>
                  <a:lnTo>
                    <a:pt x="148" y="166"/>
                  </a:lnTo>
                  <a:lnTo>
                    <a:pt x="151" y="164"/>
                  </a:lnTo>
                  <a:lnTo>
                    <a:pt x="159" y="158"/>
                  </a:lnTo>
                  <a:lnTo>
                    <a:pt x="163" y="154"/>
                  </a:lnTo>
                  <a:lnTo>
                    <a:pt x="165" y="152"/>
                  </a:lnTo>
                  <a:lnTo>
                    <a:pt x="166" y="149"/>
                  </a:lnTo>
                  <a:lnTo>
                    <a:pt x="164" y="147"/>
                  </a:lnTo>
                  <a:lnTo>
                    <a:pt x="154" y="147"/>
                  </a:lnTo>
                  <a:lnTo>
                    <a:pt x="145" y="149"/>
                  </a:lnTo>
                  <a:lnTo>
                    <a:pt x="138" y="150"/>
                  </a:lnTo>
                  <a:lnTo>
                    <a:pt x="127" y="142"/>
                  </a:lnTo>
                  <a:lnTo>
                    <a:pt x="116" y="134"/>
                  </a:lnTo>
                  <a:lnTo>
                    <a:pt x="100" y="126"/>
                  </a:lnTo>
                  <a:lnTo>
                    <a:pt x="78" y="114"/>
                  </a:lnTo>
                  <a:lnTo>
                    <a:pt x="17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3" name="Freeform 195"/>
          <p:cNvSpPr>
            <a:spLocks/>
          </p:cNvSpPr>
          <p:nvPr/>
        </p:nvSpPr>
        <p:spPr bwMode="auto">
          <a:xfrm>
            <a:off x="5946775" y="5821363"/>
            <a:ext cx="415925" cy="427037"/>
          </a:xfrm>
          <a:custGeom>
            <a:avLst/>
            <a:gdLst>
              <a:gd name="T0" fmla="*/ 23813 w 262"/>
              <a:gd name="T1" fmla="*/ 279400 h 269"/>
              <a:gd name="T2" fmla="*/ 3175 w 262"/>
              <a:gd name="T3" fmla="*/ 242887 h 269"/>
              <a:gd name="T4" fmla="*/ 0 w 262"/>
              <a:gd name="T5" fmla="*/ 223837 h 269"/>
              <a:gd name="T6" fmla="*/ 3175 w 262"/>
              <a:gd name="T7" fmla="*/ 217487 h 269"/>
              <a:gd name="T8" fmla="*/ 12700 w 262"/>
              <a:gd name="T9" fmla="*/ 190500 h 269"/>
              <a:gd name="T10" fmla="*/ 12700 w 262"/>
              <a:gd name="T11" fmla="*/ 174625 h 269"/>
              <a:gd name="T12" fmla="*/ 17463 w 262"/>
              <a:gd name="T13" fmla="*/ 155575 h 269"/>
              <a:gd name="T14" fmla="*/ 31750 w 262"/>
              <a:gd name="T15" fmla="*/ 144462 h 269"/>
              <a:gd name="T16" fmla="*/ 41275 w 262"/>
              <a:gd name="T17" fmla="*/ 130175 h 269"/>
              <a:gd name="T18" fmla="*/ 53975 w 262"/>
              <a:gd name="T19" fmla="*/ 87312 h 269"/>
              <a:gd name="T20" fmla="*/ 69850 w 262"/>
              <a:gd name="T21" fmla="*/ 61912 h 269"/>
              <a:gd name="T22" fmla="*/ 76200 w 262"/>
              <a:gd name="T23" fmla="*/ 53975 h 269"/>
              <a:gd name="T24" fmla="*/ 77788 w 262"/>
              <a:gd name="T25" fmla="*/ 36512 h 269"/>
              <a:gd name="T26" fmla="*/ 85725 w 262"/>
              <a:gd name="T27" fmla="*/ 19050 h 269"/>
              <a:gd name="T28" fmla="*/ 100013 w 262"/>
              <a:gd name="T29" fmla="*/ 4762 h 269"/>
              <a:gd name="T30" fmla="*/ 115888 w 262"/>
              <a:gd name="T31" fmla="*/ 1587 h 269"/>
              <a:gd name="T32" fmla="*/ 141288 w 262"/>
              <a:gd name="T33" fmla="*/ 0 h 269"/>
              <a:gd name="T34" fmla="*/ 176213 w 262"/>
              <a:gd name="T35" fmla="*/ 6350 h 269"/>
              <a:gd name="T36" fmla="*/ 231775 w 262"/>
              <a:gd name="T37" fmla="*/ 15875 h 269"/>
              <a:gd name="T38" fmla="*/ 247650 w 262"/>
              <a:gd name="T39" fmla="*/ 15875 h 269"/>
              <a:gd name="T40" fmla="*/ 276225 w 262"/>
              <a:gd name="T41" fmla="*/ 20637 h 269"/>
              <a:gd name="T42" fmla="*/ 300038 w 262"/>
              <a:gd name="T43" fmla="*/ 30162 h 269"/>
              <a:gd name="T44" fmla="*/ 325438 w 262"/>
              <a:gd name="T45" fmla="*/ 49212 h 269"/>
              <a:gd name="T46" fmla="*/ 350838 w 262"/>
              <a:gd name="T47" fmla="*/ 76200 h 269"/>
              <a:gd name="T48" fmla="*/ 371475 w 262"/>
              <a:gd name="T49" fmla="*/ 114300 h 269"/>
              <a:gd name="T50" fmla="*/ 387350 w 262"/>
              <a:gd name="T51" fmla="*/ 142875 h 269"/>
              <a:gd name="T52" fmla="*/ 401638 w 262"/>
              <a:gd name="T53" fmla="*/ 158750 h 269"/>
              <a:gd name="T54" fmla="*/ 412750 w 262"/>
              <a:gd name="T55" fmla="*/ 192087 h 269"/>
              <a:gd name="T56" fmla="*/ 414338 w 262"/>
              <a:gd name="T57" fmla="*/ 246062 h 269"/>
              <a:gd name="T58" fmla="*/ 407988 w 262"/>
              <a:gd name="T59" fmla="*/ 269875 h 269"/>
              <a:gd name="T60" fmla="*/ 385763 w 262"/>
              <a:gd name="T61" fmla="*/ 304800 h 269"/>
              <a:gd name="T62" fmla="*/ 365125 w 262"/>
              <a:gd name="T63" fmla="*/ 320675 h 269"/>
              <a:gd name="T64" fmla="*/ 339725 w 262"/>
              <a:gd name="T65" fmla="*/ 338137 h 269"/>
              <a:gd name="T66" fmla="*/ 307975 w 262"/>
              <a:gd name="T67" fmla="*/ 352425 h 269"/>
              <a:gd name="T68" fmla="*/ 290513 w 262"/>
              <a:gd name="T69" fmla="*/ 373062 h 269"/>
              <a:gd name="T70" fmla="*/ 271463 w 262"/>
              <a:gd name="T71" fmla="*/ 393700 h 269"/>
              <a:gd name="T72" fmla="*/ 244475 w 262"/>
              <a:gd name="T73" fmla="*/ 411162 h 269"/>
              <a:gd name="T74" fmla="*/ 209550 w 262"/>
              <a:gd name="T75" fmla="*/ 419100 h 269"/>
              <a:gd name="T76" fmla="*/ 184150 w 262"/>
              <a:gd name="T77" fmla="*/ 419100 h 269"/>
              <a:gd name="T78" fmla="*/ 169863 w 262"/>
              <a:gd name="T79" fmla="*/ 420687 h 269"/>
              <a:gd name="T80" fmla="*/ 152400 w 262"/>
              <a:gd name="T81" fmla="*/ 427037 h 269"/>
              <a:gd name="T82" fmla="*/ 139700 w 262"/>
              <a:gd name="T83" fmla="*/ 423862 h 269"/>
              <a:gd name="T84" fmla="*/ 131763 w 262"/>
              <a:gd name="T85" fmla="*/ 411162 h 269"/>
              <a:gd name="T86" fmla="*/ 128588 w 262"/>
              <a:gd name="T87" fmla="*/ 404812 h 269"/>
              <a:gd name="T88" fmla="*/ 125413 w 262"/>
              <a:gd name="T89" fmla="*/ 401637 h 269"/>
              <a:gd name="T90" fmla="*/ 122238 w 262"/>
              <a:gd name="T91" fmla="*/ 398462 h 269"/>
              <a:gd name="T92" fmla="*/ 92075 w 262"/>
              <a:gd name="T93" fmla="*/ 390525 h 269"/>
              <a:gd name="T94" fmla="*/ 60325 w 262"/>
              <a:gd name="T95" fmla="*/ 381000 h 269"/>
              <a:gd name="T96" fmla="*/ 50800 w 262"/>
              <a:gd name="T97" fmla="*/ 377825 h 269"/>
              <a:gd name="T98" fmla="*/ 41275 w 262"/>
              <a:gd name="T99" fmla="*/ 369887 h 269"/>
              <a:gd name="T100" fmla="*/ 36513 w 262"/>
              <a:gd name="T101" fmla="*/ 354012 h 269"/>
              <a:gd name="T102" fmla="*/ 36513 w 262"/>
              <a:gd name="T103" fmla="*/ 341312 h 269"/>
              <a:gd name="T104" fmla="*/ 20638 w 262"/>
              <a:gd name="T105" fmla="*/ 325437 h 269"/>
              <a:gd name="T106" fmla="*/ 12700 w 262"/>
              <a:gd name="T107" fmla="*/ 312737 h 269"/>
              <a:gd name="T108" fmla="*/ 14288 w 262"/>
              <a:gd name="T109" fmla="*/ 300037 h 269"/>
              <a:gd name="T110" fmla="*/ 31750 w 262"/>
              <a:gd name="T111" fmla="*/ 288925 h 26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2" h="269">
                <a:moveTo>
                  <a:pt x="20" y="182"/>
                </a:moveTo>
                <a:lnTo>
                  <a:pt x="15" y="176"/>
                </a:lnTo>
                <a:lnTo>
                  <a:pt x="7" y="161"/>
                </a:lnTo>
                <a:lnTo>
                  <a:pt x="2" y="153"/>
                </a:lnTo>
                <a:lnTo>
                  <a:pt x="0" y="146"/>
                </a:lnTo>
                <a:lnTo>
                  <a:pt x="0" y="141"/>
                </a:lnTo>
                <a:lnTo>
                  <a:pt x="1" y="138"/>
                </a:lnTo>
                <a:lnTo>
                  <a:pt x="2" y="137"/>
                </a:lnTo>
                <a:lnTo>
                  <a:pt x="6" y="128"/>
                </a:lnTo>
                <a:lnTo>
                  <a:pt x="8" y="120"/>
                </a:lnTo>
                <a:lnTo>
                  <a:pt x="8" y="113"/>
                </a:lnTo>
                <a:lnTo>
                  <a:pt x="8" y="110"/>
                </a:lnTo>
                <a:lnTo>
                  <a:pt x="10" y="103"/>
                </a:lnTo>
                <a:lnTo>
                  <a:pt x="11" y="98"/>
                </a:lnTo>
                <a:lnTo>
                  <a:pt x="15" y="95"/>
                </a:lnTo>
                <a:lnTo>
                  <a:pt x="20" y="91"/>
                </a:lnTo>
                <a:lnTo>
                  <a:pt x="25" y="90"/>
                </a:lnTo>
                <a:lnTo>
                  <a:pt x="26" y="82"/>
                </a:lnTo>
                <a:lnTo>
                  <a:pt x="31" y="65"/>
                </a:lnTo>
                <a:lnTo>
                  <a:pt x="34" y="55"/>
                </a:lnTo>
                <a:lnTo>
                  <a:pt x="39" y="45"/>
                </a:lnTo>
                <a:lnTo>
                  <a:pt x="44" y="39"/>
                </a:lnTo>
                <a:lnTo>
                  <a:pt x="46" y="36"/>
                </a:lnTo>
                <a:lnTo>
                  <a:pt x="48" y="34"/>
                </a:lnTo>
                <a:lnTo>
                  <a:pt x="48" y="31"/>
                </a:lnTo>
                <a:lnTo>
                  <a:pt x="49" y="23"/>
                </a:lnTo>
                <a:lnTo>
                  <a:pt x="52" y="17"/>
                </a:lnTo>
                <a:lnTo>
                  <a:pt x="54" y="12"/>
                </a:lnTo>
                <a:lnTo>
                  <a:pt x="58" y="8"/>
                </a:lnTo>
                <a:lnTo>
                  <a:pt x="63" y="3"/>
                </a:lnTo>
                <a:lnTo>
                  <a:pt x="68" y="2"/>
                </a:lnTo>
                <a:lnTo>
                  <a:pt x="73" y="1"/>
                </a:lnTo>
                <a:lnTo>
                  <a:pt x="80" y="0"/>
                </a:lnTo>
                <a:lnTo>
                  <a:pt x="89" y="0"/>
                </a:lnTo>
                <a:lnTo>
                  <a:pt x="100" y="2"/>
                </a:lnTo>
                <a:lnTo>
                  <a:pt x="111" y="4"/>
                </a:lnTo>
                <a:lnTo>
                  <a:pt x="124" y="10"/>
                </a:lnTo>
                <a:lnTo>
                  <a:pt x="146" y="10"/>
                </a:lnTo>
                <a:lnTo>
                  <a:pt x="148" y="10"/>
                </a:lnTo>
                <a:lnTo>
                  <a:pt x="156" y="10"/>
                </a:lnTo>
                <a:lnTo>
                  <a:pt x="167" y="11"/>
                </a:lnTo>
                <a:lnTo>
                  <a:pt x="174" y="13"/>
                </a:lnTo>
                <a:lnTo>
                  <a:pt x="182" y="16"/>
                </a:lnTo>
                <a:lnTo>
                  <a:pt x="189" y="19"/>
                </a:lnTo>
                <a:lnTo>
                  <a:pt x="197" y="25"/>
                </a:lnTo>
                <a:lnTo>
                  <a:pt x="205" y="31"/>
                </a:lnTo>
                <a:lnTo>
                  <a:pt x="213" y="39"/>
                </a:lnTo>
                <a:lnTo>
                  <a:pt x="221" y="48"/>
                </a:lnTo>
                <a:lnTo>
                  <a:pt x="228" y="59"/>
                </a:lnTo>
                <a:lnTo>
                  <a:pt x="234" y="72"/>
                </a:lnTo>
                <a:lnTo>
                  <a:pt x="239" y="87"/>
                </a:lnTo>
                <a:lnTo>
                  <a:pt x="244" y="90"/>
                </a:lnTo>
                <a:lnTo>
                  <a:pt x="249" y="94"/>
                </a:lnTo>
                <a:lnTo>
                  <a:pt x="253" y="100"/>
                </a:lnTo>
                <a:lnTo>
                  <a:pt x="257" y="110"/>
                </a:lnTo>
                <a:lnTo>
                  <a:pt x="260" y="121"/>
                </a:lnTo>
                <a:lnTo>
                  <a:pt x="262" y="136"/>
                </a:lnTo>
                <a:lnTo>
                  <a:pt x="261" y="155"/>
                </a:lnTo>
                <a:lnTo>
                  <a:pt x="260" y="162"/>
                </a:lnTo>
                <a:lnTo>
                  <a:pt x="257" y="170"/>
                </a:lnTo>
                <a:lnTo>
                  <a:pt x="251" y="181"/>
                </a:lnTo>
                <a:lnTo>
                  <a:pt x="243" y="192"/>
                </a:lnTo>
                <a:lnTo>
                  <a:pt x="237" y="197"/>
                </a:lnTo>
                <a:lnTo>
                  <a:pt x="230" y="202"/>
                </a:lnTo>
                <a:lnTo>
                  <a:pt x="223" y="208"/>
                </a:lnTo>
                <a:lnTo>
                  <a:pt x="214" y="213"/>
                </a:lnTo>
                <a:lnTo>
                  <a:pt x="204" y="217"/>
                </a:lnTo>
                <a:lnTo>
                  <a:pt x="194" y="222"/>
                </a:lnTo>
                <a:lnTo>
                  <a:pt x="189" y="229"/>
                </a:lnTo>
                <a:lnTo>
                  <a:pt x="183" y="235"/>
                </a:lnTo>
                <a:lnTo>
                  <a:pt x="175" y="243"/>
                </a:lnTo>
                <a:lnTo>
                  <a:pt x="171" y="248"/>
                </a:lnTo>
                <a:lnTo>
                  <a:pt x="165" y="253"/>
                </a:lnTo>
                <a:lnTo>
                  <a:pt x="154" y="259"/>
                </a:lnTo>
                <a:lnTo>
                  <a:pt x="142" y="263"/>
                </a:lnTo>
                <a:lnTo>
                  <a:pt x="132" y="264"/>
                </a:lnTo>
                <a:lnTo>
                  <a:pt x="123" y="265"/>
                </a:lnTo>
                <a:lnTo>
                  <a:pt x="116" y="264"/>
                </a:lnTo>
                <a:lnTo>
                  <a:pt x="109" y="263"/>
                </a:lnTo>
                <a:lnTo>
                  <a:pt x="107" y="265"/>
                </a:lnTo>
                <a:lnTo>
                  <a:pt x="100" y="269"/>
                </a:lnTo>
                <a:lnTo>
                  <a:pt x="96" y="269"/>
                </a:lnTo>
                <a:lnTo>
                  <a:pt x="92" y="269"/>
                </a:lnTo>
                <a:lnTo>
                  <a:pt x="88" y="267"/>
                </a:lnTo>
                <a:lnTo>
                  <a:pt x="86" y="262"/>
                </a:lnTo>
                <a:lnTo>
                  <a:pt x="83" y="259"/>
                </a:lnTo>
                <a:lnTo>
                  <a:pt x="80" y="256"/>
                </a:lnTo>
                <a:lnTo>
                  <a:pt x="81" y="255"/>
                </a:lnTo>
                <a:lnTo>
                  <a:pt x="83" y="254"/>
                </a:lnTo>
                <a:lnTo>
                  <a:pt x="79" y="253"/>
                </a:lnTo>
                <a:lnTo>
                  <a:pt x="77" y="252"/>
                </a:lnTo>
                <a:lnTo>
                  <a:pt x="77" y="251"/>
                </a:lnTo>
                <a:lnTo>
                  <a:pt x="77" y="249"/>
                </a:lnTo>
                <a:lnTo>
                  <a:pt x="58" y="246"/>
                </a:lnTo>
                <a:lnTo>
                  <a:pt x="44" y="243"/>
                </a:lnTo>
                <a:lnTo>
                  <a:pt x="38" y="240"/>
                </a:lnTo>
                <a:lnTo>
                  <a:pt x="33" y="238"/>
                </a:lnTo>
                <a:lnTo>
                  <a:pt x="32" y="238"/>
                </a:lnTo>
                <a:lnTo>
                  <a:pt x="30" y="237"/>
                </a:lnTo>
                <a:lnTo>
                  <a:pt x="26" y="233"/>
                </a:lnTo>
                <a:lnTo>
                  <a:pt x="23" y="229"/>
                </a:lnTo>
                <a:lnTo>
                  <a:pt x="23" y="223"/>
                </a:lnTo>
                <a:lnTo>
                  <a:pt x="23" y="220"/>
                </a:lnTo>
                <a:lnTo>
                  <a:pt x="23" y="215"/>
                </a:lnTo>
                <a:lnTo>
                  <a:pt x="15" y="208"/>
                </a:lnTo>
                <a:lnTo>
                  <a:pt x="13" y="205"/>
                </a:lnTo>
                <a:lnTo>
                  <a:pt x="10" y="201"/>
                </a:lnTo>
                <a:lnTo>
                  <a:pt x="8" y="197"/>
                </a:lnTo>
                <a:lnTo>
                  <a:pt x="8" y="192"/>
                </a:lnTo>
                <a:lnTo>
                  <a:pt x="9" y="189"/>
                </a:lnTo>
                <a:lnTo>
                  <a:pt x="13" y="184"/>
                </a:lnTo>
                <a:lnTo>
                  <a:pt x="20" y="182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4" name="Group 196"/>
          <p:cNvGrpSpPr>
            <a:grpSpLocks/>
          </p:cNvGrpSpPr>
          <p:nvPr/>
        </p:nvGrpSpPr>
        <p:grpSpPr bwMode="auto">
          <a:xfrm>
            <a:off x="5962650" y="5829300"/>
            <a:ext cx="382588" cy="411163"/>
            <a:chOff x="3756" y="3672"/>
            <a:chExt cx="241" cy="259"/>
          </a:xfrm>
        </p:grpSpPr>
        <p:sp>
          <p:nvSpPr>
            <p:cNvPr id="5827" name="Freeform 197"/>
            <p:cNvSpPr>
              <a:spLocks/>
            </p:cNvSpPr>
            <p:nvPr/>
          </p:nvSpPr>
          <p:spPr bwMode="auto">
            <a:xfrm>
              <a:off x="3780" y="3715"/>
              <a:ext cx="69" cy="35"/>
            </a:xfrm>
            <a:custGeom>
              <a:avLst/>
              <a:gdLst>
                <a:gd name="T0" fmla="*/ 0 w 69"/>
                <a:gd name="T1" fmla="*/ 35 h 35"/>
                <a:gd name="T2" fmla="*/ 5 w 69"/>
                <a:gd name="T3" fmla="*/ 30 h 35"/>
                <a:gd name="T4" fmla="*/ 11 w 69"/>
                <a:gd name="T5" fmla="*/ 25 h 35"/>
                <a:gd name="T6" fmla="*/ 19 w 69"/>
                <a:gd name="T7" fmla="*/ 19 h 35"/>
                <a:gd name="T8" fmla="*/ 28 w 69"/>
                <a:gd name="T9" fmla="*/ 14 h 35"/>
                <a:gd name="T10" fmla="*/ 37 w 69"/>
                <a:gd name="T11" fmla="*/ 10 h 35"/>
                <a:gd name="T12" fmla="*/ 42 w 69"/>
                <a:gd name="T13" fmla="*/ 9 h 35"/>
                <a:gd name="T14" fmla="*/ 47 w 69"/>
                <a:gd name="T15" fmla="*/ 9 h 35"/>
                <a:gd name="T16" fmla="*/ 52 w 69"/>
                <a:gd name="T17" fmla="*/ 9 h 35"/>
                <a:gd name="T18" fmla="*/ 57 w 69"/>
                <a:gd name="T19" fmla="*/ 10 h 35"/>
                <a:gd name="T20" fmla="*/ 69 w 69"/>
                <a:gd name="T21" fmla="*/ 17 h 35"/>
                <a:gd name="T22" fmla="*/ 67 w 69"/>
                <a:gd name="T23" fmla="*/ 15 h 35"/>
                <a:gd name="T24" fmla="*/ 62 w 69"/>
                <a:gd name="T25" fmla="*/ 9 h 35"/>
                <a:gd name="T26" fmla="*/ 59 w 69"/>
                <a:gd name="T27" fmla="*/ 7 h 35"/>
                <a:gd name="T28" fmla="*/ 54 w 69"/>
                <a:gd name="T29" fmla="*/ 3 h 35"/>
                <a:gd name="T30" fmla="*/ 49 w 69"/>
                <a:gd name="T31" fmla="*/ 1 h 35"/>
                <a:gd name="T32" fmla="*/ 43 w 69"/>
                <a:gd name="T33" fmla="*/ 0 h 35"/>
                <a:gd name="T34" fmla="*/ 37 w 69"/>
                <a:gd name="T35" fmla="*/ 1 h 35"/>
                <a:gd name="T36" fmla="*/ 32 w 69"/>
                <a:gd name="T37" fmla="*/ 3 h 35"/>
                <a:gd name="T38" fmla="*/ 27 w 69"/>
                <a:gd name="T39" fmla="*/ 6 h 35"/>
                <a:gd name="T40" fmla="*/ 20 w 69"/>
                <a:gd name="T41" fmla="*/ 10 h 35"/>
                <a:gd name="T42" fmla="*/ 14 w 69"/>
                <a:gd name="T43" fmla="*/ 16 h 35"/>
                <a:gd name="T44" fmla="*/ 7 w 69"/>
                <a:gd name="T45" fmla="*/ 25 h 35"/>
                <a:gd name="T46" fmla="*/ 0 w 69"/>
                <a:gd name="T47" fmla="*/ 35 h 3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9" h="35">
                  <a:moveTo>
                    <a:pt x="0" y="35"/>
                  </a:moveTo>
                  <a:lnTo>
                    <a:pt x="5" y="30"/>
                  </a:lnTo>
                  <a:lnTo>
                    <a:pt x="11" y="25"/>
                  </a:lnTo>
                  <a:lnTo>
                    <a:pt x="19" y="19"/>
                  </a:lnTo>
                  <a:lnTo>
                    <a:pt x="28" y="14"/>
                  </a:lnTo>
                  <a:lnTo>
                    <a:pt x="37" y="10"/>
                  </a:lnTo>
                  <a:lnTo>
                    <a:pt x="42" y="9"/>
                  </a:lnTo>
                  <a:lnTo>
                    <a:pt x="47" y="9"/>
                  </a:lnTo>
                  <a:lnTo>
                    <a:pt x="52" y="9"/>
                  </a:lnTo>
                  <a:lnTo>
                    <a:pt x="57" y="10"/>
                  </a:lnTo>
                  <a:lnTo>
                    <a:pt x="69" y="17"/>
                  </a:lnTo>
                  <a:lnTo>
                    <a:pt x="67" y="15"/>
                  </a:lnTo>
                  <a:lnTo>
                    <a:pt x="62" y="9"/>
                  </a:lnTo>
                  <a:lnTo>
                    <a:pt x="59" y="7"/>
                  </a:lnTo>
                  <a:lnTo>
                    <a:pt x="54" y="3"/>
                  </a:lnTo>
                  <a:lnTo>
                    <a:pt x="49" y="1"/>
                  </a:lnTo>
                  <a:lnTo>
                    <a:pt x="43" y="0"/>
                  </a:lnTo>
                  <a:lnTo>
                    <a:pt x="37" y="1"/>
                  </a:lnTo>
                  <a:lnTo>
                    <a:pt x="32" y="3"/>
                  </a:lnTo>
                  <a:lnTo>
                    <a:pt x="27" y="6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7" y="25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8" name="Freeform 198"/>
            <p:cNvSpPr>
              <a:spLocks/>
            </p:cNvSpPr>
            <p:nvPr/>
          </p:nvSpPr>
          <p:spPr bwMode="auto">
            <a:xfrm>
              <a:off x="3774" y="3708"/>
              <a:ext cx="119" cy="202"/>
            </a:xfrm>
            <a:custGeom>
              <a:avLst/>
              <a:gdLst>
                <a:gd name="T0" fmla="*/ 67 w 119"/>
                <a:gd name="T1" fmla="*/ 1 h 202"/>
                <a:gd name="T2" fmla="*/ 74 w 119"/>
                <a:gd name="T3" fmla="*/ 9 h 202"/>
                <a:gd name="T4" fmla="*/ 93 w 119"/>
                <a:gd name="T5" fmla="*/ 40 h 202"/>
                <a:gd name="T6" fmla="*/ 101 w 119"/>
                <a:gd name="T7" fmla="*/ 54 h 202"/>
                <a:gd name="T8" fmla="*/ 106 w 119"/>
                <a:gd name="T9" fmla="*/ 64 h 202"/>
                <a:gd name="T10" fmla="*/ 107 w 119"/>
                <a:gd name="T11" fmla="*/ 70 h 202"/>
                <a:gd name="T12" fmla="*/ 108 w 119"/>
                <a:gd name="T13" fmla="*/ 73 h 202"/>
                <a:gd name="T14" fmla="*/ 103 w 119"/>
                <a:gd name="T15" fmla="*/ 84 h 202"/>
                <a:gd name="T16" fmla="*/ 96 w 119"/>
                <a:gd name="T17" fmla="*/ 102 h 202"/>
                <a:gd name="T18" fmla="*/ 87 w 119"/>
                <a:gd name="T19" fmla="*/ 140 h 202"/>
                <a:gd name="T20" fmla="*/ 79 w 119"/>
                <a:gd name="T21" fmla="*/ 153 h 202"/>
                <a:gd name="T22" fmla="*/ 67 w 119"/>
                <a:gd name="T23" fmla="*/ 174 h 202"/>
                <a:gd name="T24" fmla="*/ 57 w 119"/>
                <a:gd name="T25" fmla="*/ 181 h 202"/>
                <a:gd name="T26" fmla="*/ 46 w 119"/>
                <a:gd name="T27" fmla="*/ 187 h 202"/>
                <a:gd name="T28" fmla="*/ 35 w 119"/>
                <a:gd name="T29" fmla="*/ 191 h 202"/>
                <a:gd name="T30" fmla="*/ 29 w 119"/>
                <a:gd name="T31" fmla="*/ 192 h 202"/>
                <a:gd name="T32" fmla="*/ 24 w 119"/>
                <a:gd name="T33" fmla="*/ 192 h 202"/>
                <a:gd name="T34" fmla="*/ 18 w 119"/>
                <a:gd name="T35" fmla="*/ 192 h 202"/>
                <a:gd name="T36" fmla="*/ 13 w 119"/>
                <a:gd name="T37" fmla="*/ 191 h 202"/>
                <a:gd name="T38" fmla="*/ 10 w 119"/>
                <a:gd name="T39" fmla="*/ 188 h 202"/>
                <a:gd name="T40" fmla="*/ 6 w 119"/>
                <a:gd name="T41" fmla="*/ 183 h 202"/>
                <a:gd name="T42" fmla="*/ 5 w 119"/>
                <a:gd name="T43" fmla="*/ 176 h 202"/>
                <a:gd name="T44" fmla="*/ 4 w 119"/>
                <a:gd name="T45" fmla="*/ 168 h 202"/>
                <a:gd name="T46" fmla="*/ 2 w 119"/>
                <a:gd name="T47" fmla="*/ 167 h 202"/>
                <a:gd name="T48" fmla="*/ 1 w 119"/>
                <a:gd name="T49" fmla="*/ 172 h 202"/>
                <a:gd name="T50" fmla="*/ 0 w 119"/>
                <a:gd name="T51" fmla="*/ 181 h 202"/>
                <a:gd name="T52" fmla="*/ 0 w 119"/>
                <a:gd name="T53" fmla="*/ 186 h 202"/>
                <a:gd name="T54" fmla="*/ 2 w 119"/>
                <a:gd name="T55" fmla="*/ 190 h 202"/>
                <a:gd name="T56" fmla="*/ 5 w 119"/>
                <a:gd name="T57" fmla="*/ 194 h 202"/>
                <a:gd name="T58" fmla="*/ 11 w 119"/>
                <a:gd name="T59" fmla="*/ 196 h 202"/>
                <a:gd name="T60" fmla="*/ 14 w 119"/>
                <a:gd name="T61" fmla="*/ 198 h 202"/>
                <a:gd name="T62" fmla="*/ 18 w 119"/>
                <a:gd name="T63" fmla="*/ 200 h 202"/>
                <a:gd name="T64" fmla="*/ 24 w 119"/>
                <a:gd name="T65" fmla="*/ 202 h 202"/>
                <a:gd name="T66" fmla="*/ 30 w 119"/>
                <a:gd name="T67" fmla="*/ 202 h 202"/>
                <a:gd name="T68" fmla="*/ 40 w 119"/>
                <a:gd name="T69" fmla="*/ 199 h 202"/>
                <a:gd name="T70" fmla="*/ 50 w 119"/>
                <a:gd name="T71" fmla="*/ 195 h 202"/>
                <a:gd name="T72" fmla="*/ 64 w 119"/>
                <a:gd name="T73" fmla="*/ 187 h 202"/>
                <a:gd name="T74" fmla="*/ 67 w 119"/>
                <a:gd name="T75" fmla="*/ 184 h 202"/>
                <a:gd name="T76" fmla="*/ 72 w 119"/>
                <a:gd name="T77" fmla="*/ 177 h 202"/>
                <a:gd name="T78" fmla="*/ 80 w 119"/>
                <a:gd name="T79" fmla="*/ 160 h 202"/>
                <a:gd name="T80" fmla="*/ 85 w 119"/>
                <a:gd name="T81" fmla="*/ 152 h 202"/>
                <a:gd name="T82" fmla="*/ 100 w 119"/>
                <a:gd name="T83" fmla="*/ 127 h 202"/>
                <a:gd name="T84" fmla="*/ 101 w 119"/>
                <a:gd name="T85" fmla="*/ 121 h 202"/>
                <a:gd name="T86" fmla="*/ 104 w 119"/>
                <a:gd name="T87" fmla="*/ 109 h 202"/>
                <a:gd name="T88" fmla="*/ 108 w 119"/>
                <a:gd name="T89" fmla="*/ 92 h 202"/>
                <a:gd name="T90" fmla="*/ 112 w 119"/>
                <a:gd name="T91" fmla="*/ 84 h 202"/>
                <a:gd name="T92" fmla="*/ 115 w 119"/>
                <a:gd name="T93" fmla="*/ 77 h 202"/>
                <a:gd name="T94" fmla="*/ 118 w 119"/>
                <a:gd name="T95" fmla="*/ 72 h 202"/>
                <a:gd name="T96" fmla="*/ 119 w 119"/>
                <a:gd name="T97" fmla="*/ 69 h 202"/>
                <a:gd name="T98" fmla="*/ 119 w 119"/>
                <a:gd name="T99" fmla="*/ 64 h 202"/>
                <a:gd name="T100" fmla="*/ 118 w 119"/>
                <a:gd name="T101" fmla="*/ 58 h 202"/>
                <a:gd name="T102" fmla="*/ 114 w 119"/>
                <a:gd name="T103" fmla="*/ 53 h 202"/>
                <a:gd name="T104" fmla="*/ 106 w 119"/>
                <a:gd name="T105" fmla="*/ 40 h 202"/>
                <a:gd name="T106" fmla="*/ 97 w 119"/>
                <a:gd name="T107" fmla="*/ 27 h 202"/>
                <a:gd name="T108" fmla="*/ 87 w 119"/>
                <a:gd name="T109" fmla="*/ 16 h 202"/>
                <a:gd name="T110" fmla="*/ 76 w 119"/>
                <a:gd name="T111" fmla="*/ 7 h 202"/>
                <a:gd name="T112" fmla="*/ 69 w 119"/>
                <a:gd name="T113" fmla="*/ 1 h 202"/>
                <a:gd name="T114" fmla="*/ 68 w 119"/>
                <a:gd name="T115" fmla="*/ 0 h 202"/>
                <a:gd name="T116" fmla="*/ 67 w 119"/>
                <a:gd name="T117" fmla="*/ 1 h 2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9" h="202">
                  <a:moveTo>
                    <a:pt x="67" y="1"/>
                  </a:moveTo>
                  <a:lnTo>
                    <a:pt x="74" y="9"/>
                  </a:lnTo>
                  <a:lnTo>
                    <a:pt x="93" y="40"/>
                  </a:lnTo>
                  <a:lnTo>
                    <a:pt x="101" y="54"/>
                  </a:lnTo>
                  <a:lnTo>
                    <a:pt x="106" y="64"/>
                  </a:lnTo>
                  <a:lnTo>
                    <a:pt x="107" y="70"/>
                  </a:lnTo>
                  <a:lnTo>
                    <a:pt x="108" y="73"/>
                  </a:lnTo>
                  <a:lnTo>
                    <a:pt x="103" y="84"/>
                  </a:lnTo>
                  <a:lnTo>
                    <a:pt x="96" y="102"/>
                  </a:lnTo>
                  <a:lnTo>
                    <a:pt x="87" y="140"/>
                  </a:lnTo>
                  <a:lnTo>
                    <a:pt x="79" y="153"/>
                  </a:lnTo>
                  <a:lnTo>
                    <a:pt x="67" y="174"/>
                  </a:lnTo>
                  <a:lnTo>
                    <a:pt x="57" y="181"/>
                  </a:lnTo>
                  <a:lnTo>
                    <a:pt x="46" y="187"/>
                  </a:lnTo>
                  <a:lnTo>
                    <a:pt x="35" y="191"/>
                  </a:lnTo>
                  <a:lnTo>
                    <a:pt x="29" y="192"/>
                  </a:lnTo>
                  <a:lnTo>
                    <a:pt x="24" y="192"/>
                  </a:lnTo>
                  <a:lnTo>
                    <a:pt x="18" y="192"/>
                  </a:lnTo>
                  <a:lnTo>
                    <a:pt x="13" y="191"/>
                  </a:lnTo>
                  <a:lnTo>
                    <a:pt x="10" y="188"/>
                  </a:lnTo>
                  <a:lnTo>
                    <a:pt x="6" y="183"/>
                  </a:lnTo>
                  <a:lnTo>
                    <a:pt x="5" y="176"/>
                  </a:lnTo>
                  <a:lnTo>
                    <a:pt x="4" y="168"/>
                  </a:lnTo>
                  <a:lnTo>
                    <a:pt x="2" y="167"/>
                  </a:lnTo>
                  <a:lnTo>
                    <a:pt x="1" y="172"/>
                  </a:lnTo>
                  <a:lnTo>
                    <a:pt x="0" y="181"/>
                  </a:lnTo>
                  <a:lnTo>
                    <a:pt x="0" y="186"/>
                  </a:lnTo>
                  <a:lnTo>
                    <a:pt x="2" y="190"/>
                  </a:lnTo>
                  <a:lnTo>
                    <a:pt x="5" y="194"/>
                  </a:lnTo>
                  <a:lnTo>
                    <a:pt x="11" y="196"/>
                  </a:lnTo>
                  <a:lnTo>
                    <a:pt x="14" y="198"/>
                  </a:lnTo>
                  <a:lnTo>
                    <a:pt x="18" y="200"/>
                  </a:lnTo>
                  <a:lnTo>
                    <a:pt x="24" y="202"/>
                  </a:lnTo>
                  <a:lnTo>
                    <a:pt x="30" y="202"/>
                  </a:lnTo>
                  <a:lnTo>
                    <a:pt x="40" y="199"/>
                  </a:lnTo>
                  <a:lnTo>
                    <a:pt x="50" y="195"/>
                  </a:lnTo>
                  <a:lnTo>
                    <a:pt x="64" y="187"/>
                  </a:lnTo>
                  <a:lnTo>
                    <a:pt x="67" y="184"/>
                  </a:lnTo>
                  <a:lnTo>
                    <a:pt x="72" y="177"/>
                  </a:lnTo>
                  <a:lnTo>
                    <a:pt x="80" y="160"/>
                  </a:lnTo>
                  <a:lnTo>
                    <a:pt x="85" y="152"/>
                  </a:lnTo>
                  <a:lnTo>
                    <a:pt x="100" y="127"/>
                  </a:lnTo>
                  <a:lnTo>
                    <a:pt x="101" y="121"/>
                  </a:lnTo>
                  <a:lnTo>
                    <a:pt x="104" y="109"/>
                  </a:lnTo>
                  <a:lnTo>
                    <a:pt x="108" y="92"/>
                  </a:lnTo>
                  <a:lnTo>
                    <a:pt x="112" y="84"/>
                  </a:lnTo>
                  <a:lnTo>
                    <a:pt x="115" y="77"/>
                  </a:lnTo>
                  <a:lnTo>
                    <a:pt x="118" y="72"/>
                  </a:lnTo>
                  <a:lnTo>
                    <a:pt x="119" y="69"/>
                  </a:lnTo>
                  <a:lnTo>
                    <a:pt x="119" y="64"/>
                  </a:lnTo>
                  <a:lnTo>
                    <a:pt x="118" y="58"/>
                  </a:lnTo>
                  <a:lnTo>
                    <a:pt x="114" y="53"/>
                  </a:lnTo>
                  <a:lnTo>
                    <a:pt x="106" y="40"/>
                  </a:lnTo>
                  <a:lnTo>
                    <a:pt x="97" y="27"/>
                  </a:lnTo>
                  <a:lnTo>
                    <a:pt x="87" y="16"/>
                  </a:lnTo>
                  <a:lnTo>
                    <a:pt x="76" y="7"/>
                  </a:lnTo>
                  <a:lnTo>
                    <a:pt x="69" y="1"/>
                  </a:lnTo>
                  <a:lnTo>
                    <a:pt x="68" y="0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9" name="Freeform 199"/>
            <p:cNvSpPr>
              <a:spLocks/>
            </p:cNvSpPr>
            <p:nvPr/>
          </p:nvSpPr>
          <p:spPr bwMode="auto">
            <a:xfrm>
              <a:off x="3756" y="3761"/>
              <a:ext cx="24" cy="83"/>
            </a:xfrm>
            <a:custGeom>
              <a:avLst/>
              <a:gdLst>
                <a:gd name="T0" fmla="*/ 18 w 24"/>
                <a:gd name="T1" fmla="*/ 83 h 83"/>
                <a:gd name="T2" fmla="*/ 24 w 24"/>
                <a:gd name="T3" fmla="*/ 83 h 83"/>
                <a:gd name="T4" fmla="*/ 21 w 24"/>
                <a:gd name="T5" fmla="*/ 76 h 83"/>
                <a:gd name="T6" fmla="*/ 18 w 24"/>
                <a:gd name="T7" fmla="*/ 68 h 83"/>
                <a:gd name="T8" fmla="*/ 14 w 24"/>
                <a:gd name="T9" fmla="*/ 58 h 83"/>
                <a:gd name="T10" fmla="*/ 11 w 24"/>
                <a:gd name="T11" fmla="*/ 45 h 83"/>
                <a:gd name="T12" fmla="*/ 10 w 24"/>
                <a:gd name="T13" fmla="*/ 31 h 83"/>
                <a:gd name="T14" fmla="*/ 11 w 24"/>
                <a:gd name="T15" fmla="*/ 16 h 83"/>
                <a:gd name="T16" fmla="*/ 12 w 24"/>
                <a:gd name="T17" fmla="*/ 8 h 83"/>
                <a:gd name="T18" fmla="*/ 14 w 24"/>
                <a:gd name="T19" fmla="*/ 0 h 83"/>
                <a:gd name="T20" fmla="*/ 13 w 24"/>
                <a:gd name="T21" fmla="*/ 0 h 83"/>
                <a:gd name="T22" fmla="*/ 11 w 24"/>
                <a:gd name="T23" fmla="*/ 2 h 83"/>
                <a:gd name="T24" fmla="*/ 7 w 24"/>
                <a:gd name="T25" fmla="*/ 8 h 83"/>
                <a:gd name="T26" fmla="*/ 4 w 24"/>
                <a:gd name="T27" fmla="*/ 20 h 83"/>
                <a:gd name="T28" fmla="*/ 5 w 24"/>
                <a:gd name="T29" fmla="*/ 23 h 83"/>
                <a:gd name="T30" fmla="*/ 6 w 24"/>
                <a:gd name="T31" fmla="*/ 29 h 83"/>
                <a:gd name="T32" fmla="*/ 5 w 24"/>
                <a:gd name="T33" fmla="*/ 39 h 83"/>
                <a:gd name="T34" fmla="*/ 4 w 24"/>
                <a:gd name="T35" fmla="*/ 42 h 83"/>
                <a:gd name="T36" fmla="*/ 1 w 24"/>
                <a:gd name="T37" fmla="*/ 45 h 83"/>
                <a:gd name="T38" fmla="*/ 0 w 24"/>
                <a:gd name="T39" fmla="*/ 49 h 83"/>
                <a:gd name="T40" fmla="*/ 0 w 24"/>
                <a:gd name="T41" fmla="*/ 52 h 83"/>
                <a:gd name="T42" fmla="*/ 1 w 24"/>
                <a:gd name="T43" fmla="*/ 56 h 83"/>
                <a:gd name="T44" fmla="*/ 18 w 24"/>
                <a:gd name="T45" fmla="*/ 83 h 8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" h="83">
                  <a:moveTo>
                    <a:pt x="18" y="83"/>
                  </a:moveTo>
                  <a:lnTo>
                    <a:pt x="24" y="83"/>
                  </a:lnTo>
                  <a:lnTo>
                    <a:pt x="21" y="76"/>
                  </a:lnTo>
                  <a:lnTo>
                    <a:pt x="18" y="68"/>
                  </a:lnTo>
                  <a:lnTo>
                    <a:pt x="14" y="58"/>
                  </a:lnTo>
                  <a:lnTo>
                    <a:pt x="11" y="45"/>
                  </a:lnTo>
                  <a:lnTo>
                    <a:pt x="10" y="31"/>
                  </a:lnTo>
                  <a:lnTo>
                    <a:pt x="11" y="16"/>
                  </a:lnTo>
                  <a:lnTo>
                    <a:pt x="12" y="8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7" y="8"/>
                  </a:lnTo>
                  <a:lnTo>
                    <a:pt x="4" y="20"/>
                  </a:lnTo>
                  <a:lnTo>
                    <a:pt x="5" y="23"/>
                  </a:lnTo>
                  <a:lnTo>
                    <a:pt x="6" y="29"/>
                  </a:lnTo>
                  <a:lnTo>
                    <a:pt x="5" y="39"/>
                  </a:lnTo>
                  <a:lnTo>
                    <a:pt x="4" y="42"/>
                  </a:lnTo>
                  <a:lnTo>
                    <a:pt x="1" y="45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1" y="56"/>
                  </a:lnTo>
                  <a:lnTo>
                    <a:pt x="18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0" name="Freeform 200"/>
            <p:cNvSpPr>
              <a:spLocks/>
            </p:cNvSpPr>
            <p:nvPr/>
          </p:nvSpPr>
          <p:spPr bwMode="auto">
            <a:xfrm>
              <a:off x="3794" y="3821"/>
              <a:ext cx="24" cy="12"/>
            </a:xfrm>
            <a:custGeom>
              <a:avLst/>
              <a:gdLst>
                <a:gd name="T0" fmla="*/ 24 w 24"/>
                <a:gd name="T1" fmla="*/ 6 h 12"/>
                <a:gd name="T2" fmla="*/ 18 w 24"/>
                <a:gd name="T3" fmla="*/ 8 h 12"/>
                <a:gd name="T4" fmla="*/ 14 w 24"/>
                <a:gd name="T5" fmla="*/ 8 h 12"/>
                <a:gd name="T6" fmla="*/ 9 w 24"/>
                <a:gd name="T7" fmla="*/ 7 h 12"/>
                <a:gd name="T8" fmla="*/ 6 w 24"/>
                <a:gd name="T9" fmla="*/ 6 h 12"/>
                <a:gd name="T10" fmla="*/ 1 w 24"/>
                <a:gd name="T11" fmla="*/ 3 h 12"/>
                <a:gd name="T12" fmla="*/ 0 w 24"/>
                <a:gd name="T13" fmla="*/ 0 h 12"/>
                <a:gd name="T14" fmla="*/ 4 w 24"/>
                <a:gd name="T15" fmla="*/ 7 h 12"/>
                <a:gd name="T16" fmla="*/ 7 w 24"/>
                <a:gd name="T17" fmla="*/ 11 h 12"/>
                <a:gd name="T18" fmla="*/ 12 w 24"/>
                <a:gd name="T19" fmla="*/ 12 h 12"/>
                <a:gd name="T20" fmla="*/ 15 w 24"/>
                <a:gd name="T21" fmla="*/ 11 h 12"/>
                <a:gd name="T22" fmla="*/ 18 w 24"/>
                <a:gd name="T23" fmla="*/ 10 h 12"/>
                <a:gd name="T24" fmla="*/ 22 w 24"/>
                <a:gd name="T25" fmla="*/ 8 h 12"/>
                <a:gd name="T26" fmla="*/ 24 w 24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12">
                  <a:moveTo>
                    <a:pt x="24" y="6"/>
                  </a:moveTo>
                  <a:lnTo>
                    <a:pt x="18" y="8"/>
                  </a:lnTo>
                  <a:lnTo>
                    <a:pt x="14" y="8"/>
                  </a:lnTo>
                  <a:lnTo>
                    <a:pt x="9" y="7"/>
                  </a:lnTo>
                  <a:lnTo>
                    <a:pt x="6" y="6"/>
                  </a:lnTo>
                  <a:lnTo>
                    <a:pt x="1" y="3"/>
                  </a:lnTo>
                  <a:lnTo>
                    <a:pt x="0" y="0"/>
                  </a:lnTo>
                  <a:lnTo>
                    <a:pt x="4" y="7"/>
                  </a:lnTo>
                  <a:lnTo>
                    <a:pt x="7" y="11"/>
                  </a:lnTo>
                  <a:lnTo>
                    <a:pt x="12" y="12"/>
                  </a:lnTo>
                  <a:lnTo>
                    <a:pt x="15" y="11"/>
                  </a:lnTo>
                  <a:lnTo>
                    <a:pt x="18" y="10"/>
                  </a:lnTo>
                  <a:lnTo>
                    <a:pt x="22" y="8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1" name="Freeform 201"/>
            <p:cNvSpPr>
              <a:spLocks/>
            </p:cNvSpPr>
            <p:nvPr/>
          </p:nvSpPr>
          <p:spPr bwMode="auto">
            <a:xfrm>
              <a:off x="3814" y="3739"/>
              <a:ext cx="47" cy="103"/>
            </a:xfrm>
            <a:custGeom>
              <a:avLst/>
              <a:gdLst>
                <a:gd name="T0" fmla="*/ 20 w 47"/>
                <a:gd name="T1" fmla="*/ 3 h 103"/>
                <a:gd name="T2" fmla="*/ 28 w 47"/>
                <a:gd name="T3" fmla="*/ 10 h 103"/>
                <a:gd name="T4" fmla="*/ 34 w 47"/>
                <a:gd name="T5" fmla="*/ 18 h 103"/>
                <a:gd name="T6" fmla="*/ 39 w 47"/>
                <a:gd name="T7" fmla="*/ 27 h 103"/>
                <a:gd name="T8" fmla="*/ 41 w 47"/>
                <a:gd name="T9" fmla="*/ 37 h 103"/>
                <a:gd name="T10" fmla="*/ 42 w 47"/>
                <a:gd name="T11" fmla="*/ 47 h 103"/>
                <a:gd name="T12" fmla="*/ 41 w 47"/>
                <a:gd name="T13" fmla="*/ 56 h 103"/>
                <a:gd name="T14" fmla="*/ 40 w 47"/>
                <a:gd name="T15" fmla="*/ 65 h 103"/>
                <a:gd name="T16" fmla="*/ 37 w 47"/>
                <a:gd name="T17" fmla="*/ 74 h 103"/>
                <a:gd name="T18" fmla="*/ 39 w 47"/>
                <a:gd name="T19" fmla="*/ 62 h 103"/>
                <a:gd name="T20" fmla="*/ 37 w 47"/>
                <a:gd name="T21" fmla="*/ 56 h 103"/>
                <a:gd name="T22" fmla="*/ 29 w 47"/>
                <a:gd name="T23" fmla="*/ 69 h 103"/>
                <a:gd name="T24" fmla="*/ 24 w 47"/>
                <a:gd name="T25" fmla="*/ 75 h 103"/>
                <a:gd name="T26" fmla="*/ 20 w 47"/>
                <a:gd name="T27" fmla="*/ 78 h 103"/>
                <a:gd name="T28" fmla="*/ 18 w 47"/>
                <a:gd name="T29" fmla="*/ 78 h 103"/>
                <a:gd name="T30" fmla="*/ 15 w 47"/>
                <a:gd name="T31" fmla="*/ 78 h 103"/>
                <a:gd name="T32" fmla="*/ 11 w 47"/>
                <a:gd name="T33" fmla="*/ 79 h 103"/>
                <a:gd name="T34" fmla="*/ 10 w 47"/>
                <a:gd name="T35" fmla="*/ 81 h 103"/>
                <a:gd name="T36" fmla="*/ 8 w 47"/>
                <a:gd name="T37" fmla="*/ 83 h 103"/>
                <a:gd name="T38" fmla="*/ 6 w 47"/>
                <a:gd name="T39" fmla="*/ 89 h 103"/>
                <a:gd name="T40" fmla="*/ 6 w 47"/>
                <a:gd name="T41" fmla="*/ 92 h 103"/>
                <a:gd name="T42" fmla="*/ 0 w 47"/>
                <a:gd name="T43" fmla="*/ 96 h 103"/>
                <a:gd name="T44" fmla="*/ 2 w 47"/>
                <a:gd name="T45" fmla="*/ 98 h 103"/>
                <a:gd name="T46" fmla="*/ 5 w 47"/>
                <a:gd name="T47" fmla="*/ 101 h 103"/>
                <a:gd name="T48" fmla="*/ 11 w 47"/>
                <a:gd name="T49" fmla="*/ 103 h 103"/>
                <a:gd name="T50" fmla="*/ 29 w 47"/>
                <a:gd name="T51" fmla="*/ 98 h 103"/>
                <a:gd name="T52" fmla="*/ 35 w 47"/>
                <a:gd name="T53" fmla="*/ 95 h 103"/>
                <a:gd name="T54" fmla="*/ 40 w 47"/>
                <a:gd name="T55" fmla="*/ 85 h 103"/>
                <a:gd name="T56" fmla="*/ 43 w 47"/>
                <a:gd name="T57" fmla="*/ 74 h 103"/>
                <a:gd name="T58" fmla="*/ 45 w 47"/>
                <a:gd name="T59" fmla="*/ 65 h 103"/>
                <a:gd name="T60" fmla="*/ 47 w 47"/>
                <a:gd name="T61" fmla="*/ 57 h 103"/>
                <a:gd name="T62" fmla="*/ 47 w 47"/>
                <a:gd name="T63" fmla="*/ 49 h 103"/>
                <a:gd name="T64" fmla="*/ 47 w 47"/>
                <a:gd name="T65" fmla="*/ 41 h 103"/>
                <a:gd name="T66" fmla="*/ 44 w 47"/>
                <a:gd name="T67" fmla="*/ 28 h 103"/>
                <a:gd name="T68" fmla="*/ 42 w 47"/>
                <a:gd name="T69" fmla="*/ 18 h 103"/>
                <a:gd name="T70" fmla="*/ 37 w 47"/>
                <a:gd name="T71" fmla="*/ 11 h 103"/>
                <a:gd name="T72" fmla="*/ 34 w 47"/>
                <a:gd name="T73" fmla="*/ 6 h 103"/>
                <a:gd name="T74" fmla="*/ 31 w 47"/>
                <a:gd name="T75" fmla="*/ 2 h 103"/>
                <a:gd name="T76" fmla="*/ 28 w 47"/>
                <a:gd name="T77" fmla="*/ 1 h 103"/>
                <a:gd name="T78" fmla="*/ 26 w 47"/>
                <a:gd name="T79" fmla="*/ 0 h 103"/>
                <a:gd name="T80" fmla="*/ 24 w 47"/>
                <a:gd name="T81" fmla="*/ 0 h 103"/>
                <a:gd name="T82" fmla="*/ 21 w 47"/>
                <a:gd name="T83" fmla="*/ 2 h 103"/>
                <a:gd name="T84" fmla="*/ 20 w 47"/>
                <a:gd name="T85" fmla="*/ 3 h 10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7" h="103">
                  <a:moveTo>
                    <a:pt x="20" y="3"/>
                  </a:moveTo>
                  <a:lnTo>
                    <a:pt x="28" y="10"/>
                  </a:lnTo>
                  <a:lnTo>
                    <a:pt x="34" y="18"/>
                  </a:lnTo>
                  <a:lnTo>
                    <a:pt x="39" y="27"/>
                  </a:lnTo>
                  <a:lnTo>
                    <a:pt x="41" y="37"/>
                  </a:lnTo>
                  <a:lnTo>
                    <a:pt x="42" y="47"/>
                  </a:lnTo>
                  <a:lnTo>
                    <a:pt x="41" y="56"/>
                  </a:lnTo>
                  <a:lnTo>
                    <a:pt x="40" y="65"/>
                  </a:lnTo>
                  <a:lnTo>
                    <a:pt x="37" y="74"/>
                  </a:lnTo>
                  <a:lnTo>
                    <a:pt x="39" y="62"/>
                  </a:lnTo>
                  <a:lnTo>
                    <a:pt x="37" y="56"/>
                  </a:lnTo>
                  <a:lnTo>
                    <a:pt x="29" y="69"/>
                  </a:lnTo>
                  <a:lnTo>
                    <a:pt x="24" y="75"/>
                  </a:lnTo>
                  <a:lnTo>
                    <a:pt x="20" y="78"/>
                  </a:lnTo>
                  <a:lnTo>
                    <a:pt x="18" y="78"/>
                  </a:lnTo>
                  <a:lnTo>
                    <a:pt x="15" y="78"/>
                  </a:lnTo>
                  <a:lnTo>
                    <a:pt x="11" y="79"/>
                  </a:lnTo>
                  <a:lnTo>
                    <a:pt x="10" y="81"/>
                  </a:lnTo>
                  <a:lnTo>
                    <a:pt x="8" y="83"/>
                  </a:lnTo>
                  <a:lnTo>
                    <a:pt x="6" y="89"/>
                  </a:lnTo>
                  <a:lnTo>
                    <a:pt x="6" y="92"/>
                  </a:lnTo>
                  <a:lnTo>
                    <a:pt x="0" y="96"/>
                  </a:lnTo>
                  <a:lnTo>
                    <a:pt x="2" y="98"/>
                  </a:lnTo>
                  <a:lnTo>
                    <a:pt x="5" y="101"/>
                  </a:lnTo>
                  <a:lnTo>
                    <a:pt x="11" y="103"/>
                  </a:lnTo>
                  <a:lnTo>
                    <a:pt x="29" y="98"/>
                  </a:lnTo>
                  <a:lnTo>
                    <a:pt x="35" y="95"/>
                  </a:lnTo>
                  <a:lnTo>
                    <a:pt x="40" y="85"/>
                  </a:lnTo>
                  <a:lnTo>
                    <a:pt x="43" y="74"/>
                  </a:lnTo>
                  <a:lnTo>
                    <a:pt x="45" y="65"/>
                  </a:lnTo>
                  <a:lnTo>
                    <a:pt x="47" y="57"/>
                  </a:lnTo>
                  <a:lnTo>
                    <a:pt x="47" y="49"/>
                  </a:lnTo>
                  <a:lnTo>
                    <a:pt x="47" y="41"/>
                  </a:lnTo>
                  <a:lnTo>
                    <a:pt x="44" y="28"/>
                  </a:lnTo>
                  <a:lnTo>
                    <a:pt x="42" y="18"/>
                  </a:lnTo>
                  <a:lnTo>
                    <a:pt x="37" y="11"/>
                  </a:lnTo>
                  <a:lnTo>
                    <a:pt x="34" y="6"/>
                  </a:lnTo>
                  <a:lnTo>
                    <a:pt x="31" y="2"/>
                  </a:lnTo>
                  <a:lnTo>
                    <a:pt x="28" y="1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1" y="2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2" name="Freeform 202"/>
            <p:cNvSpPr>
              <a:spLocks/>
            </p:cNvSpPr>
            <p:nvPr/>
          </p:nvSpPr>
          <p:spPr bwMode="auto">
            <a:xfrm>
              <a:off x="3795" y="3751"/>
              <a:ext cx="37" cy="55"/>
            </a:xfrm>
            <a:custGeom>
              <a:avLst/>
              <a:gdLst>
                <a:gd name="T0" fmla="*/ 37 w 37"/>
                <a:gd name="T1" fmla="*/ 13 h 55"/>
                <a:gd name="T2" fmla="*/ 36 w 37"/>
                <a:gd name="T3" fmla="*/ 7 h 55"/>
                <a:gd name="T4" fmla="*/ 34 w 37"/>
                <a:gd name="T5" fmla="*/ 3 h 55"/>
                <a:gd name="T6" fmla="*/ 32 w 37"/>
                <a:gd name="T7" fmla="*/ 2 h 55"/>
                <a:gd name="T8" fmla="*/ 30 w 37"/>
                <a:gd name="T9" fmla="*/ 0 h 55"/>
                <a:gd name="T10" fmla="*/ 28 w 37"/>
                <a:gd name="T11" fmla="*/ 2 h 55"/>
                <a:gd name="T12" fmla="*/ 24 w 37"/>
                <a:gd name="T13" fmla="*/ 5 h 55"/>
                <a:gd name="T14" fmla="*/ 19 w 37"/>
                <a:gd name="T15" fmla="*/ 11 h 55"/>
                <a:gd name="T16" fmla="*/ 14 w 37"/>
                <a:gd name="T17" fmla="*/ 16 h 55"/>
                <a:gd name="T18" fmla="*/ 7 w 37"/>
                <a:gd name="T19" fmla="*/ 27 h 55"/>
                <a:gd name="T20" fmla="*/ 4 w 37"/>
                <a:gd name="T21" fmla="*/ 31 h 55"/>
                <a:gd name="T22" fmla="*/ 1 w 37"/>
                <a:gd name="T23" fmla="*/ 35 h 55"/>
                <a:gd name="T24" fmla="*/ 0 w 37"/>
                <a:gd name="T25" fmla="*/ 37 h 55"/>
                <a:gd name="T26" fmla="*/ 0 w 37"/>
                <a:gd name="T27" fmla="*/ 41 h 55"/>
                <a:gd name="T28" fmla="*/ 0 w 37"/>
                <a:gd name="T29" fmla="*/ 44 h 55"/>
                <a:gd name="T30" fmla="*/ 0 w 37"/>
                <a:gd name="T31" fmla="*/ 46 h 55"/>
                <a:gd name="T32" fmla="*/ 1 w 37"/>
                <a:gd name="T33" fmla="*/ 50 h 55"/>
                <a:gd name="T34" fmla="*/ 4 w 37"/>
                <a:gd name="T35" fmla="*/ 53 h 55"/>
                <a:gd name="T36" fmla="*/ 5 w 37"/>
                <a:gd name="T37" fmla="*/ 55 h 55"/>
                <a:gd name="T38" fmla="*/ 7 w 37"/>
                <a:gd name="T39" fmla="*/ 46 h 55"/>
                <a:gd name="T40" fmla="*/ 9 w 37"/>
                <a:gd name="T41" fmla="*/ 37 h 55"/>
                <a:gd name="T42" fmla="*/ 13 w 37"/>
                <a:gd name="T43" fmla="*/ 28 h 55"/>
                <a:gd name="T44" fmla="*/ 17 w 37"/>
                <a:gd name="T45" fmla="*/ 19 h 55"/>
                <a:gd name="T46" fmla="*/ 20 w 37"/>
                <a:gd name="T47" fmla="*/ 15 h 55"/>
                <a:gd name="T48" fmla="*/ 22 w 37"/>
                <a:gd name="T49" fmla="*/ 12 h 55"/>
                <a:gd name="T50" fmla="*/ 25 w 37"/>
                <a:gd name="T51" fmla="*/ 11 h 55"/>
                <a:gd name="T52" fmla="*/ 29 w 37"/>
                <a:gd name="T53" fmla="*/ 10 h 55"/>
                <a:gd name="T54" fmla="*/ 32 w 37"/>
                <a:gd name="T55" fmla="*/ 11 h 55"/>
                <a:gd name="T56" fmla="*/ 37 w 37"/>
                <a:gd name="T57" fmla="*/ 13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7" h="55">
                  <a:moveTo>
                    <a:pt x="37" y="13"/>
                  </a:moveTo>
                  <a:lnTo>
                    <a:pt x="36" y="7"/>
                  </a:lnTo>
                  <a:lnTo>
                    <a:pt x="34" y="3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8" y="2"/>
                  </a:lnTo>
                  <a:lnTo>
                    <a:pt x="24" y="5"/>
                  </a:lnTo>
                  <a:lnTo>
                    <a:pt x="19" y="11"/>
                  </a:lnTo>
                  <a:lnTo>
                    <a:pt x="14" y="16"/>
                  </a:lnTo>
                  <a:lnTo>
                    <a:pt x="7" y="27"/>
                  </a:lnTo>
                  <a:lnTo>
                    <a:pt x="4" y="31"/>
                  </a:lnTo>
                  <a:lnTo>
                    <a:pt x="1" y="35"/>
                  </a:lnTo>
                  <a:lnTo>
                    <a:pt x="0" y="37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1" y="50"/>
                  </a:lnTo>
                  <a:lnTo>
                    <a:pt x="4" y="53"/>
                  </a:lnTo>
                  <a:lnTo>
                    <a:pt x="5" y="55"/>
                  </a:lnTo>
                  <a:lnTo>
                    <a:pt x="7" y="46"/>
                  </a:lnTo>
                  <a:lnTo>
                    <a:pt x="9" y="37"/>
                  </a:lnTo>
                  <a:lnTo>
                    <a:pt x="13" y="28"/>
                  </a:lnTo>
                  <a:lnTo>
                    <a:pt x="17" y="19"/>
                  </a:lnTo>
                  <a:lnTo>
                    <a:pt x="20" y="15"/>
                  </a:lnTo>
                  <a:lnTo>
                    <a:pt x="22" y="12"/>
                  </a:lnTo>
                  <a:lnTo>
                    <a:pt x="25" y="11"/>
                  </a:lnTo>
                  <a:lnTo>
                    <a:pt x="29" y="10"/>
                  </a:lnTo>
                  <a:lnTo>
                    <a:pt x="32" y="11"/>
                  </a:lnTo>
                  <a:lnTo>
                    <a:pt x="37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3" name="Freeform 203"/>
            <p:cNvSpPr>
              <a:spLocks/>
            </p:cNvSpPr>
            <p:nvPr/>
          </p:nvSpPr>
          <p:spPr bwMode="auto">
            <a:xfrm>
              <a:off x="3798" y="3747"/>
              <a:ext cx="25" cy="26"/>
            </a:xfrm>
            <a:custGeom>
              <a:avLst/>
              <a:gdLst>
                <a:gd name="T0" fmla="*/ 2 w 25"/>
                <a:gd name="T1" fmla="*/ 26 h 26"/>
                <a:gd name="T2" fmla="*/ 2 w 25"/>
                <a:gd name="T3" fmla="*/ 25 h 26"/>
                <a:gd name="T4" fmla="*/ 25 w 25"/>
                <a:gd name="T5" fmla="*/ 1 h 26"/>
                <a:gd name="T6" fmla="*/ 22 w 25"/>
                <a:gd name="T7" fmla="*/ 0 h 26"/>
                <a:gd name="T8" fmla="*/ 20 w 25"/>
                <a:gd name="T9" fmla="*/ 0 h 26"/>
                <a:gd name="T10" fmla="*/ 16 w 25"/>
                <a:gd name="T11" fmla="*/ 0 h 26"/>
                <a:gd name="T12" fmla="*/ 6 w 25"/>
                <a:gd name="T13" fmla="*/ 4 h 26"/>
                <a:gd name="T14" fmla="*/ 1 w 25"/>
                <a:gd name="T15" fmla="*/ 9 h 26"/>
                <a:gd name="T16" fmla="*/ 0 w 25"/>
                <a:gd name="T17" fmla="*/ 10 h 26"/>
                <a:gd name="T18" fmla="*/ 0 w 25"/>
                <a:gd name="T19" fmla="*/ 11 h 26"/>
                <a:gd name="T20" fmla="*/ 0 w 25"/>
                <a:gd name="T21" fmla="*/ 17 h 26"/>
                <a:gd name="T22" fmla="*/ 1 w 25"/>
                <a:gd name="T23" fmla="*/ 22 h 26"/>
                <a:gd name="T24" fmla="*/ 2 w 25"/>
                <a:gd name="T25" fmla="*/ 26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5" h="26">
                  <a:moveTo>
                    <a:pt x="2" y="26"/>
                  </a:moveTo>
                  <a:lnTo>
                    <a:pt x="2" y="25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6" y="4"/>
                  </a:lnTo>
                  <a:lnTo>
                    <a:pt x="1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1" y="22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4" name="Freeform 204"/>
            <p:cNvSpPr>
              <a:spLocks/>
            </p:cNvSpPr>
            <p:nvPr/>
          </p:nvSpPr>
          <p:spPr bwMode="auto">
            <a:xfrm>
              <a:off x="3792" y="3800"/>
              <a:ext cx="30" cy="24"/>
            </a:xfrm>
            <a:custGeom>
              <a:avLst/>
              <a:gdLst>
                <a:gd name="T0" fmla="*/ 2 w 30"/>
                <a:gd name="T1" fmla="*/ 9 h 24"/>
                <a:gd name="T2" fmla="*/ 6 w 30"/>
                <a:gd name="T3" fmla="*/ 13 h 24"/>
                <a:gd name="T4" fmla="*/ 9 w 30"/>
                <a:gd name="T5" fmla="*/ 17 h 24"/>
                <a:gd name="T6" fmla="*/ 11 w 30"/>
                <a:gd name="T7" fmla="*/ 18 h 24"/>
                <a:gd name="T8" fmla="*/ 14 w 30"/>
                <a:gd name="T9" fmla="*/ 19 h 24"/>
                <a:gd name="T10" fmla="*/ 17 w 30"/>
                <a:gd name="T11" fmla="*/ 19 h 24"/>
                <a:gd name="T12" fmla="*/ 18 w 30"/>
                <a:gd name="T13" fmla="*/ 18 h 24"/>
                <a:gd name="T14" fmla="*/ 19 w 30"/>
                <a:gd name="T15" fmla="*/ 20 h 24"/>
                <a:gd name="T16" fmla="*/ 23 w 30"/>
                <a:gd name="T17" fmla="*/ 22 h 24"/>
                <a:gd name="T18" fmla="*/ 27 w 30"/>
                <a:gd name="T19" fmla="*/ 24 h 24"/>
                <a:gd name="T20" fmla="*/ 30 w 30"/>
                <a:gd name="T21" fmla="*/ 17 h 24"/>
                <a:gd name="T22" fmla="*/ 18 w 30"/>
                <a:gd name="T23" fmla="*/ 14 h 24"/>
                <a:gd name="T24" fmla="*/ 11 w 30"/>
                <a:gd name="T25" fmla="*/ 12 h 24"/>
                <a:gd name="T26" fmla="*/ 7 w 30"/>
                <a:gd name="T27" fmla="*/ 9 h 24"/>
                <a:gd name="T28" fmla="*/ 4 w 30"/>
                <a:gd name="T29" fmla="*/ 6 h 24"/>
                <a:gd name="T30" fmla="*/ 3 w 30"/>
                <a:gd name="T31" fmla="*/ 4 h 24"/>
                <a:gd name="T32" fmla="*/ 2 w 30"/>
                <a:gd name="T33" fmla="*/ 1 h 24"/>
                <a:gd name="T34" fmla="*/ 2 w 30"/>
                <a:gd name="T35" fmla="*/ 0 h 24"/>
                <a:gd name="T36" fmla="*/ 0 w 30"/>
                <a:gd name="T37" fmla="*/ 4 h 24"/>
                <a:gd name="T38" fmla="*/ 0 w 30"/>
                <a:gd name="T39" fmla="*/ 8 h 24"/>
                <a:gd name="T40" fmla="*/ 1 w 30"/>
                <a:gd name="T41" fmla="*/ 9 h 24"/>
                <a:gd name="T42" fmla="*/ 2 w 30"/>
                <a:gd name="T43" fmla="*/ 9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0" h="24">
                  <a:moveTo>
                    <a:pt x="2" y="9"/>
                  </a:moveTo>
                  <a:lnTo>
                    <a:pt x="6" y="13"/>
                  </a:lnTo>
                  <a:lnTo>
                    <a:pt x="9" y="17"/>
                  </a:lnTo>
                  <a:lnTo>
                    <a:pt x="11" y="18"/>
                  </a:lnTo>
                  <a:lnTo>
                    <a:pt x="14" y="19"/>
                  </a:lnTo>
                  <a:lnTo>
                    <a:pt x="17" y="19"/>
                  </a:lnTo>
                  <a:lnTo>
                    <a:pt x="18" y="18"/>
                  </a:lnTo>
                  <a:lnTo>
                    <a:pt x="19" y="20"/>
                  </a:lnTo>
                  <a:lnTo>
                    <a:pt x="23" y="22"/>
                  </a:lnTo>
                  <a:lnTo>
                    <a:pt x="27" y="24"/>
                  </a:lnTo>
                  <a:lnTo>
                    <a:pt x="30" y="17"/>
                  </a:lnTo>
                  <a:lnTo>
                    <a:pt x="18" y="14"/>
                  </a:lnTo>
                  <a:lnTo>
                    <a:pt x="11" y="12"/>
                  </a:lnTo>
                  <a:lnTo>
                    <a:pt x="7" y="9"/>
                  </a:lnTo>
                  <a:lnTo>
                    <a:pt x="4" y="6"/>
                  </a:lnTo>
                  <a:lnTo>
                    <a:pt x="3" y="4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5" name="Freeform 205"/>
            <p:cNvSpPr>
              <a:spLocks/>
            </p:cNvSpPr>
            <p:nvPr/>
          </p:nvSpPr>
          <p:spPr bwMode="auto">
            <a:xfrm>
              <a:off x="3814" y="3804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6" name="Freeform 206"/>
            <p:cNvSpPr>
              <a:spLocks/>
            </p:cNvSpPr>
            <p:nvPr/>
          </p:nvSpPr>
          <p:spPr bwMode="auto">
            <a:xfrm>
              <a:off x="3814" y="3776"/>
              <a:ext cx="33" cy="41"/>
            </a:xfrm>
            <a:custGeom>
              <a:avLst/>
              <a:gdLst>
                <a:gd name="T0" fmla="*/ 24 w 33"/>
                <a:gd name="T1" fmla="*/ 20 h 41"/>
                <a:gd name="T2" fmla="*/ 20 w 33"/>
                <a:gd name="T3" fmla="*/ 27 h 41"/>
                <a:gd name="T4" fmla="*/ 13 w 33"/>
                <a:gd name="T5" fmla="*/ 36 h 41"/>
                <a:gd name="T6" fmla="*/ 10 w 33"/>
                <a:gd name="T7" fmla="*/ 36 h 41"/>
                <a:gd name="T8" fmla="*/ 5 w 33"/>
                <a:gd name="T9" fmla="*/ 34 h 41"/>
                <a:gd name="T10" fmla="*/ 0 w 33"/>
                <a:gd name="T11" fmla="*/ 29 h 41"/>
                <a:gd name="T12" fmla="*/ 2 w 33"/>
                <a:gd name="T13" fmla="*/ 35 h 41"/>
                <a:gd name="T14" fmla="*/ 4 w 33"/>
                <a:gd name="T15" fmla="*/ 37 h 41"/>
                <a:gd name="T16" fmla="*/ 6 w 33"/>
                <a:gd name="T17" fmla="*/ 40 h 41"/>
                <a:gd name="T18" fmla="*/ 8 w 33"/>
                <a:gd name="T19" fmla="*/ 40 h 41"/>
                <a:gd name="T20" fmla="*/ 10 w 33"/>
                <a:gd name="T21" fmla="*/ 41 h 41"/>
                <a:gd name="T22" fmla="*/ 12 w 33"/>
                <a:gd name="T23" fmla="*/ 40 h 41"/>
                <a:gd name="T24" fmla="*/ 17 w 33"/>
                <a:gd name="T25" fmla="*/ 36 h 41"/>
                <a:gd name="T26" fmla="*/ 23 w 33"/>
                <a:gd name="T27" fmla="*/ 33 h 41"/>
                <a:gd name="T28" fmla="*/ 27 w 33"/>
                <a:gd name="T29" fmla="*/ 28 h 41"/>
                <a:gd name="T30" fmla="*/ 33 w 33"/>
                <a:gd name="T31" fmla="*/ 21 h 41"/>
                <a:gd name="T32" fmla="*/ 31 w 33"/>
                <a:gd name="T33" fmla="*/ 11 h 41"/>
                <a:gd name="T34" fmla="*/ 29 w 33"/>
                <a:gd name="T35" fmla="*/ 4 h 41"/>
                <a:gd name="T36" fmla="*/ 27 w 33"/>
                <a:gd name="T37" fmla="*/ 0 h 41"/>
                <a:gd name="T38" fmla="*/ 26 w 33"/>
                <a:gd name="T39" fmla="*/ 8 h 41"/>
                <a:gd name="T40" fmla="*/ 24 w 33"/>
                <a:gd name="T41" fmla="*/ 20 h 4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3" h="41">
                  <a:moveTo>
                    <a:pt x="24" y="20"/>
                  </a:moveTo>
                  <a:lnTo>
                    <a:pt x="20" y="27"/>
                  </a:lnTo>
                  <a:lnTo>
                    <a:pt x="13" y="36"/>
                  </a:lnTo>
                  <a:lnTo>
                    <a:pt x="10" y="36"/>
                  </a:lnTo>
                  <a:lnTo>
                    <a:pt x="5" y="34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4" y="37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10" y="41"/>
                  </a:lnTo>
                  <a:lnTo>
                    <a:pt x="12" y="40"/>
                  </a:lnTo>
                  <a:lnTo>
                    <a:pt x="17" y="36"/>
                  </a:lnTo>
                  <a:lnTo>
                    <a:pt x="23" y="33"/>
                  </a:lnTo>
                  <a:lnTo>
                    <a:pt x="27" y="28"/>
                  </a:lnTo>
                  <a:lnTo>
                    <a:pt x="33" y="21"/>
                  </a:lnTo>
                  <a:lnTo>
                    <a:pt x="31" y="11"/>
                  </a:lnTo>
                  <a:lnTo>
                    <a:pt x="29" y="4"/>
                  </a:lnTo>
                  <a:lnTo>
                    <a:pt x="27" y="0"/>
                  </a:lnTo>
                  <a:lnTo>
                    <a:pt x="26" y="8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7" name="Freeform 207"/>
            <p:cNvSpPr>
              <a:spLocks/>
            </p:cNvSpPr>
            <p:nvPr/>
          </p:nvSpPr>
          <p:spPr bwMode="auto">
            <a:xfrm>
              <a:off x="3810" y="3776"/>
              <a:ext cx="24" cy="30"/>
            </a:xfrm>
            <a:custGeom>
              <a:avLst/>
              <a:gdLst>
                <a:gd name="T0" fmla="*/ 17 w 24"/>
                <a:gd name="T1" fmla="*/ 20 h 30"/>
                <a:gd name="T2" fmla="*/ 16 w 24"/>
                <a:gd name="T3" fmla="*/ 19 h 30"/>
                <a:gd name="T4" fmla="*/ 14 w 24"/>
                <a:gd name="T5" fmla="*/ 19 h 30"/>
                <a:gd name="T6" fmla="*/ 12 w 24"/>
                <a:gd name="T7" fmla="*/ 18 h 30"/>
                <a:gd name="T8" fmla="*/ 9 w 24"/>
                <a:gd name="T9" fmla="*/ 14 h 30"/>
                <a:gd name="T10" fmla="*/ 7 w 24"/>
                <a:gd name="T11" fmla="*/ 10 h 30"/>
                <a:gd name="T12" fmla="*/ 6 w 24"/>
                <a:gd name="T13" fmla="*/ 13 h 30"/>
                <a:gd name="T14" fmla="*/ 7 w 24"/>
                <a:gd name="T15" fmla="*/ 17 h 30"/>
                <a:gd name="T16" fmla="*/ 9 w 24"/>
                <a:gd name="T17" fmla="*/ 20 h 30"/>
                <a:gd name="T18" fmla="*/ 13 w 24"/>
                <a:gd name="T19" fmla="*/ 21 h 30"/>
                <a:gd name="T20" fmla="*/ 8 w 24"/>
                <a:gd name="T21" fmla="*/ 21 h 30"/>
                <a:gd name="T22" fmla="*/ 7 w 24"/>
                <a:gd name="T23" fmla="*/ 20 h 30"/>
                <a:gd name="T24" fmla="*/ 5 w 24"/>
                <a:gd name="T25" fmla="*/ 19 h 30"/>
                <a:gd name="T26" fmla="*/ 5 w 24"/>
                <a:gd name="T27" fmla="*/ 16 h 30"/>
                <a:gd name="T28" fmla="*/ 4 w 24"/>
                <a:gd name="T29" fmla="*/ 12 h 30"/>
                <a:gd name="T30" fmla="*/ 5 w 24"/>
                <a:gd name="T31" fmla="*/ 0 h 30"/>
                <a:gd name="T32" fmla="*/ 0 w 24"/>
                <a:gd name="T33" fmla="*/ 14 h 30"/>
                <a:gd name="T34" fmla="*/ 4 w 24"/>
                <a:gd name="T35" fmla="*/ 20 h 30"/>
                <a:gd name="T36" fmla="*/ 6 w 24"/>
                <a:gd name="T37" fmla="*/ 25 h 30"/>
                <a:gd name="T38" fmla="*/ 9 w 24"/>
                <a:gd name="T39" fmla="*/ 27 h 30"/>
                <a:gd name="T40" fmla="*/ 9 w 24"/>
                <a:gd name="T41" fmla="*/ 29 h 30"/>
                <a:gd name="T42" fmla="*/ 12 w 24"/>
                <a:gd name="T43" fmla="*/ 30 h 30"/>
                <a:gd name="T44" fmla="*/ 17 w 24"/>
                <a:gd name="T45" fmla="*/ 30 h 30"/>
                <a:gd name="T46" fmla="*/ 19 w 24"/>
                <a:gd name="T47" fmla="*/ 29 h 30"/>
                <a:gd name="T48" fmla="*/ 22 w 24"/>
                <a:gd name="T49" fmla="*/ 27 h 30"/>
                <a:gd name="T50" fmla="*/ 24 w 24"/>
                <a:gd name="T51" fmla="*/ 25 h 30"/>
                <a:gd name="T52" fmla="*/ 24 w 24"/>
                <a:gd name="T53" fmla="*/ 21 h 30"/>
                <a:gd name="T54" fmla="*/ 24 w 24"/>
                <a:gd name="T55" fmla="*/ 17 h 30"/>
                <a:gd name="T56" fmla="*/ 23 w 24"/>
                <a:gd name="T57" fmla="*/ 12 h 30"/>
                <a:gd name="T58" fmla="*/ 21 w 24"/>
                <a:gd name="T59" fmla="*/ 16 h 30"/>
                <a:gd name="T60" fmla="*/ 20 w 24"/>
                <a:gd name="T61" fmla="*/ 19 h 30"/>
                <a:gd name="T62" fmla="*/ 17 w 24"/>
                <a:gd name="T63" fmla="*/ 20 h 3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4" h="30">
                  <a:moveTo>
                    <a:pt x="17" y="20"/>
                  </a:moveTo>
                  <a:lnTo>
                    <a:pt x="16" y="19"/>
                  </a:lnTo>
                  <a:lnTo>
                    <a:pt x="14" y="19"/>
                  </a:lnTo>
                  <a:lnTo>
                    <a:pt x="12" y="18"/>
                  </a:lnTo>
                  <a:lnTo>
                    <a:pt x="9" y="14"/>
                  </a:lnTo>
                  <a:lnTo>
                    <a:pt x="7" y="10"/>
                  </a:lnTo>
                  <a:lnTo>
                    <a:pt x="6" y="13"/>
                  </a:lnTo>
                  <a:lnTo>
                    <a:pt x="7" y="17"/>
                  </a:lnTo>
                  <a:lnTo>
                    <a:pt x="9" y="20"/>
                  </a:lnTo>
                  <a:lnTo>
                    <a:pt x="13" y="21"/>
                  </a:lnTo>
                  <a:lnTo>
                    <a:pt x="8" y="21"/>
                  </a:lnTo>
                  <a:lnTo>
                    <a:pt x="7" y="20"/>
                  </a:lnTo>
                  <a:lnTo>
                    <a:pt x="5" y="19"/>
                  </a:lnTo>
                  <a:lnTo>
                    <a:pt x="5" y="16"/>
                  </a:lnTo>
                  <a:lnTo>
                    <a:pt x="4" y="12"/>
                  </a:lnTo>
                  <a:lnTo>
                    <a:pt x="5" y="0"/>
                  </a:lnTo>
                  <a:lnTo>
                    <a:pt x="0" y="14"/>
                  </a:lnTo>
                  <a:lnTo>
                    <a:pt x="4" y="20"/>
                  </a:lnTo>
                  <a:lnTo>
                    <a:pt x="6" y="25"/>
                  </a:lnTo>
                  <a:lnTo>
                    <a:pt x="9" y="27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7" y="30"/>
                  </a:lnTo>
                  <a:lnTo>
                    <a:pt x="19" y="29"/>
                  </a:lnTo>
                  <a:lnTo>
                    <a:pt x="22" y="27"/>
                  </a:lnTo>
                  <a:lnTo>
                    <a:pt x="24" y="25"/>
                  </a:lnTo>
                  <a:lnTo>
                    <a:pt x="24" y="21"/>
                  </a:lnTo>
                  <a:lnTo>
                    <a:pt x="24" y="17"/>
                  </a:lnTo>
                  <a:lnTo>
                    <a:pt x="23" y="12"/>
                  </a:lnTo>
                  <a:lnTo>
                    <a:pt x="21" y="16"/>
                  </a:lnTo>
                  <a:lnTo>
                    <a:pt x="20" y="19"/>
                  </a:ln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8" name="Freeform 208"/>
            <p:cNvSpPr>
              <a:spLocks/>
            </p:cNvSpPr>
            <p:nvPr/>
          </p:nvSpPr>
          <p:spPr bwMode="auto">
            <a:xfrm>
              <a:off x="3816" y="3766"/>
              <a:ext cx="24" cy="27"/>
            </a:xfrm>
            <a:custGeom>
              <a:avLst/>
              <a:gdLst>
                <a:gd name="T0" fmla="*/ 16 w 24"/>
                <a:gd name="T1" fmla="*/ 0 h 27"/>
                <a:gd name="T2" fmla="*/ 11 w 24"/>
                <a:gd name="T3" fmla="*/ 1 h 27"/>
                <a:gd name="T4" fmla="*/ 7 w 24"/>
                <a:gd name="T5" fmla="*/ 4 h 27"/>
                <a:gd name="T6" fmla="*/ 0 w 24"/>
                <a:gd name="T7" fmla="*/ 8 h 27"/>
                <a:gd name="T8" fmla="*/ 0 w 24"/>
                <a:gd name="T9" fmla="*/ 10 h 27"/>
                <a:gd name="T10" fmla="*/ 1 w 24"/>
                <a:gd name="T11" fmla="*/ 11 h 27"/>
                <a:gd name="T12" fmla="*/ 3 w 24"/>
                <a:gd name="T13" fmla="*/ 12 h 27"/>
                <a:gd name="T14" fmla="*/ 7 w 24"/>
                <a:gd name="T15" fmla="*/ 10 h 27"/>
                <a:gd name="T16" fmla="*/ 13 w 24"/>
                <a:gd name="T17" fmla="*/ 13 h 27"/>
                <a:gd name="T18" fmla="*/ 17 w 24"/>
                <a:gd name="T19" fmla="*/ 16 h 27"/>
                <a:gd name="T20" fmla="*/ 18 w 24"/>
                <a:gd name="T21" fmla="*/ 20 h 27"/>
                <a:gd name="T22" fmla="*/ 18 w 24"/>
                <a:gd name="T23" fmla="*/ 22 h 27"/>
                <a:gd name="T24" fmla="*/ 21 w 24"/>
                <a:gd name="T25" fmla="*/ 27 h 27"/>
                <a:gd name="T26" fmla="*/ 24 w 24"/>
                <a:gd name="T27" fmla="*/ 8 h 27"/>
                <a:gd name="T28" fmla="*/ 24 w 24"/>
                <a:gd name="T29" fmla="*/ 6 h 27"/>
                <a:gd name="T30" fmla="*/ 22 w 24"/>
                <a:gd name="T31" fmla="*/ 5 h 27"/>
                <a:gd name="T32" fmla="*/ 18 w 24"/>
                <a:gd name="T33" fmla="*/ 4 h 27"/>
                <a:gd name="T34" fmla="*/ 16 w 24"/>
                <a:gd name="T35" fmla="*/ 0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4" h="27">
                  <a:moveTo>
                    <a:pt x="16" y="0"/>
                  </a:moveTo>
                  <a:lnTo>
                    <a:pt x="11" y="1"/>
                  </a:lnTo>
                  <a:lnTo>
                    <a:pt x="7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7" y="10"/>
                  </a:lnTo>
                  <a:lnTo>
                    <a:pt x="13" y="13"/>
                  </a:lnTo>
                  <a:lnTo>
                    <a:pt x="17" y="16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21" y="27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2" y="5"/>
                  </a:lnTo>
                  <a:lnTo>
                    <a:pt x="18" y="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39" name="Freeform 209"/>
            <p:cNvSpPr>
              <a:spLocks/>
            </p:cNvSpPr>
            <p:nvPr/>
          </p:nvSpPr>
          <p:spPr bwMode="auto">
            <a:xfrm>
              <a:off x="3849" y="3706"/>
              <a:ext cx="71" cy="185"/>
            </a:xfrm>
            <a:custGeom>
              <a:avLst/>
              <a:gdLst>
                <a:gd name="T0" fmla="*/ 54 w 71"/>
                <a:gd name="T1" fmla="*/ 89 h 185"/>
                <a:gd name="T2" fmla="*/ 56 w 71"/>
                <a:gd name="T3" fmla="*/ 96 h 185"/>
                <a:gd name="T4" fmla="*/ 57 w 71"/>
                <a:gd name="T5" fmla="*/ 105 h 185"/>
                <a:gd name="T6" fmla="*/ 59 w 71"/>
                <a:gd name="T7" fmla="*/ 115 h 185"/>
                <a:gd name="T8" fmla="*/ 59 w 71"/>
                <a:gd name="T9" fmla="*/ 127 h 185"/>
                <a:gd name="T10" fmla="*/ 55 w 71"/>
                <a:gd name="T11" fmla="*/ 139 h 185"/>
                <a:gd name="T12" fmla="*/ 53 w 71"/>
                <a:gd name="T13" fmla="*/ 146 h 185"/>
                <a:gd name="T14" fmla="*/ 51 w 71"/>
                <a:gd name="T15" fmla="*/ 152 h 185"/>
                <a:gd name="T16" fmla="*/ 46 w 71"/>
                <a:gd name="T17" fmla="*/ 158 h 185"/>
                <a:gd name="T18" fmla="*/ 41 w 71"/>
                <a:gd name="T19" fmla="*/ 163 h 185"/>
                <a:gd name="T20" fmla="*/ 38 w 71"/>
                <a:gd name="T21" fmla="*/ 167 h 185"/>
                <a:gd name="T22" fmla="*/ 32 w 71"/>
                <a:gd name="T23" fmla="*/ 169 h 185"/>
                <a:gd name="T24" fmla="*/ 17 w 71"/>
                <a:gd name="T25" fmla="*/ 176 h 185"/>
                <a:gd name="T26" fmla="*/ 5 w 71"/>
                <a:gd name="T27" fmla="*/ 182 h 185"/>
                <a:gd name="T28" fmla="*/ 1 w 71"/>
                <a:gd name="T29" fmla="*/ 183 h 185"/>
                <a:gd name="T30" fmla="*/ 0 w 71"/>
                <a:gd name="T31" fmla="*/ 184 h 185"/>
                <a:gd name="T32" fmla="*/ 1 w 71"/>
                <a:gd name="T33" fmla="*/ 184 h 185"/>
                <a:gd name="T34" fmla="*/ 6 w 71"/>
                <a:gd name="T35" fmla="*/ 185 h 185"/>
                <a:gd name="T36" fmla="*/ 10 w 71"/>
                <a:gd name="T37" fmla="*/ 184 h 185"/>
                <a:gd name="T38" fmla="*/ 22 w 71"/>
                <a:gd name="T39" fmla="*/ 181 h 185"/>
                <a:gd name="T40" fmla="*/ 32 w 71"/>
                <a:gd name="T41" fmla="*/ 175 h 185"/>
                <a:gd name="T42" fmla="*/ 43 w 71"/>
                <a:gd name="T43" fmla="*/ 168 h 185"/>
                <a:gd name="T44" fmla="*/ 60 w 71"/>
                <a:gd name="T45" fmla="*/ 154 h 185"/>
                <a:gd name="T46" fmla="*/ 67 w 71"/>
                <a:gd name="T47" fmla="*/ 147 h 185"/>
                <a:gd name="T48" fmla="*/ 68 w 71"/>
                <a:gd name="T49" fmla="*/ 143 h 185"/>
                <a:gd name="T50" fmla="*/ 70 w 71"/>
                <a:gd name="T51" fmla="*/ 129 h 185"/>
                <a:gd name="T52" fmla="*/ 71 w 71"/>
                <a:gd name="T53" fmla="*/ 108 h 185"/>
                <a:gd name="T54" fmla="*/ 70 w 71"/>
                <a:gd name="T55" fmla="*/ 97 h 185"/>
                <a:gd name="T56" fmla="*/ 69 w 71"/>
                <a:gd name="T57" fmla="*/ 84 h 185"/>
                <a:gd name="T58" fmla="*/ 68 w 71"/>
                <a:gd name="T59" fmla="*/ 72 h 185"/>
                <a:gd name="T60" fmla="*/ 64 w 71"/>
                <a:gd name="T61" fmla="*/ 59 h 185"/>
                <a:gd name="T62" fmla="*/ 59 w 71"/>
                <a:gd name="T63" fmla="*/ 47 h 185"/>
                <a:gd name="T64" fmla="*/ 53 w 71"/>
                <a:gd name="T65" fmla="*/ 35 h 185"/>
                <a:gd name="T66" fmla="*/ 44 w 71"/>
                <a:gd name="T67" fmla="*/ 24 h 185"/>
                <a:gd name="T68" fmla="*/ 33 w 71"/>
                <a:gd name="T69" fmla="*/ 15 h 185"/>
                <a:gd name="T70" fmla="*/ 28 w 71"/>
                <a:gd name="T71" fmla="*/ 10 h 185"/>
                <a:gd name="T72" fmla="*/ 21 w 71"/>
                <a:gd name="T73" fmla="*/ 5 h 185"/>
                <a:gd name="T74" fmla="*/ 14 w 71"/>
                <a:gd name="T75" fmla="*/ 2 h 185"/>
                <a:gd name="T76" fmla="*/ 6 w 71"/>
                <a:gd name="T77" fmla="*/ 0 h 185"/>
                <a:gd name="T78" fmla="*/ 13 w 71"/>
                <a:gd name="T79" fmla="*/ 4 h 185"/>
                <a:gd name="T80" fmla="*/ 21 w 71"/>
                <a:gd name="T81" fmla="*/ 11 h 185"/>
                <a:gd name="T82" fmla="*/ 29 w 71"/>
                <a:gd name="T83" fmla="*/ 19 h 185"/>
                <a:gd name="T84" fmla="*/ 38 w 71"/>
                <a:gd name="T85" fmla="*/ 28 h 185"/>
                <a:gd name="T86" fmla="*/ 46 w 71"/>
                <a:gd name="T87" fmla="*/ 40 h 185"/>
                <a:gd name="T88" fmla="*/ 52 w 71"/>
                <a:gd name="T89" fmla="*/ 50 h 185"/>
                <a:gd name="T90" fmla="*/ 54 w 71"/>
                <a:gd name="T91" fmla="*/ 57 h 185"/>
                <a:gd name="T92" fmla="*/ 55 w 71"/>
                <a:gd name="T93" fmla="*/ 63 h 185"/>
                <a:gd name="T94" fmla="*/ 57 w 71"/>
                <a:gd name="T95" fmla="*/ 70 h 185"/>
                <a:gd name="T96" fmla="*/ 59 w 71"/>
                <a:gd name="T97" fmla="*/ 75 h 185"/>
                <a:gd name="T98" fmla="*/ 59 w 71"/>
                <a:gd name="T99" fmla="*/ 78 h 185"/>
                <a:gd name="T100" fmla="*/ 57 w 71"/>
                <a:gd name="T101" fmla="*/ 80 h 185"/>
                <a:gd name="T102" fmla="*/ 55 w 71"/>
                <a:gd name="T103" fmla="*/ 83 h 185"/>
                <a:gd name="T104" fmla="*/ 54 w 71"/>
                <a:gd name="T105" fmla="*/ 87 h 185"/>
                <a:gd name="T106" fmla="*/ 54 w 71"/>
                <a:gd name="T107" fmla="*/ 89 h 18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1" h="185">
                  <a:moveTo>
                    <a:pt x="54" y="89"/>
                  </a:moveTo>
                  <a:lnTo>
                    <a:pt x="56" y="96"/>
                  </a:lnTo>
                  <a:lnTo>
                    <a:pt x="57" y="105"/>
                  </a:lnTo>
                  <a:lnTo>
                    <a:pt x="59" y="115"/>
                  </a:lnTo>
                  <a:lnTo>
                    <a:pt x="59" y="127"/>
                  </a:lnTo>
                  <a:lnTo>
                    <a:pt x="55" y="139"/>
                  </a:lnTo>
                  <a:lnTo>
                    <a:pt x="53" y="146"/>
                  </a:lnTo>
                  <a:lnTo>
                    <a:pt x="51" y="152"/>
                  </a:lnTo>
                  <a:lnTo>
                    <a:pt x="46" y="158"/>
                  </a:lnTo>
                  <a:lnTo>
                    <a:pt x="41" y="163"/>
                  </a:lnTo>
                  <a:lnTo>
                    <a:pt x="38" y="167"/>
                  </a:lnTo>
                  <a:lnTo>
                    <a:pt x="32" y="169"/>
                  </a:lnTo>
                  <a:lnTo>
                    <a:pt x="17" y="176"/>
                  </a:lnTo>
                  <a:lnTo>
                    <a:pt x="5" y="182"/>
                  </a:lnTo>
                  <a:lnTo>
                    <a:pt x="1" y="183"/>
                  </a:lnTo>
                  <a:lnTo>
                    <a:pt x="0" y="184"/>
                  </a:lnTo>
                  <a:lnTo>
                    <a:pt x="1" y="184"/>
                  </a:lnTo>
                  <a:lnTo>
                    <a:pt x="6" y="185"/>
                  </a:lnTo>
                  <a:lnTo>
                    <a:pt x="10" y="184"/>
                  </a:lnTo>
                  <a:lnTo>
                    <a:pt x="22" y="181"/>
                  </a:lnTo>
                  <a:lnTo>
                    <a:pt x="32" y="175"/>
                  </a:lnTo>
                  <a:lnTo>
                    <a:pt x="43" y="168"/>
                  </a:lnTo>
                  <a:lnTo>
                    <a:pt x="60" y="154"/>
                  </a:lnTo>
                  <a:lnTo>
                    <a:pt x="67" y="147"/>
                  </a:lnTo>
                  <a:lnTo>
                    <a:pt x="68" y="143"/>
                  </a:lnTo>
                  <a:lnTo>
                    <a:pt x="70" y="129"/>
                  </a:lnTo>
                  <a:lnTo>
                    <a:pt x="71" y="108"/>
                  </a:lnTo>
                  <a:lnTo>
                    <a:pt x="70" y="97"/>
                  </a:lnTo>
                  <a:lnTo>
                    <a:pt x="69" y="84"/>
                  </a:lnTo>
                  <a:lnTo>
                    <a:pt x="68" y="72"/>
                  </a:lnTo>
                  <a:lnTo>
                    <a:pt x="64" y="59"/>
                  </a:lnTo>
                  <a:lnTo>
                    <a:pt x="59" y="47"/>
                  </a:lnTo>
                  <a:lnTo>
                    <a:pt x="53" y="35"/>
                  </a:lnTo>
                  <a:lnTo>
                    <a:pt x="44" y="24"/>
                  </a:lnTo>
                  <a:lnTo>
                    <a:pt x="33" y="15"/>
                  </a:lnTo>
                  <a:lnTo>
                    <a:pt x="28" y="10"/>
                  </a:lnTo>
                  <a:lnTo>
                    <a:pt x="21" y="5"/>
                  </a:lnTo>
                  <a:lnTo>
                    <a:pt x="14" y="2"/>
                  </a:lnTo>
                  <a:lnTo>
                    <a:pt x="6" y="0"/>
                  </a:lnTo>
                  <a:lnTo>
                    <a:pt x="13" y="4"/>
                  </a:lnTo>
                  <a:lnTo>
                    <a:pt x="21" y="11"/>
                  </a:lnTo>
                  <a:lnTo>
                    <a:pt x="29" y="19"/>
                  </a:lnTo>
                  <a:lnTo>
                    <a:pt x="38" y="28"/>
                  </a:lnTo>
                  <a:lnTo>
                    <a:pt x="46" y="40"/>
                  </a:lnTo>
                  <a:lnTo>
                    <a:pt x="52" y="50"/>
                  </a:lnTo>
                  <a:lnTo>
                    <a:pt x="54" y="57"/>
                  </a:lnTo>
                  <a:lnTo>
                    <a:pt x="55" y="63"/>
                  </a:lnTo>
                  <a:lnTo>
                    <a:pt x="57" y="70"/>
                  </a:lnTo>
                  <a:lnTo>
                    <a:pt x="59" y="75"/>
                  </a:lnTo>
                  <a:lnTo>
                    <a:pt x="59" y="78"/>
                  </a:lnTo>
                  <a:lnTo>
                    <a:pt x="57" y="80"/>
                  </a:lnTo>
                  <a:lnTo>
                    <a:pt x="55" y="83"/>
                  </a:lnTo>
                  <a:lnTo>
                    <a:pt x="54" y="87"/>
                  </a:lnTo>
                  <a:lnTo>
                    <a:pt x="54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0" name="Freeform 210"/>
            <p:cNvSpPr>
              <a:spLocks/>
            </p:cNvSpPr>
            <p:nvPr/>
          </p:nvSpPr>
          <p:spPr bwMode="auto">
            <a:xfrm>
              <a:off x="3796" y="3672"/>
              <a:ext cx="55" cy="26"/>
            </a:xfrm>
            <a:custGeom>
              <a:avLst/>
              <a:gdLst>
                <a:gd name="T0" fmla="*/ 0 w 55"/>
                <a:gd name="T1" fmla="*/ 26 h 26"/>
                <a:gd name="T2" fmla="*/ 2 w 55"/>
                <a:gd name="T3" fmla="*/ 23 h 26"/>
                <a:gd name="T4" fmla="*/ 3 w 55"/>
                <a:gd name="T5" fmla="*/ 19 h 26"/>
                <a:gd name="T6" fmla="*/ 6 w 55"/>
                <a:gd name="T7" fmla="*/ 15 h 26"/>
                <a:gd name="T8" fmla="*/ 11 w 55"/>
                <a:gd name="T9" fmla="*/ 11 h 26"/>
                <a:gd name="T10" fmla="*/ 18 w 55"/>
                <a:gd name="T11" fmla="*/ 6 h 26"/>
                <a:gd name="T12" fmla="*/ 28 w 55"/>
                <a:gd name="T13" fmla="*/ 3 h 26"/>
                <a:gd name="T14" fmla="*/ 41 w 55"/>
                <a:gd name="T15" fmla="*/ 2 h 26"/>
                <a:gd name="T16" fmla="*/ 55 w 55"/>
                <a:gd name="T17" fmla="*/ 2 h 26"/>
                <a:gd name="T18" fmla="*/ 47 w 55"/>
                <a:gd name="T19" fmla="*/ 0 h 26"/>
                <a:gd name="T20" fmla="*/ 39 w 55"/>
                <a:gd name="T21" fmla="*/ 0 h 26"/>
                <a:gd name="T22" fmla="*/ 29 w 55"/>
                <a:gd name="T23" fmla="*/ 0 h 26"/>
                <a:gd name="T24" fmla="*/ 19 w 55"/>
                <a:gd name="T25" fmla="*/ 3 h 26"/>
                <a:gd name="T26" fmla="*/ 14 w 55"/>
                <a:gd name="T27" fmla="*/ 4 h 26"/>
                <a:gd name="T28" fmla="*/ 11 w 55"/>
                <a:gd name="T29" fmla="*/ 7 h 26"/>
                <a:gd name="T30" fmla="*/ 6 w 55"/>
                <a:gd name="T31" fmla="*/ 11 h 26"/>
                <a:gd name="T32" fmla="*/ 4 w 55"/>
                <a:gd name="T33" fmla="*/ 14 h 26"/>
                <a:gd name="T34" fmla="*/ 2 w 55"/>
                <a:gd name="T35" fmla="*/ 20 h 26"/>
                <a:gd name="T36" fmla="*/ 0 w 55"/>
                <a:gd name="T37" fmla="*/ 26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5" h="26">
                  <a:moveTo>
                    <a:pt x="0" y="26"/>
                  </a:moveTo>
                  <a:lnTo>
                    <a:pt x="2" y="23"/>
                  </a:lnTo>
                  <a:lnTo>
                    <a:pt x="3" y="19"/>
                  </a:lnTo>
                  <a:lnTo>
                    <a:pt x="6" y="15"/>
                  </a:lnTo>
                  <a:lnTo>
                    <a:pt x="11" y="11"/>
                  </a:lnTo>
                  <a:lnTo>
                    <a:pt x="18" y="6"/>
                  </a:lnTo>
                  <a:lnTo>
                    <a:pt x="28" y="3"/>
                  </a:lnTo>
                  <a:lnTo>
                    <a:pt x="41" y="2"/>
                  </a:lnTo>
                  <a:lnTo>
                    <a:pt x="55" y="2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29" y="0"/>
                  </a:lnTo>
                  <a:lnTo>
                    <a:pt x="19" y="3"/>
                  </a:lnTo>
                  <a:lnTo>
                    <a:pt x="14" y="4"/>
                  </a:lnTo>
                  <a:lnTo>
                    <a:pt x="11" y="7"/>
                  </a:lnTo>
                  <a:lnTo>
                    <a:pt x="6" y="11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1" name="Freeform 211"/>
            <p:cNvSpPr>
              <a:spLocks/>
            </p:cNvSpPr>
            <p:nvPr/>
          </p:nvSpPr>
          <p:spPr bwMode="auto">
            <a:xfrm>
              <a:off x="3820" y="3785"/>
              <a:ext cx="6" cy="8"/>
            </a:xfrm>
            <a:custGeom>
              <a:avLst/>
              <a:gdLst>
                <a:gd name="T0" fmla="*/ 2 w 6"/>
                <a:gd name="T1" fmla="*/ 3 h 8"/>
                <a:gd name="T2" fmla="*/ 3 w 6"/>
                <a:gd name="T3" fmla="*/ 7 h 8"/>
                <a:gd name="T4" fmla="*/ 4 w 6"/>
                <a:gd name="T5" fmla="*/ 8 h 8"/>
                <a:gd name="T6" fmla="*/ 6 w 6"/>
                <a:gd name="T7" fmla="*/ 7 h 8"/>
                <a:gd name="T8" fmla="*/ 4 w 6"/>
                <a:gd name="T9" fmla="*/ 4 h 8"/>
                <a:gd name="T10" fmla="*/ 2 w 6"/>
                <a:gd name="T11" fmla="*/ 2 h 8"/>
                <a:gd name="T12" fmla="*/ 0 w 6"/>
                <a:gd name="T13" fmla="*/ 0 h 8"/>
                <a:gd name="T14" fmla="*/ 0 w 6"/>
                <a:gd name="T15" fmla="*/ 2 h 8"/>
                <a:gd name="T16" fmla="*/ 2 w 6"/>
                <a:gd name="T17" fmla="*/ 3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2" y="3"/>
                  </a:moveTo>
                  <a:lnTo>
                    <a:pt x="3" y="7"/>
                  </a:lnTo>
                  <a:lnTo>
                    <a:pt x="4" y="8"/>
                  </a:lnTo>
                  <a:lnTo>
                    <a:pt x="6" y="7"/>
                  </a:lnTo>
                  <a:lnTo>
                    <a:pt x="4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2" name="Freeform 212"/>
            <p:cNvSpPr>
              <a:spLocks/>
            </p:cNvSpPr>
            <p:nvPr/>
          </p:nvSpPr>
          <p:spPr bwMode="auto">
            <a:xfrm>
              <a:off x="3778" y="3733"/>
              <a:ext cx="61" cy="111"/>
            </a:xfrm>
            <a:custGeom>
              <a:avLst/>
              <a:gdLst>
                <a:gd name="T0" fmla="*/ 61 w 61"/>
                <a:gd name="T1" fmla="*/ 2 h 111"/>
                <a:gd name="T2" fmla="*/ 53 w 61"/>
                <a:gd name="T3" fmla="*/ 1 h 111"/>
                <a:gd name="T4" fmla="*/ 45 w 61"/>
                <a:gd name="T5" fmla="*/ 0 h 111"/>
                <a:gd name="T6" fmla="*/ 38 w 61"/>
                <a:gd name="T7" fmla="*/ 1 h 111"/>
                <a:gd name="T8" fmla="*/ 32 w 61"/>
                <a:gd name="T9" fmla="*/ 1 h 111"/>
                <a:gd name="T10" fmla="*/ 26 w 61"/>
                <a:gd name="T11" fmla="*/ 4 h 111"/>
                <a:gd name="T12" fmla="*/ 22 w 61"/>
                <a:gd name="T13" fmla="*/ 6 h 111"/>
                <a:gd name="T14" fmla="*/ 17 w 61"/>
                <a:gd name="T15" fmla="*/ 8 h 111"/>
                <a:gd name="T16" fmla="*/ 14 w 61"/>
                <a:gd name="T17" fmla="*/ 12 h 111"/>
                <a:gd name="T18" fmla="*/ 7 w 61"/>
                <a:gd name="T19" fmla="*/ 20 h 111"/>
                <a:gd name="T20" fmla="*/ 4 w 61"/>
                <a:gd name="T21" fmla="*/ 29 h 111"/>
                <a:gd name="T22" fmla="*/ 1 w 61"/>
                <a:gd name="T23" fmla="*/ 39 h 111"/>
                <a:gd name="T24" fmla="*/ 0 w 61"/>
                <a:gd name="T25" fmla="*/ 49 h 111"/>
                <a:gd name="T26" fmla="*/ 0 w 61"/>
                <a:gd name="T27" fmla="*/ 61 h 111"/>
                <a:gd name="T28" fmla="*/ 0 w 61"/>
                <a:gd name="T29" fmla="*/ 71 h 111"/>
                <a:gd name="T30" fmla="*/ 4 w 61"/>
                <a:gd name="T31" fmla="*/ 91 h 111"/>
                <a:gd name="T32" fmla="*/ 7 w 61"/>
                <a:gd name="T33" fmla="*/ 104 h 111"/>
                <a:gd name="T34" fmla="*/ 8 w 61"/>
                <a:gd name="T35" fmla="*/ 110 h 111"/>
                <a:gd name="T36" fmla="*/ 14 w 61"/>
                <a:gd name="T37" fmla="*/ 109 h 111"/>
                <a:gd name="T38" fmla="*/ 22 w 61"/>
                <a:gd name="T39" fmla="*/ 110 h 111"/>
                <a:gd name="T40" fmla="*/ 32 w 61"/>
                <a:gd name="T41" fmla="*/ 111 h 111"/>
                <a:gd name="T42" fmla="*/ 40 w 61"/>
                <a:gd name="T43" fmla="*/ 111 h 111"/>
                <a:gd name="T44" fmla="*/ 24 w 61"/>
                <a:gd name="T45" fmla="*/ 103 h 111"/>
                <a:gd name="T46" fmla="*/ 18 w 61"/>
                <a:gd name="T47" fmla="*/ 101 h 111"/>
                <a:gd name="T48" fmla="*/ 14 w 61"/>
                <a:gd name="T49" fmla="*/ 99 h 111"/>
                <a:gd name="T50" fmla="*/ 12 w 61"/>
                <a:gd name="T51" fmla="*/ 96 h 111"/>
                <a:gd name="T52" fmla="*/ 9 w 61"/>
                <a:gd name="T53" fmla="*/ 93 h 111"/>
                <a:gd name="T54" fmla="*/ 8 w 61"/>
                <a:gd name="T55" fmla="*/ 88 h 111"/>
                <a:gd name="T56" fmla="*/ 9 w 61"/>
                <a:gd name="T57" fmla="*/ 87 h 111"/>
                <a:gd name="T58" fmla="*/ 10 w 61"/>
                <a:gd name="T59" fmla="*/ 84 h 111"/>
                <a:gd name="T60" fmla="*/ 9 w 61"/>
                <a:gd name="T61" fmla="*/ 80 h 111"/>
                <a:gd name="T62" fmla="*/ 8 w 61"/>
                <a:gd name="T63" fmla="*/ 79 h 111"/>
                <a:gd name="T64" fmla="*/ 7 w 61"/>
                <a:gd name="T65" fmla="*/ 78 h 111"/>
                <a:gd name="T66" fmla="*/ 6 w 61"/>
                <a:gd name="T67" fmla="*/ 77 h 111"/>
                <a:gd name="T68" fmla="*/ 6 w 61"/>
                <a:gd name="T69" fmla="*/ 75 h 111"/>
                <a:gd name="T70" fmla="*/ 7 w 61"/>
                <a:gd name="T71" fmla="*/ 71 h 111"/>
                <a:gd name="T72" fmla="*/ 9 w 61"/>
                <a:gd name="T73" fmla="*/ 67 h 111"/>
                <a:gd name="T74" fmla="*/ 9 w 61"/>
                <a:gd name="T75" fmla="*/ 63 h 111"/>
                <a:gd name="T76" fmla="*/ 8 w 61"/>
                <a:gd name="T77" fmla="*/ 61 h 111"/>
                <a:gd name="T78" fmla="*/ 8 w 61"/>
                <a:gd name="T79" fmla="*/ 57 h 111"/>
                <a:gd name="T80" fmla="*/ 10 w 61"/>
                <a:gd name="T81" fmla="*/ 54 h 111"/>
                <a:gd name="T82" fmla="*/ 13 w 61"/>
                <a:gd name="T83" fmla="*/ 51 h 111"/>
                <a:gd name="T84" fmla="*/ 13 w 61"/>
                <a:gd name="T85" fmla="*/ 48 h 111"/>
                <a:gd name="T86" fmla="*/ 13 w 61"/>
                <a:gd name="T87" fmla="*/ 45 h 111"/>
                <a:gd name="T88" fmla="*/ 13 w 61"/>
                <a:gd name="T89" fmla="*/ 40 h 111"/>
                <a:gd name="T90" fmla="*/ 10 w 61"/>
                <a:gd name="T91" fmla="*/ 38 h 111"/>
                <a:gd name="T92" fmla="*/ 10 w 61"/>
                <a:gd name="T93" fmla="*/ 34 h 111"/>
                <a:gd name="T94" fmla="*/ 9 w 61"/>
                <a:gd name="T95" fmla="*/ 29 h 111"/>
                <a:gd name="T96" fmla="*/ 10 w 61"/>
                <a:gd name="T97" fmla="*/ 26 h 111"/>
                <a:gd name="T98" fmla="*/ 14 w 61"/>
                <a:gd name="T99" fmla="*/ 23 h 111"/>
                <a:gd name="T100" fmla="*/ 22 w 61"/>
                <a:gd name="T101" fmla="*/ 16 h 111"/>
                <a:gd name="T102" fmla="*/ 36 w 61"/>
                <a:gd name="T103" fmla="*/ 9 h 111"/>
                <a:gd name="T104" fmla="*/ 41 w 61"/>
                <a:gd name="T105" fmla="*/ 6 h 111"/>
                <a:gd name="T106" fmla="*/ 51 w 61"/>
                <a:gd name="T107" fmla="*/ 4 h 111"/>
                <a:gd name="T108" fmla="*/ 61 w 61"/>
                <a:gd name="T109" fmla="*/ 2 h 1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1" h="111">
                  <a:moveTo>
                    <a:pt x="61" y="2"/>
                  </a:moveTo>
                  <a:lnTo>
                    <a:pt x="53" y="1"/>
                  </a:lnTo>
                  <a:lnTo>
                    <a:pt x="45" y="0"/>
                  </a:lnTo>
                  <a:lnTo>
                    <a:pt x="38" y="1"/>
                  </a:lnTo>
                  <a:lnTo>
                    <a:pt x="32" y="1"/>
                  </a:lnTo>
                  <a:lnTo>
                    <a:pt x="26" y="4"/>
                  </a:lnTo>
                  <a:lnTo>
                    <a:pt x="22" y="6"/>
                  </a:lnTo>
                  <a:lnTo>
                    <a:pt x="17" y="8"/>
                  </a:lnTo>
                  <a:lnTo>
                    <a:pt x="14" y="12"/>
                  </a:lnTo>
                  <a:lnTo>
                    <a:pt x="7" y="20"/>
                  </a:lnTo>
                  <a:lnTo>
                    <a:pt x="4" y="29"/>
                  </a:lnTo>
                  <a:lnTo>
                    <a:pt x="1" y="39"/>
                  </a:lnTo>
                  <a:lnTo>
                    <a:pt x="0" y="49"/>
                  </a:lnTo>
                  <a:lnTo>
                    <a:pt x="0" y="61"/>
                  </a:lnTo>
                  <a:lnTo>
                    <a:pt x="0" y="71"/>
                  </a:lnTo>
                  <a:lnTo>
                    <a:pt x="4" y="91"/>
                  </a:lnTo>
                  <a:lnTo>
                    <a:pt x="7" y="104"/>
                  </a:lnTo>
                  <a:lnTo>
                    <a:pt x="8" y="110"/>
                  </a:lnTo>
                  <a:lnTo>
                    <a:pt x="14" y="109"/>
                  </a:lnTo>
                  <a:lnTo>
                    <a:pt x="22" y="110"/>
                  </a:lnTo>
                  <a:lnTo>
                    <a:pt x="32" y="111"/>
                  </a:lnTo>
                  <a:lnTo>
                    <a:pt x="40" y="111"/>
                  </a:lnTo>
                  <a:lnTo>
                    <a:pt x="24" y="103"/>
                  </a:lnTo>
                  <a:lnTo>
                    <a:pt x="18" y="101"/>
                  </a:lnTo>
                  <a:lnTo>
                    <a:pt x="14" y="99"/>
                  </a:lnTo>
                  <a:lnTo>
                    <a:pt x="12" y="96"/>
                  </a:lnTo>
                  <a:lnTo>
                    <a:pt x="9" y="93"/>
                  </a:lnTo>
                  <a:lnTo>
                    <a:pt x="8" y="88"/>
                  </a:lnTo>
                  <a:lnTo>
                    <a:pt x="9" y="87"/>
                  </a:lnTo>
                  <a:lnTo>
                    <a:pt x="10" y="84"/>
                  </a:lnTo>
                  <a:lnTo>
                    <a:pt x="9" y="80"/>
                  </a:lnTo>
                  <a:lnTo>
                    <a:pt x="8" y="79"/>
                  </a:lnTo>
                  <a:lnTo>
                    <a:pt x="7" y="78"/>
                  </a:lnTo>
                  <a:lnTo>
                    <a:pt x="6" y="77"/>
                  </a:lnTo>
                  <a:lnTo>
                    <a:pt x="6" y="75"/>
                  </a:lnTo>
                  <a:lnTo>
                    <a:pt x="7" y="71"/>
                  </a:lnTo>
                  <a:lnTo>
                    <a:pt x="9" y="67"/>
                  </a:lnTo>
                  <a:lnTo>
                    <a:pt x="9" y="63"/>
                  </a:lnTo>
                  <a:lnTo>
                    <a:pt x="8" y="61"/>
                  </a:lnTo>
                  <a:lnTo>
                    <a:pt x="8" y="57"/>
                  </a:lnTo>
                  <a:lnTo>
                    <a:pt x="10" y="54"/>
                  </a:lnTo>
                  <a:lnTo>
                    <a:pt x="13" y="51"/>
                  </a:lnTo>
                  <a:lnTo>
                    <a:pt x="13" y="48"/>
                  </a:lnTo>
                  <a:lnTo>
                    <a:pt x="13" y="45"/>
                  </a:lnTo>
                  <a:lnTo>
                    <a:pt x="13" y="40"/>
                  </a:lnTo>
                  <a:lnTo>
                    <a:pt x="10" y="38"/>
                  </a:lnTo>
                  <a:lnTo>
                    <a:pt x="10" y="34"/>
                  </a:lnTo>
                  <a:lnTo>
                    <a:pt x="9" y="29"/>
                  </a:lnTo>
                  <a:lnTo>
                    <a:pt x="10" y="26"/>
                  </a:lnTo>
                  <a:lnTo>
                    <a:pt x="14" y="23"/>
                  </a:lnTo>
                  <a:lnTo>
                    <a:pt x="22" y="16"/>
                  </a:lnTo>
                  <a:lnTo>
                    <a:pt x="36" y="9"/>
                  </a:lnTo>
                  <a:lnTo>
                    <a:pt x="41" y="6"/>
                  </a:lnTo>
                  <a:lnTo>
                    <a:pt x="51" y="4"/>
                  </a:lnTo>
                  <a:lnTo>
                    <a:pt x="6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3" name="Freeform 213"/>
            <p:cNvSpPr>
              <a:spLocks/>
            </p:cNvSpPr>
            <p:nvPr/>
          </p:nvSpPr>
          <p:spPr bwMode="auto">
            <a:xfrm>
              <a:off x="3851" y="3734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4 w 24"/>
                <a:gd name="T3" fmla="*/ 7 h 90"/>
                <a:gd name="T4" fmla="*/ 6 w 24"/>
                <a:gd name="T5" fmla="*/ 15 h 90"/>
                <a:gd name="T6" fmla="*/ 8 w 24"/>
                <a:gd name="T7" fmla="*/ 25 h 90"/>
                <a:gd name="T8" fmla="*/ 10 w 24"/>
                <a:gd name="T9" fmla="*/ 31 h 90"/>
                <a:gd name="T10" fmla="*/ 11 w 24"/>
                <a:gd name="T11" fmla="*/ 35 h 90"/>
                <a:gd name="T12" fmla="*/ 13 w 24"/>
                <a:gd name="T13" fmla="*/ 38 h 90"/>
                <a:gd name="T14" fmla="*/ 16 w 24"/>
                <a:gd name="T15" fmla="*/ 40 h 90"/>
                <a:gd name="T16" fmla="*/ 18 w 24"/>
                <a:gd name="T17" fmla="*/ 43 h 90"/>
                <a:gd name="T18" fmla="*/ 19 w 24"/>
                <a:gd name="T19" fmla="*/ 45 h 90"/>
                <a:gd name="T20" fmla="*/ 18 w 24"/>
                <a:gd name="T21" fmla="*/ 48 h 90"/>
                <a:gd name="T22" fmla="*/ 15 w 24"/>
                <a:gd name="T23" fmla="*/ 55 h 90"/>
                <a:gd name="T24" fmla="*/ 13 w 24"/>
                <a:gd name="T25" fmla="*/ 61 h 90"/>
                <a:gd name="T26" fmla="*/ 12 w 24"/>
                <a:gd name="T27" fmla="*/ 63 h 90"/>
                <a:gd name="T28" fmla="*/ 13 w 24"/>
                <a:gd name="T29" fmla="*/ 64 h 90"/>
                <a:gd name="T30" fmla="*/ 14 w 24"/>
                <a:gd name="T31" fmla="*/ 67 h 90"/>
                <a:gd name="T32" fmla="*/ 14 w 24"/>
                <a:gd name="T33" fmla="*/ 69 h 90"/>
                <a:gd name="T34" fmla="*/ 13 w 24"/>
                <a:gd name="T35" fmla="*/ 78 h 90"/>
                <a:gd name="T36" fmla="*/ 11 w 24"/>
                <a:gd name="T37" fmla="*/ 90 h 90"/>
                <a:gd name="T38" fmla="*/ 24 w 24"/>
                <a:gd name="T39" fmla="*/ 47 h 90"/>
                <a:gd name="T40" fmla="*/ 22 w 24"/>
                <a:gd name="T41" fmla="*/ 44 h 90"/>
                <a:gd name="T42" fmla="*/ 21 w 24"/>
                <a:gd name="T43" fmla="*/ 38 h 90"/>
                <a:gd name="T44" fmla="*/ 19 w 24"/>
                <a:gd name="T45" fmla="*/ 30 h 90"/>
                <a:gd name="T46" fmla="*/ 16 w 24"/>
                <a:gd name="T47" fmla="*/ 21 h 90"/>
                <a:gd name="T48" fmla="*/ 14 w 24"/>
                <a:gd name="T49" fmla="*/ 13 h 90"/>
                <a:gd name="T50" fmla="*/ 11 w 24"/>
                <a:gd name="T51" fmla="*/ 8 h 90"/>
                <a:gd name="T52" fmla="*/ 7 w 24"/>
                <a:gd name="T53" fmla="*/ 5 h 90"/>
                <a:gd name="T54" fmla="*/ 3 w 24"/>
                <a:gd name="T55" fmla="*/ 0 h 90"/>
                <a:gd name="T56" fmla="*/ 0 w 24"/>
                <a:gd name="T57" fmla="*/ 0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4" h="90">
                  <a:moveTo>
                    <a:pt x="0" y="0"/>
                  </a:moveTo>
                  <a:lnTo>
                    <a:pt x="4" y="7"/>
                  </a:lnTo>
                  <a:lnTo>
                    <a:pt x="6" y="15"/>
                  </a:lnTo>
                  <a:lnTo>
                    <a:pt x="8" y="25"/>
                  </a:lnTo>
                  <a:lnTo>
                    <a:pt x="10" y="31"/>
                  </a:lnTo>
                  <a:lnTo>
                    <a:pt x="11" y="35"/>
                  </a:lnTo>
                  <a:lnTo>
                    <a:pt x="13" y="38"/>
                  </a:lnTo>
                  <a:lnTo>
                    <a:pt x="16" y="40"/>
                  </a:lnTo>
                  <a:lnTo>
                    <a:pt x="18" y="43"/>
                  </a:lnTo>
                  <a:lnTo>
                    <a:pt x="19" y="45"/>
                  </a:lnTo>
                  <a:lnTo>
                    <a:pt x="18" y="48"/>
                  </a:lnTo>
                  <a:lnTo>
                    <a:pt x="15" y="55"/>
                  </a:lnTo>
                  <a:lnTo>
                    <a:pt x="13" y="61"/>
                  </a:lnTo>
                  <a:lnTo>
                    <a:pt x="12" y="63"/>
                  </a:lnTo>
                  <a:lnTo>
                    <a:pt x="13" y="64"/>
                  </a:lnTo>
                  <a:lnTo>
                    <a:pt x="14" y="67"/>
                  </a:lnTo>
                  <a:lnTo>
                    <a:pt x="14" y="69"/>
                  </a:lnTo>
                  <a:lnTo>
                    <a:pt x="13" y="78"/>
                  </a:lnTo>
                  <a:lnTo>
                    <a:pt x="11" y="90"/>
                  </a:lnTo>
                  <a:lnTo>
                    <a:pt x="24" y="47"/>
                  </a:lnTo>
                  <a:lnTo>
                    <a:pt x="22" y="44"/>
                  </a:lnTo>
                  <a:lnTo>
                    <a:pt x="21" y="38"/>
                  </a:lnTo>
                  <a:lnTo>
                    <a:pt x="19" y="30"/>
                  </a:lnTo>
                  <a:lnTo>
                    <a:pt x="16" y="21"/>
                  </a:lnTo>
                  <a:lnTo>
                    <a:pt x="14" y="13"/>
                  </a:lnTo>
                  <a:lnTo>
                    <a:pt x="11" y="8"/>
                  </a:lnTo>
                  <a:lnTo>
                    <a:pt x="7" y="5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4" name="Freeform 214"/>
            <p:cNvSpPr>
              <a:spLocks/>
            </p:cNvSpPr>
            <p:nvPr/>
          </p:nvSpPr>
          <p:spPr bwMode="auto">
            <a:xfrm>
              <a:off x="3767" y="3834"/>
              <a:ext cx="92" cy="46"/>
            </a:xfrm>
            <a:custGeom>
              <a:avLst/>
              <a:gdLst>
                <a:gd name="T0" fmla="*/ 83 w 92"/>
                <a:gd name="T1" fmla="*/ 23 h 46"/>
                <a:gd name="T2" fmla="*/ 86 w 92"/>
                <a:gd name="T3" fmla="*/ 19 h 46"/>
                <a:gd name="T4" fmla="*/ 88 w 92"/>
                <a:gd name="T5" fmla="*/ 16 h 46"/>
                <a:gd name="T6" fmla="*/ 91 w 92"/>
                <a:gd name="T7" fmla="*/ 8 h 46"/>
                <a:gd name="T8" fmla="*/ 92 w 92"/>
                <a:gd name="T9" fmla="*/ 2 h 46"/>
                <a:gd name="T10" fmla="*/ 92 w 92"/>
                <a:gd name="T11" fmla="*/ 0 h 46"/>
                <a:gd name="T12" fmla="*/ 90 w 92"/>
                <a:gd name="T13" fmla="*/ 5 h 46"/>
                <a:gd name="T14" fmla="*/ 88 w 92"/>
                <a:gd name="T15" fmla="*/ 9 h 46"/>
                <a:gd name="T16" fmla="*/ 84 w 92"/>
                <a:gd name="T17" fmla="*/ 13 h 46"/>
                <a:gd name="T18" fmla="*/ 80 w 92"/>
                <a:gd name="T19" fmla="*/ 16 h 46"/>
                <a:gd name="T20" fmla="*/ 71 w 92"/>
                <a:gd name="T21" fmla="*/ 22 h 46"/>
                <a:gd name="T22" fmla="*/ 60 w 92"/>
                <a:gd name="T23" fmla="*/ 26 h 46"/>
                <a:gd name="T24" fmla="*/ 50 w 92"/>
                <a:gd name="T25" fmla="*/ 30 h 46"/>
                <a:gd name="T26" fmla="*/ 42 w 92"/>
                <a:gd name="T27" fmla="*/ 32 h 46"/>
                <a:gd name="T28" fmla="*/ 33 w 92"/>
                <a:gd name="T29" fmla="*/ 34 h 46"/>
                <a:gd name="T30" fmla="*/ 28 w 92"/>
                <a:gd name="T31" fmla="*/ 34 h 46"/>
                <a:gd name="T32" fmla="*/ 23 w 92"/>
                <a:gd name="T33" fmla="*/ 34 h 46"/>
                <a:gd name="T34" fmla="*/ 19 w 92"/>
                <a:gd name="T35" fmla="*/ 32 h 46"/>
                <a:gd name="T36" fmla="*/ 16 w 92"/>
                <a:gd name="T37" fmla="*/ 29 h 46"/>
                <a:gd name="T38" fmla="*/ 11 w 92"/>
                <a:gd name="T39" fmla="*/ 23 h 46"/>
                <a:gd name="T40" fmla="*/ 10 w 92"/>
                <a:gd name="T41" fmla="*/ 21 h 46"/>
                <a:gd name="T42" fmla="*/ 4 w 92"/>
                <a:gd name="T43" fmla="*/ 23 h 46"/>
                <a:gd name="T44" fmla="*/ 2 w 92"/>
                <a:gd name="T45" fmla="*/ 25 h 46"/>
                <a:gd name="T46" fmla="*/ 0 w 92"/>
                <a:gd name="T47" fmla="*/ 26 h 46"/>
                <a:gd name="T48" fmla="*/ 0 w 92"/>
                <a:gd name="T49" fmla="*/ 29 h 46"/>
                <a:gd name="T50" fmla="*/ 1 w 92"/>
                <a:gd name="T51" fmla="*/ 31 h 46"/>
                <a:gd name="T52" fmla="*/ 3 w 92"/>
                <a:gd name="T53" fmla="*/ 33 h 46"/>
                <a:gd name="T54" fmla="*/ 10 w 92"/>
                <a:gd name="T55" fmla="*/ 37 h 46"/>
                <a:gd name="T56" fmla="*/ 18 w 92"/>
                <a:gd name="T57" fmla="*/ 40 h 46"/>
                <a:gd name="T58" fmla="*/ 25 w 92"/>
                <a:gd name="T59" fmla="*/ 43 h 46"/>
                <a:gd name="T60" fmla="*/ 34 w 92"/>
                <a:gd name="T61" fmla="*/ 46 h 46"/>
                <a:gd name="T62" fmla="*/ 37 w 92"/>
                <a:gd name="T63" fmla="*/ 45 h 46"/>
                <a:gd name="T64" fmla="*/ 44 w 92"/>
                <a:gd name="T65" fmla="*/ 42 h 46"/>
                <a:gd name="T66" fmla="*/ 60 w 92"/>
                <a:gd name="T67" fmla="*/ 34 h 46"/>
                <a:gd name="T68" fmla="*/ 83 w 92"/>
                <a:gd name="T69" fmla="*/ 23 h 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2" h="46">
                  <a:moveTo>
                    <a:pt x="83" y="23"/>
                  </a:moveTo>
                  <a:lnTo>
                    <a:pt x="86" y="19"/>
                  </a:lnTo>
                  <a:lnTo>
                    <a:pt x="88" y="16"/>
                  </a:lnTo>
                  <a:lnTo>
                    <a:pt x="91" y="8"/>
                  </a:lnTo>
                  <a:lnTo>
                    <a:pt x="92" y="2"/>
                  </a:lnTo>
                  <a:lnTo>
                    <a:pt x="92" y="0"/>
                  </a:lnTo>
                  <a:lnTo>
                    <a:pt x="90" y="5"/>
                  </a:lnTo>
                  <a:lnTo>
                    <a:pt x="88" y="9"/>
                  </a:lnTo>
                  <a:lnTo>
                    <a:pt x="84" y="13"/>
                  </a:lnTo>
                  <a:lnTo>
                    <a:pt x="80" y="16"/>
                  </a:lnTo>
                  <a:lnTo>
                    <a:pt x="71" y="22"/>
                  </a:lnTo>
                  <a:lnTo>
                    <a:pt x="60" y="26"/>
                  </a:lnTo>
                  <a:lnTo>
                    <a:pt x="50" y="30"/>
                  </a:lnTo>
                  <a:lnTo>
                    <a:pt x="42" y="32"/>
                  </a:lnTo>
                  <a:lnTo>
                    <a:pt x="33" y="34"/>
                  </a:lnTo>
                  <a:lnTo>
                    <a:pt x="28" y="34"/>
                  </a:lnTo>
                  <a:lnTo>
                    <a:pt x="23" y="34"/>
                  </a:lnTo>
                  <a:lnTo>
                    <a:pt x="19" y="32"/>
                  </a:lnTo>
                  <a:lnTo>
                    <a:pt x="16" y="29"/>
                  </a:lnTo>
                  <a:lnTo>
                    <a:pt x="11" y="23"/>
                  </a:lnTo>
                  <a:lnTo>
                    <a:pt x="10" y="21"/>
                  </a:lnTo>
                  <a:lnTo>
                    <a:pt x="4" y="23"/>
                  </a:lnTo>
                  <a:lnTo>
                    <a:pt x="2" y="25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1" y="31"/>
                  </a:lnTo>
                  <a:lnTo>
                    <a:pt x="3" y="33"/>
                  </a:lnTo>
                  <a:lnTo>
                    <a:pt x="10" y="37"/>
                  </a:lnTo>
                  <a:lnTo>
                    <a:pt x="18" y="40"/>
                  </a:lnTo>
                  <a:lnTo>
                    <a:pt x="25" y="43"/>
                  </a:lnTo>
                  <a:lnTo>
                    <a:pt x="34" y="46"/>
                  </a:lnTo>
                  <a:lnTo>
                    <a:pt x="37" y="45"/>
                  </a:lnTo>
                  <a:lnTo>
                    <a:pt x="44" y="42"/>
                  </a:lnTo>
                  <a:lnTo>
                    <a:pt x="60" y="34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5" name="Freeform 215"/>
            <p:cNvSpPr>
              <a:spLocks/>
            </p:cNvSpPr>
            <p:nvPr/>
          </p:nvSpPr>
          <p:spPr bwMode="auto">
            <a:xfrm>
              <a:off x="3788" y="3683"/>
              <a:ext cx="98" cy="40"/>
            </a:xfrm>
            <a:custGeom>
              <a:avLst/>
              <a:gdLst>
                <a:gd name="T0" fmla="*/ 31 w 98"/>
                <a:gd name="T1" fmla="*/ 27 h 40"/>
                <a:gd name="T2" fmla="*/ 32 w 98"/>
                <a:gd name="T3" fmla="*/ 21 h 40"/>
                <a:gd name="T4" fmla="*/ 34 w 98"/>
                <a:gd name="T5" fmla="*/ 17 h 40"/>
                <a:gd name="T6" fmla="*/ 37 w 98"/>
                <a:gd name="T7" fmla="*/ 12 h 40"/>
                <a:gd name="T8" fmla="*/ 38 w 98"/>
                <a:gd name="T9" fmla="*/ 10 h 40"/>
                <a:gd name="T10" fmla="*/ 42 w 98"/>
                <a:gd name="T11" fmla="*/ 10 h 40"/>
                <a:gd name="T12" fmla="*/ 47 w 98"/>
                <a:gd name="T13" fmla="*/ 11 h 40"/>
                <a:gd name="T14" fmla="*/ 55 w 98"/>
                <a:gd name="T15" fmla="*/ 13 h 40"/>
                <a:gd name="T16" fmla="*/ 60 w 98"/>
                <a:gd name="T17" fmla="*/ 13 h 40"/>
                <a:gd name="T18" fmla="*/ 63 w 98"/>
                <a:gd name="T19" fmla="*/ 12 h 40"/>
                <a:gd name="T20" fmla="*/ 74 w 98"/>
                <a:gd name="T21" fmla="*/ 11 h 40"/>
                <a:gd name="T22" fmla="*/ 85 w 98"/>
                <a:gd name="T23" fmla="*/ 11 h 40"/>
                <a:gd name="T24" fmla="*/ 98 w 98"/>
                <a:gd name="T25" fmla="*/ 11 h 40"/>
                <a:gd name="T26" fmla="*/ 86 w 98"/>
                <a:gd name="T27" fmla="*/ 9 h 40"/>
                <a:gd name="T28" fmla="*/ 73 w 98"/>
                <a:gd name="T29" fmla="*/ 8 h 40"/>
                <a:gd name="T30" fmla="*/ 57 w 98"/>
                <a:gd name="T31" fmla="*/ 5 h 40"/>
                <a:gd name="T32" fmla="*/ 53 w 98"/>
                <a:gd name="T33" fmla="*/ 2 h 40"/>
                <a:gd name="T34" fmla="*/ 50 w 98"/>
                <a:gd name="T35" fmla="*/ 1 h 40"/>
                <a:gd name="T36" fmla="*/ 46 w 98"/>
                <a:gd name="T37" fmla="*/ 0 h 40"/>
                <a:gd name="T38" fmla="*/ 44 w 98"/>
                <a:gd name="T39" fmla="*/ 1 h 40"/>
                <a:gd name="T40" fmla="*/ 39 w 98"/>
                <a:gd name="T41" fmla="*/ 2 h 40"/>
                <a:gd name="T42" fmla="*/ 38 w 98"/>
                <a:gd name="T43" fmla="*/ 3 h 40"/>
                <a:gd name="T44" fmla="*/ 32 w 98"/>
                <a:gd name="T45" fmla="*/ 5 h 40"/>
                <a:gd name="T46" fmla="*/ 27 w 98"/>
                <a:gd name="T47" fmla="*/ 9 h 40"/>
                <a:gd name="T48" fmla="*/ 23 w 98"/>
                <a:gd name="T49" fmla="*/ 11 h 40"/>
                <a:gd name="T50" fmla="*/ 21 w 98"/>
                <a:gd name="T51" fmla="*/ 13 h 40"/>
                <a:gd name="T52" fmla="*/ 18 w 98"/>
                <a:gd name="T53" fmla="*/ 18 h 40"/>
                <a:gd name="T54" fmla="*/ 18 w 98"/>
                <a:gd name="T55" fmla="*/ 19 h 40"/>
                <a:gd name="T56" fmla="*/ 12 w 98"/>
                <a:gd name="T57" fmla="*/ 23 h 40"/>
                <a:gd name="T58" fmla="*/ 7 w 98"/>
                <a:gd name="T59" fmla="*/ 26 h 40"/>
                <a:gd name="T60" fmla="*/ 4 w 98"/>
                <a:gd name="T61" fmla="*/ 29 h 40"/>
                <a:gd name="T62" fmla="*/ 2 w 98"/>
                <a:gd name="T63" fmla="*/ 32 h 40"/>
                <a:gd name="T64" fmla="*/ 0 w 98"/>
                <a:gd name="T65" fmla="*/ 38 h 40"/>
                <a:gd name="T66" fmla="*/ 0 w 98"/>
                <a:gd name="T67" fmla="*/ 40 h 40"/>
                <a:gd name="T68" fmla="*/ 4 w 98"/>
                <a:gd name="T69" fmla="*/ 34 h 40"/>
                <a:gd name="T70" fmla="*/ 8 w 98"/>
                <a:gd name="T71" fmla="*/ 29 h 40"/>
                <a:gd name="T72" fmla="*/ 14 w 98"/>
                <a:gd name="T73" fmla="*/ 27 h 40"/>
                <a:gd name="T74" fmla="*/ 20 w 98"/>
                <a:gd name="T75" fmla="*/ 26 h 40"/>
                <a:gd name="T76" fmla="*/ 28 w 98"/>
                <a:gd name="T77" fmla="*/ 26 h 40"/>
                <a:gd name="T78" fmla="*/ 31 w 98"/>
                <a:gd name="T79" fmla="*/ 27 h 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8" h="40">
                  <a:moveTo>
                    <a:pt x="31" y="27"/>
                  </a:moveTo>
                  <a:lnTo>
                    <a:pt x="32" y="21"/>
                  </a:lnTo>
                  <a:lnTo>
                    <a:pt x="34" y="17"/>
                  </a:lnTo>
                  <a:lnTo>
                    <a:pt x="37" y="12"/>
                  </a:lnTo>
                  <a:lnTo>
                    <a:pt x="38" y="10"/>
                  </a:lnTo>
                  <a:lnTo>
                    <a:pt x="42" y="10"/>
                  </a:lnTo>
                  <a:lnTo>
                    <a:pt x="47" y="11"/>
                  </a:lnTo>
                  <a:lnTo>
                    <a:pt x="55" y="13"/>
                  </a:lnTo>
                  <a:lnTo>
                    <a:pt x="60" y="13"/>
                  </a:lnTo>
                  <a:lnTo>
                    <a:pt x="63" y="12"/>
                  </a:lnTo>
                  <a:lnTo>
                    <a:pt x="74" y="11"/>
                  </a:lnTo>
                  <a:lnTo>
                    <a:pt x="85" y="11"/>
                  </a:lnTo>
                  <a:lnTo>
                    <a:pt x="98" y="11"/>
                  </a:lnTo>
                  <a:lnTo>
                    <a:pt x="86" y="9"/>
                  </a:lnTo>
                  <a:lnTo>
                    <a:pt x="73" y="8"/>
                  </a:lnTo>
                  <a:lnTo>
                    <a:pt x="57" y="5"/>
                  </a:lnTo>
                  <a:lnTo>
                    <a:pt x="53" y="2"/>
                  </a:lnTo>
                  <a:lnTo>
                    <a:pt x="50" y="1"/>
                  </a:lnTo>
                  <a:lnTo>
                    <a:pt x="46" y="0"/>
                  </a:lnTo>
                  <a:lnTo>
                    <a:pt x="44" y="1"/>
                  </a:lnTo>
                  <a:lnTo>
                    <a:pt x="39" y="2"/>
                  </a:lnTo>
                  <a:lnTo>
                    <a:pt x="38" y="3"/>
                  </a:lnTo>
                  <a:lnTo>
                    <a:pt x="32" y="5"/>
                  </a:lnTo>
                  <a:lnTo>
                    <a:pt x="27" y="9"/>
                  </a:lnTo>
                  <a:lnTo>
                    <a:pt x="23" y="11"/>
                  </a:lnTo>
                  <a:lnTo>
                    <a:pt x="21" y="13"/>
                  </a:lnTo>
                  <a:lnTo>
                    <a:pt x="18" y="18"/>
                  </a:lnTo>
                  <a:lnTo>
                    <a:pt x="18" y="19"/>
                  </a:lnTo>
                  <a:lnTo>
                    <a:pt x="12" y="23"/>
                  </a:lnTo>
                  <a:lnTo>
                    <a:pt x="7" y="26"/>
                  </a:lnTo>
                  <a:lnTo>
                    <a:pt x="4" y="29"/>
                  </a:lnTo>
                  <a:lnTo>
                    <a:pt x="2" y="32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4" y="34"/>
                  </a:lnTo>
                  <a:lnTo>
                    <a:pt x="8" y="29"/>
                  </a:lnTo>
                  <a:lnTo>
                    <a:pt x="14" y="27"/>
                  </a:lnTo>
                  <a:lnTo>
                    <a:pt x="20" y="26"/>
                  </a:lnTo>
                  <a:lnTo>
                    <a:pt x="28" y="26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6" name="Freeform 216"/>
            <p:cNvSpPr>
              <a:spLocks/>
            </p:cNvSpPr>
            <p:nvPr/>
          </p:nvSpPr>
          <p:spPr bwMode="auto">
            <a:xfrm>
              <a:off x="3865" y="3680"/>
              <a:ext cx="102" cy="173"/>
            </a:xfrm>
            <a:custGeom>
              <a:avLst/>
              <a:gdLst>
                <a:gd name="T0" fmla="*/ 0 w 102"/>
                <a:gd name="T1" fmla="*/ 2 h 173"/>
                <a:gd name="T2" fmla="*/ 9 w 102"/>
                <a:gd name="T3" fmla="*/ 2 h 173"/>
                <a:gd name="T4" fmla="*/ 20 w 102"/>
                <a:gd name="T5" fmla="*/ 4 h 173"/>
                <a:gd name="T6" fmla="*/ 28 w 102"/>
                <a:gd name="T7" fmla="*/ 5 h 173"/>
                <a:gd name="T8" fmla="*/ 36 w 102"/>
                <a:gd name="T9" fmla="*/ 8 h 173"/>
                <a:gd name="T10" fmla="*/ 51 w 102"/>
                <a:gd name="T11" fmla="*/ 15 h 173"/>
                <a:gd name="T12" fmla="*/ 63 w 102"/>
                <a:gd name="T13" fmla="*/ 23 h 173"/>
                <a:gd name="T14" fmla="*/ 73 w 102"/>
                <a:gd name="T15" fmla="*/ 31 h 173"/>
                <a:gd name="T16" fmla="*/ 81 w 102"/>
                <a:gd name="T17" fmla="*/ 39 h 173"/>
                <a:gd name="T18" fmla="*/ 86 w 102"/>
                <a:gd name="T19" fmla="*/ 46 h 173"/>
                <a:gd name="T20" fmla="*/ 88 w 102"/>
                <a:gd name="T21" fmla="*/ 51 h 173"/>
                <a:gd name="T22" fmla="*/ 77 w 102"/>
                <a:gd name="T23" fmla="*/ 126 h 173"/>
                <a:gd name="T24" fmla="*/ 76 w 102"/>
                <a:gd name="T25" fmla="*/ 136 h 173"/>
                <a:gd name="T26" fmla="*/ 72 w 102"/>
                <a:gd name="T27" fmla="*/ 154 h 173"/>
                <a:gd name="T28" fmla="*/ 71 w 102"/>
                <a:gd name="T29" fmla="*/ 163 h 173"/>
                <a:gd name="T30" fmla="*/ 71 w 102"/>
                <a:gd name="T31" fmla="*/ 170 h 173"/>
                <a:gd name="T32" fmla="*/ 72 w 102"/>
                <a:gd name="T33" fmla="*/ 172 h 173"/>
                <a:gd name="T34" fmla="*/ 72 w 102"/>
                <a:gd name="T35" fmla="*/ 173 h 173"/>
                <a:gd name="T36" fmla="*/ 75 w 102"/>
                <a:gd name="T37" fmla="*/ 173 h 173"/>
                <a:gd name="T38" fmla="*/ 76 w 102"/>
                <a:gd name="T39" fmla="*/ 172 h 173"/>
                <a:gd name="T40" fmla="*/ 84 w 102"/>
                <a:gd name="T41" fmla="*/ 114 h 173"/>
                <a:gd name="T42" fmla="*/ 94 w 102"/>
                <a:gd name="T43" fmla="*/ 87 h 173"/>
                <a:gd name="T44" fmla="*/ 100 w 102"/>
                <a:gd name="T45" fmla="*/ 67 h 173"/>
                <a:gd name="T46" fmla="*/ 102 w 102"/>
                <a:gd name="T47" fmla="*/ 59 h 173"/>
                <a:gd name="T48" fmla="*/ 102 w 102"/>
                <a:gd name="T49" fmla="*/ 53 h 173"/>
                <a:gd name="T50" fmla="*/ 102 w 102"/>
                <a:gd name="T51" fmla="*/ 50 h 173"/>
                <a:gd name="T52" fmla="*/ 102 w 102"/>
                <a:gd name="T53" fmla="*/ 46 h 173"/>
                <a:gd name="T54" fmla="*/ 99 w 102"/>
                <a:gd name="T55" fmla="*/ 39 h 173"/>
                <a:gd name="T56" fmla="*/ 94 w 102"/>
                <a:gd name="T57" fmla="*/ 34 h 173"/>
                <a:gd name="T58" fmla="*/ 85 w 102"/>
                <a:gd name="T59" fmla="*/ 26 h 173"/>
                <a:gd name="T60" fmla="*/ 76 w 102"/>
                <a:gd name="T61" fmla="*/ 19 h 173"/>
                <a:gd name="T62" fmla="*/ 68 w 102"/>
                <a:gd name="T63" fmla="*/ 14 h 173"/>
                <a:gd name="T64" fmla="*/ 59 w 102"/>
                <a:gd name="T65" fmla="*/ 10 h 173"/>
                <a:gd name="T66" fmla="*/ 51 w 102"/>
                <a:gd name="T67" fmla="*/ 6 h 173"/>
                <a:gd name="T68" fmla="*/ 44 w 102"/>
                <a:gd name="T69" fmla="*/ 4 h 173"/>
                <a:gd name="T70" fmla="*/ 29 w 102"/>
                <a:gd name="T71" fmla="*/ 0 h 173"/>
                <a:gd name="T72" fmla="*/ 17 w 102"/>
                <a:gd name="T73" fmla="*/ 0 h 173"/>
                <a:gd name="T74" fmla="*/ 8 w 102"/>
                <a:gd name="T75" fmla="*/ 0 h 173"/>
                <a:gd name="T76" fmla="*/ 0 w 102"/>
                <a:gd name="T77" fmla="*/ 2 h 1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2" h="173">
                  <a:moveTo>
                    <a:pt x="0" y="2"/>
                  </a:moveTo>
                  <a:lnTo>
                    <a:pt x="9" y="2"/>
                  </a:lnTo>
                  <a:lnTo>
                    <a:pt x="20" y="4"/>
                  </a:lnTo>
                  <a:lnTo>
                    <a:pt x="28" y="5"/>
                  </a:lnTo>
                  <a:lnTo>
                    <a:pt x="36" y="8"/>
                  </a:lnTo>
                  <a:lnTo>
                    <a:pt x="51" y="15"/>
                  </a:lnTo>
                  <a:lnTo>
                    <a:pt x="63" y="23"/>
                  </a:lnTo>
                  <a:lnTo>
                    <a:pt x="73" y="31"/>
                  </a:lnTo>
                  <a:lnTo>
                    <a:pt x="81" y="39"/>
                  </a:lnTo>
                  <a:lnTo>
                    <a:pt x="86" y="46"/>
                  </a:lnTo>
                  <a:lnTo>
                    <a:pt x="88" y="51"/>
                  </a:lnTo>
                  <a:lnTo>
                    <a:pt x="77" y="126"/>
                  </a:lnTo>
                  <a:lnTo>
                    <a:pt x="76" y="136"/>
                  </a:lnTo>
                  <a:lnTo>
                    <a:pt x="72" y="154"/>
                  </a:lnTo>
                  <a:lnTo>
                    <a:pt x="71" y="163"/>
                  </a:lnTo>
                  <a:lnTo>
                    <a:pt x="71" y="170"/>
                  </a:lnTo>
                  <a:lnTo>
                    <a:pt x="72" y="172"/>
                  </a:lnTo>
                  <a:lnTo>
                    <a:pt x="72" y="173"/>
                  </a:lnTo>
                  <a:lnTo>
                    <a:pt x="75" y="173"/>
                  </a:lnTo>
                  <a:lnTo>
                    <a:pt x="76" y="172"/>
                  </a:lnTo>
                  <a:lnTo>
                    <a:pt x="84" y="114"/>
                  </a:lnTo>
                  <a:lnTo>
                    <a:pt x="94" y="87"/>
                  </a:lnTo>
                  <a:lnTo>
                    <a:pt x="100" y="67"/>
                  </a:lnTo>
                  <a:lnTo>
                    <a:pt x="102" y="59"/>
                  </a:lnTo>
                  <a:lnTo>
                    <a:pt x="102" y="53"/>
                  </a:lnTo>
                  <a:lnTo>
                    <a:pt x="102" y="50"/>
                  </a:lnTo>
                  <a:lnTo>
                    <a:pt x="102" y="46"/>
                  </a:lnTo>
                  <a:lnTo>
                    <a:pt x="99" y="39"/>
                  </a:lnTo>
                  <a:lnTo>
                    <a:pt x="94" y="34"/>
                  </a:lnTo>
                  <a:lnTo>
                    <a:pt x="85" y="26"/>
                  </a:lnTo>
                  <a:lnTo>
                    <a:pt x="76" y="19"/>
                  </a:lnTo>
                  <a:lnTo>
                    <a:pt x="68" y="14"/>
                  </a:lnTo>
                  <a:lnTo>
                    <a:pt x="59" y="10"/>
                  </a:lnTo>
                  <a:lnTo>
                    <a:pt x="51" y="6"/>
                  </a:lnTo>
                  <a:lnTo>
                    <a:pt x="44" y="4"/>
                  </a:lnTo>
                  <a:lnTo>
                    <a:pt x="29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47" name="Freeform 217"/>
            <p:cNvSpPr>
              <a:spLocks/>
            </p:cNvSpPr>
            <p:nvPr/>
          </p:nvSpPr>
          <p:spPr bwMode="auto">
            <a:xfrm>
              <a:off x="3831" y="3766"/>
              <a:ext cx="166" cy="165"/>
            </a:xfrm>
            <a:custGeom>
              <a:avLst/>
              <a:gdLst>
                <a:gd name="T0" fmla="*/ 39 w 166"/>
                <a:gd name="T1" fmla="*/ 148 h 165"/>
                <a:gd name="T2" fmla="*/ 33 w 166"/>
                <a:gd name="T3" fmla="*/ 148 h 165"/>
                <a:gd name="T4" fmla="*/ 20 w 166"/>
                <a:gd name="T5" fmla="*/ 148 h 165"/>
                <a:gd name="T6" fmla="*/ 14 w 166"/>
                <a:gd name="T7" fmla="*/ 149 h 165"/>
                <a:gd name="T8" fmla="*/ 7 w 166"/>
                <a:gd name="T9" fmla="*/ 150 h 165"/>
                <a:gd name="T10" fmla="*/ 2 w 166"/>
                <a:gd name="T11" fmla="*/ 153 h 165"/>
                <a:gd name="T12" fmla="*/ 1 w 166"/>
                <a:gd name="T13" fmla="*/ 154 h 165"/>
                <a:gd name="T14" fmla="*/ 1 w 166"/>
                <a:gd name="T15" fmla="*/ 156 h 165"/>
                <a:gd name="T16" fmla="*/ 0 w 166"/>
                <a:gd name="T17" fmla="*/ 156 h 165"/>
                <a:gd name="T18" fmla="*/ 0 w 166"/>
                <a:gd name="T19" fmla="*/ 157 h 165"/>
                <a:gd name="T20" fmla="*/ 1 w 166"/>
                <a:gd name="T21" fmla="*/ 160 h 165"/>
                <a:gd name="T22" fmla="*/ 6 w 166"/>
                <a:gd name="T23" fmla="*/ 160 h 165"/>
                <a:gd name="T24" fmla="*/ 7 w 166"/>
                <a:gd name="T25" fmla="*/ 162 h 165"/>
                <a:gd name="T26" fmla="*/ 8 w 166"/>
                <a:gd name="T27" fmla="*/ 163 h 165"/>
                <a:gd name="T28" fmla="*/ 10 w 166"/>
                <a:gd name="T29" fmla="*/ 165 h 165"/>
                <a:gd name="T30" fmla="*/ 12 w 166"/>
                <a:gd name="T31" fmla="*/ 165 h 165"/>
                <a:gd name="T32" fmla="*/ 16 w 166"/>
                <a:gd name="T33" fmla="*/ 164 h 165"/>
                <a:gd name="T34" fmla="*/ 19 w 166"/>
                <a:gd name="T35" fmla="*/ 162 h 165"/>
                <a:gd name="T36" fmla="*/ 25 w 166"/>
                <a:gd name="T37" fmla="*/ 157 h 165"/>
                <a:gd name="T38" fmla="*/ 27 w 166"/>
                <a:gd name="T39" fmla="*/ 157 h 165"/>
                <a:gd name="T40" fmla="*/ 36 w 166"/>
                <a:gd name="T41" fmla="*/ 156 h 165"/>
                <a:gd name="T42" fmla="*/ 43 w 166"/>
                <a:gd name="T43" fmla="*/ 154 h 165"/>
                <a:gd name="T44" fmla="*/ 51 w 166"/>
                <a:gd name="T45" fmla="*/ 150 h 165"/>
                <a:gd name="T46" fmla="*/ 62 w 166"/>
                <a:gd name="T47" fmla="*/ 146 h 165"/>
                <a:gd name="T48" fmla="*/ 74 w 166"/>
                <a:gd name="T49" fmla="*/ 139 h 165"/>
                <a:gd name="T50" fmla="*/ 79 w 166"/>
                <a:gd name="T51" fmla="*/ 134 h 165"/>
                <a:gd name="T52" fmla="*/ 83 w 166"/>
                <a:gd name="T53" fmla="*/ 130 h 165"/>
                <a:gd name="T54" fmla="*/ 88 w 166"/>
                <a:gd name="T55" fmla="*/ 122 h 165"/>
                <a:gd name="T56" fmla="*/ 93 w 166"/>
                <a:gd name="T57" fmla="*/ 114 h 165"/>
                <a:gd name="T58" fmla="*/ 95 w 166"/>
                <a:gd name="T59" fmla="*/ 110 h 165"/>
                <a:gd name="T60" fmla="*/ 98 w 166"/>
                <a:gd name="T61" fmla="*/ 108 h 165"/>
                <a:gd name="T62" fmla="*/ 105 w 166"/>
                <a:gd name="T63" fmla="*/ 106 h 165"/>
                <a:gd name="T64" fmla="*/ 111 w 166"/>
                <a:gd name="T65" fmla="*/ 102 h 165"/>
                <a:gd name="T66" fmla="*/ 120 w 166"/>
                <a:gd name="T67" fmla="*/ 95 h 165"/>
                <a:gd name="T68" fmla="*/ 126 w 166"/>
                <a:gd name="T69" fmla="*/ 89 h 165"/>
                <a:gd name="T70" fmla="*/ 133 w 166"/>
                <a:gd name="T71" fmla="*/ 81 h 165"/>
                <a:gd name="T72" fmla="*/ 140 w 166"/>
                <a:gd name="T73" fmla="*/ 68 h 165"/>
                <a:gd name="T74" fmla="*/ 144 w 166"/>
                <a:gd name="T75" fmla="*/ 63 h 165"/>
                <a:gd name="T76" fmla="*/ 152 w 166"/>
                <a:gd name="T77" fmla="*/ 54 h 165"/>
                <a:gd name="T78" fmla="*/ 157 w 166"/>
                <a:gd name="T79" fmla="*/ 46 h 165"/>
                <a:gd name="T80" fmla="*/ 160 w 166"/>
                <a:gd name="T81" fmla="*/ 38 h 165"/>
                <a:gd name="T82" fmla="*/ 164 w 166"/>
                <a:gd name="T83" fmla="*/ 29 h 165"/>
                <a:gd name="T84" fmla="*/ 166 w 166"/>
                <a:gd name="T85" fmla="*/ 18 h 165"/>
                <a:gd name="T86" fmla="*/ 164 w 166"/>
                <a:gd name="T87" fmla="*/ 14 h 165"/>
                <a:gd name="T88" fmla="*/ 158 w 166"/>
                <a:gd name="T89" fmla="*/ 6 h 165"/>
                <a:gd name="T90" fmla="*/ 154 w 166"/>
                <a:gd name="T91" fmla="*/ 3 h 165"/>
                <a:gd name="T92" fmla="*/ 152 w 166"/>
                <a:gd name="T93" fmla="*/ 0 h 165"/>
                <a:gd name="T94" fmla="*/ 149 w 166"/>
                <a:gd name="T95" fmla="*/ 0 h 165"/>
                <a:gd name="T96" fmla="*/ 148 w 166"/>
                <a:gd name="T97" fmla="*/ 1 h 165"/>
                <a:gd name="T98" fmla="*/ 148 w 166"/>
                <a:gd name="T99" fmla="*/ 13 h 165"/>
                <a:gd name="T100" fmla="*/ 149 w 166"/>
                <a:gd name="T101" fmla="*/ 22 h 165"/>
                <a:gd name="T102" fmla="*/ 150 w 166"/>
                <a:gd name="T103" fmla="*/ 29 h 165"/>
                <a:gd name="T104" fmla="*/ 142 w 166"/>
                <a:gd name="T105" fmla="*/ 39 h 165"/>
                <a:gd name="T106" fmla="*/ 134 w 166"/>
                <a:gd name="T107" fmla="*/ 51 h 165"/>
                <a:gd name="T108" fmla="*/ 126 w 166"/>
                <a:gd name="T109" fmla="*/ 66 h 165"/>
                <a:gd name="T110" fmla="*/ 114 w 166"/>
                <a:gd name="T111" fmla="*/ 89 h 165"/>
                <a:gd name="T112" fmla="*/ 39 w 166"/>
                <a:gd name="T113" fmla="*/ 148 h 16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5">
                  <a:moveTo>
                    <a:pt x="39" y="148"/>
                  </a:moveTo>
                  <a:lnTo>
                    <a:pt x="33" y="148"/>
                  </a:lnTo>
                  <a:lnTo>
                    <a:pt x="20" y="148"/>
                  </a:lnTo>
                  <a:lnTo>
                    <a:pt x="14" y="149"/>
                  </a:lnTo>
                  <a:lnTo>
                    <a:pt x="7" y="150"/>
                  </a:lnTo>
                  <a:lnTo>
                    <a:pt x="2" y="153"/>
                  </a:lnTo>
                  <a:lnTo>
                    <a:pt x="1" y="154"/>
                  </a:lnTo>
                  <a:lnTo>
                    <a:pt x="1" y="156"/>
                  </a:lnTo>
                  <a:lnTo>
                    <a:pt x="0" y="156"/>
                  </a:lnTo>
                  <a:lnTo>
                    <a:pt x="0" y="157"/>
                  </a:lnTo>
                  <a:lnTo>
                    <a:pt x="1" y="160"/>
                  </a:lnTo>
                  <a:lnTo>
                    <a:pt x="6" y="160"/>
                  </a:lnTo>
                  <a:lnTo>
                    <a:pt x="7" y="162"/>
                  </a:lnTo>
                  <a:lnTo>
                    <a:pt x="8" y="163"/>
                  </a:lnTo>
                  <a:lnTo>
                    <a:pt x="10" y="165"/>
                  </a:lnTo>
                  <a:lnTo>
                    <a:pt x="12" y="165"/>
                  </a:lnTo>
                  <a:lnTo>
                    <a:pt x="16" y="164"/>
                  </a:lnTo>
                  <a:lnTo>
                    <a:pt x="19" y="162"/>
                  </a:lnTo>
                  <a:lnTo>
                    <a:pt x="25" y="157"/>
                  </a:lnTo>
                  <a:lnTo>
                    <a:pt x="27" y="157"/>
                  </a:lnTo>
                  <a:lnTo>
                    <a:pt x="36" y="156"/>
                  </a:lnTo>
                  <a:lnTo>
                    <a:pt x="43" y="154"/>
                  </a:lnTo>
                  <a:lnTo>
                    <a:pt x="51" y="150"/>
                  </a:lnTo>
                  <a:lnTo>
                    <a:pt x="62" y="146"/>
                  </a:lnTo>
                  <a:lnTo>
                    <a:pt x="74" y="139"/>
                  </a:lnTo>
                  <a:lnTo>
                    <a:pt x="79" y="134"/>
                  </a:lnTo>
                  <a:lnTo>
                    <a:pt x="83" y="130"/>
                  </a:lnTo>
                  <a:lnTo>
                    <a:pt x="88" y="122"/>
                  </a:lnTo>
                  <a:lnTo>
                    <a:pt x="93" y="114"/>
                  </a:lnTo>
                  <a:lnTo>
                    <a:pt x="95" y="110"/>
                  </a:lnTo>
                  <a:lnTo>
                    <a:pt x="98" y="108"/>
                  </a:lnTo>
                  <a:lnTo>
                    <a:pt x="105" y="106"/>
                  </a:lnTo>
                  <a:lnTo>
                    <a:pt x="111" y="102"/>
                  </a:lnTo>
                  <a:lnTo>
                    <a:pt x="120" y="95"/>
                  </a:lnTo>
                  <a:lnTo>
                    <a:pt x="126" y="89"/>
                  </a:lnTo>
                  <a:lnTo>
                    <a:pt x="133" y="81"/>
                  </a:lnTo>
                  <a:lnTo>
                    <a:pt x="140" y="68"/>
                  </a:lnTo>
                  <a:lnTo>
                    <a:pt x="144" y="63"/>
                  </a:lnTo>
                  <a:lnTo>
                    <a:pt x="152" y="54"/>
                  </a:lnTo>
                  <a:lnTo>
                    <a:pt x="157" y="46"/>
                  </a:lnTo>
                  <a:lnTo>
                    <a:pt x="160" y="38"/>
                  </a:lnTo>
                  <a:lnTo>
                    <a:pt x="164" y="29"/>
                  </a:lnTo>
                  <a:lnTo>
                    <a:pt x="166" y="18"/>
                  </a:lnTo>
                  <a:lnTo>
                    <a:pt x="164" y="14"/>
                  </a:lnTo>
                  <a:lnTo>
                    <a:pt x="158" y="6"/>
                  </a:lnTo>
                  <a:lnTo>
                    <a:pt x="154" y="3"/>
                  </a:lnTo>
                  <a:lnTo>
                    <a:pt x="152" y="0"/>
                  </a:lnTo>
                  <a:lnTo>
                    <a:pt x="149" y="0"/>
                  </a:lnTo>
                  <a:lnTo>
                    <a:pt x="148" y="1"/>
                  </a:lnTo>
                  <a:lnTo>
                    <a:pt x="148" y="13"/>
                  </a:lnTo>
                  <a:lnTo>
                    <a:pt x="149" y="22"/>
                  </a:lnTo>
                  <a:lnTo>
                    <a:pt x="150" y="29"/>
                  </a:lnTo>
                  <a:lnTo>
                    <a:pt x="142" y="39"/>
                  </a:lnTo>
                  <a:lnTo>
                    <a:pt x="134" y="51"/>
                  </a:lnTo>
                  <a:lnTo>
                    <a:pt x="126" y="66"/>
                  </a:lnTo>
                  <a:lnTo>
                    <a:pt x="114" y="89"/>
                  </a:lnTo>
                  <a:lnTo>
                    <a:pt x="39" y="1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5" name="Freeform 218"/>
          <p:cNvSpPr>
            <a:spLocks/>
          </p:cNvSpPr>
          <p:nvPr/>
        </p:nvSpPr>
        <p:spPr bwMode="auto">
          <a:xfrm>
            <a:off x="6518275" y="5811838"/>
            <a:ext cx="427038" cy="415925"/>
          </a:xfrm>
          <a:custGeom>
            <a:avLst/>
            <a:gdLst>
              <a:gd name="T0" fmla="*/ 277813 w 269"/>
              <a:gd name="T1" fmla="*/ 392113 h 262"/>
              <a:gd name="T2" fmla="*/ 242888 w 269"/>
              <a:gd name="T3" fmla="*/ 412750 h 262"/>
              <a:gd name="T4" fmla="*/ 220663 w 269"/>
              <a:gd name="T5" fmla="*/ 415925 h 262"/>
              <a:gd name="T6" fmla="*/ 217488 w 269"/>
              <a:gd name="T7" fmla="*/ 412750 h 262"/>
              <a:gd name="T8" fmla="*/ 188913 w 269"/>
              <a:gd name="T9" fmla="*/ 403225 h 262"/>
              <a:gd name="T10" fmla="*/ 174625 w 269"/>
              <a:gd name="T11" fmla="*/ 403225 h 262"/>
              <a:gd name="T12" fmla="*/ 155575 w 269"/>
              <a:gd name="T13" fmla="*/ 396875 h 262"/>
              <a:gd name="T14" fmla="*/ 144463 w 269"/>
              <a:gd name="T15" fmla="*/ 385763 h 262"/>
              <a:gd name="T16" fmla="*/ 128588 w 269"/>
              <a:gd name="T17" fmla="*/ 374650 h 262"/>
              <a:gd name="T18" fmla="*/ 87313 w 269"/>
              <a:gd name="T19" fmla="*/ 361950 h 262"/>
              <a:gd name="T20" fmla="*/ 60325 w 269"/>
              <a:gd name="T21" fmla="*/ 347663 h 262"/>
              <a:gd name="T22" fmla="*/ 52388 w 269"/>
              <a:gd name="T23" fmla="*/ 339725 h 262"/>
              <a:gd name="T24" fmla="*/ 33338 w 269"/>
              <a:gd name="T25" fmla="*/ 338138 h 262"/>
              <a:gd name="T26" fmla="*/ 17463 w 269"/>
              <a:gd name="T27" fmla="*/ 330200 h 262"/>
              <a:gd name="T28" fmla="*/ 4763 w 269"/>
              <a:gd name="T29" fmla="*/ 314325 h 262"/>
              <a:gd name="T30" fmla="*/ 0 w 269"/>
              <a:gd name="T31" fmla="*/ 300038 h 262"/>
              <a:gd name="T32" fmla="*/ 0 w 269"/>
              <a:gd name="T33" fmla="*/ 274638 h 262"/>
              <a:gd name="T34" fmla="*/ 6350 w 269"/>
              <a:gd name="T35" fmla="*/ 239713 h 262"/>
              <a:gd name="T36" fmla="*/ 14288 w 269"/>
              <a:gd name="T37" fmla="*/ 185738 h 262"/>
              <a:gd name="T38" fmla="*/ 14288 w 269"/>
              <a:gd name="T39" fmla="*/ 168275 h 262"/>
              <a:gd name="T40" fmla="*/ 19050 w 269"/>
              <a:gd name="T41" fmla="*/ 138113 h 262"/>
              <a:gd name="T42" fmla="*/ 30163 w 269"/>
              <a:gd name="T43" fmla="*/ 114300 h 262"/>
              <a:gd name="T44" fmla="*/ 47625 w 269"/>
              <a:gd name="T45" fmla="*/ 90488 h 262"/>
              <a:gd name="T46" fmla="*/ 74613 w 269"/>
              <a:gd name="T47" fmla="*/ 65088 h 262"/>
              <a:gd name="T48" fmla="*/ 112713 w 269"/>
              <a:gd name="T49" fmla="*/ 42863 h 262"/>
              <a:gd name="T50" fmla="*/ 141288 w 269"/>
              <a:gd name="T51" fmla="*/ 28575 h 262"/>
              <a:gd name="T52" fmla="*/ 157163 w 269"/>
              <a:gd name="T53" fmla="*/ 14288 h 262"/>
              <a:gd name="T54" fmla="*/ 190500 w 269"/>
              <a:gd name="T55" fmla="*/ 3175 h 262"/>
              <a:gd name="T56" fmla="*/ 244475 w 269"/>
              <a:gd name="T57" fmla="*/ 1588 h 262"/>
              <a:gd name="T58" fmla="*/ 269875 w 269"/>
              <a:gd name="T59" fmla="*/ 9525 h 262"/>
              <a:gd name="T60" fmla="*/ 303213 w 269"/>
              <a:gd name="T61" fmla="*/ 30163 h 262"/>
              <a:gd name="T62" fmla="*/ 320675 w 269"/>
              <a:gd name="T63" fmla="*/ 50800 h 262"/>
              <a:gd name="T64" fmla="*/ 338138 w 269"/>
              <a:gd name="T65" fmla="*/ 76200 h 262"/>
              <a:gd name="T66" fmla="*/ 350838 w 269"/>
              <a:gd name="T67" fmla="*/ 109538 h 262"/>
              <a:gd name="T68" fmla="*/ 373063 w 269"/>
              <a:gd name="T69" fmla="*/ 125413 h 262"/>
              <a:gd name="T70" fmla="*/ 392113 w 269"/>
              <a:gd name="T71" fmla="*/ 146050 h 262"/>
              <a:gd name="T72" fmla="*/ 411163 w 269"/>
              <a:gd name="T73" fmla="*/ 173038 h 262"/>
              <a:gd name="T74" fmla="*/ 419100 w 269"/>
              <a:gd name="T75" fmla="*/ 207963 h 262"/>
              <a:gd name="T76" fmla="*/ 419100 w 269"/>
              <a:gd name="T77" fmla="*/ 233363 h 262"/>
              <a:gd name="T78" fmla="*/ 419100 w 269"/>
              <a:gd name="T79" fmla="*/ 247650 h 262"/>
              <a:gd name="T80" fmla="*/ 427038 w 269"/>
              <a:gd name="T81" fmla="*/ 263525 h 262"/>
              <a:gd name="T82" fmla="*/ 420688 w 269"/>
              <a:gd name="T83" fmla="*/ 274638 h 262"/>
              <a:gd name="T84" fmla="*/ 411163 w 269"/>
              <a:gd name="T85" fmla="*/ 285750 h 262"/>
              <a:gd name="T86" fmla="*/ 403225 w 269"/>
              <a:gd name="T87" fmla="*/ 287338 h 262"/>
              <a:gd name="T88" fmla="*/ 400050 w 269"/>
              <a:gd name="T89" fmla="*/ 290513 h 262"/>
              <a:gd name="T90" fmla="*/ 395288 w 269"/>
              <a:gd name="T91" fmla="*/ 295275 h 262"/>
              <a:gd name="T92" fmla="*/ 390525 w 269"/>
              <a:gd name="T93" fmla="*/ 323850 h 262"/>
              <a:gd name="T94" fmla="*/ 381000 w 269"/>
              <a:gd name="T95" fmla="*/ 355600 h 262"/>
              <a:gd name="T96" fmla="*/ 376238 w 269"/>
              <a:gd name="T97" fmla="*/ 365125 h 262"/>
              <a:gd name="T98" fmla="*/ 369888 w 269"/>
              <a:gd name="T99" fmla="*/ 374650 h 262"/>
              <a:gd name="T100" fmla="*/ 354013 w 269"/>
              <a:gd name="T101" fmla="*/ 379413 h 262"/>
              <a:gd name="T102" fmla="*/ 341313 w 269"/>
              <a:gd name="T103" fmla="*/ 377825 h 262"/>
              <a:gd name="T104" fmla="*/ 323850 w 269"/>
              <a:gd name="T105" fmla="*/ 396875 h 262"/>
              <a:gd name="T106" fmla="*/ 312738 w 269"/>
              <a:gd name="T107" fmla="*/ 403225 h 262"/>
              <a:gd name="T108" fmla="*/ 298450 w 269"/>
              <a:gd name="T109" fmla="*/ 401638 h 262"/>
              <a:gd name="T110" fmla="*/ 287338 w 269"/>
              <a:gd name="T111" fmla="*/ 385763 h 26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9" h="262">
                <a:moveTo>
                  <a:pt x="181" y="243"/>
                </a:moveTo>
                <a:lnTo>
                  <a:pt x="175" y="247"/>
                </a:lnTo>
                <a:lnTo>
                  <a:pt x="161" y="255"/>
                </a:lnTo>
                <a:lnTo>
                  <a:pt x="153" y="260"/>
                </a:lnTo>
                <a:lnTo>
                  <a:pt x="145" y="262"/>
                </a:lnTo>
                <a:lnTo>
                  <a:pt x="139" y="262"/>
                </a:lnTo>
                <a:lnTo>
                  <a:pt x="138" y="261"/>
                </a:lnTo>
                <a:lnTo>
                  <a:pt x="137" y="260"/>
                </a:lnTo>
                <a:lnTo>
                  <a:pt x="127" y="257"/>
                </a:lnTo>
                <a:lnTo>
                  <a:pt x="119" y="254"/>
                </a:lnTo>
                <a:lnTo>
                  <a:pt x="112" y="254"/>
                </a:lnTo>
                <a:lnTo>
                  <a:pt x="110" y="254"/>
                </a:lnTo>
                <a:lnTo>
                  <a:pt x="102" y="252"/>
                </a:lnTo>
                <a:lnTo>
                  <a:pt x="98" y="250"/>
                </a:lnTo>
                <a:lnTo>
                  <a:pt x="94" y="247"/>
                </a:lnTo>
                <a:lnTo>
                  <a:pt x="91" y="243"/>
                </a:lnTo>
                <a:lnTo>
                  <a:pt x="89" y="237"/>
                </a:lnTo>
                <a:lnTo>
                  <a:pt x="81" y="236"/>
                </a:lnTo>
                <a:lnTo>
                  <a:pt x="64" y="231"/>
                </a:lnTo>
                <a:lnTo>
                  <a:pt x="55" y="228"/>
                </a:lnTo>
                <a:lnTo>
                  <a:pt x="46" y="223"/>
                </a:lnTo>
                <a:lnTo>
                  <a:pt x="38" y="219"/>
                </a:lnTo>
                <a:lnTo>
                  <a:pt x="35" y="216"/>
                </a:lnTo>
                <a:lnTo>
                  <a:pt x="33" y="214"/>
                </a:lnTo>
                <a:lnTo>
                  <a:pt x="30" y="214"/>
                </a:lnTo>
                <a:lnTo>
                  <a:pt x="21" y="213"/>
                </a:lnTo>
                <a:lnTo>
                  <a:pt x="17" y="211"/>
                </a:lnTo>
                <a:lnTo>
                  <a:pt x="11" y="208"/>
                </a:lnTo>
                <a:lnTo>
                  <a:pt x="7" y="204"/>
                </a:lnTo>
                <a:lnTo>
                  <a:pt x="3" y="198"/>
                </a:lnTo>
                <a:lnTo>
                  <a:pt x="1" y="195"/>
                </a:lnTo>
                <a:lnTo>
                  <a:pt x="0" y="189"/>
                </a:lnTo>
                <a:lnTo>
                  <a:pt x="0" y="182"/>
                </a:lnTo>
                <a:lnTo>
                  <a:pt x="0" y="173"/>
                </a:lnTo>
                <a:lnTo>
                  <a:pt x="1" y="163"/>
                </a:lnTo>
                <a:lnTo>
                  <a:pt x="4" y="151"/>
                </a:lnTo>
                <a:lnTo>
                  <a:pt x="9" y="139"/>
                </a:lnTo>
                <a:lnTo>
                  <a:pt x="9" y="117"/>
                </a:lnTo>
                <a:lnTo>
                  <a:pt x="9" y="115"/>
                </a:lnTo>
                <a:lnTo>
                  <a:pt x="9" y="106"/>
                </a:lnTo>
                <a:lnTo>
                  <a:pt x="11" y="94"/>
                </a:lnTo>
                <a:lnTo>
                  <a:pt x="12" y="87"/>
                </a:lnTo>
                <a:lnTo>
                  <a:pt x="16" y="80"/>
                </a:lnTo>
                <a:lnTo>
                  <a:pt x="19" y="72"/>
                </a:lnTo>
                <a:lnTo>
                  <a:pt x="24" y="65"/>
                </a:lnTo>
                <a:lnTo>
                  <a:pt x="30" y="57"/>
                </a:lnTo>
                <a:lnTo>
                  <a:pt x="38" y="49"/>
                </a:lnTo>
                <a:lnTo>
                  <a:pt x="47" y="41"/>
                </a:lnTo>
                <a:lnTo>
                  <a:pt x="58" y="34"/>
                </a:lnTo>
                <a:lnTo>
                  <a:pt x="71" y="27"/>
                </a:lnTo>
                <a:lnTo>
                  <a:pt x="87" y="22"/>
                </a:lnTo>
                <a:lnTo>
                  <a:pt x="89" y="18"/>
                </a:lnTo>
                <a:lnTo>
                  <a:pt x="94" y="14"/>
                </a:lnTo>
                <a:lnTo>
                  <a:pt x="99" y="9"/>
                </a:lnTo>
                <a:lnTo>
                  <a:pt x="109" y="6"/>
                </a:lnTo>
                <a:lnTo>
                  <a:pt x="120" y="2"/>
                </a:lnTo>
                <a:lnTo>
                  <a:pt x="136" y="0"/>
                </a:lnTo>
                <a:lnTo>
                  <a:pt x="154" y="1"/>
                </a:lnTo>
                <a:lnTo>
                  <a:pt x="162" y="2"/>
                </a:lnTo>
                <a:lnTo>
                  <a:pt x="170" y="6"/>
                </a:lnTo>
                <a:lnTo>
                  <a:pt x="180" y="11"/>
                </a:lnTo>
                <a:lnTo>
                  <a:pt x="191" y="19"/>
                </a:lnTo>
                <a:lnTo>
                  <a:pt x="197" y="25"/>
                </a:lnTo>
                <a:lnTo>
                  <a:pt x="202" y="32"/>
                </a:lnTo>
                <a:lnTo>
                  <a:pt x="207" y="39"/>
                </a:lnTo>
                <a:lnTo>
                  <a:pt x="213" y="48"/>
                </a:lnTo>
                <a:lnTo>
                  <a:pt x="217" y="57"/>
                </a:lnTo>
                <a:lnTo>
                  <a:pt x="221" y="69"/>
                </a:lnTo>
                <a:lnTo>
                  <a:pt x="228" y="73"/>
                </a:lnTo>
                <a:lnTo>
                  <a:pt x="235" y="79"/>
                </a:lnTo>
                <a:lnTo>
                  <a:pt x="243" y="86"/>
                </a:lnTo>
                <a:lnTo>
                  <a:pt x="247" y="92"/>
                </a:lnTo>
                <a:lnTo>
                  <a:pt x="252" y="97"/>
                </a:lnTo>
                <a:lnTo>
                  <a:pt x="259" y="109"/>
                </a:lnTo>
                <a:lnTo>
                  <a:pt x="262" y="120"/>
                </a:lnTo>
                <a:lnTo>
                  <a:pt x="264" y="131"/>
                </a:lnTo>
                <a:lnTo>
                  <a:pt x="264" y="139"/>
                </a:lnTo>
                <a:lnTo>
                  <a:pt x="264" y="147"/>
                </a:lnTo>
                <a:lnTo>
                  <a:pt x="262" y="153"/>
                </a:lnTo>
                <a:lnTo>
                  <a:pt x="264" y="156"/>
                </a:lnTo>
                <a:lnTo>
                  <a:pt x="268" y="163"/>
                </a:lnTo>
                <a:lnTo>
                  <a:pt x="269" y="166"/>
                </a:lnTo>
                <a:lnTo>
                  <a:pt x="268" y="171"/>
                </a:lnTo>
                <a:lnTo>
                  <a:pt x="265" y="173"/>
                </a:lnTo>
                <a:lnTo>
                  <a:pt x="261" y="176"/>
                </a:lnTo>
                <a:lnTo>
                  <a:pt x="259" y="180"/>
                </a:lnTo>
                <a:lnTo>
                  <a:pt x="255" y="182"/>
                </a:lnTo>
                <a:lnTo>
                  <a:pt x="254" y="181"/>
                </a:lnTo>
                <a:lnTo>
                  <a:pt x="253" y="180"/>
                </a:lnTo>
                <a:lnTo>
                  <a:pt x="252" y="183"/>
                </a:lnTo>
                <a:lnTo>
                  <a:pt x="251" y="186"/>
                </a:lnTo>
                <a:lnTo>
                  <a:pt x="249" y="186"/>
                </a:lnTo>
                <a:lnTo>
                  <a:pt x="248" y="184"/>
                </a:lnTo>
                <a:lnTo>
                  <a:pt x="246" y="204"/>
                </a:lnTo>
                <a:lnTo>
                  <a:pt x="243" y="219"/>
                </a:lnTo>
                <a:lnTo>
                  <a:pt x="240" y="224"/>
                </a:lnTo>
                <a:lnTo>
                  <a:pt x="237" y="229"/>
                </a:lnTo>
                <a:lnTo>
                  <a:pt x="237" y="230"/>
                </a:lnTo>
                <a:lnTo>
                  <a:pt x="236" y="233"/>
                </a:lnTo>
                <a:lnTo>
                  <a:pt x="233" y="236"/>
                </a:lnTo>
                <a:lnTo>
                  <a:pt x="228" y="239"/>
                </a:lnTo>
                <a:lnTo>
                  <a:pt x="223" y="239"/>
                </a:lnTo>
                <a:lnTo>
                  <a:pt x="219" y="239"/>
                </a:lnTo>
                <a:lnTo>
                  <a:pt x="215" y="238"/>
                </a:lnTo>
                <a:lnTo>
                  <a:pt x="207" y="247"/>
                </a:lnTo>
                <a:lnTo>
                  <a:pt x="204" y="250"/>
                </a:lnTo>
                <a:lnTo>
                  <a:pt x="200" y="252"/>
                </a:lnTo>
                <a:lnTo>
                  <a:pt x="197" y="254"/>
                </a:lnTo>
                <a:lnTo>
                  <a:pt x="192" y="254"/>
                </a:lnTo>
                <a:lnTo>
                  <a:pt x="188" y="253"/>
                </a:lnTo>
                <a:lnTo>
                  <a:pt x="184" y="250"/>
                </a:lnTo>
                <a:lnTo>
                  <a:pt x="181" y="243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6" name="Group 219"/>
          <p:cNvGrpSpPr>
            <a:grpSpLocks/>
          </p:cNvGrpSpPr>
          <p:nvPr/>
        </p:nvGrpSpPr>
        <p:grpSpPr bwMode="auto">
          <a:xfrm>
            <a:off x="6524625" y="5829300"/>
            <a:ext cx="411163" cy="382588"/>
            <a:chOff x="4110" y="3672"/>
            <a:chExt cx="259" cy="241"/>
          </a:xfrm>
        </p:grpSpPr>
        <p:sp>
          <p:nvSpPr>
            <p:cNvPr id="5805" name="Freeform 220"/>
            <p:cNvSpPr>
              <a:spLocks/>
            </p:cNvSpPr>
            <p:nvPr/>
          </p:nvSpPr>
          <p:spPr bwMode="auto">
            <a:xfrm>
              <a:off x="4242" y="3855"/>
              <a:ext cx="2" cy="1"/>
            </a:xfrm>
            <a:custGeom>
              <a:avLst/>
              <a:gdLst>
                <a:gd name="T0" fmla="*/ 0 w 2"/>
                <a:gd name="T1" fmla="*/ 1 h 1"/>
                <a:gd name="T2" fmla="*/ 1 w 2"/>
                <a:gd name="T3" fmla="*/ 1 h 1"/>
                <a:gd name="T4" fmla="*/ 2 w 2"/>
                <a:gd name="T5" fmla="*/ 0 h 1"/>
                <a:gd name="T6" fmla="*/ 0 w 2"/>
                <a:gd name="T7" fmla="*/ 1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1" y="1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6" name="Freeform 221"/>
            <p:cNvSpPr>
              <a:spLocks/>
            </p:cNvSpPr>
            <p:nvPr/>
          </p:nvSpPr>
          <p:spPr bwMode="auto">
            <a:xfrm>
              <a:off x="4154" y="3820"/>
              <a:ext cx="34" cy="69"/>
            </a:xfrm>
            <a:custGeom>
              <a:avLst/>
              <a:gdLst>
                <a:gd name="T0" fmla="*/ 34 w 34"/>
                <a:gd name="T1" fmla="*/ 69 h 69"/>
                <a:gd name="T2" fmla="*/ 30 w 34"/>
                <a:gd name="T3" fmla="*/ 64 h 69"/>
                <a:gd name="T4" fmla="*/ 24 w 34"/>
                <a:gd name="T5" fmla="*/ 59 h 69"/>
                <a:gd name="T6" fmla="*/ 18 w 34"/>
                <a:gd name="T7" fmla="*/ 51 h 69"/>
                <a:gd name="T8" fmla="*/ 14 w 34"/>
                <a:gd name="T9" fmla="*/ 41 h 69"/>
                <a:gd name="T10" fmla="*/ 9 w 34"/>
                <a:gd name="T11" fmla="*/ 32 h 69"/>
                <a:gd name="T12" fmla="*/ 9 w 34"/>
                <a:gd name="T13" fmla="*/ 28 h 69"/>
                <a:gd name="T14" fmla="*/ 8 w 34"/>
                <a:gd name="T15" fmla="*/ 22 h 69"/>
                <a:gd name="T16" fmla="*/ 9 w 34"/>
                <a:gd name="T17" fmla="*/ 17 h 69"/>
                <a:gd name="T18" fmla="*/ 10 w 34"/>
                <a:gd name="T19" fmla="*/ 13 h 69"/>
                <a:gd name="T20" fmla="*/ 17 w 34"/>
                <a:gd name="T21" fmla="*/ 0 h 69"/>
                <a:gd name="T22" fmla="*/ 15 w 34"/>
                <a:gd name="T23" fmla="*/ 1 h 69"/>
                <a:gd name="T24" fmla="*/ 9 w 34"/>
                <a:gd name="T25" fmla="*/ 7 h 69"/>
                <a:gd name="T26" fmla="*/ 6 w 34"/>
                <a:gd name="T27" fmla="*/ 11 h 69"/>
                <a:gd name="T28" fmla="*/ 3 w 34"/>
                <a:gd name="T29" fmla="*/ 15 h 69"/>
                <a:gd name="T30" fmla="*/ 1 w 34"/>
                <a:gd name="T31" fmla="*/ 21 h 69"/>
                <a:gd name="T32" fmla="*/ 0 w 34"/>
                <a:gd name="T33" fmla="*/ 27 h 69"/>
                <a:gd name="T34" fmla="*/ 0 w 34"/>
                <a:gd name="T35" fmla="*/ 32 h 69"/>
                <a:gd name="T36" fmla="*/ 2 w 34"/>
                <a:gd name="T37" fmla="*/ 37 h 69"/>
                <a:gd name="T38" fmla="*/ 4 w 34"/>
                <a:gd name="T39" fmla="*/ 43 h 69"/>
                <a:gd name="T40" fmla="*/ 9 w 34"/>
                <a:gd name="T41" fmla="*/ 48 h 69"/>
                <a:gd name="T42" fmla="*/ 16 w 34"/>
                <a:gd name="T43" fmla="*/ 55 h 69"/>
                <a:gd name="T44" fmla="*/ 24 w 34"/>
                <a:gd name="T45" fmla="*/ 62 h 69"/>
                <a:gd name="T46" fmla="*/ 34 w 34"/>
                <a:gd name="T47" fmla="*/ 69 h 6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4" h="69">
                  <a:moveTo>
                    <a:pt x="34" y="69"/>
                  </a:moveTo>
                  <a:lnTo>
                    <a:pt x="30" y="64"/>
                  </a:lnTo>
                  <a:lnTo>
                    <a:pt x="24" y="59"/>
                  </a:lnTo>
                  <a:lnTo>
                    <a:pt x="18" y="51"/>
                  </a:lnTo>
                  <a:lnTo>
                    <a:pt x="14" y="41"/>
                  </a:lnTo>
                  <a:lnTo>
                    <a:pt x="9" y="32"/>
                  </a:lnTo>
                  <a:lnTo>
                    <a:pt x="9" y="28"/>
                  </a:lnTo>
                  <a:lnTo>
                    <a:pt x="8" y="22"/>
                  </a:lnTo>
                  <a:lnTo>
                    <a:pt x="9" y="17"/>
                  </a:lnTo>
                  <a:lnTo>
                    <a:pt x="10" y="13"/>
                  </a:lnTo>
                  <a:lnTo>
                    <a:pt x="17" y="0"/>
                  </a:lnTo>
                  <a:lnTo>
                    <a:pt x="15" y="1"/>
                  </a:lnTo>
                  <a:lnTo>
                    <a:pt x="9" y="7"/>
                  </a:lnTo>
                  <a:lnTo>
                    <a:pt x="6" y="11"/>
                  </a:lnTo>
                  <a:lnTo>
                    <a:pt x="3" y="15"/>
                  </a:lnTo>
                  <a:lnTo>
                    <a:pt x="1" y="21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2" y="37"/>
                  </a:lnTo>
                  <a:lnTo>
                    <a:pt x="4" y="43"/>
                  </a:lnTo>
                  <a:lnTo>
                    <a:pt x="9" y="48"/>
                  </a:lnTo>
                  <a:lnTo>
                    <a:pt x="16" y="55"/>
                  </a:lnTo>
                  <a:lnTo>
                    <a:pt x="24" y="62"/>
                  </a:lnTo>
                  <a:lnTo>
                    <a:pt x="34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7" name="Freeform 222"/>
            <p:cNvSpPr>
              <a:spLocks/>
            </p:cNvSpPr>
            <p:nvPr/>
          </p:nvSpPr>
          <p:spPr bwMode="auto">
            <a:xfrm>
              <a:off x="4147" y="3777"/>
              <a:ext cx="200" cy="119"/>
            </a:xfrm>
            <a:custGeom>
              <a:avLst/>
              <a:gdLst>
                <a:gd name="T0" fmla="*/ 0 w 200"/>
                <a:gd name="T1" fmla="*/ 50 h 119"/>
                <a:gd name="T2" fmla="*/ 9 w 200"/>
                <a:gd name="T3" fmla="*/ 44 h 119"/>
                <a:gd name="T4" fmla="*/ 39 w 200"/>
                <a:gd name="T5" fmla="*/ 25 h 119"/>
                <a:gd name="T6" fmla="*/ 53 w 200"/>
                <a:gd name="T7" fmla="*/ 17 h 119"/>
                <a:gd name="T8" fmla="*/ 64 w 200"/>
                <a:gd name="T9" fmla="*/ 12 h 119"/>
                <a:gd name="T10" fmla="*/ 69 w 200"/>
                <a:gd name="T11" fmla="*/ 11 h 119"/>
                <a:gd name="T12" fmla="*/ 72 w 200"/>
                <a:gd name="T13" fmla="*/ 10 h 119"/>
                <a:gd name="T14" fmla="*/ 82 w 200"/>
                <a:gd name="T15" fmla="*/ 16 h 119"/>
                <a:gd name="T16" fmla="*/ 101 w 200"/>
                <a:gd name="T17" fmla="*/ 23 h 119"/>
                <a:gd name="T18" fmla="*/ 139 w 200"/>
                <a:gd name="T19" fmla="*/ 32 h 119"/>
                <a:gd name="T20" fmla="*/ 152 w 200"/>
                <a:gd name="T21" fmla="*/ 39 h 119"/>
                <a:gd name="T22" fmla="*/ 174 w 200"/>
                <a:gd name="T23" fmla="*/ 51 h 119"/>
                <a:gd name="T24" fmla="*/ 180 w 200"/>
                <a:gd name="T25" fmla="*/ 62 h 119"/>
                <a:gd name="T26" fmla="*/ 186 w 200"/>
                <a:gd name="T27" fmla="*/ 72 h 119"/>
                <a:gd name="T28" fmla="*/ 190 w 200"/>
                <a:gd name="T29" fmla="*/ 83 h 119"/>
                <a:gd name="T30" fmla="*/ 191 w 200"/>
                <a:gd name="T31" fmla="*/ 89 h 119"/>
                <a:gd name="T32" fmla="*/ 192 w 200"/>
                <a:gd name="T33" fmla="*/ 95 h 119"/>
                <a:gd name="T34" fmla="*/ 191 w 200"/>
                <a:gd name="T35" fmla="*/ 100 h 119"/>
                <a:gd name="T36" fmla="*/ 190 w 200"/>
                <a:gd name="T37" fmla="*/ 105 h 119"/>
                <a:gd name="T38" fmla="*/ 187 w 200"/>
                <a:gd name="T39" fmla="*/ 108 h 119"/>
                <a:gd name="T40" fmla="*/ 182 w 200"/>
                <a:gd name="T41" fmla="*/ 112 h 119"/>
                <a:gd name="T42" fmla="*/ 175 w 200"/>
                <a:gd name="T43" fmla="*/ 113 h 119"/>
                <a:gd name="T44" fmla="*/ 167 w 200"/>
                <a:gd name="T45" fmla="*/ 114 h 119"/>
                <a:gd name="T46" fmla="*/ 166 w 200"/>
                <a:gd name="T47" fmla="*/ 117 h 119"/>
                <a:gd name="T48" fmla="*/ 171 w 200"/>
                <a:gd name="T49" fmla="*/ 118 h 119"/>
                <a:gd name="T50" fmla="*/ 180 w 200"/>
                <a:gd name="T51" fmla="*/ 119 h 119"/>
                <a:gd name="T52" fmla="*/ 184 w 200"/>
                <a:gd name="T53" fmla="*/ 118 h 119"/>
                <a:gd name="T54" fmla="*/ 189 w 200"/>
                <a:gd name="T55" fmla="*/ 117 h 119"/>
                <a:gd name="T56" fmla="*/ 194 w 200"/>
                <a:gd name="T57" fmla="*/ 113 h 119"/>
                <a:gd name="T58" fmla="*/ 196 w 200"/>
                <a:gd name="T59" fmla="*/ 106 h 119"/>
                <a:gd name="T60" fmla="*/ 198 w 200"/>
                <a:gd name="T61" fmla="*/ 104 h 119"/>
                <a:gd name="T62" fmla="*/ 199 w 200"/>
                <a:gd name="T63" fmla="*/ 100 h 119"/>
                <a:gd name="T64" fmla="*/ 200 w 200"/>
                <a:gd name="T65" fmla="*/ 95 h 119"/>
                <a:gd name="T66" fmla="*/ 200 w 200"/>
                <a:gd name="T67" fmla="*/ 88 h 119"/>
                <a:gd name="T68" fmla="*/ 198 w 200"/>
                <a:gd name="T69" fmla="*/ 79 h 119"/>
                <a:gd name="T70" fmla="*/ 194 w 200"/>
                <a:gd name="T71" fmla="*/ 67 h 119"/>
                <a:gd name="T72" fmla="*/ 186 w 200"/>
                <a:gd name="T73" fmla="*/ 55 h 119"/>
                <a:gd name="T74" fmla="*/ 186 w 200"/>
                <a:gd name="T75" fmla="*/ 54 h 119"/>
                <a:gd name="T76" fmla="*/ 183 w 200"/>
                <a:gd name="T77" fmla="*/ 51 h 119"/>
                <a:gd name="T78" fmla="*/ 176 w 200"/>
                <a:gd name="T79" fmla="*/ 45 h 119"/>
                <a:gd name="T80" fmla="*/ 159 w 200"/>
                <a:gd name="T81" fmla="*/ 39 h 119"/>
                <a:gd name="T82" fmla="*/ 151 w 200"/>
                <a:gd name="T83" fmla="*/ 33 h 119"/>
                <a:gd name="T84" fmla="*/ 127 w 200"/>
                <a:gd name="T85" fmla="*/ 17 h 119"/>
                <a:gd name="T86" fmla="*/ 121 w 200"/>
                <a:gd name="T87" fmla="*/ 17 h 119"/>
                <a:gd name="T88" fmla="*/ 108 w 200"/>
                <a:gd name="T89" fmla="*/ 15 h 119"/>
                <a:gd name="T90" fmla="*/ 90 w 200"/>
                <a:gd name="T91" fmla="*/ 10 h 119"/>
                <a:gd name="T92" fmla="*/ 82 w 200"/>
                <a:gd name="T93" fmla="*/ 7 h 119"/>
                <a:gd name="T94" fmla="*/ 77 w 200"/>
                <a:gd name="T95" fmla="*/ 2 h 119"/>
                <a:gd name="T96" fmla="*/ 71 w 200"/>
                <a:gd name="T97" fmla="*/ 1 h 119"/>
                <a:gd name="T98" fmla="*/ 68 w 200"/>
                <a:gd name="T99" fmla="*/ 0 h 119"/>
                <a:gd name="T100" fmla="*/ 63 w 200"/>
                <a:gd name="T101" fmla="*/ 0 h 119"/>
                <a:gd name="T102" fmla="*/ 58 w 200"/>
                <a:gd name="T103" fmla="*/ 1 h 119"/>
                <a:gd name="T104" fmla="*/ 53 w 200"/>
                <a:gd name="T105" fmla="*/ 4 h 119"/>
                <a:gd name="T106" fmla="*/ 40 w 200"/>
                <a:gd name="T107" fmla="*/ 11 h 119"/>
                <a:gd name="T108" fmla="*/ 27 w 200"/>
                <a:gd name="T109" fmla="*/ 21 h 119"/>
                <a:gd name="T110" fmla="*/ 16 w 200"/>
                <a:gd name="T111" fmla="*/ 32 h 119"/>
                <a:gd name="T112" fmla="*/ 6 w 200"/>
                <a:gd name="T113" fmla="*/ 42 h 119"/>
                <a:gd name="T114" fmla="*/ 1 w 200"/>
                <a:gd name="T115" fmla="*/ 48 h 119"/>
                <a:gd name="T116" fmla="*/ 0 w 200"/>
                <a:gd name="T117" fmla="*/ 50 h 11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0" h="119">
                  <a:moveTo>
                    <a:pt x="0" y="50"/>
                  </a:moveTo>
                  <a:lnTo>
                    <a:pt x="9" y="44"/>
                  </a:lnTo>
                  <a:lnTo>
                    <a:pt x="39" y="25"/>
                  </a:lnTo>
                  <a:lnTo>
                    <a:pt x="53" y="17"/>
                  </a:lnTo>
                  <a:lnTo>
                    <a:pt x="64" y="12"/>
                  </a:lnTo>
                  <a:lnTo>
                    <a:pt x="69" y="11"/>
                  </a:lnTo>
                  <a:lnTo>
                    <a:pt x="72" y="10"/>
                  </a:lnTo>
                  <a:lnTo>
                    <a:pt x="82" y="16"/>
                  </a:lnTo>
                  <a:lnTo>
                    <a:pt x="101" y="23"/>
                  </a:lnTo>
                  <a:lnTo>
                    <a:pt x="139" y="32"/>
                  </a:lnTo>
                  <a:lnTo>
                    <a:pt x="152" y="39"/>
                  </a:lnTo>
                  <a:lnTo>
                    <a:pt x="174" y="51"/>
                  </a:lnTo>
                  <a:lnTo>
                    <a:pt x="180" y="62"/>
                  </a:lnTo>
                  <a:lnTo>
                    <a:pt x="186" y="72"/>
                  </a:lnTo>
                  <a:lnTo>
                    <a:pt x="190" y="83"/>
                  </a:lnTo>
                  <a:lnTo>
                    <a:pt x="191" y="89"/>
                  </a:lnTo>
                  <a:lnTo>
                    <a:pt x="192" y="95"/>
                  </a:lnTo>
                  <a:lnTo>
                    <a:pt x="191" y="100"/>
                  </a:lnTo>
                  <a:lnTo>
                    <a:pt x="190" y="105"/>
                  </a:lnTo>
                  <a:lnTo>
                    <a:pt x="187" y="108"/>
                  </a:lnTo>
                  <a:lnTo>
                    <a:pt x="182" y="112"/>
                  </a:lnTo>
                  <a:lnTo>
                    <a:pt x="175" y="113"/>
                  </a:lnTo>
                  <a:lnTo>
                    <a:pt x="167" y="114"/>
                  </a:lnTo>
                  <a:lnTo>
                    <a:pt x="166" y="117"/>
                  </a:lnTo>
                  <a:lnTo>
                    <a:pt x="171" y="118"/>
                  </a:lnTo>
                  <a:lnTo>
                    <a:pt x="180" y="119"/>
                  </a:lnTo>
                  <a:lnTo>
                    <a:pt x="184" y="118"/>
                  </a:lnTo>
                  <a:lnTo>
                    <a:pt x="189" y="117"/>
                  </a:lnTo>
                  <a:lnTo>
                    <a:pt x="194" y="113"/>
                  </a:lnTo>
                  <a:lnTo>
                    <a:pt x="196" y="106"/>
                  </a:lnTo>
                  <a:lnTo>
                    <a:pt x="198" y="104"/>
                  </a:lnTo>
                  <a:lnTo>
                    <a:pt x="199" y="100"/>
                  </a:lnTo>
                  <a:lnTo>
                    <a:pt x="200" y="95"/>
                  </a:lnTo>
                  <a:lnTo>
                    <a:pt x="200" y="88"/>
                  </a:lnTo>
                  <a:lnTo>
                    <a:pt x="198" y="79"/>
                  </a:lnTo>
                  <a:lnTo>
                    <a:pt x="194" y="67"/>
                  </a:lnTo>
                  <a:lnTo>
                    <a:pt x="186" y="55"/>
                  </a:lnTo>
                  <a:lnTo>
                    <a:pt x="186" y="54"/>
                  </a:lnTo>
                  <a:lnTo>
                    <a:pt x="183" y="51"/>
                  </a:lnTo>
                  <a:lnTo>
                    <a:pt x="176" y="45"/>
                  </a:lnTo>
                  <a:lnTo>
                    <a:pt x="159" y="39"/>
                  </a:lnTo>
                  <a:lnTo>
                    <a:pt x="151" y="33"/>
                  </a:lnTo>
                  <a:lnTo>
                    <a:pt x="127" y="17"/>
                  </a:lnTo>
                  <a:lnTo>
                    <a:pt x="121" y="17"/>
                  </a:lnTo>
                  <a:lnTo>
                    <a:pt x="108" y="15"/>
                  </a:lnTo>
                  <a:lnTo>
                    <a:pt x="90" y="10"/>
                  </a:lnTo>
                  <a:lnTo>
                    <a:pt x="82" y="7"/>
                  </a:lnTo>
                  <a:lnTo>
                    <a:pt x="77" y="2"/>
                  </a:lnTo>
                  <a:lnTo>
                    <a:pt x="71" y="1"/>
                  </a:lnTo>
                  <a:lnTo>
                    <a:pt x="68" y="0"/>
                  </a:lnTo>
                  <a:lnTo>
                    <a:pt x="63" y="0"/>
                  </a:lnTo>
                  <a:lnTo>
                    <a:pt x="58" y="1"/>
                  </a:lnTo>
                  <a:lnTo>
                    <a:pt x="53" y="4"/>
                  </a:lnTo>
                  <a:lnTo>
                    <a:pt x="40" y="11"/>
                  </a:lnTo>
                  <a:lnTo>
                    <a:pt x="27" y="21"/>
                  </a:lnTo>
                  <a:lnTo>
                    <a:pt x="16" y="32"/>
                  </a:lnTo>
                  <a:lnTo>
                    <a:pt x="6" y="42"/>
                  </a:lnTo>
                  <a:lnTo>
                    <a:pt x="1" y="48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8" name="Freeform 223"/>
            <p:cNvSpPr>
              <a:spLocks/>
            </p:cNvSpPr>
            <p:nvPr/>
          </p:nvSpPr>
          <p:spPr bwMode="auto">
            <a:xfrm>
              <a:off x="4199" y="3889"/>
              <a:ext cx="83" cy="24"/>
            </a:xfrm>
            <a:custGeom>
              <a:avLst/>
              <a:gdLst>
                <a:gd name="T0" fmla="*/ 83 w 83"/>
                <a:gd name="T1" fmla="*/ 7 h 24"/>
                <a:gd name="T2" fmla="*/ 83 w 83"/>
                <a:gd name="T3" fmla="*/ 0 h 24"/>
                <a:gd name="T4" fmla="*/ 76 w 83"/>
                <a:gd name="T5" fmla="*/ 3 h 24"/>
                <a:gd name="T6" fmla="*/ 68 w 83"/>
                <a:gd name="T7" fmla="*/ 7 h 24"/>
                <a:gd name="T8" fmla="*/ 58 w 83"/>
                <a:gd name="T9" fmla="*/ 10 h 24"/>
                <a:gd name="T10" fmla="*/ 45 w 83"/>
                <a:gd name="T11" fmla="*/ 14 h 24"/>
                <a:gd name="T12" fmla="*/ 32 w 83"/>
                <a:gd name="T13" fmla="*/ 15 h 24"/>
                <a:gd name="T14" fmla="*/ 16 w 83"/>
                <a:gd name="T15" fmla="*/ 14 h 24"/>
                <a:gd name="T16" fmla="*/ 8 w 83"/>
                <a:gd name="T17" fmla="*/ 13 h 24"/>
                <a:gd name="T18" fmla="*/ 0 w 83"/>
                <a:gd name="T19" fmla="*/ 10 h 24"/>
                <a:gd name="T20" fmla="*/ 0 w 83"/>
                <a:gd name="T21" fmla="*/ 11 h 24"/>
                <a:gd name="T22" fmla="*/ 2 w 83"/>
                <a:gd name="T23" fmla="*/ 14 h 24"/>
                <a:gd name="T24" fmla="*/ 8 w 83"/>
                <a:gd name="T25" fmla="*/ 17 h 24"/>
                <a:gd name="T26" fmla="*/ 20 w 83"/>
                <a:gd name="T27" fmla="*/ 19 h 24"/>
                <a:gd name="T28" fmla="*/ 24 w 83"/>
                <a:gd name="T29" fmla="*/ 19 h 24"/>
                <a:gd name="T30" fmla="*/ 30 w 83"/>
                <a:gd name="T31" fmla="*/ 18 h 24"/>
                <a:gd name="T32" fmla="*/ 38 w 83"/>
                <a:gd name="T33" fmla="*/ 19 h 24"/>
                <a:gd name="T34" fmla="*/ 42 w 83"/>
                <a:gd name="T35" fmla="*/ 21 h 24"/>
                <a:gd name="T36" fmla="*/ 46 w 83"/>
                <a:gd name="T37" fmla="*/ 22 h 24"/>
                <a:gd name="T38" fmla="*/ 49 w 83"/>
                <a:gd name="T39" fmla="*/ 24 h 24"/>
                <a:gd name="T40" fmla="*/ 52 w 83"/>
                <a:gd name="T41" fmla="*/ 24 h 24"/>
                <a:gd name="T42" fmla="*/ 56 w 83"/>
                <a:gd name="T43" fmla="*/ 23 h 24"/>
                <a:gd name="T44" fmla="*/ 83 w 83"/>
                <a:gd name="T45" fmla="*/ 7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3" h="24">
                  <a:moveTo>
                    <a:pt x="83" y="7"/>
                  </a:moveTo>
                  <a:lnTo>
                    <a:pt x="83" y="0"/>
                  </a:lnTo>
                  <a:lnTo>
                    <a:pt x="76" y="3"/>
                  </a:lnTo>
                  <a:lnTo>
                    <a:pt x="68" y="7"/>
                  </a:lnTo>
                  <a:lnTo>
                    <a:pt x="58" y="10"/>
                  </a:lnTo>
                  <a:lnTo>
                    <a:pt x="45" y="14"/>
                  </a:lnTo>
                  <a:lnTo>
                    <a:pt x="32" y="15"/>
                  </a:lnTo>
                  <a:lnTo>
                    <a:pt x="16" y="14"/>
                  </a:lnTo>
                  <a:lnTo>
                    <a:pt x="8" y="13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8" y="17"/>
                  </a:lnTo>
                  <a:lnTo>
                    <a:pt x="20" y="19"/>
                  </a:lnTo>
                  <a:lnTo>
                    <a:pt x="24" y="19"/>
                  </a:lnTo>
                  <a:lnTo>
                    <a:pt x="30" y="18"/>
                  </a:lnTo>
                  <a:lnTo>
                    <a:pt x="38" y="19"/>
                  </a:lnTo>
                  <a:lnTo>
                    <a:pt x="42" y="21"/>
                  </a:lnTo>
                  <a:lnTo>
                    <a:pt x="46" y="22"/>
                  </a:lnTo>
                  <a:lnTo>
                    <a:pt x="49" y="24"/>
                  </a:lnTo>
                  <a:lnTo>
                    <a:pt x="52" y="24"/>
                  </a:lnTo>
                  <a:lnTo>
                    <a:pt x="56" y="23"/>
                  </a:lnTo>
                  <a:lnTo>
                    <a:pt x="83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9" name="Freeform 224"/>
            <p:cNvSpPr>
              <a:spLocks/>
            </p:cNvSpPr>
            <p:nvPr/>
          </p:nvSpPr>
          <p:spPr bwMode="auto">
            <a:xfrm>
              <a:off x="4260" y="3851"/>
              <a:ext cx="11" cy="24"/>
            </a:xfrm>
            <a:custGeom>
              <a:avLst/>
              <a:gdLst>
                <a:gd name="T0" fmla="*/ 5 w 11"/>
                <a:gd name="T1" fmla="*/ 0 h 24"/>
                <a:gd name="T2" fmla="*/ 7 w 11"/>
                <a:gd name="T3" fmla="*/ 6 h 24"/>
                <a:gd name="T4" fmla="*/ 7 w 11"/>
                <a:gd name="T5" fmla="*/ 10 h 24"/>
                <a:gd name="T6" fmla="*/ 7 w 11"/>
                <a:gd name="T7" fmla="*/ 15 h 24"/>
                <a:gd name="T8" fmla="*/ 6 w 11"/>
                <a:gd name="T9" fmla="*/ 18 h 24"/>
                <a:gd name="T10" fmla="*/ 2 w 11"/>
                <a:gd name="T11" fmla="*/ 23 h 24"/>
                <a:gd name="T12" fmla="*/ 0 w 11"/>
                <a:gd name="T13" fmla="*/ 24 h 24"/>
                <a:gd name="T14" fmla="*/ 6 w 11"/>
                <a:gd name="T15" fmla="*/ 21 h 24"/>
                <a:gd name="T16" fmla="*/ 10 w 11"/>
                <a:gd name="T17" fmla="*/ 16 h 24"/>
                <a:gd name="T18" fmla="*/ 11 w 11"/>
                <a:gd name="T19" fmla="*/ 13 h 24"/>
                <a:gd name="T20" fmla="*/ 11 w 11"/>
                <a:gd name="T21" fmla="*/ 9 h 24"/>
                <a:gd name="T22" fmla="*/ 8 w 11"/>
                <a:gd name="T23" fmla="*/ 6 h 24"/>
                <a:gd name="T24" fmla="*/ 7 w 11"/>
                <a:gd name="T25" fmla="*/ 2 h 24"/>
                <a:gd name="T26" fmla="*/ 5 w 11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" h="24">
                  <a:moveTo>
                    <a:pt x="5" y="0"/>
                  </a:moveTo>
                  <a:lnTo>
                    <a:pt x="7" y="6"/>
                  </a:lnTo>
                  <a:lnTo>
                    <a:pt x="7" y="10"/>
                  </a:lnTo>
                  <a:lnTo>
                    <a:pt x="7" y="15"/>
                  </a:lnTo>
                  <a:lnTo>
                    <a:pt x="6" y="18"/>
                  </a:lnTo>
                  <a:lnTo>
                    <a:pt x="2" y="23"/>
                  </a:lnTo>
                  <a:lnTo>
                    <a:pt x="0" y="24"/>
                  </a:lnTo>
                  <a:lnTo>
                    <a:pt x="6" y="21"/>
                  </a:lnTo>
                  <a:lnTo>
                    <a:pt x="10" y="16"/>
                  </a:lnTo>
                  <a:lnTo>
                    <a:pt x="11" y="13"/>
                  </a:lnTo>
                  <a:lnTo>
                    <a:pt x="11" y="9"/>
                  </a:lnTo>
                  <a:lnTo>
                    <a:pt x="8" y="6"/>
                  </a:lnTo>
                  <a:lnTo>
                    <a:pt x="7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0" name="Freeform 225"/>
            <p:cNvSpPr>
              <a:spLocks/>
            </p:cNvSpPr>
            <p:nvPr/>
          </p:nvSpPr>
          <p:spPr bwMode="auto">
            <a:xfrm>
              <a:off x="4177" y="3808"/>
              <a:ext cx="104" cy="48"/>
            </a:xfrm>
            <a:custGeom>
              <a:avLst/>
              <a:gdLst>
                <a:gd name="T0" fmla="*/ 3 w 104"/>
                <a:gd name="T1" fmla="*/ 27 h 48"/>
                <a:gd name="T2" fmla="*/ 11 w 104"/>
                <a:gd name="T3" fmla="*/ 19 h 48"/>
                <a:gd name="T4" fmla="*/ 19 w 104"/>
                <a:gd name="T5" fmla="*/ 12 h 48"/>
                <a:gd name="T6" fmla="*/ 27 w 104"/>
                <a:gd name="T7" fmla="*/ 9 h 48"/>
                <a:gd name="T8" fmla="*/ 38 w 104"/>
                <a:gd name="T9" fmla="*/ 6 h 48"/>
                <a:gd name="T10" fmla="*/ 47 w 104"/>
                <a:gd name="T11" fmla="*/ 5 h 48"/>
                <a:gd name="T12" fmla="*/ 56 w 104"/>
                <a:gd name="T13" fmla="*/ 6 h 48"/>
                <a:gd name="T14" fmla="*/ 65 w 104"/>
                <a:gd name="T15" fmla="*/ 8 h 48"/>
                <a:gd name="T16" fmla="*/ 74 w 104"/>
                <a:gd name="T17" fmla="*/ 10 h 48"/>
                <a:gd name="T18" fmla="*/ 62 w 104"/>
                <a:gd name="T19" fmla="*/ 9 h 48"/>
                <a:gd name="T20" fmla="*/ 57 w 104"/>
                <a:gd name="T21" fmla="*/ 9 h 48"/>
                <a:gd name="T22" fmla="*/ 68 w 104"/>
                <a:gd name="T23" fmla="*/ 18 h 48"/>
                <a:gd name="T24" fmla="*/ 75 w 104"/>
                <a:gd name="T25" fmla="*/ 24 h 48"/>
                <a:gd name="T26" fmla="*/ 78 w 104"/>
                <a:gd name="T27" fmla="*/ 27 h 48"/>
                <a:gd name="T28" fmla="*/ 78 w 104"/>
                <a:gd name="T29" fmla="*/ 28 h 48"/>
                <a:gd name="T30" fmla="*/ 78 w 104"/>
                <a:gd name="T31" fmla="*/ 33 h 48"/>
                <a:gd name="T32" fmla="*/ 79 w 104"/>
                <a:gd name="T33" fmla="*/ 35 h 48"/>
                <a:gd name="T34" fmla="*/ 81 w 104"/>
                <a:gd name="T35" fmla="*/ 37 h 48"/>
                <a:gd name="T36" fmla="*/ 83 w 104"/>
                <a:gd name="T37" fmla="*/ 40 h 48"/>
                <a:gd name="T38" fmla="*/ 89 w 104"/>
                <a:gd name="T39" fmla="*/ 41 h 48"/>
                <a:gd name="T40" fmla="*/ 93 w 104"/>
                <a:gd name="T41" fmla="*/ 41 h 48"/>
                <a:gd name="T42" fmla="*/ 96 w 104"/>
                <a:gd name="T43" fmla="*/ 48 h 48"/>
                <a:gd name="T44" fmla="*/ 98 w 104"/>
                <a:gd name="T45" fmla="*/ 45 h 48"/>
                <a:gd name="T46" fmla="*/ 101 w 104"/>
                <a:gd name="T47" fmla="*/ 41 h 48"/>
                <a:gd name="T48" fmla="*/ 104 w 104"/>
                <a:gd name="T49" fmla="*/ 36 h 48"/>
                <a:gd name="T50" fmla="*/ 98 w 104"/>
                <a:gd name="T51" fmla="*/ 18 h 48"/>
                <a:gd name="T52" fmla="*/ 95 w 104"/>
                <a:gd name="T53" fmla="*/ 12 h 48"/>
                <a:gd name="T54" fmla="*/ 85 w 104"/>
                <a:gd name="T55" fmla="*/ 8 h 48"/>
                <a:gd name="T56" fmla="*/ 75 w 104"/>
                <a:gd name="T57" fmla="*/ 4 h 48"/>
                <a:gd name="T58" fmla="*/ 66 w 104"/>
                <a:gd name="T59" fmla="*/ 2 h 48"/>
                <a:gd name="T60" fmla="*/ 57 w 104"/>
                <a:gd name="T61" fmla="*/ 1 h 48"/>
                <a:gd name="T62" fmla="*/ 49 w 104"/>
                <a:gd name="T63" fmla="*/ 0 h 48"/>
                <a:gd name="T64" fmla="*/ 42 w 104"/>
                <a:gd name="T65" fmla="*/ 1 h 48"/>
                <a:gd name="T66" fmla="*/ 30 w 104"/>
                <a:gd name="T67" fmla="*/ 2 h 48"/>
                <a:gd name="T68" fmla="*/ 19 w 104"/>
                <a:gd name="T69" fmla="*/ 5 h 48"/>
                <a:gd name="T70" fmla="*/ 11 w 104"/>
                <a:gd name="T71" fmla="*/ 10 h 48"/>
                <a:gd name="T72" fmla="*/ 5 w 104"/>
                <a:gd name="T73" fmla="*/ 13 h 48"/>
                <a:gd name="T74" fmla="*/ 2 w 104"/>
                <a:gd name="T75" fmla="*/ 16 h 48"/>
                <a:gd name="T76" fmla="*/ 1 w 104"/>
                <a:gd name="T77" fmla="*/ 19 h 48"/>
                <a:gd name="T78" fmla="*/ 0 w 104"/>
                <a:gd name="T79" fmla="*/ 21 h 48"/>
                <a:gd name="T80" fmla="*/ 1 w 104"/>
                <a:gd name="T81" fmla="*/ 23 h 48"/>
                <a:gd name="T82" fmla="*/ 2 w 104"/>
                <a:gd name="T83" fmla="*/ 26 h 48"/>
                <a:gd name="T84" fmla="*/ 3 w 104"/>
                <a:gd name="T85" fmla="*/ 27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4" h="48">
                  <a:moveTo>
                    <a:pt x="3" y="27"/>
                  </a:moveTo>
                  <a:lnTo>
                    <a:pt x="11" y="19"/>
                  </a:lnTo>
                  <a:lnTo>
                    <a:pt x="19" y="12"/>
                  </a:lnTo>
                  <a:lnTo>
                    <a:pt x="27" y="9"/>
                  </a:lnTo>
                  <a:lnTo>
                    <a:pt x="38" y="6"/>
                  </a:lnTo>
                  <a:lnTo>
                    <a:pt x="47" y="5"/>
                  </a:lnTo>
                  <a:lnTo>
                    <a:pt x="56" y="6"/>
                  </a:lnTo>
                  <a:lnTo>
                    <a:pt x="65" y="8"/>
                  </a:lnTo>
                  <a:lnTo>
                    <a:pt x="74" y="10"/>
                  </a:lnTo>
                  <a:lnTo>
                    <a:pt x="62" y="9"/>
                  </a:lnTo>
                  <a:lnTo>
                    <a:pt x="57" y="9"/>
                  </a:lnTo>
                  <a:lnTo>
                    <a:pt x="68" y="18"/>
                  </a:lnTo>
                  <a:lnTo>
                    <a:pt x="75" y="24"/>
                  </a:lnTo>
                  <a:lnTo>
                    <a:pt x="78" y="27"/>
                  </a:lnTo>
                  <a:lnTo>
                    <a:pt x="78" y="28"/>
                  </a:lnTo>
                  <a:lnTo>
                    <a:pt x="78" y="33"/>
                  </a:lnTo>
                  <a:lnTo>
                    <a:pt x="79" y="35"/>
                  </a:lnTo>
                  <a:lnTo>
                    <a:pt x="81" y="37"/>
                  </a:lnTo>
                  <a:lnTo>
                    <a:pt x="83" y="40"/>
                  </a:lnTo>
                  <a:lnTo>
                    <a:pt x="89" y="41"/>
                  </a:lnTo>
                  <a:lnTo>
                    <a:pt x="93" y="41"/>
                  </a:lnTo>
                  <a:lnTo>
                    <a:pt x="96" y="48"/>
                  </a:lnTo>
                  <a:lnTo>
                    <a:pt x="98" y="45"/>
                  </a:lnTo>
                  <a:lnTo>
                    <a:pt x="101" y="41"/>
                  </a:lnTo>
                  <a:lnTo>
                    <a:pt x="104" y="36"/>
                  </a:lnTo>
                  <a:lnTo>
                    <a:pt x="98" y="18"/>
                  </a:lnTo>
                  <a:lnTo>
                    <a:pt x="95" y="12"/>
                  </a:lnTo>
                  <a:lnTo>
                    <a:pt x="85" y="8"/>
                  </a:lnTo>
                  <a:lnTo>
                    <a:pt x="75" y="4"/>
                  </a:lnTo>
                  <a:lnTo>
                    <a:pt x="66" y="2"/>
                  </a:lnTo>
                  <a:lnTo>
                    <a:pt x="57" y="1"/>
                  </a:lnTo>
                  <a:lnTo>
                    <a:pt x="49" y="0"/>
                  </a:lnTo>
                  <a:lnTo>
                    <a:pt x="42" y="1"/>
                  </a:lnTo>
                  <a:lnTo>
                    <a:pt x="30" y="2"/>
                  </a:lnTo>
                  <a:lnTo>
                    <a:pt x="19" y="5"/>
                  </a:lnTo>
                  <a:lnTo>
                    <a:pt x="11" y="10"/>
                  </a:lnTo>
                  <a:lnTo>
                    <a:pt x="5" y="13"/>
                  </a:lnTo>
                  <a:lnTo>
                    <a:pt x="2" y="16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2" y="26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1" name="Freeform 226"/>
            <p:cNvSpPr>
              <a:spLocks/>
            </p:cNvSpPr>
            <p:nvPr/>
          </p:nvSpPr>
          <p:spPr bwMode="auto">
            <a:xfrm>
              <a:off x="4189" y="3837"/>
              <a:ext cx="55" cy="37"/>
            </a:xfrm>
            <a:custGeom>
              <a:avLst/>
              <a:gdLst>
                <a:gd name="T0" fmla="*/ 14 w 55"/>
                <a:gd name="T1" fmla="*/ 0 h 37"/>
                <a:gd name="T2" fmla="*/ 7 w 55"/>
                <a:gd name="T3" fmla="*/ 2 h 37"/>
                <a:gd name="T4" fmla="*/ 3 w 55"/>
                <a:gd name="T5" fmla="*/ 4 h 37"/>
                <a:gd name="T6" fmla="*/ 1 w 55"/>
                <a:gd name="T7" fmla="*/ 5 h 37"/>
                <a:gd name="T8" fmla="*/ 0 w 55"/>
                <a:gd name="T9" fmla="*/ 6 h 37"/>
                <a:gd name="T10" fmla="*/ 1 w 55"/>
                <a:gd name="T11" fmla="*/ 10 h 37"/>
                <a:gd name="T12" fmla="*/ 5 w 55"/>
                <a:gd name="T13" fmla="*/ 13 h 37"/>
                <a:gd name="T14" fmla="*/ 11 w 55"/>
                <a:gd name="T15" fmla="*/ 18 h 37"/>
                <a:gd name="T16" fmla="*/ 16 w 55"/>
                <a:gd name="T17" fmla="*/ 23 h 37"/>
                <a:gd name="T18" fmla="*/ 27 w 55"/>
                <a:gd name="T19" fmla="*/ 30 h 37"/>
                <a:gd name="T20" fmla="*/ 31 w 55"/>
                <a:gd name="T21" fmla="*/ 34 h 37"/>
                <a:gd name="T22" fmla="*/ 35 w 55"/>
                <a:gd name="T23" fmla="*/ 36 h 37"/>
                <a:gd name="T24" fmla="*/ 38 w 55"/>
                <a:gd name="T25" fmla="*/ 37 h 37"/>
                <a:gd name="T26" fmla="*/ 42 w 55"/>
                <a:gd name="T27" fmla="*/ 37 h 37"/>
                <a:gd name="T28" fmla="*/ 44 w 55"/>
                <a:gd name="T29" fmla="*/ 37 h 37"/>
                <a:gd name="T30" fmla="*/ 46 w 55"/>
                <a:gd name="T31" fmla="*/ 37 h 37"/>
                <a:gd name="T32" fmla="*/ 51 w 55"/>
                <a:gd name="T33" fmla="*/ 35 h 37"/>
                <a:gd name="T34" fmla="*/ 54 w 55"/>
                <a:gd name="T35" fmla="*/ 34 h 37"/>
                <a:gd name="T36" fmla="*/ 55 w 55"/>
                <a:gd name="T37" fmla="*/ 32 h 37"/>
                <a:gd name="T38" fmla="*/ 46 w 55"/>
                <a:gd name="T39" fmla="*/ 30 h 37"/>
                <a:gd name="T40" fmla="*/ 37 w 55"/>
                <a:gd name="T41" fmla="*/ 28 h 37"/>
                <a:gd name="T42" fmla="*/ 28 w 55"/>
                <a:gd name="T43" fmla="*/ 24 h 37"/>
                <a:gd name="T44" fmla="*/ 19 w 55"/>
                <a:gd name="T45" fmla="*/ 20 h 37"/>
                <a:gd name="T46" fmla="*/ 15 w 55"/>
                <a:gd name="T47" fmla="*/ 18 h 37"/>
                <a:gd name="T48" fmla="*/ 12 w 55"/>
                <a:gd name="T49" fmla="*/ 14 h 37"/>
                <a:gd name="T50" fmla="*/ 11 w 55"/>
                <a:gd name="T51" fmla="*/ 12 h 37"/>
                <a:gd name="T52" fmla="*/ 11 w 55"/>
                <a:gd name="T53" fmla="*/ 8 h 37"/>
                <a:gd name="T54" fmla="*/ 11 w 55"/>
                <a:gd name="T55" fmla="*/ 4 h 37"/>
                <a:gd name="T56" fmla="*/ 14 w 55"/>
                <a:gd name="T57" fmla="*/ 0 h 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37">
                  <a:moveTo>
                    <a:pt x="14" y="0"/>
                  </a:moveTo>
                  <a:lnTo>
                    <a:pt x="7" y="2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6"/>
                  </a:lnTo>
                  <a:lnTo>
                    <a:pt x="1" y="10"/>
                  </a:lnTo>
                  <a:lnTo>
                    <a:pt x="5" y="13"/>
                  </a:lnTo>
                  <a:lnTo>
                    <a:pt x="11" y="18"/>
                  </a:lnTo>
                  <a:lnTo>
                    <a:pt x="16" y="23"/>
                  </a:lnTo>
                  <a:lnTo>
                    <a:pt x="27" y="30"/>
                  </a:lnTo>
                  <a:lnTo>
                    <a:pt x="31" y="34"/>
                  </a:lnTo>
                  <a:lnTo>
                    <a:pt x="35" y="36"/>
                  </a:lnTo>
                  <a:lnTo>
                    <a:pt x="38" y="37"/>
                  </a:lnTo>
                  <a:lnTo>
                    <a:pt x="42" y="37"/>
                  </a:lnTo>
                  <a:lnTo>
                    <a:pt x="44" y="37"/>
                  </a:lnTo>
                  <a:lnTo>
                    <a:pt x="46" y="37"/>
                  </a:lnTo>
                  <a:lnTo>
                    <a:pt x="51" y="35"/>
                  </a:lnTo>
                  <a:lnTo>
                    <a:pt x="54" y="34"/>
                  </a:lnTo>
                  <a:lnTo>
                    <a:pt x="55" y="32"/>
                  </a:lnTo>
                  <a:lnTo>
                    <a:pt x="46" y="30"/>
                  </a:lnTo>
                  <a:lnTo>
                    <a:pt x="37" y="28"/>
                  </a:lnTo>
                  <a:lnTo>
                    <a:pt x="28" y="24"/>
                  </a:lnTo>
                  <a:lnTo>
                    <a:pt x="19" y="20"/>
                  </a:lnTo>
                  <a:lnTo>
                    <a:pt x="15" y="18"/>
                  </a:lnTo>
                  <a:lnTo>
                    <a:pt x="12" y="14"/>
                  </a:lnTo>
                  <a:lnTo>
                    <a:pt x="11" y="12"/>
                  </a:lnTo>
                  <a:lnTo>
                    <a:pt x="11" y="8"/>
                  </a:lnTo>
                  <a:lnTo>
                    <a:pt x="11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2" name="Freeform 227"/>
            <p:cNvSpPr>
              <a:spLocks/>
            </p:cNvSpPr>
            <p:nvPr/>
          </p:nvSpPr>
          <p:spPr bwMode="auto">
            <a:xfrm>
              <a:off x="4185" y="3847"/>
              <a:ext cx="26" cy="25"/>
            </a:xfrm>
            <a:custGeom>
              <a:avLst/>
              <a:gdLst>
                <a:gd name="T0" fmla="*/ 26 w 26"/>
                <a:gd name="T1" fmla="*/ 22 h 25"/>
                <a:gd name="T2" fmla="*/ 26 w 26"/>
                <a:gd name="T3" fmla="*/ 21 h 25"/>
                <a:gd name="T4" fmla="*/ 1 w 26"/>
                <a:gd name="T5" fmla="*/ 0 h 25"/>
                <a:gd name="T6" fmla="*/ 0 w 26"/>
                <a:gd name="T7" fmla="*/ 2 h 25"/>
                <a:gd name="T8" fmla="*/ 0 w 26"/>
                <a:gd name="T9" fmla="*/ 4 h 25"/>
                <a:gd name="T10" fmla="*/ 0 w 26"/>
                <a:gd name="T11" fmla="*/ 9 h 25"/>
                <a:gd name="T12" fmla="*/ 5 w 26"/>
                <a:gd name="T13" fmla="*/ 18 h 25"/>
                <a:gd name="T14" fmla="*/ 9 w 26"/>
                <a:gd name="T15" fmla="*/ 24 h 25"/>
                <a:gd name="T16" fmla="*/ 10 w 26"/>
                <a:gd name="T17" fmla="*/ 25 h 25"/>
                <a:gd name="T18" fmla="*/ 11 w 26"/>
                <a:gd name="T19" fmla="*/ 25 h 25"/>
                <a:gd name="T20" fmla="*/ 17 w 26"/>
                <a:gd name="T21" fmla="*/ 25 h 25"/>
                <a:gd name="T22" fmla="*/ 23 w 26"/>
                <a:gd name="T23" fmla="*/ 24 h 25"/>
                <a:gd name="T24" fmla="*/ 26 w 26"/>
                <a:gd name="T25" fmla="*/ 22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6" h="25">
                  <a:moveTo>
                    <a:pt x="26" y="22"/>
                  </a:moveTo>
                  <a:lnTo>
                    <a:pt x="26" y="21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5" y="18"/>
                  </a:lnTo>
                  <a:lnTo>
                    <a:pt x="9" y="24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7" y="25"/>
                  </a:lnTo>
                  <a:lnTo>
                    <a:pt x="23" y="24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3" name="Freeform 228"/>
            <p:cNvSpPr>
              <a:spLocks/>
            </p:cNvSpPr>
            <p:nvPr/>
          </p:nvSpPr>
          <p:spPr bwMode="auto">
            <a:xfrm>
              <a:off x="4237" y="3848"/>
              <a:ext cx="26" cy="29"/>
            </a:xfrm>
            <a:custGeom>
              <a:avLst/>
              <a:gdLst>
                <a:gd name="T0" fmla="*/ 11 w 26"/>
                <a:gd name="T1" fmla="*/ 27 h 29"/>
                <a:gd name="T2" fmla="*/ 14 w 26"/>
                <a:gd name="T3" fmla="*/ 24 h 29"/>
                <a:gd name="T4" fmla="*/ 18 w 26"/>
                <a:gd name="T5" fmla="*/ 20 h 29"/>
                <a:gd name="T6" fmla="*/ 19 w 26"/>
                <a:gd name="T7" fmla="*/ 17 h 29"/>
                <a:gd name="T8" fmla="*/ 20 w 26"/>
                <a:gd name="T9" fmla="*/ 15 h 29"/>
                <a:gd name="T10" fmla="*/ 20 w 26"/>
                <a:gd name="T11" fmla="*/ 12 h 29"/>
                <a:gd name="T12" fmla="*/ 19 w 26"/>
                <a:gd name="T13" fmla="*/ 11 h 29"/>
                <a:gd name="T14" fmla="*/ 21 w 26"/>
                <a:gd name="T15" fmla="*/ 10 h 29"/>
                <a:gd name="T16" fmla="*/ 23 w 26"/>
                <a:gd name="T17" fmla="*/ 7 h 29"/>
                <a:gd name="T18" fmla="*/ 26 w 26"/>
                <a:gd name="T19" fmla="*/ 2 h 29"/>
                <a:gd name="T20" fmla="*/ 18 w 26"/>
                <a:gd name="T21" fmla="*/ 0 h 29"/>
                <a:gd name="T22" fmla="*/ 17 w 26"/>
                <a:gd name="T23" fmla="*/ 11 h 29"/>
                <a:gd name="T24" fmla="*/ 13 w 26"/>
                <a:gd name="T25" fmla="*/ 18 h 29"/>
                <a:gd name="T26" fmla="*/ 11 w 26"/>
                <a:gd name="T27" fmla="*/ 21 h 29"/>
                <a:gd name="T28" fmla="*/ 7 w 26"/>
                <a:gd name="T29" fmla="*/ 25 h 29"/>
                <a:gd name="T30" fmla="*/ 6 w 26"/>
                <a:gd name="T31" fmla="*/ 26 h 29"/>
                <a:gd name="T32" fmla="*/ 3 w 26"/>
                <a:gd name="T33" fmla="*/ 27 h 29"/>
                <a:gd name="T34" fmla="*/ 0 w 26"/>
                <a:gd name="T35" fmla="*/ 27 h 29"/>
                <a:gd name="T36" fmla="*/ 5 w 26"/>
                <a:gd name="T37" fmla="*/ 29 h 29"/>
                <a:gd name="T38" fmla="*/ 8 w 26"/>
                <a:gd name="T39" fmla="*/ 29 h 29"/>
                <a:gd name="T40" fmla="*/ 10 w 26"/>
                <a:gd name="T41" fmla="*/ 28 h 29"/>
                <a:gd name="T42" fmla="*/ 11 w 26"/>
                <a:gd name="T43" fmla="*/ 27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9">
                  <a:moveTo>
                    <a:pt x="11" y="27"/>
                  </a:moveTo>
                  <a:lnTo>
                    <a:pt x="14" y="24"/>
                  </a:lnTo>
                  <a:lnTo>
                    <a:pt x="18" y="20"/>
                  </a:lnTo>
                  <a:lnTo>
                    <a:pt x="19" y="17"/>
                  </a:lnTo>
                  <a:lnTo>
                    <a:pt x="20" y="15"/>
                  </a:lnTo>
                  <a:lnTo>
                    <a:pt x="20" y="12"/>
                  </a:lnTo>
                  <a:lnTo>
                    <a:pt x="19" y="11"/>
                  </a:lnTo>
                  <a:lnTo>
                    <a:pt x="21" y="10"/>
                  </a:lnTo>
                  <a:lnTo>
                    <a:pt x="23" y="7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7" y="11"/>
                  </a:lnTo>
                  <a:lnTo>
                    <a:pt x="13" y="18"/>
                  </a:lnTo>
                  <a:lnTo>
                    <a:pt x="11" y="21"/>
                  </a:lnTo>
                  <a:lnTo>
                    <a:pt x="7" y="25"/>
                  </a:lnTo>
                  <a:lnTo>
                    <a:pt x="6" y="26"/>
                  </a:lnTo>
                  <a:lnTo>
                    <a:pt x="3" y="27"/>
                  </a:lnTo>
                  <a:lnTo>
                    <a:pt x="0" y="27"/>
                  </a:lnTo>
                  <a:lnTo>
                    <a:pt x="5" y="29"/>
                  </a:lnTo>
                  <a:lnTo>
                    <a:pt x="8" y="29"/>
                  </a:lnTo>
                  <a:lnTo>
                    <a:pt x="10" y="28"/>
                  </a:lnTo>
                  <a:lnTo>
                    <a:pt x="1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4" name="Freeform 229"/>
            <p:cNvSpPr>
              <a:spLocks/>
            </p:cNvSpPr>
            <p:nvPr/>
          </p:nvSpPr>
          <p:spPr bwMode="auto">
            <a:xfrm>
              <a:off x="4242" y="3855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0 w 1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5" name="Freeform 230"/>
            <p:cNvSpPr>
              <a:spLocks/>
            </p:cNvSpPr>
            <p:nvPr/>
          </p:nvSpPr>
          <p:spPr bwMode="auto">
            <a:xfrm>
              <a:off x="4213" y="3822"/>
              <a:ext cx="42" cy="33"/>
            </a:xfrm>
            <a:custGeom>
              <a:avLst/>
              <a:gdLst>
                <a:gd name="T0" fmla="*/ 22 w 42"/>
                <a:gd name="T1" fmla="*/ 10 h 33"/>
                <a:gd name="T2" fmla="*/ 28 w 42"/>
                <a:gd name="T3" fmla="*/ 13 h 33"/>
                <a:gd name="T4" fmla="*/ 34 w 42"/>
                <a:gd name="T5" fmla="*/ 17 h 33"/>
                <a:gd name="T6" fmla="*/ 38 w 42"/>
                <a:gd name="T7" fmla="*/ 20 h 33"/>
                <a:gd name="T8" fmla="*/ 37 w 42"/>
                <a:gd name="T9" fmla="*/ 23 h 33"/>
                <a:gd name="T10" fmla="*/ 36 w 42"/>
                <a:gd name="T11" fmla="*/ 27 h 33"/>
                <a:gd name="T12" fmla="*/ 31 w 42"/>
                <a:gd name="T13" fmla="*/ 33 h 33"/>
                <a:gd name="T14" fmla="*/ 36 w 42"/>
                <a:gd name="T15" fmla="*/ 30 h 33"/>
                <a:gd name="T16" fmla="*/ 39 w 42"/>
                <a:gd name="T17" fmla="*/ 29 h 33"/>
                <a:gd name="T18" fmla="*/ 41 w 42"/>
                <a:gd name="T19" fmla="*/ 27 h 33"/>
                <a:gd name="T20" fmla="*/ 42 w 42"/>
                <a:gd name="T21" fmla="*/ 26 h 33"/>
                <a:gd name="T22" fmla="*/ 42 w 42"/>
                <a:gd name="T23" fmla="*/ 23 h 33"/>
                <a:gd name="T24" fmla="*/ 41 w 42"/>
                <a:gd name="T25" fmla="*/ 21 h 33"/>
                <a:gd name="T26" fmla="*/ 37 w 42"/>
                <a:gd name="T27" fmla="*/ 17 h 33"/>
                <a:gd name="T28" fmla="*/ 34 w 42"/>
                <a:gd name="T29" fmla="*/ 11 h 33"/>
                <a:gd name="T30" fmla="*/ 29 w 42"/>
                <a:gd name="T31" fmla="*/ 6 h 33"/>
                <a:gd name="T32" fmla="*/ 22 w 42"/>
                <a:gd name="T33" fmla="*/ 0 h 33"/>
                <a:gd name="T34" fmla="*/ 13 w 42"/>
                <a:gd name="T35" fmla="*/ 3 h 33"/>
                <a:gd name="T36" fmla="*/ 5 w 42"/>
                <a:gd name="T37" fmla="*/ 4 h 33"/>
                <a:gd name="T38" fmla="*/ 0 w 42"/>
                <a:gd name="T39" fmla="*/ 6 h 33"/>
                <a:gd name="T40" fmla="*/ 10 w 42"/>
                <a:gd name="T41" fmla="*/ 7 h 33"/>
                <a:gd name="T42" fmla="*/ 22 w 42"/>
                <a:gd name="T43" fmla="*/ 10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33">
                  <a:moveTo>
                    <a:pt x="22" y="10"/>
                  </a:moveTo>
                  <a:lnTo>
                    <a:pt x="28" y="13"/>
                  </a:lnTo>
                  <a:lnTo>
                    <a:pt x="34" y="17"/>
                  </a:lnTo>
                  <a:lnTo>
                    <a:pt x="38" y="20"/>
                  </a:lnTo>
                  <a:lnTo>
                    <a:pt x="37" y="23"/>
                  </a:lnTo>
                  <a:lnTo>
                    <a:pt x="36" y="27"/>
                  </a:lnTo>
                  <a:lnTo>
                    <a:pt x="31" y="33"/>
                  </a:lnTo>
                  <a:lnTo>
                    <a:pt x="36" y="30"/>
                  </a:lnTo>
                  <a:lnTo>
                    <a:pt x="39" y="29"/>
                  </a:lnTo>
                  <a:lnTo>
                    <a:pt x="41" y="27"/>
                  </a:lnTo>
                  <a:lnTo>
                    <a:pt x="42" y="26"/>
                  </a:lnTo>
                  <a:lnTo>
                    <a:pt x="42" y="23"/>
                  </a:lnTo>
                  <a:lnTo>
                    <a:pt x="41" y="21"/>
                  </a:lnTo>
                  <a:lnTo>
                    <a:pt x="37" y="17"/>
                  </a:lnTo>
                  <a:lnTo>
                    <a:pt x="34" y="11"/>
                  </a:lnTo>
                  <a:lnTo>
                    <a:pt x="29" y="6"/>
                  </a:lnTo>
                  <a:lnTo>
                    <a:pt x="22" y="0"/>
                  </a:lnTo>
                  <a:lnTo>
                    <a:pt x="13" y="3"/>
                  </a:lnTo>
                  <a:lnTo>
                    <a:pt x="5" y="4"/>
                  </a:lnTo>
                  <a:lnTo>
                    <a:pt x="0" y="6"/>
                  </a:lnTo>
                  <a:lnTo>
                    <a:pt x="10" y="7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6" name="Freeform 231"/>
            <p:cNvSpPr>
              <a:spLocks/>
            </p:cNvSpPr>
            <p:nvPr/>
          </p:nvSpPr>
          <p:spPr bwMode="auto">
            <a:xfrm>
              <a:off x="4215" y="3835"/>
              <a:ext cx="29" cy="24"/>
            </a:xfrm>
            <a:custGeom>
              <a:avLst/>
              <a:gdLst>
                <a:gd name="T0" fmla="*/ 19 w 29"/>
                <a:gd name="T1" fmla="*/ 7 h 24"/>
                <a:gd name="T2" fmla="*/ 18 w 29"/>
                <a:gd name="T3" fmla="*/ 8 h 24"/>
                <a:gd name="T4" fmla="*/ 18 w 29"/>
                <a:gd name="T5" fmla="*/ 10 h 24"/>
                <a:gd name="T6" fmla="*/ 17 w 29"/>
                <a:gd name="T7" fmla="*/ 12 h 24"/>
                <a:gd name="T8" fmla="*/ 14 w 29"/>
                <a:gd name="T9" fmla="*/ 15 h 24"/>
                <a:gd name="T10" fmla="*/ 9 w 29"/>
                <a:gd name="T11" fmla="*/ 17 h 24"/>
                <a:gd name="T12" fmla="*/ 12 w 29"/>
                <a:gd name="T13" fmla="*/ 17 h 24"/>
                <a:gd name="T14" fmla="*/ 16 w 29"/>
                <a:gd name="T15" fmla="*/ 16 h 24"/>
                <a:gd name="T16" fmla="*/ 19 w 29"/>
                <a:gd name="T17" fmla="*/ 15 h 24"/>
                <a:gd name="T18" fmla="*/ 20 w 29"/>
                <a:gd name="T19" fmla="*/ 12 h 24"/>
                <a:gd name="T20" fmla="*/ 20 w 29"/>
                <a:gd name="T21" fmla="*/ 16 h 24"/>
                <a:gd name="T22" fmla="*/ 19 w 29"/>
                <a:gd name="T23" fmla="*/ 17 h 24"/>
                <a:gd name="T24" fmla="*/ 18 w 29"/>
                <a:gd name="T25" fmla="*/ 18 h 24"/>
                <a:gd name="T26" fmla="*/ 14 w 29"/>
                <a:gd name="T27" fmla="*/ 20 h 24"/>
                <a:gd name="T28" fmla="*/ 11 w 29"/>
                <a:gd name="T29" fmla="*/ 21 h 24"/>
                <a:gd name="T30" fmla="*/ 0 w 29"/>
                <a:gd name="T31" fmla="*/ 20 h 24"/>
                <a:gd name="T32" fmla="*/ 13 w 29"/>
                <a:gd name="T33" fmla="*/ 24 h 24"/>
                <a:gd name="T34" fmla="*/ 19 w 29"/>
                <a:gd name="T35" fmla="*/ 21 h 24"/>
                <a:gd name="T36" fmla="*/ 24 w 29"/>
                <a:gd name="T37" fmla="*/ 18 h 24"/>
                <a:gd name="T38" fmla="*/ 26 w 29"/>
                <a:gd name="T39" fmla="*/ 15 h 24"/>
                <a:gd name="T40" fmla="*/ 27 w 29"/>
                <a:gd name="T41" fmla="*/ 15 h 24"/>
                <a:gd name="T42" fmla="*/ 28 w 29"/>
                <a:gd name="T43" fmla="*/ 15 h 24"/>
                <a:gd name="T44" fmla="*/ 29 w 29"/>
                <a:gd name="T45" fmla="*/ 13 h 24"/>
                <a:gd name="T46" fmla="*/ 29 w 29"/>
                <a:gd name="T47" fmla="*/ 7 h 24"/>
                <a:gd name="T48" fmla="*/ 29 w 29"/>
                <a:gd name="T49" fmla="*/ 5 h 24"/>
                <a:gd name="T50" fmla="*/ 26 w 29"/>
                <a:gd name="T51" fmla="*/ 1 h 24"/>
                <a:gd name="T52" fmla="*/ 24 w 29"/>
                <a:gd name="T53" fmla="*/ 0 h 24"/>
                <a:gd name="T54" fmla="*/ 20 w 29"/>
                <a:gd name="T55" fmla="*/ 0 h 24"/>
                <a:gd name="T56" fmla="*/ 17 w 29"/>
                <a:gd name="T57" fmla="*/ 0 h 24"/>
                <a:gd name="T58" fmla="*/ 12 w 29"/>
                <a:gd name="T59" fmla="*/ 1 h 24"/>
                <a:gd name="T60" fmla="*/ 16 w 29"/>
                <a:gd name="T61" fmla="*/ 2 h 24"/>
                <a:gd name="T62" fmla="*/ 18 w 29"/>
                <a:gd name="T63" fmla="*/ 5 h 24"/>
                <a:gd name="T64" fmla="*/ 19 w 29"/>
                <a:gd name="T65" fmla="*/ 7 h 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" h="24">
                  <a:moveTo>
                    <a:pt x="19" y="7"/>
                  </a:moveTo>
                  <a:lnTo>
                    <a:pt x="18" y="8"/>
                  </a:lnTo>
                  <a:lnTo>
                    <a:pt x="18" y="10"/>
                  </a:lnTo>
                  <a:lnTo>
                    <a:pt x="17" y="12"/>
                  </a:lnTo>
                  <a:lnTo>
                    <a:pt x="14" y="15"/>
                  </a:lnTo>
                  <a:lnTo>
                    <a:pt x="9" y="17"/>
                  </a:lnTo>
                  <a:lnTo>
                    <a:pt x="12" y="17"/>
                  </a:lnTo>
                  <a:lnTo>
                    <a:pt x="16" y="16"/>
                  </a:lnTo>
                  <a:lnTo>
                    <a:pt x="19" y="15"/>
                  </a:lnTo>
                  <a:lnTo>
                    <a:pt x="20" y="12"/>
                  </a:lnTo>
                  <a:lnTo>
                    <a:pt x="20" y="16"/>
                  </a:lnTo>
                  <a:lnTo>
                    <a:pt x="19" y="17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1" y="21"/>
                  </a:lnTo>
                  <a:lnTo>
                    <a:pt x="0" y="20"/>
                  </a:lnTo>
                  <a:lnTo>
                    <a:pt x="13" y="24"/>
                  </a:lnTo>
                  <a:lnTo>
                    <a:pt x="19" y="21"/>
                  </a:lnTo>
                  <a:lnTo>
                    <a:pt x="24" y="18"/>
                  </a:lnTo>
                  <a:lnTo>
                    <a:pt x="26" y="15"/>
                  </a:lnTo>
                  <a:lnTo>
                    <a:pt x="27" y="15"/>
                  </a:lnTo>
                  <a:lnTo>
                    <a:pt x="28" y="15"/>
                  </a:lnTo>
                  <a:lnTo>
                    <a:pt x="29" y="13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2" y="1"/>
                  </a:lnTo>
                  <a:lnTo>
                    <a:pt x="16" y="2"/>
                  </a:lnTo>
                  <a:lnTo>
                    <a:pt x="18" y="5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7" name="Freeform 232"/>
            <p:cNvSpPr>
              <a:spLocks/>
            </p:cNvSpPr>
            <p:nvPr/>
          </p:nvSpPr>
          <p:spPr bwMode="auto">
            <a:xfrm>
              <a:off x="4204" y="3829"/>
              <a:ext cx="27" cy="24"/>
            </a:xfrm>
            <a:custGeom>
              <a:avLst/>
              <a:gdLst>
                <a:gd name="T0" fmla="*/ 0 w 27"/>
                <a:gd name="T1" fmla="*/ 8 h 24"/>
                <a:gd name="T2" fmla="*/ 1 w 27"/>
                <a:gd name="T3" fmla="*/ 13 h 24"/>
                <a:gd name="T4" fmla="*/ 4 w 27"/>
                <a:gd name="T5" fmla="*/ 18 h 24"/>
                <a:gd name="T6" fmla="*/ 8 w 27"/>
                <a:gd name="T7" fmla="*/ 24 h 24"/>
                <a:gd name="T8" fmla="*/ 9 w 27"/>
                <a:gd name="T9" fmla="*/ 24 h 24"/>
                <a:gd name="T10" fmla="*/ 12 w 27"/>
                <a:gd name="T11" fmla="*/ 23 h 24"/>
                <a:gd name="T12" fmla="*/ 12 w 27"/>
                <a:gd name="T13" fmla="*/ 21 h 24"/>
                <a:gd name="T14" fmla="*/ 11 w 27"/>
                <a:gd name="T15" fmla="*/ 18 h 24"/>
                <a:gd name="T16" fmla="*/ 13 w 27"/>
                <a:gd name="T17" fmla="*/ 12 h 24"/>
                <a:gd name="T18" fmla="*/ 17 w 27"/>
                <a:gd name="T19" fmla="*/ 7 h 24"/>
                <a:gd name="T20" fmla="*/ 20 w 27"/>
                <a:gd name="T21" fmla="*/ 6 h 24"/>
                <a:gd name="T22" fmla="*/ 22 w 27"/>
                <a:gd name="T23" fmla="*/ 5 h 24"/>
                <a:gd name="T24" fmla="*/ 27 w 27"/>
                <a:gd name="T25" fmla="*/ 4 h 24"/>
                <a:gd name="T26" fmla="*/ 9 w 27"/>
                <a:gd name="T27" fmla="*/ 0 h 24"/>
                <a:gd name="T28" fmla="*/ 7 w 27"/>
                <a:gd name="T29" fmla="*/ 0 h 24"/>
                <a:gd name="T30" fmla="*/ 5 w 27"/>
                <a:gd name="T31" fmla="*/ 3 h 24"/>
                <a:gd name="T32" fmla="*/ 4 w 27"/>
                <a:gd name="T33" fmla="*/ 6 h 24"/>
                <a:gd name="T34" fmla="*/ 0 w 27"/>
                <a:gd name="T35" fmla="*/ 8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24">
                  <a:moveTo>
                    <a:pt x="0" y="8"/>
                  </a:moveTo>
                  <a:lnTo>
                    <a:pt x="1" y="13"/>
                  </a:lnTo>
                  <a:lnTo>
                    <a:pt x="4" y="18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2" y="23"/>
                  </a:lnTo>
                  <a:lnTo>
                    <a:pt x="12" y="21"/>
                  </a:lnTo>
                  <a:lnTo>
                    <a:pt x="11" y="18"/>
                  </a:lnTo>
                  <a:lnTo>
                    <a:pt x="13" y="12"/>
                  </a:lnTo>
                  <a:lnTo>
                    <a:pt x="17" y="7"/>
                  </a:lnTo>
                  <a:lnTo>
                    <a:pt x="20" y="6"/>
                  </a:lnTo>
                  <a:lnTo>
                    <a:pt x="22" y="5"/>
                  </a:lnTo>
                  <a:lnTo>
                    <a:pt x="27" y="4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3"/>
                  </a:lnTo>
                  <a:lnTo>
                    <a:pt x="4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8" name="Freeform 233"/>
            <p:cNvSpPr>
              <a:spLocks/>
            </p:cNvSpPr>
            <p:nvPr/>
          </p:nvSpPr>
          <p:spPr bwMode="auto">
            <a:xfrm>
              <a:off x="4144" y="3749"/>
              <a:ext cx="185" cy="70"/>
            </a:xfrm>
            <a:custGeom>
              <a:avLst/>
              <a:gdLst>
                <a:gd name="T0" fmla="*/ 89 w 185"/>
                <a:gd name="T1" fmla="*/ 17 h 70"/>
                <a:gd name="T2" fmla="*/ 97 w 185"/>
                <a:gd name="T3" fmla="*/ 15 h 70"/>
                <a:gd name="T4" fmla="*/ 105 w 185"/>
                <a:gd name="T5" fmla="*/ 14 h 70"/>
                <a:gd name="T6" fmla="*/ 115 w 185"/>
                <a:gd name="T7" fmla="*/ 13 h 70"/>
                <a:gd name="T8" fmla="*/ 128 w 185"/>
                <a:gd name="T9" fmla="*/ 13 h 70"/>
                <a:gd name="T10" fmla="*/ 139 w 185"/>
                <a:gd name="T11" fmla="*/ 16 h 70"/>
                <a:gd name="T12" fmla="*/ 146 w 185"/>
                <a:gd name="T13" fmla="*/ 18 h 70"/>
                <a:gd name="T14" fmla="*/ 152 w 185"/>
                <a:gd name="T15" fmla="*/ 21 h 70"/>
                <a:gd name="T16" fmla="*/ 159 w 185"/>
                <a:gd name="T17" fmla="*/ 25 h 70"/>
                <a:gd name="T18" fmla="*/ 164 w 185"/>
                <a:gd name="T19" fmla="*/ 30 h 70"/>
                <a:gd name="T20" fmla="*/ 167 w 185"/>
                <a:gd name="T21" fmla="*/ 33 h 70"/>
                <a:gd name="T22" fmla="*/ 170 w 185"/>
                <a:gd name="T23" fmla="*/ 39 h 70"/>
                <a:gd name="T24" fmla="*/ 176 w 185"/>
                <a:gd name="T25" fmla="*/ 54 h 70"/>
                <a:gd name="T26" fmla="*/ 182 w 185"/>
                <a:gd name="T27" fmla="*/ 67 h 70"/>
                <a:gd name="T28" fmla="*/ 184 w 185"/>
                <a:gd name="T29" fmla="*/ 70 h 70"/>
                <a:gd name="T30" fmla="*/ 185 w 185"/>
                <a:gd name="T31" fmla="*/ 70 h 70"/>
                <a:gd name="T32" fmla="*/ 185 w 185"/>
                <a:gd name="T33" fmla="*/ 65 h 70"/>
                <a:gd name="T34" fmla="*/ 184 w 185"/>
                <a:gd name="T35" fmla="*/ 61 h 70"/>
                <a:gd name="T36" fmla="*/ 181 w 185"/>
                <a:gd name="T37" fmla="*/ 49 h 70"/>
                <a:gd name="T38" fmla="*/ 175 w 185"/>
                <a:gd name="T39" fmla="*/ 39 h 70"/>
                <a:gd name="T40" fmla="*/ 168 w 185"/>
                <a:gd name="T41" fmla="*/ 28 h 70"/>
                <a:gd name="T42" fmla="*/ 154 w 185"/>
                <a:gd name="T43" fmla="*/ 12 h 70"/>
                <a:gd name="T44" fmla="*/ 148 w 185"/>
                <a:gd name="T45" fmla="*/ 5 h 70"/>
                <a:gd name="T46" fmla="*/ 143 w 185"/>
                <a:gd name="T47" fmla="*/ 4 h 70"/>
                <a:gd name="T48" fmla="*/ 129 w 185"/>
                <a:gd name="T49" fmla="*/ 1 h 70"/>
                <a:gd name="T50" fmla="*/ 110 w 185"/>
                <a:gd name="T51" fmla="*/ 0 h 70"/>
                <a:gd name="T52" fmla="*/ 97 w 185"/>
                <a:gd name="T53" fmla="*/ 0 h 70"/>
                <a:gd name="T54" fmla="*/ 85 w 185"/>
                <a:gd name="T55" fmla="*/ 1 h 70"/>
                <a:gd name="T56" fmla="*/ 73 w 185"/>
                <a:gd name="T57" fmla="*/ 4 h 70"/>
                <a:gd name="T58" fmla="*/ 59 w 185"/>
                <a:gd name="T59" fmla="*/ 7 h 70"/>
                <a:gd name="T60" fmla="*/ 48 w 185"/>
                <a:gd name="T61" fmla="*/ 12 h 70"/>
                <a:gd name="T62" fmla="*/ 35 w 185"/>
                <a:gd name="T63" fmla="*/ 18 h 70"/>
                <a:gd name="T64" fmla="*/ 25 w 185"/>
                <a:gd name="T65" fmla="*/ 27 h 70"/>
                <a:gd name="T66" fmla="*/ 14 w 185"/>
                <a:gd name="T67" fmla="*/ 38 h 70"/>
                <a:gd name="T68" fmla="*/ 10 w 185"/>
                <a:gd name="T69" fmla="*/ 44 h 70"/>
                <a:gd name="T70" fmla="*/ 6 w 185"/>
                <a:gd name="T71" fmla="*/ 51 h 70"/>
                <a:gd name="T72" fmla="*/ 3 w 185"/>
                <a:gd name="T73" fmla="*/ 57 h 70"/>
                <a:gd name="T74" fmla="*/ 0 w 185"/>
                <a:gd name="T75" fmla="*/ 65 h 70"/>
                <a:gd name="T76" fmla="*/ 5 w 185"/>
                <a:gd name="T77" fmla="*/ 59 h 70"/>
                <a:gd name="T78" fmla="*/ 11 w 185"/>
                <a:gd name="T79" fmla="*/ 51 h 70"/>
                <a:gd name="T80" fmla="*/ 19 w 185"/>
                <a:gd name="T81" fmla="*/ 41 h 70"/>
                <a:gd name="T82" fmla="*/ 29 w 185"/>
                <a:gd name="T83" fmla="*/ 33 h 70"/>
                <a:gd name="T84" fmla="*/ 40 w 185"/>
                <a:gd name="T85" fmla="*/ 25 h 70"/>
                <a:gd name="T86" fmla="*/ 51 w 185"/>
                <a:gd name="T87" fmla="*/ 18 h 70"/>
                <a:gd name="T88" fmla="*/ 57 w 185"/>
                <a:gd name="T89" fmla="*/ 17 h 70"/>
                <a:gd name="T90" fmla="*/ 63 w 185"/>
                <a:gd name="T91" fmla="*/ 16 h 70"/>
                <a:gd name="T92" fmla="*/ 69 w 185"/>
                <a:gd name="T93" fmla="*/ 14 h 70"/>
                <a:gd name="T94" fmla="*/ 75 w 185"/>
                <a:gd name="T95" fmla="*/ 13 h 70"/>
                <a:gd name="T96" fmla="*/ 79 w 185"/>
                <a:gd name="T97" fmla="*/ 13 h 70"/>
                <a:gd name="T98" fmla="*/ 81 w 185"/>
                <a:gd name="T99" fmla="*/ 14 h 70"/>
                <a:gd name="T100" fmla="*/ 83 w 185"/>
                <a:gd name="T101" fmla="*/ 16 h 70"/>
                <a:gd name="T102" fmla="*/ 87 w 185"/>
                <a:gd name="T103" fmla="*/ 17 h 70"/>
                <a:gd name="T104" fmla="*/ 89 w 185"/>
                <a:gd name="T105" fmla="*/ 17 h 7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5" h="70">
                  <a:moveTo>
                    <a:pt x="89" y="17"/>
                  </a:moveTo>
                  <a:lnTo>
                    <a:pt x="97" y="15"/>
                  </a:lnTo>
                  <a:lnTo>
                    <a:pt x="105" y="14"/>
                  </a:lnTo>
                  <a:lnTo>
                    <a:pt x="115" y="13"/>
                  </a:lnTo>
                  <a:lnTo>
                    <a:pt x="128" y="13"/>
                  </a:lnTo>
                  <a:lnTo>
                    <a:pt x="139" y="16"/>
                  </a:lnTo>
                  <a:lnTo>
                    <a:pt x="146" y="18"/>
                  </a:lnTo>
                  <a:lnTo>
                    <a:pt x="152" y="21"/>
                  </a:lnTo>
                  <a:lnTo>
                    <a:pt x="159" y="25"/>
                  </a:lnTo>
                  <a:lnTo>
                    <a:pt x="164" y="30"/>
                  </a:lnTo>
                  <a:lnTo>
                    <a:pt x="167" y="33"/>
                  </a:lnTo>
                  <a:lnTo>
                    <a:pt x="170" y="39"/>
                  </a:lnTo>
                  <a:lnTo>
                    <a:pt x="176" y="54"/>
                  </a:lnTo>
                  <a:lnTo>
                    <a:pt x="182" y="67"/>
                  </a:lnTo>
                  <a:lnTo>
                    <a:pt x="184" y="70"/>
                  </a:lnTo>
                  <a:lnTo>
                    <a:pt x="185" y="70"/>
                  </a:lnTo>
                  <a:lnTo>
                    <a:pt x="185" y="65"/>
                  </a:lnTo>
                  <a:lnTo>
                    <a:pt x="184" y="61"/>
                  </a:lnTo>
                  <a:lnTo>
                    <a:pt x="181" y="49"/>
                  </a:lnTo>
                  <a:lnTo>
                    <a:pt x="175" y="39"/>
                  </a:lnTo>
                  <a:lnTo>
                    <a:pt x="168" y="28"/>
                  </a:lnTo>
                  <a:lnTo>
                    <a:pt x="154" y="12"/>
                  </a:lnTo>
                  <a:lnTo>
                    <a:pt x="148" y="5"/>
                  </a:lnTo>
                  <a:lnTo>
                    <a:pt x="143" y="4"/>
                  </a:lnTo>
                  <a:lnTo>
                    <a:pt x="129" y="1"/>
                  </a:lnTo>
                  <a:lnTo>
                    <a:pt x="110" y="0"/>
                  </a:lnTo>
                  <a:lnTo>
                    <a:pt x="97" y="0"/>
                  </a:lnTo>
                  <a:lnTo>
                    <a:pt x="85" y="1"/>
                  </a:lnTo>
                  <a:lnTo>
                    <a:pt x="73" y="4"/>
                  </a:lnTo>
                  <a:lnTo>
                    <a:pt x="59" y="7"/>
                  </a:lnTo>
                  <a:lnTo>
                    <a:pt x="48" y="12"/>
                  </a:lnTo>
                  <a:lnTo>
                    <a:pt x="35" y="18"/>
                  </a:lnTo>
                  <a:lnTo>
                    <a:pt x="25" y="27"/>
                  </a:lnTo>
                  <a:lnTo>
                    <a:pt x="14" y="38"/>
                  </a:lnTo>
                  <a:lnTo>
                    <a:pt x="10" y="44"/>
                  </a:lnTo>
                  <a:lnTo>
                    <a:pt x="6" y="51"/>
                  </a:lnTo>
                  <a:lnTo>
                    <a:pt x="3" y="57"/>
                  </a:lnTo>
                  <a:lnTo>
                    <a:pt x="0" y="65"/>
                  </a:lnTo>
                  <a:lnTo>
                    <a:pt x="5" y="59"/>
                  </a:lnTo>
                  <a:lnTo>
                    <a:pt x="11" y="51"/>
                  </a:lnTo>
                  <a:lnTo>
                    <a:pt x="19" y="41"/>
                  </a:lnTo>
                  <a:lnTo>
                    <a:pt x="29" y="33"/>
                  </a:lnTo>
                  <a:lnTo>
                    <a:pt x="40" y="25"/>
                  </a:lnTo>
                  <a:lnTo>
                    <a:pt x="51" y="18"/>
                  </a:lnTo>
                  <a:lnTo>
                    <a:pt x="57" y="17"/>
                  </a:lnTo>
                  <a:lnTo>
                    <a:pt x="63" y="16"/>
                  </a:lnTo>
                  <a:lnTo>
                    <a:pt x="69" y="14"/>
                  </a:lnTo>
                  <a:lnTo>
                    <a:pt x="75" y="13"/>
                  </a:lnTo>
                  <a:lnTo>
                    <a:pt x="79" y="13"/>
                  </a:lnTo>
                  <a:lnTo>
                    <a:pt x="81" y="14"/>
                  </a:lnTo>
                  <a:lnTo>
                    <a:pt x="83" y="16"/>
                  </a:lnTo>
                  <a:lnTo>
                    <a:pt x="87" y="17"/>
                  </a:lnTo>
                  <a:lnTo>
                    <a:pt x="89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19" name="Freeform 234"/>
            <p:cNvSpPr>
              <a:spLocks/>
            </p:cNvSpPr>
            <p:nvPr/>
          </p:nvSpPr>
          <p:spPr bwMode="auto">
            <a:xfrm>
              <a:off x="4110" y="3817"/>
              <a:ext cx="26" cy="56"/>
            </a:xfrm>
            <a:custGeom>
              <a:avLst/>
              <a:gdLst>
                <a:gd name="T0" fmla="*/ 26 w 26"/>
                <a:gd name="T1" fmla="*/ 56 h 56"/>
                <a:gd name="T2" fmla="*/ 23 w 26"/>
                <a:gd name="T3" fmla="*/ 55 h 56"/>
                <a:gd name="T4" fmla="*/ 20 w 26"/>
                <a:gd name="T5" fmla="*/ 52 h 56"/>
                <a:gd name="T6" fmla="*/ 15 w 26"/>
                <a:gd name="T7" fmla="*/ 50 h 56"/>
                <a:gd name="T8" fmla="*/ 11 w 26"/>
                <a:gd name="T9" fmla="*/ 46 h 56"/>
                <a:gd name="T10" fmla="*/ 6 w 26"/>
                <a:gd name="T11" fmla="*/ 39 h 56"/>
                <a:gd name="T12" fmla="*/ 3 w 26"/>
                <a:gd name="T13" fmla="*/ 28 h 56"/>
                <a:gd name="T14" fmla="*/ 1 w 26"/>
                <a:gd name="T15" fmla="*/ 16 h 56"/>
                <a:gd name="T16" fmla="*/ 1 w 26"/>
                <a:gd name="T17" fmla="*/ 0 h 56"/>
                <a:gd name="T18" fmla="*/ 0 w 26"/>
                <a:gd name="T19" fmla="*/ 9 h 56"/>
                <a:gd name="T20" fmla="*/ 0 w 26"/>
                <a:gd name="T21" fmla="*/ 17 h 56"/>
                <a:gd name="T22" fmla="*/ 0 w 26"/>
                <a:gd name="T23" fmla="*/ 27 h 56"/>
                <a:gd name="T24" fmla="*/ 3 w 26"/>
                <a:gd name="T25" fmla="*/ 36 h 56"/>
                <a:gd name="T26" fmla="*/ 5 w 26"/>
                <a:gd name="T27" fmla="*/ 42 h 56"/>
                <a:gd name="T28" fmla="*/ 7 w 26"/>
                <a:gd name="T29" fmla="*/ 46 h 56"/>
                <a:gd name="T30" fmla="*/ 11 w 26"/>
                <a:gd name="T31" fmla="*/ 50 h 56"/>
                <a:gd name="T32" fmla="*/ 15 w 26"/>
                <a:gd name="T33" fmla="*/ 52 h 56"/>
                <a:gd name="T34" fmla="*/ 20 w 26"/>
                <a:gd name="T35" fmla="*/ 55 h 56"/>
                <a:gd name="T36" fmla="*/ 26 w 26"/>
                <a:gd name="T37" fmla="*/ 56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56">
                  <a:moveTo>
                    <a:pt x="26" y="56"/>
                  </a:moveTo>
                  <a:lnTo>
                    <a:pt x="23" y="55"/>
                  </a:lnTo>
                  <a:lnTo>
                    <a:pt x="20" y="52"/>
                  </a:lnTo>
                  <a:lnTo>
                    <a:pt x="15" y="50"/>
                  </a:lnTo>
                  <a:lnTo>
                    <a:pt x="11" y="46"/>
                  </a:lnTo>
                  <a:lnTo>
                    <a:pt x="6" y="39"/>
                  </a:lnTo>
                  <a:lnTo>
                    <a:pt x="3" y="28"/>
                  </a:lnTo>
                  <a:lnTo>
                    <a:pt x="1" y="16"/>
                  </a:lnTo>
                  <a:lnTo>
                    <a:pt x="1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0" y="27"/>
                  </a:lnTo>
                  <a:lnTo>
                    <a:pt x="3" y="36"/>
                  </a:lnTo>
                  <a:lnTo>
                    <a:pt x="5" y="42"/>
                  </a:lnTo>
                  <a:lnTo>
                    <a:pt x="7" y="46"/>
                  </a:lnTo>
                  <a:lnTo>
                    <a:pt x="11" y="50"/>
                  </a:lnTo>
                  <a:lnTo>
                    <a:pt x="15" y="52"/>
                  </a:lnTo>
                  <a:lnTo>
                    <a:pt x="20" y="55"/>
                  </a:lnTo>
                  <a:lnTo>
                    <a:pt x="26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0" name="Freeform 235"/>
            <p:cNvSpPr>
              <a:spLocks/>
            </p:cNvSpPr>
            <p:nvPr/>
          </p:nvSpPr>
          <p:spPr bwMode="auto">
            <a:xfrm>
              <a:off x="4224" y="3843"/>
              <a:ext cx="7" cy="6"/>
            </a:xfrm>
            <a:custGeom>
              <a:avLst/>
              <a:gdLst>
                <a:gd name="T0" fmla="*/ 3 w 7"/>
                <a:gd name="T1" fmla="*/ 5 h 6"/>
                <a:gd name="T2" fmla="*/ 5 w 7"/>
                <a:gd name="T3" fmla="*/ 4 h 6"/>
                <a:gd name="T4" fmla="*/ 7 w 7"/>
                <a:gd name="T5" fmla="*/ 2 h 6"/>
                <a:gd name="T6" fmla="*/ 7 w 7"/>
                <a:gd name="T7" fmla="*/ 0 h 6"/>
                <a:gd name="T8" fmla="*/ 3 w 7"/>
                <a:gd name="T9" fmla="*/ 2 h 6"/>
                <a:gd name="T10" fmla="*/ 1 w 7"/>
                <a:gd name="T11" fmla="*/ 5 h 6"/>
                <a:gd name="T12" fmla="*/ 0 w 7"/>
                <a:gd name="T13" fmla="*/ 6 h 6"/>
                <a:gd name="T14" fmla="*/ 1 w 7"/>
                <a:gd name="T15" fmla="*/ 6 h 6"/>
                <a:gd name="T16" fmla="*/ 3 w 7"/>
                <a:gd name="T17" fmla="*/ 5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6">
                  <a:moveTo>
                    <a:pt x="3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1" name="Freeform 236"/>
            <p:cNvSpPr>
              <a:spLocks/>
            </p:cNvSpPr>
            <p:nvPr/>
          </p:nvSpPr>
          <p:spPr bwMode="auto">
            <a:xfrm>
              <a:off x="4172" y="3829"/>
              <a:ext cx="111" cy="62"/>
            </a:xfrm>
            <a:custGeom>
              <a:avLst/>
              <a:gdLst>
                <a:gd name="T0" fmla="*/ 1 w 111"/>
                <a:gd name="T1" fmla="*/ 0 h 62"/>
                <a:gd name="T2" fmla="*/ 0 w 111"/>
                <a:gd name="T3" fmla="*/ 10 h 62"/>
                <a:gd name="T4" fmla="*/ 0 w 111"/>
                <a:gd name="T5" fmla="*/ 16 h 62"/>
                <a:gd name="T6" fmla="*/ 0 w 111"/>
                <a:gd name="T7" fmla="*/ 23 h 62"/>
                <a:gd name="T8" fmla="*/ 1 w 111"/>
                <a:gd name="T9" fmla="*/ 30 h 62"/>
                <a:gd name="T10" fmla="*/ 2 w 111"/>
                <a:gd name="T11" fmla="*/ 36 h 62"/>
                <a:gd name="T12" fmla="*/ 5 w 111"/>
                <a:gd name="T13" fmla="*/ 40 h 62"/>
                <a:gd name="T14" fmla="*/ 8 w 111"/>
                <a:gd name="T15" fmla="*/ 45 h 62"/>
                <a:gd name="T16" fmla="*/ 10 w 111"/>
                <a:gd name="T17" fmla="*/ 48 h 62"/>
                <a:gd name="T18" fmla="*/ 18 w 111"/>
                <a:gd name="T19" fmla="*/ 54 h 62"/>
                <a:gd name="T20" fmla="*/ 28 w 111"/>
                <a:gd name="T21" fmla="*/ 59 h 62"/>
                <a:gd name="T22" fmla="*/ 38 w 111"/>
                <a:gd name="T23" fmla="*/ 61 h 62"/>
                <a:gd name="T24" fmla="*/ 48 w 111"/>
                <a:gd name="T25" fmla="*/ 62 h 62"/>
                <a:gd name="T26" fmla="*/ 60 w 111"/>
                <a:gd name="T27" fmla="*/ 62 h 62"/>
                <a:gd name="T28" fmla="*/ 70 w 111"/>
                <a:gd name="T29" fmla="*/ 62 h 62"/>
                <a:gd name="T30" fmla="*/ 90 w 111"/>
                <a:gd name="T31" fmla="*/ 59 h 62"/>
                <a:gd name="T32" fmla="*/ 103 w 111"/>
                <a:gd name="T33" fmla="*/ 55 h 62"/>
                <a:gd name="T34" fmla="*/ 109 w 111"/>
                <a:gd name="T35" fmla="*/ 54 h 62"/>
                <a:gd name="T36" fmla="*/ 109 w 111"/>
                <a:gd name="T37" fmla="*/ 48 h 62"/>
                <a:gd name="T38" fmla="*/ 109 w 111"/>
                <a:gd name="T39" fmla="*/ 40 h 62"/>
                <a:gd name="T40" fmla="*/ 111 w 111"/>
                <a:gd name="T41" fmla="*/ 29 h 62"/>
                <a:gd name="T42" fmla="*/ 111 w 111"/>
                <a:gd name="T43" fmla="*/ 22 h 62"/>
                <a:gd name="T44" fmla="*/ 103 w 111"/>
                <a:gd name="T45" fmla="*/ 38 h 62"/>
                <a:gd name="T46" fmla="*/ 101 w 111"/>
                <a:gd name="T47" fmla="*/ 44 h 62"/>
                <a:gd name="T48" fmla="*/ 98 w 111"/>
                <a:gd name="T49" fmla="*/ 48 h 62"/>
                <a:gd name="T50" fmla="*/ 95 w 111"/>
                <a:gd name="T51" fmla="*/ 51 h 62"/>
                <a:gd name="T52" fmla="*/ 92 w 111"/>
                <a:gd name="T53" fmla="*/ 53 h 62"/>
                <a:gd name="T54" fmla="*/ 88 w 111"/>
                <a:gd name="T55" fmla="*/ 54 h 62"/>
                <a:gd name="T56" fmla="*/ 86 w 111"/>
                <a:gd name="T57" fmla="*/ 53 h 62"/>
                <a:gd name="T58" fmla="*/ 83 w 111"/>
                <a:gd name="T59" fmla="*/ 52 h 62"/>
                <a:gd name="T60" fmla="*/ 80 w 111"/>
                <a:gd name="T61" fmla="*/ 53 h 62"/>
                <a:gd name="T62" fmla="*/ 78 w 111"/>
                <a:gd name="T63" fmla="*/ 54 h 62"/>
                <a:gd name="T64" fmla="*/ 78 w 111"/>
                <a:gd name="T65" fmla="*/ 55 h 62"/>
                <a:gd name="T66" fmla="*/ 77 w 111"/>
                <a:gd name="T67" fmla="*/ 56 h 62"/>
                <a:gd name="T68" fmla="*/ 73 w 111"/>
                <a:gd name="T69" fmla="*/ 56 h 62"/>
                <a:gd name="T70" fmla="*/ 70 w 111"/>
                <a:gd name="T71" fmla="*/ 55 h 62"/>
                <a:gd name="T72" fmla="*/ 65 w 111"/>
                <a:gd name="T73" fmla="*/ 53 h 62"/>
                <a:gd name="T74" fmla="*/ 62 w 111"/>
                <a:gd name="T75" fmla="*/ 53 h 62"/>
                <a:gd name="T76" fmla="*/ 61 w 111"/>
                <a:gd name="T77" fmla="*/ 54 h 62"/>
                <a:gd name="T78" fmla="*/ 56 w 111"/>
                <a:gd name="T79" fmla="*/ 53 h 62"/>
                <a:gd name="T80" fmla="*/ 53 w 111"/>
                <a:gd name="T81" fmla="*/ 52 h 62"/>
                <a:gd name="T82" fmla="*/ 49 w 111"/>
                <a:gd name="T83" fmla="*/ 50 h 62"/>
                <a:gd name="T84" fmla="*/ 44 w 111"/>
                <a:gd name="T85" fmla="*/ 50 h 62"/>
                <a:gd name="T86" fmla="*/ 39 w 111"/>
                <a:gd name="T87" fmla="*/ 50 h 62"/>
                <a:gd name="T88" fmla="*/ 37 w 111"/>
                <a:gd name="T89" fmla="*/ 52 h 62"/>
                <a:gd name="T90" fmla="*/ 33 w 111"/>
                <a:gd name="T91" fmla="*/ 52 h 62"/>
                <a:gd name="T92" fmla="*/ 29 w 111"/>
                <a:gd name="T93" fmla="*/ 53 h 62"/>
                <a:gd name="T94" fmla="*/ 25 w 111"/>
                <a:gd name="T95" fmla="*/ 52 h 62"/>
                <a:gd name="T96" fmla="*/ 22 w 111"/>
                <a:gd name="T97" fmla="*/ 48 h 62"/>
                <a:gd name="T98" fmla="*/ 16 w 111"/>
                <a:gd name="T99" fmla="*/ 39 h 62"/>
                <a:gd name="T100" fmla="*/ 8 w 111"/>
                <a:gd name="T101" fmla="*/ 27 h 62"/>
                <a:gd name="T102" fmla="*/ 6 w 111"/>
                <a:gd name="T103" fmla="*/ 20 h 62"/>
                <a:gd name="T104" fmla="*/ 4 w 111"/>
                <a:gd name="T105" fmla="*/ 12 h 62"/>
                <a:gd name="T106" fmla="*/ 1 w 111"/>
                <a:gd name="T107" fmla="*/ 0 h 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1" h="62">
                  <a:moveTo>
                    <a:pt x="1" y="0"/>
                  </a:moveTo>
                  <a:lnTo>
                    <a:pt x="0" y="10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1" y="30"/>
                  </a:lnTo>
                  <a:lnTo>
                    <a:pt x="2" y="36"/>
                  </a:lnTo>
                  <a:lnTo>
                    <a:pt x="5" y="40"/>
                  </a:lnTo>
                  <a:lnTo>
                    <a:pt x="8" y="45"/>
                  </a:lnTo>
                  <a:lnTo>
                    <a:pt x="10" y="48"/>
                  </a:lnTo>
                  <a:lnTo>
                    <a:pt x="18" y="54"/>
                  </a:lnTo>
                  <a:lnTo>
                    <a:pt x="28" y="59"/>
                  </a:lnTo>
                  <a:lnTo>
                    <a:pt x="38" y="61"/>
                  </a:lnTo>
                  <a:lnTo>
                    <a:pt x="48" y="62"/>
                  </a:lnTo>
                  <a:lnTo>
                    <a:pt x="60" y="62"/>
                  </a:lnTo>
                  <a:lnTo>
                    <a:pt x="70" y="62"/>
                  </a:lnTo>
                  <a:lnTo>
                    <a:pt x="90" y="59"/>
                  </a:lnTo>
                  <a:lnTo>
                    <a:pt x="103" y="55"/>
                  </a:lnTo>
                  <a:lnTo>
                    <a:pt x="109" y="54"/>
                  </a:lnTo>
                  <a:lnTo>
                    <a:pt x="109" y="48"/>
                  </a:lnTo>
                  <a:lnTo>
                    <a:pt x="109" y="40"/>
                  </a:lnTo>
                  <a:lnTo>
                    <a:pt x="111" y="29"/>
                  </a:lnTo>
                  <a:lnTo>
                    <a:pt x="111" y="22"/>
                  </a:lnTo>
                  <a:lnTo>
                    <a:pt x="103" y="38"/>
                  </a:lnTo>
                  <a:lnTo>
                    <a:pt x="101" y="44"/>
                  </a:lnTo>
                  <a:lnTo>
                    <a:pt x="98" y="48"/>
                  </a:lnTo>
                  <a:lnTo>
                    <a:pt x="95" y="51"/>
                  </a:lnTo>
                  <a:lnTo>
                    <a:pt x="92" y="53"/>
                  </a:lnTo>
                  <a:lnTo>
                    <a:pt x="88" y="54"/>
                  </a:lnTo>
                  <a:lnTo>
                    <a:pt x="86" y="53"/>
                  </a:lnTo>
                  <a:lnTo>
                    <a:pt x="83" y="52"/>
                  </a:lnTo>
                  <a:lnTo>
                    <a:pt x="80" y="53"/>
                  </a:lnTo>
                  <a:lnTo>
                    <a:pt x="78" y="54"/>
                  </a:lnTo>
                  <a:lnTo>
                    <a:pt x="78" y="55"/>
                  </a:lnTo>
                  <a:lnTo>
                    <a:pt x="77" y="56"/>
                  </a:lnTo>
                  <a:lnTo>
                    <a:pt x="73" y="56"/>
                  </a:lnTo>
                  <a:lnTo>
                    <a:pt x="70" y="55"/>
                  </a:lnTo>
                  <a:lnTo>
                    <a:pt x="65" y="53"/>
                  </a:lnTo>
                  <a:lnTo>
                    <a:pt x="62" y="53"/>
                  </a:lnTo>
                  <a:lnTo>
                    <a:pt x="61" y="54"/>
                  </a:lnTo>
                  <a:lnTo>
                    <a:pt x="56" y="53"/>
                  </a:lnTo>
                  <a:lnTo>
                    <a:pt x="53" y="52"/>
                  </a:lnTo>
                  <a:lnTo>
                    <a:pt x="49" y="50"/>
                  </a:lnTo>
                  <a:lnTo>
                    <a:pt x="44" y="50"/>
                  </a:lnTo>
                  <a:lnTo>
                    <a:pt x="39" y="50"/>
                  </a:lnTo>
                  <a:lnTo>
                    <a:pt x="37" y="52"/>
                  </a:lnTo>
                  <a:lnTo>
                    <a:pt x="33" y="52"/>
                  </a:lnTo>
                  <a:lnTo>
                    <a:pt x="29" y="53"/>
                  </a:lnTo>
                  <a:lnTo>
                    <a:pt x="25" y="52"/>
                  </a:lnTo>
                  <a:lnTo>
                    <a:pt x="22" y="48"/>
                  </a:lnTo>
                  <a:lnTo>
                    <a:pt x="16" y="39"/>
                  </a:lnTo>
                  <a:lnTo>
                    <a:pt x="8" y="27"/>
                  </a:lnTo>
                  <a:lnTo>
                    <a:pt x="6" y="20"/>
                  </a:lnTo>
                  <a:lnTo>
                    <a:pt x="4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2" name="Freeform 237"/>
            <p:cNvSpPr>
              <a:spLocks/>
            </p:cNvSpPr>
            <p:nvPr/>
          </p:nvSpPr>
          <p:spPr bwMode="auto">
            <a:xfrm>
              <a:off x="4172" y="3794"/>
              <a:ext cx="90" cy="24"/>
            </a:xfrm>
            <a:custGeom>
              <a:avLst/>
              <a:gdLst>
                <a:gd name="T0" fmla="*/ 0 w 90"/>
                <a:gd name="T1" fmla="*/ 24 h 24"/>
                <a:gd name="T2" fmla="*/ 8 w 90"/>
                <a:gd name="T3" fmla="*/ 20 h 24"/>
                <a:gd name="T4" fmla="*/ 16 w 90"/>
                <a:gd name="T5" fmla="*/ 18 h 24"/>
                <a:gd name="T6" fmla="*/ 27 w 90"/>
                <a:gd name="T7" fmla="*/ 16 h 24"/>
                <a:gd name="T8" fmla="*/ 31 w 90"/>
                <a:gd name="T9" fmla="*/ 15 h 24"/>
                <a:gd name="T10" fmla="*/ 35 w 90"/>
                <a:gd name="T11" fmla="*/ 14 h 24"/>
                <a:gd name="T12" fmla="*/ 38 w 90"/>
                <a:gd name="T13" fmla="*/ 11 h 24"/>
                <a:gd name="T14" fmla="*/ 40 w 90"/>
                <a:gd name="T15" fmla="*/ 8 h 24"/>
                <a:gd name="T16" fmla="*/ 43 w 90"/>
                <a:gd name="T17" fmla="*/ 6 h 24"/>
                <a:gd name="T18" fmla="*/ 45 w 90"/>
                <a:gd name="T19" fmla="*/ 6 h 24"/>
                <a:gd name="T20" fmla="*/ 48 w 90"/>
                <a:gd name="T21" fmla="*/ 7 h 24"/>
                <a:gd name="T22" fmla="*/ 55 w 90"/>
                <a:gd name="T23" fmla="*/ 9 h 24"/>
                <a:gd name="T24" fmla="*/ 62 w 90"/>
                <a:gd name="T25" fmla="*/ 11 h 24"/>
                <a:gd name="T26" fmla="*/ 64 w 90"/>
                <a:gd name="T27" fmla="*/ 12 h 24"/>
                <a:gd name="T28" fmla="*/ 65 w 90"/>
                <a:gd name="T29" fmla="*/ 11 h 24"/>
                <a:gd name="T30" fmla="*/ 67 w 90"/>
                <a:gd name="T31" fmla="*/ 10 h 24"/>
                <a:gd name="T32" fmla="*/ 70 w 90"/>
                <a:gd name="T33" fmla="*/ 10 h 24"/>
                <a:gd name="T34" fmla="*/ 78 w 90"/>
                <a:gd name="T35" fmla="*/ 11 h 24"/>
                <a:gd name="T36" fmla="*/ 90 w 90"/>
                <a:gd name="T37" fmla="*/ 14 h 24"/>
                <a:gd name="T38" fmla="*/ 47 w 90"/>
                <a:gd name="T39" fmla="*/ 0 h 24"/>
                <a:gd name="T40" fmla="*/ 44 w 90"/>
                <a:gd name="T41" fmla="*/ 2 h 24"/>
                <a:gd name="T42" fmla="*/ 38 w 90"/>
                <a:gd name="T43" fmla="*/ 3 h 24"/>
                <a:gd name="T44" fmla="*/ 30 w 90"/>
                <a:gd name="T45" fmla="*/ 4 h 24"/>
                <a:gd name="T46" fmla="*/ 21 w 90"/>
                <a:gd name="T47" fmla="*/ 8 h 24"/>
                <a:gd name="T48" fmla="*/ 14 w 90"/>
                <a:gd name="T49" fmla="*/ 10 h 24"/>
                <a:gd name="T50" fmla="*/ 8 w 90"/>
                <a:gd name="T51" fmla="*/ 14 h 24"/>
                <a:gd name="T52" fmla="*/ 5 w 90"/>
                <a:gd name="T53" fmla="*/ 17 h 24"/>
                <a:gd name="T54" fmla="*/ 1 w 90"/>
                <a:gd name="T55" fmla="*/ 22 h 24"/>
                <a:gd name="T56" fmla="*/ 0 w 90"/>
                <a:gd name="T57" fmla="*/ 24 h 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0" h="24">
                  <a:moveTo>
                    <a:pt x="0" y="24"/>
                  </a:moveTo>
                  <a:lnTo>
                    <a:pt x="8" y="20"/>
                  </a:lnTo>
                  <a:lnTo>
                    <a:pt x="16" y="18"/>
                  </a:lnTo>
                  <a:lnTo>
                    <a:pt x="27" y="16"/>
                  </a:lnTo>
                  <a:lnTo>
                    <a:pt x="31" y="15"/>
                  </a:lnTo>
                  <a:lnTo>
                    <a:pt x="35" y="14"/>
                  </a:lnTo>
                  <a:lnTo>
                    <a:pt x="38" y="11"/>
                  </a:lnTo>
                  <a:lnTo>
                    <a:pt x="40" y="8"/>
                  </a:lnTo>
                  <a:lnTo>
                    <a:pt x="43" y="6"/>
                  </a:lnTo>
                  <a:lnTo>
                    <a:pt x="45" y="6"/>
                  </a:lnTo>
                  <a:lnTo>
                    <a:pt x="48" y="7"/>
                  </a:lnTo>
                  <a:lnTo>
                    <a:pt x="55" y="9"/>
                  </a:lnTo>
                  <a:lnTo>
                    <a:pt x="62" y="11"/>
                  </a:lnTo>
                  <a:lnTo>
                    <a:pt x="64" y="12"/>
                  </a:lnTo>
                  <a:lnTo>
                    <a:pt x="65" y="11"/>
                  </a:lnTo>
                  <a:lnTo>
                    <a:pt x="67" y="10"/>
                  </a:lnTo>
                  <a:lnTo>
                    <a:pt x="70" y="10"/>
                  </a:lnTo>
                  <a:lnTo>
                    <a:pt x="78" y="11"/>
                  </a:lnTo>
                  <a:lnTo>
                    <a:pt x="90" y="14"/>
                  </a:lnTo>
                  <a:lnTo>
                    <a:pt x="47" y="0"/>
                  </a:lnTo>
                  <a:lnTo>
                    <a:pt x="44" y="2"/>
                  </a:lnTo>
                  <a:lnTo>
                    <a:pt x="38" y="3"/>
                  </a:lnTo>
                  <a:lnTo>
                    <a:pt x="30" y="4"/>
                  </a:lnTo>
                  <a:lnTo>
                    <a:pt x="21" y="8"/>
                  </a:lnTo>
                  <a:lnTo>
                    <a:pt x="14" y="10"/>
                  </a:lnTo>
                  <a:lnTo>
                    <a:pt x="8" y="14"/>
                  </a:lnTo>
                  <a:lnTo>
                    <a:pt x="5" y="17"/>
                  </a:lnTo>
                  <a:lnTo>
                    <a:pt x="1" y="2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3" name="Freeform 238"/>
            <p:cNvSpPr>
              <a:spLocks/>
            </p:cNvSpPr>
            <p:nvPr/>
          </p:nvSpPr>
          <p:spPr bwMode="auto">
            <a:xfrm>
              <a:off x="4272" y="3810"/>
              <a:ext cx="46" cy="93"/>
            </a:xfrm>
            <a:custGeom>
              <a:avLst/>
              <a:gdLst>
                <a:gd name="T0" fmla="*/ 23 w 46"/>
                <a:gd name="T1" fmla="*/ 9 h 93"/>
                <a:gd name="T2" fmla="*/ 19 w 46"/>
                <a:gd name="T3" fmla="*/ 7 h 93"/>
                <a:gd name="T4" fmla="*/ 16 w 46"/>
                <a:gd name="T5" fmla="*/ 4 h 93"/>
                <a:gd name="T6" fmla="*/ 9 w 46"/>
                <a:gd name="T7" fmla="*/ 1 h 93"/>
                <a:gd name="T8" fmla="*/ 2 w 46"/>
                <a:gd name="T9" fmla="*/ 0 h 93"/>
                <a:gd name="T10" fmla="*/ 0 w 46"/>
                <a:gd name="T11" fmla="*/ 0 h 93"/>
                <a:gd name="T12" fmla="*/ 4 w 46"/>
                <a:gd name="T13" fmla="*/ 2 h 93"/>
                <a:gd name="T14" fmla="*/ 9 w 46"/>
                <a:gd name="T15" fmla="*/ 4 h 93"/>
                <a:gd name="T16" fmla="*/ 12 w 46"/>
                <a:gd name="T17" fmla="*/ 8 h 93"/>
                <a:gd name="T18" fmla="*/ 16 w 46"/>
                <a:gd name="T19" fmla="*/ 12 h 93"/>
                <a:gd name="T20" fmla="*/ 23 w 46"/>
                <a:gd name="T21" fmla="*/ 22 h 93"/>
                <a:gd name="T22" fmla="*/ 27 w 46"/>
                <a:gd name="T23" fmla="*/ 32 h 93"/>
                <a:gd name="T24" fmla="*/ 31 w 46"/>
                <a:gd name="T25" fmla="*/ 42 h 93"/>
                <a:gd name="T26" fmla="*/ 33 w 46"/>
                <a:gd name="T27" fmla="*/ 50 h 93"/>
                <a:gd name="T28" fmla="*/ 34 w 46"/>
                <a:gd name="T29" fmla="*/ 58 h 93"/>
                <a:gd name="T30" fmla="*/ 35 w 46"/>
                <a:gd name="T31" fmla="*/ 64 h 93"/>
                <a:gd name="T32" fmla="*/ 34 w 46"/>
                <a:gd name="T33" fmla="*/ 69 h 93"/>
                <a:gd name="T34" fmla="*/ 32 w 46"/>
                <a:gd name="T35" fmla="*/ 73 h 93"/>
                <a:gd name="T36" fmla="*/ 30 w 46"/>
                <a:gd name="T37" fmla="*/ 77 h 93"/>
                <a:gd name="T38" fmla="*/ 24 w 46"/>
                <a:gd name="T39" fmla="*/ 81 h 93"/>
                <a:gd name="T40" fmla="*/ 20 w 46"/>
                <a:gd name="T41" fmla="*/ 82 h 93"/>
                <a:gd name="T42" fmla="*/ 23 w 46"/>
                <a:gd name="T43" fmla="*/ 87 h 93"/>
                <a:gd name="T44" fmla="*/ 25 w 46"/>
                <a:gd name="T45" fmla="*/ 90 h 93"/>
                <a:gd name="T46" fmla="*/ 27 w 46"/>
                <a:gd name="T47" fmla="*/ 93 h 93"/>
                <a:gd name="T48" fmla="*/ 28 w 46"/>
                <a:gd name="T49" fmla="*/ 93 h 93"/>
                <a:gd name="T50" fmla="*/ 31 w 46"/>
                <a:gd name="T51" fmla="*/ 92 h 93"/>
                <a:gd name="T52" fmla="*/ 33 w 46"/>
                <a:gd name="T53" fmla="*/ 89 h 93"/>
                <a:gd name="T54" fmla="*/ 38 w 46"/>
                <a:gd name="T55" fmla="*/ 82 h 93"/>
                <a:gd name="T56" fmla="*/ 41 w 46"/>
                <a:gd name="T57" fmla="*/ 74 h 93"/>
                <a:gd name="T58" fmla="*/ 43 w 46"/>
                <a:gd name="T59" fmla="*/ 66 h 93"/>
                <a:gd name="T60" fmla="*/ 46 w 46"/>
                <a:gd name="T61" fmla="*/ 58 h 93"/>
                <a:gd name="T62" fmla="*/ 46 w 46"/>
                <a:gd name="T63" fmla="*/ 55 h 93"/>
                <a:gd name="T64" fmla="*/ 43 w 46"/>
                <a:gd name="T65" fmla="*/ 48 h 93"/>
                <a:gd name="T66" fmla="*/ 35 w 46"/>
                <a:gd name="T67" fmla="*/ 32 h 93"/>
                <a:gd name="T68" fmla="*/ 23 w 46"/>
                <a:gd name="T69" fmla="*/ 9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6" h="93">
                  <a:moveTo>
                    <a:pt x="23" y="9"/>
                  </a:moveTo>
                  <a:lnTo>
                    <a:pt x="19" y="7"/>
                  </a:lnTo>
                  <a:lnTo>
                    <a:pt x="16" y="4"/>
                  </a:lnTo>
                  <a:lnTo>
                    <a:pt x="9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9" y="4"/>
                  </a:lnTo>
                  <a:lnTo>
                    <a:pt x="12" y="8"/>
                  </a:lnTo>
                  <a:lnTo>
                    <a:pt x="16" y="12"/>
                  </a:lnTo>
                  <a:lnTo>
                    <a:pt x="23" y="22"/>
                  </a:lnTo>
                  <a:lnTo>
                    <a:pt x="27" y="32"/>
                  </a:lnTo>
                  <a:lnTo>
                    <a:pt x="31" y="42"/>
                  </a:lnTo>
                  <a:lnTo>
                    <a:pt x="33" y="50"/>
                  </a:lnTo>
                  <a:lnTo>
                    <a:pt x="34" y="58"/>
                  </a:lnTo>
                  <a:lnTo>
                    <a:pt x="35" y="64"/>
                  </a:lnTo>
                  <a:lnTo>
                    <a:pt x="34" y="69"/>
                  </a:lnTo>
                  <a:lnTo>
                    <a:pt x="32" y="73"/>
                  </a:lnTo>
                  <a:lnTo>
                    <a:pt x="30" y="77"/>
                  </a:lnTo>
                  <a:lnTo>
                    <a:pt x="24" y="81"/>
                  </a:lnTo>
                  <a:lnTo>
                    <a:pt x="20" y="82"/>
                  </a:lnTo>
                  <a:lnTo>
                    <a:pt x="23" y="87"/>
                  </a:lnTo>
                  <a:lnTo>
                    <a:pt x="25" y="90"/>
                  </a:lnTo>
                  <a:lnTo>
                    <a:pt x="27" y="93"/>
                  </a:lnTo>
                  <a:lnTo>
                    <a:pt x="28" y="93"/>
                  </a:lnTo>
                  <a:lnTo>
                    <a:pt x="31" y="92"/>
                  </a:lnTo>
                  <a:lnTo>
                    <a:pt x="33" y="89"/>
                  </a:lnTo>
                  <a:lnTo>
                    <a:pt x="38" y="82"/>
                  </a:lnTo>
                  <a:lnTo>
                    <a:pt x="41" y="74"/>
                  </a:lnTo>
                  <a:lnTo>
                    <a:pt x="43" y="66"/>
                  </a:lnTo>
                  <a:lnTo>
                    <a:pt x="46" y="58"/>
                  </a:lnTo>
                  <a:lnTo>
                    <a:pt x="46" y="55"/>
                  </a:lnTo>
                  <a:lnTo>
                    <a:pt x="43" y="48"/>
                  </a:lnTo>
                  <a:lnTo>
                    <a:pt x="35" y="32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4" name="Freeform 239"/>
            <p:cNvSpPr>
              <a:spLocks/>
            </p:cNvSpPr>
            <p:nvPr/>
          </p:nvSpPr>
          <p:spPr bwMode="auto">
            <a:xfrm>
              <a:off x="4122" y="3784"/>
              <a:ext cx="39" cy="97"/>
            </a:xfrm>
            <a:custGeom>
              <a:avLst/>
              <a:gdLst>
                <a:gd name="T0" fmla="*/ 26 w 39"/>
                <a:gd name="T1" fmla="*/ 66 h 97"/>
                <a:gd name="T2" fmla="*/ 20 w 39"/>
                <a:gd name="T3" fmla="*/ 65 h 97"/>
                <a:gd name="T4" fmla="*/ 16 w 39"/>
                <a:gd name="T5" fmla="*/ 63 h 97"/>
                <a:gd name="T6" fmla="*/ 11 w 39"/>
                <a:gd name="T7" fmla="*/ 60 h 97"/>
                <a:gd name="T8" fmla="*/ 10 w 39"/>
                <a:gd name="T9" fmla="*/ 59 h 97"/>
                <a:gd name="T10" fmla="*/ 9 w 39"/>
                <a:gd name="T11" fmla="*/ 56 h 97"/>
                <a:gd name="T12" fmla="*/ 10 w 39"/>
                <a:gd name="T13" fmla="*/ 50 h 97"/>
                <a:gd name="T14" fmla="*/ 12 w 39"/>
                <a:gd name="T15" fmla="*/ 42 h 97"/>
                <a:gd name="T16" fmla="*/ 12 w 39"/>
                <a:gd name="T17" fmla="*/ 37 h 97"/>
                <a:gd name="T18" fmla="*/ 12 w 39"/>
                <a:gd name="T19" fmla="*/ 33 h 97"/>
                <a:gd name="T20" fmla="*/ 11 w 39"/>
                <a:gd name="T21" fmla="*/ 24 h 97"/>
                <a:gd name="T22" fmla="*/ 10 w 39"/>
                <a:gd name="T23" fmla="*/ 12 h 97"/>
                <a:gd name="T24" fmla="*/ 10 w 39"/>
                <a:gd name="T25" fmla="*/ 0 h 97"/>
                <a:gd name="T26" fmla="*/ 9 w 39"/>
                <a:gd name="T27" fmla="*/ 11 h 97"/>
                <a:gd name="T28" fmla="*/ 7 w 39"/>
                <a:gd name="T29" fmla="*/ 25 h 97"/>
                <a:gd name="T30" fmla="*/ 5 w 39"/>
                <a:gd name="T31" fmla="*/ 41 h 97"/>
                <a:gd name="T32" fmla="*/ 2 w 39"/>
                <a:gd name="T33" fmla="*/ 44 h 97"/>
                <a:gd name="T34" fmla="*/ 0 w 39"/>
                <a:gd name="T35" fmla="*/ 48 h 97"/>
                <a:gd name="T36" fmla="*/ 0 w 39"/>
                <a:gd name="T37" fmla="*/ 50 h 97"/>
                <a:gd name="T38" fmla="*/ 0 w 39"/>
                <a:gd name="T39" fmla="*/ 53 h 97"/>
                <a:gd name="T40" fmla="*/ 1 w 39"/>
                <a:gd name="T41" fmla="*/ 57 h 97"/>
                <a:gd name="T42" fmla="*/ 3 w 39"/>
                <a:gd name="T43" fmla="*/ 59 h 97"/>
                <a:gd name="T44" fmla="*/ 5 w 39"/>
                <a:gd name="T45" fmla="*/ 65 h 97"/>
                <a:gd name="T46" fmla="*/ 8 w 39"/>
                <a:gd name="T47" fmla="*/ 71 h 97"/>
                <a:gd name="T48" fmla="*/ 10 w 39"/>
                <a:gd name="T49" fmla="*/ 74 h 97"/>
                <a:gd name="T50" fmla="*/ 14 w 39"/>
                <a:gd name="T51" fmla="*/ 76 h 97"/>
                <a:gd name="T52" fmla="*/ 17 w 39"/>
                <a:gd name="T53" fmla="*/ 80 h 97"/>
                <a:gd name="T54" fmla="*/ 19 w 39"/>
                <a:gd name="T55" fmla="*/ 80 h 97"/>
                <a:gd name="T56" fmla="*/ 22 w 39"/>
                <a:gd name="T57" fmla="*/ 85 h 97"/>
                <a:gd name="T58" fmla="*/ 25 w 39"/>
                <a:gd name="T59" fmla="*/ 90 h 97"/>
                <a:gd name="T60" fmla="*/ 28 w 39"/>
                <a:gd name="T61" fmla="*/ 93 h 97"/>
                <a:gd name="T62" fmla="*/ 32 w 39"/>
                <a:gd name="T63" fmla="*/ 95 h 97"/>
                <a:gd name="T64" fmla="*/ 36 w 39"/>
                <a:gd name="T65" fmla="*/ 97 h 97"/>
                <a:gd name="T66" fmla="*/ 39 w 39"/>
                <a:gd name="T67" fmla="*/ 97 h 97"/>
                <a:gd name="T68" fmla="*/ 33 w 39"/>
                <a:gd name="T69" fmla="*/ 93 h 97"/>
                <a:gd name="T70" fmla="*/ 28 w 39"/>
                <a:gd name="T71" fmla="*/ 89 h 97"/>
                <a:gd name="T72" fmla="*/ 26 w 39"/>
                <a:gd name="T73" fmla="*/ 83 h 97"/>
                <a:gd name="T74" fmla="*/ 25 w 39"/>
                <a:gd name="T75" fmla="*/ 77 h 97"/>
                <a:gd name="T76" fmla="*/ 26 w 39"/>
                <a:gd name="T77" fmla="*/ 69 h 97"/>
                <a:gd name="T78" fmla="*/ 26 w 39"/>
                <a:gd name="T79" fmla="*/ 66 h 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9" h="97">
                  <a:moveTo>
                    <a:pt x="26" y="66"/>
                  </a:moveTo>
                  <a:lnTo>
                    <a:pt x="20" y="65"/>
                  </a:lnTo>
                  <a:lnTo>
                    <a:pt x="16" y="63"/>
                  </a:lnTo>
                  <a:lnTo>
                    <a:pt x="11" y="60"/>
                  </a:lnTo>
                  <a:lnTo>
                    <a:pt x="10" y="59"/>
                  </a:lnTo>
                  <a:lnTo>
                    <a:pt x="9" y="56"/>
                  </a:lnTo>
                  <a:lnTo>
                    <a:pt x="10" y="50"/>
                  </a:lnTo>
                  <a:lnTo>
                    <a:pt x="12" y="42"/>
                  </a:lnTo>
                  <a:lnTo>
                    <a:pt x="12" y="37"/>
                  </a:lnTo>
                  <a:lnTo>
                    <a:pt x="12" y="33"/>
                  </a:lnTo>
                  <a:lnTo>
                    <a:pt x="11" y="24"/>
                  </a:lnTo>
                  <a:lnTo>
                    <a:pt x="10" y="12"/>
                  </a:lnTo>
                  <a:lnTo>
                    <a:pt x="10" y="0"/>
                  </a:lnTo>
                  <a:lnTo>
                    <a:pt x="9" y="11"/>
                  </a:lnTo>
                  <a:lnTo>
                    <a:pt x="7" y="25"/>
                  </a:lnTo>
                  <a:lnTo>
                    <a:pt x="5" y="41"/>
                  </a:lnTo>
                  <a:lnTo>
                    <a:pt x="2" y="44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0" y="53"/>
                  </a:lnTo>
                  <a:lnTo>
                    <a:pt x="1" y="57"/>
                  </a:lnTo>
                  <a:lnTo>
                    <a:pt x="3" y="59"/>
                  </a:lnTo>
                  <a:lnTo>
                    <a:pt x="5" y="65"/>
                  </a:lnTo>
                  <a:lnTo>
                    <a:pt x="8" y="71"/>
                  </a:lnTo>
                  <a:lnTo>
                    <a:pt x="10" y="74"/>
                  </a:lnTo>
                  <a:lnTo>
                    <a:pt x="14" y="76"/>
                  </a:lnTo>
                  <a:lnTo>
                    <a:pt x="17" y="80"/>
                  </a:lnTo>
                  <a:lnTo>
                    <a:pt x="19" y="80"/>
                  </a:lnTo>
                  <a:lnTo>
                    <a:pt x="22" y="85"/>
                  </a:lnTo>
                  <a:lnTo>
                    <a:pt x="25" y="90"/>
                  </a:lnTo>
                  <a:lnTo>
                    <a:pt x="28" y="93"/>
                  </a:lnTo>
                  <a:lnTo>
                    <a:pt x="32" y="95"/>
                  </a:lnTo>
                  <a:lnTo>
                    <a:pt x="36" y="97"/>
                  </a:lnTo>
                  <a:lnTo>
                    <a:pt x="39" y="97"/>
                  </a:lnTo>
                  <a:lnTo>
                    <a:pt x="33" y="93"/>
                  </a:lnTo>
                  <a:lnTo>
                    <a:pt x="28" y="89"/>
                  </a:lnTo>
                  <a:lnTo>
                    <a:pt x="26" y="83"/>
                  </a:lnTo>
                  <a:lnTo>
                    <a:pt x="25" y="77"/>
                  </a:lnTo>
                  <a:lnTo>
                    <a:pt x="26" y="69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5" name="Freeform 240"/>
            <p:cNvSpPr>
              <a:spLocks/>
            </p:cNvSpPr>
            <p:nvPr/>
          </p:nvSpPr>
          <p:spPr bwMode="auto">
            <a:xfrm>
              <a:off x="4118" y="3702"/>
              <a:ext cx="173" cy="102"/>
            </a:xfrm>
            <a:custGeom>
              <a:avLst/>
              <a:gdLst>
                <a:gd name="T0" fmla="*/ 1 w 173"/>
                <a:gd name="T1" fmla="*/ 102 h 102"/>
                <a:gd name="T2" fmla="*/ 3 w 173"/>
                <a:gd name="T3" fmla="*/ 93 h 102"/>
                <a:gd name="T4" fmla="*/ 4 w 173"/>
                <a:gd name="T5" fmla="*/ 83 h 102"/>
                <a:gd name="T6" fmla="*/ 6 w 173"/>
                <a:gd name="T7" fmla="*/ 75 h 102"/>
                <a:gd name="T8" fmla="*/ 8 w 173"/>
                <a:gd name="T9" fmla="*/ 65 h 102"/>
                <a:gd name="T10" fmla="*/ 15 w 173"/>
                <a:gd name="T11" fmla="*/ 51 h 102"/>
                <a:gd name="T12" fmla="*/ 23 w 173"/>
                <a:gd name="T13" fmla="*/ 39 h 102"/>
                <a:gd name="T14" fmla="*/ 31 w 173"/>
                <a:gd name="T15" fmla="*/ 29 h 102"/>
                <a:gd name="T16" fmla="*/ 39 w 173"/>
                <a:gd name="T17" fmla="*/ 21 h 102"/>
                <a:gd name="T18" fmla="*/ 46 w 173"/>
                <a:gd name="T19" fmla="*/ 16 h 102"/>
                <a:gd name="T20" fmla="*/ 51 w 173"/>
                <a:gd name="T21" fmla="*/ 13 h 102"/>
                <a:gd name="T22" fmla="*/ 126 w 173"/>
                <a:gd name="T23" fmla="*/ 25 h 102"/>
                <a:gd name="T24" fmla="*/ 136 w 173"/>
                <a:gd name="T25" fmla="*/ 27 h 102"/>
                <a:gd name="T26" fmla="*/ 154 w 173"/>
                <a:gd name="T27" fmla="*/ 30 h 102"/>
                <a:gd name="T28" fmla="*/ 163 w 173"/>
                <a:gd name="T29" fmla="*/ 31 h 102"/>
                <a:gd name="T30" fmla="*/ 170 w 173"/>
                <a:gd name="T31" fmla="*/ 31 h 102"/>
                <a:gd name="T32" fmla="*/ 172 w 173"/>
                <a:gd name="T33" fmla="*/ 30 h 102"/>
                <a:gd name="T34" fmla="*/ 173 w 173"/>
                <a:gd name="T35" fmla="*/ 29 h 102"/>
                <a:gd name="T36" fmla="*/ 173 w 173"/>
                <a:gd name="T37" fmla="*/ 28 h 102"/>
                <a:gd name="T38" fmla="*/ 172 w 173"/>
                <a:gd name="T39" fmla="*/ 25 h 102"/>
                <a:gd name="T40" fmla="*/ 115 w 173"/>
                <a:gd name="T41" fmla="*/ 17 h 102"/>
                <a:gd name="T42" fmla="*/ 87 w 173"/>
                <a:gd name="T43" fmla="*/ 8 h 102"/>
                <a:gd name="T44" fmla="*/ 68 w 173"/>
                <a:gd name="T45" fmla="*/ 1 h 102"/>
                <a:gd name="T46" fmla="*/ 59 w 173"/>
                <a:gd name="T47" fmla="*/ 0 h 102"/>
                <a:gd name="T48" fmla="*/ 53 w 173"/>
                <a:gd name="T49" fmla="*/ 0 h 102"/>
                <a:gd name="T50" fmla="*/ 50 w 173"/>
                <a:gd name="T51" fmla="*/ 0 h 102"/>
                <a:gd name="T52" fmla="*/ 46 w 173"/>
                <a:gd name="T53" fmla="*/ 0 h 102"/>
                <a:gd name="T54" fmla="*/ 39 w 173"/>
                <a:gd name="T55" fmla="*/ 4 h 102"/>
                <a:gd name="T56" fmla="*/ 34 w 173"/>
                <a:gd name="T57" fmla="*/ 8 h 102"/>
                <a:gd name="T58" fmla="*/ 26 w 173"/>
                <a:gd name="T59" fmla="*/ 17 h 102"/>
                <a:gd name="T60" fmla="*/ 20 w 173"/>
                <a:gd name="T61" fmla="*/ 27 h 102"/>
                <a:gd name="T62" fmla="*/ 14 w 173"/>
                <a:gd name="T63" fmla="*/ 35 h 102"/>
                <a:gd name="T64" fmla="*/ 9 w 173"/>
                <a:gd name="T65" fmla="*/ 43 h 102"/>
                <a:gd name="T66" fmla="*/ 6 w 173"/>
                <a:gd name="T67" fmla="*/ 51 h 102"/>
                <a:gd name="T68" fmla="*/ 4 w 173"/>
                <a:gd name="T69" fmla="*/ 59 h 102"/>
                <a:gd name="T70" fmla="*/ 1 w 173"/>
                <a:gd name="T71" fmla="*/ 74 h 102"/>
                <a:gd name="T72" fmla="*/ 0 w 173"/>
                <a:gd name="T73" fmla="*/ 85 h 102"/>
                <a:gd name="T74" fmla="*/ 0 w 173"/>
                <a:gd name="T75" fmla="*/ 94 h 102"/>
                <a:gd name="T76" fmla="*/ 1 w 173"/>
                <a:gd name="T77" fmla="*/ 102 h 1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3" h="102">
                  <a:moveTo>
                    <a:pt x="1" y="102"/>
                  </a:moveTo>
                  <a:lnTo>
                    <a:pt x="3" y="93"/>
                  </a:lnTo>
                  <a:lnTo>
                    <a:pt x="4" y="83"/>
                  </a:lnTo>
                  <a:lnTo>
                    <a:pt x="6" y="75"/>
                  </a:lnTo>
                  <a:lnTo>
                    <a:pt x="8" y="65"/>
                  </a:lnTo>
                  <a:lnTo>
                    <a:pt x="15" y="51"/>
                  </a:lnTo>
                  <a:lnTo>
                    <a:pt x="23" y="39"/>
                  </a:lnTo>
                  <a:lnTo>
                    <a:pt x="31" y="29"/>
                  </a:lnTo>
                  <a:lnTo>
                    <a:pt x="39" y="21"/>
                  </a:lnTo>
                  <a:lnTo>
                    <a:pt x="46" y="16"/>
                  </a:lnTo>
                  <a:lnTo>
                    <a:pt x="51" y="13"/>
                  </a:lnTo>
                  <a:lnTo>
                    <a:pt x="126" y="25"/>
                  </a:lnTo>
                  <a:lnTo>
                    <a:pt x="136" y="27"/>
                  </a:lnTo>
                  <a:lnTo>
                    <a:pt x="154" y="30"/>
                  </a:lnTo>
                  <a:lnTo>
                    <a:pt x="163" y="31"/>
                  </a:lnTo>
                  <a:lnTo>
                    <a:pt x="170" y="31"/>
                  </a:lnTo>
                  <a:lnTo>
                    <a:pt x="172" y="30"/>
                  </a:lnTo>
                  <a:lnTo>
                    <a:pt x="173" y="29"/>
                  </a:lnTo>
                  <a:lnTo>
                    <a:pt x="173" y="28"/>
                  </a:lnTo>
                  <a:lnTo>
                    <a:pt x="172" y="25"/>
                  </a:lnTo>
                  <a:lnTo>
                    <a:pt x="115" y="17"/>
                  </a:lnTo>
                  <a:lnTo>
                    <a:pt x="87" y="8"/>
                  </a:lnTo>
                  <a:lnTo>
                    <a:pt x="68" y="1"/>
                  </a:lnTo>
                  <a:lnTo>
                    <a:pt x="59" y="0"/>
                  </a:lnTo>
                  <a:lnTo>
                    <a:pt x="53" y="0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39" y="4"/>
                  </a:lnTo>
                  <a:lnTo>
                    <a:pt x="34" y="8"/>
                  </a:lnTo>
                  <a:lnTo>
                    <a:pt x="26" y="17"/>
                  </a:lnTo>
                  <a:lnTo>
                    <a:pt x="20" y="27"/>
                  </a:lnTo>
                  <a:lnTo>
                    <a:pt x="14" y="35"/>
                  </a:lnTo>
                  <a:lnTo>
                    <a:pt x="9" y="43"/>
                  </a:lnTo>
                  <a:lnTo>
                    <a:pt x="6" y="51"/>
                  </a:lnTo>
                  <a:lnTo>
                    <a:pt x="4" y="59"/>
                  </a:lnTo>
                  <a:lnTo>
                    <a:pt x="1" y="74"/>
                  </a:lnTo>
                  <a:lnTo>
                    <a:pt x="0" y="85"/>
                  </a:lnTo>
                  <a:lnTo>
                    <a:pt x="0" y="94"/>
                  </a:lnTo>
                  <a:lnTo>
                    <a:pt x="1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26" name="Freeform 241"/>
            <p:cNvSpPr>
              <a:spLocks/>
            </p:cNvSpPr>
            <p:nvPr/>
          </p:nvSpPr>
          <p:spPr bwMode="auto">
            <a:xfrm>
              <a:off x="4204" y="3672"/>
              <a:ext cx="165" cy="167"/>
            </a:xfrm>
            <a:custGeom>
              <a:avLst/>
              <a:gdLst>
                <a:gd name="T0" fmla="*/ 148 w 165"/>
                <a:gd name="T1" fmla="*/ 128 h 167"/>
                <a:gd name="T2" fmla="*/ 148 w 165"/>
                <a:gd name="T3" fmla="*/ 133 h 167"/>
                <a:gd name="T4" fmla="*/ 149 w 165"/>
                <a:gd name="T5" fmla="*/ 146 h 167"/>
                <a:gd name="T6" fmla="*/ 150 w 165"/>
                <a:gd name="T7" fmla="*/ 153 h 167"/>
                <a:gd name="T8" fmla="*/ 151 w 165"/>
                <a:gd name="T9" fmla="*/ 160 h 167"/>
                <a:gd name="T10" fmla="*/ 154 w 165"/>
                <a:gd name="T11" fmla="*/ 163 h 167"/>
                <a:gd name="T12" fmla="*/ 155 w 165"/>
                <a:gd name="T13" fmla="*/ 164 h 167"/>
                <a:gd name="T14" fmla="*/ 156 w 165"/>
                <a:gd name="T15" fmla="*/ 165 h 167"/>
                <a:gd name="T16" fmla="*/ 158 w 165"/>
                <a:gd name="T17" fmla="*/ 167 h 167"/>
                <a:gd name="T18" fmla="*/ 159 w 165"/>
                <a:gd name="T19" fmla="*/ 165 h 167"/>
                <a:gd name="T20" fmla="*/ 161 w 165"/>
                <a:gd name="T21" fmla="*/ 161 h 167"/>
                <a:gd name="T22" fmla="*/ 162 w 165"/>
                <a:gd name="T23" fmla="*/ 160 h 167"/>
                <a:gd name="T24" fmla="*/ 164 w 165"/>
                <a:gd name="T25" fmla="*/ 159 h 167"/>
                <a:gd name="T26" fmla="*/ 165 w 165"/>
                <a:gd name="T27" fmla="*/ 156 h 167"/>
                <a:gd name="T28" fmla="*/ 165 w 165"/>
                <a:gd name="T29" fmla="*/ 154 h 167"/>
                <a:gd name="T30" fmla="*/ 165 w 165"/>
                <a:gd name="T31" fmla="*/ 150 h 167"/>
                <a:gd name="T32" fmla="*/ 162 w 165"/>
                <a:gd name="T33" fmla="*/ 146 h 167"/>
                <a:gd name="T34" fmla="*/ 157 w 165"/>
                <a:gd name="T35" fmla="*/ 141 h 167"/>
                <a:gd name="T36" fmla="*/ 157 w 165"/>
                <a:gd name="T37" fmla="*/ 139 h 167"/>
                <a:gd name="T38" fmla="*/ 156 w 165"/>
                <a:gd name="T39" fmla="*/ 130 h 167"/>
                <a:gd name="T40" fmla="*/ 154 w 165"/>
                <a:gd name="T41" fmla="*/ 123 h 167"/>
                <a:gd name="T42" fmla="*/ 150 w 165"/>
                <a:gd name="T43" fmla="*/ 114 h 167"/>
                <a:gd name="T44" fmla="*/ 146 w 165"/>
                <a:gd name="T45" fmla="*/ 105 h 167"/>
                <a:gd name="T46" fmla="*/ 139 w 165"/>
                <a:gd name="T47" fmla="*/ 92 h 167"/>
                <a:gd name="T48" fmla="*/ 134 w 165"/>
                <a:gd name="T49" fmla="*/ 86 h 167"/>
                <a:gd name="T50" fmla="*/ 131 w 165"/>
                <a:gd name="T51" fmla="*/ 83 h 167"/>
                <a:gd name="T52" fmla="*/ 122 w 165"/>
                <a:gd name="T53" fmla="*/ 78 h 167"/>
                <a:gd name="T54" fmla="*/ 114 w 165"/>
                <a:gd name="T55" fmla="*/ 74 h 167"/>
                <a:gd name="T56" fmla="*/ 111 w 165"/>
                <a:gd name="T57" fmla="*/ 71 h 167"/>
                <a:gd name="T58" fmla="*/ 108 w 165"/>
                <a:gd name="T59" fmla="*/ 68 h 167"/>
                <a:gd name="T60" fmla="*/ 106 w 165"/>
                <a:gd name="T61" fmla="*/ 61 h 167"/>
                <a:gd name="T62" fmla="*/ 102 w 165"/>
                <a:gd name="T63" fmla="*/ 55 h 167"/>
                <a:gd name="T64" fmla="*/ 95 w 165"/>
                <a:gd name="T65" fmla="*/ 46 h 167"/>
                <a:gd name="T66" fmla="*/ 88 w 165"/>
                <a:gd name="T67" fmla="*/ 40 h 167"/>
                <a:gd name="T68" fmla="*/ 80 w 165"/>
                <a:gd name="T69" fmla="*/ 34 h 167"/>
                <a:gd name="T70" fmla="*/ 68 w 165"/>
                <a:gd name="T71" fmla="*/ 27 h 167"/>
                <a:gd name="T72" fmla="*/ 64 w 165"/>
                <a:gd name="T73" fmla="*/ 22 h 167"/>
                <a:gd name="T74" fmla="*/ 54 w 165"/>
                <a:gd name="T75" fmla="*/ 14 h 167"/>
                <a:gd name="T76" fmla="*/ 47 w 165"/>
                <a:gd name="T77" fmla="*/ 10 h 167"/>
                <a:gd name="T78" fmla="*/ 38 w 165"/>
                <a:gd name="T79" fmla="*/ 5 h 167"/>
                <a:gd name="T80" fmla="*/ 29 w 165"/>
                <a:gd name="T81" fmla="*/ 3 h 167"/>
                <a:gd name="T82" fmla="*/ 19 w 165"/>
                <a:gd name="T83" fmla="*/ 0 h 167"/>
                <a:gd name="T84" fmla="*/ 14 w 165"/>
                <a:gd name="T85" fmla="*/ 3 h 167"/>
                <a:gd name="T86" fmla="*/ 7 w 165"/>
                <a:gd name="T87" fmla="*/ 8 h 167"/>
                <a:gd name="T88" fmla="*/ 4 w 165"/>
                <a:gd name="T89" fmla="*/ 12 h 167"/>
                <a:gd name="T90" fmla="*/ 1 w 165"/>
                <a:gd name="T91" fmla="*/ 14 h 167"/>
                <a:gd name="T92" fmla="*/ 0 w 165"/>
                <a:gd name="T93" fmla="*/ 18 h 167"/>
                <a:gd name="T94" fmla="*/ 3 w 165"/>
                <a:gd name="T95" fmla="*/ 19 h 167"/>
                <a:gd name="T96" fmla="*/ 13 w 165"/>
                <a:gd name="T97" fmla="*/ 19 h 167"/>
                <a:gd name="T98" fmla="*/ 22 w 165"/>
                <a:gd name="T99" fmla="*/ 18 h 167"/>
                <a:gd name="T100" fmla="*/ 29 w 165"/>
                <a:gd name="T101" fmla="*/ 16 h 167"/>
                <a:gd name="T102" fmla="*/ 39 w 165"/>
                <a:gd name="T103" fmla="*/ 24 h 167"/>
                <a:gd name="T104" fmla="*/ 51 w 165"/>
                <a:gd name="T105" fmla="*/ 32 h 167"/>
                <a:gd name="T106" fmla="*/ 66 w 165"/>
                <a:gd name="T107" fmla="*/ 40 h 167"/>
                <a:gd name="T108" fmla="*/ 88 w 165"/>
                <a:gd name="T109" fmla="*/ 51 h 167"/>
                <a:gd name="T110" fmla="*/ 148 w 165"/>
                <a:gd name="T111" fmla="*/ 128 h 16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5" h="167">
                  <a:moveTo>
                    <a:pt x="148" y="128"/>
                  </a:moveTo>
                  <a:lnTo>
                    <a:pt x="148" y="133"/>
                  </a:lnTo>
                  <a:lnTo>
                    <a:pt x="149" y="146"/>
                  </a:lnTo>
                  <a:lnTo>
                    <a:pt x="150" y="153"/>
                  </a:lnTo>
                  <a:lnTo>
                    <a:pt x="151" y="160"/>
                  </a:lnTo>
                  <a:lnTo>
                    <a:pt x="154" y="163"/>
                  </a:lnTo>
                  <a:lnTo>
                    <a:pt x="155" y="164"/>
                  </a:lnTo>
                  <a:lnTo>
                    <a:pt x="156" y="165"/>
                  </a:lnTo>
                  <a:lnTo>
                    <a:pt x="158" y="167"/>
                  </a:lnTo>
                  <a:lnTo>
                    <a:pt x="159" y="165"/>
                  </a:lnTo>
                  <a:lnTo>
                    <a:pt x="161" y="161"/>
                  </a:lnTo>
                  <a:lnTo>
                    <a:pt x="162" y="160"/>
                  </a:lnTo>
                  <a:lnTo>
                    <a:pt x="164" y="159"/>
                  </a:lnTo>
                  <a:lnTo>
                    <a:pt x="165" y="156"/>
                  </a:lnTo>
                  <a:lnTo>
                    <a:pt x="165" y="154"/>
                  </a:lnTo>
                  <a:lnTo>
                    <a:pt x="165" y="150"/>
                  </a:lnTo>
                  <a:lnTo>
                    <a:pt x="162" y="146"/>
                  </a:lnTo>
                  <a:lnTo>
                    <a:pt x="157" y="141"/>
                  </a:lnTo>
                  <a:lnTo>
                    <a:pt x="157" y="139"/>
                  </a:lnTo>
                  <a:lnTo>
                    <a:pt x="156" y="130"/>
                  </a:lnTo>
                  <a:lnTo>
                    <a:pt x="154" y="123"/>
                  </a:lnTo>
                  <a:lnTo>
                    <a:pt x="150" y="114"/>
                  </a:lnTo>
                  <a:lnTo>
                    <a:pt x="146" y="105"/>
                  </a:lnTo>
                  <a:lnTo>
                    <a:pt x="139" y="92"/>
                  </a:lnTo>
                  <a:lnTo>
                    <a:pt x="134" y="86"/>
                  </a:lnTo>
                  <a:lnTo>
                    <a:pt x="131" y="83"/>
                  </a:lnTo>
                  <a:lnTo>
                    <a:pt x="122" y="78"/>
                  </a:lnTo>
                  <a:lnTo>
                    <a:pt x="114" y="74"/>
                  </a:lnTo>
                  <a:lnTo>
                    <a:pt x="111" y="71"/>
                  </a:lnTo>
                  <a:lnTo>
                    <a:pt x="108" y="68"/>
                  </a:lnTo>
                  <a:lnTo>
                    <a:pt x="106" y="61"/>
                  </a:lnTo>
                  <a:lnTo>
                    <a:pt x="102" y="55"/>
                  </a:lnTo>
                  <a:lnTo>
                    <a:pt x="95" y="46"/>
                  </a:lnTo>
                  <a:lnTo>
                    <a:pt x="88" y="40"/>
                  </a:lnTo>
                  <a:lnTo>
                    <a:pt x="80" y="34"/>
                  </a:lnTo>
                  <a:lnTo>
                    <a:pt x="68" y="27"/>
                  </a:lnTo>
                  <a:lnTo>
                    <a:pt x="64" y="22"/>
                  </a:lnTo>
                  <a:lnTo>
                    <a:pt x="54" y="14"/>
                  </a:lnTo>
                  <a:lnTo>
                    <a:pt x="47" y="10"/>
                  </a:lnTo>
                  <a:lnTo>
                    <a:pt x="38" y="5"/>
                  </a:lnTo>
                  <a:lnTo>
                    <a:pt x="29" y="3"/>
                  </a:lnTo>
                  <a:lnTo>
                    <a:pt x="19" y="0"/>
                  </a:lnTo>
                  <a:lnTo>
                    <a:pt x="14" y="3"/>
                  </a:lnTo>
                  <a:lnTo>
                    <a:pt x="7" y="8"/>
                  </a:lnTo>
                  <a:lnTo>
                    <a:pt x="4" y="12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3" y="19"/>
                  </a:lnTo>
                  <a:lnTo>
                    <a:pt x="13" y="19"/>
                  </a:lnTo>
                  <a:lnTo>
                    <a:pt x="22" y="18"/>
                  </a:lnTo>
                  <a:lnTo>
                    <a:pt x="29" y="16"/>
                  </a:lnTo>
                  <a:lnTo>
                    <a:pt x="39" y="24"/>
                  </a:lnTo>
                  <a:lnTo>
                    <a:pt x="51" y="32"/>
                  </a:lnTo>
                  <a:lnTo>
                    <a:pt x="66" y="40"/>
                  </a:lnTo>
                  <a:lnTo>
                    <a:pt x="88" y="51"/>
                  </a:lnTo>
                  <a:lnTo>
                    <a:pt x="148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7" name="Rectangle 242"/>
          <p:cNvSpPr>
            <a:spLocks noChangeArrowheads="1"/>
          </p:cNvSpPr>
          <p:nvPr/>
        </p:nvSpPr>
        <p:spPr bwMode="auto">
          <a:xfrm>
            <a:off x="1573213" y="395288"/>
            <a:ext cx="2990850" cy="2992437"/>
          </a:xfrm>
          <a:prstGeom prst="rect">
            <a:avLst/>
          </a:pr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8" name="Freeform 243"/>
          <p:cNvSpPr>
            <a:spLocks/>
          </p:cNvSpPr>
          <p:nvPr/>
        </p:nvSpPr>
        <p:spPr bwMode="auto">
          <a:xfrm>
            <a:off x="2252663" y="623888"/>
            <a:ext cx="1631950" cy="2533650"/>
          </a:xfrm>
          <a:custGeom>
            <a:avLst/>
            <a:gdLst>
              <a:gd name="T0" fmla="*/ 560388 w 1028"/>
              <a:gd name="T1" fmla="*/ 2051050 h 1596"/>
              <a:gd name="T2" fmla="*/ 560388 w 1028"/>
              <a:gd name="T3" fmla="*/ 0 h 1596"/>
              <a:gd name="T4" fmla="*/ 0 w 1028"/>
              <a:gd name="T5" fmla="*/ 0 h 1596"/>
              <a:gd name="T6" fmla="*/ 0 w 1028"/>
              <a:gd name="T7" fmla="*/ 2051050 h 1596"/>
              <a:gd name="T8" fmla="*/ 0 w 1028"/>
              <a:gd name="T9" fmla="*/ 2533650 h 1596"/>
              <a:gd name="T10" fmla="*/ 560388 w 1028"/>
              <a:gd name="T11" fmla="*/ 2533650 h 1596"/>
              <a:gd name="T12" fmla="*/ 1631950 w 1028"/>
              <a:gd name="T13" fmla="*/ 2533650 h 1596"/>
              <a:gd name="T14" fmla="*/ 1631950 w 1028"/>
              <a:gd name="T15" fmla="*/ 2051050 h 1596"/>
              <a:gd name="T16" fmla="*/ 560388 w 1028"/>
              <a:gd name="T17" fmla="*/ 2051050 h 15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28" h="1596">
                <a:moveTo>
                  <a:pt x="353" y="1292"/>
                </a:moveTo>
                <a:lnTo>
                  <a:pt x="353" y="0"/>
                </a:lnTo>
                <a:lnTo>
                  <a:pt x="0" y="0"/>
                </a:lnTo>
                <a:lnTo>
                  <a:pt x="0" y="1292"/>
                </a:lnTo>
                <a:lnTo>
                  <a:pt x="0" y="1596"/>
                </a:lnTo>
                <a:lnTo>
                  <a:pt x="353" y="1596"/>
                </a:lnTo>
                <a:lnTo>
                  <a:pt x="1028" y="1596"/>
                </a:lnTo>
                <a:lnTo>
                  <a:pt x="1028" y="1292"/>
                </a:lnTo>
                <a:lnTo>
                  <a:pt x="353" y="12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9" name="Freeform 244"/>
          <p:cNvSpPr>
            <a:spLocks/>
          </p:cNvSpPr>
          <p:nvPr/>
        </p:nvSpPr>
        <p:spPr bwMode="auto">
          <a:xfrm>
            <a:off x="2308225" y="661988"/>
            <a:ext cx="428625" cy="420687"/>
          </a:xfrm>
          <a:custGeom>
            <a:avLst/>
            <a:gdLst>
              <a:gd name="T0" fmla="*/ 149225 w 270"/>
              <a:gd name="T1" fmla="*/ 25400 h 265"/>
              <a:gd name="T2" fmla="*/ 182563 w 270"/>
              <a:gd name="T3" fmla="*/ 6350 h 265"/>
              <a:gd name="T4" fmla="*/ 204788 w 270"/>
              <a:gd name="T5" fmla="*/ 0 h 265"/>
              <a:gd name="T6" fmla="*/ 211138 w 270"/>
              <a:gd name="T7" fmla="*/ 6350 h 265"/>
              <a:gd name="T8" fmla="*/ 238125 w 270"/>
              <a:gd name="T9" fmla="*/ 12700 h 265"/>
              <a:gd name="T10" fmla="*/ 254000 w 270"/>
              <a:gd name="T11" fmla="*/ 15875 h 265"/>
              <a:gd name="T12" fmla="*/ 273050 w 270"/>
              <a:gd name="T13" fmla="*/ 20637 h 265"/>
              <a:gd name="T14" fmla="*/ 284163 w 270"/>
              <a:gd name="T15" fmla="*/ 33337 h 265"/>
              <a:gd name="T16" fmla="*/ 298450 w 270"/>
              <a:gd name="T17" fmla="*/ 44450 h 265"/>
              <a:gd name="T18" fmla="*/ 341313 w 270"/>
              <a:gd name="T19" fmla="*/ 57150 h 265"/>
              <a:gd name="T20" fmla="*/ 368300 w 270"/>
              <a:gd name="T21" fmla="*/ 71437 h 265"/>
              <a:gd name="T22" fmla="*/ 376238 w 270"/>
              <a:gd name="T23" fmla="*/ 79375 h 265"/>
              <a:gd name="T24" fmla="*/ 393700 w 270"/>
              <a:gd name="T25" fmla="*/ 80962 h 265"/>
              <a:gd name="T26" fmla="*/ 411163 w 270"/>
              <a:gd name="T27" fmla="*/ 87312 h 265"/>
              <a:gd name="T28" fmla="*/ 423863 w 270"/>
              <a:gd name="T29" fmla="*/ 104775 h 265"/>
              <a:gd name="T30" fmla="*/ 428625 w 270"/>
              <a:gd name="T31" fmla="*/ 119062 h 265"/>
              <a:gd name="T32" fmla="*/ 428625 w 270"/>
              <a:gd name="T33" fmla="*/ 144462 h 265"/>
              <a:gd name="T34" fmla="*/ 422275 w 270"/>
              <a:gd name="T35" fmla="*/ 179387 h 265"/>
              <a:gd name="T36" fmla="*/ 414338 w 270"/>
              <a:gd name="T37" fmla="*/ 233362 h 265"/>
              <a:gd name="T38" fmla="*/ 414338 w 270"/>
              <a:gd name="T39" fmla="*/ 252412 h 265"/>
              <a:gd name="T40" fmla="*/ 409575 w 270"/>
              <a:gd name="T41" fmla="*/ 280987 h 265"/>
              <a:gd name="T42" fmla="*/ 398463 w 270"/>
              <a:gd name="T43" fmla="*/ 304800 h 265"/>
              <a:gd name="T44" fmla="*/ 379413 w 270"/>
              <a:gd name="T45" fmla="*/ 330200 h 265"/>
              <a:gd name="T46" fmla="*/ 354013 w 270"/>
              <a:gd name="T47" fmla="*/ 355600 h 265"/>
              <a:gd name="T48" fmla="*/ 314325 w 270"/>
              <a:gd name="T49" fmla="*/ 377825 h 265"/>
              <a:gd name="T50" fmla="*/ 285750 w 270"/>
              <a:gd name="T51" fmla="*/ 392112 h 265"/>
              <a:gd name="T52" fmla="*/ 268288 w 270"/>
              <a:gd name="T53" fmla="*/ 406400 h 265"/>
              <a:gd name="T54" fmla="*/ 236538 w 270"/>
              <a:gd name="T55" fmla="*/ 419100 h 265"/>
              <a:gd name="T56" fmla="*/ 180975 w 270"/>
              <a:gd name="T57" fmla="*/ 420687 h 265"/>
              <a:gd name="T58" fmla="*/ 155575 w 270"/>
              <a:gd name="T59" fmla="*/ 411162 h 265"/>
              <a:gd name="T60" fmla="*/ 123825 w 270"/>
              <a:gd name="T61" fmla="*/ 390525 h 265"/>
              <a:gd name="T62" fmla="*/ 104775 w 270"/>
              <a:gd name="T63" fmla="*/ 369887 h 265"/>
              <a:gd name="T64" fmla="*/ 88900 w 270"/>
              <a:gd name="T65" fmla="*/ 344487 h 265"/>
              <a:gd name="T66" fmla="*/ 74613 w 270"/>
              <a:gd name="T67" fmla="*/ 311150 h 265"/>
              <a:gd name="T68" fmla="*/ 53975 w 270"/>
              <a:gd name="T69" fmla="*/ 295275 h 265"/>
              <a:gd name="T70" fmla="*/ 31750 w 270"/>
              <a:gd name="T71" fmla="*/ 273050 h 265"/>
              <a:gd name="T72" fmla="*/ 15875 w 270"/>
              <a:gd name="T73" fmla="*/ 246062 h 265"/>
              <a:gd name="T74" fmla="*/ 6350 w 270"/>
              <a:gd name="T75" fmla="*/ 212725 h 265"/>
              <a:gd name="T76" fmla="*/ 6350 w 270"/>
              <a:gd name="T77" fmla="*/ 187325 h 265"/>
              <a:gd name="T78" fmla="*/ 4763 w 270"/>
              <a:gd name="T79" fmla="*/ 171450 h 265"/>
              <a:gd name="T80" fmla="*/ 0 w 270"/>
              <a:gd name="T81" fmla="*/ 155575 h 265"/>
              <a:gd name="T82" fmla="*/ 3175 w 270"/>
              <a:gd name="T83" fmla="*/ 144462 h 265"/>
              <a:gd name="T84" fmla="*/ 15875 w 270"/>
              <a:gd name="T85" fmla="*/ 133350 h 265"/>
              <a:gd name="T86" fmla="*/ 22225 w 270"/>
              <a:gd name="T87" fmla="*/ 131762 h 265"/>
              <a:gd name="T88" fmla="*/ 25400 w 270"/>
              <a:gd name="T89" fmla="*/ 128587 h 265"/>
              <a:gd name="T90" fmla="*/ 28575 w 270"/>
              <a:gd name="T91" fmla="*/ 123825 h 265"/>
              <a:gd name="T92" fmla="*/ 36513 w 270"/>
              <a:gd name="T93" fmla="*/ 95250 h 265"/>
              <a:gd name="T94" fmla="*/ 44450 w 270"/>
              <a:gd name="T95" fmla="*/ 60325 h 265"/>
              <a:gd name="T96" fmla="*/ 49213 w 270"/>
              <a:gd name="T97" fmla="*/ 53975 h 265"/>
              <a:gd name="T98" fmla="*/ 55563 w 270"/>
              <a:gd name="T99" fmla="*/ 44450 h 265"/>
              <a:gd name="T100" fmla="*/ 73025 w 270"/>
              <a:gd name="T101" fmla="*/ 36512 h 265"/>
              <a:gd name="T102" fmla="*/ 85725 w 270"/>
              <a:gd name="T103" fmla="*/ 38100 h 265"/>
              <a:gd name="T104" fmla="*/ 101600 w 270"/>
              <a:gd name="T105" fmla="*/ 20637 h 265"/>
              <a:gd name="T106" fmla="*/ 114300 w 270"/>
              <a:gd name="T107" fmla="*/ 15875 h 265"/>
              <a:gd name="T108" fmla="*/ 128588 w 270"/>
              <a:gd name="T109" fmla="*/ 15875 h 265"/>
              <a:gd name="T110" fmla="*/ 139700 w 270"/>
              <a:gd name="T111" fmla="*/ 31750 h 26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70" h="265">
                <a:moveTo>
                  <a:pt x="88" y="20"/>
                </a:moveTo>
                <a:lnTo>
                  <a:pt x="94" y="16"/>
                </a:lnTo>
                <a:lnTo>
                  <a:pt x="109" y="7"/>
                </a:lnTo>
                <a:lnTo>
                  <a:pt x="115" y="4"/>
                </a:lnTo>
                <a:lnTo>
                  <a:pt x="124" y="2"/>
                </a:lnTo>
                <a:lnTo>
                  <a:pt x="129" y="0"/>
                </a:lnTo>
                <a:lnTo>
                  <a:pt x="132" y="2"/>
                </a:lnTo>
                <a:lnTo>
                  <a:pt x="133" y="4"/>
                </a:lnTo>
                <a:lnTo>
                  <a:pt x="142" y="7"/>
                </a:lnTo>
                <a:lnTo>
                  <a:pt x="150" y="8"/>
                </a:lnTo>
                <a:lnTo>
                  <a:pt x="157" y="10"/>
                </a:lnTo>
                <a:lnTo>
                  <a:pt x="160" y="10"/>
                </a:lnTo>
                <a:lnTo>
                  <a:pt x="167" y="11"/>
                </a:lnTo>
                <a:lnTo>
                  <a:pt x="172" y="13"/>
                </a:lnTo>
                <a:lnTo>
                  <a:pt x="175" y="16"/>
                </a:lnTo>
                <a:lnTo>
                  <a:pt x="179" y="21"/>
                </a:lnTo>
                <a:lnTo>
                  <a:pt x="180" y="26"/>
                </a:lnTo>
                <a:lnTo>
                  <a:pt x="188" y="28"/>
                </a:lnTo>
                <a:lnTo>
                  <a:pt x="205" y="33"/>
                </a:lnTo>
                <a:lnTo>
                  <a:pt x="215" y="36"/>
                </a:lnTo>
                <a:lnTo>
                  <a:pt x="224" y="39"/>
                </a:lnTo>
                <a:lnTo>
                  <a:pt x="232" y="45"/>
                </a:lnTo>
                <a:lnTo>
                  <a:pt x="235" y="47"/>
                </a:lnTo>
                <a:lnTo>
                  <a:pt x="237" y="50"/>
                </a:lnTo>
                <a:lnTo>
                  <a:pt x="240" y="50"/>
                </a:lnTo>
                <a:lnTo>
                  <a:pt x="248" y="51"/>
                </a:lnTo>
                <a:lnTo>
                  <a:pt x="253" y="53"/>
                </a:lnTo>
                <a:lnTo>
                  <a:pt x="259" y="55"/>
                </a:lnTo>
                <a:lnTo>
                  <a:pt x="263" y="60"/>
                </a:lnTo>
                <a:lnTo>
                  <a:pt x="267" y="66"/>
                </a:lnTo>
                <a:lnTo>
                  <a:pt x="269" y="69"/>
                </a:lnTo>
                <a:lnTo>
                  <a:pt x="270" y="75"/>
                </a:lnTo>
                <a:lnTo>
                  <a:pt x="270" y="82"/>
                </a:lnTo>
                <a:lnTo>
                  <a:pt x="270" y="91"/>
                </a:lnTo>
                <a:lnTo>
                  <a:pt x="269" y="101"/>
                </a:lnTo>
                <a:lnTo>
                  <a:pt x="266" y="113"/>
                </a:lnTo>
                <a:lnTo>
                  <a:pt x="261" y="125"/>
                </a:lnTo>
                <a:lnTo>
                  <a:pt x="261" y="147"/>
                </a:lnTo>
                <a:lnTo>
                  <a:pt x="261" y="151"/>
                </a:lnTo>
                <a:lnTo>
                  <a:pt x="261" y="159"/>
                </a:lnTo>
                <a:lnTo>
                  <a:pt x="259" y="170"/>
                </a:lnTo>
                <a:lnTo>
                  <a:pt x="258" y="177"/>
                </a:lnTo>
                <a:lnTo>
                  <a:pt x="254" y="185"/>
                </a:lnTo>
                <a:lnTo>
                  <a:pt x="251" y="192"/>
                </a:lnTo>
                <a:lnTo>
                  <a:pt x="246" y="200"/>
                </a:lnTo>
                <a:lnTo>
                  <a:pt x="239" y="208"/>
                </a:lnTo>
                <a:lnTo>
                  <a:pt x="232" y="216"/>
                </a:lnTo>
                <a:lnTo>
                  <a:pt x="223" y="224"/>
                </a:lnTo>
                <a:lnTo>
                  <a:pt x="212" y="231"/>
                </a:lnTo>
                <a:lnTo>
                  <a:pt x="198" y="238"/>
                </a:lnTo>
                <a:lnTo>
                  <a:pt x="183" y="243"/>
                </a:lnTo>
                <a:lnTo>
                  <a:pt x="180" y="247"/>
                </a:lnTo>
                <a:lnTo>
                  <a:pt x="176" y="251"/>
                </a:lnTo>
                <a:lnTo>
                  <a:pt x="169" y="256"/>
                </a:lnTo>
                <a:lnTo>
                  <a:pt x="160" y="260"/>
                </a:lnTo>
                <a:lnTo>
                  <a:pt x="149" y="264"/>
                </a:lnTo>
                <a:lnTo>
                  <a:pt x="134" y="265"/>
                </a:lnTo>
                <a:lnTo>
                  <a:pt x="114" y="265"/>
                </a:lnTo>
                <a:lnTo>
                  <a:pt x="106" y="263"/>
                </a:lnTo>
                <a:lnTo>
                  <a:pt x="98" y="259"/>
                </a:lnTo>
                <a:lnTo>
                  <a:pt x="89" y="254"/>
                </a:lnTo>
                <a:lnTo>
                  <a:pt x="78" y="246"/>
                </a:lnTo>
                <a:lnTo>
                  <a:pt x="72" y="240"/>
                </a:lnTo>
                <a:lnTo>
                  <a:pt x="66" y="233"/>
                </a:lnTo>
                <a:lnTo>
                  <a:pt x="61" y="226"/>
                </a:lnTo>
                <a:lnTo>
                  <a:pt x="56" y="217"/>
                </a:lnTo>
                <a:lnTo>
                  <a:pt x="51" y="207"/>
                </a:lnTo>
                <a:lnTo>
                  <a:pt x="47" y="196"/>
                </a:lnTo>
                <a:lnTo>
                  <a:pt x="41" y="192"/>
                </a:lnTo>
                <a:lnTo>
                  <a:pt x="34" y="186"/>
                </a:lnTo>
                <a:lnTo>
                  <a:pt x="26" y="178"/>
                </a:lnTo>
                <a:lnTo>
                  <a:pt x="20" y="172"/>
                </a:lnTo>
                <a:lnTo>
                  <a:pt x="17" y="167"/>
                </a:lnTo>
                <a:lnTo>
                  <a:pt x="10" y="155"/>
                </a:lnTo>
                <a:lnTo>
                  <a:pt x="7" y="145"/>
                </a:lnTo>
                <a:lnTo>
                  <a:pt x="4" y="134"/>
                </a:lnTo>
                <a:lnTo>
                  <a:pt x="3" y="125"/>
                </a:lnTo>
                <a:lnTo>
                  <a:pt x="4" y="118"/>
                </a:lnTo>
                <a:lnTo>
                  <a:pt x="6" y="112"/>
                </a:lnTo>
                <a:lnTo>
                  <a:pt x="3" y="108"/>
                </a:lnTo>
                <a:lnTo>
                  <a:pt x="0" y="101"/>
                </a:lnTo>
                <a:lnTo>
                  <a:pt x="0" y="98"/>
                </a:lnTo>
                <a:lnTo>
                  <a:pt x="0" y="94"/>
                </a:lnTo>
                <a:lnTo>
                  <a:pt x="2" y="91"/>
                </a:lnTo>
                <a:lnTo>
                  <a:pt x="7" y="87"/>
                </a:lnTo>
                <a:lnTo>
                  <a:pt x="10" y="84"/>
                </a:lnTo>
                <a:lnTo>
                  <a:pt x="12" y="82"/>
                </a:lnTo>
                <a:lnTo>
                  <a:pt x="14" y="83"/>
                </a:lnTo>
                <a:lnTo>
                  <a:pt x="15" y="84"/>
                </a:lnTo>
                <a:lnTo>
                  <a:pt x="16" y="81"/>
                </a:lnTo>
                <a:lnTo>
                  <a:pt x="17" y="78"/>
                </a:lnTo>
                <a:lnTo>
                  <a:pt x="18" y="78"/>
                </a:lnTo>
                <a:lnTo>
                  <a:pt x="19" y="79"/>
                </a:lnTo>
                <a:lnTo>
                  <a:pt x="23" y="60"/>
                </a:lnTo>
                <a:lnTo>
                  <a:pt x="26" y="45"/>
                </a:lnTo>
                <a:lnTo>
                  <a:pt x="28" y="38"/>
                </a:lnTo>
                <a:lnTo>
                  <a:pt x="31" y="35"/>
                </a:lnTo>
                <a:lnTo>
                  <a:pt x="31" y="34"/>
                </a:lnTo>
                <a:lnTo>
                  <a:pt x="32" y="31"/>
                </a:lnTo>
                <a:lnTo>
                  <a:pt x="35" y="28"/>
                </a:lnTo>
                <a:lnTo>
                  <a:pt x="41" y="24"/>
                </a:lnTo>
                <a:lnTo>
                  <a:pt x="46" y="23"/>
                </a:lnTo>
                <a:lnTo>
                  <a:pt x="50" y="23"/>
                </a:lnTo>
                <a:lnTo>
                  <a:pt x="54" y="24"/>
                </a:lnTo>
                <a:lnTo>
                  <a:pt x="61" y="15"/>
                </a:lnTo>
                <a:lnTo>
                  <a:pt x="64" y="13"/>
                </a:lnTo>
                <a:lnTo>
                  <a:pt x="69" y="11"/>
                </a:lnTo>
                <a:lnTo>
                  <a:pt x="72" y="10"/>
                </a:lnTo>
                <a:lnTo>
                  <a:pt x="77" y="8"/>
                </a:lnTo>
                <a:lnTo>
                  <a:pt x="81" y="10"/>
                </a:lnTo>
                <a:lnTo>
                  <a:pt x="85" y="14"/>
                </a:lnTo>
                <a:lnTo>
                  <a:pt x="88" y="20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50" name="Group 245"/>
          <p:cNvGrpSpPr>
            <a:grpSpLocks/>
          </p:cNvGrpSpPr>
          <p:nvPr/>
        </p:nvGrpSpPr>
        <p:grpSpPr bwMode="auto">
          <a:xfrm>
            <a:off x="2314575" y="681038"/>
            <a:ext cx="415925" cy="384175"/>
            <a:chOff x="1458" y="429"/>
            <a:chExt cx="262" cy="242"/>
          </a:xfrm>
        </p:grpSpPr>
        <p:sp>
          <p:nvSpPr>
            <p:cNvPr id="5783" name="Freeform 246"/>
            <p:cNvSpPr>
              <a:spLocks/>
            </p:cNvSpPr>
            <p:nvPr/>
          </p:nvSpPr>
          <p:spPr bwMode="auto">
            <a:xfrm>
              <a:off x="1641" y="452"/>
              <a:ext cx="35" cy="70"/>
            </a:xfrm>
            <a:custGeom>
              <a:avLst/>
              <a:gdLst>
                <a:gd name="T0" fmla="*/ 0 w 35"/>
                <a:gd name="T1" fmla="*/ 0 h 70"/>
                <a:gd name="T2" fmla="*/ 5 w 35"/>
                <a:gd name="T3" fmla="*/ 6 h 70"/>
                <a:gd name="T4" fmla="*/ 10 w 35"/>
                <a:gd name="T5" fmla="*/ 11 h 70"/>
                <a:gd name="T6" fmla="*/ 16 w 35"/>
                <a:gd name="T7" fmla="*/ 19 h 70"/>
                <a:gd name="T8" fmla="*/ 21 w 35"/>
                <a:gd name="T9" fmla="*/ 28 h 70"/>
                <a:gd name="T10" fmla="*/ 25 w 35"/>
                <a:gd name="T11" fmla="*/ 38 h 70"/>
                <a:gd name="T12" fmla="*/ 26 w 35"/>
                <a:gd name="T13" fmla="*/ 42 h 70"/>
                <a:gd name="T14" fmla="*/ 27 w 35"/>
                <a:gd name="T15" fmla="*/ 48 h 70"/>
                <a:gd name="T16" fmla="*/ 26 w 35"/>
                <a:gd name="T17" fmla="*/ 52 h 70"/>
                <a:gd name="T18" fmla="*/ 25 w 35"/>
                <a:gd name="T19" fmla="*/ 58 h 70"/>
                <a:gd name="T20" fmla="*/ 18 w 35"/>
                <a:gd name="T21" fmla="*/ 70 h 70"/>
                <a:gd name="T22" fmla="*/ 20 w 35"/>
                <a:gd name="T23" fmla="*/ 69 h 70"/>
                <a:gd name="T24" fmla="*/ 26 w 35"/>
                <a:gd name="T25" fmla="*/ 63 h 70"/>
                <a:gd name="T26" fmla="*/ 29 w 35"/>
                <a:gd name="T27" fmla="*/ 59 h 70"/>
                <a:gd name="T28" fmla="*/ 32 w 35"/>
                <a:gd name="T29" fmla="*/ 55 h 70"/>
                <a:gd name="T30" fmla="*/ 34 w 35"/>
                <a:gd name="T31" fmla="*/ 49 h 70"/>
                <a:gd name="T32" fmla="*/ 35 w 35"/>
                <a:gd name="T33" fmla="*/ 43 h 70"/>
                <a:gd name="T34" fmla="*/ 34 w 35"/>
                <a:gd name="T35" fmla="*/ 38 h 70"/>
                <a:gd name="T36" fmla="*/ 33 w 35"/>
                <a:gd name="T37" fmla="*/ 33 h 70"/>
                <a:gd name="T38" fmla="*/ 29 w 35"/>
                <a:gd name="T39" fmla="*/ 27 h 70"/>
                <a:gd name="T40" fmla="*/ 25 w 35"/>
                <a:gd name="T41" fmla="*/ 20 h 70"/>
                <a:gd name="T42" fmla="*/ 19 w 35"/>
                <a:gd name="T43" fmla="*/ 15 h 70"/>
                <a:gd name="T44" fmla="*/ 11 w 35"/>
                <a:gd name="T45" fmla="*/ 8 h 70"/>
                <a:gd name="T46" fmla="*/ 0 w 35"/>
                <a:gd name="T47" fmla="*/ 0 h 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" h="70">
                  <a:moveTo>
                    <a:pt x="0" y="0"/>
                  </a:moveTo>
                  <a:lnTo>
                    <a:pt x="5" y="6"/>
                  </a:lnTo>
                  <a:lnTo>
                    <a:pt x="10" y="11"/>
                  </a:lnTo>
                  <a:lnTo>
                    <a:pt x="16" y="19"/>
                  </a:lnTo>
                  <a:lnTo>
                    <a:pt x="21" y="28"/>
                  </a:lnTo>
                  <a:lnTo>
                    <a:pt x="25" y="38"/>
                  </a:lnTo>
                  <a:lnTo>
                    <a:pt x="26" y="42"/>
                  </a:lnTo>
                  <a:lnTo>
                    <a:pt x="27" y="48"/>
                  </a:lnTo>
                  <a:lnTo>
                    <a:pt x="26" y="52"/>
                  </a:lnTo>
                  <a:lnTo>
                    <a:pt x="25" y="58"/>
                  </a:lnTo>
                  <a:lnTo>
                    <a:pt x="18" y="70"/>
                  </a:lnTo>
                  <a:lnTo>
                    <a:pt x="20" y="69"/>
                  </a:lnTo>
                  <a:lnTo>
                    <a:pt x="26" y="63"/>
                  </a:lnTo>
                  <a:lnTo>
                    <a:pt x="29" y="59"/>
                  </a:lnTo>
                  <a:lnTo>
                    <a:pt x="32" y="55"/>
                  </a:lnTo>
                  <a:lnTo>
                    <a:pt x="34" y="49"/>
                  </a:lnTo>
                  <a:lnTo>
                    <a:pt x="35" y="43"/>
                  </a:lnTo>
                  <a:lnTo>
                    <a:pt x="34" y="38"/>
                  </a:lnTo>
                  <a:lnTo>
                    <a:pt x="33" y="33"/>
                  </a:lnTo>
                  <a:lnTo>
                    <a:pt x="29" y="27"/>
                  </a:lnTo>
                  <a:lnTo>
                    <a:pt x="25" y="20"/>
                  </a:lnTo>
                  <a:lnTo>
                    <a:pt x="19" y="15"/>
                  </a:lnTo>
                  <a:lnTo>
                    <a:pt x="11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4" name="Freeform 247"/>
            <p:cNvSpPr>
              <a:spLocks/>
            </p:cNvSpPr>
            <p:nvPr/>
          </p:nvSpPr>
          <p:spPr bwMode="auto">
            <a:xfrm>
              <a:off x="1480" y="446"/>
              <a:ext cx="203" cy="120"/>
            </a:xfrm>
            <a:custGeom>
              <a:avLst/>
              <a:gdLst>
                <a:gd name="T0" fmla="*/ 203 w 203"/>
                <a:gd name="T1" fmla="*/ 69 h 120"/>
                <a:gd name="T2" fmla="*/ 194 w 203"/>
                <a:gd name="T3" fmla="*/ 75 h 120"/>
                <a:gd name="T4" fmla="*/ 164 w 203"/>
                <a:gd name="T5" fmla="*/ 95 h 120"/>
                <a:gd name="T6" fmla="*/ 150 w 203"/>
                <a:gd name="T7" fmla="*/ 102 h 120"/>
                <a:gd name="T8" fmla="*/ 139 w 203"/>
                <a:gd name="T9" fmla="*/ 108 h 120"/>
                <a:gd name="T10" fmla="*/ 134 w 203"/>
                <a:gd name="T11" fmla="*/ 109 h 120"/>
                <a:gd name="T12" fmla="*/ 130 w 203"/>
                <a:gd name="T13" fmla="*/ 109 h 120"/>
                <a:gd name="T14" fmla="*/ 119 w 203"/>
                <a:gd name="T15" fmla="*/ 104 h 120"/>
                <a:gd name="T16" fmla="*/ 101 w 203"/>
                <a:gd name="T17" fmla="*/ 96 h 120"/>
                <a:gd name="T18" fmla="*/ 63 w 203"/>
                <a:gd name="T19" fmla="*/ 87 h 120"/>
                <a:gd name="T20" fmla="*/ 49 w 203"/>
                <a:gd name="T21" fmla="*/ 80 h 120"/>
                <a:gd name="T22" fmla="*/ 28 w 203"/>
                <a:gd name="T23" fmla="*/ 68 h 120"/>
                <a:gd name="T24" fmla="*/ 21 w 203"/>
                <a:gd name="T25" fmla="*/ 57 h 120"/>
                <a:gd name="T26" fmla="*/ 16 w 203"/>
                <a:gd name="T27" fmla="*/ 47 h 120"/>
                <a:gd name="T28" fmla="*/ 12 w 203"/>
                <a:gd name="T29" fmla="*/ 36 h 120"/>
                <a:gd name="T30" fmla="*/ 9 w 203"/>
                <a:gd name="T31" fmla="*/ 30 h 120"/>
                <a:gd name="T32" fmla="*/ 9 w 203"/>
                <a:gd name="T33" fmla="*/ 24 h 120"/>
                <a:gd name="T34" fmla="*/ 9 w 203"/>
                <a:gd name="T35" fmla="*/ 18 h 120"/>
                <a:gd name="T36" fmla="*/ 12 w 203"/>
                <a:gd name="T37" fmla="*/ 14 h 120"/>
                <a:gd name="T38" fmla="*/ 14 w 203"/>
                <a:gd name="T39" fmla="*/ 10 h 120"/>
                <a:gd name="T40" fmla="*/ 18 w 203"/>
                <a:gd name="T41" fmla="*/ 7 h 120"/>
                <a:gd name="T42" fmla="*/ 25 w 203"/>
                <a:gd name="T43" fmla="*/ 5 h 120"/>
                <a:gd name="T44" fmla="*/ 35 w 203"/>
                <a:gd name="T45" fmla="*/ 5 h 120"/>
                <a:gd name="T46" fmla="*/ 35 w 203"/>
                <a:gd name="T47" fmla="*/ 2 h 120"/>
                <a:gd name="T48" fmla="*/ 31 w 203"/>
                <a:gd name="T49" fmla="*/ 1 h 120"/>
                <a:gd name="T50" fmla="*/ 22 w 203"/>
                <a:gd name="T51" fmla="*/ 0 h 120"/>
                <a:gd name="T52" fmla="*/ 16 w 203"/>
                <a:gd name="T53" fmla="*/ 0 h 120"/>
                <a:gd name="T54" fmla="*/ 12 w 203"/>
                <a:gd name="T55" fmla="*/ 2 h 120"/>
                <a:gd name="T56" fmla="*/ 8 w 203"/>
                <a:gd name="T57" fmla="*/ 6 h 120"/>
                <a:gd name="T58" fmla="*/ 6 w 203"/>
                <a:gd name="T59" fmla="*/ 12 h 120"/>
                <a:gd name="T60" fmla="*/ 4 w 203"/>
                <a:gd name="T61" fmla="*/ 15 h 120"/>
                <a:gd name="T62" fmla="*/ 1 w 203"/>
                <a:gd name="T63" fmla="*/ 18 h 120"/>
                <a:gd name="T64" fmla="*/ 0 w 203"/>
                <a:gd name="T65" fmla="*/ 24 h 120"/>
                <a:gd name="T66" fmla="*/ 0 w 203"/>
                <a:gd name="T67" fmla="*/ 31 h 120"/>
                <a:gd name="T68" fmla="*/ 2 w 203"/>
                <a:gd name="T69" fmla="*/ 40 h 120"/>
                <a:gd name="T70" fmla="*/ 7 w 203"/>
                <a:gd name="T71" fmla="*/ 52 h 120"/>
                <a:gd name="T72" fmla="*/ 16 w 203"/>
                <a:gd name="T73" fmla="*/ 64 h 120"/>
                <a:gd name="T74" fmla="*/ 16 w 203"/>
                <a:gd name="T75" fmla="*/ 65 h 120"/>
                <a:gd name="T76" fmla="*/ 17 w 203"/>
                <a:gd name="T77" fmla="*/ 68 h 120"/>
                <a:gd name="T78" fmla="*/ 21 w 203"/>
                <a:gd name="T79" fmla="*/ 70 h 120"/>
                <a:gd name="T80" fmla="*/ 25 w 203"/>
                <a:gd name="T81" fmla="*/ 73 h 120"/>
                <a:gd name="T82" fmla="*/ 43 w 203"/>
                <a:gd name="T83" fmla="*/ 80 h 120"/>
                <a:gd name="T84" fmla="*/ 51 w 203"/>
                <a:gd name="T85" fmla="*/ 86 h 120"/>
                <a:gd name="T86" fmla="*/ 75 w 203"/>
                <a:gd name="T87" fmla="*/ 102 h 120"/>
                <a:gd name="T88" fmla="*/ 80 w 203"/>
                <a:gd name="T89" fmla="*/ 103 h 120"/>
                <a:gd name="T90" fmla="*/ 94 w 203"/>
                <a:gd name="T91" fmla="*/ 105 h 120"/>
                <a:gd name="T92" fmla="*/ 111 w 203"/>
                <a:gd name="T93" fmla="*/ 110 h 120"/>
                <a:gd name="T94" fmla="*/ 119 w 203"/>
                <a:gd name="T95" fmla="*/ 113 h 120"/>
                <a:gd name="T96" fmla="*/ 126 w 203"/>
                <a:gd name="T97" fmla="*/ 117 h 120"/>
                <a:gd name="T98" fmla="*/ 131 w 203"/>
                <a:gd name="T99" fmla="*/ 118 h 120"/>
                <a:gd name="T100" fmla="*/ 134 w 203"/>
                <a:gd name="T101" fmla="*/ 120 h 120"/>
                <a:gd name="T102" fmla="*/ 139 w 203"/>
                <a:gd name="T103" fmla="*/ 119 h 120"/>
                <a:gd name="T104" fmla="*/ 144 w 203"/>
                <a:gd name="T105" fmla="*/ 118 h 120"/>
                <a:gd name="T106" fmla="*/ 150 w 203"/>
                <a:gd name="T107" fmla="*/ 116 h 120"/>
                <a:gd name="T108" fmla="*/ 163 w 203"/>
                <a:gd name="T109" fmla="*/ 108 h 120"/>
                <a:gd name="T110" fmla="*/ 175 w 203"/>
                <a:gd name="T111" fmla="*/ 97 h 120"/>
                <a:gd name="T112" fmla="*/ 187 w 203"/>
                <a:gd name="T113" fmla="*/ 87 h 120"/>
                <a:gd name="T114" fmla="*/ 196 w 203"/>
                <a:gd name="T115" fmla="*/ 78 h 120"/>
                <a:gd name="T116" fmla="*/ 202 w 203"/>
                <a:gd name="T117" fmla="*/ 71 h 120"/>
                <a:gd name="T118" fmla="*/ 203 w 203"/>
                <a:gd name="T119" fmla="*/ 69 h 12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03" h="120">
                  <a:moveTo>
                    <a:pt x="203" y="69"/>
                  </a:moveTo>
                  <a:lnTo>
                    <a:pt x="194" y="75"/>
                  </a:lnTo>
                  <a:lnTo>
                    <a:pt x="164" y="95"/>
                  </a:lnTo>
                  <a:lnTo>
                    <a:pt x="150" y="102"/>
                  </a:lnTo>
                  <a:lnTo>
                    <a:pt x="139" y="108"/>
                  </a:lnTo>
                  <a:lnTo>
                    <a:pt x="134" y="109"/>
                  </a:lnTo>
                  <a:lnTo>
                    <a:pt x="130" y="109"/>
                  </a:lnTo>
                  <a:lnTo>
                    <a:pt x="119" y="104"/>
                  </a:lnTo>
                  <a:lnTo>
                    <a:pt x="101" y="96"/>
                  </a:lnTo>
                  <a:lnTo>
                    <a:pt x="63" y="87"/>
                  </a:lnTo>
                  <a:lnTo>
                    <a:pt x="49" y="80"/>
                  </a:lnTo>
                  <a:lnTo>
                    <a:pt x="28" y="68"/>
                  </a:lnTo>
                  <a:lnTo>
                    <a:pt x="21" y="57"/>
                  </a:lnTo>
                  <a:lnTo>
                    <a:pt x="16" y="47"/>
                  </a:lnTo>
                  <a:lnTo>
                    <a:pt x="12" y="36"/>
                  </a:lnTo>
                  <a:lnTo>
                    <a:pt x="9" y="30"/>
                  </a:lnTo>
                  <a:lnTo>
                    <a:pt x="9" y="24"/>
                  </a:lnTo>
                  <a:lnTo>
                    <a:pt x="9" y="18"/>
                  </a:lnTo>
                  <a:lnTo>
                    <a:pt x="12" y="14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5" y="5"/>
                  </a:lnTo>
                  <a:lnTo>
                    <a:pt x="35" y="5"/>
                  </a:lnTo>
                  <a:lnTo>
                    <a:pt x="35" y="2"/>
                  </a:lnTo>
                  <a:lnTo>
                    <a:pt x="31" y="1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8" y="6"/>
                  </a:lnTo>
                  <a:lnTo>
                    <a:pt x="6" y="12"/>
                  </a:lnTo>
                  <a:lnTo>
                    <a:pt x="4" y="15"/>
                  </a:lnTo>
                  <a:lnTo>
                    <a:pt x="1" y="18"/>
                  </a:lnTo>
                  <a:lnTo>
                    <a:pt x="0" y="24"/>
                  </a:lnTo>
                  <a:lnTo>
                    <a:pt x="0" y="31"/>
                  </a:lnTo>
                  <a:lnTo>
                    <a:pt x="2" y="40"/>
                  </a:lnTo>
                  <a:lnTo>
                    <a:pt x="7" y="52"/>
                  </a:lnTo>
                  <a:lnTo>
                    <a:pt x="16" y="64"/>
                  </a:lnTo>
                  <a:lnTo>
                    <a:pt x="16" y="65"/>
                  </a:lnTo>
                  <a:lnTo>
                    <a:pt x="17" y="68"/>
                  </a:lnTo>
                  <a:lnTo>
                    <a:pt x="21" y="70"/>
                  </a:lnTo>
                  <a:lnTo>
                    <a:pt x="25" y="73"/>
                  </a:lnTo>
                  <a:lnTo>
                    <a:pt x="43" y="80"/>
                  </a:lnTo>
                  <a:lnTo>
                    <a:pt x="51" y="86"/>
                  </a:lnTo>
                  <a:lnTo>
                    <a:pt x="75" y="102"/>
                  </a:lnTo>
                  <a:lnTo>
                    <a:pt x="80" y="103"/>
                  </a:lnTo>
                  <a:lnTo>
                    <a:pt x="94" y="105"/>
                  </a:lnTo>
                  <a:lnTo>
                    <a:pt x="111" y="110"/>
                  </a:lnTo>
                  <a:lnTo>
                    <a:pt x="119" y="113"/>
                  </a:lnTo>
                  <a:lnTo>
                    <a:pt x="126" y="117"/>
                  </a:lnTo>
                  <a:lnTo>
                    <a:pt x="131" y="118"/>
                  </a:lnTo>
                  <a:lnTo>
                    <a:pt x="134" y="120"/>
                  </a:lnTo>
                  <a:lnTo>
                    <a:pt x="139" y="119"/>
                  </a:lnTo>
                  <a:lnTo>
                    <a:pt x="144" y="118"/>
                  </a:lnTo>
                  <a:lnTo>
                    <a:pt x="150" y="116"/>
                  </a:lnTo>
                  <a:lnTo>
                    <a:pt x="163" y="108"/>
                  </a:lnTo>
                  <a:lnTo>
                    <a:pt x="175" y="97"/>
                  </a:lnTo>
                  <a:lnTo>
                    <a:pt x="187" y="87"/>
                  </a:lnTo>
                  <a:lnTo>
                    <a:pt x="196" y="78"/>
                  </a:lnTo>
                  <a:lnTo>
                    <a:pt x="202" y="71"/>
                  </a:lnTo>
                  <a:lnTo>
                    <a:pt x="203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5" name="Freeform 248"/>
            <p:cNvSpPr>
              <a:spLocks/>
            </p:cNvSpPr>
            <p:nvPr/>
          </p:nvSpPr>
          <p:spPr bwMode="auto">
            <a:xfrm>
              <a:off x="1547" y="429"/>
              <a:ext cx="83" cy="24"/>
            </a:xfrm>
            <a:custGeom>
              <a:avLst/>
              <a:gdLst>
                <a:gd name="T0" fmla="*/ 0 w 83"/>
                <a:gd name="T1" fmla="*/ 17 h 24"/>
                <a:gd name="T2" fmla="*/ 0 w 83"/>
                <a:gd name="T3" fmla="*/ 24 h 24"/>
                <a:gd name="T4" fmla="*/ 6 w 83"/>
                <a:gd name="T5" fmla="*/ 21 h 24"/>
                <a:gd name="T6" fmla="*/ 14 w 83"/>
                <a:gd name="T7" fmla="*/ 17 h 24"/>
                <a:gd name="T8" fmla="*/ 25 w 83"/>
                <a:gd name="T9" fmla="*/ 12 h 24"/>
                <a:gd name="T10" fmla="*/ 37 w 83"/>
                <a:gd name="T11" fmla="*/ 10 h 24"/>
                <a:gd name="T12" fmla="*/ 52 w 83"/>
                <a:gd name="T13" fmla="*/ 9 h 24"/>
                <a:gd name="T14" fmla="*/ 67 w 83"/>
                <a:gd name="T15" fmla="*/ 10 h 24"/>
                <a:gd name="T16" fmla="*/ 75 w 83"/>
                <a:gd name="T17" fmla="*/ 11 h 24"/>
                <a:gd name="T18" fmla="*/ 83 w 83"/>
                <a:gd name="T19" fmla="*/ 14 h 24"/>
                <a:gd name="T20" fmla="*/ 83 w 83"/>
                <a:gd name="T21" fmla="*/ 12 h 24"/>
                <a:gd name="T22" fmla="*/ 81 w 83"/>
                <a:gd name="T23" fmla="*/ 10 h 24"/>
                <a:gd name="T24" fmla="*/ 75 w 83"/>
                <a:gd name="T25" fmla="*/ 7 h 24"/>
                <a:gd name="T26" fmla="*/ 63 w 83"/>
                <a:gd name="T27" fmla="*/ 3 h 24"/>
                <a:gd name="T28" fmla="*/ 60 w 83"/>
                <a:gd name="T29" fmla="*/ 4 h 24"/>
                <a:gd name="T30" fmla="*/ 53 w 83"/>
                <a:gd name="T31" fmla="*/ 4 h 24"/>
                <a:gd name="T32" fmla="*/ 44 w 83"/>
                <a:gd name="T33" fmla="*/ 4 h 24"/>
                <a:gd name="T34" fmla="*/ 41 w 83"/>
                <a:gd name="T35" fmla="*/ 3 h 24"/>
                <a:gd name="T36" fmla="*/ 37 w 83"/>
                <a:gd name="T37" fmla="*/ 1 h 24"/>
                <a:gd name="T38" fmla="*/ 34 w 83"/>
                <a:gd name="T39" fmla="*/ 0 h 24"/>
                <a:gd name="T40" fmla="*/ 31 w 83"/>
                <a:gd name="T41" fmla="*/ 0 h 24"/>
                <a:gd name="T42" fmla="*/ 27 w 83"/>
                <a:gd name="T43" fmla="*/ 1 h 24"/>
                <a:gd name="T44" fmla="*/ 0 w 83"/>
                <a:gd name="T45" fmla="*/ 17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3" h="24">
                  <a:moveTo>
                    <a:pt x="0" y="17"/>
                  </a:moveTo>
                  <a:lnTo>
                    <a:pt x="0" y="24"/>
                  </a:lnTo>
                  <a:lnTo>
                    <a:pt x="6" y="21"/>
                  </a:lnTo>
                  <a:lnTo>
                    <a:pt x="14" y="17"/>
                  </a:lnTo>
                  <a:lnTo>
                    <a:pt x="25" y="12"/>
                  </a:lnTo>
                  <a:lnTo>
                    <a:pt x="37" y="10"/>
                  </a:lnTo>
                  <a:lnTo>
                    <a:pt x="52" y="9"/>
                  </a:lnTo>
                  <a:lnTo>
                    <a:pt x="67" y="10"/>
                  </a:lnTo>
                  <a:lnTo>
                    <a:pt x="75" y="11"/>
                  </a:lnTo>
                  <a:lnTo>
                    <a:pt x="83" y="14"/>
                  </a:lnTo>
                  <a:lnTo>
                    <a:pt x="83" y="12"/>
                  </a:lnTo>
                  <a:lnTo>
                    <a:pt x="81" y="10"/>
                  </a:lnTo>
                  <a:lnTo>
                    <a:pt x="75" y="7"/>
                  </a:lnTo>
                  <a:lnTo>
                    <a:pt x="63" y="3"/>
                  </a:lnTo>
                  <a:lnTo>
                    <a:pt x="60" y="4"/>
                  </a:lnTo>
                  <a:lnTo>
                    <a:pt x="53" y="4"/>
                  </a:lnTo>
                  <a:lnTo>
                    <a:pt x="44" y="4"/>
                  </a:lnTo>
                  <a:lnTo>
                    <a:pt x="41" y="3"/>
                  </a:lnTo>
                  <a:lnTo>
                    <a:pt x="37" y="1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6" name="Freeform 249"/>
            <p:cNvSpPr>
              <a:spLocks/>
            </p:cNvSpPr>
            <p:nvPr/>
          </p:nvSpPr>
          <p:spPr bwMode="auto">
            <a:xfrm>
              <a:off x="1558" y="467"/>
              <a:ext cx="10" cy="24"/>
            </a:xfrm>
            <a:custGeom>
              <a:avLst/>
              <a:gdLst>
                <a:gd name="T0" fmla="*/ 6 w 10"/>
                <a:gd name="T1" fmla="*/ 24 h 24"/>
                <a:gd name="T2" fmla="*/ 3 w 10"/>
                <a:gd name="T3" fmla="*/ 18 h 24"/>
                <a:gd name="T4" fmla="*/ 3 w 10"/>
                <a:gd name="T5" fmla="*/ 13 h 24"/>
                <a:gd name="T6" fmla="*/ 3 w 10"/>
                <a:gd name="T7" fmla="*/ 9 h 24"/>
                <a:gd name="T8" fmla="*/ 6 w 10"/>
                <a:gd name="T9" fmla="*/ 5 h 24"/>
                <a:gd name="T10" fmla="*/ 9 w 10"/>
                <a:gd name="T11" fmla="*/ 1 h 24"/>
                <a:gd name="T12" fmla="*/ 10 w 10"/>
                <a:gd name="T13" fmla="*/ 0 h 24"/>
                <a:gd name="T14" fmla="*/ 5 w 10"/>
                <a:gd name="T15" fmla="*/ 3 h 24"/>
                <a:gd name="T16" fmla="*/ 1 w 10"/>
                <a:gd name="T17" fmla="*/ 8 h 24"/>
                <a:gd name="T18" fmla="*/ 0 w 10"/>
                <a:gd name="T19" fmla="*/ 11 h 24"/>
                <a:gd name="T20" fmla="*/ 0 w 10"/>
                <a:gd name="T21" fmla="*/ 15 h 24"/>
                <a:gd name="T22" fmla="*/ 2 w 10"/>
                <a:gd name="T23" fmla="*/ 18 h 24"/>
                <a:gd name="T24" fmla="*/ 3 w 10"/>
                <a:gd name="T25" fmla="*/ 21 h 24"/>
                <a:gd name="T26" fmla="*/ 6 w 10"/>
                <a:gd name="T27" fmla="*/ 24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24">
                  <a:moveTo>
                    <a:pt x="6" y="24"/>
                  </a:moveTo>
                  <a:lnTo>
                    <a:pt x="3" y="18"/>
                  </a:lnTo>
                  <a:lnTo>
                    <a:pt x="3" y="13"/>
                  </a:lnTo>
                  <a:lnTo>
                    <a:pt x="3" y="9"/>
                  </a:lnTo>
                  <a:lnTo>
                    <a:pt x="6" y="5"/>
                  </a:lnTo>
                  <a:lnTo>
                    <a:pt x="9" y="1"/>
                  </a:lnTo>
                  <a:lnTo>
                    <a:pt x="10" y="0"/>
                  </a:lnTo>
                  <a:lnTo>
                    <a:pt x="5" y="3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7" name="Freeform 250"/>
            <p:cNvSpPr>
              <a:spLocks/>
            </p:cNvSpPr>
            <p:nvPr/>
          </p:nvSpPr>
          <p:spPr bwMode="auto">
            <a:xfrm>
              <a:off x="1548" y="486"/>
              <a:ext cx="104" cy="48"/>
            </a:xfrm>
            <a:custGeom>
              <a:avLst/>
              <a:gdLst>
                <a:gd name="T0" fmla="*/ 101 w 104"/>
                <a:gd name="T1" fmla="*/ 21 h 48"/>
                <a:gd name="T2" fmla="*/ 94 w 104"/>
                <a:gd name="T3" fmla="*/ 29 h 48"/>
                <a:gd name="T4" fmla="*/ 86 w 104"/>
                <a:gd name="T5" fmla="*/ 36 h 48"/>
                <a:gd name="T6" fmla="*/ 76 w 104"/>
                <a:gd name="T7" fmla="*/ 39 h 48"/>
                <a:gd name="T8" fmla="*/ 67 w 104"/>
                <a:gd name="T9" fmla="*/ 41 h 48"/>
                <a:gd name="T10" fmla="*/ 57 w 104"/>
                <a:gd name="T11" fmla="*/ 43 h 48"/>
                <a:gd name="T12" fmla="*/ 48 w 104"/>
                <a:gd name="T13" fmla="*/ 43 h 48"/>
                <a:gd name="T14" fmla="*/ 39 w 104"/>
                <a:gd name="T15" fmla="*/ 40 h 48"/>
                <a:gd name="T16" fmla="*/ 30 w 104"/>
                <a:gd name="T17" fmla="*/ 39 h 48"/>
                <a:gd name="T18" fmla="*/ 42 w 104"/>
                <a:gd name="T19" fmla="*/ 39 h 48"/>
                <a:gd name="T20" fmla="*/ 48 w 104"/>
                <a:gd name="T21" fmla="*/ 39 h 48"/>
                <a:gd name="T22" fmla="*/ 35 w 104"/>
                <a:gd name="T23" fmla="*/ 31 h 48"/>
                <a:gd name="T24" fmla="*/ 28 w 104"/>
                <a:gd name="T25" fmla="*/ 24 h 48"/>
                <a:gd name="T26" fmla="*/ 26 w 104"/>
                <a:gd name="T27" fmla="*/ 21 h 48"/>
                <a:gd name="T28" fmla="*/ 26 w 104"/>
                <a:gd name="T29" fmla="*/ 20 h 48"/>
                <a:gd name="T30" fmla="*/ 26 w 104"/>
                <a:gd name="T31" fmla="*/ 15 h 48"/>
                <a:gd name="T32" fmla="*/ 25 w 104"/>
                <a:gd name="T33" fmla="*/ 13 h 48"/>
                <a:gd name="T34" fmla="*/ 23 w 104"/>
                <a:gd name="T35" fmla="*/ 10 h 48"/>
                <a:gd name="T36" fmla="*/ 20 w 104"/>
                <a:gd name="T37" fmla="*/ 8 h 48"/>
                <a:gd name="T38" fmla="*/ 15 w 104"/>
                <a:gd name="T39" fmla="*/ 7 h 48"/>
                <a:gd name="T40" fmla="*/ 11 w 104"/>
                <a:gd name="T41" fmla="*/ 7 h 48"/>
                <a:gd name="T42" fmla="*/ 8 w 104"/>
                <a:gd name="T43" fmla="*/ 0 h 48"/>
                <a:gd name="T44" fmla="*/ 5 w 104"/>
                <a:gd name="T45" fmla="*/ 2 h 48"/>
                <a:gd name="T46" fmla="*/ 3 w 104"/>
                <a:gd name="T47" fmla="*/ 7 h 48"/>
                <a:gd name="T48" fmla="*/ 0 w 104"/>
                <a:gd name="T49" fmla="*/ 12 h 48"/>
                <a:gd name="T50" fmla="*/ 5 w 104"/>
                <a:gd name="T51" fmla="*/ 31 h 48"/>
                <a:gd name="T52" fmla="*/ 9 w 104"/>
                <a:gd name="T53" fmla="*/ 36 h 48"/>
                <a:gd name="T54" fmla="*/ 19 w 104"/>
                <a:gd name="T55" fmla="*/ 40 h 48"/>
                <a:gd name="T56" fmla="*/ 28 w 104"/>
                <a:gd name="T57" fmla="*/ 44 h 48"/>
                <a:gd name="T58" fmla="*/ 39 w 104"/>
                <a:gd name="T59" fmla="*/ 46 h 48"/>
                <a:gd name="T60" fmla="*/ 47 w 104"/>
                <a:gd name="T61" fmla="*/ 47 h 48"/>
                <a:gd name="T62" fmla="*/ 55 w 104"/>
                <a:gd name="T63" fmla="*/ 48 h 48"/>
                <a:gd name="T64" fmla="*/ 63 w 104"/>
                <a:gd name="T65" fmla="*/ 48 h 48"/>
                <a:gd name="T66" fmla="*/ 75 w 104"/>
                <a:gd name="T67" fmla="*/ 46 h 48"/>
                <a:gd name="T68" fmla="*/ 86 w 104"/>
                <a:gd name="T69" fmla="*/ 43 h 48"/>
                <a:gd name="T70" fmla="*/ 93 w 104"/>
                <a:gd name="T71" fmla="*/ 39 h 48"/>
                <a:gd name="T72" fmla="*/ 98 w 104"/>
                <a:gd name="T73" fmla="*/ 35 h 48"/>
                <a:gd name="T74" fmla="*/ 102 w 104"/>
                <a:gd name="T75" fmla="*/ 32 h 48"/>
                <a:gd name="T76" fmla="*/ 104 w 104"/>
                <a:gd name="T77" fmla="*/ 30 h 48"/>
                <a:gd name="T78" fmla="*/ 104 w 104"/>
                <a:gd name="T79" fmla="*/ 28 h 48"/>
                <a:gd name="T80" fmla="*/ 104 w 104"/>
                <a:gd name="T81" fmla="*/ 25 h 48"/>
                <a:gd name="T82" fmla="*/ 102 w 104"/>
                <a:gd name="T83" fmla="*/ 22 h 48"/>
                <a:gd name="T84" fmla="*/ 101 w 104"/>
                <a:gd name="T85" fmla="*/ 21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4" h="48">
                  <a:moveTo>
                    <a:pt x="101" y="21"/>
                  </a:moveTo>
                  <a:lnTo>
                    <a:pt x="94" y="29"/>
                  </a:lnTo>
                  <a:lnTo>
                    <a:pt x="86" y="36"/>
                  </a:lnTo>
                  <a:lnTo>
                    <a:pt x="76" y="39"/>
                  </a:lnTo>
                  <a:lnTo>
                    <a:pt x="67" y="41"/>
                  </a:lnTo>
                  <a:lnTo>
                    <a:pt x="57" y="43"/>
                  </a:lnTo>
                  <a:lnTo>
                    <a:pt x="48" y="43"/>
                  </a:lnTo>
                  <a:lnTo>
                    <a:pt x="39" y="40"/>
                  </a:lnTo>
                  <a:lnTo>
                    <a:pt x="30" y="39"/>
                  </a:lnTo>
                  <a:lnTo>
                    <a:pt x="42" y="39"/>
                  </a:lnTo>
                  <a:lnTo>
                    <a:pt x="48" y="39"/>
                  </a:lnTo>
                  <a:lnTo>
                    <a:pt x="35" y="31"/>
                  </a:lnTo>
                  <a:lnTo>
                    <a:pt x="28" y="24"/>
                  </a:lnTo>
                  <a:lnTo>
                    <a:pt x="26" y="21"/>
                  </a:lnTo>
                  <a:lnTo>
                    <a:pt x="26" y="20"/>
                  </a:lnTo>
                  <a:lnTo>
                    <a:pt x="26" y="15"/>
                  </a:lnTo>
                  <a:lnTo>
                    <a:pt x="25" y="13"/>
                  </a:lnTo>
                  <a:lnTo>
                    <a:pt x="23" y="10"/>
                  </a:lnTo>
                  <a:lnTo>
                    <a:pt x="20" y="8"/>
                  </a:lnTo>
                  <a:lnTo>
                    <a:pt x="15" y="7"/>
                  </a:lnTo>
                  <a:lnTo>
                    <a:pt x="11" y="7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7"/>
                  </a:lnTo>
                  <a:lnTo>
                    <a:pt x="0" y="12"/>
                  </a:lnTo>
                  <a:lnTo>
                    <a:pt x="5" y="31"/>
                  </a:lnTo>
                  <a:lnTo>
                    <a:pt x="9" y="36"/>
                  </a:lnTo>
                  <a:lnTo>
                    <a:pt x="19" y="40"/>
                  </a:lnTo>
                  <a:lnTo>
                    <a:pt x="28" y="44"/>
                  </a:lnTo>
                  <a:lnTo>
                    <a:pt x="39" y="46"/>
                  </a:lnTo>
                  <a:lnTo>
                    <a:pt x="47" y="47"/>
                  </a:lnTo>
                  <a:lnTo>
                    <a:pt x="55" y="48"/>
                  </a:lnTo>
                  <a:lnTo>
                    <a:pt x="63" y="48"/>
                  </a:lnTo>
                  <a:lnTo>
                    <a:pt x="75" y="46"/>
                  </a:lnTo>
                  <a:lnTo>
                    <a:pt x="86" y="43"/>
                  </a:lnTo>
                  <a:lnTo>
                    <a:pt x="93" y="39"/>
                  </a:lnTo>
                  <a:lnTo>
                    <a:pt x="98" y="35"/>
                  </a:lnTo>
                  <a:lnTo>
                    <a:pt x="102" y="32"/>
                  </a:lnTo>
                  <a:lnTo>
                    <a:pt x="104" y="30"/>
                  </a:lnTo>
                  <a:lnTo>
                    <a:pt x="104" y="28"/>
                  </a:lnTo>
                  <a:lnTo>
                    <a:pt x="104" y="25"/>
                  </a:lnTo>
                  <a:lnTo>
                    <a:pt x="102" y="22"/>
                  </a:lnTo>
                  <a:lnTo>
                    <a:pt x="101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8" name="Freeform 251"/>
            <p:cNvSpPr>
              <a:spLocks/>
            </p:cNvSpPr>
            <p:nvPr/>
          </p:nvSpPr>
          <p:spPr bwMode="auto">
            <a:xfrm>
              <a:off x="1584" y="468"/>
              <a:ext cx="55" cy="36"/>
            </a:xfrm>
            <a:custGeom>
              <a:avLst/>
              <a:gdLst>
                <a:gd name="T0" fmla="*/ 43 w 55"/>
                <a:gd name="T1" fmla="*/ 36 h 36"/>
                <a:gd name="T2" fmla="*/ 49 w 55"/>
                <a:gd name="T3" fmla="*/ 35 h 36"/>
                <a:gd name="T4" fmla="*/ 53 w 55"/>
                <a:gd name="T5" fmla="*/ 33 h 36"/>
                <a:gd name="T6" fmla="*/ 55 w 55"/>
                <a:gd name="T7" fmla="*/ 32 h 36"/>
                <a:gd name="T8" fmla="*/ 55 w 55"/>
                <a:gd name="T9" fmla="*/ 31 h 36"/>
                <a:gd name="T10" fmla="*/ 54 w 55"/>
                <a:gd name="T11" fmla="*/ 27 h 36"/>
                <a:gd name="T12" fmla="*/ 52 w 55"/>
                <a:gd name="T13" fmla="*/ 24 h 36"/>
                <a:gd name="T14" fmla="*/ 45 w 55"/>
                <a:gd name="T15" fmla="*/ 19 h 36"/>
                <a:gd name="T16" fmla="*/ 39 w 55"/>
                <a:gd name="T17" fmla="*/ 14 h 36"/>
                <a:gd name="T18" fmla="*/ 29 w 55"/>
                <a:gd name="T19" fmla="*/ 7 h 36"/>
                <a:gd name="T20" fmla="*/ 26 w 55"/>
                <a:gd name="T21" fmla="*/ 3 h 36"/>
                <a:gd name="T22" fmla="*/ 21 w 55"/>
                <a:gd name="T23" fmla="*/ 1 h 36"/>
                <a:gd name="T24" fmla="*/ 19 w 55"/>
                <a:gd name="T25" fmla="*/ 0 h 36"/>
                <a:gd name="T26" fmla="*/ 15 w 55"/>
                <a:gd name="T27" fmla="*/ 0 h 36"/>
                <a:gd name="T28" fmla="*/ 12 w 55"/>
                <a:gd name="T29" fmla="*/ 0 h 36"/>
                <a:gd name="T30" fmla="*/ 10 w 55"/>
                <a:gd name="T31" fmla="*/ 0 h 36"/>
                <a:gd name="T32" fmla="*/ 6 w 55"/>
                <a:gd name="T33" fmla="*/ 1 h 36"/>
                <a:gd name="T34" fmla="*/ 3 w 55"/>
                <a:gd name="T35" fmla="*/ 3 h 36"/>
                <a:gd name="T36" fmla="*/ 0 w 55"/>
                <a:gd name="T37" fmla="*/ 4 h 36"/>
                <a:gd name="T38" fmla="*/ 10 w 55"/>
                <a:gd name="T39" fmla="*/ 7 h 36"/>
                <a:gd name="T40" fmla="*/ 19 w 55"/>
                <a:gd name="T41" fmla="*/ 9 h 36"/>
                <a:gd name="T42" fmla="*/ 29 w 55"/>
                <a:gd name="T43" fmla="*/ 12 h 36"/>
                <a:gd name="T44" fmla="*/ 37 w 55"/>
                <a:gd name="T45" fmla="*/ 17 h 36"/>
                <a:gd name="T46" fmla="*/ 42 w 55"/>
                <a:gd name="T47" fmla="*/ 19 h 36"/>
                <a:gd name="T48" fmla="*/ 44 w 55"/>
                <a:gd name="T49" fmla="*/ 23 h 36"/>
                <a:gd name="T50" fmla="*/ 46 w 55"/>
                <a:gd name="T51" fmla="*/ 25 h 36"/>
                <a:gd name="T52" fmla="*/ 46 w 55"/>
                <a:gd name="T53" fmla="*/ 28 h 36"/>
                <a:gd name="T54" fmla="*/ 45 w 55"/>
                <a:gd name="T55" fmla="*/ 33 h 36"/>
                <a:gd name="T56" fmla="*/ 43 w 55"/>
                <a:gd name="T57" fmla="*/ 36 h 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36">
                  <a:moveTo>
                    <a:pt x="43" y="36"/>
                  </a:moveTo>
                  <a:lnTo>
                    <a:pt x="49" y="35"/>
                  </a:lnTo>
                  <a:lnTo>
                    <a:pt x="53" y="33"/>
                  </a:lnTo>
                  <a:lnTo>
                    <a:pt x="55" y="32"/>
                  </a:lnTo>
                  <a:lnTo>
                    <a:pt x="55" y="31"/>
                  </a:lnTo>
                  <a:lnTo>
                    <a:pt x="54" y="27"/>
                  </a:lnTo>
                  <a:lnTo>
                    <a:pt x="52" y="24"/>
                  </a:lnTo>
                  <a:lnTo>
                    <a:pt x="45" y="19"/>
                  </a:lnTo>
                  <a:lnTo>
                    <a:pt x="39" y="14"/>
                  </a:lnTo>
                  <a:lnTo>
                    <a:pt x="29" y="7"/>
                  </a:lnTo>
                  <a:lnTo>
                    <a:pt x="26" y="3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4"/>
                  </a:lnTo>
                  <a:lnTo>
                    <a:pt x="10" y="7"/>
                  </a:lnTo>
                  <a:lnTo>
                    <a:pt x="19" y="9"/>
                  </a:lnTo>
                  <a:lnTo>
                    <a:pt x="29" y="12"/>
                  </a:lnTo>
                  <a:lnTo>
                    <a:pt x="37" y="17"/>
                  </a:lnTo>
                  <a:lnTo>
                    <a:pt x="42" y="19"/>
                  </a:lnTo>
                  <a:lnTo>
                    <a:pt x="44" y="23"/>
                  </a:lnTo>
                  <a:lnTo>
                    <a:pt x="46" y="25"/>
                  </a:lnTo>
                  <a:lnTo>
                    <a:pt x="46" y="28"/>
                  </a:lnTo>
                  <a:lnTo>
                    <a:pt x="45" y="33"/>
                  </a:lnTo>
                  <a:lnTo>
                    <a:pt x="43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9" name="Freeform 252"/>
            <p:cNvSpPr>
              <a:spLocks/>
            </p:cNvSpPr>
            <p:nvPr/>
          </p:nvSpPr>
          <p:spPr bwMode="auto">
            <a:xfrm>
              <a:off x="1618" y="470"/>
              <a:ext cx="27" cy="25"/>
            </a:xfrm>
            <a:custGeom>
              <a:avLst/>
              <a:gdLst>
                <a:gd name="T0" fmla="*/ 0 w 27"/>
                <a:gd name="T1" fmla="*/ 2 h 25"/>
                <a:gd name="T2" fmla="*/ 1 w 27"/>
                <a:gd name="T3" fmla="*/ 2 h 25"/>
                <a:gd name="T4" fmla="*/ 25 w 27"/>
                <a:gd name="T5" fmla="*/ 25 h 25"/>
                <a:gd name="T6" fmla="*/ 26 w 27"/>
                <a:gd name="T7" fmla="*/ 23 h 25"/>
                <a:gd name="T8" fmla="*/ 27 w 27"/>
                <a:gd name="T9" fmla="*/ 21 h 25"/>
                <a:gd name="T10" fmla="*/ 26 w 27"/>
                <a:gd name="T11" fmla="*/ 16 h 25"/>
                <a:gd name="T12" fmla="*/ 21 w 27"/>
                <a:gd name="T13" fmla="*/ 7 h 25"/>
                <a:gd name="T14" fmla="*/ 18 w 27"/>
                <a:gd name="T15" fmla="*/ 1 h 25"/>
                <a:gd name="T16" fmla="*/ 16 w 27"/>
                <a:gd name="T17" fmla="*/ 0 h 25"/>
                <a:gd name="T18" fmla="*/ 15 w 27"/>
                <a:gd name="T19" fmla="*/ 0 h 25"/>
                <a:gd name="T20" fmla="*/ 9 w 27"/>
                <a:gd name="T21" fmla="*/ 0 h 25"/>
                <a:gd name="T22" fmla="*/ 4 w 27"/>
                <a:gd name="T23" fmla="*/ 1 h 25"/>
                <a:gd name="T24" fmla="*/ 0 w 27"/>
                <a:gd name="T25" fmla="*/ 2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25">
                  <a:moveTo>
                    <a:pt x="0" y="2"/>
                  </a:moveTo>
                  <a:lnTo>
                    <a:pt x="1" y="2"/>
                  </a:lnTo>
                  <a:lnTo>
                    <a:pt x="25" y="25"/>
                  </a:lnTo>
                  <a:lnTo>
                    <a:pt x="26" y="23"/>
                  </a:lnTo>
                  <a:lnTo>
                    <a:pt x="27" y="21"/>
                  </a:lnTo>
                  <a:lnTo>
                    <a:pt x="26" y="16"/>
                  </a:lnTo>
                  <a:lnTo>
                    <a:pt x="21" y="7"/>
                  </a:lnTo>
                  <a:lnTo>
                    <a:pt x="18" y="1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0" name="Freeform 253"/>
            <p:cNvSpPr>
              <a:spLocks/>
            </p:cNvSpPr>
            <p:nvPr/>
          </p:nvSpPr>
          <p:spPr bwMode="auto">
            <a:xfrm>
              <a:off x="1566" y="464"/>
              <a:ext cx="25" cy="30"/>
            </a:xfrm>
            <a:custGeom>
              <a:avLst/>
              <a:gdLst>
                <a:gd name="T0" fmla="*/ 15 w 25"/>
                <a:gd name="T1" fmla="*/ 3 h 30"/>
                <a:gd name="T2" fmla="*/ 12 w 25"/>
                <a:gd name="T3" fmla="*/ 6 h 30"/>
                <a:gd name="T4" fmla="*/ 8 w 25"/>
                <a:gd name="T5" fmla="*/ 10 h 30"/>
                <a:gd name="T6" fmla="*/ 7 w 25"/>
                <a:gd name="T7" fmla="*/ 12 h 30"/>
                <a:gd name="T8" fmla="*/ 6 w 25"/>
                <a:gd name="T9" fmla="*/ 14 h 30"/>
                <a:gd name="T10" fmla="*/ 6 w 25"/>
                <a:gd name="T11" fmla="*/ 18 h 30"/>
                <a:gd name="T12" fmla="*/ 7 w 25"/>
                <a:gd name="T13" fmla="*/ 19 h 30"/>
                <a:gd name="T14" fmla="*/ 5 w 25"/>
                <a:gd name="T15" fmla="*/ 20 h 30"/>
                <a:gd name="T16" fmla="*/ 2 w 25"/>
                <a:gd name="T17" fmla="*/ 23 h 30"/>
                <a:gd name="T18" fmla="*/ 0 w 25"/>
                <a:gd name="T19" fmla="*/ 28 h 30"/>
                <a:gd name="T20" fmla="*/ 8 w 25"/>
                <a:gd name="T21" fmla="*/ 30 h 30"/>
                <a:gd name="T22" fmla="*/ 10 w 25"/>
                <a:gd name="T23" fmla="*/ 19 h 30"/>
                <a:gd name="T24" fmla="*/ 13 w 25"/>
                <a:gd name="T25" fmla="*/ 12 h 30"/>
                <a:gd name="T26" fmla="*/ 16 w 25"/>
                <a:gd name="T27" fmla="*/ 8 h 30"/>
                <a:gd name="T28" fmla="*/ 18 w 25"/>
                <a:gd name="T29" fmla="*/ 5 h 30"/>
                <a:gd name="T30" fmla="*/ 21 w 25"/>
                <a:gd name="T31" fmla="*/ 4 h 30"/>
                <a:gd name="T32" fmla="*/ 24 w 25"/>
                <a:gd name="T33" fmla="*/ 3 h 30"/>
                <a:gd name="T34" fmla="*/ 25 w 25"/>
                <a:gd name="T35" fmla="*/ 3 h 30"/>
                <a:gd name="T36" fmla="*/ 21 w 25"/>
                <a:gd name="T37" fmla="*/ 0 h 30"/>
                <a:gd name="T38" fmla="*/ 17 w 25"/>
                <a:gd name="T39" fmla="*/ 0 h 30"/>
                <a:gd name="T40" fmla="*/ 16 w 25"/>
                <a:gd name="T41" fmla="*/ 2 h 30"/>
                <a:gd name="T42" fmla="*/ 15 w 25"/>
                <a:gd name="T43" fmla="*/ 3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5" h="30">
                  <a:moveTo>
                    <a:pt x="15" y="3"/>
                  </a:moveTo>
                  <a:lnTo>
                    <a:pt x="12" y="6"/>
                  </a:lnTo>
                  <a:lnTo>
                    <a:pt x="8" y="10"/>
                  </a:lnTo>
                  <a:lnTo>
                    <a:pt x="7" y="12"/>
                  </a:lnTo>
                  <a:lnTo>
                    <a:pt x="6" y="14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5" y="20"/>
                  </a:lnTo>
                  <a:lnTo>
                    <a:pt x="2" y="23"/>
                  </a:lnTo>
                  <a:lnTo>
                    <a:pt x="0" y="28"/>
                  </a:lnTo>
                  <a:lnTo>
                    <a:pt x="8" y="30"/>
                  </a:lnTo>
                  <a:lnTo>
                    <a:pt x="10" y="19"/>
                  </a:lnTo>
                  <a:lnTo>
                    <a:pt x="13" y="12"/>
                  </a:lnTo>
                  <a:lnTo>
                    <a:pt x="16" y="8"/>
                  </a:lnTo>
                  <a:lnTo>
                    <a:pt x="18" y="5"/>
                  </a:lnTo>
                  <a:lnTo>
                    <a:pt x="21" y="4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2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1" name="Freeform 254"/>
            <p:cNvSpPr>
              <a:spLocks/>
            </p:cNvSpPr>
            <p:nvPr/>
          </p:nvSpPr>
          <p:spPr bwMode="auto">
            <a:xfrm>
              <a:off x="1587" y="486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2" name="Freeform 255"/>
            <p:cNvSpPr>
              <a:spLocks/>
            </p:cNvSpPr>
            <p:nvPr/>
          </p:nvSpPr>
          <p:spPr bwMode="auto">
            <a:xfrm>
              <a:off x="1584" y="486"/>
              <a:ext cx="3" cy="1"/>
            </a:xfrm>
            <a:custGeom>
              <a:avLst/>
              <a:gdLst>
                <a:gd name="T0" fmla="*/ 3 w 3"/>
                <a:gd name="T1" fmla="*/ 0 h 1"/>
                <a:gd name="T2" fmla="*/ 2 w 3"/>
                <a:gd name="T3" fmla="*/ 0 h 1"/>
                <a:gd name="T4" fmla="*/ 0 w 3"/>
                <a:gd name="T5" fmla="*/ 1 h 1"/>
                <a:gd name="T6" fmla="*/ 3 w 3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3" name="Freeform 256"/>
            <p:cNvSpPr>
              <a:spLocks/>
            </p:cNvSpPr>
            <p:nvPr/>
          </p:nvSpPr>
          <p:spPr bwMode="auto">
            <a:xfrm>
              <a:off x="1574" y="487"/>
              <a:ext cx="41" cy="32"/>
            </a:xfrm>
            <a:custGeom>
              <a:avLst/>
              <a:gdLst>
                <a:gd name="T0" fmla="*/ 21 w 41"/>
                <a:gd name="T1" fmla="*/ 23 h 32"/>
                <a:gd name="T2" fmla="*/ 14 w 41"/>
                <a:gd name="T3" fmla="*/ 20 h 32"/>
                <a:gd name="T4" fmla="*/ 9 w 41"/>
                <a:gd name="T5" fmla="*/ 16 h 32"/>
                <a:gd name="T6" fmla="*/ 5 w 41"/>
                <a:gd name="T7" fmla="*/ 13 h 32"/>
                <a:gd name="T8" fmla="*/ 5 w 41"/>
                <a:gd name="T9" fmla="*/ 9 h 32"/>
                <a:gd name="T10" fmla="*/ 6 w 41"/>
                <a:gd name="T11" fmla="*/ 6 h 32"/>
                <a:gd name="T12" fmla="*/ 10 w 41"/>
                <a:gd name="T13" fmla="*/ 0 h 32"/>
                <a:gd name="T14" fmla="*/ 6 w 41"/>
                <a:gd name="T15" fmla="*/ 3 h 32"/>
                <a:gd name="T16" fmla="*/ 4 w 41"/>
                <a:gd name="T17" fmla="*/ 4 h 32"/>
                <a:gd name="T18" fmla="*/ 1 w 41"/>
                <a:gd name="T19" fmla="*/ 6 h 32"/>
                <a:gd name="T20" fmla="*/ 0 w 41"/>
                <a:gd name="T21" fmla="*/ 7 h 32"/>
                <a:gd name="T22" fmla="*/ 0 w 41"/>
                <a:gd name="T23" fmla="*/ 9 h 32"/>
                <a:gd name="T24" fmla="*/ 1 w 41"/>
                <a:gd name="T25" fmla="*/ 12 h 32"/>
                <a:gd name="T26" fmla="*/ 5 w 41"/>
                <a:gd name="T27" fmla="*/ 16 h 32"/>
                <a:gd name="T28" fmla="*/ 8 w 41"/>
                <a:gd name="T29" fmla="*/ 22 h 32"/>
                <a:gd name="T30" fmla="*/ 13 w 41"/>
                <a:gd name="T31" fmla="*/ 28 h 32"/>
                <a:gd name="T32" fmla="*/ 20 w 41"/>
                <a:gd name="T33" fmla="*/ 32 h 32"/>
                <a:gd name="T34" fmla="*/ 30 w 41"/>
                <a:gd name="T35" fmla="*/ 31 h 32"/>
                <a:gd name="T36" fmla="*/ 37 w 41"/>
                <a:gd name="T37" fmla="*/ 29 h 32"/>
                <a:gd name="T38" fmla="*/ 41 w 41"/>
                <a:gd name="T39" fmla="*/ 27 h 32"/>
                <a:gd name="T40" fmla="*/ 33 w 41"/>
                <a:gd name="T41" fmla="*/ 26 h 32"/>
                <a:gd name="T42" fmla="*/ 21 w 41"/>
                <a:gd name="T43" fmla="*/ 23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1" h="32">
                  <a:moveTo>
                    <a:pt x="21" y="23"/>
                  </a:moveTo>
                  <a:lnTo>
                    <a:pt x="14" y="20"/>
                  </a:lnTo>
                  <a:lnTo>
                    <a:pt x="9" y="16"/>
                  </a:lnTo>
                  <a:lnTo>
                    <a:pt x="5" y="13"/>
                  </a:lnTo>
                  <a:lnTo>
                    <a:pt x="5" y="9"/>
                  </a:lnTo>
                  <a:lnTo>
                    <a:pt x="6" y="6"/>
                  </a:lnTo>
                  <a:lnTo>
                    <a:pt x="10" y="0"/>
                  </a:lnTo>
                  <a:lnTo>
                    <a:pt x="6" y="3"/>
                  </a:lnTo>
                  <a:lnTo>
                    <a:pt x="4" y="4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5" y="16"/>
                  </a:lnTo>
                  <a:lnTo>
                    <a:pt x="8" y="22"/>
                  </a:lnTo>
                  <a:lnTo>
                    <a:pt x="13" y="28"/>
                  </a:lnTo>
                  <a:lnTo>
                    <a:pt x="20" y="32"/>
                  </a:lnTo>
                  <a:lnTo>
                    <a:pt x="30" y="31"/>
                  </a:lnTo>
                  <a:lnTo>
                    <a:pt x="37" y="29"/>
                  </a:lnTo>
                  <a:lnTo>
                    <a:pt x="41" y="27"/>
                  </a:lnTo>
                  <a:lnTo>
                    <a:pt x="33" y="26"/>
                  </a:lnTo>
                  <a:lnTo>
                    <a:pt x="21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4" name="Freeform 257"/>
            <p:cNvSpPr>
              <a:spLocks/>
            </p:cNvSpPr>
            <p:nvPr/>
          </p:nvSpPr>
          <p:spPr bwMode="auto">
            <a:xfrm>
              <a:off x="1584" y="483"/>
              <a:ext cx="31" cy="25"/>
            </a:xfrm>
            <a:custGeom>
              <a:avLst/>
              <a:gdLst>
                <a:gd name="T0" fmla="*/ 11 w 31"/>
                <a:gd name="T1" fmla="*/ 17 h 25"/>
                <a:gd name="T2" fmla="*/ 12 w 31"/>
                <a:gd name="T3" fmla="*/ 17 h 25"/>
                <a:gd name="T4" fmla="*/ 12 w 31"/>
                <a:gd name="T5" fmla="*/ 13 h 25"/>
                <a:gd name="T6" fmla="*/ 13 w 31"/>
                <a:gd name="T7" fmla="*/ 12 h 25"/>
                <a:gd name="T8" fmla="*/ 16 w 31"/>
                <a:gd name="T9" fmla="*/ 9 h 25"/>
                <a:gd name="T10" fmla="*/ 21 w 31"/>
                <a:gd name="T11" fmla="*/ 7 h 25"/>
                <a:gd name="T12" fmla="*/ 18 w 31"/>
                <a:gd name="T13" fmla="*/ 7 h 25"/>
                <a:gd name="T14" fmla="*/ 14 w 31"/>
                <a:gd name="T15" fmla="*/ 8 h 25"/>
                <a:gd name="T16" fmla="*/ 11 w 31"/>
                <a:gd name="T17" fmla="*/ 9 h 25"/>
                <a:gd name="T18" fmla="*/ 10 w 31"/>
                <a:gd name="T19" fmla="*/ 12 h 25"/>
                <a:gd name="T20" fmla="*/ 10 w 31"/>
                <a:gd name="T21" fmla="*/ 8 h 25"/>
                <a:gd name="T22" fmla="*/ 11 w 31"/>
                <a:gd name="T23" fmla="*/ 7 h 25"/>
                <a:gd name="T24" fmla="*/ 12 w 31"/>
                <a:gd name="T25" fmla="*/ 5 h 25"/>
                <a:gd name="T26" fmla="*/ 15 w 31"/>
                <a:gd name="T27" fmla="*/ 4 h 25"/>
                <a:gd name="T28" fmla="*/ 19 w 31"/>
                <a:gd name="T29" fmla="*/ 3 h 25"/>
                <a:gd name="T30" fmla="*/ 31 w 31"/>
                <a:gd name="T31" fmla="*/ 4 h 25"/>
                <a:gd name="T32" fmla="*/ 16 w 31"/>
                <a:gd name="T33" fmla="*/ 0 h 25"/>
                <a:gd name="T34" fmla="*/ 11 w 31"/>
                <a:gd name="T35" fmla="*/ 3 h 25"/>
                <a:gd name="T36" fmla="*/ 6 w 31"/>
                <a:gd name="T37" fmla="*/ 5 h 25"/>
                <a:gd name="T38" fmla="*/ 4 w 31"/>
                <a:gd name="T39" fmla="*/ 9 h 25"/>
                <a:gd name="T40" fmla="*/ 3 w 31"/>
                <a:gd name="T41" fmla="*/ 9 h 25"/>
                <a:gd name="T42" fmla="*/ 2 w 31"/>
                <a:gd name="T43" fmla="*/ 10 h 25"/>
                <a:gd name="T44" fmla="*/ 0 w 31"/>
                <a:gd name="T45" fmla="*/ 11 h 25"/>
                <a:gd name="T46" fmla="*/ 0 w 31"/>
                <a:gd name="T47" fmla="*/ 17 h 25"/>
                <a:gd name="T48" fmla="*/ 2 w 31"/>
                <a:gd name="T49" fmla="*/ 19 h 25"/>
                <a:gd name="T50" fmla="*/ 4 w 31"/>
                <a:gd name="T51" fmla="*/ 23 h 25"/>
                <a:gd name="T52" fmla="*/ 6 w 31"/>
                <a:gd name="T53" fmla="*/ 24 h 25"/>
                <a:gd name="T54" fmla="*/ 10 w 31"/>
                <a:gd name="T55" fmla="*/ 25 h 25"/>
                <a:gd name="T56" fmla="*/ 13 w 31"/>
                <a:gd name="T57" fmla="*/ 24 h 25"/>
                <a:gd name="T58" fmla="*/ 19 w 31"/>
                <a:gd name="T59" fmla="*/ 23 h 25"/>
                <a:gd name="T60" fmla="*/ 15 w 31"/>
                <a:gd name="T61" fmla="*/ 21 h 25"/>
                <a:gd name="T62" fmla="*/ 12 w 31"/>
                <a:gd name="T63" fmla="*/ 19 h 25"/>
                <a:gd name="T64" fmla="*/ 11 w 31"/>
                <a:gd name="T65" fmla="*/ 17 h 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1" h="25">
                  <a:moveTo>
                    <a:pt x="11" y="17"/>
                  </a:moveTo>
                  <a:lnTo>
                    <a:pt x="12" y="17"/>
                  </a:lnTo>
                  <a:lnTo>
                    <a:pt x="12" y="13"/>
                  </a:lnTo>
                  <a:lnTo>
                    <a:pt x="13" y="12"/>
                  </a:lnTo>
                  <a:lnTo>
                    <a:pt x="16" y="9"/>
                  </a:lnTo>
                  <a:lnTo>
                    <a:pt x="21" y="7"/>
                  </a:lnTo>
                  <a:lnTo>
                    <a:pt x="18" y="7"/>
                  </a:lnTo>
                  <a:lnTo>
                    <a:pt x="14" y="8"/>
                  </a:lnTo>
                  <a:lnTo>
                    <a:pt x="11" y="9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11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9" y="3"/>
                  </a:lnTo>
                  <a:lnTo>
                    <a:pt x="31" y="4"/>
                  </a:lnTo>
                  <a:lnTo>
                    <a:pt x="16" y="0"/>
                  </a:lnTo>
                  <a:lnTo>
                    <a:pt x="11" y="3"/>
                  </a:lnTo>
                  <a:lnTo>
                    <a:pt x="6" y="5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10" y="25"/>
                  </a:lnTo>
                  <a:lnTo>
                    <a:pt x="13" y="24"/>
                  </a:lnTo>
                  <a:lnTo>
                    <a:pt x="19" y="23"/>
                  </a:lnTo>
                  <a:lnTo>
                    <a:pt x="15" y="21"/>
                  </a:lnTo>
                  <a:lnTo>
                    <a:pt x="12" y="19"/>
                  </a:lnTo>
                  <a:lnTo>
                    <a:pt x="1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5" name="Freeform 258"/>
            <p:cNvSpPr>
              <a:spLocks/>
            </p:cNvSpPr>
            <p:nvPr/>
          </p:nvSpPr>
          <p:spPr bwMode="auto">
            <a:xfrm>
              <a:off x="1598" y="488"/>
              <a:ext cx="26" cy="26"/>
            </a:xfrm>
            <a:custGeom>
              <a:avLst/>
              <a:gdLst>
                <a:gd name="T0" fmla="*/ 26 w 26"/>
                <a:gd name="T1" fmla="*/ 16 h 26"/>
                <a:gd name="T2" fmla="*/ 25 w 26"/>
                <a:gd name="T3" fmla="*/ 12 h 26"/>
                <a:gd name="T4" fmla="*/ 23 w 26"/>
                <a:gd name="T5" fmla="*/ 7 h 26"/>
                <a:gd name="T6" fmla="*/ 18 w 26"/>
                <a:gd name="T7" fmla="*/ 0 h 26"/>
                <a:gd name="T8" fmla="*/ 17 w 26"/>
                <a:gd name="T9" fmla="*/ 0 h 26"/>
                <a:gd name="T10" fmla="*/ 16 w 26"/>
                <a:gd name="T11" fmla="*/ 2 h 26"/>
                <a:gd name="T12" fmla="*/ 15 w 26"/>
                <a:gd name="T13" fmla="*/ 4 h 26"/>
                <a:gd name="T14" fmla="*/ 17 w 26"/>
                <a:gd name="T15" fmla="*/ 7 h 26"/>
                <a:gd name="T16" fmla="*/ 14 w 26"/>
                <a:gd name="T17" fmla="*/ 14 h 26"/>
                <a:gd name="T18" fmla="*/ 10 w 26"/>
                <a:gd name="T19" fmla="*/ 18 h 26"/>
                <a:gd name="T20" fmla="*/ 7 w 26"/>
                <a:gd name="T21" fmla="*/ 19 h 26"/>
                <a:gd name="T22" fmla="*/ 5 w 26"/>
                <a:gd name="T23" fmla="*/ 20 h 26"/>
                <a:gd name="T24" fmla="*/ 0 w 26"/>
                <a:gd name="T25" fmla="*/ 21 h 26"/>
                <a:gd name="T26" fmla="*/ 18 w 26"/>
                <a:gd name="T27" fmla="*/ 26 h 26"/>
                <a:gd name="T28" fmla="*/ 21 w 26"/>
                <a:gd name="T29" fmla="*/ 25 h 26"/>
                <a:gd name="T30" fmla="*/ 22 w 26"/>
                <a:gd name="T31" fmla="*/ 22 h 26"/>
                <a:gd name="T32" fmla="*/ 24 w 26"/>
                <a:gd name="T33" fmla="*/ 20 h 26"/>
                <a:gd name="T34" fmla="*/ 26 w 26"/>
                <a:gd name="T35" fmla="*/ 16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6">
                  <a:moveTo>
                    <a:pt x="26" y="16"/>
                  </a:moveTo>
                  <a:lnTo>
                    <a:pt x="25" y="12"/>
                  </a:lnTo>
                  <a:lnTo>
                    <a:pt x="23" y="7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2"/>
                  </a:lnTo>
                  <a:lnTo>
                    <a:pt x="15" y="4"/>
                  </a:lnTo>
                  <a:lnTo>
                    <a:pt x="17" y="7"/>
                  </a:lnTo>
                  <a:lnTo>
                    <a:pt x="14" y="14"/>
                  </a:lnTo>
                  <a:lnTo>
                    <a:pt x="10" y="18"/>
                  </a:lnTo>
                  <a:lnTo>
                    <a:pt x="7" y="19"/>
                  </a:lnTo>
                  <a:lnTo>
                    <a:pt x="5" y="20"/>
                  </a:lnTo>
                  <a:lnTo>
                    <a:pt x="0" y="21"/>
                  </a:lnTo>
                  <a:lnTo>
                    <a:pt x="18" y="26"/>
                  </a:lnTo>
                  <a:lnTo>
                    <a:pt x="21" y="25"/>
                  </a:lnTo>
                  <a:lnTo>
                    <a:pt x="22" y="22"/>
                  </a:lnTo>
                  <a:lnTo>
                    <a:pt x="24" y="20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6" name="Freeform 259"/>
            <p:cNvSpPr>
              <a:spLocks/>
            </p:cNvSpPr>
            <p:nvPr/>
          </p:nvSpPr>
          <p:spPr bwMode="auto">
            <a:xfrm>
              <a:off x="1500" y="523"/>
              <a:ext cx="186" cy="70"/>
            </a:xfrm>
            <a:custGeom>
              <a:avLst/>
              <a:gdLst>
                <a:gd name="T0" fmla="*/ 96 w 186"/>
                <a:gd name="T1" fmla="*/ 54 h 70"/>
                <a:gd name="T2" fmla="*/ 88 w 186"/>
                <a:gd name="T3" fmla="*/ 56 h 70"/>
                <a:gd name="T4" fmla="*/ 80 w 186"/>
                <a:gd name="T5" fmla="*/ 57 h 70"/>
                <a:gd name="T6" fmla="*/ 69 w 186"/>
                <a:gd name="T7" fmla="*/ 58 h 70"/>
                <a:gd name="T8" fmla="*/ 58 w 186"/>
                <a:gd name="T9" fmla="*/ 57 h 70"/>
                <a:gd name="T10" fmla="*/ 44 w 186"/>
                <a:gd name="T11" fmla="*/ 55 h 70"/>
                <a:gd name="T12" fmla="*/ 39 w 186"/>
                <a:gd name="T13" fmla="*/ 53 h 70"/>
                <a:gd name="T14" fmla="*/ 33 w 186"/>
                <a:gd name="T15" fmla="*/ 49 h 70"/>
                <a:gd name="T16" fmla="*/ 26 w 186"/>
                <a:gd name="T17" fmla="*/ 46 h 70"/>
                <a:gd name="T18" fmla="*/ 20 w 186"/>
                <a:gd name="T19" fmla="*/ 40 h 70"/>
                <a:gd name="T20" fmla="*/ 18 w 186"/>
                <a:gd name="T21" fmla="*/ 36 h 70"/>
                <a:gd name="T22" fmla="*/ 15 w 186"/>
                <a:gd name="T23" fmla="*/ 31 h 70"/>
                <a:gd name="T24" fmla="*/ 8 w 186"/>
                <a:gd name="T25" fmla="*/ 16 h 70"/>
                <a:gd name="T26" fmla="*/ 2 w 186"/>
                <a:gd name="T27" fmla="*/ 3 h 70"/>
                <a:gd name="T28" fmla="*/ 1 w 186"/>
                <a:gd name="T29" fmla="*/ 0 h 70"/>
                <a:gd name="T30" fmla="*/ 0 w 186"/>
                <a:gd name="T31" fmla="*/ 0 h 70"/>
                <a:gd name="T32" fmla="*/ 0 w 186"/>
                <a:gd name="T33" fmla="*/ 4 h 70"/>
                <a:gd name="T34" fmla="*/ 0 w 186"/>
                <a:gd name="T35" fmla="*/ 10 h 70"/>
                <a:gd name="T36" fmla="*/ 3 w 186"/>
                <a:gd name="T37" fmla="*/ 20 h 70"/>
                <a:gd name="T38" fmla="*/ 9 w 186"/>
                <a:gd name="T39" fmla="*/ 32 h 70"/>
                <a:gd name="T40" fmla="*/ 17 w 186"/>
                <a:gd name="T41" fmla="*/ 42 h 70"/>
                <a:gd name="T42" fmla="*/ 31 w 186"/>
                <a:gd name="T43" fmla="*/ 59 h 70"/>
                <a:gd name="T44" fmla="*/ 36 w 186"/>
                <a:gd name="T45" fmla="*/ 66 h 70"/>
                <a:gd name="T46" fmla="*/ 42 w 186"/>
                <a:gd name="T47" fmla="*/ 67 h 70"/>
                <a:gd name="T48" fmla="*/ 56 w 186"/>
                <a:gd name="T49" fmla="*/ 69 h 70"/>
                <a:gd name="T50" fmla="*/ 76 w 186"/>
                <a:gd name="T51" fmla="*/ 70 h 70"/>
                <a:gd name="T52" fmla="*/ 88 w 186"/>
                <a:gd name="T53" fmla="*/ 70 h 70"/>
                <a:gd name="T54" fmla="*/ 100 w 186"/>
                <a:gd name="T55" fmla="*/ 69 h 70"/>
                <a:gd name="T56" fmla="*/ 113 w 186"/>
                <a:gd name="T57" fmla="*/ 66 h 70"/>
                <a:gd name="T58" fmla="*/ 126 w 186"/>
                <a:gd name="T59" fmla="*/ 63 h 70"/>
                <a:gd name="T60" fmla="*/ 138 w 186"/>
                <a:gd name="T61" fmla="*/ 58 h 70"/>
                <a:gd name="T62" fmla="*/ 150 w 186"/>
                <a:gd name="T63" fmla="*/ 51 h 70"/>
                <a:gd name="T64" fmla="*/ 161 w 186"/>
                <a:gd name="T65" fmla="*/ 43 h 70"/>
                <a:gd name="T66" fmla="*/ 171 w 186"/>
                <a:gd name="T67" fmla="*/ 33 h 70"/>
                <a:gd name="T68" fmla="*/ 176 w 186"/>
                <a:gd name="T69" fmla="*/ 26 h 70"/>
                <a:gd name="T70" fmla="*/ 179 w 186"/>
                <a:gd name="T71" fmla="*/ 20 h 70"/>
                <a:gd name="T72" fmla="*/ 183 w 186"/>
                <a:gd name="T73" fmla="*/ 12 h 70"/>
                <a:gd name="T74" fmla="*/ 186 w 186"/>
                <a:gd name="T75" fmla="*/ 4 h 70"/>
                <a:gd name="T76" fmla="*/ 181 w 186"/>
                <a:gd name="T77" fmla="*/ 12 h 70"/>
                <a:gd name="T78" fmla="*/ 175 w 186"/>
                <a:gd name="T79" fmla="*/ 19 h 70"/>
                <a:gd name="T80" fmla="*/ 166 w 186"/>
                <a:gd name="T81" fmla="*/ 28 h 70"/>
                <a:gd name="T82" fmla="*/ 157 w 186"/>
                <a:gd name="T83" fmla="*/ 38 h 70"/>
                <a:gd name="T84" fmla="*/ 146 w 186"/>
                <a:gd name="T85" fmla="*/ 46 h 70"/>
                <a:gd name="T86" fmla="*/ 135 w 186"/>
                <a:gd name="T87" fmla="*/ 51 h 70"/>
                <a:gd name="T88" fmla="*/ 129 w 186"/>
                <a:gd name="T89" fmla="*/ 54 h 70"/>
                <a:gd name="T90" fmla="*/ 123 w 186"/>
                <a:gd name="T91" fmla="*/ 55 h 70"/>
                <a:gd name="T92" fmla="*/ 115 w 186"/>
                <a:gd name="T93" fmla="*/ 57 h 70"/>
                <a:gd name="T94" fmla="*/ 110 w 186"/>
                <a:gd name="T95" fmla="*/ 58 h 70"/>
                <a:gd name="T96" fmla="*/ 107 w 186"/>
                <a:gd name="T97" fmla="*/ 58 h 70"/>
                <a:gd name="T98" fmla="*/ 105 w 186"/>
                <a:gd name="T99" fmla="*/ 57 h 70"/>
                <a:gd name="T100" fmla="*/ 102 w 186"/>
                <a:gd name="T101" fmla="*/ 55 h 70"/>
                <a:gd name="T102" fmla="*/ 98 w 186"/>
                <a:gd name="T103" fmla="*/ 54 h 70"/>
                <a:gd name="T104" fmla="*/ 96 w 186"/>
                <a:gd name="T105" fmla="*/ 54 h 7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6" h="70">
                  <a:moveTo>
                    <a:pt x="96" y="54"/>
                  </a:moveTo>
                  <a:lnTo>
                    <a:pt x="88" y="56"/>
                  </a:lnTo>
                  <a:lnTo>
                    <a:pt x="80" y="57"/>
                  </a:lnTo>
                  <a:lnTo>
                    <a:pt x="69" y="58"/>
                  </a:lnTo>
                  <a:lnTo>
                    <a:pt x="58" y="57"/>
                  </a:lnTo>
                  <a:lnTo>
                    <a:pt x="44" y="55"/>
                  </a:lnTo>
                  <a:lnTo>
                    <a:pt x="39" y="53"/>
                  </a:lnTo>
                  <a:lnTo>
                    <a:pt x="33" y="49"/>
                  </a:lnTo>
                  <a:lnTo>
                    <a:pt x="26" y="46"/>
                  </a:lnTo>
                  <a:lnTo>
                    <a:pt x="20" y="40"/>
                  </a:lnTo>
                  <a:lnTo>
                    <a:pt x="18" y="36"/>
                  </a:lnTo>
                  <a:lnTo>
                    <a:pt x="15" y="31"/>
                  </a:lnTo>
                  <a:lnTo>
                    <a:pt x="8" y="16"/>
                  </a:lnTo>
                  <a:lnTo>
                    <a:pt x="2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3" y="20"/>
                  </a:lnTo>
                  <a:lnTo>
                    <a:pt x="9" y="32"/>
                  </a:lnTo>
                  <a:lnTo>
                    <a:pt x="17" y="42"/>
                  </a:lnTo>
                  <a:lnTo>
                    <a:pt x="31" y="59"/>
                  </a:lnTo>
                  <a:lnTo>
                    <a:pt x="36" y="66"/>
                  </a:lnTo>
                  <a:lnTo>
                    <a:pt x="42" y="67"/>
                  </a:lnTo>
                  <a:lnTo>
                    <a:pt x="56" y="69"/>
                  </a:lnTo>
                  <a:lnTo>
                    <a:pt x="76" y="70"/>
                  </a:lnTo>
                  <a:lnTo>
                    <a:pt x="88" y="70"/>
                  </a:lnTo>
                  <a:lnTo>
                    <a:pt x="100" y="69"/>
                  </a:lnTo>
                  <a:lnTo>
                    <a:pt x="113" y="66"/>
                  </a:lnTo>
                  <a:lnTo>
                    <a:pt x="126" y="63"/>
                  </a:lnTo>
                  <a:lnTo>
                    <a:pt x="138" y="58"/>
                  </a:lnTo>
                  <a:lnTo>
                    <a:pt x="150" y="51"/>
                  </a:lnTo>
                  <a:lnTo>
                    <a:pt x="161" y="43"/>
                  </a:lnTo>
                  <a:lnTo>
                    <a:pt x="171" y="33"/>
                  </a:lnTo>
                  <a:lnTo>
                    <a:pt x="176" y="26"/>
                  </a:lnTo>
                  <a:lnTo>
                    <a:pt x="179" y="20"/>
                  </a:lnTo>
                  <a:lnTo>
                    <a:pt x="183" y="12"/>
                  </a:lnTo>
                  <a:lnTo>
                    <a:pt x="186" y="4"/>
                  </a:lnTo>
                  <a:lnTo>
                    <a:pt x="181" y="12"/>
                  </a:lnTo>
                  <a:lnTo>
                    <a:pt x="175" y="19"/>
                  </a:lnTo>
                  <a:lnTo>
                    <a:pt x="166" y="28"/>
                  </a:lnTo>
                  <a:lnTo>
                    <a:pt x="157" y="38"/>
                  </a:lnTo>
                  <a:lnTo>
                    <a:pt x="146" y="46"/>
                  </a:lnTo>
                  <a:lnTo>
                    <a:pt x="135" y="51"/>
                  </a:lnTo>
                  <a:lnTo>
                    <a:pt x="129" y="54"/>
                  </a:lnTo>
                  <a:lnTo>
                    <a:pt x="123" y="55"/>
                  </a:lnTo>
                  <a:lnTo>
                    <a:pt x="115" y="57"/>
                  </a:lnTo>
                  <a:lnTo>
                    <a:pt x="110" y="58"/>
                  </a:lnTo>
                  <a:lnTo>
                    <a:pt x="107" y="58"/>
                  </a:lnTo>
                  <a:lnTo>
                    <a:pt x="105" y="57"/>
                  </a:lnTo>
                  <a:lnTo>
                    <a:pt x="102" y="55"/>
                  </a:lnTo>
                  <a:lnTo>
                    <a:pt x="98" y="54"/>
                  </a:lnTo>
                  <a:lnTo>
                    <a:pt x="96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7" name="Freeform 260"/>
            <p:cNvSpPr>
              <a:spLocks/>
            </p:cNvSpPr>
            <p:nvPr/>
          </p:nvSpPr>
          <p:spPr bwMode="auto">
            <a:xfrm>
              <a:off x="1694" y="469"/>
              <a:ext cx="26" cy="56"/>
            </a:xfrm>
            <a:custGeom>
              <a:avLst/>
              <a:gdLst>
                <a:gd name="T0" fmla="*/ 0 w 26"/>
                <a:gd name="T1" fmla="*/ 0 h 56"/>
                <a:gd name="T2" fmla="*/ 3 w 26"/>
                <a:gd name="T3" fmla="*/ 1 h 56"/>
                <a:gd name="T4" fmla="*/ 6 w 26"/>
                <a:gd name="T5" fmla="*/ 2 h 56"/>
                <a:gd name="T6" fmla="*/ 11 w 26"/>
                <a:gd name="T7" fmla="*/ 6 h 56"/>
                <a:gd name="T8" fmla="*/ 15 w 26"/>
                <a:gd name="T9" fmla="*/ 10 h 56"/>
                <a:gd name="T10" fmla="*/ 20 w 26"/>
                <a:gd name="T11" fmla="*/ 17 h 56"/>
                <a:gd name="T12" fmla="*/ 23 w 26"/>
                <a:gd name="T13" fmla="*/ 27 h 56"/>
                <a:gd name="T14" fmla="*/ 24 w 26"/>
                <a:gd name="T15" fmla="*/ 40 h 56"/>
                <a:gd name="T16" fmla="*/ 24 w 26"/>
                <a:gd name="T17" fmla="*/ 56 h 56"/>
                <a:gd name="T18" fmla="*/ 26 w 26"/>
                <a:gd name="T19" fmla="*/ 47 h 56"/>
                <a:gd name="T20" fmla="*/ 26 w 26"/>
                <a:gd name="T21" fmla="*/ 39 h 56"/>
                <a:gd name="T22" fmla="*/ 26 w 26"/>
                <a:gd name="T23" fmla="*/ 29 h 56"/>
                <a:gd name="T24" fmla="*/ 23 w 26"/>
                <a:gd name="T25" fmla="*/ 19 h 56"/>
                <a:gd name="T26" fmla="*/ 21 w 26"/>
                <a:gd name="T27" fmla="*/ 14 h 56"/>
                <a:gd name="T28" fmla="*/ 19 w 26"/>
                <a:gd name="T29" fmla="*/ 10 h 56"/>
                <a:gd name="T30" fmla="*/ 15 w 26"/>
                <a:gd name="T31" fmla="*/ 6 h 56"/>
                <a:gd name="T32" fmla="*/ 11 w 26"/>
                <a:gd name="T33" fmla="*/ 3 h 56"/>
                <a:gd name="T34" fmla="*/ 6 w 26"/>
                <a:gd name="T35" fmla="*/ 1 h 56"/>
                <a:gd name="T36" fmla="*/ 0 w 26"/>
                <a:gd name="T37" fmla="*/ 0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56">
                  <a:moveTo>
                    <a:pt x="0" y="0"/>
                  </a:moveTo>
                  <a:lnTo>
                    <a:pt x="3" y="1"/>
                  </a:lnTo>
                  <a:lnTo>
                    <a:pt x="6" y="2"/>
                  </a:lnTo>
                  <a:lnTo>
                    <a:pt x="11" y="6"/>
                  </a:lnTo>
                  <a:lnTo>
                    <a:pt x="15" y="10"/>
                  </a:lnTo>
                  <a:lnTo>
                    <a:pt x="20" y="17"/>
                  </a:lnTo>
                  <a:lnTo>
                    <a:pt x="23" y="27"/>
                  </a:lnTo>
                  <a:lnTo>
                    <a:pt x="24" y="40"/>
                  </a:lnTo>
                  <a:lnTo>
                    <a:pt x="24" y="56"/>
                  </a:lnTo>
                  <a:lnTo>
                    <a:pt x="26" y="47"/>
                  </a:lnTo>
                  <a:lnTo>
                    <a:pt x="26" y="39"/>
                  </a:lnTo>
                  <a:lnTo>
                    <a:pt x="26" y="29"/>
                  </a:lnTo>
                  <a:lnTo>
                    <a:pt x="23" y="19"/>
                  </a:lnTo>
                  <a:lnTo>
                    <a:pt x="21" y="14"/>
                  </a:lnTo>
                  <a:lnTo>
                    <a:pt x="19" y="10"/>
                  </a:lnTo>
                  <a:lnTo>
                    <a:pt x="15" y="6"/>
                  </a:lnTo>
                  <a:lnTo>
                    <a:pt x="11" y="3"/>
                  </a:lnTo>
                  <a:lnTo>
                    <a:pt x="6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8" name="Freeform 261"/>
            <p:cNvSpPr>
              <a:spLocks/>
            </p:cNvSpPr>
            <p:nvPr/>
          </p:nvSpPr>
          <p:spPr bwMode="auto">
            <a:xfrm>
              <a:off x="1598" y="493"/>
              <a:ext cx="8" cy="6"/>
            </a:xfrm>
            <a:custGeom>
              <a:avLst/>
              <a:gdLst>
                <a:gd name="T0" fmla="*/ 5 w 8"/>
                <a:gd name="T1" fmla="*/ 1 h 6"/>
                <a:gd name="T2" fmla="*/ 1 w 8"/>
                <a:gd name="T3" fmla="*/ 2 h 6"/>
                <a:gd name="T4" fmla="*/ 0 w 8"/>
                <a:gd name="T5" fmla="*/ 3 h 6"/>
                <a:gd name="T6" fmla="*/ 1 w 8"/>
                <a:gd name="T7" fmla="*/ 6 h 6"/>
                <a:gd name="T8" fmla="*/ 4 w 8"/>
                <a:gd name="T9" fmla="*/ 3 h 6"/>
                <a:gd name="T10" fmla="*/ 6 w 8"/>
                <a:gd name="T11" fmla="*/ 1 h 6"/>
                <a:gd name="T12" fmla="*/ 8 w 8"/>
                <a:gd name="T13" fmla="*/ 0 h 6"/>
                <a:gd name="T14" fmla="*/ 6 w 8"/>
                <a:gd name="T15" fmla="*/ 0 h 6"/>
                <a:gd name="T16" fmla="*/ 5 w 8"/>
                <a:gd name="T17" fmla="*/ 1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6">
                  <a:moveTo>
                    <a:pt x="5" y="1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1" y="6"/>
                  </a:lnTo>
                  <a:lnTo>
                    <a:pt x="4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99" name="Freeform 262"/>
            <p:cNvSpPr>
              <a:spLocks/>
            </p:cNvSpPr>
            <p:nvPr/>
          </p:nvSpPr>
          <p:spPr bwMode="auto">
            <a:xfrm>
              <a:off x="1545" y="450"/>
              <a:ext cx="113" cy="63"/>
            </a:xfrm>
            <a:custGeom>
              <a:avLst/>
              <a:gdLst>
                <a:gd name="T0" fmla="*/ 112 w 113"/>
                <a:gd name="T1" fmla="*/ 63 h 63"/>
                <a:gd name="T2" fmla="*/ 113 w 113"/>
                <a:gd name="T3" fmla="*/ 53 h 63"/>
                <a:gd name="T4" fmla="*/ 113 w 113"/>
                <a:gd name="T5" fmla="*/ 46 h 63"/>
                <a:gd name="T6" fmla="*/ 113 w 113"/>
                <a:gd name="T7" fmla="*/ 40 h 63"/>
                <a:gd name="T8" fmla="*/ 112 w 113"/>
                <a:gd name="T9" fmla="*/ 33 h 63"/>
                <a:gd name="T10" fmla="*/ 109 w 113"/>
                <a:gd name="T11" fmla="*/ 27 h 63"/>
                <a:gd name="T12" fmla="*/ 108 w 113"/>
                <a:gd name="T13" fmla="*/ 22 h 63"/>
                <a:gd name="T14" fmla="*/ 105 w 113"/>
                <a:gd name="T15" fmla="*/ 18 h 63"/>
                <a:gd name="T16" fmla="*/ 101 w 113"/>
                <a:gd name="T17" fmla="*/ 14 h 63"/>
                <a:gd name="T18" fmla="*/ 93 w 113"/>
                <a:gd name="T19" fmla="*/ 8 h 63"/>
                <a:gd name="T20" fmla="*/ 84 w 113"/>
                <a:gd name="T21" fmla="*/ 4 h 63"/>
                <a:gd name="T22" fmla="*/ 74 w 113"/>
                <a:gd name="T23" fmla="*/ 2 h 63"/>
                <a:gd name="T24" fmla="*/ 63 w 113"/>
                <a:gd name="T25" fmla="*/ 1 h 63"/>
                <a:gd name="T26" fmla="*/ 52 w 113"/>
                <a:gd name="T27" fmla="*/ 0 h 63"/>
                <a:gd name="T28" fmla="*/ 42 w 113"/>
                <a:gd name="T29" fmla="*/ 1 h 63"/>
                <a:gd name="T30" fmla="*/ 22 w 113"/>
                <a:gd name="T31" fmla="*/ 4 h 63"/>
                <a:gd name="T32" fmla="*/ 8 w 113"/>
                <a:gd name="T33" fmla="*/ 8 h 63"/>
                <a:gd name="T34" fmla="*/ 3 w 113"/>
                <a:gd name="T35" fmla="*/ 9 h 63"/>
                <a:gd name="T36" fmla="*/ 3 w 113"/>
                <a:gd name="T37" fmla="*/ 14 h 63"/>
                <a:gd name="T38" fmla="*/ 3 w 113"/>
                <a:gd name="T39" fmla="*/ 22 h 63"/>
                <a:gd name="T40" fmla="*/ 0 w 113"/>
                <a:gd name="T41" fmla="*/ 34 h 63"/>
                <a:gd name="T42" fmla="*/ 0 w 113"/>
                <a:gd name="T43" fmla="*/ 41 h 63"/>
                <a:gd name="T44" fmla="*/ 8 w 113"/>
                <a:gd name="T45" fmla="*/ 25 h 63"/>
                <a:gd name="T46" fmla="*/ 11 w 113"/>
                <a:gd name="T47" fmla="*/ 19 h 63"/>
                <a:gd name="T48" fmla="*/ 14 w 113"/>
                <a:gd name="T49" fmla="*/ 14 h 63"/>
                <a:gd name="T50" fmla="*/ 16 w 113"/>
                <a:gd name="T51" fmla="*/ 12 h 63"/>
                <a:gd name="T52" fmla="*/ 20 w 113"/>
                <a:gd name="T53" fmla="*/ 10 h 63"/>
                <a:gd name="T54" fmla="*/ 23 w 113"/>
                <a:gd name="T55" fmla="*/ 9 h 63"/>
                <a:gd name="T56" fmla="*/ 26 w 113"/>
                <a:gd name="T57" fmla="*/ 9 h 63"/>
                <a:gd name="T58" fmla="*/ 29 w 113"/>
                <a:gd name="T59" fmla="*/ 11 h 63"/>
                <a:gd name="T60" fmla="*/ 31 w 113"/>
                <a:gd name="T61" fmla="*/ 10 h 63"/>
                <a:gd name="T62" fmla="*/ 34 w 113"/>
                <a:gd name="T63" fmla="*/ 9 h 63"/>
                <a:gd name="T64" fmla="*/ 34 w 113"/>
                <a:gd name="T65" fmla="*/ 8 h 63"/>
                <a:gd name="T66" fmla="*/ 35 w 113"/>
                <a:gd name="T67" fmla="*/ 6 h 63"/>
                <a:gd name="T68" fmla="*/ 38 w 113"/>
                <a:gd name="T69" fmla="*/ 6 h 63"/>
                <a:gd name="T70" fmla="*/ 42 w 113"/>
                <a:gd name="T71" fmla="*/ 8 h 63"/>
                <a:gd name="T72" fmla="*/ 46 w 113"/>
                <a:gd name="T73" fmla="*/ 10 h 63"/>
                <a:gd name="T74" fmla="*/ 50 w 113"/>
                <a:gd name="T75" fmla="*/ 10 h 63"/>
                <a:gd name="T76" fmla="*/ 52 w 113"/>
                <a:gd name="T77" fmla="*/ 9 h 63"/>
                <a:gd name="T78" fmla="*/ 55 w 113"/>
                <a:gd name="T79" fmla="*/ 9 h 63"/>
                <a:gd name="T80" fmla="*/ 59 w 113"/>
                <a:gd name="T81" fmla="*/ 11 h 63"/>
                <a:gd name="T82" fmla="*/ 62 w 113"/>
                <a:gd name="T83" fmla="*/ 13 h 63"/>
                <a:gd name="T84" fmla="*/ 65 w 113"/>
                <a:gd name="T85" fmla="*/ 13 h 63"/>
                <a:gd name="T86" fmla="*/ 68 w 113"/>
                <a:gd name="T87" fmla="*/ 13 h 63"/>
                <a:gd name="T88" fmla="*/ 73 w 113"/>
                <a:gd name="T89" fmla="*/ 13 h 63"/>
                <a:gd name="T90" fmla="*/ 75 w 113"/>
                <a:gd name="T91" fmla="*/ 11 h 63"/>
                <a:gd name="T92" fmla="*/ 78 w 113"/>
                <a:gd name="T93" fmla="*/ 10 h 63"/>
                <a:gd name="T94" fmla="*/ 84 w 113"/>
                <a:gd name="T95" fmla="*/ 10 h 63"/>
                <a:gd name="T96" fmla="*/ 86 w 113"/>
                <a:gd name="T97" fmla="*/ 11 h 63"/>
                <a:gd name="T98" fmla="*/ 90 w 113"/>
                <a:gd name="T99" fmla="*/ 14 h 63"/>
                <a:gd name="T100" fmla="*/ 97 w 113"/>
                <a:gd name="T101" fmla="*/ 22 h 63"/>
                <a:gd name="T102" fmla="*/ 105 w 113"/>
                <a:gd name="T103" fmla="*/ 36 h 63"/>
                <a:gd name="T104" fmla="*/ 107 w 113"/>
                <a:gd name="T105" fmla="*/ 43 h 63"/>
                <a:gd name="T106" fmla="*/ 109 w 113"/>
                <a:gd name="T107" fmla="*/ 51 h 63"/>
                <a:gd name="T108" fmla="*/ 112 w 113"/>
                <a:gd name="T109" fmla="*/ 63 h 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3" h="63">
                  <a:moveTo>
                    <a:pt x="112" y="63"/>
                  </a:moveTo>
                  <a:lnTo>
                    <a:pt x="113" y="53"/>
                  </a:lnTo>
                  <a:lnTo>
                    <a:pt x="113" y="46"/>
                  </a:lnTo>
                  <a:lnTo>
                    <a:pt x="113" y="40"/>
                  </a:lnTo>
                  <a:lnTo>
                    <a:pt x="112" y="33"/>
                  </a:lnTo>
                  <a:lnTo>
                    <a:pt x="109" y="27"/>
                  </a:lnTo>
                  <a:lnTo>
                    <a:pt x="108" y="22"/>
                  </a:lnTo>
                  <a:lnTo>
                    <a:pt x="105" y="18"/>
                  </a:lnTo>
                  <a:lnTo>
                    <a:pt x="101" y="14"/>
                  </a:lnTo>
                  <a:lnTo>
                    <a:pt x="93" y="8"/>
                  </a:lnTo>
                  <a:lnTo>
                    <a:pt x="84" y="4"/>
                  </a:lnTo>
                  <a:lnTo>
                    <a:pt x="74" y="2"/>
                  </a:lnTo>
                  <a:lnTo>
                    <a:pt x="63" y="1"/>
                  </a:lnTo>
                  <a:lnTo>
                    <a:pt x="52" y="0"/>
                  </a:lnTo>
                  <a:lnTo>
                    <a:pt x="42" y="1"/>
                  </a:lnTo>
                  <a:lnTo>
                    <a:pt x="22" y="4"/>
                  </a:lnTo>
                  <a:lnTo>
                    <a:pt x="8" y="8"/>
                  </a:lnTo>
                  <a:lnTo>
                    <a:pt x="3" y="9"/>
                  </a:lnTo>
                  <a:lnTo>
                    <a:pt x="3" y="14"/>
                  </a:lnTo>
                  <a:lnTo>
                    <a:pt x="3" y="22"/>
                  </a:lnTo>
                  <a:lnTo>
                    <a:pt x="0" y="34"/>
                  </a:lnTo>
                  <a:lnTo>
                    <a:pt x="0" y="41"/>
                  </a:lnTo>
                  <a:lnTo>
                    <a:pt x="8" y="25"/>
                  </a:lnTo>
                  <a:lnTo>
                    <a:pt x="11" y="19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20" y="10"/>
                  </a:lnTo>
                  <a:lnTo>
                    <a:pt x="23" y="9"/>
                  </a:lnTo>
                  <a:lnTo>
                    <a:pt x="26" y="9"/>
                  </a:lnTo>
                  <a:lnTo>
                    <a:pt x="29" y="11"/>
                  </a:lnTo>
                  <a:lnTo>
                    <a:pt x="31" y="10"/>
                  </a:lnTo>
                  <a:lnTo>
                    <a:pt x="34" y="9"/>
                  </a:lnTo>
                  <a:lnTo>
                    <a:pt x="34" y="8"/>
                  </a:lnTo>
                  <a:lnTo>
                    <a:pt x="35" y="6"/>
                  </a:lnTo>
                  <a:lnTo>
                    <a:pt x="38" y="6"/>
                  </a:lnTo>
                  <a:lnTo>
                    <a:pt x="42" y="8"/>
                  </a:lnTo>
                  <a:lnTo>
                    <a:pt x="46" y="10"/>
                  </a:lnTo>
                  <a:lnTo>
                    <a:pt x="50" y="10"/>
                  </a:lnTo>
                  <a:lnTo>
                    <a:pt x="52" y="9"/>
                  </a:lnTo>
                  <a:lnTo>
                    <a:pt x="55" y="9"/>
                  </a:lnTo>
                  <a:lnTo>
                    <a:pt x="59" y="11"/>
                  </a:lnTo>
                  <a:lnTo>
                    <a:pt x="62" y="13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3" y="13"/>
                  </a:lnTo>
                  <a:lnTo>
                    <a:pt x="75" y="11"/>
                  </a:lnTo>
                  <a:lnTo>
                    <a:pt x="78" y="10"/>
                  </a:lnTo>
                  <a:lnTo>
                    <a:pt x="84" y="10"/>
                  </a:lnTo>
                  <a:lnTo>
                    <a:pt x="86" y="11"/>
                  </a:lnTo>
                  <a:lnTo>
                    <a:pt x="90" y="14"/>
                  </a:lnTo>
                  <a:lnTo>
                    <a:pt x="97" y="22"/>
                  </a:lnTo>
                  <a:lnTo>
                    <a:pt x="105" y="36"/>
                  </a:lnTo>
                  <a:lnTo>
                    <a:pt x="107" y="43"/>
                  </a:lnTo>
                  <a:lnTo>
                    <a:pt x="109" y="51"/>
                  </a:lnTo>
                  <a:lnTo>
                    <a:pt x="11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0" name="Freeform 263"/>
            <p:cNvSpPr>
              <a:spLocks/>
            </p:cNvSpPr>
            <p:nvPr/>
          </p:nvSpPr>
          <p:spPr bwMode="auto">
            <a:xfrm>
              <a:off x="1567" y="524"/>
              <a:ext cx="90" cy="24"/>
            </a:xfrm>
            <a:custGeom>
              <a:avLst/>
              <a:gdLst>
                <a:gd name="T0" fmla="*/ 90 w 90"/>
                <a:gd name="T1" fmla="*/ 0 h 24"/>
                <a:gd name="T2" fmla="*/ 83 w 90"/>
                <a:gd name="T3" fmla="*/ 3 h 24"/>
                <a:gd name="T4" fmla="*/ 75 w 90"/>
                <a:gd name="T5" fmla="*/ 7 h 24"/>
                <a:gd name="T6" fmla="*/ 64 w 90"/>
                <a:gd name="T7" fmla="*/ 8 h 24"/>
                <a:gd name="T8" fmla="*/ 60 w 90"/>
                <a:gd name="T9" fmla="*/ 9 h 24"/>
                <a:gd name="T10" fmla="*/ 56 w 90"/>
                <a:gd name="T11" fmla="*/ 10 h 24"/>
                <a:gd name="T12" fmla="*/ 52 w 90"/>
                <a:gd name="T13" fmla="*/ 14 h 24"/>
                <a:gd name="T14" fmla="*/ 49 w 90"/>
                <a:gd name="T15" fmla="*/ 16 h 24"/>
                <a:gd name="T16" fmla="*/ 47 w 90"/>
                <a:gd name="T17" fmla="*/ 18 h 24"/>
                <a:gd name="T18" fmla="*/ 45 w 90"/>
                <a:gd name="T19" fmla="*/ 18 h 24"/>
                <a:gd name="T20" fmla="*/ 43 w 90"/>
                <a:gd name="T21" fmla="*/ 17 h 24"/>
                <a:gd name="T22" fmla="*/ 35 w 90"/>
                <a:gd name="T23" fmla="*/ 15 h 24"/>
                <a:gd name="T24" fmla="*/ 29 w 90"/>
                <a:gd name="T25" fmla="*/ 13 h 24"/>
                <a:gd name="T26" fmla="*/ 27 w 90"/>
                <a:gd name="T27" fmla="*/ 13 h 24"/>
                <a:gd name="T28" fmla="*/ 24 w 90"/>
                <a:gd name="T29" fmla="*/ 13 h 24"/>
                <a:gd name="T30" fmla="*/ 23 w 90"/>
                <a:gd name="T31" fmla="*/ 14 h 24"/>
                <a:gd name="T32" fmla="*/ 20 w 90"/>
                <a:gd name="T33" fmla="*/ 14 h 24"/>
                <a:gd name="T34" fmla="*/ 12 w 90"/>
                <a:gd name="T35" fmla="*/ 13 h 24"/>
                <a:gd name="T36" fmla="*/ 0 w 90"/>
                <a:gd name="T37" fmla="*/ 10 h 24"/>
                <a:gd name="T38" fmla="*/ 43 w 90"/>
                <a:gd name="T39" fmla="*/ 24 h 24"/>
                <a:gd name="T40" fmla="*/ 46 w 90"/>
                <a:gd name="T41" fmla="*/ 23 h 24"/>
                <a:gd name="T42" fmla="*/ 53 w 90"/>
                <a:gd name="T43" fmla="*/ 21 h 24"/>
                <a:gd name="T44" fmla="*/ 60 w 90"/>
                <a:gd name="T45" fmla="*/ 19 h 24"/>
                <a:gd name="T46" fmla="*/ 70 w 90"/>
                <a:gd name="T47" fmla="*/ 17 h 24"/>
                <a:gd name="T48" fmla="*/ 77 w 90"/>
                <a:gd name="T49" fmla="*/ 14 h 24"/>
                <a:gd name="T50" fmla="*/ 83 w 90"/>
                <a:gd name="T51" fmla="*/ 10 h 24"/>
                <a:gd name="T52" fmla="*/ 86 w 90"/>
                <a:gd name="T53" fmla="*/ 8 h 24"/>
                <a:gd name="T54" fmla="*/ 88 w 90"/>
                <a:gd name="T55" fmla="*/ 5 h 24"/>
                <a:gd name="T56" fmla="*/ 90 w 90"/>
                <a:gd name="T57" fmla="*/ 2 h 24"/>
                <a:gd name="T58" fmla="*/ 90 w 90"/>
                <a:gd name="T59" fmla="*/ 0 h 2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0" h="24">
                  <a:moveTo>
                    <a:pt x="90" y="0"/>
                  </a:moveTo>
                  <a:lnTo>
                    <a:pt x="83" y="3"/>
                  </a:lnTo>
                  <a:lnTo>
                    <a:pt x="75" y="7"/>
                  </a:lnTo>
                  <a:lnTo>
                    <a:pt x="64" y="8"/>
                  </a:lnTo>
                  <a:lnTo>
                    <a:pt x="60" y="9"/>
                  </a:lnTo>
                  <a:lnTo>
                    <a:pt x="56" y="10"/>
                  </a:lnTo>
                  <a:lnTo>
                    <a:pt x="52" y="14"/>
                  </a:lnTo>
                  <a:lnTo>
                    <a:pt x="49" y="16"/>
                  </a:lnTo>
                  <a:lnTo>
                    <a:pt x="47" y="18"/>
                  </a:lnTo>
                  <a:lnTo>
                    <a:pt x="45" y="18"/>
                  </a:lnTo>
                  <a:lnTo>
                    <a:pt x="43" y="17"/>
                  </a:lnTo>
                  <a:lnTo>
                    <a:pt x="35" y="15"/>
                  </a:lnTo>
                  <a:lnTo>
                    <a:pt x="29" y="13"/>
                  </a:lnTo>
                  <a:lnTo>
                    <a:pt x="27" y="13"/>
                  </a:lnTo>
                  <a:lnTo>
                    <a:pt x="24" y="13"/>
                  </a:lnTo>
                  <a:lnTo>
                    <a:pt x="23" y="14"/>
                  </a:lnTo>
                  <a:lnTo>
                    <a:pt x="20" y="14"/>
                  </a:lnTo>
                  <a:lnTo>
                    <a:pt x="12" y="13"/>
                  </a:lnTo>
                  <a:lnTo>
                    <a:pt x="0" y="10"/>
                  </a:lnTo>
                  <a:lnTo>
                    <a:pt x="43" y="24"/>
                  </a:lnTo>
                  <a:lnTo>
                    <a:pt x="46" y="23"/>
                  </a:lnTo>
                  <a:lnTo>
                    <a:pt x="53" y="21"/>
                  </a:lnTo>
                  <a:lnTo>
                    <a:pt x="60" y="19"/>
                  </a:lnTo>
                  <a:lnTo>
                    <a:pt x="70" y="17"/>
                  </a:lnTo>
                  <a:lnTo>
                    <a:pt x="77" y="14"/>
                  </a:lnTo>
                  <a:lnTo>
                    <a:pt x="83" y="10"/>
                  </a:lnTo>
                  <a:lnTo>
                    <a:pt x="86" y="8"/>
                  </a:lnTo>
                  <a:lnTo>
                    <a:pt x="88" y="5"/>
                  </a:lnTo>
                  <a:lnTo>
                    <a:pt x="90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1" name="Freeform 264"/>
            <p:cNvSpPr>
              <a:spLocks/>
            </p:cNvSpPr>
            <p:nvPr/>
          </p:nvSpPr>
          <p:spPr bwMode="auto">
            <a:xfrm>
              <a:off x="1511" y="439"/>
              <a:ext cx="46" cy="93"/>
            </a:xfrm>
            <a:custGeom>
              <a:avLst/>
              <a:gdLst>
                <a:gd name="T0" fmla="*/ 23 w 46"/>
                <a:gd name="T1" fmla="*/ 84 h 93"/>
                <a:gd name="T2" fmla="*/ 26 w 46"/>
                <a:gd name="T3" fmla="*/ 87 h 93"/>
                <a:gd name="T4" fmla="*/ 30 w 46"/>
                <a:gd name="T5" fmla="*/ 90 h 93"/>
                <a:gd name="T6" fmla="*/ 37 w 46"/>
                <a:gd name="T7" fmla="*/ 92 h 93"/>
                <a:gd name="T8" fmla="*/ 44 w 46"/>
                <a:gd name="T9" fmla="*/ 93 h 93"/>
                <a:gd name="T10" fmla="*/ 46 w 46"/>
                <a:gd name="T11" fmla="*/ 93 h 93"/>
                <a:gd name="T12" fmla="*/ 41 w 46"/>
                <a:gd name="T13" fmla="*/ 92 h 93"/>
                <a:gd name="T14" fmla="*/ 37 w 46"/>
                <a:gd name="T15" fmla="*/ 88 h 93"/>
                <a:gd name="T16" fmla="*/ 33 w 46"/>
                <a:gd name="T17" fmla="*/ 85 h 93"/>
                <a:gd name="T18" fmla="*/ 30 w 46"/>
                <a:gd name="T19" fmla="*/ 80 h 93"/>
                <a:gd name="T20" fmla="*/ 23 w 46"/>
                <a:gd name="T21" fmla="*/ 71 h 93"/>
                <a:gd name="T22" fmla="*/ 18 w 46"/>
                <a:gd name="T23" fmla="*/ 61 h 93"/>
                <a:gd name="T24" fmla="*/ 15 w 46"/>
                <a:gd name="T25" fmla="*/ 51 h 93"/>
                <a:gd name="T26" fmla="*/ 13 w 46"/>
                <a:gd name="T27" fmla="*/ 43 h 93"/>
                <a:gd name="T28" fmla="*/ 12 w 46"/>
                <a:gd name="T29" fmla="*/ 33 h 93"/>
                <a:gd name="T30" fmla="*/ 10 w 46"/>
                <a:gd name="T31" fmla="*/ 29 h 93"/>
                <a:gd name="T32" fmla="*/ 12 w 46"/>
                <a:gd name="T33" fmla="*/ 23 h 93"/>
                <a:gd name="T34" fmla="*/ 14 w 46"/>
                <a:gd name="T35" fmla="*/ 20 h 93"/>
                <a:gd name="T36" fmla="*/ 16 w 46"/>
                <a:gd name="T37" fmla="*/ 16 h 93"/>
                <a:gd name="T38" fmla="*/ 22 w 46"/>
                <a:gd name="T39" fmla="*/ 12 h 93"/>
                <a:gd name="T40" fmla="*/ 24 w 46"/>
                <a:gd name="T41" fmla="*/ 11 h 93"/>
                <a:gd name="T42" fmla="*/ 23 w 46"/>
                <a:gd name="T43" fmla="*/ 5 h 93"/>
                <a:gd name="T44" fmla="*/ 21 w 46"/>
                <a:gd name="T45" fmla="*/ 1 h 93"/>
                <a:gd name="T46" fmla="*/ 18 w 46"/>
                <a:gd name="T47" fmla="*/ 0 h 93"/>
                <a:gd name="T48" fmla="*/ 16 w 46"/>
                <a:gd name="T49" fmla="*/ 0 h 93"/>
                <a:gd name="T50" fmla="*/ 15 w 46"/>
                <a:gd name="T51" fmla="*/ 1 h 93"/>
                <a:gd name="T52" fmla="*/ 13 w 46"/>
                <a:gd name="T53" fmla="*/ 4 h 93"/>
                <a:gd name="T54" fmla="*/ 8 w 46"/>
                <a:gd name="T55" fmla="*/ 11 h 93"/>
                <a:gd name="T56" fmla="*/ 5 w 46"/>
                <a:gd name="T57" fmla="*/ 19 h 93"/>
                <a:gd name="T58" fmla="*/ 2 w 46"/>
                <a:gd name="T59" fmla="*/ 25 h 93"/>
                <a:gd name="T60" fmla="*/ 0 w 46"/>
                <a:gd name="T61" fmla="*/ 35 h 93"/>
                <a:gd name="T62" fmla="*/ 0 w 46"/>
                <a:gd name="T63" fmla="*/ 38 h 93"/>
                <a:gd name="T64" fmla="*/ 2 w 46"/>
                <a:gd name="T65" fmla="*/ 45 h 93"/>
                <a:gd name="T66" fmla="*/ 10 w 46"/>
                <a:gd name="T67" fmla="*/ 61 h 93"/>
                <a:gd name="T68" fmla="*/ 23 w 46"/>
                <a:gd name="T69" fmla="*/ 84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6" h="93">
                  <a:moveTo>
                    <a:pt x="23" y="84"/>
                  </a:moveTo>
                  <a:lnTo>
                    <a:pt x="26" y="87"/>
                  </a:lnTo>
                  <a:lnTo>
                    <a:pt x="30" y="90"/>
                  </a:lnTo>
                  <a:lnTo>
                    <a:pt x="37" y="92"/>
                  </a:lnTo>
                  <a:lnTo>
                    <a:pt x="44" y="93"/>
                  </a:lnTo>
                  <a:lnTo>
                    <a:pt x="46" y="93"/>
                  </a:lnTo>
                  <a:lnTo>
                    <a:pt x="41" y="92"/>
                  </a:lnTo>
                  <a:lnTo>
                    <a:pt x="37" y="88"/>
                  </a:lnTo>
                  <a:lnTo>
                    <a:pt x="33" y="85"/>
                  </a:lnTo>
                  <a:lnTo>
                    <a:pt x="30" y="80"/>
                  </a:lnTo>
                  <a:lnTo>
                    <a:pt x="23" y="71"/>
                  </a:lnTo>
                  <a:lnTo>
                    <a:pt x="18" y="61"/>
                  </a:lnTo>
                  <a:lnTo>
                    <a:pt x="15" y="51"/>
                  </a:lnTo>
                  <a:lnTo>
                    <a:pt x="13" y="43"/>
                  </a:lnTo>
                  <a:lnTo>
                    <a:pt x="12" y="33"/>
                  </a:lnTo>
                  <a:lnTo>
                    <a:pt x="10" y="29"/>
                  </a:lnTo>
                  <a:lnTo>
                    <a:pt x="12" y="23"/>
                  </a:lnTo>
                  <a:lnTo>
                    <a:pt x="14" y="20"/>
                  </a:lnTo>
                  <a:lnTo>
                    <a:pt x="16" y="16"/>
                  </a:lnTo>
                  <a:lnTo>
                    <a:pt x="22" y="12"/>
                  </a:lnTo>
                  <a:lnTo>
                    <a:pt x="24" y="11"/>
                  </a:lnTo>
                  <a:lnTo>
                    <a:pt x="23" y="5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5" y="1"/>
                  </a:lnTo>
                  <a:lnTo>
                    <a:pt x="13" y="4"/>
                  </a:lnTo>
                  <a:lnTo>
                    <a:pt x="8" y="11"/>
                  </a:lnTo>
                  <a:lnTo>
                    <a:pt x="5" y="19"/>
                  </a:lnTo>
                  <a:lnTo>
                    <a:pt x="2" y="25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2" y="45"/>
                  </a:lnTo>
                  <a:lnTo>
                    <a:pt x="10" y="61"/>
                  </a:lnTo>
                  <a:lnTo>
                    <a:pt x="23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2" name="Freeform 265"/>
            <p:cNvSpPr>
              <a:spLocks/>
            </p:cNvSpPr>
            <p:nvPr/>
          </p:nvSpPr>
          <p:spPr bwMode="auto">
            <a:xfrm>
              <a:off x="1668" y="460"/>
              <a:ext cx="40" cy="99"/>
            </a:xfrm>
            <a:custGeom>
              <a:avLst/>
              <a:gdLst>
                <a:gd name="T0" fmla="*/ 14 w 40"/>
                <a:gd name="T1" fmla="*/ 33 h 99"/>
                <a:gd name="T2" fmla="*/ 18 w 40"/>
                <a:gd name="T3" fmla="*/ 33 h 99"/>
                <a:gd name="T4" fmla="*/ 24 w 40"/>
                <a:gd name="T5" fmla="*/ 35 h 99"/>
                <a:gd name="T6" fmla="*/ 29 w 40"/>
                <a:gd name="T7" fmla="*/ 38 h 99"/>
                <a:gd name="T8" fmla="*/ 30 w 40"/>
                <a:gd name="T9" fmla="*/ 40 h 99"/>
                <a:gd name="T10" fmla="*/ 31 w 40"/>
                <a:gd name="T11" fmla="*/ 42 h 99"/>
                <a:gd name="T12" fmla="*/ 30 w 40"/>
                <a:gd name="T13" fmla="*/ 49 h 99"/>
                <a:gd name="T14" fmla="*/ 28 w 40"/>
                <a:gd name="T15" fmla="*/ 56 h 99"/>
                <a:gd name="T16" fmla="*/ 28 w 40"/>
                <a:gd name="T17" fmla="*/ 61 h 99"/>
                <a:gd name="T18" fmla="*/ 28 w 40"/>
                <a:gd name="T19" fmla="*/ 65 h 99"/>
                <a:gd name="T20" fmla="*/ 29 w 40"/>
                <a:gd name="T21" fmla="*/ 75 h 99"/>
                <a:gd name="T22" fmla="*/ 30 w 40"/>
                <a:gd name="T23" fmla="*/ 87 h 99"/>
                <a:gd name="T24" fmla="*/ 29 w 40"/>
                <a:gd name="T25" fmla="*/ 99 h 99"/>
                <a:gd name="T26" fmla="*/ 31 w 40"/>
                <a:gd name="T27" fmla="*/ 87 h 99"/>
                <a:gd name="T28" fmla="*/ 33 w 40"/>
                <a:gd name="T29" fmla="*/ 73 h 99"/>
                <a:gd name="T30" fmla="*/ 34 w 40"/>
                <a:gd name="T31" fmla="*/ 57 h 99"/>
                <a:gd name="T32" fmla="*/ 38 w 40"/>
                <a:gd name="T33" fmla="*/ 54 h 99"/>
                <a:gd name="T34" fmla="*/ 40 w 40"/>
                <a:gd name="T35" fmla="*/ 50 h 99"/>
                <a:gd name="T36" fmla="*/ 40 w 40"/>
                <a:gd name="T37" fmla="*/ 48 h 99"/>
                <a:gd name="T38" fmla="*/ 40 w 40"/>
                <a:gd name="T39" fmla="*/ 44 h 99"/>
                <a:gd name="T40" fmla="*/ 38 w 40"/>
                <a:gd name="T41" fmla="*/ 41 h 99"/>
                <a:gd name="T42" fmla="*/ 37 w 40"/>
                <a:gd name="T43" fmla="*/ 39 h 99"/>
                <a:gd name="T44" fmla="*/ 34 w 40"/>
                <a:gd name="T45" fmla="*/ 33 h 99"/>
                <a:gd name="T46" fmla="*/ 32 w 40"/>
                <a:gd name="T47" fmla="*/ 27 h 99"/>
                <a:gd name="T48" fmla="*/ 30 w 40"/>
                <a:gd name="T49" fmla="*/ 24 h 99"/>
                <a:gd name="T50" fmla="*/ 26 w 40"/>
                <a:gd name="T51" fmla="*/ 22 h 99"/>
                <a:gd name="T52" fmla="*/ 23 w 40"/>
                <a:gd name="T53" fmla="*/ 18 h 99"/>
                <a:gd name="T54" fmla="*/ 21 w 40"/>
                <a:gd name="T55" fmla="*/ 18 h 99"/>
                <a:gd name="T56" fmla="*/ 18 w 40"/>
                <a:gd name="T57" fmla="*/ 12 h 99"/>
                <a:gd name="T58" fmla="*/ 15 w 40"/>
                <a:gd name="T59" fmla="*/ 8 h 99"/>
                <a:gd name="T60" fmla="*/ 11 w 40"/>
                <a:gd name="T61" fmla="*/ 4 h 99"/>
                <a:gd name="T62" fmla="*/ 8 w 40"/>
                <a:gd name="T63" fmla="*/ 2 h 99"/>
                <a:gd name="T64" fmla="*/ 2 w 40"/>
                <a:gd name="T65" fmla="*/ 1 h 99"/>
                <a:gd name="T66" fmla="*/ 0 w 40"/>
                <a:gd name="T67" fmla="*/ 0 h 99"/>
                <a:gd name="T68" fmla="*/ 7 w 40"/>
                <a:gd name="T69" fmla="*/ 4 h 99"/>
                <a:gd name="T70" fmla="*/ 10 w 40"/>
                <a:gd name="T71" fmla="*/ 9 h 99"/>
                <a:gd name="T72" fmla="*/ 13 w 40"/>
                <a:gd name="T73" fmla="*/ 15 h 99"/>
                <a:gd name="T74" fmla="*/ 14 w 40"/>
                <a:gd name="T75" fmla="*/ 20 h 99"/>
                <a:gd name="T76" fmla="*/ 14 w 40"/>
                <a:gd name="T77" fmla="*/ 28 h 99"/>
                <a:gd name="T78" fmla="*/ 14 w 40"/>
                <a:gd name="T79" fmla="*/ 33 h 9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0" h="99">
                  <a:moveTo>
                    <a:pt x="14" y="33"/>
                  </a:moveTo>
                  <a:lnTo>
                    <a:pt x="18" y="33"/>
                  </a:lnTo>
                  <a:lnTo>
                    <a:pt x="24" y="35"/>
                  </a:lnTo>
                  <a:lnTo>
                    <a:pt x="29" y="38"/>
                  </a:lnTo>
                  <a:lnTo>
                    <a:pt x="30" y="40"/>
                  </a:lnTo>
                  <a:lnTo>
                    <a:pt x="31" y="42"/>
                  </a:lnTo>
                  <a:lnTo>
                    <a:pt x="30" y="49"/>
                  </a:lnTo>
                  <a:lnTo>
                    <a:pt x="28" y="56"/>
                  </a:lnTo>
                  <a:lnTo>
                    <a:pt x="28" y="61"/>
                  </a:lnTo>
                  <a:lnTo>
                    <a:pt x="28" y="65"/>
                  </a:lnTo>
                  <a:lnTo>
                    <a:pt x="29" y="75"/>
                  </a:lnTo>
                  <a:lnTo>
                    <a:pt x="30" y="87"/>
                  </a:lnTo>
                  <a:lnTo>
                    <a:pt x="29" y="99"/>
                  </a:lnTo>
                  <a:lnTo>
                    <a:pt x="31" y="87"/>
                  </a:lnTo>
                  <a:lnTo>
                    <a:pt x="33" y="73"/>
                  </a:lnTo>
                  <a:lnTo>
                    <a:pt x="34" y="57"/>
                  </a:lnTo>
                  <a:lnTo>
                    <a:pt x="38" y="54"/>
                  </a:lnTo>
                  <a:lnTo>
                    <a:pt x="40" y="50"/>
                  </a:lnTo>
                  <a:lnTo>
                    <a:pt x="40" y="48"/>
                  </a:lnTo>
                  <a:lnTo>
                    <a:pt x="40" y="44"/>
                  </a:lnTo>
                  <a:lnTo>
                    <a:pt x="38" y="41"/>
                  </a:lnTo>
                  <a:lnTo>
                    <a:pt x="37" y="39"/>
                  </a:lnTo>
                  <a:lnTo>
                    <a:pt x="34" y="33"/>
                  </a:lnTo>
                  <a:lnTo>
                    <a:pt x="32" y="27"/>
                  </a:lnTo>
                  <a:lnTo>
                    <a:pt x="30" y="24"/>
                  </a:lnTo>
                  <a:lnTo>
                    <a:pt x="26" y="22"/>
                  </a:lnTo>
                  <a:lnTo>
                    <a:pt x="23" y="18"/>
                  </a:lnTo>
                  <a:lnTo>
                    <a:pt x="21" y="18"/>
                  </a:lnTo>
                  <a:lnTo>
                    <a:pt x="18" y="12"/>
                  </a:lnTo>
                  <a:lnTo>
                    <a:pt x="15" y="8"/>
                  </a:lnTo>
                  <a:lnTo>
                    <a:pt x="11" y="4"/>
                  </a:lnTo>
                  <a:lnTo>
                    <a:pt x="8" y="2"/>
                  </a:lnTo>
                  <a:lnTo>
                    <a:pt x="2" y="1"/>
                  </a:lnTo>
                  <a:lnTo>
                    <a:pt x="0" y="0"/>
                  </a:lnTo>
                  <a:lnTo>
                    <a:pt x="7" y="4"/>
                  </a:lnTo>
                  <a:lnTo>
                    <a:pt x="10" y="9"/>
                  </a:lnTo>
                  <a:lnTo>
                    <a:pt x="13" y="15"/>
                  </a:lnTo>
                  <a:lnTo>
                    <a:pt x="14" y="20"/>
                  </a:lnTo>
                  <a:lnTo>
                    <a:pt x="14" y="28"/>
                  </a:lnTo>
                  <a:lnTo>
                    <a:pt x="14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3" name="Freeform 266"/>
            <p:cNvSpPr>
              <a:spLocks/>
            </p:cNvSpPr>
            <p:nvPr/>
          </p:nvSpPr>
          <p:spPr bwMode="auto">
            <a:xfrm>
              <a:off x="1537" y="538"/>
              <a:ext cx="175" cy="103"/>
            </a:xfrm>
            <a:custGeom>
              <a:avLst/>
              <a:gdLst>
                <a:gd name="T0" fmla="*/ 173 w 175"/>
                <a:gd name="T1" fmla="*/ 0 h 103"/>
                <a:gd name="T2" fmla="*/ 172 w 175"/>
                <a:gd name="T3" fmla="*/ 10 h 103"/>
                <a:gd name="T4" fmla="*/ 171 w 175"/>
                <a:gd name="T5" fmla="*/ 19 h 103"/>
                <a:gd name="T6" fmla="*/ 169 w 175"/>
                <a:gd name="T7" fmla="*/ 28 h 103"/>
                <a:gd name="T8" fmla="*/ 167 w 175"/>
                <a:gd name="T9" fmla="*/ 36 h 103"/>
                <a:gd name="T10" fmla="*/ 160 w 175"/>
                <a:gd name="T11" fmla="*/ 51 h 103"/>
                <a:gd name="T12" fmla="*/ 152 w 175"/>
                <a:gd name="T13" fmla="*/ 64 h 103"/>
                <a:gd name="T14" fmla="*/ 142 w 175"/>
                <a:gd name="T15" fmla="*/ 74 h 103"/>
                <a:gd name="T16" fmla="*/ 134 w 175"/>
                <a:gd name="T17" fmla="*/ 82 h 103"/>
                <a:gd name="T18" fmla="*/ 128 w 175"/>
                <a:gd name="T19" fmla="*/ 87 h 103"/>
                <a:gd name="T20" fmla="*/ 123 w 175"/>
                <a:gd name="T21" fmla="*/ 89 h 103"/>
                <a:gd name="T22" fmla="*/ 47 w 175"/>
                <a:gd name="T23" fmla="*/ 78 h 103"/>
                <a:gd name="T24" fmla="*/ 38 w 175"/>
                <a:gd name="T25" fmla="*/ 75 h 103"/>
                <a:gd name="T26" fmla="*/ 20 w 175"/>
                <a:gd name="T27" fmla="*/ 73 h 103"/>
                <a:gd name="T28" fmla="*/ 11 w 175"/>
                <a:gd name="T29" fmla="*/ 72 h 103"/>
                <a:gd name="T30" fmla="*/ 4 w 175"/>
                <a:gd name="T31" fmla="*/ 72 h 103"/>
                <a:gd name="T32" fmla="*/ 2 w 175"/>
                <a:gd name="T33" fmla="*/ 73 h 103"/>
                <a:gd name="T34" fmla="*/ 0 w 175"/>
                <a:gd name="T35" fmla="*/ 73 h 103"/>
                <a:gd name="T36" fmla="*/ 0 w 175"/>
                <a:gd name="T37" fmla="*/ 75 h 103"/>
                <a:gd name="T38" fmla="*/ 2 w 175"/>
                <a:gd name="T39" fmla="*/ 76 h 103"/>
                <a:gd name="T40" fmla="*/ 60 w 175"/>
                <a:gd name="T41" fmla="*/ 85 h 103"/>
                <a:gd name="T42" fmla="*/ 86 w 175"/>
                <a:gd name="T43" fmla="*/ 95 h 103"/>
                <a:gd name="T44" fmla="*/ 107 w 175"/>
                <a:gd name="T45" fmla="*/ 102 h 103"/>
                <a:gd name="T46" fmla="*/ 115 w 175"/>
                <a:gd name="T47" fmla="*/ 103 h 103"/>
                <a:gd name="T48" fmla="*/ 122 w 175"/>
                <a:gd name="T49" fmla="*/ 103 h 103"/>
                <a:gd name="T50" fmla="*/ 125 w 175"/>
                <a:gd name="T51" fmla="*/ 103 h 103"/>
                <a:gd name="T52" fmla="*/ 129 w 175"/>
                <a:gd name="T53" fmla="*/ 103 h 103"/>
                <a:gd name="T54" fmla="*/ 134 w 175"/>
                <a:gd name="T55" fmla="*/ 99 h 103"/>
                <a:gd name="T56" fmla="*/ 141 w 175"/>
                <a:gd name="T57" fmla="*/ 95 h 103"/>
                <a:gd name="T58" fmla="*/ 149 w 175"/>
                <a:gd name="T59" fmla="*/ 86 h 103"/>
                <a:gd name="T60" fmla="*/ 155 w 175"/>
                <a:gd name="T61" fmla="*/ 76 h 103"/>
                <a:gd name="T62" fmla="*/ 161 w 175"/>
                <a:gd name="T63" fmla="*/ 68 h 103"/>
                <a:gd name="T64" fmla="*/ 165 w 175"/>
                <a:gd name="T65" fmla="*/ 59 h 103"/>
                <a:gd name="T66" fmla="*/ 169 w 175"/>
                <a:gd name="T67" fmla="*/ 51 h 103"/>
                <a:gd name="T68" fmla="*/ 171 w 175"/>
                <a:gd name="T69" fmla="*/ 43 h 103"/>
                <a:gd name="T70" fmla="*/ 173 w 175"/>
                <a:gd name="T71" fmla="*/ 30 h 103"/>
                <a:gd name="T72" fmla="*/ 175 w 175"/>
                <a:gd name="T73" fmla="*/ 17 h 103"/>
                <a:gd name="T74" fmla="*/ 175 w 175"/>
                <a:gd name="T75" fmla="*/ 8 h 103"/>
                <a:gd name="T76" fmla="*/ 173 w 175"/>
                <a:gd name="T77" fmla="*/ 0 h 10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5" h="103">
                  <a:moveTo>
                    <a:pt x="173" y="0"/>
                  </a:moveTo>
                  <a:lnTo>
                    <a:pt x="172" y="10"/>
                  </a:lnTo>
                  <a:lnTo>
                    <a:pt x="171" y="19"/>
                  </a:lnTo>
                  <a:lnTo>
                    <a:pt x="169" y="28"/>
                  </a:lnTo>
                  <a:lnTo>
                    <a:pt x="167" y="36"/>
                  </a:lnTo>
                  <a:lnTo>
                    <a:pt x="160" y="51"/>
                  </a:lnTo>
                  <a:lnTo>
                    <a:pt x="152" y="64"/>
                  </a:lnTo>
                  <a:lnTo>
                    <a:pt x="142" y="74"/>
                  </a:lnTo>
                  <a:lnTo>
                    <a:pt x="134" y="82"/>
                  </a:lnTo>
                  <a:lnTo>
                    <a:pt x="128" y="87"/>
                  </a:lnTo>
                  <a:lnTo>
                    <a:pt x="123" y="89"/>
                  </a:lnTo>
                  <a:lnTo>
                    <a:pt x="47" y="78"/>
                  </a:lnTo>
                  <a:lnTo>
                    <a:pt x="38" y="75"/>
                  </a:lnTo>
                  <a:lnTo>
                    <a:pt x="20" y="73"/>
                  </a:lnTo>
                  <a:lnTo>
                    <a:pt x="11" y="72"/>
                  </a:lnTo>
                  <a:lnTo>
                    <a:pt x="4" y="72"/>
                  </a:lnTo>
                  <a:lnTo>
                    <a:pt x="2" y="73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2" y="76"/>
                  </a:lnTo>
                  <a:lnTo>
                    <a:pt x="60" y="85"/>
                  </a:lnTo>
                  <a:lnTo>
                    <a:pt x="86" y="95"/>
                  </a:lnTo>
                  <a:lnTo>
                    <a:pt x="107" y="102"/>
                  </a:lnTo>
                  <a:lnTo>
                    <a:pt x="115" y="103"/>
                  </a:lnTo>
                  <a:lnTo>
                    <a:pt x="122" y="103"/>
                  </a:lnTo>
                  <a:lnTo>
                    <a:pt x="125" y="103"/>
                  </a:lnTo>
                  <a:lnTo>
                    <a:pt x="129" y="103"/>
                  </a:lnTo>
                  <a:lnTo>
                    <a:pt x="134" y="99"/>
                  </a:lnTo>
                  <a:lnTo>
                    <a:pt x="141" y="95"/>
                  </a:lnTo>
                  <a:lnTo>
                    <a:pt x="149" y="86"/>
                  </a:lnTo>
                  <a:lnTo>
                    <a:pt x="155" y="76"/>
                  </a:lnTo>
                  <a:lnTo>
                    <a:pt x="161" y="68"/>
                  </a:lnTo>
                  <a:lnTo>
                    <a:pt x="165" y="59"/>
                  </a:lnTo>
                  <a:lnTo>
                    <a:pt x="169" y="51"/>
                  </a:lnTo>
                  <a:lnTo>
                    <a:pt x="171" y="43"/>
                  </a:lnTo>
                  <a:lnTo>
                    <a:pt x="173" y="30"/>
                  </a:lnTo>
                  <a:lnTo>
                    <a:pt x="175" y="17"/>
                  </a:lnTo>
                  <a:lnTo>
                    <a:pt x="175" y="8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04" name="Freeform 267"/>
            <p:cNvSpPr>
              <a:spLocks/>
            </p:cNvSpPr>
            <p:nvPr/>
          </p:nvSpPr>
          <p:spPr bwMode="auto">
            <a:xfrm>
              <a:off x="1458" y="503"/>
              <a:ext cx="166" cy="168"/>
            </a:xfrm>
            <a:custGeom>
              <a:avLst/>
              <a:gdLst>
                <a:gd name="T0" fmla="*/ 18 w 166"/>
                <a:gd name="T1" fmla="*/ 40 h 168"/>
                <a:gd name="T2" fmla="*/ 18 w 166"/>
                <a:gd name="T3" fmla="*/ 34 h 168"/>
                <a:gd name="T4" fmla="*/ 18 w 166"/>
                <a:gd name="T5" fmla="*/ 21 h 168"/>
                <a:gd name="T6" fmla="*/ 16 w 166"/>
                <a:gd name="T7" fmla="*/ 14 h 168"/>
                <a:gd name="T8" fmla="*/ 15 w 166"/>
                <a:gd name="T9" fmla="*/ 8 h 168"/>
                <a:gd name="T10" fmla="*/ 13 w 166"/>
                <a:gd name="T11" fmla="*/ 4 h 168"/>
                <a:gd name="T12" fmla="*/ 12 w 166"/>
                <a:gd name="T13" fmla="*/ 3 h 168"/>
                <a:gd name="T14" fmla="*/ 11 w 166"/>
                <a:gd name="T15" fmla="*/ 1 h 168"/>
                <a:gd name="T16" fmla="*/ 10 w 166"/>
                <a:gd name="T17" fmla="*/ 1 h 168"/>
                <a:gd name="T18" fmla="*/ 8 w 166"/>
                <a:gd name="T19" fmla="*/ 0 h 168"/>
                <a:gd name="T20" fmla="*/ 7 w 166"/>
                <a:gd name="T21" fmla="*/ 1 h 168"/>
                <a:gd name="T22" fmla="*/ 6 w 166"/>
                <a:gd name="T23" fmla="*/ 6 h 168"/>
                <a:gd name="T24" fmla="*/ 4 w 166"/>
                <a:gd name="T25" fmla="*/ 7 h 168"/>
                <a:gd name="T26" fmla="*/ 3 w 166"/>
                <a:gd name="T27" fmla="*/ 8 h 168"/>
                <a:gd name="T28" fmla="*/ 0 w 166"/>
                <a:gd name="T29" fmla="*/ 11 h 168"/>
                <a:gd name="T30" fmla="*/ 0 w 166"/>
                <a:gd name="T31" fmla="*/ 13 h 168"/>
                <a:gd name="T32" fmla="*/ 2 w 166"/>
                <a:gd name="T33" fmla="*/ 16 h 168"/>
                <a:gd name="T34" fmla="*/ 4 w 166"/>
                <a:gd name="T35" fmla="*/ 21 h 168"/>
                <a:gd name="T36" fmla="*/ 10 w 166"/>
                <a:gd name="T37" fmla="*/ 26 h 168"/>
                <a:gd name="T38" fmla="*/ 8 w 166"/>
                <a:gd name="T39" fmla="*/ 29 h 168"/>
                <a:gd name="T40" fmla="*/ 11 w 166"/>
                <a:gd name="T41" fmla="*/ 37 h 168"/>
                <a:gd name="T42" fmla="*/ 12 w 166"/>
                <a:gd name="T43" fmla="*/ 44 h 168"/>
                <a:gd name="T44" fmla="*/ 15 w 166"/>
                <a:gd name="T45" fmla="*/ 53 h 168"/>
                <a:gd name="T46" fmla="*/ 21 w 166"/>
                <a:gd name="T47" fmla="*/ 63 h 168"/>
                <a:gd name="T48" fmla="*/ 28 w 166"/>
                <a:gd name="T49" fmla="*/ 76 h 168"/>
                <a:gd name="T50" fmla="*/ 31 w 166"/>
                <a:gd name="T51" fmla="*/ 81 h 168"/>
                <a:gd name="T52" fmla="*/ 36 w 166"/>
                <a:gd name="T53" fmla="*/ 85 h 168"/>
                <a:gd name="T54" fmla="*/ 45 w 166"/>
                <a:gd name="T55" fmla="*/ 90 h 168"/>
                <a:gd name="T56" fmla="*/ 52 w 166"/>
                <a:gd name="T57" fmla="*/ 94 h 168"/>
                <a:gd name="T58" fmla="*/ 55 w 166"/>
                <a:gd name="T59" fmla="*/ 97 h 168"/>
                <a:gd name="T60" fmla="*/ 58 w 166"/>
                <a:gd name="T61" fmla="*/ 100 h 168"/>
                <a:gd name="T62" fmla="*/ 61 w 166"/>
                <a:gd name="T63" fmla="*/ 107 h 168"/>
                <a:gd name="T64" fmla="*/ 63 w 166"/>
                <a:gd name="T65" fmla="*/ 113 h 168"/>
                <a:gd name="T66" fmla="*/ 71 w 166"/>
                <a:gd name="T67" fmla="*/ 122 h 168"/>
                <a:gd name="T68" fmla="*/ 77 w 166"/>
                <a:gd name="T69" fmla="*/ 128 h 168"/>
                <a:gd name="T70" fmla="*/ 86 w 166"/>
                <a:gd name="T71" fmla="*/ 134 h 168"/>
                <a:gd name="T72" fmla="*/ 99 w 166"/>
                <a:gd name="T73" fmla="*/ 141 h 168"/>
                <a:gd name="T74" fmla="*/ 102 w 166"/>
                <a:gd name="T75" fmla="*/ 146 h 168"/>
                <a:gd name="T76" fmla="*/ 113 w 166"/>
                <a:gd name="T77" fmla="*/ 154 h 168"/>
                <a:gd name="T78" fmla="*/ 121 w 166"/>
                <a:gd name="T79" fmla="*/ 158 h 168"/>
                <a:gd name="T80" fmla="*/ 129 w 166"/>
                <a:gd name="T81" fmla="*/ 163 h 168"/>
                <a:gd name="T82" fmla="*/ 138 w 166"/>
                <a:gd name="T83" fmla="*/ 166 h 168"/>
                <a:gd name="T84" fmla="*/ 149 w 166"/>
                <a:gd name="T85" fmla="*/ 168 h 168"/>
                <a:gd name="T86" fmla="*/ 153 w 166"/>
                <a:gd name="T87" fmla="*/ 165 h 168"/>
                <a:gd name="T88" fmla="*/ 161 w 166"/>
                <a:gd name="T89" fmla="*/ 160 h 168"/>
                <a:gd name="T90" fmla="*/ 164 w 166"/>
                <a:gd name="T91" fmla="*/ 156 h 168"/>
                <a:gd name="T92" fmla="*/ 166 w 166"/>
                <a:gd name="T93" fmla="*/ 154 h 168"/>
                <a:gd name="T94" fmla="*/ 166 w 166"/>
                <a:gd name="T95" fmla="*/ 152 h 168"/>
                <a:gd name="T96" fmla="*/ 166 w 166"/>
                <a:gd name="T97" fmla="*/ 150 h 168"/>
                <a:gd name="T98" fmla="*/ 165 w 166"/>
                <a:gd name="T99" fmla="*/ 149 h 168"/>
                <a:gd name="T100" fmla="*/ 154 w 166"/>
                <a:gd name="T101" fmla="*/ 149 h 168"/>
                <a:gd name="T102" fmla="*/ 145 w 166"/>
                <a:gd name="T103" fmla="*/ 150 h 168"/>
                <a:gd name="T104" fmla="*/ 138 w 166"/>
                <a:gd name="T105" fmla="*/ 152 h 168"/>
                <a:gd name="T106" fmla="*/ 128 w 166"/>
                <a:gd name="T107" fmla="*/ 144 h 168"/>
                <a:gd name="T108" fmla="*/ 116 w 166"/>
                <a:gd name="T109" fmla="*/ 136 h 168"/>
                <a:gd name="T110" fmla="*/ 101 w 166"/>
                <a:gd name="T111" fmla="*/ 128 h 168"/>
                <a:gd name="T112" fmla="*/ 78 w 166"/>
                <a:gd name="T113" fmla="*/ 116 h 168"/>
                <a:gd name="T114" fmla="*/ 18 w 166"/>
                <a:gd name="T115" fmla="*/ 40 h 16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6" h="168">
                  <a:moveTo>
                    <a:pt x="18" y="40"/>
                  </a:moveTo>
                  <a:lnTo>
                    <a:pt x="18" y="34"/>
                  </a:lnTo>
                  <a:lnTo>
                    <a:pt x="18" y="21"/>
                  </a:lnTo>
                  <a:lnTo>
                    <a:pt x="16" y="14"/>
                  </a:lnTo>
                  <a:lnTo>
                    <a:pt x="15" y="8"/>
                  </a:lnTo>
                  <a:lnTo>
                    <a:pt x="13" y="4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6"/>
                  </a:lnTo>
                  <a:lnTo>
                    <a:pt x="4" y="7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4" y="21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11" y="37"/>
                  </a:lnTo>
                  <a:lnTo>
                    <a:pt x="12" y="44"/>
                  </a:lnTo>
                  <a:lnTo>
                    <a:pt x="15" y="53"/>
                  </a:lnTo>
                  <a:lnTo>
                    <a:pt x="21" y="63"/>
                  </a:lnTo>
                  <a:lnTo>
                    <a:pt x="28" y="76"/>
                  </a:lnTo>
                  <a:lnTo>
                    <a:pt x="31" y="81"/>
                  </a:lnTo>
                  <a:lnTo>
                    <a:pt x="36" y="85"/>
                  </a:lnTo>
                  <a:lnTo>
                    <a:pt x="45" y="90"/>
                  </a:lnTo>
                  <a:lnTo>
                    <a:pt x="52" y="94"/>
                  </a:lnTo>
                  <a:lnTo>
                    <a:pt x="55" y="97"/>
                  </a:lnTo>
                  <a:lnTo>
                    <a:pt x="58" y="100"/>
                  </a:lnTo>
                  <a:lnTo>
                    <a:pt x="61" y="107"/>
                  </a:lnTo>
                  <a:lnTo>
                    <a:pt x="63" y="113"/>
                  </a:lnTo>
                  <a:lnTo>
                    <a:pt x="71" y="122"/>
                  </a:lnTo>
                  <a:lnTo>
                    <a:pt x="77" y="128"/>
                  </a:lnTo>
                  <a:lnTo>
                    <a:pt x="86" y="134"/>
                  </a:lnTo>
                  <a:lnTo>
                    <a:pt x="99" y="141"/>
                  </a:lnTo>
                  <a:lnTo>
                    <a:pt x="102" y="146"/>
                  </a:lnTo>
                  <a:lnTo>
                    <a:pt x="113" y="154"/>
                  </a:lnTo>
                  <a:lnTo>
                    <a:pt x="121" y="158"/>
                  </a:lnTo>
                  <a:lnTo>
                    <a:pt x="129" y="163"/>
                  </a:lnTo>
                  <a:lnTo>
                    <a:pt x="138" y="166"/>
                  </a:lnTo>
                  <a:lnTo>
                    <a:pt x="149" y="168"/>
                  </a:lnTo>
                  <a:lnTo>
                    <a:pt x="153" y="165"/>
                  </a:lnTo>
                  <a:lnTo>
                    <a:pt x="161" y="160"/>
                  </a:lnTo>
                  <a:lnTo>
                    <a:pt x="164" y="156"/>
                  </a:lnTo>
                  <a:lnTo>
                    <a:pt x="166" y="154"/>
                  </a:lnTo>
                  <a:lnTo>
                    <a:pt x="166" y="152"/>
                  </a:lnTo>
                  <a:lnTo>
                    <a:pt x="166" y="150"/>
                  </a:lnTo>
                  <a:lnTo>
                    <a:pt x="165" y="149"/>
                  </a:lnTo>
                  <a:lnTo>
                    <a:pt x="154" y="149"/>
                  </a:lnTo>
                  <a:lnTo>
                    <a:pt x="145" y="150"/>
                  </a:lnTo>
                  <a:lnTo>
                    <a:pt x="138" y="152"/>
                  </a:lnTo>
                  <a:lnTo>
                    <a:pt x="128" y="144"/>
                  </a:lnTo>
                  <a:lnTo>
                    <a:pt x="116" y="136"/>
                  </a:lnTo>
                  <a:lnTo>
                    <a:pt x="101" y="128"/>
                  </a:lnTo>
                  <a:lnTo>
                    <a:pt x="78" y="116"/>
                  </a:lnTo>
                  <a:lnTo>
                    <a:pt x="1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51" name="Freeform 268"/>
          <p:cNvSpPr>
            <a:spLocks/>
          </p:cNvSpPr>
          <p:nvPr/>
        </p:nvSpPr>
        <p:spPr bwMode="auto">
          <a:xfrm>
            <a:off x="2319338" y="1158875"/>
            <a:ext cx="419100" cy="431800"/>
          </a:xfrm>
          <a:custGeom>
            <a:avLst/>
            <a:gdLst>
              <a:gd name="T0" fmla="*/ 23813 w 264"/>
              <a:gd name="T1" fmla="*/ 280988 h 272"/>
              <a:gd name="T2" fmla="*/ 4763 w 264"/>
              <a:gd name="T3" fmla="*/ 246063 h 272"/>
              <a:gd name="T4" fmla="*/ 0 w 264"/>
              <a:gd name="T5" fmla="*/ 225425 h 272"/>
              <a:gd name="T6" fmla="*/ 3175 w 264"/>
              <a:gd name="T7" fmla="*/ 220663 h 272"/>
              <a:gd name="T8" fmla="*/ 12700 w 264"/>
              <a:gd name="T9" fmla="*/ 193675 h 272"/>
              <a:gd name="T10" fmla="*/ 14288 w 264"/>
              <a:gd name="T11" fmla="*/ 176213 h 272"/>
              <a:gd name="T12" fmla="*/ 19050 w 264"/>
              <a:gd name="T13" fmla="*/ 158750 h 272"/>
              <a:gd name="T14" fmla="*/ 30163 w 264"/>
              <a:gd name="T15" fmla="*/ 147638 h 272"/>
              <a:gd name="T16" fmla="*/ 42863 w 264"/>
              <a:gd name="T17" fmla="*/ 131763 h 272"/>
              <a:gd name="T18" fmla="*/ 55563 w 264"/>
              <a:gd name="T19" fmla="*/ 87313 h 272"/>
              <a:gd name="T20" fmla="*/ 68263 w 264"/>
              <a:gd name="T21" fmla="*/ 61913 h 272"/>
              <a:gd name="T22" fmla="*/ 77788 w 264"/>
              <a:gd name="T23" fmla="*/ 55563 h 272"/>
              <a:gd name="T24" fmla="*/ 79375 w 264"/>
              <a:gd name="T25" fmla="*/ 34925 h 272"/>
              <a:gd name="T26" fmla="*/ 87313 w 264"/>
              <a:gd name="T27" fmla="*/ 20638 h 272"/>
              <a:gd name="T28" fmla="*/ 101600 w 264"/>
              <a:gd name="T29" fmla="*/ 6350 h 272"/>
              <a:gd name="T30" fmla="*/ 117475 w 264"/>
              <a:gd name="T31" fmla="*/ 1588 h 272"/>
              <a:gd name="T32" fmla="*/ 142875 w 264"/>
              <a:gd name="T33" fmla="*/ 0 h 272"/>
              <a:gd name="T34" fmla="*/ 177800 w 264"/>
              <a:gd name="T35" fmla="*/ 7938 h 272"/>
              <a:gd name="T36" fmla="*/ 231775 w 264"/>
              <a:gd name="T37" fmla="*/ 17463 h 272"/>
              <a:gd name="T38" fmla="*/ 250825 w 264"/>
              <a:gd name="T39" fmla="*/ 17463 h 272"/>
              <a:gd name="T40" fmla="*/ 279400 w 264"/>
              <a:gd name="T41" fmla="*/ 22225 h 272"/>
              <a:gd name="T42" fmla="*/ 303213 w 264"/>
              <a:gd name="T43" fmla="*/ 31750 h 272"/>
              <a:gd name="T44" fmla="*/ 328613 w 264"/>
              <a:gd name="T45" fmla="*/ 49213 h 272"/>
              <a:gd name="T46" fmla="*/ 352425 w 264"/>
              <a:gd name="T47" fmla="*/ 76200 h 272"/>
              <a:gd name="T48" fmla="*/ 374650 w 264"/>
              <a:gd name="T49" fmla="*/ 114300 h 272"/>
              <a:gd name="T50" fmla="*/ 390525 w 264"/>
              <a:gd name="T51" fmla="*/ 144463 h 272"/>
              <a:gd name="T52" fmla="*/ 403225 w 264"/>
              <a:gd name="T53" fmla="*/ 160338 h 272"/>
              <a:gd name="T54" fmla="*/ 415925 w 264"/>
              <a:gd name="T55" fmla="*/ 195263 h 272"/>
              <a:gd name="T56" fmla="*/ 417513 w 264"/>
              <a:gd name="T57" fmla="*/ 247650 h 272"/>
              <a:gd name="T58" fmla="*/ 411163 w 264"/>
              <a:gd name="T59" fmla="*/ 273050 h 272"/>
              <a:gd name="T60" fmla="*/ 388938 w 264"/>
              <a:gd name="T61" fmla="*/ 307975 h 272"/>
              <a:gd name="T62" fmla="*/ 368300 w 264"/>
              <a:gd name="T63" fmla="*/ 323850 h 272"/>
              <a:gd name="T64" fmla="*/ 342900 w 264"/>
              <a:gd name="T65" fmla="*/ 339725 h 272"/>
              <a:gd name="T66" fmla="*/ 307975 w 264"/>
              <a:gd name="T67" fmla="*/ 355600 h 272"/>
              <a:gd name="T68" fmla="*/ 292100 w 264"/>
              <a:gd name="T69" fmla="*/ 376238 h 272"/>
              <a:gd name="T70" fmla="*/ 273050 w 264"/>
              <a:gd name="T71" fmla="*/ 396875 h 272"/>
              <a:gd name="T72" fmla="*/ 244475 w 264"/>
              <a:gd name="T73" fmla="*/ 414338 h 272"/>
              <a:gd name="T74" fmla="*/ 211138 w 264"/>
              <a:gd name="T75" fmla="*/ 423863 h 272"/>
              <a:gd name="T76" fmla="*/ 185738 w 264"/>
              <a:gd name="T77" fmla="*/ 423863 h 272"/>
              <a:gd name="T78" fmla="*/ 169863 w 264"/>
              <a:gd name="T79" fmla="*/ 423863 h 272"/>
              <a:gd name="T80" fmla="*/ 153988 w 264"/>
              <a:gd name="T81" fmla="*/ 431800 h 272"/>
              <a:gd name="T82" fmla="*/ 141288 w 264"/>
              <a:gd name="T83" fmla="*/ 425450 h 272"/>
              <a:gd name="T84" fmla="*/ 130175 w 264"/>
              <a:gd name="T85" fmla="*/ 414338 h 272"/>
              <a:gd name="T86" fmla="*/ 128588 w 264"/>
              <a:gd name="T87" fmla="*/ 407988 h 272"/>
              <a:gd name="T88" fmla="*/ 127000 w 264"/>
              <a:gd name="T89" fmla="*/ 404813 h 272"/>
              <a:gd name="T90" fmla="*/ 123825 w 264"/>
              <a:gd name="T91" fmla="*/ 400050 h 272"/>
              <a:gd name="T92" fmla="*/ 93663 w 264"/>
              <a:gd name="T93" fmla="*/ 395288 h 272"/>
              <a:gd name="T94" fmla="*/ 58738 w 264"/>
              <a:gd name="T95" fmla="*/ 385763 h 272"/>
              <a:gd name="T96" fmla="*/ 50800 w 264"/>
              <a:gd name="T97" fmla="*/ 381000 h 272"/>
              <a:gd name="T98" fmla="*/ 41275 w 264"/>
              <a:gd name="T99" fmla="*/ 374650 h 272"/>
              <a:gd name="T100" fmla="*/ 36513 w 264"/>
              <a:gd name="T101" fmla="*/ 357188 h 272"/>
              <a:gd name="T102" fmla="*/ 38100 w 264"/>
              <a:gd name="T103" fmla="*/ 346075 h 272"/>
              <a:gd name="T104" fmla="*/ 19050 w 264"/>
              <a:gd name="T105" fmla="*/ 327025 h 272"/>
              <a:gd name="T106" fmla="*/ 14288 w 264"/>
              <a:gd name="T107" fmla="*/ 314325 h 272"/>
              <a:gd name="T108" fmla="*/ 14288 w 264"/>
              <a:gd name="T109" fmla="*/ 301625 h 272"/>
              <a:gd name="T110" fmla="*/ 30163 w 264"/>
              <a:gd name="T111" fmla="*/ 292100 h 27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4" h="272">
                <a:moveTo>
                  <a:pt x="19" y="184"/>
                </a:moveTo>
                <a:lnTo>
                  <a:pt x="15" y="177"/>
                </a:lnTo>
                <a:lnTo>
                  <a:pt x="7" y="163"/>
                </a:lnTo>
                <a:lnTo>
                  <a:pt x="3" y="155"/>
                </a:lnTo>
                <a:lnTo>
                  <a:pt x="0" y="148"/>
                </a:lnTo>
                <a:lnTo>
                  <a:pt x="0" y="142"/>
                </a:lnTo>
                <a:lnTo>
                  <a:pt x="1" y="140"/>
                </a:lnTo>
                <a:lnTo>
                  <a:pt x="2" y="139"/>
                </a:lnTo>
                <a:lnTo>
                  <a:pt x="5" y="130"/>
                </a:lnTo>
                <a:lnTo>
                  <a:pt x="8" y="122"/>
                </a:lnTo>
                <a:lnTo>
                  <a:pt x="8" y="114"/>
                </a:lnTo>
                <a:lnTo>
                  <a:pt x="9" y="111"/>
                </a:lnTo>
                <a:lnTo>
                  <a:pt x="10" y="103"/>
                </a:lnTo>
                <a:lnTo>
                  <a:pt x="12" y="100"/>
                </a:lnTo>
                <a:lnTo>
                  <a:pt x="15" y="95"/>
                </a:lnTo>
                <a:lnTo>
                  <a:pt x="19" y="93"/>
                </a:lnTo>
                <a:lnTo>
                  <a:pt x="25" y="91"/>
                </a:lnTo>
                <a:lnTo>
                  <a:pt x="27" y="83"/>
                </a:lnTo>
                <a:lnTo>
                  <a:pt x="32" y="66"/>
                </a:lnTo>
                <a:lnTo>
                  <a:pt x="35" y="55"/>
                </a:lnTo>
                <a:lnTo>
                  <a:pt x="39" y="46"/>
                </a:lnTo>
                <a:lnTo>
                  <a:pt x="43" y="39"/>
                </a:lnTo>
                <a:lnTo>
                  <a:pt x="45" y="37"/>
                </a:lnTo>
                <a:lnTo>
                  <a:pt x="49" y="35"/>
                </a:lnTo>
                <a:lnTo>
                  <a:pt x="49" y="31"/>
                </a:lnTo>
                <a:lnTo>
                  <a:pt x="50" y="22"/>
                </a:lnTo>
                <a:lnTo>
                  <a:pt x="51" y="17"/>
                </a:lnTo>
                <a:lnTo>
                  <a:pt x="55" y="13"/>
                </a:lnTo>
                <a:lnTo>
                  <a:pt x="58" y="8"/>
                </a:lnTo>
                <a:lnTo>
                  <a:pt x="64" y="4"/>
                </a:lnTo>
                <a:lnTo>
                  <a:pt x="68" y="2"/>
                </a:lnTo>
                <a:lnTo>
                  <a:pt x="74" y="1"/>
                </a:lnTo>
                <a:lnTo>
                  <a:pt x="81" y="0"/>
                </a:lnTo>
                <a:lnTo>
                  <a:pt x="90" y="0"/>
                </a:lnTo>
                <a:lnTo>
                  <a:pt x="100" y="1"/>
                </a:lnTo>
                <a:lnTo>
                  <a:pt x="112" y="5"/>
                </a:lnTo>
                <a:lnTo>
                  <a:pt x="125" y="11"/>
                </a:lnTo>
                <a:lnTo>
                  <a:pt x="146" y="11"/>
                </a:lnTo>
                <a:lnTo>
                  <a:pt x="150" y="9"/>
                </a:lnTo>
                <a:lnTo>
                  <a:pt x="158" y="11"/>
                </a:lnTo>
                <a:lnTo>
                  <a:pt x="169" y="12"/>
                </a:lnTo>
                <a:lnTo>
                  <a:pt x="176" y="14"/>
                </a:lnTo>
                <a:lnTo>
                  <a:pt x="183" y="16"/>
                </a:lnTo>
                <a:lnTo>
                  <a:pt x="191" y="20"/>
                </a:lnTo>
                <a:lnTo>
                  <a:pt x="199" y="25"/>
                </a:lnTo>
                <a:lnTo>
                  <a:pt x="207" y="31"/>
                </a:lnTo>
                <a:lnTo>
                  <a:pt x="215" y="39"/>
                </a:lnTo>
                <a:lnTo>
                  <a:pt x="222" y="48"/>
                </a:lnTo>
                <a:lnTo>
                  <a:pt x="230" y="60"/>
                </a:lnTo>
                <a:lnTo>
                  <a:pt x="236" y="72"/>
                </a:lnTo>
                <a:lnTo>
                  <a:pt x="241" y="88"/>
                </a:lnTo>
                <a:lnTo>
                  <a:pt x="246" y="91"/>
                </a:lnTo>
                <a:lnTo>
                  <a:pt x="251" y="95"/>
                </a:lnTo>
                <a:lnTo>
                  <a:pt x="254" y="101"/>
                </a:lnTo>
                <a:lnTo>
                  <a:pt x="259" y="110"/>
                </a:lnTo>
                <a:lnTo>
                  <a:pt x="262" y="123"/>
                </a:lnTo>
                <a:lnTo>
                  <a:pt x="264" y="138"/>
                </a:lnTo>
                <a:lnTo>
                  <a:pt x="263" y="156"/>
                </a:lnTo>
                <a:lnTo>
                  <a:pt x="262" y="164"/>
                </a:lnTo>
                <a:lnTo>
                  <a:pt x="259" y="172"/>
                </a:lnTo>
                <a:lnTo>
                  <a:pt x="253" y="182"/>
                </a:lnTo>
                <a:lnTo>
                  <a:pt x="245" y="194"/>
                </a:lnTo>
                <a:lnTo>
                  <a:pt x="239" y="200"/>
                </a:lnTo>
                <a:lnTo>
                  <a:pt x="232" y="204"/>
                </a:lnTo>
                <a:lnTo>
                  <a:pt x="224" y="210"/>
                </a:lnTo>
                <a:lnTo>
                  <a:pt x="216" y="214"/>
                </a:lnTo>
                <a:lnTo>
                  <a:pt x="206" y="220"/>
                </a:lnTo>
                <a:lnTo>
                  <a:pt x="194" y="224"/>
                </a:lnTo>
                <a:lnTo>
                  <a:pt x="190" y="230"/>
                </a:lnTo>
                <a:lnTo>
                  <a:pt x="184" y="237"/>
                </a:lnTo>
                <a:lnTo>
                  <a:pt x="177" y="245"/>
                </a:lnTo>
                <a:lnTo>
                  <a:pt x="172" y="250"/>
                </a:lnTo>
                <a:lnTo>
                  <a:pt x="166" y="255"/>
                </a:lnTo>
                <a:lnTo>
                  <a:pt x="154" y="261"/>
                </a:lnTo>
                <a:lnTo>
                  <a:pt x="143" y="265"/>
                </a:lnTo>
                <a:lnTo>
                  <a:pt x="133" y="267"/>
                </a:lnTo>
                <a:lnTo>
                  <a:pt x="125" y="267"/>
                </a:lnTo>
                <a:lnTo>
                  <a:pt x="117" y="267"/>
                </a:lnTo>
                <a:lnTo>
                  <a:pt x="110" y="265"/>
                </a:lnTo>
                <a:lnTo>
                  <a:pt x="107" y="267"/>
                </a:lnTo>
                <a:lnTo>
                  <a:pt x="100" y="271"/>
                </a:lnTo>
                <a:lnTo>
                  <a:pt x="97" y="272"/>
                </a:lnTo>
                <a:lnTo>
                  <a:pt x="92" y="271"/>
                </a:lnTo>
                <a:lnTo>
                  <a:pt x="89" y="268"/>
                </a:lnTo>
                <a:lnTo>
                  <a:pt x="87" y="264"/>
                </a:lnTo>
                <a:lnTo>
                  <a:pt x="82" y="261"/>
                </a:lnTo>
                <a:lnTo>
                  <a:pt x="81" y="258"/>
                </a:lnTo>
                <a:lnTo>
                  <a:pt x="81" y="257"/>
                </a:lnTo>
                <a:lnTo>
                  <a:pt x="83" y="256"/>
                </a:lnTo>
                <a:lnTo>
                  <a:pt x="80" y="255"/>
                </a:lnTo>
                <a:lnTo>
                  <a:pt x="78" y="253"/>
                </a:lnTo>
                <a:lnTo>
                  <a:pt x="78" y="252"/>
                </a:lnTo>
                <a:lnTo>
                  <a:pt x="78" y="251"/>
                </a:lnTo>
                <a:lnTo>
                  <a:pt x="59" y="249"/>
                </a:lnTo>
                <a:lnTo>
                  <a:pt x="44" y="245"/>
                </a:lnTo>
                <a:lnTo>
                  <a:pt x="37" y="243"/>
                </a:lnTo>
                <a:lnTo>
                  <a:pt x="33" y="240"/>
                </a:lnTo>
                <a:lnTo>
                  <a:pt x="32" y="240"/>
                </a:lnTo>
                <a:lnTo>
                  <a:pt x="29" y="239"/>
                </a:lnTo>
                <a:lnTo>
                  <a:pt x="26" y="236"/>
                </a:lnTo>
                <a:lnTo>
                  <a:pt x="24" y="230"/>
                </a:lnTo>
                <a:lnTo>
                  <a:pt x="23" y="225"/>
                </a:lnTo>
                <a:lnTo>
                  <a:pt x="23" y="221"/>
                </a:lnTo>
                <a:lnTo>
                  <a:pt x="24" y="218"/>
                </a:lnTo>
                <a:lnTo>
                  <a:pt x="15" y="210"/>
                </a:lnTo>
                <a:lnTo>
                  <a:pt x="12" y="206"/>
                </a:lnTo>
                <a:lnTo>
                  <a:pt x="10" y="203"/>
                </a:lnTo>
                <a:lnTo>
                  <a:pt x="9" y="198"/>
                </a:lnTo>
                <a:lnTo>
                  <a:pt x="8" y="194"/>
                </a:lnTo>
                <a:lnTo>
                  <a:pt x="9" y="190"/>
                </a:lnTo>
                <a:lnTo>
                  <a:pt x="12" y="186"/>
                </a:lnTo>
                <a:lnTo>
                  <a:pt x="19" y="184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2" name="Freeform 269"/>
          <p:cNvSpPr>
            <a:spLocks/>
          </p:cNvSpPr>
          <p:nvPr/>
        </p:nvSpPr>
        <p:spPr bwMode="auto">
          <a:xfrm>
            <a:off x="2425700" y="1379538"/>
            <a:ext cx="1588" cy="1587"/>
          </a:xfrm>
          <a:custGeom>
            <a:avLst/>
            <a:gdLst>
              <a:gd name="T0" fmla="*/ 1588 w 1"/>
              <a:gd name="T1" fmla="*/ 0 h 1"/>
              <a:gd name="T2" fmla="*/ 0 w 1"/>
              <a:gd name="T3" fmla="*/ 0 h 1"/>
              <a:gd name="T4" fmla="*/ 1588 w 1"/>
              <a:gd name="T5" fmla="*/ 1587 h 1"/>
              <a:gd name="T6" fmla="*/ 1588 w 1"/>
              <a:gd name="T7" fmla="*/ 0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1">
                <a:moveTo>
                  <a:pt x="1" y="0"/>
                </a:moveTo>
                <a:lnTo>
                  <a:pt x="0" y="0"/>
                </a:lnTo>
                <a:lnTo>
                  <a:pt x="1" y="1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53" name="Group 270"/>
          <p:cNvGrpSpPr>
            <a:grpSpLocks/>
          </p:cNvGrpSpPr>
          <p:nvPr/>
        </p:nvGrpSpPr>
        <p:grpSpPr bwMode="auto">
          <a:xfrm>
            <a:off x="2336800" y="1166813"/>
            <a:ext cx="384175" cy="415925"/>
            <a:chOff x="1472" y="735"/>
            <a:chExt cx="242" cy="262"/>
          </a:xfrm>
        </p:grpSpPr>
        <p:sp>
          <p:nvSpPr>
            <p:cNvPr id="5762" name="Freeform 271"/>
            <p:cNvSpPr>
              <a:spLocks/>
            </p:cNvSpPr>
            <p:nvPr/>
          </p:nvSpPr>
          <p:spPr bwMode="auto">
            <a:xfrm>
              <a:off x="1495" y="778"/>
              <a:ext cx="70" cy="36"/>
            </a:xfrm>
            <a:custGeom>
              <a:avLst/>
              <a:gdLst>
                <a:gd name="T0" fmla="*/ 0 w 70"/>
                <a:gd name="T1" fmla="*/ 36 h 36"/>
                <a:gd name="T2" fmla="*/ 6 w 70"/>
                <a:gd name="T3" fmla="*/ 31 h 36"/>
                <a:gd name="T4" fmla="*/ 11 w 70"/>
                <a:gd name="T5" fmla="*/ 26 h 36"/>
                <a:gd name="T6" fmla="*/ 20 w 70"/>
                <a:gd name="T7" fmla="*/ 20 h 36"/>
                <a:gd name="T8" fmla="*/ 28 w 70"/>
                <a:gd name="T9" fmla="*/ 15 h 36"/>
                <a:gd name="T10" fmla="*/ 38 w 70"/>
                <a:gd name="T11" fmla="*/ 11 h 36"/>
                <a:gd name="T12" fmla="*/ 42 w 70"/>
                <a:gd name="T13" fmla="*/ 9 h 36"/>
                <a:gd name="T14" fmla="*/ 47 w 70"/>
                <a:gd name="T15" fmla="*/ 9 h 36"/>
                <a:gd name="T16" fmla="*/ 53 w 70"/>
                <a:gd name="T17" fmla="*/ 9 h 36"/>
                <a:gd name="T18" fmla="*/ 57 w 70"/>
                <a:gd name="T19" fmla="*/ 12 h 36"/>
                <a:gd name="T20" fmla="*/ 70 w 70"/>
                <a:gd name="T21" fmla="*/ 19 h 36"/>
                <a:gd name="T22" fmla="*/ 68 w 70"/>
                <a:gd name="T23" fmla="*/ 15 h 36"/>
                <a:gd name="T24" fmla="*/ 63 w 70"/>
                <a:gd name="T25" fmla="*/ 11 h 36"/>
                <a:gd name="T26" fmla="*/ 58 w 70"/>
                <a:gd name="T27" fmla="*/ 7 h 36"/>
                <a:gd name="T28" fmla="*/ 54 w 70"/>
                <a:gd name="T29" fmla="*/ 4 h 36"/>
                <a:gd name="T30" fmla="*/ 49 w 70"/>
                <a:gd name="T31" fmla="*/ 3 h 36"/>
                <a:gd name="T32" fmla="*/ 44 w 70"/>
                <a:gd name="T33" fmla="*/ 0 h 36"/>
                <a:gd name="T34" fmla="*/ 37 w 70"/>
                <a:gd name="T35" fmla="*/ 1 h 36"/>
                <a:gd name="T36" fmla="*/ 32 w 70"/>
                <a:gd name="T37" fmla="*/ 4 h 36"/>
                <a:gd name="T38" fmla="*/ 26 w 70"/>
                <a:gd name="T39" fmla="*/ 6 h 36"/>
                <a:gd name="T40" fmla="*/ 21 w 70"/>
                <a:gd name="T41" fmla="*/ 11 h 36"/>
                <a:gd name="T42" fmla="*/ 14 w 70"/>
                <a:gd name="T43" fmla="*/ 18 h 36"/>
                <a:gd name="T44" fmla="*/ 7 w 70"/>
                <a:gd name="T45" fmla="*/ 26 h 36"/>
                <a:gd name="T46" fmla="*/ 0 w 70"/>
                <a:gd name="T47" fmla="*/ 36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0" h="36">
                  <a:moveTo>
                    <a:pt x="0" y="36"/>
                  </a:moveTo>
                  <a:lnTo>
                    <a:pt x="6" y="31"/>
                  </a:lnTo>
                  <a:lnTo>
                    <a:pt x="11" y="26"/>
                  </a:lnTo>
                  <a:lnTo>
                    <a:pt x="20" y="20"/>
                  </a:lnTo>
                  <a:lnTo>
                    <a:pt x="28" y="15"/>
                  </a:lnTo>
                  <a:lnTo>
                    <a:pt x="38" y="11"/>
                  </a:lnTo>
                  <a:lnTo>
                    <a:pt x="42" y="9"/>
                  </a:lnTo>
                  <a:lnTo>
                    <a:pt x="47" y="9"/>
                  </a:lnTo>
                  <a:lnTo>
                    <a:pt x="53" y="9"/>
                  </a:lnTo>
                  <a:lnTo>
                    <a:pt x="57" y="12"/>
                  </a:lnTo>
                  <a:lnTo>
                    <a:pt x="70" y="19"/>
                  </a:lnTo>
                  <a:lnTo>
                    <a:pt x="68" y="15"/>
                  </a:lnTo>
                  <a:lnTo>
                    <a:pt x="63" y="11"/>
                  </a:lnTo>
                  <a:lnTo>
                    <a:pt x="58" y="7"/>
                  </a:lnTo>
                  <a:lnTo>
                    <a:pt x="54" y="4"/>
                  </a:lnTo>
                  <a:lnTo>
                    <a:pt x="49" y="3"/>
                  </a:lnTo>
                  <a:lnTo>
                    <a:pt x="44" y="0"/>
                  </a:lnTo>
                  <a:lnTo>
                    <a:pt x="37" y="1"/>
                  </a:lnTo>
                  <a:lnTo>
                    <a:pt x="32" y="4"/>
                  </a:lnTo>
                  <a:lnTo>
                    <a:pt x="26" y="6"/>
                  </a:lnTo>
                  <a:lnTo>
                    <a:pt x="21" y="11"/>
                  </a:lnTo>
                  <a:lnTo>
                    <a:pt x="14" y="18"/>
                  </a:lnTo>
                  <a:lnTo>
                    <a:pt x="7" y="2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3" name="Freeform 272"/>
            <p:cNvSpPr>
              <a:spLocks/>
            </p:cNvSpPr>
            <p:nvPr/>
          </p:nvSpPr>
          <p:spPr bwMode="auto">
            <a:xfrm>
              <a:off x="1488" y="771"/>
              <a:ext cx="120" cy="203"/>
            </a:xfrm>
            <a:custGeom>
              <a:avLst/>
              <a:gdLst>
                <a:gd name="T0" fmla="*/ 69 w 120"/>
                <a:gd name="T1" fmla="*/ 2 h 203"/>
                <a:gd name="T2" fmla="*/ 76 w 120"/>
                <a:gd name="T3" fmla="*/ 10 h 203"/>
                <a:gd name="T4" fmla="*/ 95 w 120"/>
                <a:gd name="T5" fmla="*/ 41 h 203"/>
                <a:gd name="T6" fmla="*/ 103 w 120"/>
                <a:gd name="T7" fmla="*/ 54 h 203"/>
                <a:gd name="T8" fmla="*/ 108 w 120"/>
                <a:gd name="T9" fmla="*/ 66 h 203"/>
                <a:gd name="T10" fmla="*/ 110 w 120"/>
                <a:gd name="T11" fmla="*/ 70 h 203"/>
                <a:gd name="T12" fmla="*/ 110 w 120"/>
                <a:gd name="T13" fmla="*/ 74 h 203"/>
                <a:gd name="T14" fmla="*/ 104 w 120"/>
                <a:gd name="T15" fmla="*/ 85 h 203"/>
                <a:gd name="T16" fmla="*/ 98 w 120"/>
                <a:gd name="T17" fmla="*/ 104 h 203"/>
                <a:gd name="T18" fmla="*/ 88 w 120"/>
                <a:gd name="T19" fmla="*/ 141 h 203"/>
                <a:gd name="T20" fmla="*/ 80 w 120"/>
                <a:gd name="T21" fmla="*/ 155 h 203"/>
                <a:gd name="T22" fmla="*/ 69 w 120"/>
                <a:gd name="T23" fmla="*/ 177 h 203"/>
                <a:gd name="T24" fmla="*/ 59 w 120"/>
                <a:gd name="T25" fmla="*/ 183 h 203"/>
                <a:gd name="T26" fmla="*/ 48 w 120"/>
                <a:gd name="T27" fmla="*/ 188 h 203"/>
                <a:gd name="T28" fmla="*/ 37 w 120"/>
                <a:gd name="T29" fmla="*/ 193 h 203"/>
                <a:gd name="T30" fmla="*/ 31 w 120"/>
                <a:gd name="T31" fmla="*/ 194 h 203"/>
                <a:gd name="T32" fmla="*/ 25 w 120"/>
                <a:gd name="T33" fmla="*/ 195 h 203"/>
                <a:gd name="T34" fmla="*/ 20 w 120"/>
                <a:gd name="T35" fmla="*/ 194 h 203"/>
                <a:gd name="T36" fmla="*/ 15 w 120"/>
                <a:gd name="T37" fmla="*/ 193 h 203"/>
                <a:gd name="T38" fmla="*/ 10 w 120"/>
                <a:gd name="T39" fmla="*/ 189 h 203"/>
                <a:gd name="T40" fmla="*/ 8 w 120"/>
                <a:gd name="T41" fmla="*/ 185 h 203"/>
                <a:gd name="T42" fmla="*/ 6 w 120"/>
                <a:gd name="T43" fmla="*/ 178 h 203"/>
                <a:gd name="T44" fmla="*/ 6 w 120"/>
                <a:gd name="T45" fmla="*/ 170 h 203"/>
                <a:gd name="T46" fmla="*/ 2 w 120"/>
                <a:gd name="T47" fmla="*/ 169 h 203"/>
                <a:gd name="T48" fmla="*/ 1 w 120"/>
                <a:gd name="T49" fmla="*/ 173 h 203"/>
                <a:gd name="T50" fmla="*/ 0 w 120"/>
                <a:gd name="T51" fmla="*/ 183 h 203"/>
                <a:gd name="T52" fmla="*/ 1 w 120"/>
                <a:gd name="T53" fmla="*/ 187 h 203"/>
                <a:gd name="T54" fmla="*/ 4 w 120"/>
                <a:gd name="T55" fmla="*/ 192 h 203"/>
                <a:gd name="T56" fmla="*/ 7 w 120"/>
                <a:gd name="T57" fmla="*/ 196 h 203"/>
                <a:gd name="T58" fmla="*/ 13 w 120"/>
                <a:gd name="T59" fmla="*/ 199 h 203"/>
                <a:gd name="T60" fmla="*/ 16 w 120"/>
                <a:gd name="T61" fmla="*/ 201 h 203"/>
                <a:gd name="T62" fmla="*/ 20 w 120"/>
                <a:gd name="T63" fmla="*/ 202 h 203"/>
                <a:gd name="T64" fmla="*/ 25 w 120"/>
                <a:gd name="T65" fmla="*/ 203 h 203"/>
                <a:gd name="T66" fmla="*/ 32 w 120"/>
                <a:gd name="T67" fmla="*/ 203 h 203"/>
                <a:gd name="T68" fmla="*/ 41 w 120"/>
                <a:gd name="T69" fmla="*/ 201 h 203"/>
                <a:gd name="T70" fmla="*/ 52 w 120"/>
                <a:gd name="T71" fmla="*/ 196 h 203"/>
                <a:gd name="T72" fmla="*/ 65 w 120"/>
                <a:gd name="T73" fmla="*/ 188 h 203"/>
                <a:gd name="T74" fmla="*/ 69 w 120"/>
                <a:gd name="T75" fmla="*/ 186 h 203"/>
                <a:gd name="T76" fmla="*/ 71 w 120"/>
                <a:gd name="T77" fmla="*/ 184 h 203"/>
                <a:gd name="T78" fmla="*/ 73 w 120"/>
                <a:gd name="T79" fmla="*/ 179 h 203"/>
                <a:gd name="T80" fmla="*/ 81 w 120"/>
                <a:gd name="T81" fmla="*/ 162 h 203"/>
                <a:gd name="T82" fmla="*/ 87 w 120"/>
                <a:gd name="T83" fmla="*/ 154 h 203"/>
                <a:gd name="T84" fmla="*/ 103 w 120"/>
                <a:gd name="T85" fmla="*/ 129 h 203"/>
                <a:gd name="T86" fmla="*/ 103 w 120"/>
                <a:gd name="T87" fmla="*/ 123 h 203"/>
                <a:gd name="T88" fmla="*/ 106 w 120"/>
                <a:gd name="T89" fmla="*/ 109 h 203"/>
                <a:gd name="T90" fmla="*/ 110 w 120"/>
                <a:gd name="T91" fmla="*/ 93 h 203"/>
                <a:gd name="T92" fmla="*/ 114 w 120"/>
                <a:gd name="T93" fmla="*/ 85 h 203"/>
                <a:gd name="T94" fmla="*/ 118 w 120"/>
                <a:gd name="T95" fmla="*/ 78 h 203"/>
                <a:gd name="T96" fmla="*/ 119 w 120"/>
                <a:gd name="T97" fmla="*/ 73 h 203"/>
                <a:gd name="T98" fmla="*/ 120 w 120"/>
                <a:gd name="T99" fmla="*/ 69 h 203"/>
                <a:gd name="T100" fmla="*/ 120 w 120"/>
                <a:gd name="T101" fmla="*/ 65 h 203"/>
                <a:gd name="T102" fmla="*/ 119 w 120"/>
                <a:gd name="T103" fmla="*/ 60 h 203"/>
                <a:gd name="T104" fmla="*/ 117 w 120"/>
                <a:gd name="T105" fmla="*/ 54 h 203"/>
                <a:gd name="T106" fmla="*/ 109 w 120"/>
                <a:gd name="T107" fmla="*/ 42 h 203"/>
                <a:gd name="T108" fmla="*/ 99 w 120"/>
                <a:gd name="T109" fmla="*/ 29 h 203"/>
                <a:gd name="T110" fmla="*/ 88 w 120"/>
                <a:gd name="T111" fmla="*/ 16 h 203"/>
                <a:gd name="T112" fmla="*/ 78 w 120"/>
                <a:gd name="T113" fmla="*/ 7 h 203"/>
                <a:gd name="T114" fmla="*/ 71 w 120"/>
                <a:gd name="T115" fmla="*/ 2 h 203"/>
                <a:gd name="T116" fmla="*/ 70 w 120"/>
                <a:gd name="T117" fmla="*/ 0 h 203"/>
                <a:gd name="T118" fmla="*/ 69 w 120"/>
                <a:gd name="T119" fmla="*/ 2 h 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0" h="203">
                  <a:moveTo>
                    <a:pt x="69" y="2"/>
                  </a:moveTo>
                  <a:lnTo>
                    <a:pt x="76" y="10"/>
                  </a:lnTo>
                  <a:lnTo>
                    <a:pt x="95" y="41"/>
                  </a:lnTo>
                  <a:lnTo>
                    <a:pt x="103" y="54"/>
                  </a:lnTo>
                  <a:lnTo>
                    <a:pt x="108" y="66"/>
                  </a:lnTo>
                  <a:lnTo>
                    <a:pt x="110" y="70"/>
                  </a:lnTo>
                  <a:lnTo>
                    <a:pt x="110" y="74"/>
                  </a:lnTo>
                  <a:lnTo>
                    <a:pt x="104" y="85"/>
                  </a:lnTo>
                  <a:lnTo>
                    <a:pt x="98" y="104"/>
                  </a:lnTo>
                  <a:lnTo>
                    <a:pt x="88" y="141"/>
                  </a:lnTo>
                  <a:lnTo>
                    <a:pt x="80" y="155"/>
                  </a:lnTo>
                  <a:lnTo>
                    <a:pt x="69" y="177"/>
                  </a:lnTo>
                  <a:lnTo>
                    <a:pt x="59" y="183"/>
                  </a:lnTo>
                  <a:lnTo>
                    <a:pt x="48" y="188"/>
                  </a:lnTo>
                  <a:lnTo>
                    <a:pt x="37" y="193"/>
                  </a:lnTo>
                  <a:lnTo>
                    <a:pt x="31" y="194"/>
                  </a:lnTo>
                  <a:lnTo>
                    <a:pt x="25" y="195"/>
                  </a:lnTo>
                  <a:lnTo>
                    <a:pt x="20" y="194"/>
                  </a:lnTo>
                  <a:lnTo>
                    <a:pt x="15" y="193"/>
                  </a:lnTo>
                  <a:lnTo>
                    <a:pt x="10" y="189"/>
                  </a:lnTo>
                  <a:lnTo>
                    <a:pt x="8" y="185"/>
                  </a:lnTo>
                  <a:lnTo>
                    <a:pt x="6" y="178"/>
                  </a:lnTo>
                  <a:lnTo>
                    <a:pt x="6" y="170"/>
                  </a:lnTo>
                  <a:lnTo>
                    <a:pt x="2" y="169"/>
                  </a:lnTo>
                  <a:lnTo>
                    <a:pt x="1" y="173"/>
                  </a:lnTo>
                  <a:lnTo>
                    <a:pt x="0" y="183"/>
                  </a:lnTo>
                  <a:lnTo>
                    <a:pt x="1" y="187"/>
                  </a:lnTo>
                  <a:lnTo>
                    <a:pt x="4" y="192"/>
                  </a:lnTo>
                  <a:lnTo>
                    <a:pt x="7" y="196"/>
                  </a:lnTo>
                  <a:lnTo>
                    <a:pt x="13" y="199"/>
                  </a:lnTo>
                  <a:lnTo>
                    <a:pt x="16" y="201"/>
                  </a:lnTo>
                  <a:lnTo>
                    <a:pt x="20" y="202"/>
                  </a:lnTo>
                  <a:lnTo>
                    <a:pt x="25" y="203"/>
                  </a:lnTo>
                  <a:lnTo>
                    <a:pt x="32" y="203"/>
                  </a:lnTo>
                  <a:lnTo>
                    <a:pt x="41" y="201"/>
                  </a:lnTo>
                  <a:lnTo>
                    <a:pt x="52" y="196"/>
                  </a:lnTo>
                  <a:lnTo>
                    <a:pt x="65" y="188"/>
                  </a:lnTo>
                  <a:lnTo>
                    <a:pt x="69" y="186"/>
                  </a:lnTo>
                  <a:lnTo>
                    <a:pt x="71" y="184"/>
                  </a:lnTo>
                  <a:lnTo>
                    <a:pt x="73" y="179"/>
                  </a:lnTo>
                  <a:lnTo>
                    <a:pt x="81" y="162"/>
                  </a:lnTo>
                  <a:lnTo>
                    <a:pt x="87" y="154"/>
                  </a:lnTo>
                  <a:lnTo>
                    <a:pt x="103" y="129"/>
                  </a:lnTo>
                  <a:lnTo>
                    <a:pt x="103" y="123"/>
                  </a:lnTo>
                  <a:lnTo>
                    <a:pt x="106" y="109"/>
                  </a:lnTo>
                  <a:lnTo>
                    <a:pt x="110" y="93"/>
                  </a:lnTo>
                  <a:lnTo>
                    <a:pt x="114" y="85"/>
                  </a:lnTo>
                  <a:lnTo>
                    <a:pt x="118" y="78"/>
                  </a:lnTo>
                  <a:lnTo>
                    <a:pt x="119" y="73"/>
                  </a:lnTo>
                  <a:lnTo>
                    <a:pt x="120" y="69"/>
                  </a:lnTo>
                  <a:lnTo>
                    <a:pt x="120" y="65"/>
                  </a:lnTo>
                  <a:lnTo>
                    <a:pt x="119" y="60"/>
                  </a:lnTo>
                  <a:lnTo>
                    <a:pt x="117" y="54"/>
                  </a:lnTo>
                  <a:lnTo>
                    <a:pt x="109" y="42"/>
                  </a:lnTo>
                  <a:lnTo>
                    <a:pt x="99" y="29"/>
                  </a:lnTo>
                  <a:lnTo>
                    <a:pt x="88" y="16"/>
                  </a:lnTo>
                  <a:lnTo>
                    <a:pt x="78" y="7"/>
                  </a:lnTo>
                  <a:lnTo>
                    <a:pt x="71" y="2"/>
                  </a:lnTo>
                  <a:lnTo>
                    <a:pt x="70" y="0"/>
                  </a:lnTo>
                  <a:lnTo>
                    <a:pt x="69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4" name="Freeform 273"/>
            <p:cNvSpPr>
              <a:spLocks/>
            </p:cNvSpPr>
            <p:nvPr/>
          </p:nvSpPr>
          <p:spPr bwMode="auto">
            <a:xfrm>
              <a:off x="1472" y="824"/>
              <a:ext cx="23" cy="85"/>
            </a:xfrm>
            <a:custGeom>
              <a:avLst/>
              <a:gdLst>
                <a:gd name="T0" fmla="*/ 17 w 23"/>
                <a:gd name="T1" fmla="*/ 85 h 85"/>
                <a:gd name="T2" fmla="*/ 23 w 23"/>
                <a:gd name="T3" fmla="*/ 85 h 85"/>
                <a:gd name="T4" fmla="*/ 20 w 23"/>
                <a:gd name="T5" fmla="*/ 78 h 85"/>
                <a:gd name="T6" fmla="*/ 16 w 23"/>
                <a:gd name="T7" fmla="*/ 70 h 85"/>
                <a:gd name="T8" fmla="*/ 13 w 23"/>
                <a:gd name="T9" fmla="*/ 59 h 85"/>
                <a:gd name="T10" fmla="*/ 10 w 23"/>
                <a:gd name="T11" fmla="*/ 46 h 85"/>
                <a:gd name="T12" fmla="*/ 8 w 23"/>
                <a:gd name="T13" fmla="*/ 32 h 85"/>
                <a:gd name="T14" fmla="*/ 9 w 23"/>
                <a:gd name="T15" fmla="*/ 16 h 85"/>
                <a:gd name="T16" fmla="*/ 12 w 23"/>
                <a:gd name="T17" fmla="*/ 8 h 85"/>
                <a:gd name="T18" fmla="*/ 14 w 23"/>
                <a:gd name="T19" fmla="*/ 0 h 85"/>
                <a:gd name="T20" fmla="*/ 13 w 23"/>
                <a:gd name="T21" fmla="*/ 0 h 85"/>
                <a:gd name="T22" fmla="*/ 9 w 23"/>
                <a:gd name="T23" fmla="*/ 2 h 85"/>
                <a:gd name="T24" fmla="*/ 7 w 23"/>
                <a:gd name="T25" fmla="*/ 9 h 85"/>
                <a:gd name="T26" fmla="*/ 4 w 23"/>
                <a:gd name="T27" fmla="*/ 22 h 85"/>
                <a:gd name="T28" fmla="*/ 4 w 23"/>
                <a:gd name="T29" fmla="*/ 24 h 85"/>
                <a:gd name="T30" fmla="*/ 5 w 23"/>
                <a:gd name="T31" fmla="*/ 31 h 85"/>
                <a:gd name="T32" fmla="*/ 5 w 23"/>
                <a:gd name="T33" fmla="*/ 39 h 85"/>
                <a:gd name="T34" fmla="*/ 4 w 23"/>
                <a:gd name="T35" fmla="*/ 44 h 85"/>
                <a:gd name="T36" fmla="*/ 1 w 23"/>
                <a:gd name="T37" fmla="*/ 47 h 85"/>
                <a:gd name="T38" fmla="*/ 0 w 23"/>
                <a:gd name="T39" fmla="*/ 51 h 85"/>
                <a:gd name="T40" fmla="*/ 0 w 23"/>
                <a:gd name="T41" fmla="*/ 53 h 85"/>
                <a:gd name="T42" fmla="*/ 1 w 23"/>
                <a:gd name="T43" fmla="*/ 56 h 85"/>
                <a:gd name="T44" fmla="*/ 17 w 23"/>
                <a:gd name="T45" fmla="*/ 85 h 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3" h="85">
                  <a:moveTo>
                    <a:pt x="17" y="85"/>
                  </a:moveTo>
                  <a:lnTo>
                    <a:pt x="23" y="85"/>
                  </a:lnTo>
                  <a:lnTo>
                    <a:pt x="20" y="78"/>
                  </a:lnTo>
                  <a:lnTo>
                    <a:pt x="16" y="70"/>
                  </a:lnTo>
                  <a:lnTo>
                    <a:pt x="13" y="59"/>
                  </a:lnTo>
                  <a:lnTo>
                    <a:pt x="10" y="46"/>
                  </a:lnTo>
                  <a:lnTo>
                    <a:pt x="8" y="32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9" y="2"/>
                  </a:lnTo>
                  <a:lnTo>
                    <a:pt x="7" y="9"/>
                  </a:lnTo>
                  <a:lnTo>
                    <a:pt x="4" y="22"/>
                  </a:lnTo>
                  <a:lnTo>
                    <a:pt x="4" y="24"/>
                  </a:lnTo>
                  <a:lnTo>
                    <a:pt x="5" y="31"/>
                  </a:lnTo>
                  <a:lnTo>
                    <a:pt x="5" y="39"/>
                  </a:lnTo>
                  <a:lnTo>
                    <a:pt x="4" y="44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1" y="56"/>
                  </a:lnTo>
                  <a:lnTo>
                    <a:pt x="17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5" name="Freeform 274"/>
            <p:cNvSpPr>
              <a:spLocks/>
            </p:cNvSpPr>
            <p:nvPr/>
          </p:nvSpPr>
          <p:spPr bwMode="auto">
            <a:xfrm>
              <a:off x="1510" y="886"/>
              <a:ext cx="23" cy="10"/>
            </a:xfrm>
            <a:custGeom>
              <a:avLst/>
              <a:gdLst>
                <a:gd name="T0" fmla="*/ 23 w 23"/>
                <a:gd name="T1" fmla="*/ 6 h 10"/>
                <a:gd name="T2" fmla="*/ 18 w 23"/>
                <a:gd name="T3" fmla="*/ 7 h 10"/>
                <a:gd name="T4" fmla="*/ 14 w 23"/>
                <a:gd name="T5" fmla="*/ 8 h 10"/>
                <a:gd name="T6" fmla="*/ 9 w 23"/>
                <a:gd name="T7" fmla="*/ 7 h 10"/>
                <a:gd name="T8" fmla="*/ 6 w 23"/>
                <a:gd name="T9" fmla="*/ 6 h 10"/>
                <a:gd name="T10" fmla="*/ 1 w 23"/>
                <a:gd name="T11" fmla="*/ 2 h 10"/>
                <a:gd name="T12" fmla="*/ 0 w 23"/>
                <a:gd name="T13" fmla="*/ 0 h 10"/>
                <a:gd name="T14" fmla="*/ 3 w 23"/>
                <a:gd name="T15" fmla="*/ 6 h 10"/>
                <a:gd name="T16" fmla="*/ 7 w 23"/>
                <a:gd name="T17" fmla="*/ 9 h 10"/>
                <a:gd name="T18" fmla="*/ 11 w 23"/>
                <a:gd name="T19" fmla="*/ 10 h 10"/>
                <a:gd name="T20" fmla="*/ 15 w 23"/>
                <a:gd name="T21" fmla="*/ 10 h 10"/>
                <a:gd name="T22" fmla="*/ 18 w 23"/>
                <a:gd name="T23" fmla="*/ 9 h 10"/>
                <a:gd name="T24" fmla="*/ 21 w 23"/>
                <a:gd name="T25" fmla="*/ 8 h 10"/>
                <a:gd name="T26" fmla="*/ 23 w 23"/>
                <a:gd name="T27" fmla="*/ 6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" h="10">
                  <a:moveTo>
                    <a:pt x="23" y="6"/>
                  </a:moveTo>
                  <a:lnTo>
                    <a:pt x="18" y="7"/>
                  </a:lnTo>
                  <a:lnTo>
                    <a:pt x="14" y="8"/>
                  </a:lnTo>
                  <a:lnTo>
                    <a:pt x="9" y="7"/>
                  </a:lnTo>
                  <a:lnTo>
                    <a:pt x="6" y="6"/>
                  </a:lnTo>
                  <a:lnTo>
                    <a:pt x="1" y="2"/>
                  </a:lnTo>
                  <a:lnTo>
                    <a:pt x="0" y="0"/>
                  </a:lnTo>
                  <a:lnTo>
                    <a:pt x="3" y="6"/>
                  </a:lnTo>
                  <a:lnTo>
                    <a:pt x="7" y="9"/>
                  </a:lnTo>
                  <a:lnTo>
                    <a:pt x="11" y="10"/>
                  </a:lnTo>
                  <a:lnTo>
                    <a:pt x="15" y="10"/>
                  </a:lnTo>
                  <a:lnTo>
                    <a:pt x="18" y="9"/>
                  </a:lnTo>
                  <a:lnTo>
                    <a:pt x="21" y="8"/>
                  </a:lnTo>
                  <a:lnTo>
                    <a:pt x="2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6" name="Freeform 275"/>
            <p:cNvSpPr>
              <a:spLocks/>
            </p:cNvSpPr>
            <p:nvPr/>
          </p:nvSpPr>
          <p:spPr bwMode="auto">
            <a:xfrm>
              <a:off x="1528" y="802"/>
              <a:ext cx="48" cy="105"/>
            </a:xfrm>
            <a:custGeom>
              <a:avLst/>
              <a:gdLst>
                <a:gd name="T0" fmla="*/ 22 w 48"/>
                <a:gd name="T1" fmla="*/ 4 h 105"/>
                <a:gd name="T2" fmla="*/ 30 w 48"/>
                <a:gd name="T3" fmla="*/ 12 h 105"/>
                <a:gd name="T4" fmla="*/ 36 w 48"/>
                <a:gd name="T5" fmla="*/ 20 h 105"/>
                <a:gd name="T6" fmla="*/ 40 w 48"/>
                <a:gd name="T7" fmla="*/ 28 h 105"/>
                <a:gd name="T8" fmla="*/ 43 w 48"/>
                <a:gd name="T9" fmla="*/ 38 h 105"/>
                <a:gd name="T10" fmla="*/ 44 w 48"/>
                <a:gd name="T11" fmla="*/ 47 h 105"/>
                <a:gd name="T12" fmla="*/ 43 w 48"/>
                <a:gd name="T13" fmla="*/ 57 h 105"/>
                <a:gd name="T14" fmla="*/ 41 w 48"/>
                <a:gd name="T15" fmla="*/ 67 h 105"/>
                <a:gd name="T16" fmla="*/ 39 w 48"/>
                <a:gd name="T17" fmla="*/ 76 h 105"/>
                <a:gd name="T18" fmla="*/ 40 w 48"/>
                <a:gd name="T19" fmla="*/ 63 h 105"/>
                <a:gd name="T20" fmla="*/ 39 w 48"/>
                <a:gd name="T21" fmla="*/ 58 h 105"/>
                <a:gd name="T22" fmla="*/ 31 w 48"/>
                <a:gd name="T23" fmla="*/ 70 h 105"/>
                <a:gd name="T24" fmla="*/ 25 w 48"/>
                <a:gd name="T25" fmla="*/ 76 h 105"/>
                <a:gd name="T26" fmla="*/ 22 w 48"/>
                <a:gd name="T27" fmla="*/ 78 h 105"/>
                <a:gd name="T28" fmla="*/ 20 w 48"/>
                <a:gd name="T29" fmla="*/ 79 h 105"/>
                <a:gd name="T30" fmla="*/ 16 w 48"/>
                <a:gd name="T31" fmla="*/ 78 h 105"/>
                <a:gd name="T32" fmla="*/ 13 w 48"/>
                <a:gd name="T33" fmla="*/ 79 h 105"/>
                <a:gd name="T34" fmla="*/ 11 w 48"/>
                <a:gd name="T35" fmla="*/ 82 h 105"/>
                <a:gd name="T36" fmla="*/ 9 w 48"/>
                <a:gd name="T37" fmla="*/ 85 h 105"/>
                <a:gd name="T38" fmla="*/ 8 w 48"/>
                <a:gd name="T39" fmla="*/ 91 h 105"/>
                <a:gd name="T40" fmla="*/ 7 w 48"/>
                <a:gd name="T41" fmla="*/ 93 h 105"/>
                <a:gd name="T42" fmla="*/ 0 w 48"/>
                <a:gd name="T43" fmla="*/ 97 h 105"/>
                <a:gd name="T44" fmla="*/ 4 w 48"/>
                <a:gd name="T45" fmla="*/ 100 h 105"/>
                <a:gd name="T46" fmla="*/ 7 w 48"/>
                <a:gd name="T47" fmla="*/ 102 h 105"/>
                <a:gd name="T48" fmla="*/ 13 w 48"/>
                <a:gd name="T49" fmla="*/ 105 h 105"/>
                <a:gd name="T50" fmla="*/ 31 w 48"/>
                <a:gd name="T51" fmla="*/ 100 h 105"/>
                <a:gd name="T52" fmla="*/ 37 w 48"/>
                <a:gd name="T53" fmla="*/ 97 h 105"/>
                <a:gd name="T54" fmla="*/ 41 w 48"/>
                <a:gd name="T55" fmla="*/ 86 h 105"/>
                <a:gd name="T56" fmla="*/ 45 w 48"/>
                <a:gd name="T57" fmla="*/ 76 h 105"/>
                <a:gd name="T58" fmla="*/ 47 w 48"/>
                <a:gd name="T59" fmla="*/ 67 h 105"/>
                <a:gd name="T60" fmla="*/ 48 w 48"/>
                <a:gd name="T61" fmla="*/ 58 h 105"/>
                <a:gd name="T62" fmla="*/ 48 w 48"/>
                <a:gd name="T63" fmla="*/ 50 h 105"/>
                <a:gd name="T64" fmla="*/ 48 w 48"/>
                <a:gd name="T65" fmla="*/ 43 h 105"/>
                <a:gd name="T66" fmla="*/ 47 w 48"/>
                <a:gd name="T67" fmla="*/ 30 h 105"/>
                <a:gd name="T68" fmla="*/ 44 w 48"/>
                <a:gd name="T69" fmla="*/ 20 h 105"/>
                <a:gd name="T70" fmla="*/ 39 w 48"/>
                <a:gd name="T71" fmla="*/ 12 h 105"/>
                <a:gd name="T72" fmla="*/ 36 w 48"/>
                <a:gd name="T73" fmla="*/ 6 h 105"/>
                <a:gd name="T74" fmla="*/ 32 w 48"/>
                <a:gd name="T75" fmla="*/ 3 h 105"/>
                <a:gd name="T76" fmla="*/ 30 w 48"/>
                <a:gd name="T77" fmla="*/ 2 h 105"/>
                <a:gd name="T78" fmla="*/ 28 w 48"/>
                <a:gd name="T79" fmla="*/ 0 h 105"/>
                <a:gd name="T80" fmla="*/ 25 w 48"/>
                <a:gd name="T81" fmla="*/ 2 h 105"/>
                <a:gd name="T82" fmla="*/ 23 w 48"/>
                <a:gd name="T83" fmla="*/ 3 h 105"/>
                <a:gd name="T84" fmla="*/ 22 w 48"/>
                <a:gd name="T85" fmla="*/ 4 h 10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8" h="105">
                  <a:moveTo>
                    <a:pt x="22" y="4"/>
                  </a:moveTo>
                  <a:lnTo>
                    <a:pt x="30" y="12"/>
                  </a:lnTo>
                  <a:lnTo>
                    <a:pt x="36" y="20"/>
                  </a:lnTo>
                  <a:lnTo>
                    <a:pt x="40" y="28"/>
                  </a:lnTo>
                  <a:lnTo>
                    <a:pt x="43" y="38"/>
                  </a:lnTo>
                  <a:lnTo>
                    <a:pt x="44" y="47"/>
                  </a:lnTo>
                  <a:lnTo>
                    <a:pt x="43" y="57"/>
                  </a:lnTo>
                  <a:lnTo>
                    <a:pt x="41" y="67"/>
                  </a:lnTo>
                  <a:lnTo>
                    <a:pt x="39" y="76"/>
                  </a:lnTo>
                  <a:lnTo>
                    <a:pt x="40" y="63"/>
                  </a:lnTo>
                  <a:lnTo>
                    <a:pt x="39" y="58"/>
                  </a:lnTo>
                  <a:lnTo>
                    <a:pt x="31" y="70"/>
                  </a:lnTo>
                  <a:lnTo>
                    <a:pt x="25" y="76"/>
                  </a:lnTo>
                  <a:lnTo>
                    <a:pt x="22" y="78"/>
                  </a:lnTo>
                  <a:lnTo>
                    <a:pt x="20" y="79"/>
                  </a:lnTo>
                  <a:lnTo>
                    <a:pt x="16" y="78"/>
                  </a:lnTo>
                  <a:lnTo>
                    <a:pt x="13" y="79"/>
                  </a:lnTo>
                  <a:lnTo>
                    <a:pt x="11" y="82"/>
                  </a:lnTo>
                  <a:lnTo>
                    <a:pt x="9" y="85"/>
                  </a:lnTo>
                  <a:lnTo>
                    <a:pt x="8" y="91"/>
                  </a:lnTo>
                  <a:lnTo>
                    <a:pt x="7" y="93"/>
                  </a:lnTo>
                  <a:lnTo>
                    <a:pt x="0" y="97"/>
                  </a:lnTo>
                  <a:lnTo>
                    <a:pt x="4" y="100"/>
                  </a:lnTo>
                  <a:lnTo>
                    <a:pt x="7" y="102"/>
                  </a:lnTo>
                  <a:lnTo>
                    <a:pt x="13" y="105"/>
                  </a:lnTo>
                  <a:lnTo>
                    <a:pt x="31" y="100"/>
                  </a:lnTo>
                  <a:lnTo>
                    <a:pt x="37" y="97"/>
                  </a:lnTo>
                  <a:lnTo>
                    <a:pt x="41" y="86"/>
                  </a:lnTo>
                  <a:lnTo>
                    <a:pt x="45" y="76"/>
                  </a:lnTo>
                  <a:lnTo>
                    <a:pt x="47" y="67"/>
                  </a:lnTo>
                  <a:lnTo>
                    <a:pt x="48" y="58"/>
                  </a:lnTo>
                  <a:lnTo>
                    <a:pt x="48" y="50"/>
                  </a:lnTo>
                  <a:lnTo>
                    <a:pt x="48" y="43"/>
                  </a:lnTo>
                  <a:lnTo>
                    <a:pt x="47" y="30"/>
                  </a:lnTo>
                  <a:lnTo>
                    <a:pt x="44" y="20"/>
                  </a:lnTo>
                  <a:lnTo>
                    <a:pt x="39" y="12"/>
                  </a:lnTo>
                  <a:lnTo>
                    <a:pt x="36" y="6"/>
                  </a:lnTo>
                  <a:lnTo>
                    <a:pt x="32" y="3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5" y="2"/>
                  </a:lnTo>
                  <a:lnTo>
                    <a:pt x="23" y="3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7" name="Freeform 276"/>
            <p:cNvSpPr>
              <a:spLocks/>
            </p:cNvSpPr>
            <p:nvPr/>
          </p:nvSpPr>
          <p:spPr bwMode="auto">
            <a:xfrm>
              <a:off x="1510" y="815"/>
              <a:ext cx="38" cy="56"/>
            </a:xfrm>
            <a:custGeom>
              <a:avLst/>
              <a:gdLst>
                <a:gd name="T0" fmla="*/ 38 w 38"/>
                <a:gd name="T1" fmla="*/ 14 h 56"/>
                <a:gd name="T2" fmla="*/ 35 w 38"/>
                <a:gd name="T3" fmla="*/ 7 h 56"/>
                <a:gd name="T4" fmla="*/ 34 w 38"/>
                <a:gd name="T5" fmla="*/ 2 h 56"/>
                <a:gd name="T6" fmla="*/ 33 w 38"/>
                <a:gd name="T7" fmla="*/ 1 h 56"/>
                <a:gd name="T8" fmla="*/ 31 w 38"/>
                <a:gd name="T9" fmla="*/ 0 h 56"/>
                <a:gd name="T10" fmla="*/ 29 w 38"/>
                <a:gd name="T11" fmla="*/ 1 h 56"/>
                <a:gd name="T12" fmla="*/ 25 w 38"/>
                <a:gd name="T13" fmla="*/ 5 h 56"/>
                <a:gd name="T14" fmla="*/ 19 w 38"/>
                <a:gd name="T15" fmla="*/ 10 h 56"/>
                <a:gd name="T16" fmla="*/ 15 w 38"/>
                <a:gd name="T17" fmla="*/ 16 h 56"/>
                <a:gd name="T18" fmla="*/ 8 w 38"/>
                <a:gd name="T19" fmla="*/ 26 h 56"/>
                <a:gd name="T20" fmla="*/ 5 w 38"/>
                <a:gd name="T21" fmla="*/ 31 h 56"/>
                <a:gd name="T22" fmla="*/ 2 w 38"/>
                <a:gd name="T23" fmla="*/ 34 h 56"/>
                <a:gd name="T24" fmla="*/ 1 w 38"/>
                <a:gd name="T25" fmla="*/ 38 h 56"/>
                <a:gd name="T26" fmla="*/ 0 w 38"/>
                <a:gd name="T27" fmla="*/ 41 h 56"/>
                <a:gd name="T28" fmla="*/ 0 w 38"/>
                <a:gd name="T29" fmla="*/ 44 h 56"/>
                <a:gd name="T30" fmla="*/ 1 w 38"/>
                <a:gd name="T31" fmla="*/ 46 h 56"/>
                <a:gd name="T32" fmla="*/ 2 w 38"/>
                <a:gd name="T33" fmla="*/ 50 h 56"/>
                <a:gd name="T34" fmla="*/ 3 w 38"/>
                <a:gd name="T35" fmla="*/ 54 h 56"/>
                <a:gd name="T36" fmla="*/ 6 w 38"/>
                <a:gd name="T37" fmla="*/ 56 h 56"/>
                <a:gd name="T38" fmla="*/ 7 w 38"/>
                <a:gd name="T39" fmla="*/ 47 h 56"/>
                <a:gd name="T40" fmla="*/ 9 w 38"/>
                <a:gd name="T41" fmla="*/ 38 h 56"/>
                <a:gd name="T42" fmla="*/ 13 w 38"/>
                <a:gd name="T43" fmla="*/ 27 h 56"/>
                <a:gd name="T44" fmla="*/ 17 w 38"/>
                <a:gd name="T45" fmla="*/ 18 h 56"/>
                <a:gd name="T46" fmla="*/ 21 w 38"/>
                <a:gd name="T47" fmla="*/ 15 h 56"/>
                <a:gd name="T48" fmla="*/ 23 w 38"/>
                <a:gd name="T49" fmla="*/ 13 h 56"/>
                <a:gd name="T50" fmla="*/ 26 w 38"/>
                <a:gd name="T51" fmla="*/ 10 h 56"/>
                <a:gd name="T52" fmla="*/ 30 w 38"/>
                <a:gd name="T53" fmla="*/ 10 h 56"/>
                <a:gd name="T54" fmla="*/ 33 w 38"/>
                <a:gd name="T55" fmla="*/ 10 h 56"/>
                <a:gd name="T56" fmla="*/ 38 w 38"/>
                <a:gd name="T57" fmla="*/ 14 h 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8" h="56">
                  <a:moveTo>
                    <a:pt x="38" y="14"/>
                  </a:moveTo>
                  <a:lnTo>
                    <a:pt x="35" y="7"/>
                  </a:lnTo>
                  <a:lnTo>
                    <a:pt x="34" y="2"/>
                  </a:lnTo>
                  <a:lnTo>
                    <a:pt x="33" y="1"/>
                  </a:lnTo>
                  <a:lnTo>
                    <a:pt x="31" y="0"/>
                  </a:lnTo>
                  <a:lnTo>
                    <a:pt x="29" y="1"/>
                  </a:lnTo>
                  <a:lnTo>
                    <a:pt x="25" y="5"/>
                  </a:lnTo>
                  <a:lnTo>
                    <a:pt x="19" y="10"/>
                  </a:lnTo>
                  <a:lnTo>
                    <a:pt x="15" y="16"/>
                  </a:lnTo>
                  <a:lnTo>
                    <a:pt x="8" y="26"/>
                  </a:lnTo>
                  <a:lnTo>
                    <a:pt x="5" y="31"/>
                  </a:lnTo>
                  <a:lnTo>
                    <a:pt x="2" y="34"/>
                  </a:lnTo>
                  <a:lnTo>
                    <a:pt x="1" y="38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1" y="46"/>
                  </a:lnTo>
                  <a:lnTo>
                    <a:pt x="2" y="50"/>
                  </a:lnTo>
                  <a:lnTo>
                    <a:pt x="3" y="54"/>
                  </a:lnTo>
                  <a:lnTo>
                    <a:pt x="6" y="56"/>
                  </a:lnTo>
                  <a:lnTo>
                    <a:pt x="7" y="47"/>
                  </a:lnTo>
                  <a:lnTo>
                    <a:pt x="9" y="38"/>
                  </a:lnTo>
                  <a:lnTo>
                    <a:pt x="13" y="27"/>
                  </a:lnTo>
                  <a:lnTo>
                    <a:pt x="17" y="18"/>
                  </a:lnTo>
                  <a:lnTo>
                    <a:pt x="21" y="15"/>
                  </a:lnTo>
                  <a:lnTo>
                    <a:pt x="23" y="13"/>
                  </a:lnTo>
                  <a:lnTo>
                    <a:pt x="26" y="10"/>
                  </a:lnTo>
                  <a:lnTo>
                    <a:pt x="30" y="10"/>
                  </a:lnTo>
                  <a:lnTo>
                    <a:pt x="33" y="10"/>
                  </a:lnTo>
                  <a:lnTo>
                    <a:pt x="38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8" name="Freeform 277"/>
            <p:cNvSpPr>
              <a:spLocks/>
            </p:cNvSpPr>
            <p:nvPr/>
          </p:nvSpPr>
          <p:spPr bwMode="auto">
            <a:xfrm>
              <a:off x="1512" y="810"/>
              <a:ext cx="27" cy="27"/>
            </a:xfrm>
            <a:custGeom>
              <a:avLst/>
              <a:gdLst>
                <a:gd name="T0" fmla="*/ 4 w 27"/>
                <a:gd name="T1" fmla="*/ 27 h 27"/>
                <a:gd name="T2" fmla="*/ 27 w 27"/>
                <a:gd name="T3" fmla="*/ 2 h 27"/>
                <a:gd name="T4" fmla="*/ 24 w 27"/>
                <a:gd name="T5" fmla="*/ 0 h 27"/>
                <a:gd name="T6" fmla="*/ 21 w 27"/>
                <a:gd name="T7" fmla="*/ 0 h 27"/>
                <a:gd name="T8" fmla="*/ 16 w 27"/>
                <a:gd name="T9" fmla="*/ 0 h 27"/>
                <a:gd name="T10" fmla="*/ 7 w 27"/>
                <a:gd name="T11" fmla="*/ 5 h 27"/>
                <a:gd name="T12" fmla="*/ 1 w 27"/>
                <a:gd name="T13" fmla="*/ 10 h 27"/>
                <a:gd name="T14" fmla="*/ 0 w 27"/>
                <a:gd name="T15" fmla="*/ 11 h 27"/>
                <a:gd name="T16" fmla="*/ 1 w 27"/>
                <a:gd name="T17" fmla="*/ 12 h 27"/>
                <a:gd name="T18" fmla="*/ 1 w 27"/>
                <a:gd name="T19" fmla="*/ 18 h 27"/>
                <a:gd name="T20" fmla="*/ 1 w 27"/>
                <a:gd name="T21" fmla="*/ 23 h 27"/>
                <a:gd name="T22" fmla="*/ 4 w 27"/>
                <a:gd name="T23" fmla="*/ 27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7" h="27">
                  <a:moveTo>
                    <a:pt x="4" y="27"/>
                  </a:moveTo>
                  <a:lnTo>
                    <a:pt x="27" y="2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7" y="5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1" y="18"/>
                  </a:lnTo>
                  <a:lnTo>
                    <a:pt x="1" y="23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9" name="Freeform 278"/>
            <p:cNvSpPr>
              <a:spLocks/>
            </p:cNvSpPr>
            <p:nvPr/>
          </p:nvSpPr>
          <p:spPr bwMode="auto">
            <a:xfrm>
              <a:off x="1506" y="864"/>
              <a:ext cx="30" cy="24"/>
            </a:xfrm>
            <a:custGeom>
              <a:avLst/>
              <a:gdLst>
                <a:gd name="T0" fmla="*/ 3 w 30"/>
                <a:gd name="T1" fmla="*/ 9 h 24"/>
                <a:gd name="T2" fmla="*/ 7 w 30"/>
                <a:gd name="T3" fmla="*/ 14 h 24"/>
                <a:gd name="T4" fmla="*/ 11 w 30"/>
                <a:gd name="T5" fmla="*/ 16 h 24"/>
                <a:gd name="T6" fmla="*/ 13 w 30"/>
                <a:gd name="T7" fmla="*/ 19 h 24"/>
                <a:gd name="T8" fmla="*/ 15 w 30"/>
                <a:gd name="T9" fmla="*/ 19 h 24"/>
                <a:gd name="T10" fmla="*/ 19 w 30"/>
                <a:gd name="T11" fmla="*/ 19 h 24"/>
                <a:gd name="T12" fmla="*/ 20 w 30"/>
                <a:gd name="T13" fmla="*/ 19 h 24"/>
                <a:gd name="T14" fmla="*/ 21 w 30"/>
                <a:gd name="T15" fmla="*/ 21 h 24"/>
                <a:gd name="T16" fmla="*/ 25 w 30"/>
                <a:gd name="T17" fmla="*/ 22 h 24"/>
                <a:gd name="T18" fmla="*/ 29 w 30"/>
                <a:gd name="T19" fmla="*/ 24 h 24"/>
                <a:gd name="T20" fmla="*/ 30 w 30"/>
                <a:gd name="T21" fmla="*/ 17 h 24"/>
                <a:gd name="T22" fmla="*/ 19 w 30"/>
                <a:gd name="T23" fmla="*/ 15 h 24"/>
                <a:gd name="T24" fmla="*/ 13 w 30"/>
                <a:gd name="T25" fmla="*/ 12 h 24"/>
                <a:gd name="T26" fmla="*/ 9 w 30"/>
                <a:gd name="T27" fmla="*/ 9 h 24"/>
                <a:gd name="T28" fmla="*/ 6 w 30"/>
                <a:gd name="T29" fmla="*/ 7 h 24"/>
                <a:gd name="T30" fmla="*/ 4 w 30"/>
                <a:gd name="T31" fmla="*/ 5 h 24"/>
                <a:gd name="T32" fmla="*/ 3 w 30"/>
                <a:gd name="T33" fmla="*/ 1 h 24"/>
                <a:gd name="T34" fmla="*/ 3 w 30"/>
                <a:gd name="T35" fmla="*/ 0 h 24"/>
                <a:gd name="T36" fmla="*/ 0 w 30"/>
                <a:gd name="T37" fmla="*/ 5 h 24"/>
                <a:gd name="T38" fmla="*/ 2 w 30"/>
                <a:gd name="T39" fmla="*/ 7 h 24"/>
                <a:gd name="T40" fmla="*/ 3 w 30"/>
                <a:gd name="T41" fmla="*/ 9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0" h="24">
                  <a:moveTo>
                    <a:pt x="3" y="9"/>
                  </a:moveTo>
                  <a:lnTo>
                    <a:pt x="7" y="14"/>
                  </a:lnTo>
                  <a:lnTo>
                    <a:pt x="11" y="16"/>
                  </a:lnTo>
                  <a:lnTo>
                    <a:pt x="13" y="19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0" y="19"/>
                  </a:lnTo>
                  <a:lnTo>
                    <a:pt x="21" y="21"/>
                  </a:lnTo>
                  <a:lnTo>
                    <a:pt x="25" y="22"/>
                  </a:lnTo>
                  <a:lnTo>
                    <a:pt x="29" y="24"/>
                  </a:lnTo>
                  <a:lnTo>
                    <a:pt x="30" y="17"/>
                  </a:lnTo>
                  <a:lnTo>
                    <a:pt x="19" y="15"/>
                  </a:lnTo>
                  <a:lnTo>
                    <a:pt x="13" y="12"/>
                  </a:lnTo>
                  <a:lnTo>
                    <a:pt x="9" y="9"/>
                  </a:lnTo>
                  <a:lnTo>
                    <a:pt x="6" y="7"/>
                  </a:lnTo>
                  <a:lnTo>
                    <a:pt x="4" y="5"/>
                  </a:lnTo>
                  <a:lnTo>
                    <a:pt x="3" y="1"/>
                  </a:lnTo>
                  <a:lnTo>
                    <a:pt x="3" y="0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0" name="Freeform 279"/>
            <p:cNvSpPr>
              <a:spLocks/>
            </p:cNvSpPr>
            <p:nvPr/>
          </p:nvSpPr>
          <p:spPr bwMode="auto">
            <a:xfrm>
              <a:off x="1529" y="868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1" name="Freeform 280"/>
            <p:cNvSpPr>
              <a:spLocks/>
            </p:cNvSpPr>
            <p:nvPr/>
          </p:nvSpPr>
          <p:spPr bwMode="auto">
            <a:xfrm>
              <a:off x="1529" y="839"/>
              <a:ext cx="34" cy="41"/>
            </a:xfrm>
            <a:custGeom>
              <a:avLst/>
              <a:gdLst>
                <a:gd name="T0" fmla="*/ 24 w 34"/>
                <a:gd name="T1" fmla="*/ 22 h 41"/>
                <a:gd name="T2" fmla="*/ 21 w 34"/>
                <a:gd name="T3" fmla="*/ 28 h 41"/>
                <a:gd name="T4" fmla="*/ 18 w 34"/>
                <a:gd name="T5" fmla="*/ 33 h 41"/>
                <a:gd name="T6" fmla="*/ 13 w 34"/>
                <a:gd name="T7" fmla="*/ 38 h 41"/>
                <a:gd name="T8" fmla="*/ 10 w 34"/>
                <a:gd name="T9" fmla="*/ 38 h 41"/>
                <a:gd name="T10" fmla="*/ 6 w 34"/>
                <a:gd name="T11" fmla="*/ 36 h 41"/>
                <a:gd name="T12" fmla="*/ 0 w 34"/>
                <a:gd name="T13" fmla="*/ 31 h 41"/>
                <a:gd name="T14" fmla="*/ 3 w 34"/>
                <a:gd name="T15" fmla="*/ 37 h 41"/>
                <a:gd name="T16" fmla="*/ 5 w 34"/>
                <a:gd name="T17" fmla="*/ 39 h 41"/>
                <a:gd name="T18" fmla="*/ 7 w 34"/>
                <a:gd name="T19" fmla="*/ 40 h 41"/>
                <a:gd name="T20" fmla="*/ 8 w 34"/>
                <a:gd name="T21" fmla="*/ 41 h 41"/>
                <a:gd name="T22" fmla="*/ 11 w 34"/>
                <a:gd name="T23" fmla="*/ 41 h 41"/>
                <a:gd name="T24" fmla="*/ 12 w 34"/>
                <a:gd name="T25" fmla="*/ 41 h 41"/>
                <a:gd name="T26" fmla="*/ 18 w 34"/>
                <a:gd name="T27" fmla="*/ 37 h 41"/>
                <a:gd name="T28" fmla="*/ 23 w 34"/>
                <a:gd name="T29" fmla="*/ 33 h 41"/>
                <a:gd name="T30" fmla="*/ 28 w 34"/>
                <a:gd name="T31" fmla="*/ 29 h 41"/>
                <a:gd name="T32" fmla="*/ 34 w 34"/>
                <a:gd name="T33" fmla="*/ 22 h 41"/>
                <a:gd name="T34" fmla="*/ 31 w 34"/>
                <a:gd name="T35" fmla="*/ 13 h 41"/>
                <a:gd name="T36" fmla="*/ 30 w 34"/>
                <a:gd name="T37" fmla="*/ 5 h 41"/>
                <a:gd name="T38" fmla="*/ 28 w 34"/>
                <a:gd name="T39" fmla="*/ 0 h 41"/>
                <a:gd name="T40" fmla="*/ 27 w 34"/>
                <a:gd name="T41" fmla="*/ 9 h 41"/>
                <a:gd name="T42" fmla="*/ 24 w 34"/>
                <a:gd name="T43" fmla="*/ 22 h 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4" h="41">
                  <a:moveTo>
                    <a:pt x="24" y="22"/>
                  </a:moveTo>
                  <a:lnTo>
                    <a:pt x="21" y="28"/>
                  </a:lnTo>
                  <a:lnTo>
                    <a:pt x="18" y="33"/>
                  </a:lnTo>
                  <a:lnTo>
                    <a:pt x="13" y="38"/>
                  </a:lnTo>
                  <a:lnTo>
                    <a:pt x="10" y="38"/>
                  </a:lnTo>
                  <a:lnTo>
                    <a:pt x="6" y="36"/>
                  </a:lnTo>
                  <a:lnTo>
                    <a:pt x="0" y="31"/>
                  </a:lnTo>
                  <a:lnTo>
                    <a:pt x="3" y="37"/>
                  </a:lnTo>
                  <a:lnTo>
                    <a:pt x="5" y="39"/>
                  </a:lnTo>
                  <a:lnTo>
                    <a:pt x="7" y="40"/>
                  </a:lnTo>
                  <a:lnTo>
                    <a:pt x="8" y="41"/>
                  </a:lnTo>
                  <a:lnTo>
                    <a:pt x="11" y="41"/>
                  </a:lnTo>
                  <a:lnTo>
                    <a:pt x="12" y="41"/>
                  </a:lnTo>
                  <a:lnTo>
                    <a:pt x="18" y="37"/>
                  </a:lnTo>
                  <a:lnTo>
                    <a:pt x="23" y="33"/>
                  </a:lnTo>
                  <a:lnTo>
                    <a:pt x="28" y="29"/>
                  </a:lnTo>
                  <a:lnTo>
                    <a:pt x="34" y="22"/>
                  </a:lnTo>
                  <a:lnTo>
                    <a:pt x="31" y="13"/>
                  </a:lnTo>
                  <a:lnTo>
                    <a:pt x="30" y="5"/>
                  </a:lnTo>
                  <a:lnTo>
                    <a:pt x="28" y="0"/>
                  </a:lnTo>
                  <a:lnTo>
                    <a:pt x="27" y="9"/>
                  </a:lnTo>
                  <a:lnTo>
                    <a:pt x="24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2" name="Freeform 281"/>
            <p:cNvSpPr>
              <a:spLocks/>
            </p:cNvSpPr>
            <p:nvPr/>
          </p:nvSpPr>
          <p:spPr bwMode="auto">
            <a:xfrm>
              <a:off x="1526" y="840"/>
              <a:ext cx="24" cy="31"/>
            </a:xfrm>
            <a:custGeom>
              <a:avLst/>
              <a:gdLst>
                <a:gd name="T0" fmla="*/ 16 w 24"/>
                <a:gd name="T1" fmla="*/ 21 h 31"/>
                <a:gd name="T2" fmla="*/ 16 w 24"/>
                <a:gd name="T3" fmla="*/ 20 h 31"/>
                <a:gd name="T4" fmla="*/ 14 w 24"/>
                <a:gd name="T5" fmla="*/ 20 h 31"/>
                <a:gd name="T6" fmla="*/ 11 w 24"/>
                <a:gd name="T7" fmla="*/ 19 h 31"/>
                <a:gd name="T8" fmla="*/ 8 w 24"/>
                <a:gd name="T9" fmla="*/ 15 h 31"/>
                <a:gd name="T10" fmla="*/ 6 w 24"/>
                <a:gd name="T11" fmla="*/ 9 h 31"/>
                <a:gd name="T12" fmla="*/ 6 w 24"/>
                <a:gd name="T13" fmla="*/ 13 h 31"/>
                <a:gd name="T14" fmla="*/ 7 w 24"/>
                <a:gd name="T15" fmla="*/ 16 h 31"/>
                <a:gd name="T16" fmla="*/ 9 w 24"/>
                <a:gd name="T17" fmla="*/ 20 h 31"/>
                <a:gd name="T18" fmla="*/ 11 w 24"/>
                <a:gd name="T19" fmla="*/ 22 h 31"/>
                <a:gd name="T20" fmla="*/ 8 w 24"/>
                <a:gd name="T21" fmla="*/ 21 h 31"/>
                <a:gd name="T22" fmla="*/ 7 w 24"/>
                <a:gd name="T23" fmla="*/ 21 h 31"/>
                <a:gd name="T24" fmla="*/ 5 w 24"/>
                <a:gd name="T25" fmla="*/ 19 h 31"/>
                <a:gd name="T26" fmla="*/ 3 w 24"/>
                <a:gd name="T27" fmla="*/ 16 h 31"/>
                <a:gd name="T28" fmla="*/ 3 w 24"/>
                <a:gd name="T29" fmla="*/ 12 h 31"/>
                <a:gd name="T30" fmla="*/ 5 w 24"/>
                <a:gd name="T31" fmla="*/ 0 h 31"/>
                <a:gd name="T32" fmla="*/ 0 w 24"/>
                <a:gd name="T33" fmla="*/ 14 h 31"/>
                <a:gd name="T34" fmla="*/ 2 w 24"/>
                <a:gd name="T35" fmla="*/ 20 h 31"/>
                <a:gd name="T36" fmla="*/ 6 w 24"/>
                <a:gd name="T37" fmla="*/ 24 h 31"/>
                <a:gd name="T38" fmla="*/ 9 w 24"/>
                <a:gd name="T39" fmla="*/ 28 h 31"/>
                <a:gd name="T40" fmla="*/ 9 w 24"/>
                <a:gd name="T41" fmla="*/ 29 h 31"/>
                <a:gd name="T42" fmla="*/ 11 w 24"/>
                <a:gd name="T43" fmla="*/ 30 h 31"/>
                <a:gd name="T44" fmla="*/ 17 w 24"/>
                <a:gd name="T45" fmla="*/ 31 h 31"/>
                <a:gd name="T46" fmla="*/ 18 w 24"/>
                <a:gd name="T47" fmla="*/ 30 h 31"/>
                <a:gd name="T48" fmla="*/ 22 w 24"/>
                <a:gd name="T49" fmla="*/ 27 h 31"/>
                <a:gd name="T50" fmla="*/ 24 w 24"/>
                <a:gd name="T51" fmla="*/ 24 h 31"/>
                <a:gd name="T52" fmla="*/ 24 w 24"/>
                <a:gd name="T53" fmla="*/ 22 h 31"/>
                <a:gd name="T54" fmla="*/ 24 w 24"/>
                <a:gd name="T55" fmla="*/ 17 h 31"/>
                <a:gd name="T56" fmla="*/ 23 w 24"/>
                <a:gd name="T57" fmla="*/ 13 h 31"/>
                <a:gd name="T58" fmla="*/ 21 w 24"/>
                <a:gd name="T59" fmla="*/ 16 h 31"/>
                <a:gd name="T60" fmla="*/ 19 w 24"/>
                <a:gd name="T61" fmla="*/ 19 h 31"/>
                <a:gd name="T62" fmla="*/ 16 w 24"/>
                <a:gd name="T63" fmla="*/ 21 h 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4" h="31">
                  <a:moveTo>
                    <a:pt x="16" y="21"/>
                  </a:moveTo>
                  <a:lnTo>
                    <a:pt x="16" y="20"/>
                  </a:lnTo>
                  <a:lnTo>
                    <a:pt x="14" y="20"/>
                  </a:lnTo>
                  <a:lnTo>
                    <a:pt x="11" y="19"/>
                  </a:lnTo>
                  <a:lnTo>
                    <a:pt x="8" y="15"/>
                  </a:lnTo>
                  <a:lnTo>
                    <a:pt x="6" y="9"/>
                  </a:lnTo>
                  <a:lnTo>
                    <a:pt x="6" y="13"/>
                  </a:lnTo>
                  <a:lnTo>
                    <a:pt x="7" y="16"/>
                  </a:lnTo>
                  <a:lnTo>
                    <a:pt x="9" y="20"/>
                  </a:lnTo>
                  <a:lnTo>
                    <a:pt x="11" y="22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5" y="19"/>
                  </a:lnTo>
                  <a:lnTo>
                    <a:pt x="3" y="16"/>
                  </a:lnTo>
                  <a:lnTo>
                    <a:pt x="3" y="12"/>
                  </a:lnTo>
                  <a:lnTo>
                    <a:pt x="5" y="0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9" y="28"/>
                  </a:lnTo>
                  <a:lnTo>
                    <a:pt x="9" y="29"/>
                  </a:lnTo>
                  <a:lnTo>
                    <a:pt x="11" y="30"/>
                  </a:lnTo>
                  <a:lnTo>
                    <a:pt x="17" y="31"/>
                  </a:lnTo>
                  <a:lnTo>
                    <a:pt x="18" y="30"/>
                  </a:lnTo>
                  <a:lnTo>
                    <a:pt x="22" y="27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17"/>
                  </a:lnTo>
                  <a:lnTo>
                    <a:pt x="23" y="13"/>
                  </a:lnTo>
                  <a:lnTo>
                    <a:pt x="21" y="16"/>
                  </a:lnTo>
                  <a:lnTo>
                    <a:pt x="19" y="19"/>
                  </a:lnTo>
                  <a:lnTo>
                    <a:pt x="1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3" name="Freeform 282"/>
            <p:cNvSpPr>
              <a:spLocks/>
            </p:cNvSpPr>
            <p:nvPr/>
          </p:nvSpPr>
          <p:spPr bwMode="auto">
            <a:xfrm>
              <a:off x="1532" y="830"/>
              <a:ext cx="24" cy="26"/>
            </a:xfrm>
            <a:custGeom>
              <a:avLst/>
              <a:gdLst>
                <a:gd name="T0" fmla="*/ 16 w 24"/>
                <a:gd name="T1" fmla="*/ 0 h 26"/>
                <a:gd name="T2" fmla="*/ 11 w 24"/>
                <a:gd name="T3" fmla="*/ 1 h 26"/>
                <a:gd name="T4" fmla="*/ 5 w 24"/>
                <a:gd name="T5" fmla="*/ 3 h 26"/>
                <a:gd name="T6" fmla="*/ 0 w 24"/>
                <a:gd name="T7" fmla="*/ 8 h 26"/>
                <a:gd name="T8" fmla="*/ 0 w 24"/>
                <a:gd name="T9" fmla="*/ 9 h 26"/>
                <a:gd name="T10" fmla="*/ 1 w 24"/>
                <a:gd name="T11" fmla="*/ 11 h 26"/>
                <a:gd name="T12" fmla="*/ 3 w 24"/>
                <a:gd name="T13" fmla="*/ 11 h 26"/>
                <a:gd name="T14" fmla="*/ 7 w 24"/>
                <a:gd name="T15" fmla="*/ 10 h 26"/>
                <a:gd name="T16" fmla="*/ 12 w 24"/>
                <a:gd name="T17" fmla="*/ 12 h 26"/>
                <a:gd name="T18" fmla="*/ 17 w 24"/>
                <a:gd name="T19" fmla="*/ 17 h 26"/>
                <a:gd name="T20" fmla="*/ 18 w 24"/>
                <a:gd name="T21" fmla="*/ 19 h 26"/>
                <a:gd name="T22" fmla="*/ 18 w 24"/>
                <a:gd name="T23" fmla="*/ 23 h 26"/>
                <a:gd name="T24" fmla="*/ 19 w 24"/>
                <a:gd name="T25" fmla="*/ 26 h 26"/>
                <a:gd name="T26" fmla="*/ 24 w 24"/>
                <a:gd name="T27" fmla="*/ 9 h 26"/>
                <a:gd name="T28" fmla="*/ 24 w 24"/>
                <a:gd name="T29" fmla="*/ 7 h 26"/>
                <a:gd name="T30" fmla="*/ 21 w 24"/>
                <a:gd name="T31" fmla="*/ 4 h 26"/>
                <a:gd name="T32" fmla="*/ 18 w 24"/>
                <a:gd name="T33" fmla="*/ 3 h 26"/>
                <a:gd name="T34" fmla="*/ 16 w 24"/>
                <a:gd name="T35" fmla="*/ 0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4" h="26">
                  <a:moveTo>
                    <a:pt x="16" y="0"/>
                  </a:moveTo>
                  <a:lnTo>
                    <a:pt x="11" y="1"/>
                  </a:lnTo>
                  <a:lnTo>
                    <a:pt x="5" y="3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1"/>
                  </a:lnTo>
                  <a:lnTo>
                    <a:pt x="7" y="10"/>
                  </a:lnTo>
                  <a:lnTo>
                    <a:pt x="12" y="12"/>
                  </a:lnTo>
                  <a:lnTo>
                    <a:pt x="17" y="17"/>
                  </a:lnTo>
                  <a:lnTo>
                    <a:pt x="18" y="19"/>
                  </a:lnTo>
                  <a:lnTo>
                    <a:pt x="18" y="23"/>
                  </a:lnTo>
                  <a:lnTo>
                    <a:pt x="19" y="26"/>
                  </a:lnTo>
                  <a:lnTo>
                    <a:pt x="24" y="9"/>
                  </a:lnTo>
                  <a:lnTo>
                    <a:pt x="24" y="7"/>
                  </a:lnTo>
                  <a:lnTo>
                    <a:pt x="21" y="4"/>
                  </a:lnTo>
                  <a:lnTo>
                    <a:pt x="18" y="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4" name="Freeform 283"/>
            <p:cNvSpPr>
              <a:spLocks/>
            </p:cNvSpPr>
            <p:nvPr/>
          </p:nvSpPr>
          <p:spPr bwMode="auto">
            <a:xfrm>
              <a:off x="1565" y="769"/>
              <a:ext cx="71" cy="187"/>
            </a:xfrm>
            <a:custGeom>
              <a:avLst/>
              <a:gdLst>
                <a:gd name="T0" fmla="*/ 55 w 71"/>
                <a:gd name="T1" fmla="*/ 90 h 187"/>
                <a:gd name="T2" fmla="*/ 56 w 71"/>
                <a:gd name="T3" fmla="*/ 98 h 187"/>
                <a:gd name="T4" fmla="*/ 58 w 71"/>
                <a:gd name="T5" fmla="*/ 106 h 187"/>
                <a:gd name="T6" fmla="*/ 58 w 71"/>
                <a:gd name="T7" fmla="*/ 117 h 187"/>
                <a:gd name="T8" fmla="*/ 58 w 71"/>
                <a:gd name="T9" fmla="*/ 128 h 187"/>
                <a:gd name="T10" fmla="*/ 56 w 71"/>
                <a:gd name="T11" fmla="*/ 141 h 187"/>
                <a:gd name="T12" fmla="*/ 54 w 71"/>
                <a:gd name="T13" fmla="*/ 148 h 187"/>
                <a:gd name="T14" fmla="*/ 50 w 71"/>
                <a:gd name="T15" fmla="*/ 154 h 187"/>
                <a:gd name="T16" fmla="*/ 46 w 71"/>
                <a:gd name="T17" fmla="*/ 159 h 187"/>
                <a:gd name="T18" fmla="*/ 41 w 71"/>
                <a:gd name="T19" fmla="*/ 165 h 187"/>
                <a:gd name="T20" fmla="*/ 38 w 71"/>
                <a:gd name="T21" fmla="*/ 169 h 187"/>
                <a:gd name="T22" fmla="*/ 32 w 71"/>
                <a:gd name="T23" fmla="*/ 171 h 187"/>
                <a:gd name="T24" fmla="*/ 17 w 71"/>
                <a:gd name="T25" fmla="*/ 178 h 187"/>
                <a:gd name="T26" fmla="*/ 4 w 71"/>
                <a:gd name="T27" fmla="*/ 183 h 187"/>
                <a:gd name="T28" fmla="*/ 1 w 71"/>
                <a:gd name="T29" fmla="*/ 186 h 187"/>
                <a:gd name="T30" fmla="*/ 0 w 71"/>
                <a:gd name="T31" fmla="*/ 186 h 187"/>
                <a:gd name="T32" fmla="*/ 1 w 71"/>
                <a:gd name="T33" fmla="*/ 186 h 187"/>
                <a:gd name="T34" fmla="*/ 6 w 71"/>
                <a:gd name="T35" fmla="*/ 187 h 187"/>
                <a:gd name="T36" fmla="*/ 10 w 71"/>
                <a:gd name="T37" fmla="*/ 186 h 187"/>
                <a:gd name="T38" fmla="*/ 22 w 71"/>
                <a:gd name="T39" fmla="*/ 182 h 187"/>
                <a:gd name="T40" fmla="*/ 32 w 71"/>
                <a:gd name="T41" fmla="*/ 177 h 187"/>
                <a:gd name="T42" fmla="*/ 43 w 71"/>
                <a:gd name="T43" fmla="*/ 170 h 187"/>
                <a:gd name="T44" fmla="*/ 59 w 71"/>
                <a:gd name="T45" fmla="*/ 156 h 187"/>
                <a:gd name="T46" fmla="*/ 66 w 71"/>
                <a:gd name="T47" fmla="*/ 149 h 187"/>
                <a:gd name="T48" fmla="*/ 68 w 71"/>
                <a:gd name="T49" fmla="*/ 145 h 187"/>
                <a:gd name="T50" fmla="*/ 70 w 71"/>
                <a:gd name="T51" fmla="*/ 131 h 187"/>
                <a:gd name="T52" fmla="*/ 71 w 71"/>
                <a:gd name="T53" fmla="*/ 110 h 187"/>
                <a:gd name="T54" fmla="*/ 71 w 71"/>
                <a:gd name="T55" fmla="*/ 99 h 187"/>
                <a:gd name="T56" fmla="*/ 70 w 71"/>
                <a:gd name="T57" fmla="*/ 86 h 187"/>
                <a:gd name="T58" fmla="*/ 68 w 71"/>
                <a:gd name="T59" fmla="*/ 73 h 187"/>
                <a:gd name="T60" fmla="*/ 64 w 71"/>
                <a:gd name="T61" fmla="*/ 60 h 187"/>
                <a:gd name="T62" fmla="*/ 59 w 71"/>
                <a:gd name="T63" fmla="*/ 48 h 187"/>
                <a:gd name="T64" fmla="*/ 53 w 71"/>
                <a:gd name="T65" fmla="*/ 36 h 187"/>
                <a:gd name="T66" fmla="*/ 45 w 71"/>
                <a:gd name="T67" fmla="*/ 24 h 187"/>
                <a:gd name="T68" fmla="*/ 33 w 71"/>
                <a:gd name="T69" fmla="*/ 15 h 187"/>
                <a:gd name="T70" fmla="*/ 27 w 71"/>
                <a:gd name="T71" fmla="*/ 10 h 187"/>
                <a:gd name="T72" fmla="*/ 21 w 71"/>
                <a:gd name="T73" fmla="*/ 6 h 187"/>
                <a:gd name="T74" fmla="*/ 14 w 71"/>
                <a:gd name="T75" fmla="*/ 2 h 187"/>
                <a:gd name="T76" fmla="*/ 6 w 71"/>
                <a:gd name="T77" fmla="*/ 0 h 187"/>
                <a:gd name="T78" fmla="*/ 13 w 71"/>
                <a:gd name="T79" fmla="*/ 5 h 187"/>
                <a:gd name="T80" fmla="*/ 21 w 71"/>
                <a:gd name="T81" fmla="*/ 12 h 187"/>
                <a:gd name="T82" fmla="*/ 30 w 71"/>
                <a:gd name="T83" fmla="*/ 20 h 187"/>
                <a:gd name="T84" fmla="*/ 38 w 71"/>
                <a:gd name="T85" fmla="*/ 30 h 187"/>
                <a:gd name="T86" fmla="*/ 46 w 71"/>
                <a:gd name="T87" fmla="*/ 40 h 187"/>
                <a:gd name="T88" fmla="*/ 53 w 71"/>
                <a:gd name="T89" fmla="*/ 52 h 187"/>
                <a:gd name="T90" fmla="*/ 54 w 71"/>
                <a:gd name="T91" fmla="*/ 57 h 187"/>
                <a:gd name="T92" fmla="*/ 55 w 71"/>
                <a:gd name="T93" fmla="*/ 63 h 187"/>
                <a:gd name="T94" fmla="*/ 58 w 71"/>
                <a:gd name="T95" fmla="*/ 70 h 187"/>
                <a:gd name="T96" fmla="*/ 58 w 71"/>
                <a:gd name="T97" fmla="*/ 76 h 187"/>
                <a:gd name="T98" fmla="*/ 58 w 71"/>
                <a:gd name="T99" fmla="*/ 79 h 187"/>
                <a:gd name="T100" fmla="*/ 57 w 71"/>
                <a:gd name="T101" fmla="*/ 82 h 187"/>
                <a:gd name="T102" fmla="*/ 56 w 71"/>
                <a:gd name="T103" fmla="*/ 85 h 187"/>
                <a:gd name="T104" fmla="*/ 55 w 71"/>
                <a:gd name="T105" fmla="*/ 87 h 187"/>
                <a:gd name="T106" fmla="*/ 55 w 71"/>
                <a:gd name="T107" fmla="*/ 90 h 18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1" h="187">
                  <a:moveTo>
                    <a:pt x="55" y="90"/>
                  </a:moveTo>
                  <a:lnTo>
                    <a:pt x="56" y="98"/>
                  </a:lnTo>
                  <a:lnTo>
                    <a:pt x="58" y="106"/>
                  </a:lnTo>
                  <a:lnTo>
                    <a:pt x="58" y="117"/>
                  </a:lnTo>
                  <a:lnTo>
                    <a:pt x="58" y="128"/>
                  </a:lnTo>
                  <a:lnTo>
                    <a:pt x="56" y="141"/>
                  </a:lnTo>
                  <a:lnTo>
                    <a:pt x="54" y="148"/>
                  </a:lnTo>
                  <a:lnTo>
                    <a:pt x="50" y="154"/>
                  </a:lnTo>
                  <a:lnTo>
                    <a:pt x="46" y="159"/>
                  </a:lnTo>
                  <a:lnTo>
                    <a:pt x="41" y="165"/>
                  </a:lnTo>
                  <a:lnTo>
                    <a:pt x="38" y="169"/>
                  </a:lnTo>
                  <a:lnTo>
                    <a:pt x="32" y="171"/>
                  </a:lnTo>
                  <a:lnTo>
                    <a:pt x="17" y="178"/>
                  </a:lnTo>
                  <a:lnTo>
                    <a:pt x="4" y="183"/>
                  </a:lnTo>
                  <a:lnTo>
                    <a:pt x="1" y="186"/>
                  </a:lnTo>
                  <a:lnTo>
                    <a:pt x="0" y="186"/>
                  </a:lnTo>
                  <a:lnTo>
                    <a:pt x="1" y="186"/>
                  </a:lnTo>
                  <a:lnTo>
                    <a:pt x="6" y="187"/>
                  </a:lnTo>
                  <a:lnTo>
                    <a:pt x="10" y="186"/>
                  </a:lnTo>
                  <a:lnTo>
                    <a:pt x="22" y="182"/>
                  </a:lnTo>
                  <a:lnTo>
                    <a:pt x="32" y="177"/>
                  </a:lnTo>
                  <a:lnTo>
                    <a:pt x="43" y="170"/>
                  </a:lnTo>
                  <a:lnTo>
                    <a:pt x="59" y="156"/>
                  </a:lnTo>
                  <a:lnTo>
                    <a:pt x="66" y="149"/>
                  </a:lnTo>
                  <a:lnTo>
                    <a:pt x="68" y="145"/>
                  </a:lnTo>
                  <a:lnTo>
                    <a:pt x="70" y="131"/>
                  </a:lnTo>
                  <a:lnTo>
                    <a:pt x="71" y="110"/>
                  </a:lnTo>
                  <a:lnTo>
                    <a:pt x="71" y="99"/>
                  </a:lnTo>
                  <a:lnTo>
                    <a:pt x="70" y="86"/>
                  </a:lnTo>
                  <a:lnTo>
                    <a:pt x="68" y="73"/>
                  </a:lnTo>
                  <a:lnTo>
                    <a:pt x="64" y="60"/>
                  </a:lnTo>
                  <a:lnTo>
                    <a:pt x="59" y="48"/>
                  </a:lnTo>
                  <a:lnTo>
                    <a:pt x="53" y="36"/>
                  </a:lnTo>
                  <a:lnTo>
                    <a:pt x="45" y="24"/>
                  </a:lnTo>
                  <a:lnTo>
                    <a:pt x="33" y="15"/>
                  </a:lnTo>
                  <a:lnTo>
                    <a:pt x="27" y="10"/>
                  </a:lnTo>
                  <a:lnTo>
                    <a:pt x="21" y="6"/>
                  </a:lnTo>
                  <a:lnTo>
                    <a:pt x="14" y="2"/>
                  </a:lnTo>
                  <a:lnTo>
                    <a:pt x="6" y="0"/>
                  </a:lnTo>
                  <a:lnTo>
                    <a:pt x="13" y="5"/>
                  </a:lnTo>
                  <a:lnTo>
                    <a:pt x="21" y="12"/>
                  </a:lnTo>
                  <a:lnTo>
                    <a:pt x="30" y="20"/>
                  </a:lnTo>
                  <a:lnTo>
                    <a:pt x="38" y="30"/>
                  </a:lnTo>
                  <a:lnTo>
                    <a:pt x="46" y="40"/>
                  </a:lnTo>
                  <a:lnTo>
                    <a:pt x="53" y="52"/>
                  </a:lnTo>
                  <a:lnTo>
                    <a:pt x="54" y="57"/>
                  </a:lnTo>
                  <a:lnTo>
                    <a:pt x="55" y="63"/>
                  </a:lnTo>
                  <a:lnTo>
                    <a:pt x="58" y="70"/>
                  </a:lnTo>
                  <a:lnTo>
                    <a:pt x="58" y="76"/>
                  </a:lnTo>
                  <a:lnTo>
                    <a:pt x="58" y="79"/>
                  </a:lnTo>
                  <a:lnTo>
                    <a:pt x="57" y="82"/>
                  </a:lnTo>
                  <a:lnTo>
                    <a:pt x="56" y="85"/>
                  </a:lnTo>
                  <a:lnTo>
                    <a:pt x="55" y="87"/>
                  </a:lnTo>
                  <a:lnTo>
                    <a:pt x="55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5" name="Freeform 284"/>
            <p:cNvSpPr>
              <a:spLocks/>
            </p:cNvSpPr>
            <p:nvPr/>
          </p:nvSpPr>
          <p:spPr bwMode="auto">
            <a:xfrm>
              <a:off x="1511" y="735"/>
              <a:ext cx="56" cy="26"/>
            </a:xfrm>
            <a:custGeom>
              <a:avLst/>
              <a:gdLst>
                <a:gd name="T0" fmla="*/ 0 w 56"/>
                <a:gd name="T1" fmla="*/ 26 h 26"/>
                <a:gd name="T2" fmla="*/ 1 w 56"/>
                <a:gd name="T3" fmla="*/ 24 h 26"/>
                <a:gd name="T4" fmla="*/ 4 w 56"/>
                <a:gd name="T5" fmla="*/ 19 h 26"/>
                <a:gd name="T6" fmla="*/ 7 w 56"/>
                <a:gd name="T7" fmla="*/ 16 h 26"/>
                <a:gd name="T8" fmla="*/ 12 w 56"/>
                <a:gd name="T9" fmla="*/ 11 h 26"/>
                <a:gd name="T10" fmla="*/ 18 w 56"/>
                <a:gd name="T11" fmla="*/ 7 h 26"/>
                <a:gd name="T12" fmla="*/ 28 w 56"/>
                <a:gd name="T13" fmla="*/ 3 h 26"/>
                <a:gd name="T14" fmla="*/ 40 w 56"/>
                <a:gd name="T15" fmla="*/ 1 h 26"/>
                <a:gd name="T16" fmla="*/ 56 w 56"/>
                <a:gd name="T17" fmla="*/ 2 h 26"/>
                <a:gd name="T18" fmla="*/ 48 w 56"/>
                <a:gd name="T19" fmla="*/ 1 h 26"/>
                <a:gd name="T20" fmla="*/ 40 w 56"/>
                <a:gd name="T21" fmla="*/ 0 h 26"/>
                <a:gd name="T22" fmla="*/ 30 w 56"/>
                <a:gd name="T23" fmla="*/ 1 h 26"/>
                <a:gd name="T24" fmla="*/ 20 w 56"/>
                <a:gd name="T25" fmla="*/ 3 h 26"/>
                <a:gd name="T26" fmla="*/ 15 w 56"/>
                <a:gd name="T27" fmla="*/ 4 h 26"/>
                <a:gd name="T28" fmla="*/ 10 w 56"/>
                <a:gd name="T29" fmla="*/ 7 h 26"/>
                <a:gd name="T30" fmla="*/ 7 w 56"/>
                <a:gd name="T31" fmla="*/ 10 h 26"/>
                <a:gd name="T32" fmla="*/ 4 w 56"/>
                <a:gd name="T33" fmla="*/ 15 h 26"/>
                <a:gd name="T34" fmla="*/ 1 w 56"/>
                <a:gd name="T35" fmla="*/ 19 h 26"/>
                <a:gd name="T36" fmla="*/ 0 w 56"/>
                <a:gd name="T37" fmla="*/ 26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26">
                  <a:moveTo>
                    <a:pt x="0" y="26"/>
                  </a:moveTo>
                  <a:lnTo>
                    <a:pt x="1" y="24"/>
                  </a:lnTo>
                  <a:lnTo>
                    <a:pt x="4" y="19"/>
                  </a:lnTo>
                  <a:lnTo>
                    <a:pt x="7" y="16"/>
                  </a:lnTo>
                  <a:lnTo>
                    <a:pt x="12" y="11"/>
                  </a:lnTo>
                  <a:lnTo>
                    <a:pt x="18" y="7"/>
                  </a:lnTo>
                  <a:lnTo>
                    <a:pt x="28" y="3"/>
                  </a:lnTo>
                  <a:lnTo>
                    <a:pt x="40" y="1"/>
                  </a:lnTo>
                  <a:lnTo>
                    <a:pt x="56" y="2"/>
                  </a:lnTo>
                  <a:lnTo>
                    <a:pt x="48" y="1"/>
                  </a:lnTo>
                  <a:lnTo>
                    <a:pt x="40" y="0"/>
                  </a:lnTo>
                  <a:lnTo>
                    <a:pt x="30" y="1"/>
                  </a:lnTo>
                  <a:lnTo>
                    <a:pt x="20" y="3"/>
                  </a:lnTo>
                  <a:lnTo>
                    <a:pt x="15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4" y="15"/>
                  </a:lnTo>
                  <a:lnTo>
                    <a:pt x="1" y="19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6" name="Freeform 285"/>
            <p:cNvSpPr>
              <a:spLocks/>
            </p:cNvSpPr>
            <p:nvPr/>
          </p:nvSpPr>
          <p:spPr bwMode="auto">
            <a:xfrm>
              <a:off x="1536" y="849"/>
              <a:ext cx="6" cy="7"/>
            </a:xfrm>
            <a:custGeom>
              <a:avLst/>
              <a:gdLst>
                <a:gd name="T0" fmla="*/ 1 w 6"/>
                <a:gd name="T1" fmla="*/ 4 h 7"/>
                <a:gd name="T2" fmla="*/ 1 w 6"/>
                <a:gd name="T3" fmla="*/ 6 h 7"/>
                <a:gd name="T4" fmla="*/ 4 w 6"/>
                <a:gd name="T5" fmla="*/ 7 h 7"/>
                <a:gd name="T6" fmla="*/ 6 w 6"/>
                <a:gd name="T7" fmla="*/ 7 h 7"/>
                <a:gd name="T8" fmla="*/ 3 w 6"/>
                <a:gd name="T9" fmla="*/ 4 h 7"/>
                <a:gd name="T10" fmla="*/ 1 w 6"/>
                <a:gd name="T11" fmla="*/ 2 h 7"/>
                <a:gd name="T12" fmla="*/ 0 w 6"/>
                <a:gd name="T13" fmla="*/ 0 h 7"/>
                <a:gd name="T14" fmla="*/ 0 w 6"/>
                <a:gd name="T15" fmla="*/ 3 h 7"/>
                <a:gd name="T16" fmla="*/ 1 w 6"/>
                <a:gd name="T17" fmla="*/ 4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7">
                  <a:moveTo>
                    <a:pt x="1" y="4"/>
                  </a:moveTo>
                  <a:lnTo>
                    <a:pt x="1" y="6"/>
                  </a:lnTo>
                  <a:lnTo>
                    <a:pt x="4" y="7"/>
                  </a:lnTo>
                  <a:lnTo>
                    <a:pt x="6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3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7" name="Freeform 286"/>
            <p:cNvSpPr>
              <a:spLocks/>
            </p:cNvSpPr>
            <p:nvPr/>
          </p:nvSpPr>
          <p:spPr bwMode="auto">
            <a:xfrm>
              <a:off x="1493" y="797"/>
              <a:ext cx="62" cy="112"/>
            </a:xfrm>
            <a:custGeom>
              <a:avLst/>
              <a:gdLst>
                <a:gd name="T0" fmla="*/ 62 w 62"/>
                <a:gd name="T1" fmla="*/ 2 h 112"/>
                <a:gd name="T2" fmla="*/ 54 w 62"/>
                <a:gd name="T3" fmla="*/ 1 h 112"/>
                <a:gd name="T4" fmla="*/ 46 w 62"/>
                <a:gd name="T5" fmla="*/ 0 h 112"/>
                <a:gd name="T6" fmla="*/ 39 w 62"/>
                <a:gd name="T7" fmla="*/ 1 h 112"/>
                <a:gd name="T8" fmla="*/ 33 w 62"/>
                <a:gd name="T9" fmla="*/ 2 h 112"/>
                <a:gd name="T10" fmla="*/ 27 w 62"/>
                <a:gd name="T11" fmla="*/ 3 h 112"/>
                <a:gd name="T12" fmla="*/ 23 w 62"/>
                <a:gd name="T13" fmla="*/ 5 h 112"/>
                <a:gd name="T14" fmla="*/ 18 w 62"/>
                <a:gd name="T15" fmla="*/ 8 h 112"/>
                <a:gd name="T16" fmla="*/ 13 w 62"/>
                <a:gd name="T17" fmla="*/ 11 h 112"/>
                <a:gd name="T18" fmla="*/ 8 w 62"/>
                <a:gd name="T19" fmla="*/ 19 h 112"/>
                <a:gd name="T20" fmla="*/ 3 w 62"/>
                <a:gd name="T21" fmla="*/ 28 h 112"/>
                <a:gd name="T22" fmla="*/ 1 w 62"/>
                <a:gd name="T23" fmla="*/ 39 h 112"/>
                <a:gd name="T24" fmla="*/ 0 w 62"/>
                <a:gd name="T25" fmla="*/ 49 h 112"/>
                <a:gd name="T26" fmla="*/ 0 w 62"/>
                <a:gd name="T27" fmla="*/ 60 h 112"/>
                <a:gd name="T28" fmla="*/ 1 w 62"/>
                <a:gd name="T29" fmla="*/ 72 h 112"/>
                <a:gd name="T30" fmla="*/ 3 w 62"/>
                <a:gd name="T31" fmla="*/ 91 h 112"/>
                <a:gd name="T32" fmla="*/ 7 w 62"/>
                <a:gd name="T33" fmla="*/ 105 h 112"/>
                <a:gd name="T34" fmla="*/ 9 w 62"/>
                <a:gd name="T35" fmla="*/ 111 h 112"/>
                <a:gd name="T36" fmla="*/ 13 w 62"/>
                <a:gd name="T37" fmla="*/ 110 h 112"/>
                <a:gd name="T38" fmla="*/ 23 w 62"/>
                <a:gd name="T39" fmla="*/ 111 h 112"/>
                <a:gd name="T40" fmla="*/ 33 w 62"/>
                <a:gd name="T41" fmla="*/ 112 h 112"/>
                <a:gd name="T42" fmla="*/ 41 w 62"/>
                <a:gd name="T43" fmla="*/ 112 h 112"/>
                <a:gd name="T44" fmla="*/ 25 w 62"/>
                <a:gd name="T45" fmla="*/ 104 h 112"/>
                <a:gd name="T46" fmla="*/ 19 w 62"/>
                <a:gd name="T47" fmla="*/ 102 h 112"/>
                <a:gd name="T48" fmla="*/ 15 w 62"/>
                <a:gd name="T49" fmla="*/ 99 h 112"/>
                <a:gd name="T50" fmla="*/ 11 w 62"/>
                <a:gd name="T51" fmla="*/ 96 h 112"/>
                <a:gd name="T52" fmla="*/ 10 w 62"/>
                <a:gd name="T53" fmla="*/ 94 h 112"/>
                <a:gd name="T54" fmla="*/ 9 w 62"/>
                <a:gd name="T55" fmla="*/ 89 h 112"/>
                <a:gd name="T56" fmla="*/ 9 w 62"/>
                <a:gd name="T57" fmla="*/ 87 h 112"/>
                <a:gd name="T58" fmla="*/ 10 w 62"/>
                <a:gd name="T59" fmla="*/ 83 h 112"/>
                <a:gd name="T60" fmla="*/ 10 w 62"/>
                <a:gd name="T61" fmla="*/ 81 h 112"/>
                <a:gd name="T62" fmla="*/ 8 w 62"/>
                <a:gd name="T63" fmla="*/ 80 h 112"/>
                <a:gd name="T64" fmla="*/ 7 w 62"/>
                <a:gd name="T65" fmla="*/ 79 h 112"/>
                <a:gd name="T66" fmla="*/ 7 w 62"/>
                <a:gd name="T67" fmla="*/ 78 h 112"/>
                <a:gd name="T68" fmla="*/ 7 w 62"/>
                <a:gd name="T69" fmla="*/ 75 h 112"/>
                <a:gd name="T70" fmla="*/ 8 w 62"/>
                <a:gd name="T71" fmla="*/ 71 h 112"/>
                <a:gd name="T72" fmla="*/ 9 w 62"/>
                <a:gd name="T73" fmla="*/ 66 h 112"/>
                <a:gd name="T74" fmla="*/ 9 w 62"/>
                <a:gd name="T75" fmla="*/ 64 h 112"/>
                <a:gd name="T76" fmla="*/ 9 w 62"/>
                <a:gd name="T77" fmla="*/ 62 h 112"/>
                <a:gd name="T78" fmla="*/ 9 w 62"/>
                <a:gd name="T79" fmla="*/ 57 h 112"/>
                <a:gd name="T80" fmla="*/ 11 w 62"/>
                <a:gd name="T81" fmla="*/ 54 h 112"/>
                <a:gd name="T82" fmla="*/ 13 w 62"/>
                <a:gd name="T83" fmla="*/ 50 h 112"/>
                <a:gd name="T84" fmla="*/ 12 w 62"/>
                <a:gd name="T85" fmla="*/ 49 h 112"/>
                <a:gd name="T86" fmla="*/ 12 w 62"/>
                <a:gd name="T87" fmla="*/ 44 h 112"/>
                <a:gd name="T88" fmla="*/ 12 w 62"/>
                <a:gd name="T89" fmla="*/ 40 h 112"/>
                <a:gd name="T90" fmla="*/ 11 w 62"/>
                <a:gd name="T91" fmla="*/ 37 h 112"/>
                <a:gd name="T92" fmla="*/ 10 w 62"/>
                <a:gd name="T93" fmla="*/ 34 h 112"/>
                <a:gd name="T94" fmla="*/ 10 w 62"/>
                <a:gd name="T95" fmla="*/ 29 h 112"/>
                <a:gd name="T96" fmla="*/ 11 w 62"/>
                <a:gd name="T97" fmla="*/ 26 h 112"/>
                <a:gd name="T98" fmla="*/ 13 w 62"/>
                <a:gd name="T99" fmla="*/ 23 h 112"/>
                <a:gd name="T100" fmla="*/ 23 w 62"/>
                <a:gd name="T101" fmla="*/ 17 h 112"/>
                <a:gd name="T102" fmla="*/ 36 w 62"/>
                <a:gd name="T103" fmla="*/ 9 h 112"/>
                <a:gd name="T104" fmla="*/ 42 w 62"/>
                <a:gd name="T105" fmla="*/ 7 h 112"/>
                <a:gd name="T106" fmla="*/ 50 w 62"/>
                <a:gd name="T107" fmla="*/ 4 h 112"/>
                <a:gd name="T108" fmla="*/ 62 w 62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2" h="112">
                  <a:moveTo>
                    <a:pt x="62" y="2"/>
                  </a:moveTo>
                  <a:lnTo>
                    <a:pt x="54" y="1"/>
                  </a:lnTo>
                  <a:lnTo>
                    <a:pt x="46" y="0"/>
                  </a:lnTo>
                  <a:lnTo>
                    <a:pt x="39" y="1"/>
                  </a:lnTo>
                  <a:lnTo>
                    <a:pt x="33" y="2"/>
                  </a:lnTo>
                  <a:lnTo>
                    <a:pt x="27" y="3"/>
                  </a:lnTo>
                  <a:lnTo>
                    <a:pt x="23" y="5"/>
                  </a:lnTo>
                  <a:lnTo>
                    <a:pt x="18" y="8"/>
                  </a:lnTo>
                  <a:lnTo>
                    <a:pt x="13" y="11"/>
                  </a:lnTo>
                  <a:lnTo>
                    <a:pt x="8" y="19"/>
                  </a:lnTo>
                  <a:lnTo>
                    <a:pt x="3" y="28"/>
                  </a:lnTo>
                  <a:lnTo>
                    <a:pt x="1" y="39"/>
                  </a:lnTo>
                  <a:lnTo>
                    <a:pt x="0" y="49"/>
                  </a:lnTo>
                  <a:lnTo>
                    <a:pt x="0" y="60"/>
                  </a:lnTo>
                  <a:lnTo>
                    <a:pt x="1" y="72"/>
                  </a:lnTo>
                  <a:lnTo>
                    <a:pt x="3" y="91"/>
                  </a:lnTo>
                  <a:lnTo>
                    <a:pt x="7" y="105"/>
                  </a:lnTo>
                  <a:lnTo>
                    <a:pt x="9" y="111"/>
                  </a:lnTo>
                  <a:lnTo>
                    <a:pt x="13" y="110"/>
                  </a:lnTo>
                  <a:lnTo>
                    <a:pt x="23" y="111"/>
                  </a:lnTo>
                  <a:lnTo>
                    <a:pt x="33" y="112"/>
                  </a:lnTo>
                  <a:lnTo>
                    <a:pt x="41" y="112"/>
                  </a:lnTo>
                  <a:lnTo>
                    <a:pt x="25" y="104"/>
                  </a:lnTo>
                  <a:lnTo>
                    <a:pt x="19" y="102"/>
                  </a:lnTo>
                  <a:lnTo>
                    <a:pt x="15" y="99"/>
                  </a:lnTo>
                  <a:lnTo>
                    <a:pt x="11" y="96"/>
                  </a:lnTo>
                  <a:lnTo>
                    <a:pt x="10" y="94"/>
                  </a:lnTo>
                  <a:lnTo>
                    <a:pt x="9" y="89"/>
                  </a:lnTo>
                  <a:lnTo>
                    <a:pt x="9" y="87"/>
                  </a:lnTo>
                  <a:lnTo>
                    <a:pt x="10" y="83"/>
                  </a:lnTo>
                  <a:lnTo>
                    <a:pt x="10" y="81"/>
                  </a:lnTo>
                  <a:lnTo>
                    <a:pt x="8" y="80"/>
                  </a:lnTo>
                  <a:lnTo>
                    <a:pt x="7" y="79"/>
                  </a:lnTo>
                  <a:lnTo>
                    <a:pt x="7" y="78"/>
                  </a:lnTo>
                  <a:lnTo>
                    <a:pt x="7" y="75"/>
                  </a:lnTo>
                  <a:lnTo>
                    <a:pt x="8" y="71"/>
                  </a:lnTo>
                  <a:lnTo>
                    <a:pt x="9" y="66"/>
                  </a:lnTo>
                  <a:lnTo>
                    <a:pt x="9" y="64"/>
                  </a:lnTo>
                  <a:lnTo>
                    <a:pt x="9" y="62"/>
                  </a:lnTo>
                  <a:lnTo>
                    <a:pt x="9" y="57"/>
                  </a:lnTo>
                  <a:lnTo>
                    <a:pt x="11" y="54"/>
                  </a:lnTo>
                  <a:lnTo>
                    <a:pt x="13" y="50"/>
                  </a:lnTo>
                  <a:lnTo>
                    <a:pt x="12" y="49"/>
                  </a:lnTo>
                  <a:lnTo>
                    <a:pt x="12" y="44"/>
                  </a:lnTo>
                  <a:lnTo>
                    <a:pt x="12" y="40"/>
                  </a:lnTo>
                  <a:lnTo>
                    <a:pt x="11" y="37"/>
                  </a:lnTo>
                  <a:lnTo>
                    <a:pt x="10" y="34"/>
                  </a:lnTo>
                  <a:lnTo>
                    <a:pt x="10" y="29"/>
                  </a:lnTo>
                  <a:lnTo>
                    <a:pt x="11" y="26"/>
                  </a:lnTo>
                  <a:lnTo>
                    <a:pt x="13" y="23"/>
                  </a:lnTo>
                  <a:lnTo>
                    <a:pt x="23" y="17"/>
                  </a:lnTo>
                  <a:lnTo>
                    <a:pt x="36" y="9"/>
                  </a:lnTo>
                  <a:lnTo>
                    <a:pt x="42" y="7"/>
                  </a:lnTo>
                  <a:lnTo>
                    <a:pt x="50" y="4"/>
                  </a:lnTo>
                  <a:lnTo>
                    <a:pt x="62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8" name="Freeform 287"/>
            <p:cNvSpPr>
              <a:spLocks/>
            </p:cNvSpPr>
            <p:nvPr/>
          </p:nvSpPr>
          <p:spPr bwMode="auto">
            <a:xfrm>
              <a:off x="1567" y="798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4 w 24"/>
                <a:gd name="T3" fmla="*/ 7 h 90"/>
                <a:gd name="T4" fmla="*/ 6 w 24"/>
                <a:gd name="T5" fmla="*/ 16 h 90"/>
                <a:gd name="T6" fmla="*/ 8 w 24"/>
                <a:gd name="T7" fmla="*/ 26 h 90"/>
                <a:gd name="T8" fmla="*/ 9 w 24"/>
                <a:gd name="T9" fmla="*/ 31 h 90"/>
                <a:gd name="T10" fmla="*/ 11 w 24"/>
                <a:gd name="T11" fmla="*/ 34 h 90"/>
                <a:gd name="T12" fmla="*/ 13 w 24"/>
                <a:gd name="T13" fmla="*/ 38 h 90"/>
                <a:gd name="T14" fmla="*/ 16 w 24"/>
                <a:gd name="T15" fmla="*/ 40 h 90"/>
                <a:gd name="T16" fmla="*/ 19 w 24"/>
                <a:gd name="T17" fmla="*/ 42 h 90"/>
                <a:gd name="T18" fmla="*/ 19 w 24"/>
                <a:gd name="T19" fmla="*/ 44 h 90"/>
                <a:gd name="T20" fmla="*/ 17 w 24"/>
                <a:gd name="T21" fmla="*/ 48 h 90"/>
                <a:gd name="T22" fmla="*/ 15 w 24"/>
                <a:gd name="T23" fmla="*/ 55 h 90"/>
                <a:gd name="T24" fmla="*/ 13 w 24"/>
                <a:gd name="T25" fmla="*/ 62 h 90"/>
                <a:gd name="T26" fmla="*/ 12 w 24"/>
                <a:gd name="T27" fmla="*/ 64 h 90"/>
                <a:gd name="T28" fmla="*/ 13 w 24"/>
                <a:gd name="T29" fmla="*/ 65 h 90"/>
                <a:gd name="T30" fmla="*/ 14 w 24"/>
                <a:gd name="T31" fmla="*/ 66 h 90"/>
                <a:gd name="T32" fmla="*/ 14 w 24"/>
                <a:gd name="T33" fmla="*/ 70 h 90"/>
                <a:gd name="T34" fmla="*/ 13 w 24"/>
                <a:gd name="T35" fmla="*/ 78 h 90"/>
                <a:gd name="T36" fmla="*/ 11 w 24"/>
                <a:gd name="T37" fmla="*/ 90 h 90"/>
                <a:gd name="T38" fmla="*/ 24 w 24"/>
                <a:gd name="T39" fmla="*/ 47 h 90"/>
                <a:gd name="T40" fmla="*/ 22 w 24"/>
                <a:gd name="T41" fmla="*/ 43 h 90"/>
                <a:gd name="T42" fmla="*/ 21 w 24"/>
                <a:gd name="T43" fmla="*/ 38 h 90"/>
                <a:gd name="T44" fmla="*/ 20 w 24"/>
                <a:gd name="T45" fmla="*/ 30 h 90"/>
                <a:gd name="T46" fmla="*/ 16 w 24"/>
                <a:gd name="T47" fmla="*/ 20 h 90"/>
                <a:gd name="T48" fmla="*/ 14 w 24"/>
                <a:gd name="T49" fmla="*/ 14 h 90"/>
                <a:gd name="T50" fmla="*/ 11 w 24"/>
                <a:gd name="T51" fmla="*/ 8 h 90"/>
                <a:gd name="T52" fmla="*/ 7 w 24"/>
                <a:gd name="T53" fmla="*/ 4 h 90"/>
                <a:gd name="T54" fmla="*/ 5 w 24"/>
                <a:gd name="T55" fmla="*/ 2 h 90"/>
                <a:gd name="T56" fmla="*/ 2 w 24"/>
                <a:gd name="T57" fmla="*/ 1 h 90"/>
                <a:gd name="T58" fmla="*/ 0 w 24"/>
                <a:gd name="T59" fmla="*/ 0 h 9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4" h="90">
                  <a:moveTo>
                    <a:pt x="0" y="0"/>
                  </a:moveTo>
                  <a:lnTo>
                    <a:pt x="4" y="7"/>
                  </a:lnTo>
                  <a:lnTo>
                    <a:pt x="6" y="16"/>
                  </a:lnTo>
                  <a:lnTo>
                    <a:pt x="8" y="26"/>
                  </a:lnTo>
                  <a:lnTo>
                    <a:pt x="9" y="31"/>
                  </a:lnTo>
                  <a:lnTo>
                    <a:pt x="11" y="34"/>
                  </a:lnTo>
                  <a:lnTo>
                    <a:pt x="13" y="38"/>
                  </a:lnTo>
                  <a:lnTo>
                    <a:pt x="16" y="40"/>
                  </a:lnTo>
                  <a:lnTo>
                    <a:pt x="19" y="42"/>
                  </a:lnTo>
                  <a:lnTo>
                    <a:pt x="19" y="44"/>
                  </a:lnTo>
                  <a:lnTo>
                    <a:pt x="17" y="48"/>
                  </a:lnTo>
                  <a:lnTo>
                    <a:pt x="15" y="55"/>
                  </a:lnTo>
                  <a:lnTo>
                    <a:pt x="13" y="62"/>
                  </a:lnTo>
                  <a:lnTo>
                    <a:pt x="12" y="64"/>
                  </a:lnTo>
                  <a:lnTo>
                    <a:pt x="13" y="65"/>
                  </a:lnTo>
                  <a:lnTo>
                    <a:pt x="14" y="66"/>
                  </a:lnTo>
                  <a:lnTo>
                    <a:pt x="14" y="70"/>
                  </a:lnTo>
                  <a:lnTo>
                    <a:pt x="13" y="78"/>
                  </a:lnTo>
                  <a:lnTo>
                    <a:pt x="11" y="90"/>
                  </a:lnTo>
                  <a:lnTo>
                    <a:pt x="24" y="47"/>
                  </a:lnTo>
                  <a:lnTo>
                    <a:pt x="22" y="43"/>
                  </a:lnTo>
                  <a:lnTo>
                    <a:pt x="21" y="38"/>
                  </a:lnTo>
                  <a:lnTo>
                    <a:pt x="20" y="30"/>
                  </a:lnTo>
                  <a:lnTo>
                    <a:pt x="16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7" y="4"/>
                  </a:lnTo>
                  <a:lnTo>
                    <a:pt x="5" y="2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79" name="Freeform 288"/>
            <p:cNvSpPr>
              <a:spLocks/>
            </p:cNvSpPr>
            <p:nvPr/>
          </p:nvSpPr>
          <p:spPr bwMode="auto">
            <a:xfrm>
              <a:off x="1482" y="899"/>
              <a:ext cx="93" cy="45"/>
            </a:xfrm>
            <a:custGeom>
              <a:avLst/>
              <a:gdLst>
                <a:gd name="T0" fmla="*/ 84 w 93"/>
                <a:gd name="T1" fmla="*/ 23 h 45"/>
                <a:gd name="T2" fmla="*/ 86 w 93"/>
                <a:gd name="T3" fmla="*/ 19 h 45"/>
                <a:gd name="T4" fmla="*/ 89 w 93"/>
                <a:gd name="T5" fmla="*/ 16 h 45"/>
                <a:gd name="T6" fmla="*/ 92 w 93"/>
                <a:gd name="T7" fmla="*/ 8 h 45"/>
                <a:gd name="T8" fmla="*/ 93 w 93"/>
                <a:gd name="T9" fmla="*/ 2 h 45"/>
                <a:gd name="T10" fmla="*/ 93 w 93"/>
                <a:gd name="T11" fmla="*/ 0 h 45"/>
                <a:gd name="T12" fmla="*/ 91 w 93"/>
                <a:gd name="T13" fmla="*/ 4 h 45"/>
                <a:gd name="T14" fmla="*/ 89 w 93"/>
                <a:gd name="T15" fmla="*/ 8 h 45"/>
                <a:gd name="T16" fmla="*/ 85 w 93"/>
                <a:gd name="T17" fmla="*/ 12 h 45"/>
                <a:gd name="T18" fmla="*/ 81 w 93"/>
                <a:gd name="T19" fmla="*/ 16 h 45"/>
                <a:gd name="T20" fmla="*/ 71 w 93"/>
                <a:gd name="T21" fmla="*/ 21 h 45"/>
                <a:gd name="T22" fmla="*/ 61 w 93"/>
                <a:gd name="T23" fmla="*/ 26 h 45"/>
                <a:gd name="T24" fmla="*/ 51 w 93"/>
                <a:gd name="T25" fmla="*/ 29 h 45"/>
                <a:gd name="T26" fmla="*/ 42 w 93"/>
                <a:gd name="T27" fmla="*/ 32 h 45"/>
                <a:gd name="T28" fmla="*/ 34 w 93"/>
                <a:gd name="T29" fmla="*/ 34 h 45"/>
                <a:gd name="T30" fmla="*/ 28 w 93"/>
                <a:gd name="T31" fmla="*/ 34 h 45"/>
                <a:gd name="T32" fmla="*/ 23 w 93"/>
                <a:gd name="T33" fmla="*/ 34 h 45"/>
                <a:gd name="T34" fmla="*/ 19 w 93"/>
                <a:gd name="T35" fmla="*/ 32 h 45"/>
                <a:gd name="T36" fmla="*/ 16 w 93"/>
                <a:gd name="T37" fmla="*/ 28 h 45"/>
                <a:gd name="T38" fmla="*/ 12 w 93"/>
                <a:gd name="T39" fmla="*/ 23 h 45"/>
                <a:gd name="T40" fmla="*/ 10 w 93"/>
                <a:gd name="T41" fmla="*/ 20 h 45"/>
                <a:gd name="T42" fmla="*/ 5 w 93"/>
                <a:gd name="T43" fmla="*/ 23 h 45"/>
                <a:gd name="T44" fmla="*/ 2 w 93"/>
                <a:gd name="T45" fmla="*/ 24 h 45"/>
                <a:gd name="T46" fmla="*/ 0 w 93"/>
                <a:gd name="T47" fmla="*/ 26 h 45"/>
                <a:gd name="T48" fmla="*/ 0 w 93"/>
                <a:gd name="T49" fmla="*/ 28 h 45"/>
                <a:gd name="T50" fmla="*/ 2 w 93"/>
                <a:gd name="T51" fmla="*/ 31 h 45"/>
                <a:gd name="T52" fmla="*/ 3 w 93"/>
                <a:gd name="T53" fmla="*/ 33 h 45"/>
                <a:gd name="T54" fmla="*/ 10 w 93"/>
                <a:gd name="T55" fmla="*/ 36 h 45"/>
                <a:gd name="T56" fmla="*/ 18 w 93"/>
                <a:gd name="T57" fmla="*/ 40 h 45"/>
                <a:gd name="T58" fmla="*/ 26 w 93"/>
                <a:gd name="T59" fmla="*/ 43 h 45"/>
                <a:gd name="T60" fmla="*/ 34 w 93"/>
                <a:gd name="T61" fmla="*/ 45 h 45"/>
                <a:gd name="T62" fmla="*/ 38 w 93"/>
                <a:gd name="T63" fmla="*/ 45 h 45"/>
                <a:gd name="T64" fmla="*/ 44 w 93"/>
                <a:gd name="T65" fmla="*/ 42 h 45"/>
                <a:gd name="T66" fmla="*/ 61 w 93"/>
                <a:gd name="T67" fmla="*/ 34 h 45"/>
                <a:gd name="T68" fmla="*/ 84 w 93"/>
                <a:gd name="T69" fmla="*/ 23 h 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3" h="45">
                  <a:moveTo>
                    <a:pt x="84" y="23"/>
                  </a:moveTo>
                  <a:lnTo>
                    <a:pt x="86" y="19"/>
                  </a:lnTo>
                  <a:lnTo>
                    <a:pt x="89" y="16"/>
                  </a:lnTo>
                  <a:lnTo>
                    <a:pt x="92" y="8"/>
                  </a:lnTo>
                  <a:lnTo>
                    <a:pt x="93" y="2"/>
                  </a:lnTo>
                  <a:lnTo>
                    <a:pt x="93" y="0"/>
                  </a:lnTo>
                  <a:lnTo>
                    <a:pt x="91" y="4"/>
                  </a:lnTo>
                  <a:lnTo>
                    <a:pt x="89" y="8"/>
                  </a:lnTo>
                  <a:lnTo>
                    <a:pt x="85" y="12"/>
                  </a:lnTo>
                  <a:lnTo>
                    <a:pt x="81" y="16"/>
                  </a:lnTo>
                  <a:lnTo>
                    <a:pt x="71" y="21"/>
                  </a:lnTo>
                  <a:lnTo>
                    <a:pt x="61" y="26"/>
                  </a:lnTo>
                  <a:lnTo>
                    <a:pt x="51" y="29"/>
                  </a:lnTo>
                  <a:lnTo>
                    <a:pt x="42" y="32"/>
                  </a:lnTo>
                  <a:lnTo>
                    <a:pt x="34" y="34"/>
                  </a:lnTo>
                  <a:lnTo>
                    <a:pt x="28" y="34"/>
                  </a:lnTo>
                  <a:lnTo>
                    <a:pt x="23" y="34"/>
                  </a:lnTo>
                  <a:lnTo>
                    <a:pt x="19" y="32"/>
                  </a:lnTo>
                  <a:lnTo>
                    <a:pt x="16" y="28"/>
                  </a:lnTo>
                  <a:lnTo>
                    <a:pt x="12" y="23"/>
                  </a:lnTo>
                  <a:lnTo>
                    <a:pt x="10" y="20"/>
                  </a:lnTo>
                  <a:lnTo>
                    <a:pt x="5" y="23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3" y="33"/>
                  </a:lnTo>
                  <a:lnTo>
                    <a:pt x="10" y="36"/>
                  </a:lnTo>
                  <a:lnTo>
                    <a:pt x="18" y="40"/>
                  </a:lnTo>
                  <a:lnTo>
                    <a:pt x="26" y="43"/>
                  </a:lnTo>
                  <a:lnTo>
                    <a:pt x="34" y="45"/>
                  </a:lnTo>
                  <a:lnTo>
                    <a:pt x="38" y="45"/>
                  </a:lnTo>
                  <a:lnTo>
                    <a:pt x="44" y="42"/>
                  </a:lnTo>
                  <a:lnTo>
                    <a:pt x="61" y="34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0" name="Freeform 289"/>
            <p:cNvSpPr>
              <a:spLocks/>
            </p:cNvSpPr>
            <p:nvPr/>
          </p:nvSpPr>
          <p:spPr bwMode="auto">
            <a:xfrm>
              <a:off x="1503" y="746"/>
              <a:ext cx="100" cy="40"/>
            </a:xfrm>
            <a:custGeom>
              <a:avLst/>
              <a:gdLst>
                <a:gd name="T0" fmla="*/ 32 w 100"/>
                <a:gd name="T1" fmla="*/ 28 h 40"/>
                <a:gd name="T2" fmla="*/ 33 w 100"/>
                <a:gd name="T3" fmla="*/ 22 h 40"/>
                <a:gd name="T4" fmla="*/ 34 w 100"/>
                <a:gd name="T5" fmla="*/ 17 h 40"/>
                <a:gd name="T6" fmla="*/ 37 w 100"/>
                <a:gd name="T7" fmla="*/ 13 h 40"/>
                <a:gd name="T8" fmla="*/ 39 w 100"/>
                <a:gd name="T9" fmla="*/ 11 h 40"/>
                <a:gd name="T10" fmla="*/ 41 w 100"/>
                <a:gd name="T11" fmla="*/ 11 h 40"/>
                <a:gd name="T12" fmla="*/ 48 w 100"/>
                <a:gd name="T13" fmla="*/ 12 h 40"/>
                <a:gd name="T14" fmla="*/ 56 w 100"/>
                <a:gd name="T15" fmla="*/ 13 h 40"/>
                <a:gd name="T16" fmla="*/ 61 w 100"/>
                <a:gd name="T17" fmla="*/ 14 h 40"/>
                <a:gd name="T18" fmla="*/ 64 w 100"/>
                <a:gd name="T19" fmla="*/ 13 h 40"/>
                <a:gd name="T20" fmla="*/ 75 w 100"/>
                <a:gd name="T21" fmla="*/ 12 h 40"/>
                <a:gd name="T22" fmla="*/ 86 w 100"/>
                <a:gd name="T23" fmla="*/ 12 h 40"/>
                <a:gd name="T24" fmla="*/ 100 w 100"/>
                <a:gd name="T25" fmla="*/ 12 h 40"/>
                <a:gd name="T26" fmla="*/ 87 w 100"/>
                <a:gd name="T27" fmla="*/ 9 h 40"/>
                <a:gd name="T28" fmla="*/ 73 w 100"/>
                <a:gd name="T29" fmla="*/ 8 h 40"/>
                <a:gd name="T30" fmla="*/ 57 w 100"/>
                <a:gd name="T31" fmla="*/ 6 h 40"/>
                <a:gd name="T32" fmla="*/ 54 w 100"/>
                <a:gd name="T33" fmla="*/ 3 h 40"/>
                <a:gd name="T34" fmla="*/ 50 w 100"/>
                <a:gd name="T35" fmla="*/ 1 h 40"/>
                <a:gd name="T36" fmla="*/ 47 w 100"/>
                <a:gd name="T37" fmla="*/ 0 h 40"/>
                <a:gd name="T38" fmla="*/ 45 w 100"/>
                <a:gd name="T39" fmla="*/ 0 h 40"/>
                <a:gd name="T40" fmla="*/ 40 w 100"/>
                <a:gd name="T41" fmla="*/ 3 h 40"/>
                <a:gd name="T42" fmla="*/ 39 w 100"/>
                <a:gd name="T43" fmla="*/ 4 h 40"/>
                <a:gd name="T44" fmla="*/ 32 w 100"/>
                <a:gd name="T45" fmla="*/ 6 h 40"/>
                <a:gd name="T46" fmla="*/ 28 w 100"/>
                <a:gd name="T47" fmla="*/ 8 h 40"/>
                <a:gd name="T48" fmla="*/ 24 w 100"/>
                <a:gd name="T49" fmla="*/ 12 h 40"/>
                <a:gd name="T50" fmla="*/ 21 w 100"/>
                <a:gd name="T51" fmla="*/ 14 h 40"/>
                <a:gd name="T52" fmla="*/ 18 w 100"/>
                <a:gd name="T53" fmla="*/ 19 h 40"/>
                <a:gd name="T54" fmla="*/ 17 w 100"/>
                <a:gd name="T55" fmla="*/ 20 h 40"/>
                <a:gd name="T56" fmla="*/ 12 w 100"/>
                <a:gd name="T57" fmla="*/ 23 h 40"/>
                <a:gd name="T58" fmla="*/ 8 w 100"/>
                <a:gd name="T59" fmla="*/ 27 h 40"/>
                <a:gd name="T60" fmla="*/ 5 w 100"/>
                <a:gd name="T61" fmla="*/ 30 h 40"/>
                <a:gd name="T62" fmla="*/ 2 w 100"/>
                <a:gd name="T63" fmla="*/ 32 h 40"/>
                <a:gd name="T64" fmla="*/ 0 w 100"/>
                <a:gd name="T65" fmla="*/ 38 h 40"/>
                <a:gd name="T66" fmla="*/ 0 w 100"/>
                <a:gd name="T67" fmla="*/ 40 h 40"/>
                <a:gd name="T68" fmla="*/ 5 w 100"/>
                <a:gd name="T69" fmla="*/ 35 h 40"/>
                <a:gd name="T70" fmla="*/ 9 w 100"/>
                <a:gd name="T71" fmla="*/ 30 h 40"/>
                <a:gd name="T72" fmla="*/ 15 w 100"/>
                <a:gd name="T73" fmla="*/ 28 h 40"/>
                <a:gd name="T74" fmla="*/ 20 w 100"/>
                <a:gd name="T75" fmla="*/ 27 h 40"/>
                <a:gd name="T76" fmla="*/ 29 w 100"/>
                <a:gd name="T77" fmla="*/ 27 h 40"/>
                <a:gd name="T78" fmla="*/ 32 w 100"/>
                <a:gd name="T79" fmla="*/ 28 h 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0" h="40">
                  <a:moveTo>
                    <a:pt x="32" y="28"/>
                  </a:moveTo>
                  <a:lnTo>
                    <a:pt x="33" y="22"/>
                  </a:lnTo>
                  <a:lnTo>
                    <a:pt x="34" y="17"/>
                  </a:lnTo>
                  <a:lnTo>
                    <a:pt x="37" y="13"/>
                  </a:lnTo>
                  <a:lnTo>
                    <a:pt x="39" y="11"/>
                  </a:lnTo>
                  <a:lnTo>
                    <a:pt x="41" y="11"/>
                  </a:lnTo>
                  <a:lnTo>
                    <a:pt x="48" y="12"/>
                  </a:lnTo>
                  <a:lnTo>
                    <a:pt x="56" y="13"/>
                  </a:lnTo>
                  <a:lnTo>
                    <a:pt x="61" y="14"/>
                  </a:lnTo>
                  <a:lnTo>
                    <a:pt x="64" y="13"/>
                  </a:lnTo>
                  <a:lnTo>
                    <a:pt x="75" y="12"/>
                  </a:lnTo>
                  <a:lnTo>
                    <a:pt x="86" y="12"/>
                  </a:lnTo>
                  <a:lnTo>
                    <a:pt x="100" y="12"/>
                  </a:lnTo>
                  <a:lnTo>
                    <a:pt x="87" y="9"/>
                  </a:lnTo>
                  <a:lnTo>
                    <a:pt x="73" y="8"/>
                  </a:lnTo>
                  <a:lnTo>
                    <a:pt x="57" y="6"/>
                  </a:lnTo>
                  <a:lnTo>
                    <a:pt x="54" y="3"/>
                  </a:lnTo>
                  <a:lnTo>
                    <a:pt x="50" y="1"/>
                  </a:lnTo>
                  <a:lnTo>
                    <a:pt x="47" y="0"/>
                  </a:lnTo>
                  <a:lnTo>
                    <a:pt x="45" y="0"/>
                  </a:lnTo>
                  <a:lnTo>
                    <a:pt x="40" y="3"/>
                  </a:lnTo>
                  <a:lnTo>
                    <a:pt x="39" y="4"/>
                  </a:lnTo>
                  <a:lnTo>
                    <a:pt x="32" y="6"/>
                  </a:lnTo>
                  <a:lnTo>
                    <a:pt x="28" y="8"/>
                  </a:lnTo>
                  <a:lnTo>
                    <a:pt x="24" y="12"/>
                  </a:lnTo>
                  <a:lnTo>
                    <a:pt x="21" y="14"/>
                  </a:lnTo>
                  <a:lnTo>
                    <a:pt x="18" y="19"/>
                  </a:lnTo>
                  <a:lnTo>
                    <a:pt x="17" y="20"/>
                  </a:lnTo>
                  <a:lnTo>
                    <a:pt x="12" y="23"/>
                  </a:lnTo>
                  <a:lnTo>
                    <a:pt x="8" y="27"/>
                  </a:lnTo>
                  <a:lnTo>
                    <a:pt x="5" y="30"/>
                  </a:lnTo>
                  <a:lnTo>
                    <a:pt x="2" y="32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5" y="35"/>
                  </a:lnTo>
                  <a:lnTo>
                    <a:pt x="9" y="30"/>
                  </a:lnTo>
                  <a:lnTo>
                    <a:pt x="15" y="28"/>
                  </a:lnTo>
                  <a:lnTo>
                    <a:pt x="20" y="27"/>
                  </a:lnTo>
                  <a:lnTo>
                    <a:pt x="29" y="27"/>
                  </a:lnTo>
                  <a:lnTo>
                    <a:pt x="32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1" name="Freeform 290"/>
            <p:cNvSpPr>
              <a:spLocks/>
            </p:cNvSpPr>
            <p:nvPr/>
          </p:nvSpPr>
          <p:spPr bwMode="auto">
            <a:xfrm>
              <a:off x="1581" y="743"/>
              <a:ext cx="103" cy="175"/>
            </a:xfrm>
            <a:custGeom>
              <a:avLst/>
              <a:gdLst>
                <a:gd name="T0" fmla="*/ 0 w 103"/>
                <a:gd name="T1" fmla="*/ 2 h 175"/>
                <a:gd name="T2" fmla="*/ 10 w 103"/>
                <a:gd name="T3" fmla="*/ 2 h 175"/>
                <a:gd name="T4" fmla="*/ 19 w 103"/>
                <a:gd name="T5" fmla="*/ 3 h 175"/>
                <a:gd name="T6" fmla="*/ 29 w 103"/>
                <a:gd name="T7" fmla="*/ 6 h 175"/>
                <a:gd name="T8" fmla="*/ 37 w 103"/>
                <a:gd name="T9" fmla="*/ 9 h 175"/>
                <a:gd name="T10" fmla="*/ 52 w 103"/>
                <a:gd name="T11" fmla="*/ 15 h 175"/>
                <a:gd name="T12" fmla="*/ 64 w 103"/>
                <a:gd name="T13" fmla="*/ 24 h 175"/>
                <a:gd name="T14" fmla="*/ 74 w 103"/>
                <a:gd name="T15" fmla="*/ 32 h 175"/>
                <a:gd name="T16" fmla="*/ 81 w 103"/>
                <a:gd name="T17" fmla="*/ 40 h 175"/>
                <a:gd name="T18" fmla="*/ 87 w 103"/>
                <a:gd name="T19" fmla="*/ 47 h 175"/>
                <a:gd name="T20" fmla="*/ 89 w 103"/>
                <a:gd name="T21" fmla="*/ 51 h 175"/>
                <a:gd name="T22" fmla="*/ 78 w 103"/>
                <a:gd name="T23" fmla="*/ 128 h 175"/>
                <a:gd name="T24" fmla="*/ 76 w 103"/>
                <a:gd name="T25" fmla="*/ 136 h 175"/>
                <a:gd name="T26" fmla="*/ 72 w 103"/>
                <a:gd name="T27" fmla="*/ 156 h 175"/>
                <a:gd name="T28" fmla="*/ 72 w 103"/>
                <a:gd name="T29" fmla="*/ 165 h 175"/>
                <a:gd name="T30" fmla="*/ 72 w 103"/>
                <a:gd name="T31" fmla="*/ 172 h 175"/>
                <a:gd name="T32" fmla="*/ 72 w 103"/>
                <a:gd name="T33" fmla="*/ 174 h 175"/>
                <a:gd name="T34" fmla="*/ 73 w 103"/>
                <a:gd name="T35" fmla="*/ 175 h 175"/>
                <a:gd name="T36" fmla="*/ 74 w 103"/>
                <a:gd name="T37" fmla="*/ 175 h 175"/>
                <a:gd name="T38" fmla="*/ 77 w 103"/>
                <a:gd name="T39" fmla="*/ 174 h 175"/>
                <a:gd name="T40" fmla="*/ 85 w 103"/>
                <a:gd name="T41" fmla="*/ 116 h 175"/>
                <a:gd name="T42" fmla="*/ 95 w 103"/>
                <a:gd name="T43" fmla="*/ 89 h 175"/>
                <a:gd name="T44" fmla="*/ 101 w 103"/>
                <a:gd name="T45" fmla="*/ 67 h 175"/>
                <a:gd name="T46" fmla="*/ 103 w 103"/>
                <a:gd name="T47" fmla="*/ 59 h 175"/>
                <a:gd name="T48" fmla="*/ 103 w 103"/>
                <a:gd name="T49" fmla="*/ 54 h 175"/>
                <a:gd name="T50" fmla="*/ 103 w 103"/>
                <a:gd name="T51" fmla="*/ 50 h 175"/>
                <a:gd name="T52" fmla="*/ 102 w 103"/>
                <a:gd name="T53" fmla="*/ 47 h 175"/>
                <a:gd name="T54" fmla="*/ 100 w 103"/>
                <a:gd name="T55" fmla="*/ 40 h 175"/>
                <a:gd name="T56" fmla="*/ 94 w 103"/>
                <a:gd name="T57" fmla="*/ 34 h 175"/>
                <a:gd name="T58" fmla="*/ 86 w 103"/>
                <a:gd name="T59" fmla="*/ 26 h 175"/>
                <a:gd name="T60" fmla="*/ 77 w 103"/>
                <a:gd name="T61" fmla="*/ 19 h 175"/>
                <a:gd name="T62" fmla="*/ 68 w 103"/>
                <a:gd name="T63" fmla="*/ 14 h 175"/>
                <a:gd name="T64" fmla="*/ 60 w 103"/>
                <a:gd name="T65" fmla="*/ 10 h 175"/>
                <a:gd name="T66" fmla="*/ 52 w 103"/>
                <a:gd name="T67" fmla="*/ 7 h 175"/>
                <a:gd name="T68" fmla="*/ 43 w 103"/>
                <a:gd name="T69" fmla="*/ 4 h 175"/>
                <a:gd name="T70" fmla="*/ 30 w 103"/>
                <a:gd name="T71" fmla="*/ 1 h 175"/>
                <a:gd name="T72" fmla="*/ 17 w 103"/>
                <a:gd name="T73" fmla="*/ 0 h 175"/>
                <a:gd name="T74" fmla="*/ 8 w 103"/>
                <a:gd name="T75" fmla="*/ 1 h 175"/>
                <a:gd name="T76" fmla="*/ 0 w 103"/>
                <a:gd name="T77" fmla="*/ 2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3" h="175">
                  <a:moveTo>
                    <a:pt x="0" y="2"/>
                  </a:moveTo>
                  <a:lnTo>
                    <a:pt x="10" y="2"/>
                  </a:lnTo>
                  <a:lnTo>
                    <a:pt x="19" y="3"/>
                  </a:lnTo>
                  <a:lnTo>
                    <a:pt x="29" y="6"/>
                  </a:lnTo>
                  <a:lnTo>
                    <a:pt x="37" y="9"/>
                  </a:lnTo>
                  <a:lnTo>
                    <a:pt x="52" y="15"/>
                  </a:lnTo>
                  <a:lnTo>
                    <a:pt x="64" y="24"/>
                  </a:lnTo>
                  <a:lnTo>
                    <a:pt x="74" y="32"/>
                  </a:lnTo>
                  <a:lnTo>
                    <a:pt x="81" y="40"/>
                  </a:lnTo>
                  <a:lnTo>
                    <a:pt x="87" y="47"/>
                  </a:lnTo>
                  <a:lnTo>
                    <a:pt x="89" y="51"/>
                  </a:lnTo>
                  <a:lnTo>
                    <a:pt x="78" y="128"/>
                  </a:lnTo>
                  <a:lnTo>
                    <a:pt x="76" y="136"/>
                  </a:lnTo>
                  <a:lnTo>
                    <a:pt x="72" y="156"/>
                  </a:lnTo>
                  <a:lnTo>
                    <a:pt x="72" y="165"/>
                  </a:lnTo>
                  <a:lnTo>
                    <a:pt x="72" y="172"/>
                  </a:lnTo>
                  <a:lnTo>
                    <a:pt x="72" y="174"/>
                  </a:lnTo>
                  <a:lnTo>
                    <a:pt x="73" y="175"/>
                  </a:lnTo>
                  <a:lnTo>
                    <a:pt x="74" y="175"/>
                  </a:lnTo>
                  <a:lnTo>
                    <a:pt x="77" y="174"/>
                  </a:lnTo>
                  <a:lnTo>
                    <a:pt x="85" y="116"/>
                  </a:lnTo>
                  <a:lnTo>
                    <a:pt x="95" y="89"/>
                  </a:lnTo>
                  <a:lnTo>
                    <a:pt x="101" y="67"/>
                  </a:lnTo>
                  <a:lnTo>
                    <a:pt x="103" y="59"/>
                  </a:lnTo>
                  <a:lnTo>
                    <a:pt x="103" y="54"/>
                  </a:lnTo>
                  <a:lnTo>
                    <a:pt x="103" y="50"/>
                  </a:lnTo>
                  <a:lnTo>
                    <a:pt x="102" y="47"/>
                  </a:lnTo>
                  <a:lnTo>
                    <a:pt x="100" y="40"/>
                  </a:lnTo>
                  <a:lnTo>
                    <a:pt x="94" y="34"/>
                  </a:lnTo>
                  <a:lnTo>
                    <a:pt x="86" y="26"/>
                  </a:lnTo>
                  <a:lnTo>
                    <a:pt x="77" y="19"/>
                  </a:lnTo>
                  <a:lnTo>
                    <a:pt x="68" y="14"/>
                  </a:lnTo>
                  <a:lnTo>
                    <a:pt x="60" y="10"/>
                  </a:lnTo>
                  <a:lnTo>
                    <a:pt x="52" y="7"/>
                  </a:lnTo>
                  <a:lnTo>
                    <a:pt x="43" y="4"/>
                  </a:lnTo>
                  <a:lnTo>
                    <a:pt x="30" y="1"/>
                  </a:lnTo>
                  <a:lnTo>
                    <a:pt x="17" y="0"/>
                  </a:lnTo>
                  <a:lnTo>
                    <a:pt x="8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82" name="Freeform 291"/>
            <p:cNvSpPr>
              <a:spLocks/>
            </p:cNvSpPr>
            <p:nvPr/>
          </p:nvSpPr>
          <p:spPr bwMode="auto">
            <a:xfrm>
              <a:off x="1547" y="830"/>
              <a:ext cx="167" cy="167"/>
            </a:xfrm>
            <a:custGeom>
              <a:avLst/>
              <a:gdLst>
                <a:gd name="T0" fmla="*/ 39 w 167"/>
                <a:gd name="T1" fmla="*/ 149 h 167"/>
                <a:gd name="T2" fmla="*/ 33 w 167"/>
                <a:gd name="T3" fmla="*/ 149 h 167"/>
                <a:gd name="T4" fmla="*/ 20 w 167"/>
                <a:gd name="T5" fmla="*/ 150 h 167"/>
                <a:gd name="T6" fmla="*/ 13 w 167"/>
                <a:gd name="T7" fmla="*/ 151 h 167"/>
                <a:gd name="T8" fmla="*/ 6 w 167"/>
                <a:gd name="T9" fmla="*/ 152 h 167"/>
                <a:gd name="T10" fmla="*/ 2 w 167"/>
                <a:gd name="T11" fmla="*/ 155 h 167"/>
                <a:gd name="T12" fmla="*/ 1 w 167"/>
                <a:gd name="T13" fmla="*/ 156 h 167"/>
                <a:gd name="T14" fmla="*/ 1 w 167"/>
                <a:gd name="T15" fmla="*/ 157 h 167"/>
                <a:gd name="T16" fmla="*/ 0 w 167"/>
                <a:gd name="T17" fmla="*/ 158 h 167"/>
                <a:gd name="T18" fmla="*/ 0 w 167"/>
                <a:gd name="T19" fmla="*/ 159 h 167"/>
                <a:gd name="T20" fmla="*/ 1 w 167"/>
                <a:gd name="T21" fmla="*/ 160 h 167"/>
                <a:gd name="T22" fmla="*/ 5 w 167"/>
                <a:gd name="T23" fmla="*/ 161 h 167"/>
                <a:gd name="T24" fmla="*/ 6 w 167"/>
                <a:gd name="T25" fmla="*/ 163 h 167"/>
                <a:gd name="T26" fmla="*/ 8 w 167"/>
                <a:gd name="T27" fmla="*/ 165 h 167"/>
                <a:gd name="T28" fmla="*/ 10 w 167"/>
                <a:gd name="T29" fmla="*/ 166 h 167"/>
                <a:gd name="T30" fmla="*/ 12 w 167"/>
                <a:gd name="T31" fmla="*/ 167 h 167"/>
                <a:gd name="T32" fmla="*/ 16 w 167"/>
                <a:gd name="T33" fmla="*/ 166 h 167"/>
                <a:gd name="T34" fmla="*/ 19 w 167"/>
                <a:gd name="T35" fmla="*/ 163 h 167"/>
                <a:gd name="T36" fmla="*/ 25 w 167"/>
                <a:gd name="T37" fmla="*/ 158 h 167"/>
                <a:gd name="T38" fmla="*/ 27 w 167"/>
                <a:gd name="T39" fmla="*/ 158 h 167"/>
                <a:gd name="T40" fmla="*/ 36 w 167"/>
                <a:gd name="T41" fmla="*/ 157 h 167"/>
                <a:gd name="T42" fmla="*/ 43 w 167"/>
                <a:gd name="T43" fmla="*/ 155 h 167"/>
                <a:gd name="T44" fmla="*/ 52 w 167"/>
                <a:gd name="T45" fmla="*/ 151 h 167"/>
                <a:gd name="T46" fmla="*/ 63 w 167"/>
                <a:gd name="T47" fmla="*/ 147 h 167"/>
                <a:gd name="T48" fmla="*/ 74 w 167"/>
                <a:gd name="T49" fmla="*/ 140 h 167"/>
                <a:gd name="T50" fmla="*/ 80 w 167"/>
                <a:gd name="T51" fmla="*/ 135 h 167"/>
                <a:gd name="T52" fmla="*/ 83 w 167"/>
                <a:gd name="T53" fmla="*/ 132 h 167"/>
                <a:gd name="T54" fmla="*/ 89 w 167"/>
                <a:gd name="T55" fmla="*/ 122 h 167"/>
                <a:gd name="T56" fmla="*/ 92 w 167"/>
                <a:gd name="T57" fmla="*/ 114 h 167"/>
                <a:gd name="T58" fmla="*/ 95 w 167"/>
                <a:gd name="T59" fmla="*/ 111 h 167"/>
                <a:gd name="T60" fmla="*/ 98 w 167"/>
                <a:gd name="T61" fmla="*/ 109 h 167"/>
                <a:gd name="T62" fmla="*/ 105 w 167"/>
                <a:gd name="T63" fmla="*/ 106 h 167"/>
                <a:gd name="T64" fmla="*/ 111 w 167"/>
                <a:gd name="T65" fmla="*/ 103 h 167"/>
                <a:gd name="T66" fmla="*/ 121 w 167"/>
                <a:gd name="T67" fmla="*/ 96 h 167"/>
                <a:gd name="T68" fmla="*/ 127 w 167"/>
                <a:gd name="T69" fmla="*/ 89 h 167"/>
                <a:gd name="T70" fmla="*/ 134 w 167"/>
                <a:gd name="T71" fmla="*/ 81 h 167"/>
                <a:gd name="T72" fmla="*/ 140 w 167"/>
                <a:gd name="T73" fmla="*/ 67 h 167"/>
                <a:gd name="T74" fmla="*/ 144 w 167"/>
                <a:gd name="T75" fmla="*/ 64 h 167"/>
                <a:gd name="T76" fmla="*/ 153 w 167"/>
                <a:gd name="T77" fmla="*/ 54 h 167"/>
                <a:gd name="T78" fmla="*/ 158 w 167"/>
                <a:gd name="T79" fmla="*/ 47 h 167"/>
                <a:gd name="T80" fmla="*/ 161 w 167"/>
                <a:gd name="T81" fmla="*/ 39 h 167"/>
                <a:gd name="T82" fmla="*/ 165 w 167"/>
                <a:gd name="T83" fmla="*/ 29 h 167"/>
                <a:gd name="T84" fmla="*/ 167 w 167"/>
                <a:gd name="T85" fmla="*/ 18 h 167"/>
                <a:gd name="T86" fmla="*/ 165 w 167"/>
                <a:gd name="T87" fmla="*/ 15 h 167"/>
                <a:gd name="T88" fmla="*/ 159 w 167"/>
                <a:gd name="T89" fmla="*/ 7 h 167"/>
                <a:gd name="T90" fmla="*/ 155 w 167"/>
                <a:gd name="T91" fmla="*/ 3 h 167"/>
                <a:gd name="T92" fmla="*/ 152 w 167"/>
                <a:gd name="T93" fmla="*/ 1 h 167"/>
                <a:gd name="T94" fmla="*/ 150 w 167"/>
                <a:gd name="T95" fmla="*/ 0 h 167"/>
                <a:gd name="T96" fmla="*/ 149 w 167"/>
                <a:gd name="T97" fmla="*/ 1 h 167"/>
                <a:gd name="T98" fmla="*/ 149 w 167"/>
                <a:gd name="T99" fmla="*/ 2 h 167"/>
                <a:gd name="T100" fmla="*/ 149 w 167"/>
                <a:gd name="T101" fmla="*/ 12 h 167"/>
                <a:gd name="T102" fmla="*/ 150 w 167"/>
                <a:gd name="T103" fmla="*/ 22 h 167"/>
                <a:gd name="T104" fmla="*/ 151 w 167"/>
                <a:gd name="T105" fmla="*/ 29 h 167"/>
                <a:gd name="T106" fmla="*/ 143 w 167"/>
                <a:gd name="T107" fmla="*/ 39 h 167"/>
                <a:gd name="T108" fmla="*/ 135 w 167"/>
                <a:gd name="T109" fmla="*/ 50 h 167"/>
                <a:gd name="T110" fmla="*/ 127 w 167"/>
                <a:gd name="T111" fmla="*/ 66 h 167"/>
                <a:gd name="T112" fmla="*/ 115 w 167"/>
                <a:gd name="T113" fmla="*/ 89 h 167"/>
                <a:gd name="T114" fmla="*/ 39 w 167"/>
                <a:gd name="T115" fmla="*/ 149 h 16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7" h="167">
                  <a:moveTo>
                    <a:pt x="39" y="149"/>
                  </a:moveTo>
                  <a:lnTo>
                    <a:pt x="33" y="149"/>
                  </a:lnTo>
                  <a:lnTo>
                    <a:pt x="20" y="150"/>
                  </a:lnTo>
                  <a:lnTo>
                    <a:pt x="13" y="151"/>
                  </a:lnTo>
                  <a:lnTo>
                    <a:pt x="6" y="152"/>
                  </a:lnTo>
                  <a:lnTo>
                    <a:pt x="2" y="155"/>
                  </a:lnTo>
                  <a:lnTo>
                    <a:pt x="1" y="156"/>
                  </a:lnTo>
                  <a:lnTo>
                    <a:pt x="1" y="157"/>
                  </a:lnTo>
                  <a:lnTo>
                    <a:pt x="0" y="158"/>
                  </a:lnTo>
                  <a:lnTo>
                    <a:pt x="0" y="159"/>
                  </a:lnTo>
                  <a:lnTo>
                    <a:pt x="1" y="160"/>
                  </a:lnTo>
                  <a:lnTo>
                    <a:pt x="5" y="161"/>
                  </a:lnTo>
                  <a:lnTo>
                    <a:pt x="6" y="163"/>
                  </a:lnTo>
                  <a:lnTo>
                    <a:pt x="8" y="165"/>
                  </a:lnTo>
                  <a:lnTo>
                    <a:pt x="10" y="166"/>
                  </a:lnTo>
                  <a:lnTo>
                    <a:pt x="12" y="167"/>
                  </a:lnTo>
                  <a:lnTo>
                    <a:pt x="16" y="166"/>
                  </a:lnTo>
                  <a:lnTo>
                    <a:pt x="19" y="163"/>
                  </a:lnTo>
                  <a:lnTo>
                    <a:pt x="25" y="158"/>
                  </a:lnTo>
                  <a:lnTo>
                    <a:pt x="27" y="158"/>
                  </a:lnTo>
                  <a:lnTo>
                    <a:pt x="36" y="157"/>
                  </a:lnTo>
                  <a:lnTo>
                    <a:pt x="43" y="155"/>
                  </a:lnTo>
                  <a:lnTo>
                    <a:pt x="52" y="151"/>
                  </a:lnTo>
                  <a:lnTo>
                    <a:pt x="63" y="147"/>
                  </a:lnTo>
                  <a:lnTo>
                    <a:pt x="74" y="140"/>
                  </a:lnTo>
                  <a:lnTo>
                    <a:pt x="80" y="135"/>
                  </a:lnTo>
                  <a:lnTo>
                    <a:pt x="83" y="132"/>
                  </a:lnTo>
                  <a:lnTo>
                    <a:pt x="89" y="122"/>
                  </a:lnTo>
                  <a:lnTo>
                    <a:pt x="92" y="114"/>
                  </a:lnTo>
                  <a:lnTo>
                    <a:pt x="95" y="111"/>
                  </a:lnTo>
                  <a:lnTo>
                    <a:pt x="98" y="109"/>
                  </a:lnTo>
                  <a:lnTo>
                    <a:pt x="105" y="106"/>
                  </a:lnTo>
                  <a:lnTo>
                    <a:pt x="111" y="103"/>
                  </a:lnTo>
                  <a:lnTo>
                    <a:pt x="121" y="96"/>
                  </a:lnTo>
                  <a:lnTo>
                    <a:pt x="127" y="89"/>
                  </a:lnTo>
                  <a:lnTo>
                    <a:pt x="134" y="81"/>
                  </a:lnTo>
                  <a:lnTo>
                    <a:pt x="140" y="67"/>
                  </a:lnTo>
                  <a:lnTo>
                    <a:pt x="144" y="64"/>
                  </a:lnTo>
                  <a:lnTo>
                    <a:pt x="153" y="54"/>
                  </a:lnTo>
                  <a:lnTo>
                    <a:pt x="158" y="47"/>
                  </a:lnTo>
                  <a:lnTo>
                    <a:pt x="161" y="39"/>
                  </a:lnTo>
                  <a:lnTo>
                    <a:pt x="165" y="29"/>
                  </a:lnTo>
                  <a:lnTo>
                    <a:pt x="167" y="18"/>
                  </a:lnTo>
                  <a:lnTo>
                    <a:pt x="165" y="15"/>
                  </a:lnTo>
                  <a:lnTo>
                    <a:pt x="159" y="7"/>
                  </a:lnTo>
                  <a:lnTo>
                    <a:pt x="155" y="3"/>
                  </a:lnTo>
                  <a:lnTo>
                    <a:pt x="152" y="1"/>
                  </a:lnTo>
                  <a:lnTo>
                    <a:pt x="150" y="0"/>
                  </a:lnTo>
                  <a:lnTo>
                    <a:pt x="149" y="1"/>
                  </a:lnTo>
                  <a:lnTo>
                    <a:pt x="149" y="2"/>
                  </a:lnTo>
                  <a:lnTo>
                    <a:pt x="149" y="12"/>
                  </a:lnTo>
                  <a:lnTo>
                    <a:pt x="150" y="22"/>
                  </a:lnTo>
                  <a:lnTo>
                    <a:pt x="151" y="29"/>
                  </a:lnTo>
                  <a:lnTo>
                    <a:pt x="143" y="39"/>
                  </a:lnTo>
                  <a:lnTo>
                    <a:pt x="135" y="50"/>
                  </a:lnTo>
                  <a:lnTo>
                    <a:pt x="127" y="66"/>
                  </a:lnTo>
                  <a:lnTo>
                    <a:pt x="115" y="89"/>
                  </a:lnTo>
                  <a:lnTo>
                    <a:pt x="39" y="1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54" name="Freeform 292"/>
          <p:cNvSpPr>
            <a:spLocks/>
          </p:cNvSpPr>
          <p:nvPr/>
        </p:nvSpPr>
        <p:spPr bwMode="auto">
          <a:xfrm>
            <a:off x="2312988" y="1655763"/>
            <a:ext cx="431800" cy="420687"/>
          </a:xfrm>
          <a:custGeom>
            <a:avLst/>
            <a:gdLst>
              <a:gd name="T0" fmla="*/ 280988 w 272"/>
              <a:gd name="T1" fmla="*/ 395287 h 265"/>
              <a:gd name="T2" fmla="*/ 246063 w 272"/>
              <a:gd name="T3" fmla="*/ 414337 h 265"/>
              <a:gd name="T4" fmla="*/ 225425 w 272"/>
              <a:gd name="T5" fmla="*/ 420687 h 265"/>
              <a:gd name="T6" fmla="*/ 220663 w 272"/>
              <a:gd name="T7" fmla="*/ 414337 h 265"/>
              <a:gd name="T8" fmla="*/ 193675 w 272"/>
              <a:gd name="T9" fmla="*/ 407987 h 265"/>
              <a:gd name="T10" fmla="*/ 176213 w 272"/>
              <a:gd name="T11" fmla="*/ 404812 h 265"/>
              <a:gd name="T12" fmla="*/ 158750 w 272"/>
              <a:gd name="T13" fmla="*/ 400050 h 265"/>
              <a:gd name="T14" fmla="*/ 147638 w 272"/>
              <a:gd name="T15" fmla="*/ 387350 h 265"/>
              <a:gd name="T16" fmla="*/ 131763 w 272"/>
              <a:gd name="T17" fmla="*/ 376237 h 265"/>
              <a:gd name="T18" fmla="*/ 87313 w 272"/>
              <a:gd name="T19" fmla="*/ 363537 h 265"/>
              <a:gd name="T20" fmla="*/ 61913 w 272"/>
              <a:gd name="T21" fmla="*/ 349250 h 265"/>
              <a:gd name="T22" fmla="*/ 55563 w 272"/>
              <a:gd name="T23" fmla="*/ 341312 h 265"/>
              <a:gd name="T24" fmla="*/ 34925 w 272"/>
              <a:gd name="T25" fmla="*/ 339725 h 265"/>
              <a:gd name="T26" fmla="*/ 20638 w 272"/>
              <a:gd name="T27" fmla="*/ 333375 h 265"/>
              <a:gd name="T28" fmla="*/ 6350 w 272"/>
              <a:gd name="T29" fmla="*/ 315912 h 265"/>
              <a:gd name="T30" fmla="*/ 1588 w 272"/>
              <a:gd name="T31" fmla="*/ 301625 h 265"/>
              <a:gd name="T32" fmla="*/ 0 w 272"/>
              <a:gd name="T33" fmla="*/ 276225 h 265"/>
              <a:gd name="T34" fmla="*/ 7938 w 272"/>
              <a:gd name="T35" fmla="*/ 241300 h 265"/>
              <a:gd name="T36" fmla="*/ 17463 w 272"/>
              <a:gd name="T37" fmla="*/ 187325 h 265"/>
              <a:gd name="T38" fmla="*/ 17463 w 272"/>
              <a:gd name="T39" fmla="*/ 169862 h 265"/>
              <a:gd name="T40" fmla="*/ 22225 w 272"/>
              <a:gd name="T41" fmla="*/ 139700 h 265"/>
              <a:gd name="T42" fmla="*/ 31750 w 272"/>
              <a:gd name="T43" fmla="*/ 115887 h 265"/>
              <a:gd name="T44" fmla="*/ 49213 w 272"/>
              <a:gd name="T45" fmla="*/ 90487 h 265"/>
              <a:gd name="T46" fmla="*/ 76200 w 272"/>
              <a:gd name="T47" fmla="*/ 65087 h 265"/>
              <a:gd name="T48" fmla="*/ 114300 w 272"/>
              <a:gd name="T49" fmla="*/ 42862 h 265"/>
              <a:gd name="T50" fmla="*/ 144463 w 272"/>
              <a:gd name="T51" fmla="*/ 28575 h 265"/>
              <a:gd name="T52" fmla="*/ 160338 w 272"/>
              <a:gd name="T53" fmla="*/ 14287 h 265"/>
              <a:gd name="T54" fmla="*/ 195263 w 272"/>
              <a:gd name="T55" fmla="*/ 1587 h 265"/>
              <a:gd name="T56" fmla="*/ 247650 w 272"/>
              <a:gd name="T57" fmla="*/ 0 h 265"/>
              <a:gd name="T58" fmla="*/ 273050 w 272"/>
              <a:gd name="T59" fmla="*/ 9525 h 265"/>
              <a:gd name="T60" fmla="*/ 307975 w 272"/>
              <a:gd name="T61" fmla="*/ 30162 h 265"/>
              <a:gd name="T62" fmla="*/ 323850 w 272"/>
              <a:gd name="T63" fmla="*/ 50800 h 265"/>
              <a:gd name="T64" fmla="*/ 339725 w 272"/>
              <a:gd name="T65" fmla="*/ 76200 h 265"/>
              <a:gd name="T66" fmla="*/ 355600 w 272"/>
              <a:gd name="T67" fmla="*/ 109537 h 265"/>
              <a:gd name="T68" fmla="*/ 376238 w 272"/>
              <a:gd name="T69" fmla="*/ 125412 h 265"/>
              <a:gd name="T70" fmla="*/ 396875 w 272"/>
              <a:gd name="T71" fmla="*/ 147637 h 265"/>
              <a:gd name="T72" fmla="*/ 414338 w 272"/>
              <a:gd name="T73" fmla="*/ 174625 h 265"/>
              <a:gd name="T74" fmla="*/ 423863 w 272"/>
              <a:gd name="T75" fmla="*/ 207962 h 265"/>
              <a:gd name="T76" fmla="*/ 423863 w 272"/>
              <a:gd name="T77" fmla="*/ 233362 h 265"/>
              <a:gd name="T78" fmla="*/ 423863 w 272"/>
              <a:gd name="T79" fmla="*/ 249237 h 265"/>
              <a:gd name="T80" fmla="*/ 431800 w 272"/>
              <a:gd name="T81" fmla="*/ 265112 h 265"/>
              <a:gd name="T82" fmla="*/ 425450 w 272"/>
              <a:gd name="T83" fmla="*/ 276225 h 265"/>
              <a:gd name="T84" fmla="*/ 414338 w 272"/>
              <a:gd name="T85" fmla="*/ 287337 h 265"/>
              <a:gd name="T86" fmla="*/ 407988 w 272"/>
              <a:gd name="T87" fmla="*/ 288925 h 265"/>
              <a:gd name="T88" fmla="*/ 404813 w 272"/>
              <a:gd name="T89" fmla="*/ 292100 h 265"/>
              <a:gd name="T90" fmla="*/ 400050 w 272"/>
              <a:gd name="T91" fmla="*/ 296862 h 265"/>
              <a:gd name="T92" fmla="*/ 395288 w 272"/>
              <a:gd name="T93" fmla="*/ 325437 h 265"/>
              <a:gd name="T94" fmla="*/ 385763 w 272"/>
              <a:gd name="T95" fmla="*/ 360362 h 265"/>
              <a:gd name="T96" fmla="*/ 381000 w 272"/>
              <a:gd name="T97" fmla="*/ 366712 h 265"/>
              <a:gd name="T98" fmla="*/ 374650 w 272"/>
              <a:gd name="T99" fmla="*/ 376237 h 265"/>
              <a:gd name="T100" fmla="*/ 357188 w 272"/>
              <a:gd name="T101" fmla="*/ 384175 h 265"/>
              <a:gd name="T102" fmla="*/ 346075 w 272"/>
              <a:gd name="T103" fmla="*/ 382587 h 265"/>
              <a:gd name="T104" fmla="*/ 327025 w 272"/>
              <a:gd name="T105" fmla="*/ 400050 h 265"/>
              <a:gd name="T106" fmla="*/ 314325 w 272"/>
              <a:gd name="T107" fmla="*/ 404812 h 265"/>
              <a:gd name="T108" fmla="*/ 301625 w 272"/>
              <a:gd name="T109" fmla="*/ 404812 h 265"/>
              <a:gd name="T110" fmla="*/ 292100 w 272"/>
              <a:gd name="T111" fmla="*/ 388937 h 26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72" h="265">
                <a:moveTo>
                  <a:pt x="184" y="245"/>
                </a:moveTo>
                <a:lnTo>
                  <a:pt x="177" y="249"/>
                </a:lnTo>
                <a:lnTo>
                  <a:pt x="163" y="258"/>
                </a:lnTo>
                <a:lnTo>
                  <a:pt x="155" y="261"/>
                </a:lnTo>
                <a:lnTo>
                  <a:pt x="148" y="263"/>
                </a:lnTo>
                <a:lnTo>
                  <a:pt x="142" y="265"/>
                </a:lnTo>
                <a:lnTo>
                  <a:pt x="140" y="263"/>
                </a:lnTo>
                <a:lnTo>
                  <a:pt x="139" y="261"/>
                </a:lnTo>
                <a:lnTo>
                  <a:pt x="130" y="258"/>
                </a:lnTo>
                <a:lnTo>
                  <a:pt x="122" y="257"/>
                </a:lnTo>
                <a:lnTo>
                  <a:pt x="114" y="255"/>
                </a:lnTo>
                <a:lnTo>
                  <a:pt x="111" y="255"/>
                </a:lnTo>
                <a:lnTo>
                  <a:pt x="103" y="254"/>
                </a:lnTo>
                <a:lnTo>
                  <a:pt x="100" y="252"/>
                </a:lnTo>
                <a:lnTo>
                  <a:pt x="95" y="249"/>
                </a:lnTo>
                <a:lnTo>
                  <a:pt x="93" y="244"/>
                </a:lnTo>
                <a:lnTo>
                  <a:pt x="91" y="239"/>
                </a:lnTo>
                <a:lnTo>
                  <a:pt x="83" y="237"/>
                </a:lnTo>
                <a:lnTo>
                  <a:pt x="66" y="233"/>
                </a:lnTo>
                <a:lnTo>
                  <a:pt x="55" y="229"/>
                </a:lnTo>
                <a:lnTo>
                  <a:pt x="46" y="226"/>
                </a:lnTo>
                <a:lnTo>
                  <a:pt x="39" y="220"/>
                </a:lnTo>
                <a:lnTo>
                  <a:pt x="36" y="218"/>
                </a:lnTo>
                <a:lnTo>
                  <a:pt x="35" y="215"/>
                </a:lnTo>
                <a:lnTo>
                  <a:pt x="31" y="215"/>
                </a:lnTo>
                <a:lnTo>
                  <a:pt x="22" y="214"/>
                </a:lnTo>
                <a:lnTo>
                  <a:pt x="17" y="212"/>
                </a:lnTo>
                <a:lnTo>
                  <a:pt x="13" y="210"/>
                </a:lnTo>
                <a:lnTo>
                  <a:pt x="8" y="205"/>
                </a:lnTo>
                <a:lnTo>
                  <a:pt x="4" y="199"/>
                </a:lnTo>
                <a:lnTo>
                  <a:pt x="3" y="196"/>
                </a:lnTo>
                <a:lnTo>
                  <a:pt x="1" y="190"/>
                </a:lnTo>
                <a:lnTo>
                  <a:pt x="0" y="183"/>
                </a:lnTo>
                <a:lnTo>
                  <a:pt x="0" y="174"/>
                </a:lnTo>
                <a:lnTo>
                  <a:pt x="1" y="164"/>
                </a:lnTo>
                <a:lnTo>
                  <a:pt x="5" y="152"/>
                </a:lnTo>
                <a:lnTo>
                  <a:pt x="11" y="140"/>
                </a:lnTo>
                <a:lnTo>
                  <a:pt x="11" y="118"/>
                </a:lnTo>
                <a:lnTo>
                  <a:pt x="9" y="115"/>
                </a:lnTo>
                <a:lnTo>
                  <a:pt x="11" y="107"/>
                </a:lnTo>
                <a:lnTo>
                  <a:pt x="12" y="95"/>
                </a:lnTo>
                <a:lnTo>
                  <a:pt x="14" y="88"/>
                </a:lnTo>
                <a:lnTo>
                  <a:pt x="16" y="80"/>
                </a:lnTo>
                <a:lnTo>
                  <a:pt x="20" y="73"/>
                </a:lnTo>
                <a:lnTo>
                  <a:pt x="25" y="65"/>
                </a:lnTo>
                <a:lnTo>
                  <a:pt x="31" y="57"/>
                </a:lnTo>
                <a:lnTo>
                  <a:pt x="39" y="49"/>
                </a:lnTo>
                <a:lnTo>
                  <a:pt x="48" y="41"/>
                </a:lnTo>
                <a:lnTo>
                  <a:pt x="60" y="34"/>
                </a:lnTo>
                <a:lnTo>
                  <a:pt x="72" y="27"/>
                </a:lnTo>
                <a:lnTo>
                  <a:pt x="87" y="22"/>
                </a:lnTo>
                <a:lnTo>
                  <a:pt x="91" y="18"/>
                </a:lnTo>
                <a:lnTo>
                  <a:pt x="95" y="14"/>
                </a:lnTo>
                <a:lnTo>
                  <a:pt x="101" y="9"/>
                </a:lnTo>
                <a:lnTo>
                  <a:pt x="110" y="5"/>
                </a:lnTo>
                <a:lnTo>
                  <a:pt x="123" y="1"/>
                </a:lnTo>
                <a:lnTo>
                  <a:pt x="138" y="0"/>
                </a:lnTo>
                <a:lnTo>
                  <a:pt x="156" y="0"/>
                </a:lnTo>
                <a:lnTo>
                  <a:pt x="164" y="2"/>
                </a:lnTo>
                <a:lnTo>
                  <a:pt x="172" y="6"/>
                </a:lnTo>
                <a:lnTo>
                  <a:pt x="182" y="11"/>
                </a:lnTo>
                <a:lnTo>
                  <a:pt x="194" y="19"/>
                </a:lnTo>
                <a:lnTo>
                  <a:pt x="198" y="25"/>
                </a:lnTo>
                <a:lnTo>
                  <a:pt x="204" y="32"/>
                </a:lnTo>
                <a:lnTo>
                  <a:pt x="210" y="39"/>
                </a:lnTo>
                <a:lnTo>
                  <a:pt x="214" y="48"/>
                </a:lnTo>
                <a:lnTo>
                  <a:pt x="220" y="58"/>
                </a:lnTo>
                <a:lnTo>
                  <a:pt x="224" y="69"/>
                </a:lnTo>
                <a:lnTo>
                  <a:pt x="230" y="73"/>
                </a:lnTo>
                <a:lnTo>
                  <a:pt x="237" y="79"/>
                </a:lnTo>
                <a:lnTo>
                  <a:pt x="245" y="87"/>
                </a:lnTo>
                <a:lnTo>
                  <a:pt x="250" y="93"/>
                </a:lnTo>
                <a:lnTo>
                  <a:pt x="255" y="99"/>
                </a:lnTo>
                <a:lnTo>
                  <a:pt x="261" y="110"/>
                </a:lnTo>
                <a:lnTo>
                  <a:pt x="265" y="120"/>
                </a:lnTo>
                <a:lnTo>
                  <a:pt x="267" y="131"/>
                </a:lnTo>
                <a:lnTo>
                  <a:pt x="267" y="140"/>
                </a:lnTo>
                <a:lnTo>
                  <a:pt x="267" y="147"/>
                </a:lnTo>
                <a:lnTo>
                  <a:pt x="265" y="154"/>
                </a:lnTo>
                <a:lnTo>
                  <a:pt x="267" y="157"/>
                </a:lnTo>
                <a:lnTo>
                  <a:pt x="271" y="164"/>
                </a:lnTo>
                <a:lnTo>
                  <a:pt x="272" y="167"/>
                </a:lnTo>
                <a:lnTo>
                  <a:pt x="271" y="171"/>
                </a:lnTo>
                <a:lnTo>
                  <a:pt x="268" y="174"/>
                </a:lnTo>
                <a:lnTo>
                  <a:pt x="264" y="178"/>
                </a:lnTo>
                <a:lnTo>
                  <a:pt x="261" y="181"/>
                </a:lnTo>
                <a:lnTo>
                  <a:pt x="258" y="183"/>
                </a:lnTo>
                <a:lnTo>
                  <a:pt x="257" y="182"/>
                </a:lnTo>
                <a:lnTo>
                  <a:pt x="256" y="181"/>
                </a:lnTo>
                <a:lnTo>
                  <a:pt x="255" y="184"/>
                </a:lnTo>
                <a:lnTo>
                  <a:pt x="253" y="187"/>
                </a:lnTo>
                <a:lnTo>
                  <a:pt x="252" y="187"/>
                </a:lnTo>
                <a:lnTo>
                  <a:pt x="251" y="186"/>
                </a:lnTo>
                <a:lnTo>
                  <a:pt x="249" y="205"/>
                </a:lnTo>
                <a:lnTo>
                  <a:pt x="245" y="220"/>
                </a:lnTo>
                <a:lnTo>
                  <a:pt x="243" y="227"/>
                </a:lnTo>
                <a:lnTo>
                  <a:pt x="240" y="230"/>
                </a:lnTo>
                <a:lnTo>
                  <a:pt x="240" y="231"/>
                </a:lnTo>
                <a:lnTo>
                  <a:pt x="239" y="234"/>
                </a:lnTo>
                <a:lnTo>
                  <a:pt x="236" y="237"/>
                </a:lnTo>
                <a:lnTo>
                  <a:pt x="230" y="241"/>
                </a:lnTo>
                <a:lnTo>
                  <a:pt x="225" y="242"/>
                </a:lnTo>
                <a:lnTo>
                  <a:pt x="221" y="242"/>
                </a:lnTo>
                <a:lnTo>
                  <a:pt x="218" y="241"/>
                </a:lnTo>
                <a:lnTo>
                  <a:pt x="210" y="250"/>
                </a:lnTo>
                <a:lnTo>
                  <a:pt x="206" y="252"/>
                </a:lnTo>
                <a:lnTo>
                  <a:pt x="203" y="254"/>
                </a:lnTo>
                <a:lnTo>
                  <a:pt x="198" y="255"/>
                </a:lnTo>
                <a:lnTo>
                  <a:pt x="194" y="257"/>
                </a:lnTo>
                <a:lnTo>
                  <a:pt x="190" y="255"/>
                </a:lnTo>
                <a:lnTo>
                  <a:pt x="186" y="251"/>
                </a:lnTo>
                <a:lnTo>
                  <a:pt x="184" y="245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55" name="Group 293"/>
          <p:cNvGrpSpPr>
            <a:grpSpLocks/>
          </p:cNvGrpSpPr>
          <p:nvPr/>
        </p:nvGrpSpPr>
        <p:grpSpPr bwMode="auto">
          <a:xfrm>
            <a:off x="2320925" y="1673225"/>
            <a:ext cx="415925" cy="384175"/>
            <a:chOff x="1462" y="1054"/>
            <a:chExt cx="262" cy="242"/>
          </a:xfrm>
        </p:grpSpPr>
        <p:sp>
          <p:nvSpPr>
            <p:cNvPr id="5740" name="Freeform 294"/>
            <p:cNvSpPr>
              <a:spLocks/>
            </p:cNvSpPr>
            <p:nvPr/>
          </p:nvSpPr>
          <p:spPr bwMode="auto">
            <a:xfrm>
              <a:off x="1505" y="1203"/>
              <a:ext cx="36" cy="70"/>
            </a:xfrm>
            <a:custGeom>
              <a:avLst/>
              <a:gdLst>
                <a:gd name="T0" fmla="*/ 36 w 36"/>
                <a:gd name="T1" fmla="*/ 70 h 70"/>
                <a:gd name="T2" fmla="*/ 31 w 36"/>
                <a:gd name="T3" fmla="*/ 65 h 70"/>
                <a:gd name="T4" fmla="*/ 26 w 36"/>
                <a:gd name="T5" fmla="*/ 59 h 70"/>
                <a:gd name="T6" fmla="*/ 20 w 36"/>
                <a:gd name="T7" fmla="*/ 51 h 70"/>
                <a:gd name="T8" fmla="*/ 15 w 36"/>
                <a:gd name="T9" fmla="*/ 42 h 70"/>
                <a:gd name="T10" fmla="*/ 11 w 36"/>
                <a:gd name="T11" fmla="*/ 32 h 70"/>
                <a:gd name="T12" fmla="*/ 10 w 36"/>
                <a:gd name="T13" fmla="*/ 28 h 70"/>
                <a:gd name="T14" fmla="*/ 10 w 36"/>
                <a:gd name="T15" fmla="*/ 22 h 70"/>
                <a:gd name="T16" fmla="*/ 10 w 36"/>
                <a:gd name="T17" fmla="*/ 18 h 70"/>
                <a:gd name="T18" fmla="*/ 12 w 36"/>
                <a:gd name="T19" fmla="*/ 12 h 70"/>
                <a:gd name="T20" fmla="*/ 18 w 36"/>
                <a:gd name="T21" fmla="*/ 0 h 70"/>
                <a:gd name="T22" fmla="*/ 15 w 36"/>
                <a:gd name="T23" fmla="*/ 2 h 70"/>
                <a:gd name="T24" fmla="*/ 11 w 36"/>
                <a:gd name="T25" fmla="*/ 7 h 70"/>
                <a:gd name="T26" fmla="*/ 7 w 36"/>
                <a:gd name="T27" fmla="*/ 11 h 70"/>
                <a:gd name="T28" fmla="*/ 4 w 36"/>
                <a:gd name="T29" fmla="*/ 15 h 70"/>
                <a:gd name="T30" fmla="*/ 1 w 36"/>
                <a:gd name="T31" fmla="*/ 21 h 70"/>
                <a:gd name="T32" fmla="*/ 0 w 36"/>
                <a:gd name="T33" fmla="*/ 27 h 70"/>
                <a:gd name="T34" fmla="*/ 1 w 36"/>
                <a:gd name="T35" fmla="*/ 32 h 70"/>
                <a:gd name="T36" fmla="*/ 4 w 36"/>
                <a:gd name="T37" fmla="*/ 37 h 70"/>
                <a:gd name="T38" fmla="*/ 6 w 36"/>
                <a:gd name="T39" fmla="*/ 43 h 70"/>
                <a:gd name="T40" fmla="*/ 11 w 36"/>
                <a:gd name="T41" fmla="*/ 50 h 70"/>
                <a:gd name="T42" fmla="*/ 16 w 36"/>
                <a:gd name="T43" fmla="*/ 55 h 70"/>
                <a:gd name="T44" fmla="*/ 26 w 36"/>
                <a:gd name="T45" fmla="*/ 62 h 70"/>
                <a:gd name="T46" fmla="*/ 36 w 36"/>
                <a:gd name="T47" fmla="*/ 70 h 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" h="70">
                  <a:moveTo>
                    <a:pt x="36" y="70"/>
                  </a:moveTo>
                  <a:lnTo>
                    <a:pt x="31" y="65"/>
                  </a:lnTo>
                  <a:lnTo>
                    <a:pt x="26" y="59"/>
                  </a:lnTo>
                  <a:lnTo>
                    <a:pt x="20" y="51"/>
                  </a:lnTo>
                  <a:lnTo>
                    <a:pt x="15" y="42"/>
                  </a:lnTo>
                  <a:lnTo>
                    <a:pt x="11" y="32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0" y="18"/>
                  </a:lnTo>
                  <a:lnTo>
                    <a:pt x="12" y="12"/>
                  </a:lnTo>
                  <a:lnTo>
                    <a:pt x="18" y="0"/>
                  </a:lnTo>
                  <a:lnTo>
                    <a:pt x="15" y="2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5"/>
                  </a:lnTo>
                  <a:lnTo>
                    <a:pt x="1" y="21"/>
                  </a:lnTo>
                  <a:lnTo>
                    <a:pt x="0" y="27"/>
                  </a:lnTo>
                  <a:lnTo>
                    <a:pt x="1" y="32"/>
                  </a:lnTo>
                  <a:lnTo>
                    <a:pt x="4" y="37"/>
                  </a:lnTo>
                  <a:lnTo>
                    <a:pt x="6" y="43"/>
                  </a:lnTo>
                  <a:lnTo>
                    <a:pt x="11" y="50"/>
                  </a:lnTo>
                  <a:lnTo>
                    <a:pt x="16" y="55"/>
                  </a:lnTo>
                  <a:lnTo>
                    <a:pt x="26" y="62"/>
                  </a:lnTo>
                  <a:lnTo>
                    <a:pt x="36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1" name="Freeform 295"/>
            <p:cNvSpPr>
              <a:spLocks/>
            </p:cNvSpPr>
            <p:nvPr/>
          </p:nvSpPr>
          <p:spPr bwMode="auto">
            <a:xfrm>
              <a:off x="1498" y="1159"/>
              <a:ext cx="203" cy="120"/>
            </a:xfrm>
            <a:custGeom>
              <a:avLst/>
              <a:gdLst>
                <a:gd name="T0" fmla="*/ 2 w 203"/>
                <a:gd name="T1" fmla="*/ 51 h 120"/>
                <a:gd name="T2" fmla="*/ 10 w 203"/>
                <a:gd name="T3" fmla="*/ 46 h 120"/>
                <a:gd name="T4" fmla="*/ 41 w 203"/>
                <a:gd name="T5" fmla="*/ 25 h 120"/>
                <a:gd name="T6" fmla="*/ 54 w 203"/>
                <a:gd name="T7" fmla="*/ 18 h 120"/>
                <a:gd name="T8" fmla="*/ 66 w 203"/>
                <a:gd name="T9" fmla="*/ 12 h 120"/>
                <a:gd name="T10" fmla="*/ 70 w 203"/>
                <a:gd name="T11" fmla="*/ 11 h 120"/>
                <a:gd name="T12" fmla="*/ 74 w 203"/>
                <a:gd name="T13" fmla="*/ 11 h 120"/>
                <a:gd name="T14" fmla="*/ 84 w 203"/>
                <a:gd name="T15" fmla="*/ 16 h 120"/>
                <a:gd name="T16" fmla="*/ 102 w 203"/>
                <a:gd name="T17" fmla="*/ 24 h 120"/>
                <a:gd name="T18" fmla="*/ 141 w 203"/>
                <a:gd name="T19" fmla="*/ 33 h 120"/>
                <a:gd name="T20" fmla="*/ 155 w 203"/>
                <a:gd name="T21" fmla="*/ 40 h 120"/>
                <a:gd name="T22" fmla="*/ 177 w 203"/>
                <a:gd name="T23" fmla="*/ 52 h 120"/>
                <a:gd name="T24" fmla="*/ 183 w 203"/>
                <a:gd name="T25" fmla="*/ 63 h 120"/>
                <a:gd name="T26" fmla="*/ 188 w 203"/>
                <a:gd name="T27" fmla="*/ 73 h 120"/>
                <a:gd name="T28" fmla="*/ 193 w 203"/>
                <a:gd name="T29" fmla="*/ 84 h 120"/>
                <a:gd name="T30" fmla="*/ 194 w 203"/>
                <a:gd name="T31" fmla="*/ 90 h 120"/>
                <a:gd name="T32" fmla="*/ 195 w 203"/>
                <a:gd name="T33" fmla="*/ 96 h 120"/>
                <a:gd name="T34" fmla="*/ 194 w 203"/>
                <a:gd name="T35" fmla="*/ 102 h 120"/>
                <a:gd name="T36" fmla="*/ 193 w 203"/>
                <a:gd name="T37" fmla="*/ 106 h 120"/>
                <a:gd name="T38" fmla="*/ 189 w 203"/>
                <a:gd name="T39" fmla="*/ 110 h 120"/>
                <a:gd name="T40" fmla="*/ 185 w 203"/>
                <a:gd name="T41" fmla="*/ 113 h 120"/>
                <a:gd name="T42" fmla="*/ 178 w 203"/>
                <a:gd name="T43" fmla="*/ 115 h 120"/>
                <a:gd name="T44" fmla="*/ 170 w 203"/>
                <a:gd name="T45" fmla="*/ 115 h 120"/>
                <a:gd name="T46" fmla="*/ 169 w 203"/>
                <a:gd name="T47" fmla="*/ 118 h 120"/>
                <a:gd name="T48" fmla="*/ 173 w 203"/>
                <a:gd name="T49" fmla="*/ 119 h 120"/>
                <a:gd name="T50" fmla="*/ 183 w 203"/>
                <a:gd name="T51" fmla="*/ 120 h 120"/>
                <a:gd name="T52" fmla="*/ 187 w 203"/>
                <a:gd name="T53" fmla="*/ 120 h 120"/>
                <a:gd name="T54" fmla="*/ 192 w 203"/>
                <a:gd name="T55" fmla="*/ 118 h 120"/>
                <a:gd name="T56" fmla="*/ 196 w 203"/>
                <a:gd name="T57" fmla="*/ 114 h 120"/>
                <a:gd name="T58" fmla="*/ 199 w 203"/>
                <a:gd name="T59" fmla="*/ 109 h 120"/>
                <a:gd name="T60" fmla="*/ 201 w 203"/>
                <a:gd name="T61" fmla="*/ 105 h 120"/>
                <a:gd name="T62" fmla="*/ 202 w 203"/>
                <a:gd name="T63" fmla="*/ 102 h 120"/>
                <a:gd name="T64" fmla="*/ 203 w 203"/>
                <a:gd name="T65" fmla="*/ 96 h 120"/>
                <a:gd name="T66" fmla="*/ 203 w 203"/>
                <a:gd name="T67" fmla="*/ 89 h 120"/>
                <a:gd name="T68" fmla="*/ 201 w 203"/>
                <a:gd name="T69" fmla="*/ 80 h 120"/>
                <a:gd name="T70" fmla="*/ 196 w 203"/>
                <a:gd name="T71" fmla="*/ 68 h 120"/>
                <a:gd name="T72" fmla="*/ 188 w 203"/>
                <a:gd name="T73" fmla="*/ 56 h 120"/>
                <a:gd name="T74" fmla="*/ 188 w 203"/>
                <a:gd name="T75" fmla="*/ 55 h 120"/>
                <a:gd name="T76" fmla="*/ 186 w 203"/>
                <a:gd name="T77" fmla="*/ 52 h 120"/>
                <a:gd name="T78" fmla="*/ 184 w 203"/>
                <a:gd name="T79" fmla="*/ 50 h 120"/>
                <a:gd name="T80" fmla="*/ 179 w 203"/>
                <a:gd name="T81" fmla="*/ 47 h 120"/>
                <a:gd name="T82" fmla="*/ 162 w 203"/>
                <a:gd name="T83" fmla="*/ 40 h 120"/>
                <a:gd name="T84" fmla="*/ 154 w 203"/>
                <a:gd name="T85" fmla="*/ 34 h 120"/>
                <a:gd name="T86" fmla="*/ 129 w 203"/>
                <a:gd name="T87" fmla="*/ 18 h 120"/>
                <a:gd name="T88" fmla="*/ 123 w 203"/>
                <a:gd name="T89" fmla="*/ 17 h 120"/>
                <a:gd name="T90" fmla="*/ 109 w 203"/>
                <a:gd name="T91" fmla="*/ 15 h 120"/>
                <a:gd name="T92" fmla="*/ 93 w 203"/>
                <a:gd name="T93" fmla="*/ 10 h 120"/>
                <a:gd name="T94" fmla="*/ 85 w 203"/>
                <a:gd name="T95" fmla="*/ 7 h 120"/>
                <a:gd name="T96" fmla="*/ 78 w 203"/>
                <a:gd name="T97" fmla="*/ 3 h 120"/>
                <a:gd name="T98" fmla="*/ 73 w 203"/>
                <a:gd name="T99" fmla="*/ 2 h 120"/>
                <a:gd name="T100" fmla="*/ 69 w 203"/>
                <a:gd name="T101" fmla="*/ 0 h 120"/>
                <a:gd name="T102" fmla="*/ 65 w 203"/>
                <a:gd name="T103" fmla="*/ 1 h 120"/>
                <a:gd name="T104" fmla="*/ 60 w 203"/>
                <a:gd name="T105" fmla="*/ 2 h 120"/>
                <a:gd name="T106" fmla="*/ 54 w 203"/>
                <a:gd name="T107" fmla="*/ 4 h 120"/>
                <a:gd name="T108" fmla="*/ 42 w 203"/>
                <a:gd name="T109" fmla="*/ 12 h 120"/>
                <a:gd name="T110" fmla="*/ 29 w 203"/>
                <a:gd name="T111" fmla="*/ 23 h 120"/>
                <a:gd name="T112" fmla="*/ 17 w 203"/>
                <a:gd name="T113" fmla="*/ 33 h 120"/>
                <a:gd name="T114" fmla="*/ 7 w 203"/>
                <a:gd name="T115" fmla="*/ 42 h 120"/>
                <a:gd name="T116" fmla="*/ 2 w 203"/>
                <a:gd name="T117" fmla="*/ 49 h 120"/>
                <a:gd name="T118" fmla="*/ 0 w 203"/>
                <a:gd name="T119" fmla="*/ 51 h 120"/>
                <a:gd name="T120" fmla="*/ 2 w 203"/>
                <a:gd name="T121" fmla="*/ 51 h 12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3" h="120">
                  <a:moveTo>
                    <a:pt x="2" y="51"/>
                  </a:moveTo>
                  <a:lnTo>
                    <a:pt x="10" y="46"/>
                  </a:lnTo>
                  <a:lnTo>
                    <a:pt x="41" y="25"/>
                  </a:lnTo>
                  <a:lnTo>
                    <a:pt x="54" y="18"/>
                  </a:lnTo>
                  <a:lnTo>
                    <a:pt x="66" y="12"/>
                  </a:lnTo>
                  <a:lnTo>
                    <a:pt x="70" y="11"/>
                  </a:lnTo>
                  <a:lnTo>
                    <a:pt x="74" y="11"/>
                  </a:lnTo>
                  <a:lnTo>
                    <a:pt x="84" y="16"/>
                  </a:lnTo>
                  <a:lnTo>
                    <a:pt x="102" y="24"/>
                  </a:lnTo>
                  <a:lnTo>
                    <a:pt x="141" y="33"/>
                  </a:lnTo>
                  <a:lnTo>
                    <a:pt x="155" y="40"/>
                  </a:lnTo>
                  <a:lnTo>
                    <a:pt x="177" y="52"/>
                  </a:lnTo>
                  <a:lnTo>
                    <a:pt x="183" y="63"/>
                  </a:lnTo>
                  <a:lnTo>
                    <a:pt x="188" y="73"/>
                  </a:lnTo>
                  <a:lnTo>
                    <a:pt x="193" y="84"/>
                  </a:lnTo>
                  <a:lnTo>
                    <a:pt x="194" y="90"/>
                  </a:lnTo>
                  <a:lnTo>
                    <a:pt x="195" y="96"/>
                  </a:lnTo>
                  <a:lnTo>
                    <a:pt x="194" y="102"/>
                  </a:lnTo>
                  <a:lnTo>
                    <a:pt x="193" y="106"/>
                  </a:lnTo>
                  <a:lnTo>
                    <a:pt x="189" y="110"/>
                  </a:lnTo>
                  <a:lnTo>
                    <a:pt x="185" y="113"/>
                  </a:lnTo>
                  <a:lnTo>
                    <a:pt x="178" y="115"/>
                  </a:lnTo>
                  <a:lnTo>
                    <a:pt x="170" y="115"/>
                  </a:lnTo>
                  <a:lnTo>
                    <a:pt x="169" y="118"/>
                  </a:lnTo>
                  <a:lnTo>
                    <a:pt x="173" y="119"/>
                  </a:lnTo>
                  <a:lnTo>
                    <a:pt x="183" y="120"/>
                  </a:lnTo>
                  <a:lnTo>
                    <a:pt x="187" y="120"/>
                  </a:lnTo>
                  <a:lnTo>
                    <a:pt x="192" y="118"/>
                  </a:lnTo>
                  <a:lnTo>
                    <a:pt x="196" y="114"/>
                  </a:lnTo>
                  <a:lnTo>
                    <a:pt x="199" y="109"/>
                  </a:lnTo>
                  <a:lnTo>
                    <a:pt x="201" y="105"/>
                  </a:lnTo>
                  <a:lnTo>
                    <a:pt x="202" y="102"/>
                  </a:lnTo>
                  <a:lnTo>
                    <a:pt x="203" y="96"/>
                  </a:lnTo>
                  <a:lnTo>
                    <a:pt x="203" y="89"/>
                  </a:lnTo>
                  <a:lnTo>
                    <a:pt x="201" y="80"/>
                  </a:lnTo>
                  <a:lnTo>
                    <a:pt x="196" y="68"/>
                  </a:lnTo>
                  <a:lnTo>
                    <a:pt x="188" y="56"/>
                  </a:lnTo>
                  <a:lnTo>
                    <a:pt x="188" y="55"/>
                  </a:lnTo>
                  <a:lnTo>
                    <a:pt x="186" y="52"/>
                  </a:lnTo>
                  <a:lnTo>
                    <a:pt x="184" y="50"/>
                  </a:lnTo>
                  <a:lnTo>
                    <a:pt x="179" y="47"/>
                  </a:lnTo>
                  <a:lnTo>
                    <a:pt x="162" y="40"/>
                  </a:lnTo>
                  <a:lnTo>
                    <a:pt x="154" y="34"/>
                  </a:lnTo>
                  <a:lnTo>
                    <a:pt x="129" y="18"/>
                  </a:lnTo>
                  <a:lnTo>
                    <a:pt x="123" y="17"/>
                  </a:lnTo>
                  <a:lnTo>
                    <a:pt x="109" y="15"/>
                  </a:lnTo>
                  <a:lnTo>
                    <a:pt x="93" y="10"/>
                  </a:lnTo>
                  <a:lnTo>
                    <a:pt x="85" y="7"/>
                  </a:lnTo>
                  <a:lnTo>
                    <a:pt x="78" y="3"/>
                  </a:lnTo>
                  <a:lnTo>
                    <a:pt x="73" y="2"/>
                  </a:lnTo>
                  <a:lnTo>
                    <a:pt x="69" y="0"/>
                  </a:lnTo>
                  <a:lnTo>
                    <a:pt x="65" y="1"/>
                  </a:lnTo>
                  <a:lnTo>
                    <a:pt x="60" y="2"/>
                  </a:lnTo>
                  <a:lnTo>
                    <a:pt x="54" y="4"/>
                  </a:lnTo>
                  <a:lnTo>
                    <a:pt x="42" y="12"/>
                  </a:lnTo>
                  <a:lnTo>
                    <a:pt x="29" y="23"/>
                  </a:lnTo>
                  <a:lnTo>
                    <a:pt x="17" y="33"/>
                  </a:lnTo>
                  <a:lnTo>
                    <a:pt x="7" y="42"/>
                  </a:lnTo>
                  <a:lnTo>
                    <a:pt x="2" y="49"/>
                  </a:lnTo>
                  <a:lnTo>
                    <a:pt x="0" y="51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2" name="Freeform 296"/>
            <p:cNvSpPr>
              <a:spLocks/>
            </p:cNvSpPr>
            <p:nvPr/>
          </p:nvSpPr>
          <p:spPr bwMode="auto">
            <a:xfrm>
              <a:off x="1551" y="1272"/>
              <a:ext cx="85" cy="24"/>
            </a:xfrm>
            <a:custGeom>
              <a:avLst/>
              <a:gdLst>
                <a:gd name="T0" fmla="*/ 85 w 85"/>
                <a:gd name="T1" fmla="*/ 7 h 24"/>
                <a:gd name="T2" fmla="*/ 85 w 85"/>
                <a:gd name="T3" fmla="*/ 0 h 24"/>
                <a:gd name="T4" fmla="*/ 78 w 85"/>
                <a:gd name="T5" fmla="*/ 4 h 24"/>
                <a:gd name="T6" fmla="*/ 70 w 85"/>
                <a:gd name="T7" fmla="*/ 7 h 24"/>
                <a:gd name="T8" fmla="*/ 59 w 85"/>
                <a:gd name="T9" fmla="*/ 12 h 24"/>
                <a:gd name="T10" fmla="*/ 46 w 85"/>
                <a:gd name="T11" fmla="*/ 14 h 24"/>
                <a:gd name="T12" fmla="*/ 32 w 85"/>
                <a:gd name="T13" fmla="*/ 15 h 24"/>
                <a:gd name="T14" fmla="*/ 16 w 85"/>
                <a:gd name="T15" fmla="*/ 14 h 24"/>
                <a:gd name="T16" fmla="*/ 8 w 85"/>
                <a:gd name="T17" fmla="*/ 13 h 24"/>
                <a:gd name="T18" fmla="*/ 0 w 85"/>
                <a:gd name="T19" fmla="*/ 10 h 24"/>
                <a:gd name="T20" fmla="*/ 0 w 85"/>
                <a:gd name="T21" fmla="*/ 12 h 24"/>
                <a:gd name="T22" fmla="*/ 2 w 85"/>
                <a:gd name="T23" fmla="*/ 14 h 24"/>
                <a:gd name="T24" fmla="*/ 8 w 85"/>
                <a:gd name="T25" fmla="*/ 17 h 24"/>
                <a:gd name="T26" fmla="*/ 21 w 85"/>
                <a:gd name="T27" fmla="*/ 21 h 24"/>
                <a:gd name="T28" fmla="*/ 24 w 85"/>
                <a:gd name="T29" fmla="*/ 20 h 24"/>
                <a:gd name="T30" fmla="*/ 31 w 85"/>
                <a:gd name="T31" fmla="*/ 20 h 24"/>
                <a:gd name="T32" fmla="*/ 39 w 85"/>
                <a:gd name="T33" fmla="*/ 20 h 24"/>
                <a:gd name="T34" fmla="*/ 44 w 85"/>
                <a:gd name="T35" fmla="*/ 21 h 24"/>
                <a:gd name="T36" fmla="*/ 47 w 85"/>
                <a:gd name="T37" fmla="*/ 23 h 24"/>
                <a:gd name="T38" fmla="*/ 51 w 85"/>
                <a:gd name="T39" fmla="*/ 24 h 24"/>
                <a:gd name="T40" fmla="*/ 53 w 85"/>
                <a:gd name="T41" fmla="*/ 24 h 24"/>
                <a:gd name="T42" fmla="*/ 56 w 85"/>
                <a:gd name="T43" fmla="*/ 23 h 24"/>
                <a:gd name="T44" fmla="*/ 85 w 85"/>
                <a:gd name="T45" fmla="*/ 7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5" h="24">
                  <a:moveTo>
                    <a:pt x="85" y="7"/>
                  </a:moveTo>
                  <a:lnTo>
                    <a:pt x="85" y="0"/>
                  </a:lnTo>
                  <a:lnTo>
                    <a:pt x="78" y="4"/>
                  </a:lnTo>
                  <a:lnTo>
                    <a:pt x="70" y="7"/>
                  </a:lnTo>
                  <a:lnTo>
                    <a:pt x="59" y="12"/>
                  </a:lnTo>
                  <a:lnTo>
                    <a:pt x="46" y="14"/>
                  </a:lnTo>
                  <a:lnTo>
                    <a:pt x="32" y="15"/>
                  </a:lnTo>
                  <a:lnTo>
                    <a:pt x="16" y="14"/>
                  </a:lnTo>
                  <a:lnTo>
                    <a:pt x="8" y="13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8" y="17"/>
                  </a:lnTo>
                  <a:lnTo>
                    <a:pt x="21" y="21"/>
                  </a:lnTo>
                  <a:lnTo>
                    <a:pt x="24" y="20"/>
                  </a:lnTo>
                  <a:lnTo>
                    <a:pt x="31" y="20"/>
                  </a:lnTo>
                  <a:lnTo>
                    <a:pt x="39" y="20"/>
                  </a:lnTo>
                  <a:lnTo>
                    <a:pt x="44" y="21"/>
                  </a:lnTo>
                  <a:lnTo>
                    <a:pt x="47" y="23"/>
                  </a:lnTo>
                  <a:lnTo>
                    <a:pt x="51" y="24"/>
                  </a:lnTo>
                  <a:lnTo>
                    <a:pt x="53" y="24"/>
                  </a:lnTo>
                  <a:lnTo>
                    <a:pt x="56" y="23"/>
                  </a:lnTo>
                  <a:lnTo>
                    <a:pt x="85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3" name="Freeform 297"/>
            <p:cNvSpPr>
              <a:spLocks/>
            </p:cNvSpPr>
            <p:nvPr/>
          </p:nvSpPr>
          <p:spPr bwMode="auto">
            <a:xfrm>
              <a:off x="1613" y="1234"/>
              <a:ext cx="10" cy="24"/>
            </a:xfrm>
            <a:custGeom>
              <a:avLst/>
              <a:gdLst>
                <a:gd name="T0" fmla="*/ 6 w 10"/>
                <a:gd name="T1" fmla="*/ 0 h 24"/>
                <a:gd name="T2" fmla="*/ 7 w 10"/>
                <a:gd name="T3" fmla="*/ 6 h 24"/>
                <a:gd name="T4" fmla="*/ 8 w 10"/>
                <a:gd name="T5" fmla="*/ 11 h 24"/>
                <a:gd name="T6" fmla="*/ 7 w 10"/>
                <a:gd name="T7" fmla="*/ 15 h 24"/>
                <a:gd name="T8" fmla="*/ 6 w 10"/>
                <a:gd name="T9" fmla="*/ 19 h 24"/>
                <a:gd name="T10" fmla="*/ 2 w 10"/>
                <a:gd name="T11" fmla="*/ 23 h 24"/>
                <a:gd name="T12" fmla="*/ 0 w 10"/>
                <a:gd name="T13" fmla="*/ 24 h 24"/>
                <a:gd name="T14" fmla="*/ 6 w 10"/>
                <a:gd name="T15" fmla="*/ 21 h 24"/>
                <a:gd name="T16" fmla="*/ 9 w 10"/>
                <a:gd name="T17" fmla="*/ 16 h 24"/>
                <a:gd name="T18" fmla="*/ 10 w 10"/>
                <a:gd name="T19" fmla="*/ 13 h 24"/>
                <a:gd name="T20" fmla="*/ 10 w 10"/>
                <a:gd name="T21" fmla="*/ 9 h 24"/>
                <a:gd name="T22" fmla="*/ 9 w 10"/>
                <a:gd name="T23" fmla="*/ 6 h 24"/>
                <a:gd name="T24" fmla="*/ 7 w 10"/>
                <a:gd name="T25" fmla="*/ 3 h 24"/>
                <a:gd name="T26" fmla="*/ 6 w 10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24">
                  <a:moveTo>
                    <a:pt x="6" y="0"/>
                  </a:moveTo>
                  <a:lnTo>
                    <a:pt x="7" y="6"/>
                  </a:lnTo>
                  <a:lnTo>
                    <a:pt x="8" y="11"/>
                  </a:lnTo>
                  <a:lnTo>
                    <a:pt x="7" y="15"/>
                  </a:lnTo>
                  <a:lnTo>
                    <a:pt x="6" y="19"/>
                  </a:lnTo>
                  <a:lnTo>
                    <a:pt x="2" y="23"/>
                  </a:lnTo>
                  <a:lnTo>
                    <a:pt x="0" y="24"/>
                  </a:lnTo>
                  <a:lnTo>
                    <a:pt x="6" y="21"/>
                  </a:lnTo>
                  <a:lnTo>
                    <a:pt x="9" y="16"/>
                  </a:lnTo>
                  <a:lnTo>
                    <a:pt x="10" y="13"/>
                  </a:lnTo>
                  <a:lnTo>
                    <a:pt x="10" y="9"/>
                  </a:lnTo>
                  <a:lnTo>
                    <a:pt x="9" y="6"/>
                  </a:lnTo>
                  <a:lnTo>
                    <a:pt x="7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4" name="Freeform 298"/>
            <p:cNvSpPr>
              <a:spLocks/>
            </p:cNvSpPr>
            <p:nvPr/>
          </p:nvSpPr>
          <p:spPr bwMode="auto">
            <a:xfrm>
              <a:off x="1529" y="1191"/>
              <a:ext cx="105" cy="48"/>
            </a:xfrm>
            <a:custGeom>
              <a:avLst/>
              <a:gdLst>
                <a:gd name="T0" fmla="*/ 4 w 105"/>
                <a:gd name="T1" fmla="*/ 27 h 48"/>
                <a:gd name="T2" fmla="*/ 11 w 105"/>
                <a:gd name="T3" fmla="*/ 19 h 48"/>
                <a:gd name="T4" fmla="*/ 20 w 105"/>
                <a:gd name="T5" fmla="*/ 12 h 48"/>
                <a:gd name="T6" fmla="*/ 28 w 105"/>
                <a:gd name="T7" fmla="*/ 9 h 48"/>
                <a:gd name="T8" fmla="*/ 38 w 105"/>
                <a:gd name="T9" fmla="*/ 7 h 48"/>
                <a:gd name="T10" fmla="*/ 47 w 105"/>
                <a:gd name="T11" fmla="*/ 6 h 48"/>
                <a:gd name="T12" fmla="*/ 57 w 105"/>
                <a:gd name="T13" fmla="*/ 6 h 48"/>
                <a:gd name="T14" fmla="*/ 67 w 105"/>
                <a:gd name="T15" fmla="*/ 8 h 48"/>
                <a:gd name="T16" fmla="*/ 75 w 105"/>
                <a:gd name="T17" fmla="*/ 9 h 48"/>
                <a:gd name="T18" fmla="*/ 63 w 105"/>
                <a:gd name="T19" fmla="*/ 9 h 48"/>
                <a:gd name="T20" fmla="*/ 58 w 105"/>
                <a:gd name="T21" fmla="*/ 9 h 48"/>
                <a:gd name="T22" fmla="*/ 70 w 105"/>
                <a:gd name="T23" fmla="*/ 17 h 48"/>
                <a:gd name="T24" fmla="*/ 76 w 105"/>
                <a:gd name="T25" fmla="*/ 24 h 48"/>
                <a:gd name="T26" fmla="*/ 78 w 105"/>
                <a:gd name="T27" fmla="*/ 27 h 48"/>
                <a:gd name="T28" fmla="*/ 78 w 105"/>
                <a:gd name="T29" fmla="*/ 28 h 48"/>
                <a:gd name="T30" fmla="*/ 78 w 105"/>
                <a:gd name="T31" fmla="*/ 33 h 48"/>
                <a:gd name="T32" fmla="*/ 79 w 105"/>
                <a:gd name="T33" fmla="*/ 35 h 48"/>
                <a:gd name="T34" fmla="*/ 82 w 105"/>
                <a:gd name="T35" fmla="*/ 38 h 48"/>
                <a:gd name="T36" fmla="*/ 85 w 105"/>
                <a:gd name="T37" fmla="*/ 40 h 48"/>
                <a:gd name="T38" fmla="*/ 91 w 105"/>
                <a:gd name="T39" fmla="*/ 41 h 48"/>
                <a:gd name="T40" fmla="*/ 93 w 105"/>
                <a:gd name="T41" fmla="*/ 41 h 48"/>
                <a:gd name="T42" fmla="*/ 97 w 105"/>
                <a:gd name="T43" fmla="*/ 48 h 48"/>
                <a:gd name="T44" fmla="*/ 100 w 105"/>
                <a:gd name="T45" fmla="*/ 46 h 48"/>
                <a:gd name="T46" fmla="*/ 102 w 105"/>
                <a:gd name="T47" fmla="*/ 41 h 48"/>
                <a:gd name="T48" fmla="*/ 105 w 105"/>
                <a:gd name="T49" fmla="*/ 36 h 48"/>
                <a:gd name="T50" fmla="*/ 99 w 105"/>
                <a:gd name="T51" fmla="*/ 17 h 48"/>
                <a:gd name="T52" fmla="*/ 97 w 105"/>
                <a:gd name="T53" fmla="*/ 12 h 48"/>
                <a:gd name="T54" fmla="*/ 86 w 105"/>
                <a:gd name="T55" fmla="*/ 8 h 48"/>
                <a:gd name="T56" fmla="*/ 76 w 105"/>
                <a:gd name="T57" fmla="*/ 4 h 48"/>
                <a:gd name="T58" fmla="*/ 67 w 105"/>
                <a:gd name="T59" fmla="*/ 2 h 48"/>
                <a:gd name="T60" fmla="*/ 58 w 105"/>
                <a:gd name="T61" fmla="*/ 1 h 48"/>
                <a:gd name="T62" fmla="*/ 50 w 105"/>
                <a:gd name="T63" fmla="*/ 0 h 48"/>
                <a:gd name="T64" fmla="*/ 43 w 105"/>
                <a:gd name="T65" fmla="*/ 0 h 48"/>
                <a:gd name="T66" fmla="*/ 30 w 105"/>
                <a:gd name="T67" fmla="*/ 2 h 48"/>
                <a:gd name="T68" fmla="*/ 20 w 105"/>
                <a:gd name="T69" fmla="*/ 6 h 48"/>
                <a:gd name="T70" fmla="*/ 12 w 105"/>
                <a:gd name="T71" fmla="*/ 9 h 48"/>
                <a:gd name="T72" fmla="*/ 6 w 105"/>
                <a:gd name="T73" fmla="*/ 14 h 48"/>
                <a:gd name="T74" fmla="*/ 3 w 105"/>
                <a:gd name="T75" fmla="*/ 16 h 48"/>
                <a:gd name="T76" fmla="*/ 2 w 105"/>
                <a:gd name="T77" fmla="*/ 18 h 48"/>
                <a:gd name="T78" fmla="*/ 0 w 105"/>
                <a:gd name="T79" fmla="*/ 20 h 48"/>
                <a:gd name="T80" fmla="*/ 2 w 105"/>
                <a:gd name="T81" fmla="*/ 23 h 48"/>
                <a:gd name="T82" fmla="*/ 3 w 105"/>
                <a:gd name="T83" fmla="*/ 26 h 48"/>
                <a:gd name="T84" fmla="*/ 4 w 105"/>
                <a:gd name="T85" fmla="*/ 27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5" h="48">
                  <a:moveTo>
                    <a:pt x="4" y="27"/>
                  </a:moveTo>
                  <a:lnTo>
                    <a:pt x="11" y="19"/>
                  </a:lnTo>
                  <a:lnTo>
                    <a:pt x="20" y="12"/>
                  </a:lnTo>
                  <a:lnTo>
                    <a:pt x="28" y="9"/>
                  </a:lnTo>
                  <a:lnTo>
                    <a:pt x="38" y="7"/>
                  </a:lnTo>
                  <a:lnTo>
                    <a:pt x="47" y="6"/>
                  </a:lnTo>
                  <a:lnTo>
                    <a:pt x="57" y="6"/>
                  </a:lnTo>
                  <a:lnTo>
                    <a:pt x="67" y="8"/>
                  </a:lnTo>
                  <a:lnTo>
                    <a:pt x="75" y="9"/>
                  </a:lnTo>
                  <a:lnTo>
                    <a:pt x="63" y="9"/>
                  </a:lnTo>
                  <a:lnTo>
                    <a:pt x="58" y="9"/>
                  </a:lnTo>
                  <a:lnTo>
                    <a:pt x="70" y="17"/>
                  </a:lnTo>
                  <a:lnTo>
                    <a:pt x="76" y="24"/>
                  </a:lnTo>
                  <a:lnTo>
                    <a:pt x="78" y="27"/>
                  </a:lnTo>
                  <a:lnTo>
                    <a:pt x="78" y="28"/>
                  </a:lnTo>
                  <a:lnTo>
                    <a:pt x="78" y="33"/>
                  </a:lnTo>
                  <a:lnTo>
                    <a:pt x="79" y="35"/>
                  </a:lnTo>
                  <a:lnTo>
                    <a:pt x="82" y="38"/>
                  </a:lnTo>
                  <a:lnTo>
                    <a:pt x="85" y="40"/>
                  </a:lnTo>
                  <a:lnTo>
                    <a:pt x="91" y="41"/>
                  </a:lnTo>
                  <a:lnTo>
                    <a:pt x="93" y="41"/>
                  </a:lnTo>
                  <a:lnTo>
                    <a:pt x="97" y="48"/>
                  </a:lnTo>
                  <a:lnTo>
                    <a:pt x="100" y="46"/>
                  </a:lnTo>
                  <a:lnTo>
                    <a:pt x="102" y="41"/>
                  </a:lnTo>
                  <a:lnTo>
                    <a:pt x="105" y="36"/>
                  </a:lnTo>
                  <a:lnTo>
                    <a:pt x="99" y="17"/>
                  </a:lnTo>
                  <a:lnTo>
                    <a:pt x="97" y="12"/>
                  </a:lnTo>
                  <a:lnTo>
                    <a:pt x="86" y="8"/>
                  </a:lnTo>
                  <a:lnTo>
                    <a:pt x="76" y="4"/>
                  </a:lnTo>
                  <a:lnTo>
                    <a:pt x="67" y="2"/>
                  </a:lnTo>
                  <a:lnTo>
                    <a:pt x="58" y="1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30" y="2"/>
                  </a:lnTo>
                  <a:lnTo>
                    <a:pt x="20" y="6"/>
                  </a:lnTo>
                  <a:lnTo>
                    <a:pt x="12" y="9"/>
                  </a:lnTo>
                  <a:lnTo>
                    <a:pt x="6" y="14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5" name="Freeform 299"/>
            <p:cNvSpPr>
              <a:spLocks/>
            </p:cNvSpPr>
            <p:nvPr/>
          </p:nvSpPr>
          <p:spPr bwMode="auto">
            <a:xfrm>
              <a:off x="1542" y="1221"/>
              <a:ext cx="56" cy="36"/>
            </a:xfrm>
            <a:custGeom>
              <a:avLst/>
              <a:gdLst>
                <a:gd name="T0" fmla="*/ 14 w 56"/>
                <a:gd name="T1" fmla="*/ 0 h 36"/>
                <a:gd name="T2" fmla="*/ 7 w 56"/>
                <a:gd name="T3" fmla="*/ 1 h 36"/>
                <a:gd name="T4" fmla="*/ 2 w 56"/>
                <a:gd name="T5" fmla="*/ 3 h 36"/>
                <a:gd name="T6" fmla="*/ 1 w 56"/>
                <a:gd name="T7" fmla="*/ 4 h 36"/>
                <a:gd name="T8" fmla="*/ 0 w 56"/>
                <a:gd name="T9" fmla="*/ 5 h 36"/>
                <a:gd name="T10" fmla="*/ 1 w 56"/>
                <a:gd name="T11" fmla="*/ 9 h 36"/>
                <a:gd name="T12" fmla="*/ 5 w 56"/>
                <a:gd name="T13" fmla="*/ 12 h 36"/>
                <a:gd name="T14" fmla="*/ 10 w 56"/>
                <a:gd name="T15" fmla="*/ 17 h 36"/>
                <a:gd name="T16" fmla="*/ 16 w 56"/>
                <a:gd name="T17" fmla="*/ 22 h 36"/>
                <a:gd name="T18" fmla="*/ 26 w 56"/>
                <a:gd name="T19" fmla="*/ 29 h 36"/>
                <a:gd name="T20" fmla="*/ 31 w 56"/>
                <a:gd name="T21" fmla="*/ 33 h 36"/>
                <a:gd name="T22" fmla="*/ 34 w 56"/>
                <a:gd name="T23" fmla="*/ 35 h 36"/>
                <a:gd name="T24" fmla="*/ 38 w 56"/>
                <a:gd name="T25" fmla="*/ 36 h 36"/>
                <a:gd name="T26" fmla="*/ 41 w 56"/>
                <a:gd name="T27" fmla="*/ 36 h 36"/>
                <a:gd name="T28" fmla="*/ 44 w 56"/>
                <a:gd name="T29" fmla="*/ 36 h 36"/>
                <a:gd name="T30" fmla="*/ 46 w 56"/>
                <a:gd name="T31" fmla="*/ 36 h 36"/>
                <a:gd name="T32" fmla="*/ 50 w 56"/>
                <a:gd name="T33" fmla="*/ 35 h 36"/>
                <a:gd name="T34" fmla="*/ 54 w 56"/>
                <a:gd name="T35" fmla="*/ 33 h 36"/>
                <a:gd name="T36" fmla="*/ 56 w 56"/>
                <a:gd name="T37" fmla="*/ 32 h 36"/>
                <a:gd name="T38" fmla="*/ 46 w 56"/>
                <a:gd name="T39" fmla="*/ 29 h 36"/>
                <a:gd name="T40" fmla="*/ 38 w 56"/>
                <a:gd name="T41" fmla="*/ 27 h 36"/>
                <a:gd name="T42" fmla="*/ 27 w 56"/>
                <a:gd name="T43" fmla="*/ 24 h 36"/>
                <a:gd name="T44" fmla="*/ 18 w 56"/>
                <a:gd name="T45" fmla="*/ 19 h 36"/>
                <a:gd name="T46" fmla="*/ 15 w 56"/>
                <a:gd name="T47" fmla="*/ 17 h 36"/>
                <a:gd name="T48" fmla="*/ 11 w 56"/>
                <a:gd name="T49" fmla="*/ 13 h 36"/>
                <a:gd name="T50" fmla="*/ 10 w 56"/>
                <a:gd name="T51" fmla="*/ 11 h 36"/>
                <a:gd name="T52" fmla="*/ 10 w 56"/>
                <a:gd name="T53" fmla="*/ 8 h 36"/>
                <a:gd name="T54" fmla="*/ 10 w 56"/>
                <a:gd name="T55" fmla="*/ 3 h 36"/>
                <a:gd name="T56" fmla="*/ 14 w 56"/>
                <a:gd name="T57" fmla="*/ 0 h 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6" h="36">
                  <a:moveTo>
                    <a:pt x="14" y="0"/>
                  </a:moveTo>
                  <a:lnTo>
                    <a:pt x="7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5"/>
                  </a:lnTo>
                  <a:lnTo>
                    <a:pt x="1" y="9"/>
                  </a:lnTo>
                  <a:lnTo>
                    <a:pt x="5" y="12"/>
                  </a:lnTo>
                  <a:lnTo>
                    <a:pt x="10" y="17"/>
                  </a:lnTo>
                  <a:lnTo>
                    <a:pt x="16" y="22"/>
                  </a:lnTo>
                  <a:lnTo>
                    <a:pt x="26" y="29"/>
                  </a:lnTo>
                  <a:lnTo>
                    <a:pt x="31" y="33"/>
                  </a:lnTo>
                  <a:lnTo>
                    <a:pt x="34" y="35"/>
                  </a:lnTo>
                  <a:lnTo>
                    <a:pt x="38" y="36"/>
                  </a:lnTo>
                  <a:lnTo>
                    <a:pt x="41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50" y="35"/>
                  </a:lnTo>
                  <a:lnTo>
                    <a:pt x="54" y="33"/>
                  </a:lnTo>
                  <a:lnTo>
                    <a:pt x="56" y="32"/>
                  </a:lnTo>
                  <a:lnTo>
                    <a:pt x="46" y="29"/>
                  </a:lnTo>
                  <a:lnTo>
                    <a:pt x="38" y="27"/>
                  </a:lnTo>
                  <a:lnTo>
                    <a:pt x="27" y="24"/>
                  </a:lnTo>
                  <a:lnTo>
                    <a:pt x="18" y="19"/>
                  </a:lnTo>
                  <a:lnTo>
                    <a:pt x="15" y="17"/>
                  </a:lnTo>
                  <a:lnTo>
                    <a:pt x="11" y="13"/>
                  </a:lnTo>
                  <a:lnTo>
                    <a:pt x="10" y="11"/>
                  </a:lnTo>
                  <a:lnTo>
                    <a:pt x="10" y="8"/>
                  </a:lnTo>
                  <a:lnTo>
                    <a:pt x="10" y="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6" name="Freeform 300"/>
            <p:cNvSpPr>
              <a:spLocks/>
            </p:cNvSpPr>
            <p:nvPr/>
          </p:nvSpPr>
          <p:spPr bwMode="auto">
            <a:xfrm>
              <a:off x="1537" y="1230"/>
              <a:ext cx="27" cy="25"/>
            </a:xfrm>
            <a:custGeom>
              <a:avLst/>
              <a:gdLst>
                <a:gd name="T0" fmla="*/ 27 w 27"/>
                <a:gd name="T1" fmla="*/ 23 h 25"/>
                <a:gd name="T2" fmla="*/ 2 w 27"/>
                <a:gd name="T3" fmla="*/ 0 h 25"/>
                <a:gd name="T4" fmla="*/ 0 w 27"/>
                <a:gd name="T5" fmla="*/ 2 h 25"/>
                <a:gd name="T6" fmla="*/ 0 w 27"/>
                <a:gd name="T7" fmla="*/ 4 h 25"/>
                <a:gd name="T8" fmla="*/ 0 w 27"/>
                <a:gd name="T9" fmla="*/ 9 h 25"/>
                <a:gd name="T10" fmla="*/ 5 w 27"/>
                <a:gd name="T11" fmla="*/ 18 h 25"/>
                <a:gd name="T12" fmla="*/ 10 w 27"/>
                <a:gd name="T13" fmla="*/ 24 h 25"/>
                <a:gd name="T14" fmla="*/ 11 w 27"/>
                <a:gd name="T15" fmla="*/ 25 h 25"/>
                <a:gd name="T16" fmla="*/ 12 w 27"/>
                <a:gd name="T17" fmla="*/ 25 h 25"/>
                <a:gd name="T18" fmla="*/ 18 w 27"/>
                <a:gd name="T19" fmla="*/ 25 h 25"/>
                <a:gd name="T20" fmla="*/ 23 w 27"/>
                <a:gd name="T21" fmla="*/ 24 h 25"/>
                <a:gd name="T22" fmla="*/ 27 w 27"/>
                <a:gd name="T23" fmla="*/ 23 h 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7" h="25">
                  <a:moveTo>
                    <a:pt x="27" y="23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5" y="18"/>
                  </a:lnTo>
                  <a:lnTo>
                    <a:pt x="10" y="24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8" y="25"/>
                  </a:lnTo>
                  <a:lnTo>
                    <a:pt x="23" y="24"/>
                  </a:lnTo>
                  <a:lnTo>
                    <a:pt x="27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7" name="Freeform 301"/>
            <p:cNvSpPr>
              <a:spLocks/>
            </p:cNvSpPr>
            <p:nvPr/>
          </p:nvSpPr>
          <p:spPr bwMode="auto">
            <a:xfrm>
              <a:off x="1591" y="1231"/>
              <a:ext cx="24" cy="30"/>
            </a:xfrm>
            <a:custGeom>
              <a:avLst/>
              <a:gdLst>
                <a:gd name="T0" fmla="*/ 9 w 24"/>
                <a:gd name="T1" fmla="*/ 27 h 30"/>
                <a:gd name="T2" fmla="*/ 14 w 24"/>
                <a:gd name="T3" fmla="*/ 24 h 30"/>
                <a:gd name="T4" fmla="*/ 16 w 24"/>
                <a:gd name="T5" fmla="*/ 21 h 30"/>
                <a:gd name="T6" fmla="*/ 19 w 24"/>
                <a:gd name="T7" fmla="*/ 18 h 30"/>
                <a:gd name="T8" fmla="*/ 19 w 24"/>
                <a:gd name="T9" fmla="*/ 16 h 30"/>
                <a:gd name="T10" fmla="*/ 19 w 24"/>
                <a:gd name="T11" fmla="*/ 12 h 30"/>
                <a:gd name="T12" fmla="*/ 19 w 24"/>
                <a:gd name="T13" fmla="*/ 11 h 30"/>
                <a:gd name="T14" fmla="*/ 21 w 24"/>
                <a:gd name="T15" fmla="*/ 10 h 30"/>
                <a:gd name="T16" fmla="*/ 22 w 24"/>
                <a:gd name="T17" fmla="*/ 7 h 30"/>
                <a:gd name="T18" fmla="*/ 24 w 24"/>
                <a:gd name="T19" fmla="*/ 2 h 30"/>
                <a:gd name="T20" fmla="*/ 17 w 24"/>
                <a:gd name="T21" fmla="*/ 0 h 30"/>
                <a:gd name="T22" fmla="*/ 15 w 24"/>
                <a:gd name="T23" fmla="*/ 11 h 30"/>
                <a:gd name="T24" fmla="*/ 12 w 24"/>
                <a:gd name="T25" fmla="*/ 18 h 30"/>
                <a:gd name="T26" fmla="*/ 9 w 24"/>
                <a:gd name="T27" fmla="*/ 22 h 30"/>
                <a:gd name="T28" fmla="*/ 7 w 24"/>
                <a:gd name="T29" fmla="*/ 25 h 30"/>
                <a:gd name="T30" fmla="*/ 5 w 24"/>
                <a:gd name="T31" fmla="*/ 26 h 30"/>
                <a:gd name="T32" fmla="*/ 1 w 24"/>
                <a:gd name="T33" fmla="*/ 27 h 30"/>
                <a:gd name="T34" fmla="*/ 0 w 24"/>
                <a:gd name="T35" fmla="*/ 27 h 30"/>
                <a:gd name="T36" fmla="*/ 5 w 24"/>
                <a:gd name="T37" fmla="*/ 30 h 30"/>
                <a:gd name="T38" fmla="*/ 7 w 24"/>
                <a:gd name="T39" fmla="*/ 30 h 30"/>
                <a:gd name="T40" fmla="*/ 9 w 24"/>
                <a:gd name="T41" fmla="*/ 29 h 30"/>
                <a:gd name="T42" fmla="*/ 9 w 24"/>
                <a:gd name="T43" fmla="*/ 27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30">
                  <a:moveTo>
                    <a:pt x="9" y="27"/>
                  </a:moveTo>
                  <a:lnTo>
                    <a:pt x="14" y="24"/>
                  </a:lnTo>
                  <a:lnTo>
                    <a:pt x="16" y="21"/>
                  </a:lnTo>
                  <a:lnTo>
                    <a:pt x="19" y="18"/>
                  </a:lnTo>
                  <a:lnTo>
                    <a:pt x="19" y="16"/>
                  </a:lnTo>
                  <a:lnTo>
                    <a:pt x="19" y="12"/>
                  </a:lnTo>
                  <a:lnTo>
                    <a:pt x="19" y="11"/>
                  </a:lnTo>
                  <a:lnTo>
                    <a:pt x="21" y="10"/>
                  </a:lnTo>
                  <a:lnTo>
                    <a:pt x="22" y="7"/>
                  </a:lnTo>
                  <a:lnTo>
                    <a:pt x="24" y="2"/>
                  </a:lnTo>
                  <a:lnTo>
                    <a:pt x="17" y="0"/>
                  </a:lnTo>
                  <a:lnTo>
                    <a:pt x="15" y="11"/>
                  </a:lnTo>
                  <a:lnTo>
                    <a:pt x="12" y="18"/>
                  </a:lnTo>
                  <a:lnTo>
                    <a:pt x="9" y="22"/>
                  </a:lnTo>
                  <a:lnTo>
                    <a:pt x="7" y="25"/>
                  </a:lnTo>
                  <a:lnTo>
                    <a:pt x="5" y="26"/>
                  </a:lnTo>
                  <a:lnTo>
                    <a:pt x="1" y="27"/>
                  </a:lnTo>
                  <a:lnTo>
                    <a:pt x="0" y="27"/>
                  </a:lnTo>
                  <a:lnTo>
                    <a:pt x="5" y="30"/>
                  </a:lnTo>
                  <a:lnTo>
                    <a:pt x="7" y="30"/>
                  </a:lnTo>
                  <a:lnTo>
                    <a:pt x="9" y="29"/>
                  </a:lnTo>
                  <a:lnTo>
                    <a:pt x="9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8" name="Freeform 302"/>
            <p:cNvSpPr>
              <a:spLocks/>
            </p:cNvSpPr>
            <p:nvPr/>
          </p:nvSpPr>
          <p:spPr bwMode="auto">
            <a:xfrm>
              <a:off x="1595" y="1238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49" name="Freeform 303"/>
            <p:cNvSpPr>
              <a:spLocks/>
            </p:cNvSpPr>
            <p:nvPr/>
          </p:nvSpPr>
          <p:spPr bwMode="auto">
            <a:xfrm>
              <a:off x="1596" y="1238"/>
              <a:ext cx="1" cy="1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0" name="Freeform 304"/>
            <p:cNvSpPr>
              <a:spLocks/>
            </p:cNvSpPr>
            <p:nvPr/>
          </p:nvSpPr>
          <p:spPr bwMode="auto">
            <a:xfrm>
              <a:off x="1566" y="1206"/>
              <a:ext cx="41" cy="32"/>
            </a:xfrm>
            <a:custGeom>
              <a:avLst/>
              <a:gdLst>
                <a:gd name="T0" fmla="*/ 22 w 41"/>
                <a:gd name="T1" fmla="*/ 9 h 32"/>
                <a:gd name="T2" fmla="*/ 28 w 41"/>
                <a:gd name="T3" fmla="*/ 12 h 32"/>
                <a:gd name="T4" fmla="*/ 33 w 41"/>
                <a:gd name="T5" fmla="*/ 16 h 32"/>
                <a:gd name="T6" fmla="*/ 38 w 41"/>
                <a:gd name="T7" fmla="*/ 19 h 32"/>
                <a:gd name="T8" fmla="*/ 38 w 41"/>
                <a:gd name="T9" fmla="*/ 23 h 32"/>
                <a:gd name="T10" fmla="*/ 36 w 41"/>
                <a:gd name="T11" fmla="*/ 26 h 32"/>
                <a:gd name="T12" fmla="*/ 31 w 41"/>
                <a:gd name="T13" fmla="*/ 32 h 32"/>
                <a:gd name="T14" fmla="*/ 37 w 41"/>
                <a:gd name="T15" fmla="*/ 29 h 32"/>
                <a:gd name="T16" fmla="*/ 39 w 41"/>
                <a:gd name="T17" fmla="*/ 28 h 32"/>
                <a:gd name="T18" fmla="*/ 40 w 41"/>
                <a:gd name="T19" fmla="*/ 26 h 32"/>
                <a:gd name="T20" fmla="*/ 41 w 41"/>
                <a:gd name="T21" fmla="*/ 25 h 32"/>
                <a:gd name="T22" fmla="*/ 41 w 41"/>
                <a:gd name="T23" fmla="*/ 23 h 32"/>
                <a:gd name="T24" fmla="*/ 41 w 41"/>
                <a:gd name="T25" fmla="*/ 20 h 32"/>
                <a:gd name="T26" fmla="*/ 37 w 41"/>
                <a:gd name="T27" fmla="*/ 16 h 32"/>
                <a:gd name="T28" fmla="*/ 33 w 41"/>
                <a:gd name="T29" fmla="*/ 10 h 32"/>
                <a:gd name="T30" fmla="*/ 29 w 41"/>
                <a:gd name="T31" fmla="*/ 4 h 32"/>
                <a:gd name="T32" fmla="*/ 22 w 41"/>
                <a:gd name="T33" fmla="*/ 0 h 32"/>
                <a:gd name="T34" fmla="*/ 13 w 41"/>
                <a:gd name="T35" fmla="*/ 1 h 32"/>
                <a:gd name="T36" fmla="*/ 5 w 41"/>
                <a:gd name="T37" fmla="*/ 3 h 32"/>
                <a:gd name="T38" fmla="*/ 0 w 41"/>
                <a:gd name="T39" fmla="*/ 5 h 32"/>
                <a:gd name="T40" fmla="*/ 9 w 41"/>
                <a:gd name="T41" fmla="*/ 7 h 32"/>
                <a:gd name="T42" fmla="*/ 22 w 41"/>
                <a:gd name="T43" fmla="*/ 9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1" h="32">
                  <a:moveTo>
                    <a:pt x="22" y="9"/>
                  </a:moveTo>
                  <a:lnTo>
                    <a:pt x="28" y="12"/>
                  </a:lnTo>
                  <a:lnTo>
                    <a:pt x="33" y="16"/>
                  </a:lnTo>
                  <a:lnTo>
                    <a:pt x="38" y="19"/>
                  </a:lnTo>
                  <a:lnTo>
                    <a:pt x="38" y="23"/>
                  </a:lnTo>
                  <a:lnTo>
                    <a:pt x="36" y="26"/>
                  </a:lnTo>
                  <a:lnTo>
                    <a:pt x="31" y="32"/>
                  </a:lnTo>
                  <a:lnTo>
                    <a:pt x="37" y="29"/>
                  </a:lnTo>
                  <a:lnTo>
                    <a:pt x="39" y="28"/>
                  </a:lnTo>
                  <a:lnTo>
                    <a:pt x="40" y="26"/>
                  </a:lnTo>
                  <a:lnTo>
                    <a:pt x="41" y="25"/>
                  </a:lnTo>
                  <a:lnTo>
                    <a:pt x="41" y="23"/>
                  </a:lnTo>
                  <a:lnTo>
                    <a:pt x="41" y="20"/>
                  </a:lnTo>
                  <a:lnTo>
                    <a:pt x="37" y="16"/>
                  </a:lnTo>
                  <a:lnTo>
                    <a:pt x="33" y="10"/>
                  </a:lnTo>
                  <a:lnTo>
                    <a:pt x="29" y="4"/>
                  </a:lnTo>
                  <a:lnTo>
                    <a:pt x="22" y="0"/>
                  </a:lnTo>
                  <a:lnTo>
                    <a:pt x="13" y="1"/>
                  </a:lnTo>
                  <a:lnTo>
                    <a:pt x="5" y="3"/>
                  </a:lnTo>
                  <a:lnTo>
                    <a:pt x="0" y="5"/>
                  </a:lnTo>
                  <a:lnTo>
                    <a:pt x="9" y="7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1" name="Freeform 305"/>
            <p:cNvSpPr>
              <a:spLocks/>
            </p:cNvSpPr>
            <p:nvPr/>
          </p:nvSpPr>
          <p:spPr bwMode="auto">
            <a:xfrm>
              <a:off x="1567" y="1217"/>
              <a:ext cx="30" cy="25"/>
            </a:xfrm>
            <a:custGeom>
              <a:avLst/>
              <a:gdLst>
                <a:gd name="T0" fmla="*/ 21 w 30"/>
                <a:gd name="T1" fmla="*/ 8 h 25"/>
                <a:gd name="T2" fmla="*/ 20 w 30"/>
                <a:gd name="T3" fmla="*/ 8 h 25"/>
                <a:gd name="T4" fmla="*/ 19 w 30"/>
                <a:gd name="T5" fmla="*/ 12 h 25"/>
                <a:gd name="T6" fmla="*/ 19 w 30"/>
                <a:gd name="T7" fmla="*/ 13 h 25"/>
                <a:gd name="T8" fmla="*/ 15 w 30"/>
                <a:gd name="T9" fmla="*/ 16 h 25"/>
                <a:gd name="T10" fmla="*/ 9 w 30"/>
                <a:gd name="T11" fmla="*/ 18 h 25"/>
                <a:gd name="T12" fmla="*/ 13 w 30"/>
                <a:gd name="T13" fmla="*/ 18 h 25"/>
                <a:gd name="T14" fmla="*/ 16 w 30"/>
                <a:gd name="T15" fmla="*/ 17 h 25"/>
                <a:gd name="T16" fmla="*/ 20 w 30"/>
                <a:gd name="T17" fmla="*/ 16 h 25"/>
                <a:gd name="T18" fmla="*/ 22 w 30"/>
                <a:gd name="T19" fmla="*/ 13 h 25"/>
                <a:gd name="T20" fmla="*/ 21 w 30"/>
                <a:gd name="T21" fmla="*/ 17 h 25"/>
                <a:gd name="T22" fmla="*/ 21 w 30"/>
                <a:gd name="T23" fmla="*/ 18 h 25"/>
                <a:gd name="T24" fmla="*/ 19 w 30"/>
                <a:gd name="T25" fmla="*/ 20 h 25"/>
                <a:gd name="T26" fmla="*/ 16 w 30"/>
                <a:gd name="T27" fmla="*/ 21 h 25"/>
                <a:gd name="T28" fmla="*/ 12 w 30"/>
                <a:gd name="T29" fmla="*/ 22 h 25"/>
                <a:gd name="T30" fmla="*/ 0 w 30"/>
                <a:gd name="T31" fmla="*/ 21 h 25"/>
                <a:gd name="T32" fmla="*/ 14 w 30"/>
                <a:gd name="T33" fmla="*/ 25 h 25"/>
                <a:gd name="T34" fmla="*/ 20 w 30"/>
                <a:gd name="T35" fmla="*/ 22 h 25"/>
                <a:gd name="T36" fmla="*/ 24 w 30"/>
                <a:gd name="T37" fmla="*/ 20 h 25"/>
                <a:gd name="T38" fmla="*/ 27 w 30"/>
                <a:gd name="T39" fmla="*/ 16 h 25"/>
                <a:gd name="T40" fmla="*/ 28 w 30"/>
                <a:gd name="T41" fmla="*/ 16 h 25"/>
                <a:gd name="T42" fmla="*/ 29 w 30"/>
                <a:gd name="T43" fmla="*/ 15 h 25"/>
                <a:gd name="T44" fmla="*/ 30 w 30"/>
                <a:gd name="T45" fmla="*/ 14 h 25"/>
                <a:gd name="T46" fmla="*/ 30 w 30"/>
                <a:gd name="T47" fmla="*/ 8 h 25"/>
                <a:gd name="T48" fmla="*/ 30 w 30"/>
                <a:gd name="T49" fmla="*/ 6 h 25"/>
                <a:gd name="T50" fmla="*/ 27 w 30"/>
                <a:gd name="T51" fmla="*/ 2 h 25"/>
                <a:gd name="T52" fmla="*/ 24 w 30"/>
                <a:gd name="T53" fmla="*/ 1 h 25"/>
                <a:gd name="T54" fmla="*/ 22 w 30"/>
                <a:gd name="T55" fmla="*/ 0 h 25"/>
                <a:gd name="T56" fmla="*/ 17 w 30"/>
                <a:gd name="T57" fmla="*/ 1 h 25"/>
                <a:gd name="T58" fmla="*/ 13 w 30"/>
                <a:gd name="T59" fmla="*/ 2 h 25"/>
                <a:gd name="T60" fmla="*/ 16 w 30"/>
                <a:gd name="T61" fmla="*/ 4 h 25"/>
                <a:gd name="T62" fmla="*/ 19 w 30"/>
                <a:gd name="T63" fmla="*/ 6 h 25"/>
                <a:gd name="T64" fmla="*/ 21 w 30"/>
                <a:gd name="T65" fmla="*/ 8 h 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" h="25">
                  <a:moveTo>
                    <a:pt x="21" y="8"/>
                  </a:moveTo>
                  <a:lnTo>
                    <a:pt x="20" y="8"/>
                  </a:lnTo>
                  <a:lnTo>
                    <a:pt x="19" y="12"/>
                  </a:lnTo>
                  <a:lnTo>
                    <a:pt x="19" y="13"/>
                  </a:lnTo>
                  <a:lnTo>
                    <a:pt x="15" y="16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6" y="17"/>
                  </a:lnTo>
                  <a:lnTo>
                    <a:pt x="20" y="16"/>
                  </a:lnTo>
                  <a:lnTo>
                    <a:pt x="22" y="13"/>
                  </a:lnTo>
                  <a:lnTo>
                    <a:pt x="21" y="17"/>
                  </a:lnTo>
                  <a:lnTo>
                    <a:pt x="21" y="18"/>
                  </a:lnTo>
                  <a:lnTo>
                    <a:pt x="19" y="20"/>
                  </a:lnTo>
                  <a:lnTo>
                    <a:pt x="16" y="21"/>
                  </a:lnTo>
                  <a:lnTo>
                    <a:pt x="12" y="22"/>
                  </a:lnTo>
                  <a:lnTo>
                    <a:pt x="0" y="21"/>
                  </a:lnTo>
                  <a:lnTo>
                    <a:pt x="14" y="25"/>
                  </a:lnTo>
                  <a:lnTo>
                    <a:pt x="20" y="22"/>
                  </a:lnTo>
                  <a:lnTo>
                    <a:pt x="24" y="20"/>
                  </a:lnTo>
                  <a:lnTo>
                    <a:pt x="27" y="16"/>
                  </a:lnTo>
                  <a:lnTo>
                    <a:pt x="28" y="16"/>
                  </a:lnTo>
                  <a:lnTo>
                    <a:pt x="29" y="15"/>
                  </a:lnTo>
                  <a:lnTo>
                    <a:pt x="30" y="14"/>
                  </a:lnTo>
                  <a:lnTo>
                    <a:pt x="30" y="8"/>
                  </a:lnTo>
                  <a:lnTo>
                    <a:pt x="30" y="6"/>
                  </a:lnTo>
                  <a:lnTo>
                    <a:pt x="27" y="2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17" y="1"/>
                  </a:lnTo>
                  <a:lnTo>
                    <a:pt x="13" y="2"/>
                  </a:lnTo>
                  <a:lnTo>
                    <a:pt x="16" y="4"/>
                  </a:lnTo>
                  <a:lnTo>
                    <a:pt x="19" y="6"/>
                  </a:lnTo>
                  <a:lnTo>
                    <a:pt x="21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2" name="Freeform 306"/>
            <p:cNvSpPr>
              <a:spLocks/>
            </p:cNvSpPr>
            <p:nvPr/>
          </p:nvSpPr>
          <p:spPr bwMode="auto">
            <a:xfrm>
              <a:off x="1557" y="1211"/>
              <a:ext cx="26" cy="26"/>
            </a:xfrm>
            <a:custGeom>
              <a:avLst/>
              <a:gdLst>
                <a:gd name="T0" fmla="*/ 0 w 26"/>
                <a:gd name="T1" fmla="*/ 10 h 26"/>
                <a:gd name="T2" fmla="*/ 1 w 26"/>
                <a:gd name="T3" fmla="*/ 14 h 26"/>
                <a:gd name="T4" fmla="*/ 3 w 26"/>
                <a:gd name="T5" fmla="*/ 19 h 26"/>
                <a:gd name="T6" fmla="*/ 8 w 26"/>
                <a:gd name="T7" fmla="*/ 26 h 26"/>
                <a:gd name="T8" fmla="*/ 9 w 26"/>
                <a:gd name="T9" fmla="*/ 26 h 26"/>
                <a:gd name="T10" fmla="*/ 11 w 26"/>
                <a:gd name="T11" fmla="*/ 24 h 26"/>
                <a:gd name="T12" fmla="*/ 11 w 26"/>
                <a:gd name="T13" fmla="*/ 22 h 26"/>
                <a:gd name="T14" fmla="*/ 10 w 26"/>
                <a:gd name="T15" fmla="*/ 19 h 26"/>
                <a:gd name="T16" fmla="*/ 12 w 26"/>
                <a:gd name="T17" fmla="*/ 12 h 26"/>
                <a:gd name="T18" fmla="*/ 17 w 26"/>
                <a:gd name="T19" fmla="*/ 8 h 26"/>
                <a:gd name="T20" fmla="*/ 19 w 26"/>
                <a:gd name="T21" fmla="*/ 7 h 26"/>
                <a:gd name="T22" fmla="*/ 23 w 26"/>
                <a:gd name="T23" fmla="*/ 6 h 26"/>
                <a:gd name="T24" fmla="*/ 26 w 26"/>
                <a:gd name="T25" fmla="*/ 5 h 26"/>
                <a:gd name="T26" fmla="*/ 9 w 26"/>
                <a:gd name="T27" fmla="*/ 0 h 26"/>
                <a:gd name="T28" fmla="*/ 7 w 26"/>
                <a:gd name="T29" fmla="*/ 2 h 26"/>
                <a:gd name="T30" fmla="*/ 4 w 26"/>
                <a:gd name="T31" fmla="*/ 4 h 26"/>
                <a:gd name="T32" fmla="*/ 3 w 26"/>
                <a:gd name="T33" fmla="*/ 6 h 26"/>
                <a:gd name="T34" fmla="*/ 0 w 26"/>
                <a:gd name="T35" fmla="*/ 10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6">
                  <a:moveTo>
                    <a:pt x="0" y="10"/>
                  </a:moveTo>
                  <a:lnTo>
                    <a:pt x="1" y="14"/>
                  </a:lnTo>
                  <a:lnTo>
                    <a:pt x="3" y="19"/>
                  </a:lnTo>
                  <a:lnTo>
                    <a:pt x="8" y="26"/>
                  </a:lnTo>
                  <a:lnTo>
                    <a:pt x="9" y="26"/>
                  </a:lnTo>
                  <a:lnTo>
                    <a:pt x="11" y="24"/>
                  </a:lnTo>
                  <a:lnTo>
                    <a:pt x="11" y="22"/>
                  </a:lnTo>
                  <a:lnTo>
                    <a:pt x="10" y="19"/>
                  </a:lnTo>
                  <a:lnTo>
                    <a:pt x="12" y="12"/>
                  </a:lnTo>
                  <a:lnTo>
                    <a:pt x="17" y="8"/>
                  </a:lnTo>
                  <a:lnTo>
                    <a:pt x="19" y="7"/>
                  </a:lnTo>
                  <a:lnTo>
                    <a:pt x="23" y="6"/>
                  </a:lnTo>
                  <a:lnTo>
                    <a:pt x="26" y="5"/>
                  </a:lnTo>
                  <a:lnTo>
                    <a:pt x="9" y="0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3" name="Freeform 307"/>
            <p:cNvSpPr>
              <a:spLocks/>
            </p:cNvSpPr>
            <p:nvPr/>
          </p:nvSpPr>
          <p:spPr bwMode="auto">
            <a:xfrm>
              <a:off x="1496" y="1132"/>
              <a:ext cx="187" cy="70"/>
            </a:xfrm>
            <a:custGeom>
              <a:avLst/>
              <a:gdLst>
                <a:gd name="T0" fmla="*/ 90 w 187"/>
                <a:gd name="T1" fmla="*/ 16 h 70"/>
                <a:gd name="T2" fmla="*/ 98 w 187"/>
                <a:gd name="T3" fmla="*/ 14 h 70"/>
                <a:gd name="T4" fmla="*/ 106 w 187"/>
                <a:gd name="T5" fmla="*/ 13 h 70"/>
                <a:gd name="T6" fmla="*/ 117 w 187"/>
                <a:gd name="T7" fmla="*/ 12 h 70"/>
                <a:gd name="T8" fmla="*/ 128 w 187"/>
                <a:gd name="T9" fmla="*/ 13 h 70"/>
                <a:gd name="T10" fmla="*/ 141 w 187"/>
                <a:gd name="T11" fmla="*/ 15 h 70"/>
                <a:gd name="T12" fmla="*/ 148 w 187"/>
                <a:gd name="T13" fmla="*/ 18 h 70"/>
                <a:gd name="T14" fmla="*/ 154 w 187"/>
                <a:gd name="T15" fmla="*/ 21 h 70"/>
                <a:gd name="T16" fmla="*/ 159 w 187"/>
                <a:gd name="T17" fmla="*/ 24 h 70"/>
                <a:gd name="T18" fmla="*/ 165 w 187"/>
                <a:gd name="T19" fmla="*/ 30 h 70"/>
                <a:gd name="T20" fmla="*/ 169 w 187"/>
                <a:gd name="T21" fmla="*/ 34 h 70"/>
                <a:gd name="T22" fmla="*/ 171 w 187"/>
                <a:gd name="T23" fmla="*/ 39 h 70"/>
                <a:gd name="T24" fmla="*/ 178 w 187"/>
                <a:gd name="T25" fmla="*/ 54 h 70"/>
                <a:gd name="T26" fmla="*/ 183 w 187"/>
                <a:gd name="T27" fmla="*/ 67 h 70"/>
                <a:gd name="T28" fmla="*/ 186 w 187"/>
                <a:gd name="T29" fmla="*/ 70 h 70"/>
                <a:gd name="T30" fmla="*/ 187 w 187"/>
                <a:gd name="T31" fmla="*/ 66 h 70"/>
                <a:gd name="T32" fmla="*/ 186 w 187"/>
                <a:gd name="T33" fmla="*/ 60 h 70"/>
                <a:gd name="T34" fmla="*/ 182 w 187"/>
                <a:gd name="T35" fmla="*/ 50 h 70"/>
                <a:gd name="T36" fmla="*/ 177 w 187"/>
                <a:gd name="T37" fmla="*/ 38 h 70"/>
                <a:gd name="T38" fmla="*/ 170 w 187"/>
                <a:gd name="T39" fmla="*/ 28 h 70"/>
                <a:gd name="T40" fmla="*/ 156 w 187"/>
                <a:gd name="T41" fmla="*/ 11 h 70"/>
                <a:gd name="T42" fmla="*/ 149 w 187"/>
                <a:gd name="T43" fmla="*/ 4 h 70"/>
                <a:gd name="T44" fmla="*/ 145 w 187"/>
                <a:gd name="T45" fmla="*/ 3 h 70"/>
                <a:gd name="T46" fmla="*/ 131 w 187"/>
                <a:gd name="T47" fmla="*/ 1 h 70"/>
                <a:gd name="T48" fmla="*/ 110 w 187"/>
                <a:gd name="T49" fmla="*/ 0 h 70"/>
                <a:gd name="T50" fmla="*/ 99 w 187"/>
                <a:gd name="T51" fmla="*/ 0 h 70"/>
                <a:gd name="T52" fmla="*/ 86 w 187"/>
                <a:gd name="T53" fmla="*/ 1 h 70"/>
                <a:gd name="T54" fmla="*/ 73 w 187"/>
                <a:gd name="T55" fmla="*/ 4 h 70"/>
                <a:gd name="T56" fmla="*/ 60 w 187"/>
                <a:gd name="T57" fmla="*/ 7 h 70"/>
                <a:gd name="T58" fmla="*/ 47 w 187"/>
                <a:gd name="T59" fmla="*/ 12 h 70"/>
                <a:gd name="T60" fmla="*/ 36 w 187"/>
                <a:gd name="T61" fmla="*/ 19 h 70"/>
                <a:gd name="T62" fmla="*/ 24 w 187"/>
                <a:gd name="T63" fmla="*/ 27 h 70"/>
                <a:gd name="T64" fmla="*/ 15 w 187"/>
                <a:gd name="T65" fmla="*/ 37 h 70"/>
                <a:gd name="T66" fmla="*/ 10 w 187"/>
                <a:gd name="T67" fmla="*/ 44 h 70"/>
                <a:gd name="T68" fmla="*/ 6 w 187"/>
                <a:gd name="T69" fmla="*/ 50 h 70"/>
                <a:gd name="T70" fmla="*/ 2 w 187"/>
                <a:gd name="T71" fmla="*/ 58 h 70"/>
                <a:gd name="T72" fmla="*/ 0 w 187"/>
                <a:gd name="T73" fmla="*/ 66 h 70"/>
                <a:gd name="T74" fmla="*/ 5 w 187"/>
                <a:gd name="T75" fmla="*/ 58 h 70"/>
                <a:gd name="T76" fmla="*/ 12 w 187"/>
                <a:gd name="T77" fmla="*/ 51 h 70"/>
                <a:gd name="T78" fmla="*/ 20 w 187"/>
                <a:gd name="T79" fmla="*/ 42 h 70"/>
                <a:gd name="T80" fmla="*/ 29 w 187"/>
                <a:gd name="T81" fmla="*/ 32 h 70"/>
                <a:gd name="T82" fmla="*/ 40 w 187"/>
                <a:gd name="T83" fmla="*/ 24 h 70"/>
                <a:gd name="T84" fmla="*/ 52 w 187"/>
                <a:gd name="T85" fmla="*/ 19 h 70"/>
                <a:gd name="T86" fmla="*/ 57 w 187"/>
                <a:gd name="T87" fmla="*/ 16 h 70"/>
                <a:gd name="T88" fmla="*/ 63 w 187"/>
                <a:gd name="T89" fmla="*/ 15 h 70"/>
                <a:gd name="T90" fmla="*/ 70 w 187"/>
                <a:gd name="T91" fmla="*/ 13 h 70"/>
                <a:gd name="T92" fmla="*/ 76 w 187"/>
                <a:gd name="T93" fmla="*/ 12 h 70"/>
                <a:gd name="T94" fmla="*/ 79 w 187"/>
                <a:gd name="T95" fmla="*/ 12 h 70"/>
                <a:gd name="T96" fmla="*/ 82 w 187"/>
                <a:gd name="T97" fmla="*/ 13 h 70"/>
                <a:gd name="T98" fmla="*/ 85 w 187"/>
                <a:gd name="T99" fmla="*/ 15 h 70"/>
                <a:gd name="T100" fmla="*/ 87 w 187"/>
                <a:gd name="T101" fmla="*/ 16 h 70"/>
                <a:gd name="T102" fmla="*/ 90 w 187"/>
                <a:gd name="T103" fmla="*/ 16 h 7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7" h="70">
                  <a:moveTo>
                    <a:pt x="90" y="16"/>
                  </a:moveTo>
                  <a:lnTo>
                    <a:pt x="98" y="14"/>
                  </a:lnTo>
                  <a:lnTo>
                    <a:pt x="106" y="13"/>
                  </a:lnTo>
                  <a:lnTo>
                    <a:pt x="117" y="12"/>
                  </a:lnTo>
                  <a:lnTo>
                    <a:pt x="128" y="13"/>
                  </a:lnTo>
                  <a:lnTo>
                    <a:pt x="141" y="15"/>
                  </a:lnTo>
                  <a:lnTo>
                    <a:pt x="148" y="18"/>
                  </a:lnTo>
                  <a:lnTo>
                    <a:pt x="154" y="21"/>
                  </a:lnTo>
                  <a:lnTo>
                    <a:pt x="159" y="24"/>
                  </a:lnTo>
                  <a:lnTo>
                    <a:pt x="165" y="30"/>
                  </a:lnTo>
                  <a:lnTo>
                    <a:pt x="169" y="34"/>
                  </a:lnTo>
                  <a:lnTo>
                    <a:pt x="171" y="39"/>
                  </a:lnTo>
                  <a:lnTo>
                    <a:pt x="178" y="54"/>
                  </a:lnTo>
                  <a:lnTo>
                    <a:pt x="183" y="67"/>
                  </a:lnTo>
                  <a:lnTo>
                    <a:pt x="186" y="70"/>
                  </a:lnTo>
                  <a:lnTo>
                    <a:pt x="187" y="66"/>
                  </a:lnTo>
                  <a:lnTo>
                    <a:pt x="186" y="60"/>
                  </a:lnTo>
                  <a:lnTo>
                    <a:pt x="182" y="50"/>
                  </a:lnTo>
                  <a:lnTo>
                    <a:pt x="177" y="38"/>
                  </a:lnTo>
                  <a:lnTo>
                    <a:pt x="170" y="28"/>
                  </a:lnTo>
                  <a:lnTo>
                    <a:pt x="156" y="11"/>
                  </a:lnTo>
                  <a:lnTo>
                    <a:pt x="149" y="4"/>
                  </a:lnTo>
                  <a:lnTo>
                    <a:pt x="145" y="3"/>
                  </a:lnTo>
                  <a:lnTo>
                    <a:pt x="131" y="1"/>
                  </a:lnTo>
                  <a:lnTo>
                    <a:pt x="110" y="0"/>
                  </a:lnTo>
                  <a:lnTo>
                    <a:pt x="99" y="0"/>
                  </a:lnTo>
                  <a:lnTo>
                    <a:pt x="86" y="1"/>
                  </a:lnTo>
                  <a:lnTo>
                    <a:pt x="73" y="4"/>
                  </a:lnTo>
                  <a:lnTo>
                    <a:pt x="60" y="7"/>
                  </a:lnTo>
                  <a:lnTo>
                    <a:pt x="47" y="12"/>
                  </a:lnTo>
                  <a:lnTo>
                    <a:pt x="36" y="19"/>
                  </a:lnTo>
                  <a:lnTo>
                    <a:pt x="24" y="27"/>
                  </a:lnTo>
                  <a:lnTo>
                    <a:pt x="15" y="37"/>
                  </a:lnTo>
                  <a:lnTo>
                    <a:pt x="10" y="44"/>
                  </a:lnTo>
                  <a:lnTo>
                    <a:pt x="6" y="50"/>
                  </a:lnTo>
                  <a:lnTo>
                    <a:pt x="2" y="58"/>
                  </a:lnTo>
                  <a:lnTo>
                    <a:pt x="0" y="66"/>
                  </a:lnTo>
                  <a:lnTo>
                    <a:pt x="5" y="58"/>
                  </a:lnTo>
                  <a:lnTo>
                    <a:pt x="12" y="51"/>
                  </a:lnTo>
                  <a:lnTo>
                    <a:pt x="20" y="42"/>
                  </a:lnTo>
                  <a:lnTo>
                    <a:pt x="29" y="32"/>
                  </a:lnTo>
                  <a:lnTo>
                    <a:pt x="40" y="24"/>
                  </a:lnTo>
                  <a:lnTo>
                    <a:pt x="52" y="19"/>
                  </a:lnTo>
                  <a:lnTo>
                    <a:pt x="57" y="16"/>
                  </a:lnTo>
                  <a:lnTo>
                    <a:pt x="63" y="15"/>
                  </a:lnTo>
                  <a:lnTo>
                    <a:pt x="70" y="13"/>
                  </a:lnTo>
                  <a:lnTo>
                    <a:pt x="76" y="12"/>
                  </a:lnTo>
                  <a:lnTo>
                    <a:pt x="79" y="12"/>
                  </a:lnTo>
                  <a:lnTo>
                    <a:pt x="82" y="13"/>
                  </a:lnTo>
                  <a:lnTo>
                    <a:pt x="85" y="15"/>
                  </a:lnTo>
                  <a:lnTo>
                    <a:pt x="87" y="16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4" name="Freeform 308"/>
            <p:cNvSpPr>
              <a:spLocks/>
            </p:cNvSpPr>
            <p:nvPr/>
          </p:nvSpPr>
          <p:spPr bwMode="auto">
            <a:xfrm>
              <a:off x="1462" y="1200"/>
              <a:ext cx="26" cy="56"/>
            </a:xfrm>
            <a:custGeom>
              <a:avLst/>
              <a:gdLst>
                <a:gd name="T0" fmla="*/ 26 w 26"/>
                <a:gd name="T1" fmla="*/ 56 h 56"/>
                <a:gd name="T2" fmla="*/ 24 w 26"/>
                <a:gd name="T3" fmla="*/ 55 h 56"/>
                <a:gd name="T4" fmla="*/ 19 w 26"/>
                <a:gd name="T5" fmla="*/ 54 h 56"/>
                <a:gd name="T6" fmla="*/ 16 w 26"/>
                <a:gd name="T7" fmla="*/ 50 h 56"/>
                <a:gd name="T8" fmla="*/ 11 w 26"/>
                <a:gd name="T9" fmla="*/ 46 h 56"/>
                <a:gd name="T10" fmla="*/ 7 w 26"/>
                <a:gd name="T11" fmla="*/ 39 h 56"/>
                <a:gd name="T12" fmla="*/ 3 w 26"/>
                <a:gd name="T13" fmla="*/ 29 h 56"/>
                <a:gd name="T14" fmla="*/ 1 w 26"/>
                <a:gd name="T15" fmla="*/ 16 h 56"/>
                <a:gd name="T16" fmla="*/ 2 w 26"/>
                <a:gd name="T17" fmla="*/ 0 h 56"/>
                <a:gd name="T18" fmla="*/ 1 w 26"/>
                <a:gd name="T19" fmla="*/ 9 h 56"/>
                <a:gd name="T20" fmla="*/ 0 w 26"/>
                <a:gd name="T21" fmla="*/ 17 h 56"/>
                <a:gd name="T22" fmla="*/ 1 w 26"/>
                <a:gd name="T23" fmla="*/ 27 h 56"/>
                <a:gd name="T24" fmla="*/ 3 w 26"/>
                <a:gd name="T25" fmla="*/ 37 h 56"/>
                <a:gd name="T26" fmla="*/ 4 w 26"/>
                <a:gd name="T27" fmla="*/ 42 h 56"/>
                <a:gd name="T28" fmla="*/ 7 w 26"/>
                <a:gd name="T29" fmla="*/ 46 h 56"/>
                <a:gd name="T30" fmla="*/ 10 w 26"/>
                <a:gd name="T31" fmla="*/ 50 h 56"/>
                <a:gd name="T32" fmla="*/ 15 w 26"/>
                <a:gd name="T33" fmla="*/ 53 h 56"/>
                <a:gd name="T34" fmla="*/ 19 w 26"/>
                <a:gd name="T35" fmla="*/ 55 h 56"/>
                <a:gd name="T36" fmla="*/ 26 w 26"/>
                <a:gd name="T37" fmla="*/ 56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56">
                  <a:moveTo>
                    <a:pt x="26" y="56"/>
                  </a:moveTo>
                  <a:lnTo>
                    <a:pt x="24" y="55"/>
                  </a:lnTo>
                  <a:lnTo>
                    <a:pt x="19" y="54"/>
                  </a:lnTo>
                  <a:lnTo>
                    <a:pt x="16" y="50"/>
                  </a:lnTo>
                  <a:lnTo>
                    <a:pt x="11" y="46"/>
                  </a:lnTo>
                  <a:lnTo>
                    <a:pt x="7" y="39"/>
                  </a:lnTo>
                  <a:lnTo>
                    <a:pt x="3" y="29"/>
                  </a:lnTo>
                  <a:lnTo>
                    <a:pt x="1" y="16"/>
                  </a:lnTo>
                  <a:lnTo>
                    <a:pt x="2" y="0"/>
                  </a:lnTo>
                  <a:lnTo>
                    <a:pt x="1" y="9"/>
                  </a:lnTo>
                  <a:lnTo>
                    <a:pt x="0" y="17"/>
                  </a:lnTo>
                  <a:lnTo>
                    <a:pt x="1" y="27"/>
                  </a:lnTo>
                  <a:lnTo>
                    <a:pt x="3" y="37"/>
                  </a:lnTo>
                  <a:lnTo>
                    <a:pt x="4" y="42"/>
                  </a:lnTo>
                  <a:lnTo>
                    <a:pt x="7" y="46"/>
                  </a:lnTo>
                  <a:lnTo>
                    <a:pt x="10" y="50"/>
                  </a:lnTo>
                  <a:lnTo>
                    <a:pt x="15" y="53"/>
                  </a:lnTo>
                  <a:lnTo>
                    <a:pt x="19" y="55"/>
                  </a:lnTo>
                  <a:lnTo>
                    <a:pt x="26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5" name="Freeform 309"/>
            <p:cNvSpPr>
              <a:spLocks/>
            </p:cNvSpPr>
            <p:nvPr/>
          </p:nvSpPr>
          <p:spPr bwMode="auto">
            <a:xfrm>
              <a:off x="1576" y="1226"/>
              <a:ext cx="7" cy="6"/>
            </a:xfrm>
            <a:custGeom>
              <a:avLst/>
              <a:gdLst>
                <a:gd name="T0" fmla="*/ 4 w 7"/>
                <a:gd name="T1" fmla="*/ 5 h 6"/>
                <a:gd name="T2" fmla="*/ 6 w 7"/>
                <a:gd name="T3" fmla="*/ 4 h 6"/>
                <a:gd name="T4" fmla="*/ 7 w 7"/>
                <a:gd name="T5" fmla="*/ 3 h 6"/>
                <a:gd name="T6" fmla="*/ 7 w 7"/>
                <a:gd name="T7" fmla="*/ 0 h 6"/>
                <a:gd name="T8" fmla="*/ 4 w 7"/>
                <a:gd name="T9" fmla="*/ 3 h 6"/>
                <a:gd name="T10" fmla="*/ 2 w 7"/>
                <a:gd name="T11" fmla="*/ 5 h 6"/>
                <a:gd name="T12" fmla="*/ 0 w 7"/>
                <a:gd name="T13" fmla="*/ 6 h 6"/>
                <a:gd name="T14" fmla="*/ 2 w 7"/>
                <a:gd name="T15" fmla="*/ 6 h 6"/>
                <a:gd name="T16" fmla="*/ 4 w 7"/>
                <a:gd name="T17" fmla="*/ 5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6">
                  <a:moveTo>
                    <a:pt x="4" y="5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6" name="Freeform 310"/>
            <p:cNvSpPr>
              <a:spLocks/>
            </p:cNvSpPr>
            <p:nvPr/>
          </p:nvSpPr>
          <p:spPr bwMode="auto">
            <a:xfrm>
              <a:off x="1524" y="1213"/>
              <a:ext cx="112" cy="63"/>
            </a:xfrm>
            <a:custGeom>
              <a:avLst/>
              <a:gdLst>
                <a:gd name="T0" fmla="*/ 2 w 112"/>
                <a:gd name="T1" fmla="*/ 0 h 63"/>
                <a:gd name="T2" fmla="*/ 1 w 112"/>
                <a:gd name="T3" fmla="*/ 9 h 63"/>
                <a:gd name="T4" fmla="*/ 0 w 112"/>
                <a:gd name="T5" fmla="*/ 16 h 63"/>
                <a:gd name="T6" fmla="*/ 1 w 112"/>
                <a:gd name="T7" fmla="*/ 22 h 63"/>
                <a:gd name="T8" fmla="*/ 2 w 112"/>
                <a:gd name="T9" fmla="*/ 29 h 63"/>
                <a:gd name="T10" fmla="*/ 3 w 112"/>
                <a:gd name="T11" fmla="*/ 35 h 63"/>
                <a:gd name="T12" fmla="*/ 5 w 112"/>
                <a:gd name="T13" fmla="*/ 40 h 63"/>
                <a:gd name="T14" fmla="*/ 8 w 112"/>
                <a:gd name="T15" fmla="*/ 44 h 63"/>
                <a:gd name="T16" fmla="*/ 11 w 112"/>
                <a:gd name="T17" fmla="*/ 48 h 63"/>
                <a:gd name="T18" fmla="*/ 19 w 112"/>
                <a:gd name="T19" fmla="*/ 55 h 63"/>
                <a:gd name="T20" fmla="*/ 28 w 112"/>
                <a:gd name="T21" fmla="*/ 58 h 63"/>
                <a:gd name="T22" fmla="*/ 39 w 112"/>
                <a:gd name="T23" fmla="*/ 60 h 63"/>
                <a:gd name="T24" fmla="*/ 49 w 112"/>
                <a:gd name="T25" fmla="*/ 61 h 63"/>
                <a:gd name="T26" fmla="*/ 60 w 112"/>
                <a:gd name="T27" fmla="*/ 63 h 63"/>
                <a:gd name="T28" fmla="*/ 72 w 112"/>
                <a:gd name="T29" fmla="*/ 61 h 63"/>
                <a:gd name="T30" fmla="*/ 91 w 112"/>
                <a:gd name="T31" fmla="*/ 58 h 63"/>
                <a:gd name="T32" fmla="*/ 105 w 112"/>
                <a:gd name="T33" fmla="*/ 55 h 63"/>
                <a:gd name="T34" fmla="*/ 110 w 112"/>
                <a:gd name="T35" fmla="*/ 53 h 63"/>
                <a:gd name="T36" fmla="*/ 110 w 112"/>
                <a:gd name="T37" fmla="*/ 48 h 63"/>
                <a:gd name="T38" fmla="*/ 111 w 112"/>
                <a:gd name="T39" fmla="*/ 40 h 63"/>
                <a:gd name="T40" fmla="*/ 112 w 112"/>
                <a:gd name="T41" fmla="*/ 28 h 63"/>
                <a:gd name="T42" fmla="*/ 112 w 112"/>
                <a:gd name="T43" fmla="*/ 21 h 63"/>
                <a:gd name="T44" fmla="*/ 104 w 112"/>
                <a:gd name="T45" fmla="*/ 37 h 63"/>
                <a:gd name="T46" fmla="*/ 102 w 112"/>
                <a:gd name="T47" fmla="*/ 43 h 63"/>
                <a:gd name="T48" fmla="*/ 99 w 112"/>
                <a:gd name="T49" fmla="*/ 48 h 63"/>
                <a:gd name="T50" fmla="*/ 96 w 112"/>
                <a:gd name="T51" fmla="*/ 50 h 63"/>
                <a:gd name="T52" fmla="*/ 94 w 112"/>
                <a:gd name="T53" fmla="*/ 52 h 63"/>
                <a:gd name="T54" fmla="*/ 89 w 112"/>
                <a:gd name="T55" fmla="*/ 53 h 63"/>
                <a:gd name="T56" fmla="*/ 87 w 112"/>
                <a:gd name="T57" fmla="*/ 53 h 63"/>
                <a:gd name="T58" fmla="*/ 83 w 112"/>
                <a:gd name="T59" fmla="*/ 51 h 63"/>
                <a:gd name="T60" fmla="*/ 81 w 112"/>
                <a:gd name="T61" fmla="*/ 52 h 63"/>
                <a:gd name="T62" fmla="*/ 80 w 112"/>
                <a:gd name="T63" fmla="*/ 53 h 63"/>
                <a:gd name="T64" fmla="*/ 79 w 112"/>
                <a:gd name="T65" fmla="*/ 55 h 63"/>
                <a:gd name="T66" fmla="*/ 78 w 112"/>
                <a:gd name="T67" fmla="*/ 56 h 63"/>
                <a:gd name="T68" fmla="*/ 75 w 112"/>
                <a:gd name="T69" fmla="*/ 56 h 63"/>
                <a:gd name="T70" fmla="*/ 71 w 112"/>
                <a:gd name="T71" fmla="*/ 55 h 63"/>
                <a:gd name="T72" fmla="*/ 66 w 112"/>
                <a:gd name="T73" fmla="*/ 52 h 63"/>
                <a:gd name="T74" fmla="*/ 64 w 112"/>
                <a:gd name="T75" fmla="*/ 52 h 63"/>
                <a:gd name="T76" fmla="*/ 62 w 112"/>
                <a:gd name="T77" fmla="*/ 53 h 63"/>
                <a:gd name="T78" fmla="*/ 57 w 112"/>
                <a:gd name="T79" fmla="*/ 53 h 63"/>
                <a:gd name="T80" fmla="*/ 54 w 112"/>
                <a:gd name="T81" fmla="*/ 51 h 63"/>
                <a:gd name="T82" fmla="*/ 50 w 112"/>
                <a:gd name="T83" fmla="*/ 49 h 63"/>
                <a:gd name="T84" fmla="*/ 48 w 112"/>
                <a:gd name="T85" fmla="*/ 49 h 63"/>
                <a:gd name="T86" fmla="*/ 44 w 112"/>
                <a:gd name="T87" fmla="*/ 49 h 63"/>
                <a:gd name="T88" fmla="*/ 40 w 112"/>
                <a:gd name="T89" fmla="*/ 50 h 63"/>
                <a:gd name="T90" fmla="*/ 37 w 112"/>
                <a:gd name="T91" fmla="*/ 51 h 63"/>
                <a:gd name="T92" fmla="*/ 34 w 112"/>
                <a:gd name="T93" fmla="*/ 52 h 63"/>
                <a:gd name="T94" fmla="*/ 29 w 112"/>
                <a:gd name="T95" fmla="*/ 52 h 63"/>
                <a:gd name="T96" fmla="*/ 26 w 112"/>
                <a:gd name="T97" fmla="*/ 51 h 63"/>
                <a:gd name="T98" fmla="*/ 23 w 112"/>
                <a:gd name="T99" fmla="*/ 48 h 63"/>
                <a:gd name="T100" fmla="*/ 16 w 112"/>
                <a:gd name="T101" fmla="*/ 40 h 63"/>
                <a:gd name="T102" fmla="*/ 9 w 112"/>
                <a:gd name="T103" fmla="*/ 26 h 63"/>
                <a:gd name="T104" fmla="*/ 5 w 112"/>
                <a:gd name="T105" fmla="*/ 19 h 63"/>
                <a:gd name="T106" fmla="*/ 4 w 112"/>
                <a:gd name="T107" fmla="*/ 11 h 63"/>
                <a:gd name="T108" fmla="*/ 2 w 112"/>
                <a:gd name="T109" fmla="*/ 0 h 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2" h="63">
                  <a:moveTo>
                    <a:pt x="2" y="0"/>
                  </a:moveTo>
                  <a:lnTo>
                    <a:pt x="1" y="9"/>
                  </a:lnTo>
                  <a:lnTo>
                    <a:pt x="0" y="16"/>
                  </a:lnTo>
                  <a:lnTo>
                    <a:pt x="1" y="22"/>
                  </a:lnTo>
                  <a:lnTo>
                    <a:pt x="2" y="29"/>
                  </a:lnTo>
                  <a:lnTo>
                    <a:pt x="3" y="35"/>
                  </a:lnTo>
                  <a:lnTo>
                    <a:pt x="5" y="40"/>
                  </a:lnTo>
                  <a:lnTo>
                    <a:pt x="8" y="44"/>
                  </a:lnTo>
                  <a:lnTo>
                    <a:pt x="11" y="48"/>
                  </a:lnTo>
                  <a:lnTo>
                    <a:pt x="19" y="55"/>
                  </a:lnTo>
                  <a:lnTo>
                    <a:pt x="28" y="58"/>
                  </a:lnTo>
                  <a:lnTo>
                    <a:pt x="39" y="60"/>
                  </a:lnTo>
                  <a:lnTo>
                    <a:pt x="49" y="61"/>
                  </a:lnTo>
                  <a:lnTo>
                    <a:pt x="60" y="63"/>
                  </a:lnTo>
                  <a:lnTo>
                    <a:pt x="72" y="61"/>
                  </a:lnTo>
                  <a:lnTo>
                    <a:pt x="91" y="58"/>
                  </a:lnTo>
                  <a:lnTo>
                    <a:pt x="105" y="55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1" y="40"/>
                  </a:lnTo>
                  <a:lnTo>
                    <a:pt x="112" y="28"/>
                  </a:lnTo>
                  <a:lnTo>
                    <a:pt x="112" y="21"/>
                  </a:lnTo>
                  <a:lnTo>
                    <a:pt x="104" y="37"/>
                  </a:lnTo>
                  <a:lnTo>
                    <a:pt x="102" y="43"/>
                  </a:lnTo>
                  <a:lnTo>
                    <a:pt x="99" y="48"/>
                  </a:lnTo>
                  <a:lnTo>
                    <a:pt x="96" y="50"/>
                  </a:lnTo>
                  <a:lnTo>
                    <a:pt x="94" y="52"/>
                  </a:lnTo>
                  <a:lnTo>
                    <a:pt x="89" y="53"/>
                  </a:lnTo>
                  <a:lnTo>
                    <a:pt x="87" y="53"/>
                  </a:lnTo>
                  <a:lnTo>
                    <a:pt x="83" y="51"/>
                  </a:lnTo>
                  <a:lnTo>
                    <a:pt x="81" y="52"/>
                  </a:lnTo>
                  <a:lnTo>
                    <a:pt x="80" y="53"/>
                  </a:lnTo>
                  <a:lnTo>
                    <a:pt x="79" y="55"/>
                  </a:lnTo>
                  <a:lnTo>
                    <a:pt x="78" y="56"/>
                  </a:lnTo>
                  <a:lnTo>
                    <a:pt x="75" y="56"/>
                  </a:lnTo>
                  <a:lnTo>
                    <a:pt x="71" y="55"/>
                  </a:lnTo>
                  <a:lnTo>
                    <a:pt x="66" y="52"/>
                  </a:lnTo>
                  <a:lnTo>
                    <a:pt x="64" y="52"/>
                  </a:lnTo>
                  <a:lnTo>
                    <a:pt x="62" y="53"/>
                  </a:lnTo>
                  <a:lnTo>
                    <a:pt x="57" y="53"/>
                  </a:lnTo>
                  <a:lnTo>
                    <a:pt x="54" y="51"/>
                  </a:lnTo>
                  <a:lnTo>
                    <a:pt x="50" y="49"/>
                  </a:lnTo>
                  <a:lnTo>
                    <a:pt x="48" y="49"/>
                  </a:lnTo>
                  <a:lnTo>
                    <a:pt x="44" y="49"/>
                  </a:lnTo>
                  <a:lnTo>
                    <a:pt x="40" y="50"/>
                  </a:lnTo>
                  <a:lnTo>
                    <a:pt x="37" y="51"/>
                  </a:lnTo>
                  <a:lnTo>
                    <a:pt x="34" y="52"/>
                  </a:lnTo>
                  <a:lnTo>
                    <a:pt x="29" y="52"/>
                  </a:lnTo>
                  <a:lnTo>
                    <a:pt x="26" y="51"/>
                  </a:lnTo>
                  <a:lnTo>
                    <a:pt x="23" y="48"/>
                  </a:lnTo>
                  <a:lnTo>
                    <a:pt x="16" y="40"/>
                  </a:lnTo>
                  <a:lnTo>
                    <a:pt x="9" y="26"/>
                  </a:lnTo>
                  <a:lnTo>
                    <a:pt x="5" y="19"/>
                  </a:lnTo>
                  <a:lnTo>
                    <a:pt x="4" y="1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7" name="Freeform 311"/>
            <p:cNvSpPr>
              <a:spLocks/>
            </p:cNvSpPr>
            <p:nvPr/>
          </p:nvSpPr>
          <p:spPr bwMode="auto">
            <a:xfrm>
              <a:off x="1525" y="1177"/>
              <a:ext cx="90" cy="24"/>
            </a:xfrm>
            <a:custGeom>
              <a:avLst/>
              <a:gdLst>
                <a:gd name="T0" fmla="*/ 0 w 90"/>
                <a:gd name="T1" fmla="*/ 24 h 24"/>
                <a:gd name="T2" fmla="*/ 7 w 90"/>
                <a:gd name="T3" fmla="*/ 21 h 24"/>
                <a:gd name="T4" fmla="*/ 16 w 90"/>
                <a:gd name="T5" fmla="*/ 17 h 24"/>
                <a:gd name="T6" fmla="*/ 26 w 90"/>
                <a:gd name="T7" fmla="*/ 16 h 24"/>
                <a:gd name="T8" fmla="*/ 31 w 90"/>
                <a:gd name="T9" fmla="*/ 15 h 24"/>
                <a:gd name="T10" fmla="*/ 34 w 90"/>
                <a:gd name="T11" fmla="*/ 14 h 24"/>
                <a:gd name="T12" fmla="*/ 38 w 90"/>
                <a:gd name="T13" fmla="*/ 10 h 24"/>
                <a:gd name="T14" fmla="*/ 40 w 90"/>
                <a:gd name="T15" fmla="*/ 8 h 24"/>
                <a:gd name="T16" fmla="*/ 42 w 90"/>
                <a:gd name="T17" fmla="*/ 6 h 24"/>
                <a:gd name="T18" fmla="*/ 44 w 90"/>
                <a:gd name="T19" fmla="*/ 6 h 24"/>
                <a:gd name="T20" fmla="*/ 48 w 90"/>
                <a:gd name="T21" fmla="*/ 7 h 24"/>
                <a:gd name="T22" fmla="*/ 55 w 90"/>
                <a:gd name="T23" fmla="*/ 9 h 24"/>
                <a:gd name="T24" fmla="*/ 62 w 90"/>
                <a:gd name="T25" fmla="*/ 11 h 24"/>
                <a:gd name="T26" fmla="*/ 64 w 90"/>
                <a:gd name="T27" fmla="*/ 11 h 24"/>
                <a:gd name="T28" fmla="*/ 65 w 90"/>
                <a:gd name="T29" fmla="*/ 11 h 24"/>
                <a:gd name="T30" fmla="*/ 66 w 90"/>
                <a:gd name="T31" fmla="*/ 10 h 24"/>
                <a:gd name="T32" fmla="*/ 70 w 90"/>
                <a:gd name="T33" fmla="*/ 10 h 24"/>
                <a:gd name="T34" fmla="*/ 78 w 90"/>
                <a:gd name="T35" fmla="*/ 11 h 24"/>
                <a:gd name="T36" fmla="*/ 90 w 90"/>
                <a:gd name="T37" fmla="*/ 14 h 24"/>
                <a:gd name="T38" fmla="*/ 47 w 90"/>
                <a:gd name="T39" fmla="*/ 0 h 24"/>
                <a:gd name="T40" fmla="*/ 43 w 90"/>
                <a:gd name="T41" fmla="*/ 1 h 24"/>
                <a:gd name="T42" fmla="*/ 38 w 90"/>
                <a:gd name="T43" fmla="*/ 3 h 24"/>
                <a:gd name="T44" fmla="*/ 30 w 90"/>
                <a:gd name="T45" fmla="*/ 5 h 24"/>
                <a:gd name="T46" fmla="*/ 20 w 90"/>
                <a:gd name="T47" fmla="*/ 7 h 24"/>
                <a:gd name="T48" fmla="*/ 12 w 90"/>
                <a:gd name="T49" fmla="*/ 10 h 24"/>
                <a:gd name="T50" fmla="*/ 8 w 90"/>
                <a:gd name="T51" fmla="*/ 14 h 24"/>
                <a:gd name="T52" fmla="*/ 4 w 90"/>
                <a:gd name="T53" fmla="*/ 16 h 24"/>
                <a:gd name="T54" fmla="*/ 2 w 90"/>
                <a:gd name="T55" fmla="*/ 20 h 24"/>
                <a:gd name="T56" fmla="*/ 1 w 90"/>
                <a:gd name="T57" fmla="*/ 22 h 24"/>
                <a:gd name="T58" fmla="*/ 0 w 90"/>
                <a:gd name="T59" fmla="*/ 24 h 2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0" h="24">
                  <a:moveTo>
                    <a:pt x="0" y="24"/>
                  </a:moveTo>
                  <a:lnTo>
                    <a:pt x="7" y="21"/>
                  </a:lnTo>
                  <a:lnTo>
                    <a:pt x="16" y="17"/>
                  </a:lnTo>
                  <a:lnTo>
                    <a:pt x="26" y="16"/>
                  </a:lnTo>
                  <a:lnTo>
                    <a:pt x="31" y="15"/>
                  </a:lnTo>
                  <a:lnTo>
                    <a:pt x="34" y="14"/>
                  </a:lnTo>
                  <a:lnTo>
                    <a:pt x="38" y="10"/>
                  </a:lnTo>
                  <a:lnTo>
                    <a:pt x="40" y="8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8" y="7"/>
                  </a:lnTo>
                  <a:lnTo>
                    <a:pt x="55" y="9"/>
                  </a:lnTo>
                  <a:lnTo>
                    <a:pt x="62" y="11"/>
                  </a:lnTo>
                  <a:lnTo>
                    <a:pt x="64" y="11"/>
                  </a:lnTo>
                  <a:lnTo>
                    <a:pt x="65" y="11"/>
                  </a:lnTo>
                  <a:lnTo>
                    <a:pt x="66" y="10"/>
                  </a:lnTo>
                  <a:lnTo>
                    <a:pt x="70" y="10"/>
                  </a:lnTo>
                  <a:lnTo>
                    <a:pt x="78" y="11"/>
                  </a:lnTo>
                  <a:lnTo>
                    <a:pt x="90" y="14"/>
                  </a:lnTo>
                  <a:lnTo>
                    <a:pt x="47" y="0"/>
                  </a:lnTo>
                  <a:lnTo>
                    <a:pt x="43" y="1"/>
                  </a:lnTo>
                  <a:lnTo>
                    <a:pt x="38" y="3"/>
                  </a:lnTo>
                  <a:lnTo>
                    <a:pt x="30" y="5"/>
                  </a:lnTo>
                  <a:lnTo>
                    <a:pt x="20" y="7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6"/>
                  </a:lnTo>
                  <a:lnTo>
                    <a:pt x="2" y="20"/>
                  </a:lnTo>
                  <a:lnTo>
                    <a:pt x="1" y="2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8" name="Freeform 312"/>
            <p:cNvSpPr>
              <a:spLocks/>
            </p:cNvSpPr>
            <p:nvPr/>
          </p:nvSpPr>
          <p:spPr bwMode="auto">
            <a:xfrm>
              <a:off x="1626" y="1193"/>
              <a:ext cx="45" cy="93"/>
            </a:xfrm>
            <a:custGeom>
              <a:avLst/>
              <a:gdLst>
                <a:gd name="T0" fmla="*/ 23 w 45"/>
                <a:gd name="T1" fmla="*/ 9 h 93"/>
                <a:gd name="T2" fmla="*/ 19 w 45"/>
                <a:gd name="T3" fmla="*/ 6 h 93"/>
                <a:gd name="T4" fmla="*/ 16 w 45"/>
                <a:gd name="T5" fmla="*/ 4 h 93"/>
                <a:gd name="T6" fmla="*/ 8 w 45"/>
                <a:gd name="T7" fmla="*/ 1 h 93"/>
                <a:gd name="T8" fmla="*/ 2 w 45"/>
                <a:gd name="T9" fmla="*/ 0 h 93"/>
                <a:gd name="T10" fmla="*/ 0 w 45"/>
                <a:gd name="T11" fmla="*/ 0 h 93"/>
                <a:gd name="T12" fmla="*/ 4 w 45"/>
                <a:gd name="T13" fmla="*/ 1 h 93"/>
                <a:gd name="T14" fmla="*/ 8 w 45"/>
                <a:gd name="T15" fmla="*/ 5 h 93"/>
                <a:gd name="T16" fmla="*/ 12 w 45"/>
                <a:gd name="T17" fmla="*/ 8 h 93"/>
                <a:gd name="T18" fmla="*/ 16 w 45"/>
                <a:gd name="T19" fmla="*/ 13 h 93"/>
                <a:gd name="T20" fmla="*/ 21 w 45"/>
                <a:gd name="T21" fmla="*/ 22 h 93"/>
                <a:gd name="T22" fmla="*/ 26 w 45"/>
                <a:gd name="T23" fmla="*/ 32 h 93"/>
                <a:gd name="T24" fmla="*/ 29 w 45"/>
                <a:gd name="T25" fmla="*/ 42 h 93"/>
                <a:gd name="T26" fmla="*/ 32 w 45"/>
                <a:gd name="T27" fmla="*/ 50 h 93"/>
                <a:gd name="T28" fmla="*/ 34 w 45"/>
                <a:gd name="T29" fmla="*/ 60 h 93"/>
                <a:gd name="T30" fmla="*/ 34 w 45"/>
                <a:gd name="T31" fmla="*/ 64 h 93"/>
                <a:gd name="T32" fmla="*/ 34 w 45"/>
                <a:gd name="T33" fmla="*/ 70 h 93"/>
                <a:gd name="T34" fmla="*/ 32 w 45"/>
                <a:gd name="T35" fmla="*/ 73 h 93"/>
                <a:gd name="T36" fmla="*/ 28 w 45"/>
                <a:gd name="T37" fmla="*/ 77 h 93"/>
                <a:gd name="T38" fmla="*/ 23 w 45"/>
                <a:gd name="T39" fmla="*/ 81 h 93"/>
                <a:gd name="T40" fmla="*/ 20 w 45"/>
                <a:gd name="T41" fmla="*/ 83 h 93"/>
                <a:gd name="T42" fmla="*/ 23 w 45"/>
                <a:gd name="T43" fmla="*/ 88 h 93"/>
                <a:gd name="T44" fmla="*/ 24 w 45"/>
                <a:gd name="T45" fmla="*/ 92 h 93"/>
                <a:gd name="T46" fmla="*/ 26 w 45"/>
                <a:gd name="T47" fmla="*/ 93 h 93"/>
                <a:gd name="T48" fmla="*/ 28 w 45"/>
                <a:gd name="T49" fmla="*/ 93 h 93"/>
                <a:gd name="T50" fmla="*/ 31 w 45"/>
                <a:gd name="T51" fmla="*/ 92 h 93"/>
                <a:gd name="T52" fmla="*/ 33 w 45"/>
                <a:gd name="T53" fmla="*/ 89 h 93"/>
                <a:gd name="T54" fmla="*/ 36 w 45"/>
                <a:gd name="T55" fmla="*/ 83 h 93"/>
                <a:gd name="T56" fmla="*/ 40 w 45"/>
                <a:gd name="T57" fmla="*/ 75 h 93"/>
                <a:gd name="T58" fmla="*/ 43 w 45"/>
                <a:gd name="T59" fmla="*/ 68 h 93"/>
                <a:gd name="T60" fmla="*/ 45 w 45"/>
                <a:gd name="T61" fmla="*/ 59 h 93"/>
                <a:gd name="T62" fmla="*/ 44 w 45"/>
                <a:gd name="T63" fmla="*/ 55 h 93"/>
                <a:gd name="T64" fmla="*/ 42 w 45"/>
                <a:gd name="T65" fmla="*/ 48 h 93"/>
                <a:gd name="T66" fmla="*/ 34 w 45"/>
                <a:gd name="T67" fmla="*/ 32 h 93"/>
                <a:gd name="T68" fmla="*/ 23 w 45"/>
                <a:gd name="T69" fmla="*/ 9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5" h="93">
                  <a:moveTo>
                    <a:pt x="23" y="9"/>
                  </a:moveTo>
                  <a:lnTo>
                    <a:pt x="19" y="6"/>
                  </a:lnTo>
                  <a:lnTo>
                    <a:pt x="16" y="4"/>
                  </a:lnTo>
                  <a:lnTo>
                    <a:pt x="8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4" y="1"/>
                  </a:lnTo>
                  <a:lnTo>
                    <a:pt x="8" y="5"/>
                  </a:lnTo>
                  <a:lnTo>
                    <a:pt x="12" y="8"/>
                  </a:lnTo>
                  <a:lnTo>
                    <a:pt x="16" y="13"/>
                  </a:lnTo>
                  <a:lnTo>
                    <a:pt x="21" y="22"/>
                  </a:lnTo>
                  <a:lnTo>
                    <a:pt x="26" y="32"/>
                  </a:lnTo>
                  <a:lnTo>
                    <a:pt x="29" y="42"/>
                  </a:lnTo>
                  <a:lnTo>
                    <a:pt x="32" y="50"/>
                  </a:lnTo>
                  <a:lnTo>
                    <a:pt x="34" y="60"/>
                  </a:lnTo>
                  <a:lnTo>
                    <a:pt x="34" y="64"/>
                  </a:lnTo>
                  <a:lnTo>
                    <a:pt x="34" y="70"/>
                  </a:lnTo>
                  <a:lnTo>
                    <a:pt x="32" y="73"/>
                  </a:lnTo>
                  <a:lnTo>
                    <a:pt x="28" y="77"/>
                  </a:lnTo>
                  <a:lnTo>
                    <a:pt x="23" y="81"/>
                  </a:lnTo>
                  <a:lnTo>
                    <a:pt x="20" y="83"/>
                  </a:lnTo>
                  <a:lnTo>
                    <a:pt x="23" y="88"/>
                  </a:lnTo>
                  <a:lnTo>
                    <a:pt x="24" y="92"/>
                  </a:lnTo>
                  <a:lnTo>
                    <a:pt x="26" y="93"/>
                  </a:lnTo>
                  <a:lnTo>
                    <a:pt x="28" y="93"/>
                  </a:lnTo>
                  <a:lnTo>
                    <a:pt x="31" y="92"/>
                  </a:lnTo>
                  <a:lnTo>
                    <a:pt x="33" y="89"/>
                  </a:lnTo>
                  <a:lnTo>
                    <a:pt x="36" y="83"/>
                  </a:lnTo>
                  <a:lnTo>
                    <a:pt x="40" y="75"/>
                  </a:lnTo>
                  <a:lnTo>
                    <a:pt x="43" y="68"/>
                  </a:lnTo>
                  <a:lnTo>
                    <a:pt x="45" y="59"/>
                  </a:lnTo>
                  <a:lnTo>
                    <a:pt x="44" y="55"/>
                  </a:lnTo>
                  <a:lnTo>
                    <a:pt x="42" y="48"/>
                  </a:lnTo>
                  <a:lnTo>
                    <a:pt x="34" y="32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59" name="Freeform 313"/>
            <p:cNvSpPr>
              <a:spLocks/>
            </p:cNvSpPr>
            <p:nvPr/>
          </p:nvSpPr>
          <p:spPr bwMode="auto">
            <a:xfrm>
              <a:off x="1473" y="1166"/>
              <a:ext cx="40" cy="99"/>
            </a:xfrm>
            <a:custGeom>
              <a:avLst/>
              <a:gdLst>
                <a:gd name="T0" fmla="*/ 28 w 40"/>
                <a:gd name="T1" fmla="*/ 67 h 99"/>
                <a:gd name="T2" fmla="*/ 22 w 40"/>
                <a:gd name="T3" fmla="*/ 66 h 99"/>
                <a:gd name="T4" fmla="*/ 17 w 40"/>
                <a:gd name="T5" fmla="*/ 64 h 99"/>
                <a:gd name="T6" fmla="*/ 12 w 40"/>
                <a:gd name="T7" fmla="*/ 61 h 99"/>
                <a:gd name="T8" fmla="*/ 11 w 40"/>
                <a:gd name="T9" fmla="*/ 59 h 99"/>
                <a:gd name="T10" fmla="*/ 11 w 40"/>
                <a:gd name="T11" fmla="*/ 57 h 99"/>
                <a:gd name="T12" fmla="*/ 12 w 40"/>
                <a:gd name="T13" fmla="*/ 50 h 99"/>
                <a:gd name="T14" fmla="*/ 13 w 40"/>
                <a:gd name="T15" fmla="*/ 43 h 99"/>
                <a:gd name="T16" fmla="*/ 14 w 40"/>
                <a:gd name="T17" fmla="*/ 39 h 99"/>
                <a:gd name="T18" fmla="*/ 13 w 40"/>
                <a:gd name="T19" fmla="*/ 34 h 99"/>
                <a:gd name="T20" fmla="*/ 12 w 40"/>
                <a:gd name="T21" fmla="*/ 24 h 99"/>
                <a:gd name="T22" fmla="*/ 12 w 40"/>
                <a:gd name="T23" fmla="*/ 12 h 99"/>
                <a:gd name="T24" fmla="*/ 12 w 40"/>
                <a:gd name="T25" fmla="*/ 0 h 99"/>
                <a:gd name="T26" fmla="*/ 9 w 40"/>
                <a:gd name="T27" fmla="*/ 12 h 99"/>
                <a:gd name="T28" fmla="*/ 8 w 40"/>
                <a:gd name="T29" fmla="*/ 26 h 99"/>
                <a:gd name="T30" fmla="*/ 6 w 40"/>
                <a:gd name="T31" fmla="*/ 42 h 99"/>
                <a:gd name="T32" fmla="*/ 3 w 40"/>
                <a:gd name="T33" fmla="*/ 45 h 99"/>
                <a:gd name="T34" fmla="*/ 1 w 40"/>
                <a:gd name="T35" fmla="*/ 49 h 99"/>
                <a:gd name="T36" fmla="*/ 0 w 40"/>
                <a:gd name="T37" fmla="*/ 51 h 99"/>
                <a:gd name="T38" fmla="*/ 0 w 40"/>
                <a:gd name="T39" fmla="*/ 55 h 99"/>
                <a:gd name="T40" fmla="*/ 3 w 40"/>
                <a:gd name="T41" fmla="*/ 58 h 99"/>
                <a:gd name="T42" fmla="*/ 4 w 40"/>
                <a:gd name="T43" fmla="*/ 60 h 99"/>
                <a:gd name="T44" fmla="*/ 6 w 40"/>
                <a:gd name="T45" fmla="*/ 66 h 99"/>
                <a:gd name="T46" fmla="*/ 8 w 40"/>
                <a:gd name="T47" fmla="*/ 72 h 99"/>
                <a:gd name="T48" fmla="*/ 12 w 40"/>
                <a:gd name="T49" fmla="*/ 75 h 99"/>
                <a:gd name="T50" fmla="*/ 14 w 40"/>
                <a:gd name="T51" fmla="*/ 77 h 99"/>
                <a:gd name="T52" fmla="*/ 19 w 40"/>
                <a:gd name="T53" fmla="*/ 81 h 99"/>
                <a:gd name="T54" fmla="*/ 20 w 40"/>
                <a:gd name="T55" fmla="*/ 81 h 99"/>
                <a:gd name="T56" fmla="*/ 23 w 40"/>
                <a:gd name="T57" fmla="*/ 87 h 99"/>
                <a:gd name="T58" fmla="*/ 27 w 40"/>
                <a:gd name="T59" fmla="*/ 91 h 99"/>
                <a:gd name="T60" fmla="*/ 30 w 40"/>
                <a:gd name="T61" fmla="*/ 95 h 99"/>
                <a:gd name="T62" fmla="*/ 32 w 40"/>
                <a:gd name="T63" fmla="*/ 97 h 99"/>
                <a:gd name="T64" fmla="*/ 38 w 40"/>
                <a:gd name="T65" fmla="*/ 98 h 99"/>
                <a:gd name="T66" fmla="*/ 40 w 40"/>
                <a:gd name="T67" fmla="*/ 99 h 99"/>
                <a:gd name="T68" fmla="*/ 35 w 40"/>
                <a:gd name="T69" fmla="*/ 95 h 99"/>
                <a:gd name="T70" fmla="*/ 30 w 40"/>
                <a:gd name="T71" fmla="*/ 90 h 99"/>
                <a:gd name="T72" fmla="*/ 28 w 40"/>
                <a:gd name="T73" fmla="*/ 84 h 99"/>
                <a:gd name="T74" fmla="*/ 27 w 40"/>
                <a:gd name="T75" fmla="*/ 79 h 99"/>
                <a:gd name="T76" fmla="*/ 27 w 40"/>
                <a:gd name="T77" fmla="*/ 71 h 99"/>
                <a:gd name="T78" fmla="*/ 28 w 40"/>
                <a:gd name="T79" fmla="*/ 67 h 9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0" h="99">
                  <a:moveTo>
                    <a:pt x="28" y="67"/>
                  </a:moveTo>
                  <a:lnTo>
                    <a:pt x="22" y="66"/>
                  </a:lnTo>
                  <a:lnTo>
                    <a:pt x="17" y="64"/>
                  </a:lnTo>
                  <a:lnTo>
                    <a:pt x="12" y="61"/>
                  </a:lnTo>
                  <a:lnTo>
                    <a:pt x="11" y="59"/>
                  </a:lnTo>
                  <a:lnTo>
                    <a:pt x="11" y="57"/>
                  </a:lnTo>
                  <a:lnTo>
                    <a:pt x="12" y="50"/>
                  </a:lnTo>
                  <a:lnTo>
                    <a:pt x="13" y="43"/>
                  </a:lnTo>
                  <a:lnTo>
                    <a:pt x="14" y="39"/>
                  </a:lnTo>
                  <a:lnTo>
                    <a:pt x="13" y="34"/>
                  </a:lnTo>
                  <a:lnTo>
                    <a:pt x="12" y="24"/>
                  </a:lnTo>
                  <a:lnTo>
                    <a:pt x="12" y="12"/>
                  </a:lnTo>
                  <a:lnTo>
                    <a:pt x="12" y="0"/>
                  </a:lnTo>
                  <a:lnTo>
                    <a:pt x="9" y="12"/>
                  </a:lnTo>
                  <a:lnTo>
                    <a:pt x="8" y="26"/>
                  </a:lnTo>
                  <a:lnTo>
                    <a:pt x="6" y="42"/>
                  </a:lnTo>
                  <a:lnTo>
                    <a:pt x="3" y="45"/>
                  </a:lnTo>
                  <a:lnTo>
                    <a:pt x="1" y="49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3" y="58"/>
                  </a:lnTo>
                  <a:lnTo>
                    <a:pt x="4" y="60"/>
                  </a:lnTo>
                  <a:lnTo>
                    <a:pt x="6" y="66"/>
                  </a:lnTo>
                  <a:lnTo>
                    <a:pt x="8" y="72"/>
                  </a:lnTo>
                  <a:lnTo>
                    <a:pt x="12" y="75"/>
                  </a:lnTo>
                  <a:lnTo>
                    <a:pt x="14" y="77"/>
                  </a:lnTo>
                  <a:lnTo>
                    <a:pt x="19" y="81"/>
                  </a:lnTo>
                  <a:lnTo>
                    <a:pt x="20" y="81"/>
                  </a:lnTo>
                  <a:lnTo>
                    <a:pt x="23" y="87"/>
                  </a:lnTo>
                  <a:lnTo>
                    <a:pt x="27" y="91"/>
                  </a:lnTo>
                  <a:lnTo>
                    <a:pt x="30" y="95"/>
                  </a:lnTo>
                  <a:lnTo>
                    <a:pt x="32" y="97"/>
                  </a:lnTo>
                  <a:lnTo>
                    <a:pt x="38" y="98"/>
                  </a:lnTo>
                  <a:lnTo>
                    <a:pt x="40" y="99"/>
                  </a:lnTo>
                  <a:lnTo>
                    <a:pt x="35" y="95"/>
                  </a:lnTo>
                  <a:lnTo>
                    <a:pt x="30" y="90"/>
                  </a:lnTo>
                  <a:lnTo>
                    <a:pt x="28" y="84"/>
                  </a:lnTo>
                  <a:lnTo>
                    <a:pt x="27" y="79"/>
                  </a:lnTo>
                  <a:lnTo>
                    <a:pt x="27" y="71"/>
                  </a:lnTo>
                  <a:lnTo>
                    <a:pt x="28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0" name="Freeform 314"/>
            <p:cNvSpPr>
              <a:spLocks/>
            </p:cNvSpPr>
            <p:nvPr/>
          </p:nvSpPr>
          <p:spPr bwMode="auto">
            <a:xfrm>
              <a:off x="1470" y="1084"/>
              <a:ext cx="175" cy="103"/>
            </a:xfrm>
            <a:custGeom>
              <a:avLst/>
              <a:gdLst>
                <a:gd name="T0" fmla="*/ 2 w 175"/>
                <a:gd name="T1" fmla="*/ 103 h 103"/>
                <a:gd name="T2" fmla="*/ 2 w 175"/>
                <a:gd name="T3" fmla="*/ 93 h 103"/>
                <a:gd name="T4" fmla="*/ 3 w 175"/>
                <a:gd name="T5" fmla="*/ 84 h 103"/>
                <a:gd name="T6" fmla="*/ 6 w 175"/>
                <a:gd name="T7" fmla="*/ 75 h 103"/>
                <a:gd name="T8" fmla="*/ 8 w 175"/>
                <a:gd name="T9" fmla="*/ 67 h 103"/>
                <a:gd name="T10" fmla="*/ 15 w 175"/>
                <a:gd name="T11" fmla="*/ 52 h 103"/>
                <a:gd name="T12" fmla="*/ 24 w 175"/>
                <a:gd name="T13" fmla="*/ 39 h 103"/>
                <a:gd name="T14" fmla="*/ 32 w 175"/>
                <a:gd name="T15" fmla="*/ 29 h 103"/>
                <a:gd name="T16" fmla="*/ 40 w 175"/>
                <a:gd name="T17" fmla="*/ 21 h 103"/>
                <a:gd name="T18" fmla="*/ 47 w 175"/>
                <a:gd name="T19" fmla="*/ 16 h 103"/>
                <a:gd name="T20" fmla="*/ 51 w 175"/>
                <a:gd name="T21" fmla="*/ 14 h 103"/>
                <a:gd name="T22" fmla="*/ 128 w 175"/>
                <a:gd name="T23" fmla="*/ 25 h 103"/>
                <a:gd name="T24" fmla="*/ 136 w 175"/>
                <a:gd name="T25" fmla="*/ 28 h 103"/>
                <a:gd name="T26" fmla="*/ 156 w 175"/>
                <a:gd name="T27" fmla="*/ 30 h 103"/>
                <a:gd name="T28" fmla="*/ 165 w 175"/>
                <a:gd name="T29" fmla="*/ 31 h 103"/>
                <a:gd name="T30" fmla="*/ 172 w 175"/>
                <a:gd name="T31" fmla="*/ 31 h 103"/>
                <a:gd name="T32" fmla="*/ 174 w 175"/>
                <a:gd name="T33" fmla="*/ 30 h 103"/>
                <a:gd name="T34" fmla="*/ 175 w 175"/>
                <a:gd name="T35" fmla="*/ 30 h 103"/>
                <a:gd name="T36" fmla="*/ 175 w 175"/>
                <a:gd name="T37" fmla="*/ 28 h 103"/>
                <a:gd name="T38" fmla="*/ 173 w 175"/>
                <a:gd name="T39" fmla="*/ 27 h 103"/>
                <a:gd name="T40" fmla="*/ 116 w 175"/>
                <a:gd name="T41" fmla="*/ 19 h 103"/>
                <a:gd name="T42" fmla="*/ 88 w 175"/>
                <a:gd name="T43" fmla="*/ 8 h 103"/>
                <a:gd name="T44" fmla="*/ 67 w 175"/>
                <a:gd name="T45" fmla="*/ 1 h 103"/>
                <a:gd name="T46" fmla="*/ 59 w 175"/>
                <a:gd name="T47" fmla="*/ 0 h 103"/>
                <a:gd name="T48" fmla="*/ 54 w 175"/>
                <a:gd name="T49" fmla="*/ 0 h 103"/>
                <a:gd name="T50" fmla="*/ 50 w 175"/>
                <a:gd name="T51" fmla="*/ 0 h 103"/>
                <a:gd name="T52" fmla="*/ 47 w 175"/>
                <a:gd name="T53" fmla="*/ 0 h 103"/>
                <a:gd name="T54" fmla="*/ 40 w 175"/>
                <a:gd name="T55" fmla="*/ 4 h 103"/>
                <a:gd name="T56" fmla="*/ 34 w 175"/>
                <a:gd name="T57" fmla="*/ 8 h 103"/>
                <a:gd name="T58" fmla="*/ 26 w 175"/>
                <a:gd name="T59" fmla="*/ 17 h 103"/>
                <a:gd name="T60" fmla="*/ 19 w 175"/>
                <a:gd name="T61" fmla="*/ 27 h 103"/>
                <a:gd name="T62" fmla="*/ 14 w 175"/>
                <a:gd name="T63" fmla="*/ 35 h 103"/>
                <a:gd name="T64" fmla="*/ 10 w 175"/>
                <a:gd name="T65" fmla="*/ 44 h 103"/>
                <a:gd name="T66" fmla="*/ 7 w 175"/>
                <a:gd name="T67" fmla="*/ 52 h 103"/>
                <a:gd name="T68" fmla="*/ 4 w 175"/>
                <a:gd name="T69" fmla="*/ 60 h 103"/>
                <a:gd name="T70" fmla="*/ 1 w 175"/>
                <a:gd name="T71" fmla="*/ 74 h 103"/>
                <a:gd name="T72" fmla="*/ 0 w 175"/>
                <a:gd name="T73" fmla="*/ 86 h 103"/>
                <a:gd name="T74" fmla="*/ 1 w 175"/>
                <a:gd name="T75" fmla="*/ 95 h 103"/>
                <a:gd name="T76" fmla="*/ 2 w 175"/>
                <a:gd name="T77" fmla="*/ 103 h 10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5" h="103">
                  <a:moveTo>
                    <a:pt x="2" y="103"/>
                  </a:moveTo>
                  <a:lnTo>
                    <a:pt x="2" y="93"/>
                  </a:lnTo>
                  <a:lnTo>
                    <a:pt x="3" y="84"/>
                  </a:lnTo>
                  <a:lnTo>
                    <a:pt x="6" y="75"/>
                  </a:lnTo>
                  <a:lnTo>
                    <a:pt x="8" y="67"/>
                  </a:lnTo>
                  <a:lnTo>
                    <a:pt x="15" y="52"/>
                  </a:lnTo>
                  <a:lnTo>
                    <a:pt x="24" y="39"/>
                  </a:lnTo>
                  <a:lnTo>
                    <a:pt x="32" y="29"/>
                  </a:lnTo>
                  <a:lnTo>
                    <a:pt x="40" y="21"/>
                  </a:lnTo>
                  <a:lnTo>
                    <a:pt x="47" y="16"/>
                  </a:lnTo>
                  <a:lnTo>
                    <a:pt x="51" y="14"/>
                  </a:lnTo>
                  <a:lnTo>
                    <a:pt x="128" y="25"/>
                  </a:lnTo>
                  <a:lnTo>
                    <a:pt x="136" y="28"/>
                  </a:lnTo>
                  <a:lnTo>
                    <a:pt x="156" y="30"/>
                  </a:lnTo>
                  <a:lnTo>
                    <a:pt x="165" y="31"/>
                  </a:lnTo>
                  <a:lnTo>
                    <a:pt x="172" y="31"/>
                  </a:lnTo>
                  <a:lnTo>
                    <a:pt x="174" y="30"/>
                  </a:lnTo>
                  <a:lnTo>
                    <a:pt x="175" y="30"/>
                  </a:lnTo>
                  <a:lnTo>
                    <a:pt x="175" y="28"/>
                  </a:lnTo>
                  <a:lnTo>
                    <a:pt x="173" y="27"/>
                  </a:lnTo>
                  <a:lnTo>
                    <a:pt x="116" y="19"/>
                  </a:lnTo>
                  <a:lnTo>
                    <a:pt x="88" y="8"/>
                  </a:lnTo>
                  <a:lnTo>
                    <a:pt x="67" y="1"/>
                  </a:lnTo>
                  <a:lnTo>
                    <a:pt x="59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0" y="4"/>
                  </a:lnTo>
                  <a:lnTo>
                    <a:pt x="34" y="8"/>
                  </a:lnTo>
                  <a:lnTo>
                    <a:pt x="26" y="17"/>
                  </a:lnTo>
                  <a:lnTo>
                    <a:pt x="19" y="27"/>
                  </a:lnTo>
                  <a:lnTo>
                    <a:pt x="14" y="35"/>
                  </a:lnTo>
                  <a:lnTo>
                    <a:pt x="10" y="44"/>
                  </a:lnTo>
                  <a:lnTo>
                    <a:pt x="7" y="52"/>
                  </a:lnTo>
                  <a:lnTo>
                    <a:pt x="4" y="60"/>
                  </a:lnTo>
                  <a:lnTo>
                    <a:pt x="1" y="74"/>
                  </a:lnTo>
                  <a:lnTo>
                    <a:pt x="0" y="86"/>
                  </a:lnTo>
                  <a:lnTo>
                    <a:pt x="1" y="95"/>
                  </a:lnTo>
                  <a:lnTo>
                    <a:pt x="2" y="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61" name="Freeform 315"/>
            <p:cNvSpPr>
              <a:spLocks/>
            </p:cNvSpPr>
            <p:nvPr/>
          </p:nvSpPr>
          <p:spPr bwMode="auto">
            <a:xfrm>
              <a:off x="1557" y="1054"/>
              <a:ext cx="167" cy="168"/>
            </a:xfrm>
            <a:custGeom>
              <a:avLst/>
              <a:gdLst>
                <a:gd name="T0" fmla="*/ 149 w 167"/>
                <a:gd name="T1" fmla="*/ 128 h 168"/>
                <a:gd name="T2" fmla="*/ 149 w 167"/>
                <a:gd name="T3" fmla="*/ 134 h 168"/>
                <a:gd name="T4" fmla="*/ 150 w 167"/>
                <a:gd name="T5" fmla="*/ 147 h 168"/>
                <a:gd name="T6" fmla="*/ 151 w 167"/>
                <a:gd name="T7" fmla="*/ 154 h 168"/>
                <a:gd name="T8" fmla="*/ 152 w 167"/>
                <a:gd name="T9" fmla="*/ 160 h 168"/>
                <a:gd name="T10" fmla="*/ 153 w 167"/>
                <a:gd name="T11" fmla="*/ 164 h 168"/>
                <a:gd name="T12" fmla="*/ 156 w 167"/>
                <a:gd name="T13" fmla="*/ 165 h 168"/>
                <a:gd name="T14" fmla="*/ 157 w 167"/>
                <a:gd name="T15" fmla="*/ 167 h 168"/>
                <a:gd name="T16" fmla="*/ 159 w 167"/>
                <a:gd name="T17" fmla="*/ 168 h 168"/>
                <a:gd name="T18" fmla="*/ 160 w 167"/>
                <a:gd name="T19" fmla="*/ 167 h 168"/>
                <a:gd name="T20" fmla="*/ 161 w 167"/>
                <a:gd name="T21" fmla="*/ 162 h 168"/>
                <a:gd name="T22" fmla="*/ 163 w 167"/>
                <a:gd name="T23" fmla="*/ 161 h 168"/>
                <a:gd name="T24" fmla="*/ 165 w 167"/>
                <a:gd name="T25" fmla="*/ 160 h 168"/>
                <a:gd name="T26" fmla="*/ 166 w 167"/>
                <a:gd name="T27" fmla="*/ 157 h 168"/>
                <a:gd name="T28" fmla="*/ 167 w 167"/>
                <a:gd name="T29" fmla="*/ 155 h 168"/>
                <a:gd name="T30" fmla="*/ 166 w 167"/>
                <a:gd name="T31" fmla="*/ 152 h 168"/>
                <a:gd name="T32" fmla="*/ 163 w 167"/>
                <a:gd name="T33" fmla="*/ 147 h 168"/>
                <a:gd name="T34" fmla="*/ 158 w 167"/>
                <a:gd name="T35" fmla="*/ 143 h 168"/>
                <a:gd name="T36" fmla="*/ 158 w 167"/>
                <a:gd name="T37" fmla="*/ 139 h 168"/>
                <a:gd name="T38" fmla="*/ 157 w 167"/>
                <a:gd name="T39" fmla="*/ 131 h 168"/>
                <a:gd name="T40" fmla="*/ 155 w 167"/>
                <a:gd name="T41" fmla="*/ 124 h 168"/>
                <a:gd name="T42" fmla="*/ 151 w 167"/>
                <a:gd name="T43" fmla="*/ 115 h 168"/>
                <a:gd name="T44" fmla="*/ 147 w 167"/>
                <a:gd name="T45" fmla="*/ 105 h 168"/>
                <a:gd name="T46" fmla="*/ 140 w 167"/>
                <a:gd name="T47" fmla="*/ 92 h 168"/>
                <a:gd name="T48" fmla="*/ 135 w 167"/>
                <a:gd name="T49" fmla="*/ 88 h 168"/>
                <a:gd name="T50" fmla="*/ 132 w 167"/>
                <a:gd name="T51" fmla="*/ 83 h 168"/>
                <a:gd name="T52" fmla="*/ 122 w 167"/>
                <a:gd name="T53" fmla="*/ 78 h 168"/>
                <a:gd name="T54" fmla="*/ 114 w 167"/>
                <a:gd name="T55" fmla="*/ 74 h 168"/>
                <a:gd name="T56" fmla="*/ 111 w 167"/>
                <a:gd name="T57" fmla="*/ 71 h 168"/>
                <a:gd name="T58" fmla="*/ 109 w 167"/>
                <a:gd name="T59" fmla="*/ 68 h 168"/>
                <a:gd name="T60" fmla="*/ 106 w 167"/>
                <a:gd name="T61" fmla="*/ 61 h 168"/>
                <a:gd name="T62" fmla="*/ 103 w 167"/>
                <a:gd name="T63" fmla="*/ 55 h 168"/>
                <a:gd name="T64" fmla="*/ 96 w 167"/>
                <a:gd name="T65" fmla="*/ 46 h 168"/>
                <a:gd name="T66" fmla="*/ 89 w 167"/>
                <a:gd name="T67" fmla="*/ 41 h 168"/>
                <a:gd name="T68" fmla="*/ 80 w 167"/>
                <a:gd name="T69" fmla="*/ 34 h 168"/>
                <a:gd name="T70" fmla="*/ 67 w 167"/>
                <a:gd name="T71" fmla="*/ 27 h 168"/>
                <a:gd name="T72" fmla="*/ 64 w 167"/>
                <a:gd name="T73" fmla="*/ 22 h 168"/>
                <a:gd name="T74" fmla="*/ 54 w 167"/>
                <a:gd name="T75" fmla="*/ 14 h 168"/>
                <a:gd name="T76" fmla="*/ 47 w 167"/>
                <a:gd name="T77" fmla="*/ 10 h 168"/>
                <a:gd name="T78" fmla="*/ 38 w 167"/>
                <a:gd name="T79" fmla="*/ 5 h 168"/>
                <a:gd name="T80" fmla="*/ 29 w 167"/>
                <a:gd name="T81" fmla="*/ 3 h 168"/>
                <a:gd name="T82" fmla="*/ 18 w 167"/>
                <a:gd name="T83" fmla="*/ 0 h 168"/>
                <a:gd name="T84" fmla="*/ 15 w 167"/>
                <a:gd name="T85" fmla="*/ 3 h 168"/>
                <a:gd name="T86" fmla="*/ 7 w 167"/>
                <a:gd name="T87" fmla="*/ 8 h 168"/>
                <a:gd name="T88" fmla="*/ 3 w 167"/>
                <a:gd name="T89" fmla="*/ 12 h 168"/>
                <a:gd name="T90" fmla="*/ 1 w 167"/>
                <a:gd name="T91" fmla="*/ 14 h 168"/>
                <a:gd name="T92" fmla="*/ 0 w 167"/>
                <a:gd name="T93" fmla="*/ 16 h 168"/>
                <a:gd name="T94" fmla="*/ 2 w 167"/>
                <a:gd name="T95" fmla="*/ 19 h 168"/>
                <a:gd name="T96" fmla="*/ 12 w 167"/>
                <a:gd name="T97" fmla="*/ 19 h 168"/>
                <a:gd name="T98" fmla="*/ 22 w 167"/>
                <a:gd name="T99" fmla="*/ 18 h 168"/>
                <a:gd name="T100" fmla="*/ 29 w 167"/>
                <a:gd name="T101" fmla="*/ 16 h 168"/>
                <a:gd name="T102" fmla="*/ 39 w 167"/>
                <a:gd name="T103" fmla="*/ 24 h 168"/>
                <a:gd name="T104" fmla="*/ 50 w 167"/>
                <a:gd name="T105" fmla="*/ 33 h 168"/>
                <a:gd name="T106" fmla="*/ 66 w 167"/>
                <a:gd name="T107" fmla="*/ 41 h 168"/>
                <a:gd name="T108" fmla="*/ 89 w 167"/>
                <a:gd name="T109" fmla="*/ 52 h 168"/>
                <a:gd name="T110" fmla="*/ 149 w 167"/>
                <a:gd name="T111" fmla="*/ 128 h 1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7" h="168">
                  <a:moveTo>
                    <a:pt x="149" y="128"/>
                  </a:moveTo>
                  <a:lnTo>
                    <a:pt x="149" y="134"/>
                  </a:lnTo>
                  <a:lnTo>
                    <a:pt x="150" y="147"/>
                  </a:lnTo>
                  <a:lnTo>
                    <a:pt x="151" y="154"/>
                  </a:lnTo>
                  <a:lnTo>
                    <a:pt x="152" y="160"/>
                  </a:lnTo>
                  <a:lnTo>
                    <a:pt x="153" y="164"/>
                  </a:lnTo>
                  <a:lnTo>
                    <a:pt x="156" y="165"/>
                  </a:lnTo>
                  <a:lnTo>
                    <a:pt x="157" y="167"/>
                  </a:lnTo>
                  <a:lnTo>
                    <a:pt x="159" y="168"/>
                  </a:lnTo>
                  <a:lnTo>
                    <a:pt x="160" y="167"/>
                  </a:lnTo>
                  <a:lnTo>
                    <a:pt x="161" y="162"/>
                  </a:lnTo>
                  <a:lnTo>
                    <a:pt x="163" y="161"/>
                  </a:lnTo>
                  <a:lnTo>
                    <a:pt x="165" y="160"/>
                  </a:lnTo>
                  <a:lnTo>
                    <a:pt x="166" y="157"/>
                  </a:lnTo>
                  <a:lnTo>
                    <a:pt x="167" y="155"/>
                  </a:lnTo>
                  <a:lnTo>
                    <a:pt x="166" y="152"/>
                  </a:lnTo>
                  <a:lnTo>
                    <a:pt x="163" y="147"/>
                  </a:lnTo>
                  <a:lnTo>
                    <a:pt x="158" y="143"/>
                  </a:lnTo>
                  <a:lnTo>
                    <a:pt x="158" y="139"/>
                  </a:lnTo>
                  <a:lnTo>
                    <a:pt x="157" y="131"/>
                  </a:lnTo>
                  <a:lnTo>
                    <a:pt x="155" y="124"/>
                  </a:lnTo>
                  <a:lnTo>
                    <a:pt x="151" y="115"/>
                  </a:lnTo>
                  <a:lnTo>
                    <a:pt x="147" y="105"/>
                  </a:lnTo>
                  <a:lnTo>
                    <a:pt x="140" y="92"/>
                  </a:lnTo>
                  <a:lnTo>
                    <a:pt x="135" y="88"/>
                  </a:lnTo>
                  <a:lnTo>
                    <a:pt x="132" y="83"/>
                  </a:lnTo>
                  <a:lnTo>
                    <a:pt x="122" y="78"/>
                  </a:lnTo>
                  <a:lnTo>
                    <a:pt x="114" y="74"/>
                  </a:lnTo>
                  <a:lnTo>
                    <a:pt x="111" y="71"/>
                  </a:lnTo>
                  <a:lnTo>
                    <a:pt x="109" y="68"/>
                  </a:lnTo>
                  <a:lnTo>
                    <a:pt x="106" y="61"/>
                  </a:lnTo>
                  <a:lnTo>
                    <a:pt x="103" y="55"/>
                  </a:lnTo>
                  <a:lnTo>
                    <a:pt x="96" y="46"/>
                  </a:lnTo>
                  <a:lnTo>
                    <a:pt x="89" y="41"/>
                  </a:lnTo>
                  <a:lnTo>
                    <a:pt x="80" y="34"/>
                  </a:lnTo>
                  <a:lnTo>
                    <a:pt x="67" y="27"/>
                  </a:lnTo>
                  <a:lnTo>
                    <a:pt x="64" y="22"/>
                  </a:lnTo>
                  <a:lnTo>
                    <a:pt x="54" y="14"/>
                  </a:lnTo>
                  <a:lnTo>
                    <a:pt x="47" y="10"/>
                  </a:lnTo>
                  <a:lnTo>
                    <a:pt x="38" y="5"/>
                  </a:lnTo>
                  <a:lnTo>
                    <a:pt x="29" y="3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7" y="8"/>
                  </a:lnTo>
                  <a:lnTo>
                    <a:pt x="3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12" y="19"/>
                  </a:lnTo>
                  <a:lnTo>
                    <a:pt x="22" y="18"/>
                  </a:lnTo>
                  <a:lnTo>
                    <a:pt x="29" y="16"/>
                  </a:lnTo>
                  <a:lnTo>
                    <a:pt x="39" y="24"/>
                  </a:lnTo>
                  <a:lnTo>
                    <a:pt x="50" y="33"/>
                  </a:lnTo>
                  <a:lnTo>
                    <a:pt x="66" y="41"/>
                  </a:lnTo>
                  <a:lnTo>
                    <a:pt x="89" y="52"/>
                  </a:lnTo>
                  <a:lnTo>
                    <a:pt x="149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56" name="Freeform 316"/>
          <p:cNvSpPr>
            <a:spLocks/>
          </p:cNvSpPr>
          <p:nvPr/>
        </p:nvSpPr>
        <p:spPr bwMode="auto">
          <a:xfrm>
            <a:off x="2312988" y="2147888"/>
            <a:ext cx="419100" cy="431800"/>
          </a:xfrm>
          <a:custGeom>
            <a:avLst/>
            <a:gdLst>
              <a:gd name="T0" fmla="*/ 395288 w 264"/>
              <a:gd name="T1" fmla="*/ 152400 h 272"/>
              <a:gd name="T2" fmla="*/ 414338 w 264"/>
              <a:gd name="T3" fmla="*/ 185738 h 272"/>
              <a:gd name="T4" fmla="*/ 419100 w 264"/>
              <a:gd name="T5" fmla="*/ 207963 h 272"/>
              <a:gd name="T6" fmla="*/ 414338 w 264"/>
              <a:gd name="T7" fmla="*/ 211138 h 272"/>
              <a:gd name="T8" fmla="*/ 406400 w 264"/>
              <a:gd name="T9" fmla="*/ 241300 h 272"/>
              <a:gd name="T10" fmla="*/ 406400 w 264"/>
              <a:gd name="T11" fmla="*/ 257175 h 272"/>
              <a:gd name="T12" fmla="*/ 400050 w 264"/>
              <a:gd name="T13" fmla="*/ 274638 h 272"/>
              <a:gd name="T14" fmla="*/ 387350 w 264"/>
              <a:gd name="T15" fmla="*/ 285750 h 272"/>
              <a:gd name="T16" fmla="*/ 376238 w 264"/>
              <a:gd name="T17" fmla="*/ 301625 h 272"/>
              <a:gd name="T18" fmla="*/ 363538 w 264"/>
              <a:gd name="T19" fmla="*/ 344488 h 272"/>
              <a:gd name="T20" fmla="*/ 349250 w 264"/>
              <a:gd name="T21" fmla="*/ 369888 h 272"/>
              <a:gd name="T22" fmla="*/ 342900 w 264"/>
              <a:gd name="T23" fmla="*/ 377825 h 272"/>
              <a:gd name="T24" fmla="*/ 339725 w 264"/>
              <a:gd name="T25" fmla="*/ 396875 h 272"/>
              <a:gd name="T26" fmla="*/ 333375 w 264"/>
              <a:gd name="T27" fmla="*/ 414338 h 272"/>
              <a:gd name="T28" fmla="*/ 317500 w 264"/>
              <a:gd name="T29" fmla="*/ 427038 h 272"/>
              <a:gd name="T30" fmla="*/ 301625 w 264"/>
              <a:gd name="T31" fmla="*/ 431800 h 272"/>
              <a:gd name="T32" fmla="*/ 276225 w 264"/>
              <a:gd name="T33" fmla="*/ 431800 h 272"/>
              <a:gd name="T34" fmla="*/ 242888 w 264"/>
              <a:gd name="T35" fmla="*/ 423863 h 272"/>
              <a:gd name="T36" fmla="*/ 185738 w 264"/>
              <a:gd name="T37" fmla="*/ 417513 h 272"/>
              <a:gd name="T38" fmla="*/ 169863 w 264"/>
              <a:gd name="T39" fmla="*/ 417513 h 272"/>
              <a:gd name="T40" fmla="*/ 139700 w 264"/>
              <a:gd name="T41" fmla="*/ 411163 h 272"/>
              <a:gd name="T42" fmla="*/ 114300 w 264"/>
              <a:gd name="T43" fmla="*/ 401638 h 272"/>
              <a:gd name="T44" fmla="*/ 92075 w 264"/>
              <a:gd name="T45" fmla="*/ 382588 h 272"/>
              <a:gd name="T46" fmla="*/ 65088 w 264"/>
              <a:gd name="T47" fmla="*/ 355600 h 272"/>
              <a:gd name="T48" fmla="*/ 44450 w 264"/>
              <a:gd name="T49" fmla="*/ 317500 h 272"/>
              <a:gd name="T50" fmla="*/ 30163 w 264"/>
              <a:gd name="T51" fmla="*/ 287338 h 272"/>
              <a:gd name="T52" fmla="*/ 14288 w 264"/>
              <a:gd name="T53" fmla="*/ 271463 h 272"/>
              <a:gd name="T54" fmla="*/ 1588 w 264"/>
              <a:gd name="T55" fmla="*/ 239713 h 272"/>
              <a:gd name="T56" fmla="*/ 0 w 264"/>
              <a:gd name="T57" fmla="*/ 184150 h 272"/>
              <a:gd name="T58" fmla="*/ 9525 w 264"/>
              <a:gd name="T59" fmla="*/ 158750 h 272"/>
              <a:gd name="T60" fmla="*/ 31750 w 264"/>
              <a:gd name="T61" fmla="*/ 127000 h 272"/>
              <a:gd name="T62" fmla="*/ 50800 w 264"/>
              <a:gd name="T63" fmla="*/ 107950 h 272"/>
              <a:gd name="T64" fmla="*/ 76200 w 264"/>
              <a:gd name="T65" fmla="*/ 92075 h 272"/>
              <a:gd name="T66" fmla="*/ 109538 w 264"/>
              <a:gd name="T67" fmla="*/ 77788 h 272"/>
              <a:gd name="T68" fmla="*/ 125413 w 264"/>
              <a:gd name="T69" fmla="*/ 57150 h 272"/>
              <a:gd name="T70" fmla="*/ 147638 w 264"/>
              <a:gd name="T71" fmla="*/ 34925 h 272"/>
              <a:gd name="T72" fmla="*/ 174625 w 264"/>
              <a:gd name="T73" fmla="*/ 19050 h 272"/>
              <a:gd name="T74" fmla="*/ 207963 w 264"/>
              <a:gd name="T75" fmla="*/ 9525 h 272"/>
              <a:gd name="T76" fmla="*/ 233363 w 264"/>
              <a:gd name="T77" fmla="*/ 9525 h 272"/>
              <a:gd name="T78" fmla="*/ 249238 w 264"/>
              <a:gd name="T79" fmla="*/ 7938 h 272"/>
              <a:gd name="T80" fmla="*/ 265113 w 264"/>
              <a:gd name="T81" fmla="*/ 0 h 272"/>
              <a:gd name="T82" fmla="*/ 276225 w 264"/>
              <a:gd name="T83" fmla="*/ 6350 h 272"/>
              <a:gd name="T84" fmla="*/ 287338 w 264"/>
              <a:gd name="T85" fmla="*/ 19050 h 272"/>
              <a:gd name="T86" fmla="*/ 288925 w 264"/>
              <a:gd name="T87" fmla="*/ 23813 h 272"/>
              <a:gd name="T88" fmla="*/ 293688 w 264"/>
              <a:gd name="T89" fmla="*/ 28575 h 272"/>
              <a:gd name="T90" fmla="*/ 296863 w 264"/>
              <a:gd name="T91" fmla="*/ 31750 h 272"/>
              <a:gd name="T92" fmla="*/ 325438 w 264"/>
              <a:gd name="T93" fmla="*/ 39688 h 272"/>
              <a:gd name="T94" fmla="*/ 358775 w 264"/>
              <a:gd name="T95" fmla="*/ 47625 h 272"/>
              <a:gd name="T96" fmla="*/ 368300 w 264"/>
              <a:gd name="T97" fmla="*/ 52388 h 272"/>
              <a:gd name="T98" fmla="*/ 376238 w 264"/>
              <a:gd name="T99" fmla="*/ 58738 h 272"/>
              <a:gd name="T100" fmla="*/ 382588 w 264"/>
              <a:gd name="T101" fmla="*/ 74613 h 272"/>
              <a:gd name="T102" fmla="*/ 382588 w 264"/>
              <a:gd name="T103" fmla="*/ 87313 h 272"/>
              <a:gd name="T104" fmla="*/ 400050 w 264"/>
              <a:gd name="T105" fmla="*/ 104775 h 272"/>
              <a:gd name="T106" fmla="*/ 406400 w 264"/>
              <a:gd name="T107" fmla="*/ 117475 h 272"/>
              <a:gd name="T108" fmla="*/ 404813 w 264"/>
              <a:gd name="T109" fmla="*/ 131763 h 272"/>
              <a:gd name="T110" fmla="*/ 387350 w 264"/>
              <a:gd name="T111" fmla="*/ 141288 h 27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4" h="272">
                <a:moveTo>
                  <a:pt x="244" y="89"/>
                </a:moveTo>
                <a:lnTo>
                  <a:pt x="249" y="96"/>
                </a:lnTo>
                <a:lnTo>
                  <a:pt x="258" y="109"/>
                </a:lnTo>
                <a:lnTo>
                  <a:pt x="261" y="117"/>
                </a:lnTo>
                <a:lnTo>
                  <a:pt x="264" y="125"/>
                </a:lnTo>
                <a:lnTo>
                  <a:pt x="264" y="131"/>
                </a:lnTo>
                <a:lnTo>
                  <a:pt x="264" y="132"/>
                </a:lnTo>
                <a:lnTo>
                  <a:pt x="261" y="133"/>
                </a:lnTo>
                <a:lnTo>
                  <a:pt x="258" y="144"/>
                </a:lnTo>
                <a:lnTo>
                  <a:pt x="256" y="152"/>
                </a:lnTo>
                <a:lnTo>
                  <a:pt x="256" y="159"/>
                </a:lnTo>
                <a:lnTo>
                  <a:pt x="256" y="162"/>
                </a:lnTo>
                <a:lnTo>
                  <a:pt x="253" y="169"/>
                </a:lnTo>
                <a:lnTo>
                  <a:pt x="252" y="173"/>
                </a:lnTo>
                <a:lnTo>
                  <a:pt x="249" y="177"/>
                </a:lnTo>
                <a:lnTo>
                  <a:pt x="244" y="180"/>
                </a:lnTo>
                <a:lnTo>
                  <a:pt x="239" y="181"/>
                </a:lnTo>
                <a:lnTo>
                  <a:pt x="237" y="190"/>
                </a:lnTo>
                <a:lnTo>
                  <a:pt x="233" y="207"/>
                </a:lnTo>
                <a:lnTo>
                  <a:pt x="229" y="217"/>
                </a:lnTo>
                <a:lnTo>
                  <a:pt x="225" y="226"/>
                </a:lnTo>
                <a:lnTo>
                  <a:pt x="220" y="233"/>
                </a:lnTo>
                <a:lnTo>
                  <a:pt x="218" y="236"/>
                </a:lnTo>
                <a:lnTo>
                  <a:pt x="216" y="238"/>
                </a:lnTo>
                <a:lnTo>
                  <a:pt x="216" y="242"/>
                </a:lnTo>
                <a:lnTo>
                  <a:pt x="214" y="250"/>
                </a:lnTo>
                <a:lnTo>
                  <a:pt x="212" y="255"/>
                </a:lnTo>
                <a:lnTo>
                  <a:pt x="210" y="261"/>
                </a:lnTo>
                <a:lnTo>
                  <a:pt x="205" y="265"/>
                </a:lnTo>
                <a:lnTo>
                  <a:pt x="200" y="269"/>
                </a:lnTo>
                <a:lnTo>
                  <a:pt x="195" y="270"/>
                </a:lnTo>
                <a:lnTo>
                  <a:pt x="190" y="272"/>
                </a:lnTo>
                <a:lnTo>
                  <a:pt x="184" y="272"/>
                </a:lnTo>
                <a:lnTo>
                  <a:pt x="174" y="272"/>
                </a:lnTo>
                <a:lnTo>
                  <a:pt x="164" y="271"/>
                </a:lnTo>
                <a:lnTo>
                  <a:pt x="153" y="267"/>
                </a:lnTo>
                <a:lnTo>
                  <a:pt x="140" y="263"/>
                </a:lnTo>
                <a:lnTo>
                  <a:pt x="117" y="263"/>
                </a:lnTo>
                <a:lnTo>
                  <a:pt x="115" y="263"/>
                </a:lnTo>
                <a:lnTo>
                  <a:pt x="107" y="263"/>
                </a:lnTo>
                <a:lnTo>
                  <a:pt x="95" y="261"/>
                </a:lnTo>
                <a:lnTo>
                  <a:pt x="88" y="259"/>
                </a:lnTo>
                <a:lnTo>
                  <a:pt x="80" y="256"/>
                </a:lnTo>
                <a:lnTo>
                  <a:pt x="72" y="253"/>
                </a:lnTo>
                <a:lnTo>
                  <a:pt x="66" y="248"/>
                </a:lnTo>
                <a:lnTo>
                  <a:pt x="58" y="241"/>
                </a:lnTo>
                <a:lnTo>
                  <a:pt x="49" y="234"/>
                </a:lnTo>
                <a:lnTo>
                  <a:pt x="41" y="224"/>
                </a:lnTo>
                <a:lnTo>
                  <a:pt x="35" y="214"/>
                </a:lnTo>
                <a:lnTo>
                  <a:pt x="28" y="200"/>
                </a:lnTo>
                <a:lnTo>
                  <a:pt x="22" y="185"/>
                </a:lnTo>
                <a:lnTo>
                  <a:pt x="19" y="181"/>
                </a:lnTo>
                <a:lnTo>
                  <a:pt x="14" y="178"/>
                </a:lnTo>
                <a:lnTo>
                  <a:pt x="9" y="171"/>
                </a:lnTo>
                <a:lnTo>
                  <a:pt x="5" y="162"/>
                </a:lnTo>
                <a:lnTo>
                  <a:pt x="1" y="151"/>
                </a:lnTo>
                <a:lnTo>
                  <a:pt x="0" y="135"/>
                </a:lnTo>
                <a:lnTo>
                  <a:pt x="0" y="116"/>
                </a:lnTo>
                <a:lnTo>
                  <a:pt x="3" y="108"/>
                </a:lnTo>
                <a:lnTo>
                  <a:pt x="6" y="100"/>
                </a:lnTo>
                <a:lnTo>
                  <a:pt x="12" y="90"/>
                </a:lnTo>
                <a:lnTo>
                  <a:pt x="20" y="80"/>
                </a:lnTo>
                <a:lnTo>
                  <a:pt x="25" y="74"/>
                </a:lnTo>
                <a:lnTo>
                  <a:pt x="32" y="68"/>
                </a:lnTo>
                <a:lnTo>
                  <a:pt x="39" y="62"/>
                </a:lnTo>
                <a:lnTo>
                  <a:pt x="48" y="58"/>
                </a:lnTo>
                <a:lnTo>
                  <a:pt x="59" y="53"/>
                </a:lnTo>
                <a:lnTo>
                  <a:pt x="69" y="49"/>
                </a:lnTo>
                <a:lnTo>
                  <a:pt x="74" y="42"/>
                </a:lnTo>
                <a:lnTo>
                  <a:pt x="79" y="36"/>
                </a:lnTo>
                <a:lnTo>
                  <a:pt x="87" y="28"/>
                </a:lnTo>
                <a:lnTo>
                  <a:pt x="93" y="22"/>
                </a:lnTo>
                <a:lnTo>
                  <a:pt x="99" y="18"/>
                </a:lnTo>
                <a:lnTo>
                  <a:pt x="110" y="12"/>
                </a:lnTo>
                <a:lnTo>
                  <a:pt x="121" y="7"/>
                </a:lnTo>
                <a:lnTo>
                  <a:pt x="131" y="6"/>
                </a:lnTo>
                <a:lnTo>
                  <a:pt x="140" y="5"/>
                </a:lnTo>
                <a:lnTo>
                  <a:pt x="147" y="6"/>
                </a:lnTo>
                <a:lnTo>
                  <a:pt x="154" y="7"/>
                </a:lnTo>
                <a:lnTo>
                  <a:pt x="157" y="5"/>
                </a:lnTo>
                <a:lnTo>
                  <a:pt x="164" y="2"/>
                </a:lnTo>
                <a:lnTo>
                  <a:pt x="167" y="0"/>
                </a:lnTo>
                <a:lnTo>
                  <a:pt x="171" y="2"/>
                </a:lnTo>
                <a:lnTo>
                  <a:pt x="174" y="4"/>
                </a:lnTo>
                <a:lnTo>
                  <a:pt x="177" y="8"/>
                </a:lnTo>
                <a:lnTo>
                  <a:pt x="181" y="12"/>
                </a:lnTo>
                <a:lnTo>
                  <a:pt x="182" y="14"/>
                </a:lnTo>
                <a:lnTo>
                  <a:pt x="182" y="15"/>
                </a:lnTo>
                <a:lnTo>
                  <a:pt x="181" y="17"/>
                </a:lnTo>
                <a:lnTo>
                  <a:pt x="185" y="18"/>
                </a:lnTo>
                <a:lnTo>
                  <a:pt x="186" y="19"/>
                </a:lnTo>
                <a:lnTo>
                  <a:pt x="187" y="20"/>
                </a:lnTo>
                <a:lnTo>
                  <a:pt x="186" y="21"/>
                </a:lnTo>
                <a:lnTo>
                  <a:pt x="205" y="25"/>
                </a:lnTo>
                <a:lnTo>
                  <a:pt x="220" y="28"/>
                </a:lnTo>
                <a:lnTo>
                  <a:pt x="226" y="30"/>
                </a:lnTo>
                <a:lnTo>
                  <a:pt x="230" y="33"/>
                </a:lnTo>
                <a:lnTo>
                  <a:pt x="232" y="33"/>
                </a:lnTo>
                <a:lnTo>
                  <a:pt x="234" y="34"/>
                </a:lnTo>
                <a:lnTo>
                  <a:pt x="237" y="37"/>
                </a:lnTo>
                <a:lnTo>
                  <a:pt x="241" y="43"/>
                </a:lnTo>
                <a:lnTo>
                  <a:pt x="241" y="47"/>
                </a:lnTo>
                <a:lnTo>
                  <a:pt x="241" y="52"/>
                </a:lnTo>
                <a:lnTo>
                  <a:pt x="241" y="55"/>
                </a:lnTo>
                <a:lnTo>
                  <a:pt x="249" y="62"/>
                </a:lnTo>
                <a:lnTo>
                  <a:pt x="252" y="66"/>
                </a:lnTo>
                <a:lnTo>
                  <a:pt x="253" y="69"/>
                </a:lnTo>
                <a:lnTo>
                  <a:pt x="256" y="74"/>
                </a:lnTo>
                <a:lnTo>
                  <a:pt x="256" y="78"/>
                </a:lnTo>
                <a:lnTo>
                  <a:pt x="255" y="83"/>
                </a:lnTo>
                <a:lnTo>
                  <a:pt x="251" y="86"/>
                </a:lnTo>
                <a:lnTo>
                  <a:pt x="244" y="89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57" name="Group 317"/>
          <p:cNvGrpSpPr>
            <a:grpSpLocks/>
          </p:cNvGrpSpPr>
          <p:nvPr/>
        </p:nvGrpSpPr>
        <p:grpSpPr bwMode="auto">
          <a:xfrm>
            <a:off x="2332038" y="2157413"/>
            <a:ext cx="382587" cy="414337"/>
            <a:chOff x="1469" y="1359"/>
            <a:chExt cx="241" cy="261"/>
          </a:xfrm>
        </p:grpSpPr>
        <p:sp>
          <p:nvSpPr>
            <p:cNvPr id="5719" name="Freeform 318"/>
            <p:cNvSpPr>
              <a:spLocks/>
            </p:cNvSpPr>
            <p:nvPr/>
          </p:nvSpPr>
          <p:spPr bwMode="auto">
            <a:xfrm>
              <a:off x="1618" y="1541"/>
              <a:ext cx="68" cy="36"/>
            </a:xfrm>
            <a:custGeom>
              <a:avLst/>
              <a:gdLst>
                <a:gd name="T0" fmla="*/ 68 w 68"/>
                <a:gd name="T1" fmla="*/ 0 h 36"/>
                <a:gd name="T2" fmla="*/ 64 w 68"/>
                <a:gd name="T3" fmla="*/ 6 h 36"/>
                <a:gd name="T4" fmla="*/ 58 w 68"/>
                <a:gd name="T5" fmla="*/ 11 h 36"/>
                <a:gd name="T6" fmla="*/ 50 w 68"/>
                <a:gd name="T7" fmla="*/ 16 h 36"/>
                <a:gd name="T8" fmla="*/ 41 w 68"/>
                <a:gd name="T9" fmla="*/ 22 h 36"/>
                <a:gd name="T10" fmla="*/ 32 w 68"/>
                <a:gd name="T11" fmla="*/ 26 h 36"/>
                <a:gd name="T12" fmla="*/ 26 w 68"/>
                <a:gd name="T13" fmla="*/ 27 h 36"/>
                <a:gd name="T14" fmla="*/ 21 w 68"/>
                <a:gd name="T15" fmla="*/ 27 h 36"/>
                <a:gd name="T16" fmla="*/ 17 w 68"/>
                <a:gd name="T17" fmla="*/ 27 h 36"/>
                <a:gd name="T18" fmla="*/ 11 w 68"/>
                <a:gd name="T19" fmla="*/ 26 h 36"/>
                <a:gd name="T20" fmla="*/ 0 w 68"/>
                <a:gd name="T21" fmla="*/ 19 h 36"/>
                <a:gd name="T22" fmla="*/ 1 w 68"/>
                <a:gd name="T23" fmla="*/ 21 h 36"/>
                <a:gd name="T24" fmla="*/ 6 w 68"/>
                <a:gd name="T25" fmla="*/ 27 h 36"/>
                <a:gd name="T26" fmla="*/ 10 w 68"/>
                <a:gd name="T27" fmla="*/ 29 h 36"/>
                <a:gd name="T28" fmla="*/ 15 w 68"/>
                <a:gd name="T29" fmla="*/ 32 h 36"/>
                <a:gd name="T30" fmla="*/ 20 w 68"/>
                <a:gd name="T31" fmla="*/ 35 h 36"/>
                <a:gd name="T32" fmla="*/ 26 w 68"/>
                <a:gd name="T33" fmla="*/ 36 h 36"/>
                <a:gd name="T34" fmla="*/ 32 w 68"/>
                <a:gd name="T35" fmla="*/ 35 h 36"/>
                <a:gd name="T36" fmla="*/ 36 w 68"/>
                <a:gd name="T37" fmla="*/ 34 h 36"/>
                <a:gd name="T38" fmla="*/ 42 w 68"/>
                <a:gd name="T39" fmla="*/ 30 h 36"/>
                <a:gd name="T40" fmla="*/ 48 w 68"/>
                <a:gd name="T41" fmla="*/ 26 h 36"/>
                <a:gd name="T42" fmla="*/ 55 w 68"/>
                <a:gd name="T43" fmla="*/ 20 h 36"/>
                <a:gd name="T44" fmla="*/ 61 w 68"/>
                <a:gd name="T45" fmla="*/ 12 h 36"/>
                <a:gd name="T46" fmla="*/ 68 w 68"/>
                <a:gd name="T47" fmla="*/ 0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8" h="36">
                  <a:moveTo>
                    <a:pt x="68" y="0"/>
                  </a:moveTo>
                  <a:lnTo>
                    <a:pt x="64" y="6"/>
                  </a:lnTo>
                  <a:lnTo>
                    <a:pt x="58" y="11"/>
                  </a:lnTo>
                  <a:lnTo>
                    <a:pt x="50" y="16"/>
                  </a:lnTo>
                  <a:lnTo>
                    <a:pt x="41" y="22"/>
                  </a:lnTo>
                  <a:lnTo>
                    <a:pt x="32" y="26"/>
                  </a:lnTo>
                  <a:lnTo>
                    <a:pt x="26" y="27"/>
                  </a:lnTo>
                  <a:lnTo>
                    <a:pt x="21" y="27"/>
                  </a:lnTo>
                  <a:lnTo>
                    <a:pt x="17" y="27"/>
                  </a:lnTo>
                  <a:lnTo>
                    <a:pt x="11" y="26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6" y="27"/>
                  </a:lnTo>
                  <a:lnTo>
                    <a:pt x="10" y="29"/>
                  </a:lnTo>
                  <a:lnTo>
                    <a:pt x="15" y="32"/>
                  </a:lnTo>
                  <a:lnTo>
                    <a:pt x="20" y="35"/>
                  </a:lnTo>
                  <a:lnTo>
                    <a:pt x="26" y="36"/>
                  </a:lnTo>
                  <a:lnTo>
                    <a:pt x="32" y="35"/>
                  </a:lnTo>
                  <a:lnTo>
                    <a:pt x="36" y="34"/>
                  </a:lnTo>
                  <a:lnTo>
                    <a:pt x="42" y="30"/>
                  </a:lnTo>
                  <a:lnTo>
                    <a:pt x="48" y="26"/>
                  </a:lnTo>
                  <a:lnTo>
                    <a:pt x="55" y="20"/>
                  </a:lnTo>
                  <a:lnTo>
                    <a:pt x="61" y="1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0" name="Freeform 319"/>
            <p:cNvSpPr>
              <a:spLocks/>
            </p:cNvSpPr>
            <p:nvPr/>
          </p:nvSpPr>
          <p:spPr bwMode="auto">
            <a:xfrm>
              <a:off x="1573" y="1381"/>
              <a:ext cx="120" cy="203"/>
            </a:xfrm>
            <a:custGeom>
              <a:avLst/>
              <a:gdLst>
                <a:gd name="T0" fmla="*/ 51 w 120"/>
                <a:gd name="T1" fmla="*/ 203 h 203"/>
                <a:gd name="T2" fmla="*/ 46 w 120"/>
                <a:gd name="T3" fmla="*/ 194 h 203"/>
                <a:gd name="T4" fmla="*/ 25 w 120"/>
                <a:gd name="T5" fmla="*/ 163 h 203"/>
                <a:gd name="T6" fmla="*/ 18 w 120"/>
                <a:gd name="T7" fmla="*/ 149 h 203"/>
                <a:gd name="T8" fmla="*/ 13 w 120"/>
                <a:gd name="T9" fmla="*/ 139 h 203"/>
                <a:gd name="T10" fmla="*/ 11 w 120"/>
                <a:gd name="T11" fmla="*/ 133 h 203"/>
                <a:gd name="T12" fmla="*/ 11 w 120"/>
                <a:gd name="T13" fmla="*/ 129 h 203"/>
                <a:gd name="T14" fmla="*/ 16 w 120"/>
                <a:gd name="T15" fmla="*/ 119 h 203"/>
                <a:gd name="T16" fmla="*/ 24 w 120"/>
                <a:gd name="T17" fmla="*/ 101 h 203"/>
                <a:gd name="T18" fmla="*/ 32 w 120"/>
                <a:gd name="T19" fmla="*/ 62 h 203"/>
                <a:gd name="T20" fmla="*/ 40 w 120"/>
                <a:gd name="T21" fmla="*/ 48 h 203"/>
                <a:gd name="T22" fmla="*/ 53 w 120"/>
                <a:gd name="T23" fmla="*/ 27 h 203"/>
                <a:gd name="T24" fmla="*/ 62 w 120"/>
                <a:gd name="T25" fmla="*/ 21 h 203"/>
                <a:gd name="T26" fmla="*/ 72 w 120"/>
                <a:gd name="T27" fmla="*/ 15 h 203"/>
                <a:gd name="T28" fmla="*/ 85 w 120"/>
                <a:gd name="T29" fmla="*/ 10 h 203"/>
                <a:gd name="T30" fmla="*/ 90 w 120"/>
                <a:gd name="T31" fmla="*/ 9 h 203"/>
                <a:gd name="T32" fmla="*/ 96 w 120"/>
                <a:gd name="T33" fmla="*/ 9 h 203"/>
                <a:gd name="T34" fmla="*/ 102 w 120"/>
                <a:gd name="T35" fmla="*/ 9 h 203"/>
                <a:gd name="T36" fmla="*/ 106 w 120"/>
                <a:gd name="T37" fmla="*/ 10 h 203"/>
                <a:gd name="T38" fmla="*/ 110 w 120"/>
                <a:gd name="T39" fmla="*/ 14 h 203"/>
                <a:gd name="T40" fmla="*/ 113 w 120"/>
                <a:gd name="T41" fmla="*/ 18 h 203"/>
                <a:gd name="T42" fmla="*/ 114 w 120"/>
                <a:gd name="T43" fmla="*/ 25 h 203"/>
                <a:gd name="T44" fmla="*/ 116 w 120"/>
                <a:gd name="T45" fmla="*/ 34 h 203"/>
                <a:gd name="T46" fmla="*/ 118 w 120"/>
                <a:gd name="T47" fmla="*/ 34 h 203"/>
                <a:gd name="T48" fmla="*/ 119 w 120"/>
                <a:gd name="T49" fmla="*/ 31 h 203"/>
                <a:gd name="T50" fmla="*/ 120 w 120"/>
                <a:gd name="T51" fmla="*/ 22 h 203"/>
                <a:gd name="T52" fmla="*/ 120 w 120"/>
                <a:gd name="T53" fmla="*/ 16 h 203"/>
                <a:gd name="T54" fmla="*/ 118 w 120"/>
                <a:gd name="T55" fmla="*/ 11 h 203"/>
                <a:gd name="T56" fmla="*/ 114 w 120"/>
                <a:gd name="T57" fmla="*/ 8 h 203"/>
                <a:gd name="T58" fmla="*/ 108 w 120"/>
                <a:gd name="T59" fmla="*/ 6 h 203"/>
                <a:gd name="T60" fmla="*/ 105 w 120"/>
                <a:gd name="T61" fmla="*/ 3 h 203"/>
                <a:gd name="T62" fmla="*/ 102 w 120"/>
                <a:gd name="T63" fmla="*/ 1 h 203"/>
                <a:gd name="T64" fmla="*/ 96 w 120"/>
                <a:gd name="T65" fmla="*/ 0 h 203"/>
                <a:gd name="T66" fmla="*/ 89 w 120"/>
                <a:gd name="T67" fmla="*/ 0 h 203"/>
                <a:gd name="T68" fmla="*/ 80 w 120"/>
                <a:gd name="T69" fmla="*/ 2 h 203"/>
                <a:gd name="T70" fmla="*/ 69 w 120"/>
                <a:gd name="T71" fmla="*/ 7 h 203"/>
                <a:gd name="T72" fmla="*/ 56 w 120"/>
                <a:gd name="T73" fmla="*/ 16 h 203"/>
                <a:gd name="T74" fmla="*/ 55 w 120"/>
                <a:gd name="T75" fmla="*/ 15 h 203"/>
                <a:gd name="T76" fmla="*/ 53 w 120"/>
                <a:gd name="T77" fmla="*/ 17 h 203"/>
                <a:gd name="T78" fmla="*/ 50 w 120"/>
                <a:gd name="T79" fmla="*/ 19 h 203"/>
                <a:gd name="T80" fmla="*/ 47 w 120"/>
                <a:gd name="T81" fmla="*/ 25 h 203"/>
                <a:gd name="T82" fmla="*/ 40 w 120"/>
                <a:gd name="T83" fmla="*/ 41 h 203"/>
                <a:gd name="T84" fmla="*/ 34 w 120"/>
                <a:gd name="T85" fmla="*/ 50 h 203"/>
                <a:gd name="T86" fmla="*/ 18 w 120"/>
                <a:gd name="T87" fmla="*/ 74 h 203"/>
                <a:gd name="T88" fmla="*/ 17 w 120"/>
                <a:gd name="T89" fmla="*/ 80 h 203"/>
                <a:gd name="T90" fmla="*/ 15 w 120"/>
                <a:gd name="T91" fmla="*/ 94 h 203"/>
                <a:gd name="T92" fmla="*/ 10 w 120"/>
                <a:gd name="T93" fmla="*/ 111 h 203"/>
                <a:gd name="T94" fmla="*/ 7 w 120"/>
                <a:gd name="T95" fmla="*/ 119 h 203"/>
                <a:gd name="T96" fmla="*/ 3 w 120"/>
                <a:gd name="T97" fmla="*/ 126 h 203"/>
                <a:gd name="T98" fmla="*/ 2 w 120"/>
                <a:gd name="T99" fmla="*/ 131 h 203"/>
                <a:gd name="T100" fmla="*/ 0 w 120"/>
                <a:gd name="T101" fmla="*/ 134 h 203"/>
                <a:gd name="T102" fmla="*/ 0 w 120"/>
                <a:gd name="T103" fmla="*/ 139 h 203"/>
                <a:gd name="T104" fmla="*/ 2 w 120"/>
                <a:gd name="T105" fmla="*/ 144 h 203"/>
                <a:gd name="T106" fmla="*/ 5 w 120"/>
                <a:gd name="T107" fmla="*/ 150 h 203"/>
                <a:gd name="T108" fmla="*/ 13 w 120"/>
                <a:gd name="T109" fmla="*/ 163 h 203"/>
                <a:gd name="T110" fmla="*/ 23 w 120"/>
                <a:gd name="T111" fmla="*/ 175 h 203"/>
                <a:gd name="T112" fmla="*/ 33 w 120"/>
                <a:gd name="T113" fmla="*/ 187 h 203"/>
                <a:gd name="T114" fmla="*/ 42 w 120"/>
                <a:gd name="T115" fmla="*/ 196 h 203"/>
                <a:gd name="T116" fmla="*/ 49 w 120"/>
                <a:gd name="T117" fmla="*/ 202 h 203"/>
                <a:gd name="T118" fmla="*/ 51 w 120"/>
                <a:gd name="T119" fmla="*/ 203 h 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0" h="203">
                  <a:moveTo>
                    <a:pt x="51" y="203"/>
                  </a:moveTo>
                  <a:lnTo>
                    <a:pt x="46" y="194"/>
                  </a:lnTo>
                  <a:lnTo>
                    <a:pt x="25" y="163"/>
                  </a:lnTo>
                  <a:lnTo>
                    <a:pt x="18" y="149"/>
                  </a:lnTo>
                  <a:lnTo>
                    <a:pt x="13" y="139"/>
                  </a:lnTo>
                  <a:lnTo>
                    <a:pt x="11" y="133"/>
                  </a:lnTo>
                  <a:lnTo>
                    <a:pt x="11" y="129"/>
                  </a:lnTo>
                  <a:lnTo>
                    <a:pt x="16" y="119"/>
                  </a:lnTo>
                  <a:lnTo>
                    <a:pt x="24" y="101"/>
                  </a:lnTo>
                  <a:lnTo>
                    <a:pt x="32" y="62"/>
                  </a:lnTo>
                  <a:lnTo>
                    <a:pt x="40" y="48"/>
                  </a:lnTo>
                  <a:lnTo>
                    <a:pt x="53" y="27"/>
                  </a:lnTo>
                  <a:lnTo>
                    <a:pt x="62" y="21"/>
                  </a:lnTo>
                  <a:lnTo>
                    <a:pt x="72" y="15"/>
                  </a:lnTo>
                  <a:lnTo>
                    <a:pt x="85" y="10"/>
                  </a:lnTo>
                  <a:lnTo>
                    <a:pt x="90" y="9"/>
                  </a:lnTo>
                  <a:lnTo>
                    <a:pt x="96" y="9"/>
                  </a:lnTo>
                  <a:lnTo>
                    <a:pt x="102" y="9"/>
                  </a:lnTo>
                  <a:lnTo>
                    <a:pt x="106" y="10"/>
                  </a:lnTo>
                  <a:lnTo>
                    <a:pt x="110" y="14"/>
                  </a:lnTo>
                  <a:lnTo>
                    <a:pt x="113" y="18"/>
                  </a:lnTo>
                  <a:lnTo>
                    <a:pt x="114" y="25"/>
                  </a:lnTo>
                  <a:lnTo>
                    <a:pt x="116" y="34"/>
                  </a:lnTo>
                  <a:lnTo>
                    <a:pt x="118" y="34"/>
                  </a:lnTo>
                  <a:lnTo>
                    <a:pt x="119" y="31"/>
                  </a:lnTo>
                  <a:lnTo>
                    <a:pt x="120" y="22"/>
                  </a:lnTo>
                  <a:lnTo>
                    <a:pt x="120" y="16"/>
                  </a:lnTo>
                  <a:lnTo>
                    <a:pt x="118" y="11"/>
                  </a:lnTo>
                  <a:lnTo>
                    <a:pt x="114" y="8"/>
                  </a:lnTo>
                  <a:lnTo>
                    <a:pt x="108" y="6"/>
                  </a:lnTo>
                  <a:lnTo>
                    <a:pt x="105" y="3"/>
                  </a:lnTo>
                  <a:lnTo>
                    <a:pt x="102" y="1"/>
                  </a:lnTo>
                  <a:lnTo>
                    <a:pt x="96" y="0"/>
                  </a:lnTo>
                  <a:lnTo>
                    <a:pt x="89" y="0"/>
                  </a:lnTo>
                  <a:lnTo>
                    <a:pt x="80" y="2"/>
                  </a:lnTo>
                  <a:lnTo>
                    <a:pt x="69" y="7"/>
                  </a:lnTo>
                  <a:lnTo>
                    <a:pt x="56" y="16"/>
                  </a:lnTo>
                  <a:lnTo>
                    <a:pt x="55" y="15"/>
                  </a:lnTo>
                  <a:lnTo>
                    <a:pt x="53" y="17"/>
                  </a:lnTo>
                  <a:lnTo>
                    <a:pt x="50" y="19"/>
                  </a:lnTo>
                  <a:lnTo>
                    <a:pt x="47" y="25"/>
                  </a:lnTo>
                  <a:lnTo>
                    <a:pt x="40" y="41"/>
                  </a:lnTo>
                  <a:lnTo>
                    <a:pt x="34" y="50"/>
                  </a:lnTo>
                  <a:lnTo>
                    <a:pt x="18" y="74"/>
                  </a:lnTo>
                  <a:lnTo>
                    <a:pt x="17" y="80"/>
                  </a:lnTo>
                  <a:lnTo>
                    <a:pt x="15" y="94"/>
                  </a:lnTo>
                  <a:lnTo>
                    <a:pt x="10" y="111"/>
                  </a:lnTo>
                  <a:lnTo>
                    <a:pt x="7" y="119"/>
                  </a:lnTo>
                  <a:lnTo>
                    <a:pt x="3" y="126"/>
                  </a:lnTo>
                  <a:lnTo>
                    <a:pt x="2" y="131"/>
                  </a:lnTo>
                  <a:lnTo>
                    <a:pt x="0" y="134"/>
                  </a:lnTo>
                  <a:lnTo>
                    <a:pt x="0" y="139"/>
                  </a:lnTo>
                  <a:lnTo>
                    <a:pt x="2" y="144"/>
                  </a:lnTo>
                  <a:lnTo>
                    <a:pt x="5" y="150"/>
                  </a:lnTo>
                  <a:lnTo>
                    <a:pt x="13" y="163"/>
                  </a:lnTo>
                  <a:lnTo>
                    <a:pt x="23" y="175"/>
                  </a:lnTo>
                  <a:lnTo>
                    <a:pt x="33" y="187"/>
                  </a:lnTo>
                  <a:lnTo>
                    <a:pt x="42" y="196"/>
                  </a:lnTo>
                  <a:lnTo>
                    <a:pt x="49" y="202"/>
                  </a:lnTo>
                  <a:lnTo>
                    <a:pt x="51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1" name="Freeform 320"/>
            <p:cNvSpPr>
              <a:spLocks/>
            </p:cNvSpPr>
            <p:nvPr/>
          </p:nvSpPr>
          <p:spPr bwMode="auto">
            <a:xfrm>
              <a:off x="1686" y="1447"/>
              <a:ext cx="24" cy="84"/>
            </a:xfrm>
            <a:custGeom>
              <a:avLst/>
              <a:gdLst>
                <a:gd name="T0" fmla="*/ 7 w 24"/>
                <a:gd name="T1" fmla="*/ 0 h 84"/>
                <a:gd name="T2" fmla="*/ 0 w 24"/>
                <a:gd name="T3" fmla="*/ 0 h 84"/>
                <a:gd name="T4" fmla="*/ 4 w 24"/>
                <a:gd name="T5" fmla="*/ 7 h 84"/>
                <a:gd name="T6" fmla="*/ 7 w 24"/>
                <a:gd name="T7" fmla="*/ 15 h 84"/>
                <a:gd name="T8" fmla="*/ 11 w 24"/>
                <a:gd name="T9" fmla="*/ 26 h 84"/>
                <a:gd name="T10" fmla="*/ 14 w 24"/>
                <a:gd name="T11" fmla="*/ 38 h 84"/>
                <a:gd name="T12" fmla="*/ 15 w 24"/>
                <a:gd name="T13" fmla="*/ 52 h 84"/>
                <a:gd name="T14" fmla="*/ 14 w 24"/>
                <a:gd name="T15" fmla="*/ 68 h 84"/>
                <a:gd name="T16" fmla="*/ 13 w 24"/>
                <a:gd name="T17" fmla="*/ 76 h 84"/>
                <a:gd name="T18" fmla="*/ 11 w 24"/>
                <a:gd name="T19" fmla="*/ 84 h 84"/>
                <a:gd name="T20" fmla="*/ 12 w 24"/>
                <a:gd name="T21" fmla="*/ 84 h 84"/>
                <a:gd name="T22" fmla="*/ 14 w 24"/>
                <a:gd name="T23" fmla="*/ 82 h 84"/>
                <a:gd name="T24" fmla="*/ 18 w 24"/>
                <a:gd name="T25" fmla="*/ 76 h 84"/>
                <a:gd name="T26" fmla="*/ 21 w 24"/>
                <a:gd name="T27" fmla="*/ 63 h 84"/>
                <a:gd name="T28" fmla="*/ 20 w 24"/>
                <a:gd name="T29" fmla="*/ 60 h 84"/>
                <a:gd name="T30" fmla="*/ 20 w 24"/>
                <a:gd name="T31" fmla="*/ 53 h 84"/>
                <a:gd name="T32" fmla="*/ 20 w 24"/>
                <a:gd name="T33" fmla="*/ 45 h 84"/>
                <a:gd name="T34" fmla="*/ 21 w 24"/>
                <a:gd name="T35" fmla="*/ 42 h 84"/>
                <a:gd name="T36" fmla="*/ 23 w 24"/>
                <a:gd name="T37" fmla="*/ 37 h 84"/>
                <a:gd name="T38" fmla="*/ 24 w 24"/>
                <a:gd name="T39" fmla="*/ 35 h 84"/>
                <a:gd name="T40" fmla="*/ 24 w 24"/>
                <a:gd name="T41" fmla="*/ 31 h 84"/>
                <a:gd name="T42" fmla="*/ 23 w 24"/>
                <a:gd name="T43" fmla="*/ 28 h 84"/>
                <a:gd name="T44" fmla="*/ 7 w 24"/>
                <a:gd name="T45" fmla="*/ 0 h 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" h="84">
                  <a:moveTo>
                    <a:pt x="7" y="0"/>
                  </a:moveTo>
                  <a:lnTo>
                    <a:pt x="0" y="0"/>
                  </a:lnTo>
                  <a:lnTo>
                    <a:pt x="4" y="7"/>
                  </a:lnTo>
                  <a:lnTo>
                    <a:pt x="7" y="15"/>
                  </a:lnTo>
                  <a:lnTo>
                    <a:pt x="11" y="26"/>
                  </a:lnTo>
                  <a:lnTo>
                    <a:pt x="14" y="38"/>
                  </a:lnTo>
                  <a:lnTo>
                    <a:pt x="15" y="52"/>
                  </a:lnTo>
                  <a:lnTo>
                    <a:pt x="14" y="68"/>
                  </a:lnTo>
                  <a:lnTo>
                    <a:pt x="13" y="76"/>
                  </a:lnTo>
                  <a:lnTo>
                    <a:pt x="11" y="84"/>
                  </a:lnTo>
                  <a:lnTo>
                    <a:pt x="12" y="84"/>
                  </a:lnTo>
                  <a:lnTo>
                    <a:pt x="14" y="82"/>
                  </a:lnTo>
                  <a:lnTo>
                    <a:pt x="18" y="76"/>
                  </a:lnTo>
                  <a:lnTo>
                    <a:pt x="21" y="63"/>
                  </a:lnTo>
                  <a:lnTo>
                    <a:pt x="20" y="60"/>
                  </a:lnTo>
                  <a:lnTo>
                    <a:pt x="20" y="53"/>
                  </a:lnTo>
                  <a:lnTo>
                    <a:pt x="20" y="45"/>
                  </a:lnTo>
                  <a:lnTo>
                    <a:pt x="21" y="42"/>
                  </a:lnTo>
                  <a:lnTo>
                    <a:pt x="23" y="37"/>
                  </a:lnTo>
                  <a:lnTo>
                    <a:pt x="24" y="35"/>
                  </a:lnTo>
                  <a:lnTo>
                    <a:pt x="24" y="31"/>
                  </a:lnTo>
                  <a:lnTo>
                    <a:pt x="23" y="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2" name="Freeform 321"/>
            <p:cNvSpPr>
              <a:spLocks/>
            </p:cNvSpPr>
            <p:nvPr/>
          </p:nvSpPr>
          <p:spPr bwMode="auto">
            <a:xfrm>
              <a:off x="1649" y="1459"/>
              <a:ext cx="24" cy="10"/>
            </a:xfrm>
            <a:custGeom>
              <a:avLst/>
              <a:gdLst>
                <a:gd name="T0" fmla="*/ 0 w 24"/>
                <a:gd name="T1" fmla="*/ 6 h 10"/>
                <a:gd name="T2" fmla="*/ 5 w 24"/>
                <a:gd name="T3" fmla="*/ 3 h 10"/>
                <a:gd name="T4" fmla="*/ 10 w 24"/>
                <a:gd name="T5" fmla="*/ 2 h 10"/>
                <a:gd name="T6" fmla="*/ 14 w 24"/>
                <a:gd name="T7" fmla="*/ 3 h 10"/>
                <a:gd name="T8" fmla="*/ 18 w 24"/>
                <a:gd name="T9" fmla="*/ 4 h 10"/>
                <a:gd name="T10" fmla="*/ 22 w 24"/>
                <a:gd name="T11" fmla="*/ 9 h 10"/>
                <a:gd name="T12" fmla="*/ 24 w 24"/>
                <a:gd name="T13" fmla="*/ 10 h 10"/>
                <a:gd name="T14" fmla="*/ 20 w 24"/>
                <a:gd name="T15" fmla="*/ 4 h 10"/>
                <a:gd name="T16" fmla="*/ 16 w 24"/>
                <a:gd name="T17" fmla="*/ 1 h 10"/>
                <a:gd name="T18" fmla="*/ 12 w 24"/>
                <a:gd name="T19" fmla="*/ 0 h 10"/>
                <a:gd name="T20" fmla="*/ 9 w 24"/>
                <a:gd name="T21" fmla="*/ 0 h 10"/>
                <a:gd name="T22" fmla="*/ 5 w 24"/>
                <a:gd name="T23" fmla="*/ 1 h 10"/>
                <a:gd name="T24" fmla="*/ 2 w 24"/>
                <a:gd name="T25" fmla="*/ 3 h 10"/>
                <a:gd name="T26" fmla="*/ 0 w 24"/>
                <a:gd name="T27" fmla="*/ 6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10">
                  <a:moveTo>
                    <a:pt x="0" y="6"/>
                  </a:moveTo>
                  <a:lnTo>
                    <a:pt x="5" y="3"/>
                  </a:lnTo>
                  <a:lnTo>
                    <a:pt x="10" y="2"/>
                  </a:lnTo>
                  <a:lnTo>
                    <a:pt x="14" y="3"/>
                  </a:lnTo>
                  <a:lnTo>
                    <a:pt x="18" y="4"/>
                  </a:lnTo>
                  <a:lnTo>
                    <a:pt x="22" y="9"/>
                  </a:lnTo>
                  <a:lnTo>
                    <a:pt x="24" y="10"/>
                  </a:lnTo>
                  <a:lnTo>
                    <a:pt x="20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3" name="Freeform 322"/>
            <p:cNvSpPr>
              <a:spLocks/>
            </p:cNvSpPr>
            <p:nvPr/>
          </p:nvSpPr>
          <p:spPr bwMode="auto">
            <a:xfrm>
              <a:off x="1605" y="1449"/>
              <a:ext cx="48" cy="104"/>
            </a:xfrm>
            <a:custGeom>
              <a:avLst/>
              <a:gdLst>
                <a:gd name="T0" fmla="*/ 28 w 48"/>
                <a:gd name="T1" fmla="*/ 100 h 104"/>
                <a:gd name="T2" fmla="*/ 18 w 48"/>
                <a:gd name="T3" fmla="*/ 94 h 104"/>
                <a:gd name="T4" fmla="*/ 13 w 48"/>
                <a:gd name="T5" fmla="*/ 85 h 104"/>
                <a:gd name="T6" fmla="*/ 9 w 48"/>
                <a:gd name="T7" fmla="*/ 76 h 104"/>
                <a:gd name="T8" fmla="*/ 7 w 48"/>
                <a:gd name="T9" fmla="*/ 67 h 104"/>
                <a:gd name="T10" fmla="*/ 6 w 48"/>
                <a:gd name="T11" fmla="*/ 57 h 104"/>
                <a:gd name="T12" fmla="*/ 6 w 48"/>
                <a:gd name="T13" fmla="*/ 48 h 104"/>
                <a:gd name="T14" fmla="*/ 8 w 48"/>
                <a:gd name="T15" fmla="*/ 39 h 104"/>
                <a:gd name="T16" fmla="*/ 9 w 48"/>
                <a:gd name="T17" fmla="*/ 29 h 104"/>
                <a:gd name="T18" fmla="*/ 9 w 48"/>
                <a:gd name="T19" fmla="*/ 42 h 104"/>
                <a:gd name="T20" fmla="*/ 9 w 48"/>
                <a:gd name="T21" fmla="*/ 47 h 104"/>
                <a:gd name="T22" fmla="*/ 17 w 48"/>
                <a:gd name="T23" fmla="*/ 35 h 104"/>
                <a:gd name="T24" fmla="*/ 24 w 48"/>
                <a:gd name="T25" fmla="*/ 28 h 104"/>
                <a:gd name="T26" fmla="*/ 28 w 48"/>
                <a:gd name="T27" fmla="*/ 26 h 104"/>
                <a:gd name="T28" fmla="*/ 29 w 48"/>
                <a:gd name="T29" fmla="*/ 26 h 104"/>
                <a:gd name="T30" fmla="*/ 33 w 48"/>
                <a:gd name="T31" fmla="*/ 26 h 104"/>
                <a:gd name="T32" fmla="*/ 36 w 48"/>
                <a:gd name="T33" fmla="*/ 25 h 104"/>
                <a:gd name="T34" fmla="*/ 38 w 48"/>
                <a:gd name="T35" fmla="*/ 22 h 104"/>
                <a:gd name="T36" fmla="*/ 39 w 48"/>
                <a:gd name="T37" fmla="*/ 20 h 104"/>
                <a:gd name="T38" fmla="*/ 41 w 48"/>
                <a:gd name="T39" fmla="*/ 14 h 104"/>
                <a:gd name="T40" fmla="*/ 41 w 48"/>
                <a:gd name="T41" fmla="*/ 11 h 104"/>
                <a:gd name="T42" fmla="*/ 48 w 48"/>
                <a:gd name="T43" fmla="*/ 8 h 104"/>
                <a:gd name="T44" fmla="*/ 46 w 48"/>
                <a:gd name="T45" fmla="*/ 5 h 104"/>
                <a:gd name="T46" fmla="*/ 41 w 48"/>
                <a:gd name="T47" fmla="*/ 2 h 104"/>
                <a:gd name="T48" fmla="*/ 37 w 48"/>
                <a:gd name="T49" fmla="*/ 0 h 104"/>
                <a:gd name="T50" fmla="*/ 17 w 48"/>
                <a:gd name="T51" fmla="*/ 5 h 104"/>
                <a:gd name="T52" fmla="*/ 13 w 48"/>
                <a:gd name="T53" fmla="*/ 8 h 104"/>
                <a:gd name="T54" fmla="*/ 8 w 48"/>
                <a:gd name="T55" fmla="*/ 19 h 104"/>
                <a:gd name="T56" fmla="*/ 5 w 48"/>
                <a:gd name="T57" fmla="*/ 28 h 104"/>
                <a:gd name="T58" fmla="*/ 2 w 48"/>
                <a:gd name="T59" fmla="*/ 37 h 104"/>
                <a:gd name="T60" fmla="*/ 1 w 48"/>
                <a:gd name="T61" fmla="*/ 47 h 104"/>
                <a:gd name="T62" fmla="*/ 0 w 48"/>
                <a:gd name="T63" fmla="*/ 55 h 104"/>
                <a:gd name="T64" fmla="*/ 0 w 48"/>
                <a:gd name="T65" fmla="*/ 61 h 104"/>
                <a:gd name="T66" fmla="*/ 2 w 48"/>
                <a:gd name="T67" fmla="*/ 75 h 104"/>
                <a:gd name="T68" fmla="*/ 6 w 48"/>
                <a:gd name="T69" fmla="*/ 85 h 104"/>
                <a:gd name="T70" fmla="*/ 9 w 48"/>
                <a:gd name="T71" fmla="*/ 92 h 104"/>
                <a:gd name="T72" fmla="*/ 14 w 48"/>
                <a:gd name="T73" fmla="*/ 98 h 104"/>
                <a:gd name="T74" fmla="*/ 16 w 48"/>
                <a:gd name="T75" fmla="*/ 102 h 104"/>
                <a:gd name="T76" fmla="*/ 18 w 48"/>
                <a:gd name="T77" fmla="*/ 104 h 104"/>
                <a:gd name="T78" fmla="*/ 21 w 48"/>
                <a:gd name="T79" fmla="*/ 104 h 104"/>
                <a:gd name="T80" fmla="*/ 23 w 48"/>
                <a:gd name="T81" fmla="*/ 104 h 104"/>
                <a:gd name="T82" fmla="*/ 26 w 48"/>
                <a:gd name="T83" fmla="*/ 102 h 104"/>
                <a:gd name="T84" fmla="*/ 28 w 48"/>
                <a:gd name="T85" fmla="*/ 100 h 10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8" h="104">
                  <a:moveTo>
                    <a:pt x="28" y="100"/>
                  </a:moveTo>
                  <a:lnTo>
                    <a:pt x="18" y="94"/>
                  </a:lnTo>
                  <a:lnTo>
                    <a:pt x="13" y="85"/>
                  </a:lnTo>
                  <a:lnTo>
                    <a:pt x="9" y="76"/>
                  </a:lnTo>
                  <a:lnTo>
                    <a:pt x="7" y="67"/>
                  </a:lnTo>
                  <a:lnTo>
                    <a:pt x="6" y="57"/>
                  </a:lnTo>
                  <a:lnTo>
                    <a:pt x="6" y="48"/>
                  </a:lnTo>
                  <a:lnTo>
                    <a:pt x="8" y="39"/>
                  </a:lnTo>
                  <a:lnTo>
                    <a:pt x="9" y="29"/>
                  </a:lnTo>
                  <a:lnTo>
                    <a:pt x="9" y="42"/>
                  </a:lnTo>
                  <a:lnTo>
                    <a:pt x="9" y="47"/>
                  </a:lnTo>
                  <a:lnTo>
                    <a:pt x="17" y="35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29" y="26"/>
                  </a:lnTo>
                  <a:lnTo>
                    <a:pt x="33" y="26"/>
                  </a:lnTo>
                  <a:lnTo>
                    <a:pt x="36" y="25"/>
                  </a:lnTo>
                  <a:lnTo>
                    <a:pt x="38" y="22"/>
                  </a:lnTo>
                  <a:lnTo>
                    <a:pt x="39" y="20"/>
                  </a:lnTo>
                  <a:lnTo>
                    <a:pt x="41" y="14"/>
                  </a:lnTo>
                  <a:lnTo>
                    <a:pt x="41" y="11"/>
                  </a:lnTo>
                  <a:lnTo>
                    <a:pt x="48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7" y="0"/>
                  </a:lnTo>
                  <a:lnTo>
                    <a:pt x="17" y="5"/>
                  </a:lnTo>
                  <a:lnTo>
                    <a:pt x="13" y="8"/>
                  </a:lnTo>
                  <a:lnTo>
                    <a:pt x="8" y="19"/>
                  </a:lnTo>
                  <a:lnTo>
                    <a:pt x="5" y="28"/>
                  </a:lnTo>
                  <a:lnTo>
                    <a:pt x="2" y="37"/>
                  </a:lnTo>
                  <a:lnTo>
                    <a:pt x="1" y="47"/>
                  </a:lnTo>
                  <a:lnTo>
                    <a:pt x="0" y="55"/>
                  </a:lnTo>
                  <a:lnTo>
                    <a:pt x="0" y="61"/>
                  </a:lnTo>
                  <a:lnTo>
                    <a:pt x="2" y="75"/>
                  </a:lnTo>
                  <a:lnTo>
                    <a:pt x="6" y="85"/>
                  </a:lnTo>
                  <a:lnTo>
                    <a:pt x="9" y="92"/>
                  </a:lnTo>
                  <a:lnTo>
                    <a:pt x="14" y="98"/>
                  </a:lnTo>
                  <a:lnTo>
                    <a:pt x="16" y="102"/>
                  </a:lnTo>
                  <a:lnTo>
                    <a:pt x="18" y="104"/>
                  </a:lnTo>
                  <a:lnTo>
                    <a:pt x="21" y="104"/>
                  </a:lnTo>
                  <a:lnTo>
                    <a:pt x="23" y="104"/>
                  </a:lnTo>
                  <a:lnTo>
                    <a:pt x="26" y="102"/>
                  </a:lnTo>
                  <a:lnTo>
                    <a:pt x="28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4" name="Freeform 323"/>
            <p:cNvSpPr>
              <a:spLocks/>
            </p:cNvSpPr>
            <p:nvPr/>
          </p:nvSpPr>
          <p:spPr bwMode="auto">
            <a:xfrm>
              <a:off x="1635" y="1485"/>
              <a:ext cx="36" cy="55"/>
            </a:xfrm>
            <a:custGeom>
              <a:avLst/>
              <a:gdLst>
                <a:gd name="T0" fmla="*/ 0 w 36"/>
                <a:gd name="T1" fmla="*/ 43 h 55"/>
                <a:gd name="T2" fmla="*/ 1 w 36"/>
                <a:gd name="T3" fmla="*/ 48 h 55"/>
                <a:gd name="T4" fmla="*/ 3 w 36"/>
                <a:gd name="T5" fmla="*/ 53 h 55"/>
                <a:gd name="T6" fmla="*/ 4 w 36"/>
                <a:gd name="T7" fmla="*/ 54 h 55"/>
                <a:gd name="T8" fmla="*/ 6 w 36"/>
                <a:gd name="T9" fmla="*/ 55 h 55"/>
                <a:gd name="T10" fmla="*/ 9 w 36"/>
                <a:gd name="T11" fmla="*/ 54 h 55"/>
                <a:gd name="T12" fmla="*/ 12 w 36"/>
                <a:gd name="T13" fmla="*/ 51 h 55"/>
                <a:gd name="T14" fmla="*/ 17 w 36"/>
                <a:gd name="T15" fmla="*/ 45 h 55"/>
                <a:gd name="T16" fmla="*/ 23 w 36"/>
                <a:gd name="T17" fmla="*/ 39 h 55"/>
                <a:gd name="T18" fmla="*/ 30 w 36"/>
                <a:gd name="T19" fmla="*/ 29 h 55"/>
                <a:gd name="T20" fmla="*/ 33 w 36"/>
                <a:gd name="T21" fmla="*/ 24 h 55"/>
                <a:gd name="T22" fmla="*/ 35 w 36"/>
                <a:gd name="T23" fmla="*/ 21 h 55"/>
                <a:gd name="T24" fmla="*/ 36 w 36"/>
                <a:gd name="T25" fmla="*/ 19 h 55"/>
                <a:gd name="T26" fmla="*/ 36 w 36"/>
                <a:gd name="T27" fmla="*/ 14 h 55"/>
                <a:gd name="T28" fmla="*/ 36 w 36"/>
                <a:gd name="T29" fmla="*/ 12 h 55"/>
                <a:gd name="T30" fmla="*/ 36 w 36"/>
                <a:gd name="T31" fmla="*/ 9 h 55"/>
                <a:gd name="T32" fmla="*/ 34 w 36"/>
                <a:gd name="T33" fmla="*/ 5 h 55"/>
                <a:gd name="T34" fmla="*/ 33 w 36"/>
                <a:gd name="T35" fmla="*/ 1 h 55"/>
                <a:gd name="T36" fmla="*/ 32 w 36"/>
                <a:gd name="T37" fmla="*/ 0 h 55"/>
                <a:gd name="T38" fmla="*/ 30 w 36"/>
                <a:gd name="T39" fmla="*/ 9 h 55"/>
                <a:gd name="T40" fmla="*/ 27 w 36"/>
                <a:gd name="T41" fmla="*/ 19 h 55"/>
                <a:gd name="T42" fmla="*/ 24 w 36"/>
                <a:gd name="T43" fmla="*/ 28 h 55"/>
                <a:gd name="T44" fmla="*/ 19 w 36"/>
                <a:gd name="T45" fmla="*/ 37 h 55"/>
                <a:gd name="T46" fmla="*/ 17 w 36"/>
                <a:gd name="T47" fmla="*/ 40 h 55"/>
                <a:gd name="T48" fmla="*/ 14 w 36"/>
                <a:gd name="T49" fmla="*/ 44 h 55"/>
                <a:gd name="T50" fmla="*/ 11 w 36"/>
                <a:gd name="T51" fmla="*/ 45 h 55"/>
                <a:gd name="T52" fmla="*/ 8 w 36"/>
                <a:gd name="T53" fmla="*/ 46 h 55"/>
                <a:gd name="T54" fmla="*/ 3 w 36"/>
                <a:gd name="T55" fmla="*/ 45 h 55"/>
                <a:gd name="T56" fmla="*/ 0 w 36"/>
                <a:gd name="T57" fmla="*/ 43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6" h="55">
                  <a:moveTo>
                    <a:pt x="0" y="43"/>
                  </a:moveTo>
                  <a:lnTo>
                    <a:pt x="1" y="48"/>
                  </a:lnTo>
                  <a:lnTo>
                    <a:pt x="3" y="53"/>
                  </a:lnTo>
                  <a:lnTo>
                    <a:pt x="4" y="54"/>
                  </a:lnTo>
                  <a:lnTo>
                    <a:pt x="6" y="55"/>
                  </a:lnTo>
                  <a:lnTo>
                    <a:pt x="9" y="54"/>
                  </a:lnTo>
                  <a:lnTo>
                    <a:pt x="12" y="51"/>
                  </a:lnTo>
                  <a:lnTo>
                    <a:pt x="17" y="45"/>
                  </a:lnTo>
                  <a:lnTo>
                    <a:pt x="23" y="39"/>
                  </a:lnTo>
                  <a:lnTo>
                    <a:pt x="30" y="29"/>
                  </a:lnTo>
                  <a:lnTo>
                    <a:pt x="33" y="24"/>
                  </a:lnTo>
                  <a:lnTo>
                    <a:pt x="35" y="21"/>
                  </a:lnTo>
                  <a:lnTo>
                    <a:pt x="36" y="19"/>
                  </a:lnTo>
                  <a:lnTo>
                    <a:pt x="36" y="1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4" y="5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0" y="9"/>
                  </a:lnTo>
                  <a:lnTo>
                    <a:pt x="27" y="19"/>
                  </a:lnTo>
                  <a:lnTo>
                    <a:pt x="24" y="28"/>
                  </a:lnTo>
                  <a:lnTo>
                    <a:pt x="19" y="37"/>
                  </a:lnTo>
                  <a:lnTo>
                    <a:pt x="17" y="40"/>
                  </a:lnTo>
                  <a:lnTo>
                    <a:pt x="14" y="44"/>
                  </a:lnTo>
                  <a:lnTo>
                    <a:pt x="11" y="45"/>
                  </a:lnTo>
                  <a:lnTo>
                    <a:pt x="8" y="46"/>
                  </a:lnTo>
                  <a:lnTo>
                    <a:pt x="3" y="45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5" name="Freeform 324"/>
            <p:cNvSpPr>
              <a:spLocks/>
            </p:cNvSpPr>
            <p:nvPr/>
          </p:nvSpPr>
          <p:spPr bwMode="auto">
            <a:xfrm>
              <a:off x="1644" y="1518"/>
              <a:ext cx="25" cy="27"/>
            </a:xfrm>
            <a:custGeom>
              <a:avLst/>
              <a:gdLst>
                <a:gd name="T0" fmla="*/ 23 w 25"/>
                <a:gd name="T1" fmla="*/ 0 h 27"/>
                <a:gd name="T2" fmla="*/ 22 w 25"/>
                <a:gd name="T3" fmla="*/ 2 h 27"/>
                <a:gd name="T4" fmla="*/ 0 w 25"/>
                <a:gd name="T5" fmla="*/ 26 h 27"/>
                <a:gd name="T6" fmla="*/ 2 w 25"/>
                <a:gd name="T7" fmla="*/ 27 h 27"/>
                <a:gd name="T8" fmla="*/ 5 w 25"/>
                <a:gd name="T9" fmla="*/ 27 h 27"/>
                <a:gd name="T10" fmla="*/ 9 w 25"/>
                <a:gd name="T11" fmla="*/ 27 h 27"/>
                <a:gd name="T12" fmla="*/ 18 w 25"/>
                <a:gd name="T13" fmla="*/ 22 h 27"/>
                <a:gd name="T14" fmla="*/ 24 w 25"/>
                <a:gd name="T15" fmla="*/ 18 h 27"/>
                <a:gd name="T16" fmla="*/ 25 w 25"/>
                <a:gd name="T17" fmla="*/ 16 h 27"/>
                <a:gd name="T18" fmla="*/ 25 w 25"/>
                <a:gd name="T19" fmla="*/ 15 h 27"/>
                <a:gd name="T20" fmla="*/ 25 w 25"/>
                <a:gd name="T21" fmla="*/ 10 h 27"/>
                <a:gd name="T22" fmla="*/ 24 w 25"/>
                <a:gd name="T23" fmla="*/ 5 h 27"/>
                <a:gd name="T24" fmla="*/ 23 w 25"/>
                <a:gd name="T25" fmla="*/ 0 h 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5" h="27">
                  <a:moveTo>
                    <a:pt x="23" y="0"/>
                  </a:moveTo>
                  <a:lnTo>
                    <a:pt x="22" y="2"/>
                  </a:lnTo>
                  <a:lnTo>
                    <a:pt x="0" y="26"/>
                  </a:lnTo>
                  <a:lnTo>
                    <a:pt x="2" y="27"/>
                  </a:lnTo>
                  <a:lnTo>
                    <a:pt x="5" y="27"/>
                  </a:lnTo>
                  <a:lnTo>
                    <a:pt x="9" y="27"/>
                  </a:lnTo>
                  <a:lnTo>
                    <a:pt x="18" y="22"/>
                  </a:lnTo>
                  <a:lnTo>
                    <a:pt x="24" y="18"/>
                  </a:lnTo>
                  <a:lnTo>
                    <a:pt x="25" y="16"/>
                  </a:lnTo>
                  <a:lnTo>
                    <a:pt x="25" y="15"/>
                  </a:lnTo>
                  <a:lnTo>
                    <a:pt x="25" y="10"/>
                  </a:lnTo>
                  <a:lnTo>
                    <a:pt x="24" y="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6" name="Freeform 325"/>
            <p:cNvSpPr>
              <a:spLocks/>
            </p:cNvSpPr>
            <p:nvPr/>
          </p:nvSpPr>
          <p:spPr bwMode="auto">
            <a:xfrm>
              <a:off x="1645" y="1467"/>
              <a:ext cx="30" cy="25"/>
            </a:xfrm>
            <a:custGeom>
              <a:avLst/>
              <a:gdLst>
                <a:gd name="T0" fmla="*/ 28 w 30"/>
                <a:gd name="T1" fmla="*/ 15 h 25"/>
                <a:gd name="T2" fmla="*/ 24 w 30"/>
                <a:gd name="T3" fmla="*/ 11 h 25"/>
                <a:gd name="T4" fmla="*/ 21 w 30"/>
                <a:gd name="T5" fmla="*/ 8 h 25"/>
                <a:gd name="T6" fmla="*/ 17 w 30"/>
                <a:gd name="T7" fmla="*/ 7 h 25"/>
                <a:gd name="T8" fmla="*/ 15 w 30"/>
                <a:gd name="T9" fmla="*/ 6 h 25"/>
                <a:gd name="T10" fmla="*/ 13 w 30"/>
                <a:gd name="T11" fmla="*/ 6 h 25"/>
                <a:gd name="T12" fmla="*/ 12 w 30"/>
                <a:gd name="T13" fmla="*/ 7 h 25"/>
                <a:gd name="T14" fmla="*/ 10 w 30"/>
                <a:gd name="T15" fmla="*/ 4 h 25"/>
                <a:gd name="T16" fmla="*/ 7 w 30"/>
                <a:gd name="T17" fmla="*/ 2 h 25"/>
                <a:gd name="T18" fmla="*/ 1 w 30"/>
                <a:gd name="T19" fmla="*/ 0 h 25"/>
                <a:gd name="T20" fmla="*/ 0 w 30"/>
                <a:gd name="T21" fmla="*/ 8 h 25"/>
                <a:gd name="T22" fmla="*/ 12 w 30"/>
                <a:gd name="T23" fmla="*/ 9 h 25"/>
                <a:gd name="T24" fmla="*/ 18 w 30"/>
                <a:gd name="T25" fmla="*/ 12 h 25"/>
                <a:gd name="T26" fmla="*/ 22 w 30"/>
                <a:gd name="T27" fmla="*/ 15 h 25"/>
                <a:gd name="T28" fmla="*/ 25 w 30"/>
                <a:gd name="T29" fmla="*/ 18 h 25"/>
                <a:gd name="T30" fmla="*/ 26 w 30"/>
                <a:gd name="T31" fmla="*/ 21 h 25"/>
                <a:gd name="T32" fmla="*/ 28 w 30"/>
                <a:gd name="T33" fmla="*/ 23 h 25"/>
                <a:gd name="T34" fmla="*/ 28 w 30"/>
                <a:gd name="T35" fmla="*/ 25 h 25"/>
                <a:gd name="T36" fmla="*/ 30 w 30"/>
                <a:gd name="T37" fmla="*/ 21 h 25"/>
                <a:gd name="T38" fmla="*/ 30 w 30"/>
                <a:gd name="T39" fmla="*/ 17 h 25"/>
                <a:gd name="T40" fmla="*/ 29 w 30"/>
                <a:gd name="T41" fmla="*/ 16 h 25"/>
                <a:gd name="T42" fmla="*/ 28 w 30"/>
                <a:gd name="T43" fmla="*/ 15 h 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0" h="25">
                  <a:moveTo>
                    <a:pt x="28" y="15"/>
                  </a:moveTo>
                  <a:lnTo>
                    <a:pt x="24" y="11"/>
                  </a:lnTo>
                  <a:lnTo>
                    <a:pt x="21" y="8"/>
                  </a:lnTo>
                  <a:lnTo>
                    <a:pt x="17" y="7"/>
                  </a:lnTo>
                  <a:lnTo>
                    <a:pt x="15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0" y="4"/>
                  </a:lnTo>
                  <a:lnTo>
                    <a:pt x="7" y="2"/>
                  </a:lnTo>
                  <a:lnTo>
                    <a:pt x="1" y="0"/>
                  </a:lnTo>
                  <a:lnTo>
                    <a:pt x="0" y="8"/>
                  </a:lnTo>
                  <a:lnTo>
                    <a:pt x="12" y="9"/>
                  </a:lnTo>
                  <a:lnTo>
                    <a:pt x="18" y="12"/>
                  </a:lnTo>
                  <a:lnTo>
                    <a:pt x="22" y="15"/>
                  </a:lnTo>
                  <a:lnTo>
                    <a:pt x="25" y="18"/>
                  </a:lnTo>
                  <a:lnTo>
                    <a:pt x="26" y="21"/>
                  </a:lnTo>
                  <a:lnTo>
                    <a:pt x="28" y="23"/>
                  </a:lnTo>
                  <a:lnTo>
                    <a:pt x="28" y="25"/>
                  </a:lnTo>
                  <a:lnTo>
                    <a:pt x="30" y="21"/>
                  </a:lnTo>
                  <a:lnTo>
                    <a:pt x="30" y="17"/>
                  </a:lnTo>
                  <a:lnTo>
                    <a:pt x="29" y="16"/>
                  </a:lnTo>
                  <a:lnTo>
                    <a:pt x="28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7" name="Freeform 326"/>
            <p:cNvSpPr>
              <a:spLocks/>
            </p:cNvSpPr>
            <p:nvPr/>
          </p:nvSpPr>
          <p:spPr bwMode="auto">
            <a:xfrm>
              <a:off x="1652" y="1485"/>
              <a:ext cx="1" cy="3"/>
            </a:xfrm>
            <a:custGeom>
              <a:avLst/>
              <a:gdLst>
                <a:gd name="T0" fmla="*/ 1 w 1"/>
                <a:gd name="T1" fmla="*/ 3 h 3"/>
                <a:gd name="T2" fmla="*/ 0 w 1"/>
                <a:gd name="T3" fmla="*/ 3 h 3"/>
                <a:gd name="T4" fmla="*/ 1 w 1"/>
                <a:gd name="T5" fmla="*/ 1 h 3"/>
                <a:gd name="T6" fmla="*/ 0 w 1"/>
                <a:gd name="T7" fmla="*/ 0 h 3"/>
                <a:gd name="T8" fmla="*/ 1 w 1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0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8" name="Freeform 327"/>
            <p:cNvSpPr>
              <a:spLocks/>
            </p:cNvSpPr>
            <p:nvPr/>
          </p:nvSpPr>
          <p:spPr bwMode="auto">
            <a:xfrm>
              <a:off x="1620" y="1475"/>
              <a:ext cx="32" cy="41"/>
            </a:xfrm>
            <a:custGeom>
              <a:avLst/>
              <a:gdLst>
                <a:gd name="T0" fmla="*/ 9 w 32"/>
                <a:gd name="T1" fmla="*/ 19 h 41"/>
                <a:gd name="T2" fmla="*/ 13 w 32"/>
                <a:gd name="T3" fmla="*/ 14 h 41"/>
                <a:gd name="T4" fmla="*/ 16 w 32"/>
                <a:gd name="T5" fmla="*/ 8 h 41"/>
                <a:gd name="T6" fmla="*/ 19 w 32"/>
                <a:gd name="T7" fmla="*/ 3 h 41"/>
                <a:gd name="T8" fmla="*/ 23 w 32"/>
                <a:gd name="T9" fmla="*/ 4 h 41"/>
                <a:gd name="T10" fmla="*/ 26 w 32"/>
                <a:gd name="T11" fmla="*/ 6 h 41"/>
                <a:gd name="T12" fmla="*/ 32 w 32"/>
                <a:gd name="T13" fmla="*/ 10 h 41"/>
                <a:gd name="T14" fmla="*/ 30 w 32"/>
                <a:gd name="T15" fmla="*/ 6 h 41"/>
                <a:gd name="T16" fmla="*/ 29 w 32"/>
                <a:gd name="T17" fmla="*/ 2 h 41"/>
                <a:gd name="T18" fmla="*/ 25 w 32"/>
                <a:gd name="T19" fmla="*/ 1 h 41"/>
                <a:gd name="T20" fmla="*/ 24 w 32"/>
                <a:gd name="T21" fmla="*/ 0 h 41"/>
                <a:gd name="T22" fmla="*/ 23 w 32"/>
                <a:gd name="T23" fmla="*/ 0 h 41"/>
                <a:gd name="T24" fmla="*/ 21 w 32"/>
                <a:gd name="T25" fmla="*/ 1 h 41"/>
                <a:gd name="T26" fmla="*/ 15 w 32"/>
                <a:gd name="T27" fmla="*/ 4 h 41"/>
                <a:gd name="T28" fmla="*/ 10 w 32"/>
                <a:gd name="T29" fmla="*/ 8 h 41"/>
                <a:gd name="T30" fmla="*/ 4 w 32"/>
                <a:gd name="T31" fmla="*/ 13 h 41"/>
                <a:gd name="T32" fmla="*/ 0 w 32"/>
                <a:gd name="T33" fmla="*/ 19 h 41"/>
                <a:gd name="T34" fmla="*/ 1 w 32"/>
                <a:gd name="T35" fmla="*/ 30 h 41"/>
                <a:gd name="T36" fmla="*/ 3 w 32"/>
                <a:gd name="T37" fmla="*/ 37 h 41"/>
                <a:gd name="T38" fmla="*/ 4 w 32"/>
                <a:gd name="T39" fmla="*/ 41 h 41"/>
                <a:gd name="T40" fmla="*/ 7 w 32"/>
                <a:gd name="T41" fmla="*/ 33 h 41"/>
                <a:gd name="T42" fmla="*/ 9 w 32"/>
                <a:gd name="T43" fmla="*/ 19 h 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41">
                  <a:moveTo>
                    <a:pt x="9" y="19"/>
                  </a:moveTo>
                  <a:lnTo>
                    <a:pt x="13" y="14"/>
                  </a:lnTo>
                  <a:lnTo>
                    <a:pt x="16" y="8"/>
                  </a:lnTo>
                  <a:lnTo>
                    <a:pt x="19" y="3"/>
                  </a:lnTo>
                  <a:lnTo>
                    <a:pt x="23" y="4"/>
                  </a:lnTo>
                  <a:lnTo>
                    <a:pt x="26" y="6"/>
                  </a:lnTo>
                  <a:lnTo>
                    <a:pt x="32" y="10"/>
                  </a:lnTo>
                  <a:lnTo>
                    <a:pt x="30" y="6"/>
                  </a:lnTo>
                  <a:lnTo>
                    <a:pt x="29" y="2"/>
                  </a:lnTo>
                  <a:lnTo>
                    <a:pt x="25" y="1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1"/>
                  </a:lnTo>
                  <a:lnTo>
                    <a:pt x="15" y="4"/>
                  </a:lnTo>
                  <a:lnTo>
                    <a:pt x="10" y="8"/>
                  </a:lnTo>
                  <a:lnTo>
                    <a:pt x="4" y="13"/>
                  </a:lnTo>
                  <a:lnTo>
                    <a:pt x="0" y="19"/>
                  </a:lnTo>
                  <a:lnTo>
                    <a:pt x="1" y="30"/>
                  </a:lnTo>
                  <a:lnTo>
                    <a:pt x="3" y="37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29" name="Freeform 328"/>
            <p:cNvSpPr>
              <a:spLocks/>
            </p:cNvSpPr>
            <p:nvPr/>
          </p:nvSpPr>
          <p:spPr bwMode="auto">
            <a:xfrm>
              <a:off x="1631" y="1485"/>
              <a:ext cx="26" cy="31"/>
            </a:xfrm>
            <a:custGeom>
              <a:avLst/>
              <a:gdLst>
                <a:gd name="T0" fmla="*/ 8 w 26"/>
                <a:gd name="T1" fmla="*/ 11 h 31"/>
                <a:gd name="T2" fmla="*/ 8 w 26"/>
                <a:gd name="T3" fmla="*/ 12 h 31"/>
                <a:gd name="T4" fmla="*/ 11 w 26"/>
                <a:gd name="T5" fmla="*/ 12 h 31"/>
                <a:gd name="T6" fmla="*/ 13 w 26"/>
                <a:gd name="T7" fmla="*/ 13 h 31"/>
                <a:gd name="T8" fmla="*/ 16 w 26"/>
                <a:gd name="T9" fmla="*/ 15 h 31"/>
                <a:gd name="T10" fmla="*/ 19 w 26"/>
                <a:gd name="T11" fmla="*/ 21 h 31"/>
                <a:gd name="T12" fmla="*/ 19 w 26"/>
                <a:gd name="T13" fmla="*/ 17 h 31"/>
                <a:gd name="T14" fmla="*/ 18 w 26"/>
                <a:gd name="T15" fmla="*/ 14 h 31"/>
                <a:gd name="T16" fmla="*/ 16 w 26"/>
                <a:gd name="T17" fmla="*/ 11 h 31"/>
                <a:gd name="T18" fmla="*/ 13 w 26"/>
                <a:gd name="T19" fmla="*/ 9 h 31"/>
                <a:gd name="T20" fmla="*/ 16 w 26"/>
                <a:gd name="T21" fmla="*/ 9 h 31"/>
                <a:gd name="T22" fmla="*/ 19 w 26"/>
                <a:gd name="T23" fmla="*/ 11 h 31"/>
                <a:gd name="T24" fmla="*/ 20 w 26"/>
                <a:gd name="T25" fmla="*/ 12 h 31"/>
                <a:gd name="T26" fmla="*/ 21 w 26"/>
                <a:gd name="T27" fmla="*/ 15 h 31"/>
                <a:gd name="T28" fmla="*/ 22 w 26"/>
                <a:gd name="T29" fmla="*/ 19 h 31"/>
                <a:gd name="T30" fmla="*/ 20 w 26"/>
                <a:gd name="T31" fmla="*/ 31 h 31"/>
                <a:gd name="T32" fmla="*/ 26 w 26"/>
                <a:gd name="T33" fmla="*/ 16 h 31"/>
                <a:gd name="T34" fmla="*/ 22 w 26"/>
                <a:gd name="T35" fmla="*/ 11 h 31"/>
                <a:gd name="T36" fmla="*/ 19 w 26"/>
                <a:gd name="T37" fmla="*/ 6 h 31"/>
                <a:gd name="T38" fmla="*/ 16 w 26"/>
                <a:gd name="T39" fmla="*/ 4 h 31"/>
                <a:gd name="T40" fmla="*/ 16 w 26"/>
                <a:gd name="T41" fmla="*/ 3 h 31"/>
                <a:gd name="T42" fmla="*/ 15 w 26"/>
                <a:gd name="T43" fmla="*/ 1 h 31"/>
                <a:gd name="T44" fmla="*/ 13 w 26"/>
                <a:gd name="T45" fmla="*/ 0 h 31"/>
                <a:gd name="T46" fmla="*/ 8 w 26"/>
                <a:gd name="T47" fmla="*/ 0 h 31"/>
                <a:gd name="T48" fmla="*/ 6 w 26"/>
                <a:gd name="T49" fmla="*/ 0 h 31"/>
                <a:gd name="T50" fmla="*/ 3 w 26"/>
                <a:gd name="T51" fmla="*/ 4 h 31"/>
                <a:gd name="T52" fmla="*/ 2 w 26"/>
                <a:gd name="T53" fmla="*/ 6 h 31"/>
                <a:gd name="T54" fmla="*/ 0 w 26"/>
                <a:gd name="T55" fmla="*/ 9 h 31"/>
                <a:gd name="T56" fmla="*/ 2 w 26"/>
                <a:gd name="T57" fmla="*/ 13 h 31"/>
                <a:gd name="T58" fmla="*/ 3 w 26"/>
                <a:gd name="T59" fmla="*/ 19 h 31"/>
                <a:gd name="T60" fmla="*/ 4 w 26"/>
                <a:gd name="T61" fmla="*/ 15 h 31"/>
                <a:gd name="T62" fmla="*/ 6 w 26"/>
                <a:gd name="T63" fmla="*/ 12 h 31"/>
                <a:gd name="T64" fmla="*/ 8 w 26"/>
                <a:gd name="T65" fmla="*/ 11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" h="31">
                  <a:moveTo>
                    <a:pt x="8" y="11"/>
                  </a:moveTo>
                  <a:lnTo>
                    <a:pt x="8" y="12"/>
                  </a:lnTo>
                  <a:lnTo>
                    <a:pt x="11" y="12"/>
                  </a:lnTo>
                  <a:lnTo>
                    <a:pt x="13" y="13"/>
                  </a:lnTo>
                  <a:lnTo>
                    <a:pt x="16" y="15"/>
                  </a:lnTo>
                  <a:lnTo>
                    <a:pt x="19" y="21"/>
                  </a:lnTo>
                  <a:lnTo>
                    <a:pt x="19" y="17"/>
                  </a:lnTo>
                  <a:lnTo>
                    <a:pt x="18" y="14"/>
                  </a:lnTo>
                  <a:lnTo>
                    <a:pt x="16" y="11"/>
                  </a:lnTo>
                  <a:lnTo>
                    <a:pt x="13" y="9"/>
                  </a:lnTo>
                  <a:lnTo>
                    <a:pt x="16" y="9"/>
                  </a:lnTo>
                  <a:lnTo>
                    <a:pt x="19" y="11"/>
                  </a:lnTo>
                  <a:lnTo>
                    <a:pt x="20" y="12"/>
                  </a:lnTo>
                  <a:lnTo>
                    <a:pt x="21" y="15"/>
                  </a:lnTo>
                  <a:lnTo>
                    <a:pt x="22" y="19"/>
                  </a:lnTo>
                  <a:lnTo>
                    <a:pt x="20" y="31"/>
                  </a:lnTo>
                  <a:lnTo>
                    <a:pt x="26" y="16"/>
                  </a:lnTo>
                  <a:lnTo>
                    <a:pt x="22" y="11"/>
                  </a:lnTo>
                  <a:lnTo>
                    <a:pt x="19" y="6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4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3"/>
                  </a:lnTo>
                  <a:lnTo>
                    <a:pt x="3" y="19"/>
                  </a:lnTo>
                  <a:lnTo>
                    <a:pt x="4" y="15"/>
                  </a:lnTo>
                  <a:lnTo>
                    <a:pt x="6" y="12"/>
                  </a:lnTo>
                  <a:lnTo>
                    <a:pt x="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0" name="Freeform 329"/>
            <p:cNvSpPr>
              <a:spLocks/>
            </p:cNvSpPr>
            <p:nvPr/>
          </p:nvSpPr>
          <p:spPr bwMode="auto">
            <a:xfrm>
              <a:off x="1626" y="1499"/>
              <a:ext cx="25" cy="26"/>
            </a:xfrm>
            <a:custGeom>
              <a:avLst/>
              <a:gdLst>
                <a:gd name="T0" fmla="*/ 8 w 25"/>
                <a:gd name="T1" fmla="*/ 26 h 26"/>
                <a:gd name="T2" fmla="*/ 13 w 25"/>
                <a:gd name="T3" fmla="*/ 25 h 26"/>
                <a:gd name="T4" fmla="*/ 18 w 25"/>
                <a:gd name="T5" fmla="*/ 23 h 26"/>
                <a:gd name="T6" fmla="*/ 25 w 25"/>
                <a:gd name="T7" fmla="*/ 18 h 26"/>
                <a:gd name="T8" fmla="*/ 25 w 25"/>
                <a:gd name="T9" fmla="*/ 17 h 26"/>
                <a:gd name="T10" fmla="*/ 24 w 25"/>
                <a:gd name="T11" fmla="*/ 15 h 26"/>
                <a:gd name="T12" fmla="*/ 21 w 25"/>
                <a:gd name="T13" fmla="*/ 15 h 26"/>
                <a:gd name="T14" fmla="*/ 18 w 25"/>
                <a:gd name="T15" fmla="*/ 17 h 26"/>
                <a:gd name="T16" fmla="*/ 11 w 25"/>
                <a:gd name="T17" fmla="*/ 14 h 26"/>
                <a:gd name="T18" fmla="*/ 8 w 25"/>
                <a:gd name="T19" fmla="*/ 9 h 26"/>
                <a:gd name="T20" fmla="*/ 7 w 25"/>
                <a:gd name="T21" fmla="*/ 7 h 26"/>
                <a:gd name="T22" fmla="*/ 5 w 25"/>
                <a:gd name="T23" fmla="*/ 5 h 26"/>
                <a:gd name="T24" fmla="*/ 4 w 25"/>
                <a:gd name="T25" fmla="*/ 0 h 26"/>
                <a:gd name="T26" fmla="*/ 0 w 25"/>
                <a:gd name="T27" fmla="*/ 18 h 26"/>
                <a:gd name="T28" fmla="*/ 1 w 25"/>
                <a:gd name="T29" fmla="*/ 19 h 26"/>
                <a:gd name="T30" fmla="*/ 3 w 25"/>
                <a:gd name="T31" fmla="*/ 22 h 26"/>
                <a:gd name="T32" fmla="*/ 5 w 25"/>
                <a:gd name="T33" fmla="*/ 23 h 26"/>
                <a:gd name="T34" fmla="*/ 8 w 25"/>
                <a:gd name="T35" fmla="*/ 26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26">
                  <a:moveTo>
                    <a:pt x="8" y="26"/>
                  </a:moveTo>
                  <a:lnTo>
                    <a:pt x="13" y="25"/>
                  </a:lnTo>
                  <a:lnTo>
                    <a:pt x="18" y="23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4" y="15"/>
                  </a:lnTo>
                  <a:lnTo>
                    <a:pt x="21" y="15"/>
                  </a:lnTo>
                  <a:lnTo>
                    <a:pt x="18" y="17"/>
                  </a:lnTo>
                  <a:lnTo>
                    <a:pt x="11" y="14"/>
                  </a:lnTo>
                  <a:lnTo>
                    <a:pt x="8" y="9"/>
                  </a:lnTo>
                  <a:lnTo>
                    <a:pt x="7" y="7"/>
                  </a:lnTo>
                  <a:lnTo>
                    <a:pt x="5" y="5"/>
                  </a:lnTo>
                  <a:lnTo>
                    <a:pt x="4" y="0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3" y="22"/>
                  </a:lnTo>
                  <a:lnTo>
                    <a:pt x="5" y="23"/>
                  </a:lnTo>
                  <a:lnTo>
                    <a:pt x="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1" name="Freeform 330"/>
            <p:cNvSpPr>
              <a:spLocks/>
            </p:cNvSpPr>
            <p:nvPr/>
          </p:nvSpPr>
          <p:spPr bwMode="auto">
            <a:xfrm>
              <a:off x="1545" y="1400"/>
              <a:ext cx="71" cy="187"/>
            </a:xfrm>
            <a:custGeom>
              <a:avLst/>
              <a:gdLst>
                <a:gd name="T0" fmla="*/ 18 w 71"/>
                <a:gd name="T1" fmla="*/ 97 h 187"/>
                <a:gd name="T2" fmla="*/ 15 w 71"/>
                <a:gd name="T3" fmla="*/ 89 h 187"/>
                <a:gd name="T4" fmla="*/ 14 w 71"/>
                <a:gd name="T5" fmla="*/ 81 h 187"/>
                <a:gd name="T6" fmla="*/ 13 w 71"/>
                <a:gd name="T7" fmla="*/ 70 h 187"/>
                <a:gd name="T8" fmla="*/ 14 w 71"/>
                <a:gd name="T9" fmla="*/ 58 h 187"/>
                <a:gd name="T10" fmla="*/ 16 w 71"/>
                <a:gd name="T11" fmla="*/ 45 h 187"/>
                <a:gd name="T12" fmla="*/ 19 w 71"/>
                <a:gd name="T13" fmla="*/ 39 h 187"/>
                <a:gd name="T14" fmla="*/ 22 w 71"/>
                <a:gd name="T15" fmla="*/ 33 h 187"/>
                <a:gd name="T16" fmla="*/ 26 w 71"/>
                <a:gd name="T17" fmla="*/ 27 h 187"/>
                <a:gd name="T18" fmla="*/ 30 w 71"/>
                <a:gd name="T19" fmla="*/ 21 h 187"/>
                <a:gd name="T20" fmla="*/ 35 w 71"/>
                <a:gd name="T21" fmla="*/ 19 h 187"/>
                <a:gd name="T22" fmla="*/ 41 w 71"/>
                <a:gd name="T23" fmla="*/ 15 h 187"/>
                <a:gd name="T24" fmla="*/ 54 w 71"/>
                <a:gd name="T25" fmla="*/ 8 h 187"/>
                <a:gd name="T26" fmla="*/ 68 w 71"/>
                <a:gd name="T27" fmla="*/ 3 h 187"/>
                <a:gd name="T28" fmla="*/ 71 w 71"/>
                <a:gd name="T29" fmla="*/ 2 h 187"/>
                <a:gd name="T30" fmla="*/ 71 w 71"/>
                <a:gd name="T31" fmla="*/ 0 h 187"/>
                <a:gd name="T32" fmla="*/ 67 w 71"/>
                <a:gd name="T33" fmla="*/ 0 h 187"/>
                <a:gd name="T34" fmla="*/ 61 w 71"/>
                <a:gd name="T35" fmla="*/ 0 h 187"/>
                <a:gd name="T36" fmla="*/ 51 w 71"/>
                <a:gd name="T37" fmla="*/ 4 h 187"/>
                <a:gd name="T38" fmla="*/ 39 w 71"/>
                <a:gd name="T39" fmla="*/ 10 h 187"/>
                <a:gd name="T40" fmla="*/ 29 w 71"/>
                <a:gd name="T41" fmla="*/ 16 h 187"/>
                <a:gd name="T42" fmla="*/ 12 w 71"/>
                <a:gd name="T43" fmla="*/ 30 h 187"/>
                <a:gd name="T44" fmla="*/ 5 w 71"/>
                <a:gd name="T45" fmla="*/ 37 h 187"/>
                <a:gd name="T46" fmla="*/ 4 w 71"/>
                <a:gd name="T47" fmla="*/ 42 h 187"/>
                <a:gd name="T48" fmla="*/ 3 w 71"/>
                <a:gd name="T49" fmla="*/ 57 h 187"/>
                <a:gd name="T50" fmla="*/ 0 w 71"/>
                <a:gd name="T51" fmla="*/ 76 h 187"/>
                <a:gd name="T52" fmla="*/ 2 w 71"/>
                <a:gd name="T53" fmla="*/ 89 h 187"/>
                <a:gd name="T54" fmla="*/ 3 w 71"/>
                <a:gd name="T55" fmla="*/ 101 h 187"/>
                <a:gd name="T56" fmla="*/ 5 w 71"/>
                <a:gd name="T57" fmla="*/ 114 h 187"/>
                <a:gd name="T58" fmla="*/ 7 w 71"/>
                <a:gd name="T59" fmla="*/ 126 h 187"/>
                <a:gd name="T60" fmla="*/ 13 w 71"/>
                <a:gd name="T61" fmla="*/ 139 h 187"/>
                <a:gd name="T62" fmla="*/ 19 w 71"/>
                <a:gd name="T63" fmla="*/ 151 h 187"/>
                <a:gd name="T64" fmla="*/ 28 w 71"/>
                <a:gd name="T65" fmla="*/ 162 h 187"/>
                <a:gd name="T66" fmla="*/ 38 w 71"/>
                <a:gd name="T67" fmla="*/ 172 h 187"/>
                <a:gd name="T68" fmla="*/ 44 w 71"/>
                <a:gd name="T69" fmla="*/ 176 h 187"/>
                <a:gd name="T70" fmla="*/ 51 w 71"/>
                <a:gd name="T71" fmla="*/ 180 h 187"/>
                <a:gd name="T72" fmla="*/ 59 w 71"/>
                <a:gd name="T73" fmla="*/ 184 h 187"/>
                <a:gd name="T74" fmla="*/ 67 w 71"/>
                <a:gd name="T75" fmla="*/ 187 h 187"/>
                <a:gd name="T76" fmla="*/ 59 w 71"/>
                <a:gd name="T77" fmla="*/ 181 h 187"/>
                <a:gd name="T78" fmla="*/ 52 w 71"/>
                <a:gd name="T79" fmla="*/ 175 h 187"/>
                <a:gd name="T80" fmla="*/ 43 w 71"/>
                <a:gd name="T81" fmla="*/ 167 h 187"/>
                <a:gd name="T82" fmla="*/ 34 w 71"/>
                <a:gd name="T83" fmla="*/ 157 h 187"/>
                <a:gd name="T84" fmla="*/ 26 w 71"/>
                <a:gd name="T85" fmla="*/ 146 h 187"/>
                <a:gd name="T86" fmla="*/ 20 w 71"/>
                <a:gd name="T87" fmla="*/ 136 h 187"/>
                <a:gd name="T88" fmla="*/ 18 w 71"/>
                <a:gd name="T89" fmla="*/ 129 h 187"/>
                <a:gd name="T90" fmla="*/ 16 w 71"/>
                <a:gd name="T91" fmla="*/ 123 h 187"/>
                <a:gd name="T92" fmla="*/ 14 w 71"/>
                <a:gd name="T93" fmla="*/ 116 h 187"/>
                <a:gd name="T94" fmla="*/ 13 w 71"/>
                <a:gd name="T95" fmla="*/ 110 h 187"/>
                <a:gd name="T96" fmla="*/ 13 w 71"/>
                <a:gd name="T97" fmla="*/ 107 h 187"/>
                <a:gd name="T98" fmla="*/ 14 w 71"/>
                <a:gd name="T99" fmla="*/ 106 h 187"/>
                <a:gd name="T100" fmla="*/ 16 w 71"/>
                <a:gd name="T101" fmla="*/ 102 h 187"/>
                <a:gd name="T102" fmla="*/ 18 w 71"/>
                <a:gd name="T103" fmla="*/ 99 h 187"/>
                <a:gd name="T104" fmla="*/ 18 w 71"/>
                <a:gd name="T105" fmla="*/ 97 h 1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1" h="187">
                  <a:moveTo>
                    <a:pt x="18" y="97"/>
                  </a:moveTo>
                  <a:lnTo>
                    <a:pt x="15" y="89"/>
                  </a:lnTo>
                  <a:lnTo>
                    <a:pt x="14" y="81"/>
                  </a:lnTo>
                  <a:lnTo>
                    <a:pt x="13" y="70"/>
                  </a:lnTo>
                  <a:lnTo>
                    <a:pt x="14" y="58"/>
                  </a:lnTo>
                  <a:lnTo>
                    <a:pt x="16" y="45"/>
                  </a:lnTo>
                  <a:lnTo>
                    <a:pt x="19" y="39"/>
                  </a:lnTo>
                  <a:lnTo>
                    <a:pt x="22" y="33"/>
                  </a:lnTo>
                  <a:lnTo>
                    <a:pt x="26" y="27"/>
                  </a:lnTo>
                  <a:lnTo>
                    <a:pt x="30" y="21"/>
                  </a:lnTo>
                  <a:lnTo>
                    <a:pt x="35" y="19"/>
                  </a:lnTo>
                  <a:lnTo>
                    <a:pt x="41" y="15"/>
                  </a:lnTo>
                  <a:lnTo>
                    <a:pt x="54" y="8"/>
                  </a:lnTo>
                  <a:lnTo>
                    <a:pt x="68" y="3"/>
                  </a:lnTo>
                  <a:lnTo>
                    <a:pt x="71" y="2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1" y="0"/>
                  </a:lnTo>
                  <a:lnTo>
                    <a:pt x="51" y="4"/>
                  </a:lnTo>
                  <a:lnTo>
                    <a:pt x="39" y="10"/>
                  </a:lnTo>
                  <a:lnTo>
                    <a:pt x="29" y="16"/>
                  </a:lnTo>
                  <a:lnTo>
                    <a:pt x="12" y="30"/>
                  </a:lnTo>
                  <a:lnTo>
                    <a:pt x="5" y="37"/>
                  </a:lnTo>
                  <a:lnTo>
                    <a:pt x="4" y="42"/>
                  </a:lnTo>
                  <a:lnTo>
                    <a:pt x="3" y="57"/>
                  </a:lnTo>
                  <a:lnTo>
                    <a:pt x="0" y="76"/>
                  </a:lnTo>
                  <a:lnTo>
                    <a:pt x="2" y="89"/>
                  </a:lnTo>
                  <a:lnTo>
                    <a:pt x="3" y="101"/>
                  </a:lnTo>
                  <a:lnTo>
                    <a:pt x="5" y="114"/>
                  </a:lnTo>
                  <a:lnTo>
                    <a:pt x="7" y="126"/>
                  </a:lnTo>
                  <a:lnTo>
                    <a:pt x="13" y="139"/>
                  </a:lnTo>
                  <a:lnTo>
                    <a:pt x="19" y="151"/>
                  </a:lnTo>
                  <a:lnTo>
                    <a:pt x="28" y="162"/>
                  </a:lnTo>
                  <a:lnTo>
                    <a:pt x="38" y="172"/>
                  </a:lnTo>
                  <a:lnTo>
                    <a:pt x="44" y="176"/>
                  </a:lnTo>
                  <a:lnTo>
                    <a:pt x="51" y="180"/>
                  </a:lnTo>
                  <a:lnTo>
                    <a:pt x="59" y="184"/>
                  </a:lnTo>
                  <a:lnTo>
                    <a:pt x="67" y="187"/>
                  </a:lnTo>
                  <a:lnTo>
                    <a:pt x="59" y="181"/>
                  </a:lnTo>
                  <a:lnTo>
                    <a:pt x="52" y="175"/>
                  </a:lnTo>
                  <a:lnTo>
                    <a:pt x="43" y="167"/>
                  </a:lnTo>
                  <a:lnTo>
                    <a:pt x="34" y="157"/>
                  </a:lnTo>
                  <a:lnTo>
                    <a:pt x="26" y="146"/>
                  </a:lnTo>
                  <a:lnTo>
                    <a:pt x="20" y="136"/>
                  </a:lnTo>
                  <a:lnTo>
                    <a:pt x="18" y="129"/>
                  </a:lnTo>
                  <a:lnTo>
                    <a:pt x="16" y="123"/>
                  </a:lnTo>
                  <a:lnTo>
                    <a:pt x="14" y="116"/>
                  </a:lnTo>
                  <a:lnTo>
                    <a:pt x="13" y="110"/>
                  </a:lnTo>
                  <a:lnTo>
                    <a:pt x="13" y="107"/>
                  </a:lnTo>
                  <a:lnTo>
                    <a:pt x="14" y="106"/>
                  </a:lnTo>
                  <a:lnTo>
                    <a:pt x="16" y="102"/>
                  </a:lnTo>
                  <a:lnTo>
                    <a:pt x="18" y="99"/>
                  </a:lnTo>
                  <a:lnTo>
                    <a:pt x="18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2" name="Freeform 331"/>
            <p:cNvSpPr>
              <a:spLocks/>
            </p:cNvSpPr>
            <p:nvPr/>
          </p:nvSpPr>
          <p:spPr bwMode="auto">
            <a:xfrm>
              <a:off x="1614" y="1595"/>
              <a:ext cx="56" cy="25"/>
            </a:xfrm>
            <a:custGeom>
              <a:avLst/>
              <a:gdLst>
                <a:gd name="T0" fmla="*/ 56 w 56"/>
                <a:gd name="T1" fmla="*/ 0 h 25"/>
                <a:gd name="T2" fmla="*/ 55 w 56"/>
                <a:gd name="T3" fmla="*/ 1 h 25"/>
                <a:gd name="T4" fmla="*/ 53 w 56"/>
                <a:gd name="T5" fmla="*/ 6 h 25"/>
                <a:gd name="T6" fmla="*/ 51 w 56"/>
                <a:gd name="T7" fmla="*/ 11 h 25"/>
                <a:gd name="T8" fmla="*/ 46 w 56"/>
                <a:gd name="T9" fmla="*/ 15 h 25"/>
                <a:gd name="T10" fmla="*/ 39 w 56"/>
                <a:gd name="T11" fmla="*/ 19 h 25"/>
                <a:gd name="T12" fmla="*/ 29 w 56"/>
                <a:gd name="T13" fmla="*/ 22 h 25"/>
                <a:gd name="T14" fmla="*/ 16 w 56"/>
                <a:gd name="T15" fmla="*/ 24 h 25"/>
                <a:gd name="T16" fmla="*/ 0 w 56"/>
                <a:gd name="T17" fmla="*/ 24 h 25"/>
                <a:gd name="T18" fmla="*/ 8 w 56"/>
                <a:gd name="T19" fmla="*/ 25 h 25"/>
                <a:gd name="T20" fmla="*/ 17 w 56"/>
                <a:gd name="T21" fmla="*/ 25 h 25"/>
                <a:gd name="T22" fmla="*/ 28 w 56"/>
                <a:gd name="T23" fmla="*/ 25 h 25"/>
                <a:gd name="T24" fmla="*/ 37 w 56"/>
                <a:gd name="T25" fmla="*/ 23 h 25"/>
                <a:gd name="T26" fmla="*/ 41 w 56"/>
                <a:gd name="T27" fmla="*/ 21 h 25"/>
                <a:gd name="T28" fmla="*/ 46 w 56"/>
                <a:gd name="T29" fmla="*/ 19 h 25"/>
                <a:gd name="T30" fmla="*/ 51 w 56"/>
                <a:gd name="T31" fmla="*/ 15 h 25"/>
                <a:gd name="T32" fmla="*/ 53 w 56"/>
                <a:gd name="T33" fmla="*/ 11 h 25"/>
                <a:gd name="T34" fmla="*/ 55 w 56"/>
                <a:gd name="T35" fmla="*/ 6 h 25"/>
                <a:gd name="T36" fmla="*/ 56 w 56"/>
                <a:gd name="T37" fmla="*/ 0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25">
                  <a:moveTo>
                    <a:pt x="56" y="0"/>
                  </a:moveTo>
                  <a:lnTo>
                    <a:pt x="55" y="1"/>
                  </a:lnTo>
                  <a:lnTo>
                    <a:pt x="53" y="6"/>
                  </a:lnTo>
                  <a:lnTo>
                    <a:pt x="51" y="11"/>
                  </a:lnTo>
                  <a:lnTo>
                    <a:pt x="46" y="15"/>
                  </a:lnTo>
                  <a:lnTo>
                    <a:pt x="39" y="19"/>
                  </a:lnTo>
                  <a:lnTo>
                    <a:pt x="29" y="22"/>
                  </a:lnTo>
                  <a:lnTo>
                    <a:pt x="16" y="24"/>
                  </a:lnTo>
                  <a:lnTo>
                    <a:pt x="0" y="24"/>
                  </a:lnTo>
                  <a:lnTo>
                    <a:pt x="8" y="25"/>
                  </a:lnTo>
                  <a:lnTo>
                    <a:pt x="17" y="25"/>
                  </a:lnTo>
                  <a:lnTo>
                    <a:pt x="28" y="25"/>
                  </a:lnTo>
                  <a:lnTo>
                    <a:pt x="37" y="23"/>
                  </a:lnTo>
                  <a:lnTo>
                    <a:pt x="41" y="21"/>
                  </a:lnTo>
                  <a:lnTo>
                    <a:pt x="46" y="19"/>
                  </a:lnTo>
                  <a:lnTo>
                    <a:pt x="51" y="15"/>
                  </a:lnTo>
                  <a:lnTo>
                    <a:pt x="53" y="11"/>
                  </a:lnTo>
                  <a:lnTo>
                    <a:pt x="55" y="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3" name="Freeform 332"/>
            <p:cNvSpPr>
              <a:spLocks/>
            </p:cNvSpPr>
            <p:nvPr/>
          </p:nvSpPr>
          <p:spPr bwMode="auto">
            <a:xfrm>
              <a:off x="1641" y="1499"/>
              <a:ext cx="5" cy="7"/>
            </a:xfrm>
            <a:custGeom>
              <a:avLst/>
              <a:gdLst>
                <a:gd name="T0" fmla="*/ 4 w 5"/>
                <a:gd name="T1" fmla="*/ 3 h 7"/>
                <a:gd name="T2" fmla="*/ 3 w 5"/>
                <a:gd name="T3" fmla="*/ 1 h 7"/>
                <a:gd name="T4" fmla="*/ 2 w 5"/>
                <a:gd name="T5" fmla="*/ 0 h 7"/>
                <a:gd name="T6" fmla="*/ 0 w 5"/>
                <a:gd name="T7" fmla="*/ 1 h 7"/>
                <a:gd name="T8" fmla="*/ 2 w 5"/>
                <a:gd name="T9" fmla="*/ 3 h 7"/>
                <a:gd name="T10" fmla="*/ 4 w 5"/>
                <a:gd name="T11" fmla="*/ 6 h 7"/>
                <a:gd name="T12" fmla="*/ 5 w 5"/>
                <a:gd name="T13" fmla="*/ 7 h 7"/>
                <a:gd name="T14" fmla="*/ 5 w 5"/>
                <a:gd name="T15" fmla="*/ 6 h 7"/>
                <a:gd name="T16" fmla="*/ 4 w 5"/>
                <a:gd name="T17" fmla="*/ 3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7">
                  <a:moveTo>
                    <a:pt x="4" y="3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4" y="6"/>
                  </a:lnTo>
                  <a:lnTo>
                    <a:pt x="5" y="7"/>
                  </a:lnTo>
                  <a:lnTo>
                    <a:pt x="5" y="6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4" name="Freeform 333"/>
            <p:cNvSpPr>
              <a:spLocks/>
            </p:cNvSpPr>
            <p:nvPr/>
          </p:nvSpPr>
          <p:spPr bwMode="auto">
            <a:xfrm>
              <a:off x="1627" y="1446"/>
              <a:ext cx="62" cy="113"/>
            </a:xfrm>
            <a:custGeom>
              <a:avLst/>
              <a:gdLst>
                <a:gd name="T0" fmla="*/ 0 w 62"/>
                <a:gd name="T1" fmla="*/ 110 h 113"/>
                <a:gd name="T2" fmla="*/ 8 w 62"/>
                <a:gd name="T3" fmla="*/ 111 h 113"/>
                <a:gd name="T4" fmla="*/ 16 w 62"/>
                <a:gd name="T5" fmla="*/ 113 h 113"/>
                <a:gd name="T6" fmla="*/ 23 w 62"/>
                <a:gd name="T7" fmla="*/ 113 h 113"/>
                <a:gd name="T8" fmla="*/ 30 w 62"/>
                <a:gd name="T9" fmla="*/ 111 h 113"/>
                <a:gd name="T10" fmla="*/ 35 w 62"/>
                <a:gd name="T11" fmla="*/ 109 h 113"/>
                <a:gd name="T12" fmla="*/ 40 w 62"/>
                <a:gd name="T13" fmla="*/ 107 h 113"/>
                <a:gd name="T14" fmla="*/ 44 w 62"/>
                <a:gd name="T15" fmla="*/ 105 h 113"/>
                <a:gd name="T16" fmla="*/ 48 w 62"/>
                <a:gd name="T17" fmla="*/ 101 h 113"/>
                <a:gd name="T18" fmla="*/ 54 w 62"/>
                <a:gd name="T19" fmla="*/ 93 h 113"/>
                <a:gd name="T20" fmla="*/ 58 w 62"/>
                <a:gd name="T21" fmla="*/ 84 h 113"/>
                <a:gd name="T22" fmla="*/ 60 w 62"/>
                <a:gd name="T23" fmla="*/ 74 h 113"/>
                <a:gd name="T24" fmla="*/ 62 w 62"/>
                <a:gd name="T25" fmla="*/ 63 h 113"/>
                <a:gd name="T26" fmla="*/ 62 w 62"/>
                <a:gd name="T27" fmla="*/ 52 h 113"/>
                <a:gd name="T28" fmla="*/ 62 w 62"/>
                <a:gd name="T29" fmla="*/ 42 h 113"/>
                <a:gd name="T30" fmla="*/ 58 w 62"/>
                <a:gd name="T31" fmla="*/ 22 h 113"/>
                <a:gd name="T32" fmla="*/ 55 w 62"/>
                <a:gd name="T33" fmla="*/ 7 h 113"/>
                <a:gd name="T34" fmla="*/ 54 w 62"/>
                <a:gd name="T35" fmla="*/ 3 h 113"/>
                <a:gd name="T36" fmla="*/ 48 w 62"/>
                <a:gd name="T37" fmla="*/ 3 h 113"/>
                <a:gd name="T38" fmla="*/ 40 w 62"/>
                <a:gd name="T39" fmla="*/ 3 h 113"/>
                <a:gd name="T40" fmla="*/ 28 w 62"/>
                <a:gd name="T41" fmla="*/ 0 h 113"/>
                <a:gd name="T42" fmla="*/ 22 w 62"/>
                <a:gd name="T43" fmla="*/ 0 h 113"/>
                <a:gd name="T44" fmla="*/ 38 w 62"/>
                <a:gd name="T45" fmla="*/ 8 h 113"/>
                <a:gd name="T46" fmla="*/ 43 w 62"/>
                <a:gd name="T47" fmla="*/ 11 h 113"/>
                <a:gd name="T48" fmla="*/ 48 w 62"/>
                <a:gd name="T49" fmla="*/ 14 h 113"/>
                <a:gd name="T50" fmla="*/ 50 w 62"/>
                <a:gd name="T51" fmla="*/ 16 h 113"/>
                <a:gd name="T52" fmla="*/ 52 w 62"/>
                <a:gd name="T53" fmla="*/ 19 h 113"/>
                <a:gd name="T54" fmla="*/ 54 w 62"/>
                <a:gd name="T55" fmla="*/ 23 h 113"/>
                <a:gd name="T56" fmla="*/ 52 w 62"/>
                <a:gd name="T57" fmla="*/ 25 h 113"/>
                <a:gd name="T58" fmla="*/ 51 w 62"/>
                <a:gd name="T59" fmla="*/ 29 h 113"/>
                <a:gd name="T60" fmla="*/ 52 w 62"/>
                <a:gd name="T61" fmla="*/ 31 h 113"/>
                <a:gd name="T62" fmla="*/ 54 w 62"/>
                <a:gd name="T63" fmla="*/ 33 h 113"/>
                <a:gd name="T64" fmla="*/ 55 w 62"/>
                <a:gd name="T65" fmla="*/ 33 h 113"/>
                <a:gd name="T66" fmla="*/ 56 w 62"/>
                <a:gd name="T67" fmla="*/ 35 h 113"/>
                <a:gd name="T68" fmla="*/ 56 w 62"/>
                <a:gd name="T69" fmla="*/ 38 h 113"/>
                <a:gd name="T70" fmla="*/ 55 w 62"/>
                <a:gd name="T71" fmla="*/ 42 h 113"/>
                <a:gd name="T72" fmla="*/ 52 w 62"/>
                <a:gd name="T73" fmla="*/ 46 h 113"/>
                <a:gd name="T74" fmla="*/ 52 w 62"/>
                <a:gd name="T75" fmla="*/ 50 h 113"/>
                <a:gd name="T76" fmla="*/ 54 w 62"/>
                <a:gd name="T77" fmla="*/ 52 h 113"/>
                <a:gd name="T78" fmla="*/ 54 w 62"/>
                <a:gd name="T79" fmla="*/ 55 h 113"/>
                <a:gd name="T80" fmla="*/ 51 w 62"/>
                <a:gd name="T81" fmla="*/ 59 h 113"/>
                <a:gd name="T82" fmla="*/ 49 w 62"/>
                <a:gd name="T83" fmla="*/ 62 h 113"/>
                <a:gd name="T84" fmla="*/ 49 w 62"/>
                <a:gd name="T85" fmla="*/ 64 h 113"/>
                <a:gd name="T86" fmla="*/ 49 w 62"/>
                <a:gd name="T87" fmla="*/ 68 h 113"/>
                <a:gd name="T88" fmla="*/ 49 w 62"/>
                <a:gd name="T89" fmla="*/ 72 h 113"/>
                <a:gd name="T90" fmla="*/ 51 w 62"/>
                <a:gd name="T91" fmla="*/ 75 h 113"/>
                <a:gd name="T92" fmla="*/ 51 w 62"/>
                <a:gd name="T93" fmla="*/ 78 h 113"/>
                <a:gd name="T94" fmla="*/ 52 w 62"/>
                <a:gd name="T95" fmla="*/ 84 h 113"/>
                <a:gd name="T96" fmla="*/ 51 w 62"/>
                <a:gd name="T97" fmla="*/ 86 h 113"/>
                <a:gd name="T98" fmla="*/ 48 w 62"/>
                <a:gd name="T99" fmla="*/ 90 h 113"/>
                <a:gd name="T100" fmla="*/ 39 w 62"/>
                <a:gd name="T101" fmla="*/ 97 h 113"/>
                <a:gd name="T102" fmla="*/ 26 w 62"/>
                <a:gd name="T103" fmla="*/ 103 h 113"/>
                <a:gd name="T104" fmla="*/ 19 w 62"/>
                <a:gd name="T105" fmla="*/ 107 h 113"/>
                <a:gd name="T106" fmla="*/ 11 w 62"/>
                <a:gd name="T107" fmla="*/ 109 h 113"/>
                <a:gd name="T108" fmla="*/ 0 w 62"/>
                <a:gd name="T109" fmla="*/ 110 h 11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2" h="113">
                  <a:moveTo>
                    <a:pt x="0" y="110"/>
                  </a:moveTo>
                  <a:lnTo>
                    <a:pt x="8" y="111"/>
                  </a:lnTo>
                  <a:lnTo>
                    <a:pt x="16" y="113"/>
                  </a:lnTo>
                  <a:lnTo>
                    <a:pt x="23" y="113"/>
                  </a:lnTo>
                  <a:lnTo>
                    <a:pt x="30" y="111"/>
                  </a:lnTo>
                  <a:lnTo>
                    <a:pt x="35" y="109"/>
                  </a:lnTo>
                  <a:lnTo>
                    <a:pt x="40" y="107"/>
                  </a:lnTo>
                  <a:lnTo>
                    <a:pt x="44" y="105"/>
                  </a:lnTo>
                  <a:lnTo>
                    <a:pt x="48" y="101"/>
                  </a:lnTo>
                  <a:lnTo>
                    <a:pt x="54" y="93"/>
                  </a:lnTo>
                  <a:lnTo>
                    <a:pt x="58" y="84"/>
                  </a:lnTo>
                  <a:lnTo>
                    <a:pt x="60" y="74"/>
                  </a:lnTo>
                  <a:lnTo>
                    <a:pt x="62" y="63"/>
                  </a:lnTo>
                  <a:lnTo>
                    <a:pt x="62" y="52"/>
                  </a:lnTo>
                  <a:lnTo>
                    <a:pt x="62" y="42"/>
                  </a:lnTo>
                  <a:lnTo>
                    <a:pt x="58" y="22"/>
                  </a:lnTo>
                  <a:lnTo>
                    <a:pt x="55" y="7"/>
                  </a:lnTo>
                  <a:lnTo>
                    <a:pt x="54" y="3"/>
                  </a:lnTo>
                  <a:lnTo>
                    <a:pt x="48" y="3"/>
                  </a:lnTo>
                  <a:lnTo>
                    <a:pt x="40" y="3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38" y="8"/>
                  </a:lnTo>
                  <a:lnTo>
                    <a:pt x="43" y="11"/>
                  </a:lnTo>
                  <a:lnTo>
                    <a:pt x="48" y="14"/>
                  </a:lnTo>
                  <a:lnTo>
                    <a:pt x="50" y="16"/>
                  </a:lnTo>
                  <a:lnTo>
                    <a:pt x="52" y="19"/>
                  </a:lnTo>
                  <a:lnTo>
                    <a:pt x="54" y="23"/>
                  </a:lnTo>
                  <a:lnTo>
                    <a:pt x="52" y="25"/>
                  </a:lnTo>
                  <a:lnTo>
                    <a:pt x="51" y="29"/>
                  </a:lnTo>
                  <a:lnTo>
                    <a:pt x="52" y="31"/>
                  </a:lnTo>
                  <a:lnTo>
                    <a:pt x="54" y="33"/>
                  </a:lnTo>
                  <a:lnTo>
                    <a:pt x="55" y="33"/>
                  </a:lnTo>
                  <a:lnTo>
                    <a:pt x="56" y="35"/>
                  </a:lnTo>
                  <a:lnTo>
                    <a:pt x="56" y="38"/>
                  </a:lnTo>
                  <a:lnTo>
                    <a:pt x="55" y="42"/>
                  </a:lnTo>
                  <a:lnTo>
                    <a:pt x="52" y="46"/>
                  </a:lnTo>
                  <a:lnTo>
                    <a:pt x="52" y="50"/>
                  </a:lnTo>
                  <a:lnTo>
                    <a:pt x="54" y="52"/>
                  </a:lnTo>
                  <a:lnTo>
                    <a:pt x="54" y="55"/>
                  </a:lnTo>
                  <a:lnTo>
                    <a:pt x="51" y="59"/>
                  </a:lnTo>
                  <a:lnTo>
                    <a:pt x="49" y="62"/>
                  </a:lnTo>
                  <a:lnTo>
                    <a:pt x="49" y="64"/>
                  </a:lnTo>
                  <a:lnTo>
                    <a:pt x="49" y="68"/>
                  </a:lnTo>
                  <a:lnTo>
                    <a:pt x="49" y="72"/>
                  </a:lnTo>
                  <a:lnTo>
                    <a:pt x="51" y="75"/>
                  </a:lnTo>
                  <a:lnTo>
                    <a:pt x="51" y="78"/>
                  </a:lnTo>
                  <a:lnTo>
                    <a:pt x="52" y="84"/>
                  </a:lnTo>
                  <a:lnTo>
                    <a:pt x="51" y="86"/>
                  </a:lnTo>
                  <a:lnTo>
                    <a:pt x="48" y="90"/>
                  </a:lnTo>
                  <a:lnTo>
                    <a:pt x="39" y="97"/>
                  </a:lnTo>
                  <a:lnTo>
                    <a:pt x="26" y="103"/>
                  </a:lnTo>
                  <a:lnTo>
                    <a:pt x="19" y="107"/>
                  </a:lnTo>
                  <a:lnTo>
                    <a:pt x="11" y="109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5" name="Freeform 334"/>
            <p:cNvSpPr>
              <a:spLocks/>
            </p:cNvSpPr>
            <p:nvPr/>
          </p:nvSpPr>
          <p:spPr bwMode="auto">
            <a:xfrm>
              <a:off x="1591" y="1468"/>
              <a:ext cx="24" cy="89"/>
            </a:xfrm>
            <a:custGeom>
              <a:avLst/>
              <a:gdLst>
                <a:gd name="T0" fmla="*/ 24 w 24"/>
                <a:gd name="T1" fmla="*/ 89 h 89"/>
                <a:gd name="T2" fmla="*/ 21 w 24"/>
                <a:gd name="T3" fmla="*/ 83 h 89"/>
                <a:gd name="T4" fmla="*/ 17 w 24"/>
                <a:gd name="T5" fmla="*/ 75 h 89"/>
                <a:gd name="T6" fmla="*/ 15 w 24"/>
                <a:gd name="T7" fmla="*/ 64 h 89"/>
                <a:gd name="T8" fmla="*/ 15 w 24"/>
                <a:gd name="T9" fmla="*/ 58 h 89"/>
                <a:gd name="T10" fmla="*/ 14 w 24"/>
                <a:gd name="T11" fmla="*/ 55 h 89"/>
                <a:gd name="T12" fmla="*/ 11 w 24"/>
                <a:gd name="T13" fmla="*/ 52 h 89"/>
                <a:gd name="T14" fmla="*/ 8 w 24"/>
                <a:gd name="T15" fmla="*/ 49 h 89"/>
                <a:gd name="T16" fmla="*/ 6 w 24"/>
                <a:gd name="T17" fmla="*/ 47 h 89"/>
                <a:gd name="T18" fmla="*/ 6 w 24"/>
                <a:gd name="T19" fmla="*/ 45 h 89"/>
                <a:gd name="T20" fmla="*/ 6 w 24"/>
                <a:gd name="T21" fmla="*/ 41 h 89"/>
                <a:gd name="T22" fmla="*/ 9 w 24"/>
                <a:gd name="T23" fmla="*/ 34 h 89"/>
                <a:gd name="T24" fmla="*/ 12 w 24"/>
                <a:gd name="T25" fmla="*/ 28 h 89"/>
                <a:gd name="T26" fmla="*/ 12 w 24"/>
                <a:gd name="T27" fmla="*/ 25 h 89"/>
                <a:gd name="T28" fmla="*/ 12 w 24"/>
                <a:gd name="T29" fmla="*/ 24 h 89"/>
                <a:gd name="T30" fmla="*/ 11 w 24"/>
                <a:gd name="T31" fmla="*/ 23 h 89"/>
                <a:gd name="T32" fmla="*/ 11 w 24"/>
                <a:gd name="T33" fmla="*/ 20 h 89"/>
                <a:gd name="T34" fmla="*/ 11 w 24"/>
                <a:gd name="T35" fmla="*/ 11 h 89"/>
                <a:gd name="T36" fmla="*/ 13 w 24"/>
                <a:gd name="T37" fmla="*/ 0 h 89"/>
                <a:gd name="T38" fmla="*/ 0 w 24"/>
                <a:gd name="T39" fmla="*/ 42 h 89"/>
                <a:gd name="T40" fmla="*/ 1 w 24"/>
                <a:gd name="T41" fmla="*/ 46 h 89"/>
                <a:gd name="T42" fmla="*/ 4 w 24"/>
                <a:gd name="T43" fmla="*/ 52 h 89"/>
                <a:gd name="T44" fmla="*/ 5 w 24"/>
                <a:gd name="T45" fmla="*/ 60 h 89"/>
                <a:gd name="T46" fmla="*/ 7 w 24"/>
                <a:gd name="T47" fmla="*/ 69 h 89"/>
                <a:gd name="T48" fmla="*/ 11 w 24"/>
                <a:gd name="T49" fmla="*/ 77 h 89"/>
                <a:gd name="T50" fmla="*/ 14 w 24"/>
                <a:gd name="T51" fmla="*/ 81 h 89"/>
                <a:gd name="T52" fmla="*/ 16 w 24"/>
                <a:gd name="T53" fmla="*/ 86 h 89"/>
                <a:gd name="T54" fmla="*/ 20 w 24"/>
                <a:gd name="T55" fmla="*/ 88 h 89"/>
                <a:gd name="T56" fmla="*/ 22 w 24"/>
                <a:gd name="T57" fmla="*/ 89 h 89"/>
                <a:gd name="T58" fmla="*/ 24 w 24"/>
                <a:gd name="T59" fmla="*/ 89 h 8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4" h="89">
                  <a:moveTo>
                    <a:pt x="24" y="89"/>
                  </a:moveTo>
                  <a:lnTo>
                    <a:pt x="21" y="83"/>
                  </a:lnTo>
                  <a:lnTo>
                    <a:pt x="17" y="75"/>
                  </a:lnTo>
                  <a:lnTo>
                    <a:pt x="15" y="64"/>
                  </a:lnTo>
                  <a:lnTo>
                    <a:pt x="15" y="58"/>
                  </a:lnTo>
                  <a:lnTo>
                    <a:pt x="14" y="55"/>
                  </a:lnTo>
                  <a:lnTo>
                    <a:pt x="11" y="52"/>
                  </a:lnTo>
                  <a:lnTo>
                    <a:pt x="8" y="49"/>
                  </a:lnTo>
                  <a:lnTo>
                    <a:pt x="6" y="47"/>
                  </a:lnTo>
                  <a:lnTo>
                    <a:pt x="6" y="45"/>
                  </a:lnTo>
                  <a:lnTo>
                    <a:pt x="6" y="41"/>
                  </a:lnTo>
                  <a:lnTo>
                    <a:pt x="9" y="34"/>
                  </a:lnTo>
                  <a:lnTo>
                    <a:pt x="12" y="28"/>
                  </a:lnTo>
                  <a:lnTo>
                    <a:pt x="12" y="25"/>
                  </a:lnTo>
                  <a:lnTo>
                    <a:pt x="12" y="24"/>
                  </a:lnTo>
                  <a:lnTo>
                    <a:pt x="11" y="23"/>
                  </a:lnTo>
                  <a:lnTo>
                    <a:pt x="11" y="20"/>
                  </a:lnTo>
                  <a:lnTo>
                    <a:pt x="11" y="11"/>
                  </a:lnTo>
                  <a:lnTo>
                    <a:pt x="13" y="0"/>
                  </a:lnTo>
                  <a:lnTo>
                    <a:pt x="0" y="42"/>
                  </a:lnTo>
                  <a:lnTo>
                    <a:pt x="1" y="46"/>
                  </a:lnTo>
                  <a:lnTo>
                    <a:pt x="4" y="52"/>
                  </a:lnTo>
                  <a:lnTo>
                    <a:pt x="5" y="60"/>
                  </a:lnTo>
                  <a:lnTo>
                    <a:pt x="7" y="69"/>
                  </a:lnTo>
                  <a:lnTo>
                    <a:pt x="11" y="77"/>
                  </a:lnTo>
                  <a:lnTo>
                    <a:pt x="14" y="81"/>
                  </a:lnTo>
                  <a:lnTo>
                    <a:pt x="16" y="86"/>
                  </a:lnTo>
                  <a:lnTo>
                    <a:pt x="20" y="88"/>
                  </a:lnTo>
                  <a:lnTo>
                    <a:pt x="22" y="89"/>
                  </a:lnTo>
                  <a:lnTo>
                    <a:pt x="24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6" name="Freeform 335"/>
            <p:cNvSpPr>
              <a:spLocks/>
            </p:cNvSpPr>
            <p:nvPr/>
          </p:nvSpPr>
          <p:spPr bwMode="auto">
            <a:xfrm>
              <a:off x="1607" y="1411"/>
              <a:ext cx="93" cy="47"/>
            </a:xfrm>
            <a:custGeom>
              <a:avLst/>
              <a:gdLst>
                <a:gd name="T0" fmla="*/ 9 w 93"/>
                <a:gd name="T1" fmla="*/ 24 h 47"/>
                <a:gd name="T2" fmla="*/ 6 w 93"/>
                <a:gd name="T3" fmla="*/ 26 h 47"/>
                <a:gd name="T4" fmla="*/ 4 w 93"/>
                <a:gd name="T5" fmla="*/ 31 h 47"/>
                <a:gd name="T6" fmla="*/ 1 w 93"/>
                <a:gd name="T7" fmla="*/ 38 h 47"/>
                <a:gd name="T8" fmla="*/ 0 w 93"/>
                <a:gd name="T9" fmla="*/ 44 h 47"/>
                <a:gd name="T10" fmla="*/ 0 w 93"/>
                <a:gd name="T11" fmla="*/ 47 h 47"/>
                <a:gd name="T12" fmla="*/ 1 w 93"/>
                <a:gd name="T13" fmla="*/ 42 h 47"/>
                <a:gd name="T14" fmla="*/ 5 w 93"/>
                <a:gd name="T15" fmla="*/ 38 h 47"/>
                <a:gd name="T16" fmla="*/ 8 w 93"/>
                <a:gd name="T17" fmla="*/ 34 h 47"/>
                <a:gd name="T18" fmla="*/ 12 w 93"/>
                <a:gd name="T19" fmla="*/ 30 h 47"/>
                <a:gd name="T20" fmla="*/ 22 w 93"/>
                <a:gd name="T21" fmla="*/ 24 h 47"/>
                <a:gd name="T22" fmla="*/ 32 w 93"/>
                <a:gd name="T23" fmla="*/ 19 h 47"/>
                <a:gd name="T24" fmla="*/ 43 w 93"/>
                <a:gd name="T25" fmla="*/ 16 h 47"/>
                <a:gd name="T26" fmla="*/ 51 w 93"/>
                <a:gd name="T27" fmla="*/ 14 h 47"/>
                <a:gd name="T28" fmla="*/ 59 w 93"/>
                <a:gd name="T29" fmla="*/ 11 h 47"/>
                <a:gd name="T30" fmla="*/ 64 w 93"/>
                <a:gd name="T31" fmla="*/ 11 h 47"/>
                <a:gd name="T32" fmla="*/ 70 w 93"/>
                <a:gd name="T33" fmla="*/ 12 h 47"/>
                <a:gd name="T34" fmla="*/ 74 w 93"/>
                <a:gd name="T35" fmla="*/ 15 h 47"/>
                <a:gd name="T36" fmla="*/ 77 w 93"/>
                <a:gd name="T37" fmla="*/ 17 h 47"/>
                <a:gd name="T38" fmla="*/ 82 w 93"/>
                <a:gd name="T39" fmla="*/ 23 h 47"/>
                <a:gd name="T40" fmla="*/ 83 w 93"/>
                <a:gd name="T41" fmla="*/ 25 h 47"/>
                <a:gd name="T42" fmla="*/ 89 w 93"/>
                <a:gd name="T43" fmla="*/ 24 h 47"/>
                <a:gd name="T44" fmla="*/ 91 w 93"/>
                <a:gd name="T45" fmla="*/ 22 h 47"/>
                <a:gd name="T46" fmla="*/ 93 w 93"/>
                <a:gd name="T47" fmla="*/ 19 h 47"/>
                <a:gd name="T48" fmla="*/ 93 w 93"/>
                <a:gd name="T49" fmla="*/ 17 h 47"/>
                <a:gd name="T50" fmla="*/ 92 w 93"/>
                <a:gd name="T51" fmla="*/ 15 h 47"/>
                <a:gd name="T52" fmla="*/ 90 w 93"/>
                <a:gd name="T53" fmla="*/ 14 h 47"/>
                <a:gd name="T54" fmla="*/ 83 w 93"/>
                <a:gd name="T55" fmla="*/ 9 h 47"/>
                <a:gd name="T56" fmla="*/ 75 w 93"/>
                <a:gd name="T57" fmla="*/ 5 h 47"/>
                <a:gd name="T58" fmla="*/ 67 w 93"/>
                <a:gd name="T59" fmla="*/ 3 h 47"/>
                <a:gd name="T60" fmla="*/ 59 w 93"/>
                <a:gd name="T61" fmla="*/ 0 h 47"/>
                <a:gd name="T62" fmla="*/ 55 w 93"/>
                <a:gd name="T63" fmla="*/ 1 h 47"/>
                <a:gd name="T64" fmla="*/ 48 w 93"/>
                <a:gd name="T65" fmla="*/ 3 h 47"/>
                <a:gd name="T66" fmla="*/ 31 w 93"/>
                <a:gd name="T67" fmla="*/ 11 h 47"/>
                <a:gd name="T68" fmla="*/ 9 w 93"/>
                <a:gd name="T69" fmla="*/ 24 h 4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3" h="47">
                  <a:moveTo>
                    <a:pt x="9" y="24"/>
                  </a:moveTo>
                  <a:lnTo>
                    <a:pt x="6" y="26"/>
                  </a:lnTo>
                  <a:lnTo>
                    <a:pt x="4" y="31"/>
                  </a:lnTo>
                  <a:lnTo>
                    <a:pt x="1" y="38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1" y="42"/>
                  </a:lnTo>
                  <a:lnTo>
                    <a:pt x="5" y="38"/>
                  </a:lnTo>
                  <a:lnTo>
                    <a:pt x="8" y="34"/>
                  </a:lnTo>
                  <a:lnTo>
                    <a:pt x="12" y="30"/>
                  </a:lnTo>
                  <a:lnTo>
                    <a:pt x="22" y="24"/>
                  </a:lnTo>
                  <a:lnTo>
                    <a:pt x="32" y="19"/>
                  </a:lnTo>
                  <a:lnTo>
                    <a:pt x="43" y="16"/>
                  </a:lnTo>
                  <a:lnTo>
                    <a:pt x="51" y="14"/>
                  </a:lnTo>
                  <a:lnTo>
                    <a:pt x="59" y="11"/>
                  </a:lnTo>
                  <a:lnTo>
                    <a:pt x="64" y="11"/>
                  </a:lnTo>
                  <a:lnTo>
                    <a:pt x="70" y="12"/>
                  </a:lnTo>
                  <a:lnTo>
                    <a:pt x="74" y="15"/>
                  </a:lnTo>
                  <a:lnTo>
                    <a:pt x="77" y="17"/>
                  </a:lnTo>
                  <a:lnTo>
                    <a:pt x="82" y="23"/>
                  </a:lnTo>
                  <a:lnTo>
                    <a:pt x="83" y="25"/>
                  </a:lnTo>
                  <a:lnTo>
                    <a:pt x="89" y="24"/>
                  </a:lnTo>
                  <a:lnTo>
                    <a:pt x="91" y="22"/>
                  </a:lnTo>
                  <a:lnTo>
                    <a:pt x="93" y="19"/>
                  </a:lnTo>
                  <a:lnTo>
                    <a:pt x="93" y="17"/>
                  </a:lnTo>
                  <a:lnTo>
                    <a:pt x="92" y="15"/>
                  </a:lnTo>
                  <a:lnTo>
                    <a:pt x="90" y="14"/>
                  </a:lnTo>
                  <a:lnTo>
                    <a:pt x="83" y="9"/>
                  </a:lnTo>
                  <a:lnTo>
                    <a:pt x="75" y="5"/>
                  </a:lnTo>
                  <a:lnTo>
                    <a:pt x="67" y="3"/>
                  </a:lnTo>
                  <a:lnTo>
                    <a:pt x="59" y="0"/>
                  </a:lnTo>
                  <a:lnTo>
                    <a:pt x="55" y="1"/>
                  </a:lnTo>
                  <a:lnTo>
                    <a:pt x="48" y="3"/>
                  </a:lnTo>
                  <a:lnTo>
                    <a:pt x="31" y="11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7" name="Freeform 336"/>
            <p:cNvSpPr>
              <a:spLocks/>
            </p:cNvSpPr>
            <p:nvPr/>
          </p:nvSpPr>
          <p:spPr bwMode="auto">
            <a:xfrm>
              <a:off x="1580" y="1569"/>
              <a:ext cx="98" cy="40"/>
            </a:xfrm>
            <a:custGeom>
              <a:avLst/>
              <a:gdLst>
                <a:gd name="T0" fmla="*/ 66 w 98"/>
                <a:gd name="T1" fmla="*/ 12 h 40"/>
                <a:gd name="T2" fmla="*/ 66 w 98"/>
                <a:gd name="T3" fmla="*/ 18 h 40"/>
                <a:gd name="T4" fmla="*/ 64 w 98"/>
                <a:gd name="T5" fmla="*/ 24 h 40"/>
                <a:gd name="T6" fmla="*/ 62 w 98"/>
                <a:gd name="T7" fmla="*/ 29 h 40"/>
                <a:gd name="T8" fmla="*/ 59 w 98"/>
                <a:gd name="T9" fmla="*/ 30 h 40"/>
                <a:gd name="T10" fmla="*/ 57 w 98"/>
                <a:gd name="T11" fmla="*/ 30 h 40"/>
                <a:gd name="T12" fmla="*/ 50 w 98"/>
                <a:gd name="T13" fmla="*/ 29 h 40"/>
                <a:gd name="T14" fmla="*/ 42 w 98"/>
                <a:gd name="T15" fmla="*/ 27 h 40"/>
                <a:gd name="T16" fmla="*/ 39 w 98"/>
                <a:gd name="T17" fmla="*/ 27 h 40"/>
                <a:gd name="T18" fmla="*/ 34 w 98"/>
                <a:gd name="T19" fmla="*/ 27 h 40"/>
                <a:gd name="T20" fmla="*/ 24 w 98"/>
                <a:gd name="T21" fmla="*/ 29 h 40"/>
                <a:gd name="T22" fmla="*/ 12 w 98"/>
                <a:gd name="T23" fmla="*/ 29 h 40"/>
                <a:gd name="T24" fmla="*/ 0 w 98"/>
                <a:gd name="T25" fmla="*/ 29 h 40"/>
                <a:gd name="T26" fmla="*/ 11 w 98"/>
                <a:gd name="T27" fmla="*/ 31 h 40"/>
                <a:gd name="T28" fmla="*/ 25 w 98"/>
                <a:gd name="T29" fmla="*/ 33 h 40"/>
                <a:gd name="T30" fmla="*/ 42 w 98"/>
                <a:gd name="T31" fmla="*/ 34 h 40"/>
                <a:gd name="T32" fmla="*/ 46 w 98"/>
                <a:gd name="T33" fmla="*/ 38 h 40"/>
                <a:gd name="T34" fmla="*/ 49 w 98"/>
                <a:gd name="T35" fmla="*/ 40 h 40"/>
                <a:gd name="T36" fmla="*/ 51 w 98"/>
                <a:gd name="T37" fmla="*/ 40 h 40"/>
                <a:gd name="T38" fmla="*/ 55 w 98"/>
                <a:gd name="T39" fmla="*/ 40 h 40"/>
                <a:gd name="T40" fmla="*/ 58 w 98"/>
                <a:gd name="T41" fmla="*/ 38 h 40"/>
                <a:gd name="T42" fmla="*/ 61 w 98"/>
                <a:gd name="T43" fmla="*/ 37 h 40"/>
                <a:gd name="T44" fmla="*/ 66 w 98"/>
                <a:gd name="T45" fmla="*/ 34 h 40"/>
                <a:gd name="T46" fmla="*/ 71 w 98"/>
                <a:gd name="T47" fmla="*/ 32 h 40"/>
                <a:gd name="T48" fmla="*/ 75 w 98"/>
                <a:gd name="T49" fmla="*/ 29 h 40"/>
                <a:gd name="T50" fmla="*/ 78 w 98"/>
                <a:gd name="T51" fmla="*/ 26 h 40"/>
                <a:gd name="T52" fmla="*/ 80 w 98"/>
                <a:gd name="T53" fmla="*/ 22 h 40"/>
                <a:gd name="T54" fmla="*/ 81 w 98"/>
                <a:gd name="T55" fmla="*/ 20 h 40"/>
                <a:gd name="T56" fmla="*/ 87 w 98"/>
                <a:gd name="T57" fmla="*/ 17 h 40"/>
                <a:gd name="T58" fmla="*/ 91 w 98"/>
                <a:gd name="T59" fmla="*/ 15 h 40"/>
                <a:gd name="T60" fmla="*/ 95 w 98"/>
                <a:gd name="T61" fmla="*/ 11 h 40"/>
                <a:gd name="T62" fmla="*/ 96 w 98"/>
                <a:gd name="T63" fmla="*/ 8 h 40"/>
                <a:gd name="T64" fmla="*/ 98 w 98"/>
                <a:gd name="T65" fmla="*/ 2 h 40"/>
                <a:gd name="T66" fmla="*/ 98 w 98"/>
                <a:gd name="T67" fmla="*/ 0 h 40"/>
                <a:gd name="T68" fmla="*/ 95 w 98"/>
                <a:gd name="T69" fmla="*/ 7 h 40"/>
                <a:gd name="T70" fmla="*/ 90 w 98"/>
                <a:gd name="T71" fmla="*/ 10 h 40"/>
                <a:gd name="T72" fmla="*/ 85 w 98"/>
                <a:gd name="T73" fmla="*/ 12 h 40"/>
                <a:gd name="T74" fmla="*/ 79 w 98"/>
                <a:gd name="T75" fmla="*/ 14 h 40"/>
                <a:gd name="T76" fmla="*/ 71 w 98"/>
                <a:gd name="T77" fmla="*/ 14 h 40"/>
                <a:gd name="T78" fmla="*/ 66 w 98"/>
                <a:gd name="T79" fmla="*/ 12 h 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8" h="40">
                  <a:moveTo>
                    <a:pt x="66" y="12"/>
                  </a:moveTo>
                  <a:lnTo>
                    <a:pt x="66" y="18"/>
                  </a:lnTo>
                  <a:lnTo>
                    <a:pt x="64" y="24"/>
                  </a:lnTo>
                  <a:lnTo>
                    <a:pt x="62" y="29"/>
                  </a:lnTo>
                  <a:lnTo>
                    <a:pt x="59" y="30"/>
                  </a:lnTo>
                  <a:lnTo>
                    <a:pt x="57" y="30"/>
                  </a:lnTo>
                  <a:lnTo>
                    <a:pt x="50" y="29"/>
                  </a:lnTo>
                  <a:lnTo>
                    <a:pt x="42" y="27"/>
                  </a:lnTo>
                  <a:lnTo>
                    <a:pt x="39" y="27"/>
                  </a:lnTo>
                  <a:lnTo>
                    <a:pt x="34" y="27"/>
                  </a:lnTo>
                  <a:lnTo>
                    <a:pt x="24" y="29"/>
                  </a:lnTo>
                  <a:lnTo>
                    <a:pt x="12" y="29"/>
                  </a:lnTo>
                  <a:lnTo>
                    <a:pt x="0" y="29"/>
                  </a:lnTo>
                  <a:lnTo>
                    <a:pt x="11" y="31"/>
                  </a:lnTo>
                  <a:lnTo>
                    <a:pt x="25" y="33"/>
                  </a:lnTo>
                  <a:lnTo>
                    <a:pt x="42" y="34"/>
                  </a:lnTo>
                  <a:lnTo>
                    <a:pt x="46" y="38"/>
                  </a:lnTo>
                  <a:lnTo>
                    <a:pt x="49" y="40"/>
                  </a:lnTo>
                  <a:lnTo>
                    <a:pt x="51" y="40"/>
                  </a:lnTo>
                  <a:lnTo>
                    <a:pt x="55" y="40"/>
                  </a:lnTo>
                  <a:lnTo>
                    <a:pt x="58" y="38"/>
                  </a:lnTo>
                  <a:lnTo>
                    <a:pt x="61" y="37"/>
                  </a:lnTo>
                  <a:lnTo>
                    <a:pt x="66" y="34"/>
                  </a:lnTo>
                  <a:lnTo>
                    <a:pt x="71" y="32"/>
                  </a:lnTo>
                  <a:lnTo>
                    <a:pt x="75" y="29"/>
                  </a:lnTo>
                  <a:lnTo>
                    <a:pt x="78" y="26"/>
                  </a:lnTo>
                  <a:lnTo>
                    <a:pt x="80" y="22"/>
                  </a:lnTo>
                  <a:lnTo>
                    <a:pt x="81" y="20"/>
                  </a:lnTo>
                  <a:lnTo>
                    <a:pt x="87" y="17"/>
                  </a:lnTo>
                  <a:lnTo>
                    <a:pt x="91" y="15"/>
                  </a:lnTo>
                  <a:lnTo>
                    <a:pt x="95" y="11"/>
                  </a:lnTo>
                  <a:lnTo>
                    <a:pt x="96" y="8"/>
                  </a:lnTo>
                  <a:lnTo>
                    <a:pt x="98" y="2"/>
                  </a:lnTo>
                  <a:lnTo>
                    <a:pt x="98" y="0"/>
                  </a:lnTo>
                  <a:lnTo>
                    <a:pt x="95" y="7"/>
                  </a:lnTo>
                  <a:lnTo>
                    <a:pt x="90" y="10"/>
                  </a:lnTo>
                  <a:lnTo>
                    <a:pt x="85" y="12"/>
                  </a:lnTo>
                  <a:lnTo>
                    <a:pt x="79" y="14"/>
                  </a:lnTo>
                  <a:lnTo>
                    <a:pt x="71" y="14"/>
                  </a:lnTo>
                  <a:lnTo>
                    <a:pt x="66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8" name="Freeform 337"/>
            <p:cNvSpPr>
              <a:spLocks/>
            </p:cNvSpPr>
            <p:nvPr/>
          </p:nvSpPr>
          <p:spPr bwMode="auto">
            <a:xfrm>
              <a:off x="1497" y="1437"/>
              <a:ext cx="105" cy="175"/>
            </a:xfrm>
            <a:custGeom>
              <a:avLst/>
              <a:gdLst>
                <a:gd name="T0" fmla="*/ 105 w 105"/>
                <a:gd name="T1" fmla="*/ 173 h 175"/>
                <a:gd name="T2" fmla="*/ 94 w 105"/>
                <a:gd name="T3" fmla="*/ 173 h 175"/>
                <a:gd name="T4" fmla="*/ 85 w 105"/>
                <a:gd name="T5" fmla="*/ 172 h 175"/>
                <a:gd name="T6" fmla="*/ 76 w 105"/>
                <a:gd name="T7" fmla="*/ 170 h 175"/>
                <a:gd name="T8" fmla="*/ 68 w 105"/>
                <a:gd name="T9" fmla="*/ 167 h 175"/>
                <a:gd name="T10" fmla="*/ 53 w 105"/>
                <a:gd name="T11" fmla="*/ 161 h 175"/>
                <a:gd name="T12" fmla="*/ 40 w 105"/>
                <a:gd name="T13" fmla="*/ 152 h 175"/>
                <a:gd name="T14" fmla="*/ 30 w 105"/>
                <a:gd name="T15" fmla="*/ 143 h 175"/>
                <a:gd name="T16" fmla="*/ 22 w 105"/>
                <a:gd name="T17" fmla="*/ 135 h 175"/>
                <a:gd name="T18" fmla="*/ 18 w 105"/>
                <a:gd name="T19" fmla="*/ 128 h 175"/>
                <a:gd name="T20" fmla="*/ 14 w 105"/>
                <a:gd name="T21" fmla="*/ 124 h 175"/>
                <a:gd name="T22" fmla="*/ 27 w 105"/>
                <a:gd name="T23" fmla="*/ 48 h 175"/>
                <a:gd name="T24" fmla="*/ 28 w 105"/>
                <a:gd name="T25" fmla="*/ 39 h 175"/>
                <a:gd name="T26" fmla="*/ 31 w 105"/>
                <a:gd name="T27" fmla="*/ 21 h 175"/>
                <a:gd name="T28" fmla="*/ 32 w 105"/>
                <a:gd name="T29" fmla="*/ 12 h 175"/>
                <a:gd name="T30" fmla="*/ 32 w 105"/>
                <a:gd name="T31" fmla="*/ 4 h 175"/>
                <a:gd name="T32" fmla="*/ 31 w 105"/>
                <a:gd name="T33" fmla="*/ 1 h 175"/>
                <a:gd name="T34" fmla="*/ 30 w 105"/>
                <a:gd name="T35" fmla="*/ 0 h 175"/>
                <a:gd name="T36" fmla="*/ 29 w 105"/>
                <a:gd name="T37" fmla="*/ 0 h 175"/>
                <a:gd name="T38" fmla="*/ 28 w 105"/>
                <a:gd name="T39" fmla="*/ 2 h 175"/>
                <a:gd name="T40" fmla="*/ 19 w 105"/>
                <a:gd name="T41" fmla="*/ 61 h 175"/>
                <a:gd name="T42" fmla="*/ 9 w 105"/>
                <a:gd name="T43" fmla="*/ 87 h 175"/>
                <a:gd name="T44" fmla="*/ 3 w 105"/>
                <a:gd name="T45" fmla="*/ 108 h 175"/>
                <a:gd name="T46" fmla="*/ 1 w 105"/>
                <a:gd name="T47" fmla="*/ 116 h 175"/>
                <a:gd name="T48" fmla="*/ 1 w 105"/>
                <a:gd name="T49" fmla="*/ 122 h 175"/>
                <a:gd name="T50" fmla="*/ 0 w 105"/>
                <a:gd name="T51" fmla="*/ 126 h 175"/>
                <a:gd name="T52" fmla="*/ 1 w 105"/>
                <a:gd name="T53" fmla="*/ 130 h 175"/>
                <a:gd name="T54" fmla="*/ 5 w 105"/>
                <a:gd name="T55" fmla="*/ 135 h 175"/>
                <a:gd name="T56" fmla="*/ 9 w 105"/>
                <a:gd name="T57" fmla="*/ 142 h 175"/>
                <a:gd name="T58" fmla="*/ 19 w 105"/>
                <a:gd name="T59" fmla="*/ 149 h 175"/>
                <a:gd name="T60" fmla="*/ 28 w 105"/>
                <a:gd name="T61" fmla="*/ 156 h 175"/>
                <a:gd name="T62" fmla="*/ 36 w 105"/>
                <a:gd name="T63" fmla="*/ 162 h 175"/>
                <a:gd name="T64" fmla="*/ 45 w 105"/>
                <a:gd name="T65" fmla="*/ 166 h 175"/>
                <a:gd name="T66" fmla="*/ 53 w 105"/>
                <a:gd name="T67" fmla="*/ 170 h 175"/>
                <a:gd name="T68" fmla="*/ 61 w 105"/>
                <a:gd name="T69" fmla="*/ 172 h 175"/>
                <a:gd name="T70" fmla="*/ 75 w 105"/>
                <a:gd name="T71" fmla="*/ 174 h 175"/>
                <a:gd name="T72" fmla="*/ 87 w 105"/>
                <a:gd name="T73" fmla="*/ 175 h 175"/>
                <a:gd name="T74" fmla="*/ 97 w 105"/>
                <a:gd name="T75" fmla="*/ 175 h 175"/>
                <a:gd name="T76" fmla="*/ 105 w 105"/>
                <a:gd name="T77" fmla="*/ 173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5" h="175">
                  <a:moveTo>
                    <a:pt x="105" y="173"/>
                  </a:moveTo>
                  <a:lnTo>
                    <a:pt x="94" y="173"/>
                  </a:lnTo>
                  <a:lnTo>
                    <a:pt x="85" y="172"/>
                  </a:lnTo>
                  <a:lnTo>
                    <a:pt x="76" y="170"/>
                  </a:lnTo>
                  <a:lnTo>
                    <a:pt x="68" y="167"/>
                  </a:lnTo>
                  <a:lnTo>
                    <a:pt x="53" y="161"/>
                  </a:lnTo>
                  <a:lnTo>
                    <a:pt x="40" y="152"/>
                  </a:lnTo>
                  <a:lnTo>
                    <a:pt x="30" y="143"/>
                  </a:lnTo>
                  <a:lnTo>
                    <a:pt x="22" y="135"/>
                  </a:lnTo>
                  <a:lnTo>
                    <a:pt x="18" y="128"/>
                  </a:lnTo>
                  <a:lnTo>
                    <a:pt x="14" y="124"/>
                  </a:lnTo>
                  <a:lnTo>
                    <a:pt x="27" y="48"/>
                  </a:lnTo>
                  <a:lnTo>
                    <a:pt x="28" y="39"/>
                  </a:lnTo>
                  <a:lnTo>
                    <a:pt x="31" y="21"/>
                  </a:lnTo>
                  <a:lnTo>
                    <a:pt x="32" y="12"/>
                  </a:lnTo>
                  <a:lnTo>
                    <a:pt x="32" y="4"/>
                  </a:lnTo>
                  <a:lnTo>
                    <a:pt x="31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2"/>
                  </a:lnTo>
                  <a:lnTo>
                    <a:pt x="19" y="61"/>
                  </a:lnTo>
                  <a:lnTo>
                    <a:pt x="9" y="87"/>
                  </a:lnTo>
                  <a:lnTo>
                    <a:pt x="3" y="108"/>
                  </a:lnTo>
                  <a:lnTo>
                    <a:pt x="1" y="116"/>
                  </a:lnTo>
                  <a:lnTo>
                    <a:pt x="1" y="122"/>
                  </a:lnTo>
                  <a:lnTo>
                    <a:pt x="0" y="126"/>
                  </a:lnTo>
                  <a:lnTo>
                    <a:pt x="1" y="130"/>
                  </a:lnTo>
                  <a:lnTo>
                    <a:pt x="5" y="135"/>
                  </a:lnTo>
                  <a:lnTo>
                    <a:pt x="9" y="142"/>
                  </a:lnTo>
                  <a:lnTo>
                    <a:pt x="19" y="149"/>
                  </a:lnTo>
                  <a:lnTo>
                    <a:pt x="28" y="156"/>
                  </a:lnTo>
                  <a:lnTo>
                    <a:pt x="36" y="162"/>
                  </a:lnTo>
                  <a:lnTo>
                    <a:pt x="45" y="166"/>
                  </a:lnTo>
                  <a:lnTo>
                    <a:pt x="53" y="170"/>
                  </a:lnTo>
                  <a:lnTo>
                    <a:pt x="61" y="172"/>
                  </a:lnTo>
                  <a:lnTo>
                    <a:pt x="75" y="174"/>
                  </a:lnTo>
                  <a:lnTo>
                    <a:pt x="87" y="175"/>
                  </a:lnTo>
                  <a:lnTo>
                    <a:pt x="97" y="175"/>
                  </a:lnTo>
                  <a:lnTo>
                    <a:pt x="105" y="1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9" name="Freeform 338"/>
            <p:cNvSpPr>
              <a:spLocks/>
            </p:cNvSpPr>
            <p:nvPr/>
          </p:nvSpPr>
          <p:spPr bwMode="auto">
            <a:xfrm>
              <a:off x="1469" y="1359"/>
              <a:ext cx="167" cy="166"/>
            </a:xfrm>
            <a:custGeom>
              <a:avLst/>
              <a:gdLst>
                <a:gd name="T0" fmla="*/ 127 w 167"/>
                <a:gd name="T1" fmla="*/ 17 h 166"/>
                <a:gd name="T2" fmla="*/ 133 w 167"/>
                <a:gd name="T3" fmla="*/ 17 h 166"/>
                <a:gd name="T4" fmla="*/ 146 w 167"/>
                <a:gd name="T5" fmla="*/ 16 h 166"/>
                <a:gd name="T6" fmla="*/ 153 w 167"/>
                <a:gd name="T7" fmla="*/ 16 h 166"/>
                <a:gd name="T8" fmla="*/ 159 w 167"/>
                <a:gd name="T9" fmla="*/ 15 h 166"/>
                <a:gd name="T10" fmla="*/ 164 w 167"/>
                <a:gd name="T11" fmla="*/ 13 h 166"/>
                <a:gd name="T12" fmla="*/ 165 w 167"/>
                <a:gd name="T13" fmla="*/ 12 h 166"/>
                <a:gd name="T14" fmla="*/ 166 w 167"/>
                <a:gd name="T15" fmla="*/ 9 h 166"/>
                <a:gd name="T16" fmla="*/ 167 w 167"/>
                <a:gd name="T17" fmla="*/ 8 h 166"/>
                <a:gd name="T18" fmla="*/ 166 w 167"/>
                <a:gd name="T19" fmla="*/ 6 h 166"/>
                <a:gd name="T20" fmla="*/ 161 w 167"/>
                <a:gd name="T21" fmla="*/ 6 h 166"/>
                <a:gd name="T22" fmla="*/ 160 w 167"/>
                <a:gd name="T23" fmla="*/ 4 h 166"/>
                <a:gd name="T24" fmla="*/ 159 w 167"/>
                <a:gd name="T25" fmla="*/ 1 h 166"/>
                <a:gd name="T26" fmla="*/ 157 w 167"/>
                <a:gd name="T27" fmla="*/ 0 h 166"/>
                <a:gd name="T28" fmla="*/ 153 w 167"/>
                <a:gd name="T29" fmla="*/ 0 h 166"/>
                <a:gd name="T30" fmla="*/ 151 w 167"/>
                <a:gd name="T31" fmla="*/ 0 h 166"/>
                <a:gd name="T32" fmla="*/ 146 w 167"/>
                <a:gd name="T33" fmla="*/ 4 h 166"/>
                <a:gd name="T34" fmla="*/ 142 w 167"/>
                <a:gd name="T35" fmla="*/ 8 h 166"/>
                <a:gd name="T36" fmla="*/ 138 w 167"/>
                <a:gd name="T37" fmla="*/ 8 h 166"/>
                <a:gd name="T38" fmla="*/ 129 w 167"/>
                <a:gd name="T39" fmla="*/ 9 h 166"/>
                <a:gd name="T40" fmla="*/ 122 w 167"/>
                <a:gd name="T41" fmla="*/ 12 h 166"/>
                <a:gd name="T42" fmla="*/ 114 w 167"/>
                <a:gd name="T43" fmla="*/ 15 h 166"/>
                <a:gd name="T44" fmla="*/ 104 w 167"/>
                <a:gd name="T45" fmla="*/ 20 h 166"/>
                <a:gd name="T46" fmla="*/ 91 w 167"/>
                <a:gd name="T47" fmla="*/ 28 h 166"/>
                <a:gd name="T48" fmla="*/ 87 w 167"/>
                <a:gd name="T49" fmla="*/ 31 h 166"/>
                <a:gd name="T50" fmla="*/ 82 w 167"/>
                <a:gd name="T51" fmla="*/ 36 h 166"/>
                <a:gd name="T52" fmla="*/ 78 w 167"/>
                <a:gd name="T53" fmla="*/ 44 h 166"/>
                <a:gd name="T54" fmla="*/ 73 w 167"/>
                <a:gd name="T55" fmla="*/ 52 h 166"/>
                <a:gd name="T56" fmla="*/ 71 w 167"/>
                <a:gd name="T57" fmla="*/ 55 h 166"/>
                <a:gd name="T58" fmla="*/ 67 w 167"/>
                <a:gd name="T59" fmla="*/ 57 h 166"/>
                <a:gd name="T60" fmla="*/ 60 w 167"/>
                <a:gd name="T61" fmla="*/ 60 h 166"/>
                <a:gd name="T62" fmla="*/ 55 w 167"/>
                <a:gd name="T63" fmla="*/ 63 h 166"/>
                <a:gd name="T64" fmla="*/ 46 w 167"/>
                <a:gd name="T65" fmla="*/ 71 h 166"/>
                <a:gd name="T66" fmla="*/ 39 w 167"/>
                <a:gd name="T67" fmla="*/ 77 h 166"/>
                <a:gd name="T68" fmla="*/ 33 w 167"/>
                <a:gd name="T69" fmla="*/ 86 h 166"/>
                <a:gd name="T70" fmla="*/ 25 w 167"/>
                <a:gd name="T71" fmla="*/ 99 h 166"/>
                <a:gd name="T72" fmla="*/ 21 w 167"/>
                <a:gd name="T73" fmla="*/ 102 h 166"/>
                <a:gd name="T74" fmla="*/ 13 w 167"/>
                <a:gd name="T75" fmla="*/ 112 h 166"/>
                <a:gd name="T76" fmla="*/ 9 w 167"/>
                <a:gd name="T77" fmla="*/ 119 h 166"/>
                <a:gd name="T78" fmla="*/ 4 w 167"/>
                <a:gd name="T79" fmla="*/ 129 h 166"/>
                <a:gd name="T80" fmla="*/ 1 w 167"/>
                <a:gd name="T81" fmla="*/ 138 h 166"/>
                <a:gd name="T82" fmla="*/ 0 w 167"/>
                <a:gd name="T83" fmla="*/ 148 h 166"/>
                <a:gd name="T84" fmla="*/ 2 w 167"/>
                <a:gd name="T85" fmla="*/ 153 h 166"/>
                <a:gd name="T86" fmla="*/ 8 w 167"/>
                <a:gd name="T87" fmla="*/ 161 h 166"/>
                <a:gd name="T88" fmla="*/ 11 w 167"/>
                <a:gd name="T89" fmla="*/ 164 h 166"/>
                <a:gd name="T90" fmla="*/ 13 w 167"/>
                <a:gd name="T91" fmla="*/ 166 h 166"/>
                <a:gd name="T92" fmla="*/ 16 w 167"/>
                <a:gd name="T93" fmla="*/ 166 h 166"/>
                <a:gd name="T94" fmla="*/ 17 w 167"/>
                <a:gd name="T95" fmla="*/ 166 h 166"/>
                <a:gd name="T96" fmla="*/ 18 w 167"/>
                <a:gd name="T97" fmla="*/ 165 h 166"/>
                <a:gd name="T98" fmla="*/ 18 w 167"/>
                <a:gd name="T99" fmla="*/ 154 h 166"/>
                <a:gd name="T100" fmla="*/ 17 w 167"/>
                <a:gd name="T101" fmla="*/ 145 h 166"/>
                <a:gd name="T102" fmla="*/ 15 w 167"/>
                <a:gd name="T103" fmla="*/ 138 h 166"/>
                <a:gd name="T104" fmla="*/ 24 w 167"/>
                <a:gd name="T105" fmla="*/ 127 h 166"/>
                <a:gd name="T106" fmla="*/ 31 w 167"/>
                <a:gd name="T107" fmla="*/ 116 h 166"/>
                <a:gd name="T108" fmla="*/ 40 w 167"/>
                <a:gd name="T109" fmla="*/ 100 h 166"/>
                <a:gd name="T110" fmla="*/ 50 w 167"/>
                <a:gd name="T111" fmla="*/ 78 h 166"/>
                <a:gd name="T112" fmla="*/ 127 w 167"/>
                <a:gd name="T113" fmla="*/ 17 h 16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7" h="166">
                  <a:moveTo>
                    <a:pt x="127" y="17"/>
                  </a:moveTo>
                  <a:lnTo>
                    <a:pt x="133" y="17"/>
                  </a:lnTo>
                  <a:lnTo>
                    <a:pt x="146" y="16"/>
                  </a:lnTo>
                  <a:lnTo>
                    <a:pt x="153" y="16"/>
                  </a:lnTo>
                  <a:lnTo>
                    <a:pt x="159" y="15"/>
                  </a:lnTo>
                  <a:lnTo>
                    <a:pt x="164" y="13"/>
                  </a:lnTo>
                  <a:lnTo>
                    <a:pt x="165" y="12"/>
                  </a:lnTo>
                  <a:lnTo>
                    <a:pt x="166" y="9"/>
                  </a:lnTo>
                  <a:lnTo>
                    <a:pt x="167" y="8"/>
                  </a:lnTo>
                  <a:lnTo>
                    <a:pt x="166" y="6"/>
                  </a:lnTo>
                  <a:lnTo>
                    <a:pt x="161" y="6"/>
                  </a:lnTo>
                  <a:lnTo>
                    <a:pt x="160" y="4"/>
                  </a:lnTo>
                  <a:lnTo>
                    <a:pt x="159" y="1"/>
                  </a:lnTo>
                  <a:lnTo>
                    <a:pt x="157" y="0"/>
                  </a:lnTo>
                  <a:lnTo>
                    <a:pt x="153" y="0"/>
                  </a:lnTo>
                  <a:lnTo>
                    <a:pt x="151" y="0"/>
                  </a:lnTo>
                  <a:lnTo>
                    <a:pt x="146" y="4"/>
                  </a:lnTo>
                  <a:lnTo>
                    <a:pt x="142" y="8"/>
                  </a:lnTo>
                  <a:lnTo>
                    <a:pt x="138" y="8"/>
                  </a:lnTo>
                  <a:lnTo>
                    <a:pt x="129" y="9"/>
                  </a:lnTo>
                  <a:lnTo>
                    <a:pt x="122" y="12"/>
                  </a:lnTo>
                  <a:lnTo>
                    <a:pt x="114" y="15"/>
                  </a:lnTo>
                  <a:lnTo>
                    <a:pt x="104" y="20"/>
                  </a:lnTo>
                  <a:lnTo>
                    <a:pt x="91" y="28"/>
                  </a:lnTo>
                  <a:lnTo>
                    <a:pt x="87" y="31"/>
                  </a:lnTo>
                  <a:lnTo>
                    <a:pt x="82" y="36"/>
                  </a:lnTo>
                  <a:lnTo>
                    <a:pt x="78" y="44"/>
                  </a:lnTo>
                  <a:lnTo>
                    <a:pt x="73" y="52"/>
                  </a:lnTo>
                  <a:lnTo>
                    <a:pt x="71" y="55"/>
                  </a:lnTo>
                  <a:lnTo>
                    <a:pt x="67" y="57"/>
                  </a:lnTo>
                  <a:lnTo>
                    <a:pt x="60" y="60"/>
                  </a:lnTo>
                  <a:lnTo>
                    <a:pt x="55" y="63"/>
                  </a:lnTo>
                  <a:lnTo>
                    <a:pt x="46" y="71"/>
                  </a:lnTo>
                  <a:lnTo>
                    <a:pt x="39" y="77"/>
                  </a:lnTo>
                  <a:lnTo>
                    <a:pt x="33" y="86"/>
                  </a:lnTo>
                  <a:lnTo>
                    <a:pt x="25" y="99"/>
                  </a:lnTo>
                  <a:lnTo>
                    <a:pt x="21" y="102"/>
                  </a:lnTo>
                  <a:lnTo>
                    <a:pt x="13" y="112"/>
                  </a:lnTo>
                  <a:lnTo>
                    <a:pt x="9" y="119"/>
                  </a:lnTo>
                  <a:lnTo>
                    <a:pt x="4" y="129"/>
                  </a:lnTo>
                  <a:lnTo>
                    <a:pt x="1" y="138"/>
                  </a:lnTo>
                  <a:lnTo>
                    <a:pt x="0" y="148"/>
                  </a:lnTo>
                  <a:lnTo>
                    <a:pt x="2" y="153"/>
                  </a:lnTo>
                  <a:lnTo>
                    <a:pt x="8" y="161"/>
                  </a:lnTo>
                  <a:lnTo>
                    <a:pt x="11" y="164"/>
                  </a:lnTo>
                  <a:lnTo>
                    <a:pt x="13" y="166"/>
                  </a:lnTo>
                  <a:lnTo>
                    <a:pt x="16" y="166"/>
                  </a:lnTo>
                  <a:lnTo>
                    <a:pt x="17" y="166"/>
                  </a:lnTo>
                  <a:lnTo>
                    <a:pt x="18" y="165"/>
                  </a:lnTo>
                  <a:lnTo>
                    <a:pt x="18" y="154"/>
                  </a:lnTo>
                  <a:lnTo>
                    <a:pt x="17" y="145"/>
                  </a:lnTo>
                  <a:lnTo>
                    <a:pt x="15" y="138"/>
                  </a:lnTo>
                  <a:lnTo>
                    <a:pt x="24" y="127"/>
                  </a:lnTo>
                  <a:lnTo>
                    <a:pt x="31" y="116"/>
                  </a:lnTo>
                  <a:lnTo>
                    <a:pt x="40" y="100"/>
                  </a:lnTo>
                  <a:lnTo>
                    <a:pt x="50" y="78"/>
                  </a:lnTo>
                  <a:lnTo>
                    <a:pt x="12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58" name="Freeform 339"/>
          <p:cNvSpPr>
            <a:spLocks/>
          </p:cNvSpPr>
          <p:nvPr/>
        </p:nvSpPr>
        <p:spPr bwMode="auto">
          <a:xfrm>
            <a:off x="2308225" y="2670175"/>
            <a:ext cx="428625" cy="420688"/>
          </a:xfrm>
          <a:custGeom>
            <a:avLst/>
            <a:gdLst>
              <a:gd name="T0" fmla="*/ 149225 w 270"/>
              <a:gd name="T1" fmla="*/ 23813 h 265"/>
              <a:gd name="T2" fmla="*/ 182563 w 270"/>
              <a:gd name="T3" fmla="*/ 4763 h 265"/>
              <a:gd name="T4" fmla="*/ 204788 w 270"/>
              <a:gd name="T5" fmla="*/ 0 h 265"/>
              <a:gd name="T6" fmla="*/ 211138 w 270"/>
              <a:gd name="T7" fmla="*/ 4763 h 265"/>
              <a:gd name="T8" fmla="*/ 238125 w 270"/>
              <a:gd name="T9" fmla="*/ 12700 h 265"/>
              <a:gd name="T10" fmla="*/ 254000 w 270"/>
              <a:gd name="T11" fmla="*/ 12700 h 265"/>
              <a:gd name="T12" fmla="*/ 273050 w 270"/>
              <a:gd name="T13" fmla="*/ 20638 h 265"/>
              <a:gd name="T14" fmla="*/ 284163 w 270"/>
              <a:gd name="T15" fmla="*/ 31750 h 265"/>
              <a:gd name="T16" fmla="*/ 298450 w 270"/>
              <a:gd name="T17" fmla="*/ 42863 h 265"/>
              <a:gd name="T18" fmla="*/ 341313 w 270"/>
              <a:gd name="T19" fmla="*/ 55563 h 265"/>
              <a:gd name="T20" fmla="*/ 368300 w 270"/>
              <a:gd name="T21" fmla="*/ 69850 h 265"/>
              <a:gd name="T22" fmla="*/ 376238 w 270"/>
              <a:gd name="T23" fmla="*/ 79375 h 265"/>
              <a:gd name="T24" fmla="*/ 393700 w 270"/>
              <a:gd name="T25" fmla="*/ 80963 h 265"/>
              <a:gd name="T26" fmla="*/ 411163 w 270"/>
              <a:gd name="T27" fmla="*/ 87313 h 265"/>
              <a:gd name="T28" fmla="*/ 423863 w 270"/>
              <a:gd name="T29" fmla="*/ 101600 h 265"/>
              <a:gd name="T30" fmla="*/ 428625 w 270"/>
              <a:gd name="T31" fmla="*/ 119063 h 265"/>
              <a:gd name="T32" fmla="*/ 428625 w 270"/>
              <a:gd name="T33" fmla="*/ 142875 h 265"/>
              <a:gd name="T34" fmla="*/ 422275 w 270"/>
              <a:gd name="T35" fmla="*/ 179388 h 265"/>
              <a:gd name="T36" fmla="*/ 414338 w 270"/>
              <a:gd name="T37" fmla="*/ 233363 h 265"/>
              <a:gd name="T38" fmla="*/ 414338 w 270"/>
              <a:gd name="T39" fmla="*/ 250825 h 265"/>
              <a:gd name="T40" fmla="*/ 409575 w 270"/>
              <a:gd name="T41" fmla="*/ 280988 h 265"/>
              <a:gd name="T42" fmla="*/ 398463 w 270"/>
              <a:gd name="T43" fmla="*/ 304800 h 265"/>
              <a:gd name="T44" fmla="*/ 379413 w 270"/>
              <a:gd name="T45" fmla="*/ 330200 h 265"/>
              <a:gd name="T46" fmla="*/ 354013 w 270"/>
              <a:gd name="T47" fmla="*/ 354013 h 265"/>
              <a:gd name="T48" fmla="*/ 314325 w 270"/>
              <a:gd name="T49" fmla="*/ 374650 h 265"/>
              <a:gd name="T50" fmla="*/ 285750 w 270"/>
              <a:gd name="T51" fmla="*/ 392113 h 265"/>
              <a:gd name="T52" fmla="*/ 268288 w 270"/>
              <a:gd name="T53" fmla="*/ 404813 h 265"/>
              <a:gd name="T54" fmla="*/ 236538 w 270"/>
              <a:gd name="T55" fmla="*/ 417513 h 265"/>
              <a:gd name="T56" fmla="*/ 180975 w 270"/>
              <a:gd name="T57" fmla="*/ 419100 h 265"/>
              <a:gd name="T58" fmla="*/ 155575 w 270"/>
              <a:gd name="T59" fmla="*/ 411163 h 265"/>
              <a:gd name="T60" fmla="*/ 123825 w 270"/>
              <a:gd name="T61" fmla="*/ 387350 h 265"/>
              <a:gd name="T62" fmla="*/ 104775 w 270"/>
              <a:gd name="T63" fmla="*/ 369888 h 265"/>
              <a:gd name="T64" fmla="*/ 88900 w 270"/>
              <a:gd name="T65" fmla="*/ 344488 h 265"/>
              <a:gd name="T66" fmla="*/ 74613 w 270"/>
              <a:gd name="T67" fmla="*/ 309563 h 265"/>
              <a:gd name="T68" fmla="*/ 53975 w 270"/>
              <a:gd name="T69" fmla="*/ 293688 h 265"/>
              <a:gd name="T70" fmla="*/ 31750 w 270"/>
              <a:gd name="T71" fmla="*/ 273050 h 265"/>
              <a:gd name="T72" fmla="*/ 15875 w 270"/>
              <a:gd name="T73" fmla="*/ 246063 h 265"/>
              <a:gd name="T74" fmla="*/ 6350 w 270"/>
              <a:gd name="T75" fmla="*/ 211138 h 265"/>
              <a:gd name="T76" fmla="*/ 6350 w 270"/>
              <a:gd name="T77" fmla="*/ 185738 h 265"/>
              <a:gd name="T78" fmla="*/ 4763 w 270"/>
              <a:gd name="T79" fmla="*/ 171450 h 265"/>
              <a:gd name="T80" fmla="*/ 0 w 270"/>
              <a:gd name="T81" fmla="*/ 155575 h 265"/>
              <a:gd name="T82" fmla="*/ 3175 w 270"/>
              <a:gd name="T83" fmla="*/ 142875 h 265"/>
              <a:gd name="T84" fmla="*/ 15875 w 270"/>
              <a:gd name="T85" fmla="*/ 131763 h 265"/>
              <a:gd name="T86" fmla="*/ 22225 w 270"/>
              <a:gd name="T87" fmla="*/ 130175 h 265"/>
              <a:gd name="T88" fmla="*/ 25400 w 270"/>
              <a:gd name="T89" fmla="*/ 127000 h 265"/>
              <a:gd name="T90" fmla="*/ 28575 w 270"/>
              <a:gd name="T91" fmla="*/ 123825 h 265"/>
              <a:gd name="T92" fmla="*/ 36513 w 270"/>
              <a:gd name="T93" fmla="*/ 95250 h 265"/>
              <a:gd name="T94" fmla="*/ 44450 w 270"/>
              <a:gd name="T95" fmla="*/ 60325 h 265"/>
              <a:gd name="T96" fmla="*/ 49213 w 270"/>
              <a:gd name="T97" fmla="*/ 50800 h 265"/>
              <a:gd name="T98" fmla="*/ 55563 w 270"/>
              <a:gd name="T99" fmla="*/ 42863 h 265"/>
              <a:gd name="T100" fmla="*/ 73025 w 270"/>
              <a:gd name="T101" fmla="*/ 36513 h 265"/>
              <a:gd name="T102" fmla="*/ 85725 w 270"/>
              <a:gd name="T103" fmla="*/ 38100 h 265"/>
              <a:gd name="T104" fmla="*/ 101600 w 270"/>
              <a:gd name="T105" fmla="*/ 20638 h 265"/>
              <a:gd name="T106" fmla="*/ 114300 w 270"/>
              <a:gd name="T107" fmla="*/ 14288 h 265"/>
              <a:gd name="T108" fmla="*/ 128588 w 270"/>
              <a:gd name="T109" fmla="*/ 14288 h 265"/>
              <a:gd name="T110" fmla="*/ 139700 w 270"/>
              <a:gd name="T111" fmla="*/ 31750 h 26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70" h="265">
                <a:moveTo>
                  <a:pt x="88" y="20"/>
                </a:moveTo>
                <a:lnTo>
                  <a:pt x="94" y="15"/>
                </a:lnTo>
                <a:lnTo>
                  <a:pt x="109" y="7"/>
                </a:lnTo>
                <a:lnTo>
                  <a:pt x="115" y="3"/>
                </a:lnTo>
                <a:lnTo>
                  <a:pt x="124" y="0"/>
                </a:lnTo>
                <a:lnTo>
                  <a:pt x="129" y="0"/>
                </a:lnTo>
                <a:lnTo>
                  <a:pt x="132" y="1"/>
                </a:lnTo>
                <a:lnTo>
                  <a:pt x="133" y="3"/>
                </a:lnTo>
                <a:lnTo>
                  <a:pt x="142" y="6"/>
                </a:lnTo>
                <a:lnTo>
                  <a:pt x="150" y="8"/>
                </a:lnTo>
                <a:lnTo>
                  <a:pt x="157" y="8"/>
                </a:lnTo>
                <a:lnTo>
                  <a:pt x="160" y="8"/>
                </a:lnTo>
                <a:lnTo>
                  <a:pt x="167" y="11"/>
                </a:lnTo>
                <a:lnTo>
                  <a:pt x="172" y="13"/>
                </a:lnTo>
                <a:lnTo>
                  <a:pt x="175" y="15"/>
                </a:lnTo>
                <a:lnTo>
                  <a:pt x="179" y="20"/>
                </a:lnTo>
                <a:lnTo>
                  <a:pt x="180" y="25"/>
                </a:lnTo>
                <a:lnTo>
                  <a:pt x="188" y="27"/>
                </a:lnTo>
                <a:lnTo>
                  <a:pt x="205" y="32"/>
                </a:lnTo>
                <a:lnTo>
                  <a:pt x="215" y="35"/>
                </a:lnTo>
                <a:lnTo>
                  <a:pt x="224" y="39"/>
                </a:lnTo>
                <a:lnTo>
                  <a:pt x="232" y="44"/>
                </a:lnTo>
                <a:lnTo>
                  <a:pt x="235" y="46"/>
                </a:lnTo>
                <a:lnTo>
                  <a:pt x="237" y="50"/>
                </a:lnTo>
                <a:lnTo>
                  <a:pt x="240" y="50"/>
                </a:lnTo>
                <a:lnTo>
                  <a:pt x="248" y="51"/>
                </a:lnTo>
                <a:lnTo>
                  <a:pt x="253" y="52"/>
                </a:lnTo>
                <a:lnTo>
                  <a:pt x="259" y="55"/>
                </a:lnTo>
                <a:lnTo>
                  <a:pt x="263" y="59"/>
                </a:lnTo>
                <a:lnTo>
                  <a:pt x="267" y="64"/>
                </a:lnTo>
                <a:lnTo>
                  <a:pt x="269" y="69"/>
                </a:lnTo>
                <a:lnTo>
                  <a:pt x="270" y="75"/>
                </a:lnTo>
                <a:lnTo>
                  <a:pt x="270" y="82"/>
                </a:lnTo>
                <a:lnTo>
                  <a:pt x="270" y="90"/>
                </a:lnTo>
                <a:lnTo>
                  <a:pt x="269" y="100"/>
                </a:lnTo>
                <a:lnTo>
                  <a:pt x="266" y="113"/>
                </a:lnTo>
                <a:lnTo>
                  <a:pt x="261" y="125"/>
                </a:lnTo>
                <a:lnTo>
                  <a:pt x="261" y="147"/>
                </a:lnTo>
                <a:lnTo>
                  <a:pt x="261" y="150"/>
                </a:lnTo>
                <a:lnTo>
                  <a:pt x="261" y="158"/>
                </a:lnTo>
                <a:lnTo>
                  <a:pt x="259" y="170"/>
                </a:lnTo>
                <a:lnTo>
                  <a:pt x="258" y="177"/>
                </a:lnTo>
                <a:lnTo>
                  <a:pt x="254" y="184"/>
                </a:lnTo>
                <a:lnTo>
                  <a:pt x="251" y="192"/>
                </a:lnTo>
                <a:lnTo>
                  <a:pt x="246" y="200"/>
                </a:lnTo>
                <a:lnTo>
                  <a:pt x="239" y="208"/>
                </a:lnTo>
                <a:lnTo>
                  <a:pt x="232" y="216"/>
                </a:lnTo>
                <a:lnTo>
                  <a:pt x="223" y="223"/>
                </a:lnTo>
                <a:lnTo>
                  <a:pt x="212" y="229"/>
                </a:lnTo>
                <a:lnTo>
                  <a:pt x="198" y="236"/>
                </a:lnTo>
                <a:lnTo>
                  <a:pt x="183" y="242"/>
                </a:lnTo>
                <a:lnTo>
                  <a:pt x="180" y="247"/>
                </a:lnTo>
                <a:lnTo>
                  <a:pt x="176" y="250"/>
                </a:lnTo>
                <a:lnTo>
                  <a:pt x="169" y="255"/>
                </a:lnTo>
                <a:lnTo>
                  <a:pt x="160" y="259"/>
                </a:lnTo>
                <a:lnTo>
                  <a:pt x="149" y="263"/>
                </a:lnTo>
                <a:lnTo>
                  <a:pt x="134" y="265"/>
                </a:lnTo>
                <a:lnTo>
                  <a:pt x="114" y="264"/>
                </a:lnTo>
                <a:lnTo>
                  <a:pt x="106" y="263"/>
                </a:lnTo>
                <a:lnTo>
                  <a:pt x="98" y="259"/>
                </a:lnTo>
                <a:lnTo>
                  <a:pt x="89" y="253"/>
                </a:lnTo>
                <a:lnTo>
                  <a:pt x="78" y="244"/>
                </a:lnTo>
                <a:lnTo>
                  <a:pt x="72" y="240"/>
                </a:lnTo>
                <a:lnTo>
                  <a:pt x="66" y="233"/>
                </a:lnTo>
                <a:lnTo>
                  <a:pt x="61" y="225"/>
                </a:lnTo>
                <a:lnTo>
                  <a:pt x="56" y="217"/>
                </a:lnTo>
                <a:lnTo>
                  <a:pt x="51" y="207"/>
                </a:lnTo>
                <a:lnTo>
                  <a:pt x="47" y="195"/>
                </a:lnTo>
                <a:lnTo>
                  <a:pt x="41" y="190"/>
                </a:lnTo>
                <a:lnTo>
                  <a:pt x="34" y="185"/>
                </a:lnTo>
                <a:lnTo>
                  <a:pt x="26" y="178"/>
                </a:lnTo>
                <a:lnTo>
                  <a:pt x="20" y="172"/>
                </a:lnTo>
                <a:lnTo>
                  <a:pt x="17" y="166"/>
                </a:lnTo>
                <a:lnTo>
                  <a:pt x="10" y="155"/>
                </a:lnTo>
                <a:lnTo>
                  <a:pt x="7" y="144"/>
                </a:lnTo>
                <a:lnTo>
                  <a:pt x="4" y="133"/>
                </a:lnTo>
                <a:lnTo>
                  <a:pt x="3" y="125"/>
                </a:lnTo>
                <a:lnTo>
                  <a:pt x="4" y="117"/>
                </a:lnTo>
                <a:lnTo>
                  <a:pt x="6" y="110"/>
                </a:lnTo>
                <a:lnTo>
                  <a:pt x="3" y="108"/>
                </a:lnTo>
                <a:lnTo>
                  <a:pt x="0" y="101"/>
                </a:lnTo>
                <a:lnTo>
                  <a:pt x="0" y="98"/>
                </a:lnTo>
                <a:lnTo>
                  <a:pt x="0" y="93"/>
                </a:lnTo>
                <a:lnTo>
                  <a:pt x="2" y="90"/>
                </a:lnTo>
                <a:lnTo>
                  <a:pt x="7" y="87"/>
                </a:lnTo>
                <a:lnTo>
                  <a:pt x="10" y="83"/>
                </a:lnTo>
                <a:lnTo>
                  <a:pt x="12" y="82"/>
                </a:lnTo>
                <a:lnTo>
                  <a:pt x="14" y="82"/>
                </a:lnTo>
                <a:lnTo>
                  <a:pt x="15" y="84"/>
                </a:lnTo>
                <a:lnTo>
                  <a:pt x="16" y="80"/>
                </a:lnTo>
                <a:lnTo>
                  <a:pt x="17" y="78"/>
                </a:lnTo>
                <a:lnTo>
                  <a:pt x="18" y="78"/>
                </a:lnTo>
                <a:lnTo>
                  <a:pt x="19" y="78"/>
                </a:lnTo>
                <a:lnTo>
                  <a:pt x="23" y="60"/>
                </a:lnTo>
                <a:lnTo>
                  <a:pt x="26" y="44"/>
                </a:lnTo>
                <a:lnTo>
                  <a:pt x="28" y="38"/>
                </a:lnTo>
                <a:lnTo>
                  <a:pt x="31" y="34"/>
                </a:lnTo>
                <a:lnTo>
                  <a:pt x="31" y="32"/>
                </a:lnTo>
                <a:lnTo>
                  <a:pt x="32" y="30"/>
                </a:lnTo>
                <a:lnTo>
                  <a:pt x="35" y="27"/>
                </a:lnTo>
                <a:lnTo>
                  <a:pt x="41" y="24"/>
                </a:lnTo>
                <a:lnTo>
                  <a:pt x="46" y="23"/>
                </a:lnTo>
                <a:lnTo>
                  <a:pt x="50" y="23"/>
                </a:lnTo>
                <a:lnTo>
                  <a:pt x="54" y="24"/>
                </a:lnTo>
                <a:lnTo>
                  <a:pt x="61" y="15"/>
                </a:lnTo>
                <a:lnTo>
                  <a:pt x="64" y="13"/>
                </a:lnTo>
                <a:lnTo>
                  <a:pt x="69" y="11"/>
                </a:lnTo>
                <a:lnTo>
                  <a:pt x="72" y="9"/>
                </a:lnTo>
                <a:lnTo>
                  <a:pt x="77" y="8"/>
                </a:lnTo>
                <a:lnTo>
                  <a:pt x="81" y="9"/>
                </a:lnTo>
                <a:lnTo>
                  <a:pt x="85" y="13"/>
                </a:lnTo>
                <a:lnTo>
                  <a:pt x="88" y="20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59" name="Group 340"/>
          <p:cNvGrpSpPr>
            <a:grpSpLocks/>
          </p:cNvGrpSpPr>
          <p:nvPr/>
        </p:nvGrpSpPr>
        <p:grpSpPr bwMode="auto">
          <a:xfrm>
            <a:off x="2314575" y="2687638"/>
            <a:ext cx="415925" cy="384175"/>
            <a:chOff x="1458" y="1693"/>
            <a:chExt cx="262" cy="242"/>
          </a:xfrm>
        </p:grpSpPr>
        <p:sp>
          <p:nvSpPr>
            <p:cNvPr id="5698" name="Freeform 341"/>
            <p:cNvSpPr>
              <a:spLocks/>
            </p:cNvSpPr>
            <p:nvPr/>
          </p:nvSpPr>
          <p:spPr bwMode="auto">
            <a:xfrm>
              <a:off x="1641" y="1717"/>
              <a:ext cx="35" cy="70"/>
            </a:xfrm>
            <a:custGeom>
              <a:avLst/>
              <a:gdLst>
                <a:gd name="T0" fmla="*/ 0 w 35"/>
                <a:gd name="T1" fmla="*/ 0 h 70"/>
                <a:gd name="T2" fmla="*/ 5 w 35"/>
                <a:gd name="T3" fmla="*/ 5 h 70"/>
                <a:gd name="T4" fmla="*/ 10 w 35"/>
                <a:gd name="T5" fmla="*/ 11 h 70"/>
                <a:gd name="T6" fmla="*/ 16 w 35"/>
                <a:gd name="T7" fmla="*/ 18 h 70"/>
                <a:gd name="T8" fmla="*/ 21 w 35"/>
                <a:gd name="T9" fmla="*/ 27 h 70"/>
                <a:gd name="T10" fmla="*/ 25 w 35"/>
                <a:gd name="T11" fmla="*/ 37 h 70"/>
                <a:gd name="T12" fmla="*/ 26 w 35"/>
                <a:gd name="T13" fmla="*/ 42 h 70"/>
                <a:gd name="T14" fmla="*/ 27 w 35"/>
                <a:gd name="T15" fmla="*/ 47 h 70"/>
                <a:gd name="T16" fmla="*/ 26 w 35"/>
                <a:gd name="T17" fmla="*/ 52 h 70"/>
                <a:gd name="T18" fmla="*/ 25 w 35"/>
                <a:gd name="T19" fmla="*/ 57 h 70"/>
                <a:gd name="T20" fmla="*/ 18 w 35"/>
                <a:gd name="T21" fmla="*/ 70 h 70"/>
                <a:gd name="T22" fmla="*/ 20 w 35"/>
                <a:gd name="T23" fmla="*/ 67 h 70"/>
                <a:gd name="T24" fmla="*/ 26 w 35"/>
                <a:gd name="T25" fmla="*/ 63 h 70"/>
                <a:gd name="T26" fmla="*/ 29 w 35"/>
                <a:gd name="T27" fmla="*/ 58 h 70"/>
                <a:gd name="T28" fmla="*/ 32 w 35"/>
                <a:gd name="T29" fmla="*/ 54 h 70"/>
                <a:gd name="T30" fmla="*/ 34 w 35"/>
                <a:gd name="T31" fmla="*/ 49 h 70"/>
                <a:gd name="T32" fmla="*/ 35 w 35"/>
                <a:gd name="T33" fmla="*/ 43 h 70"/>
                <a:gd name="T34" fmla="*/ 34 w 35"/>
                <a:gd name="T35" fmla="*/ 36 h 70"/>
                <a:gd name="T36" fmla="*/ 33 w 35"/>
                <a:gd name="T37" fmla="*/ 32 h 70"/>
                <a:gd name="T38" fmla="*/ 29 w 35"/>
                <a:gd name="T39" fmla="*/ 26 h 70"/>
                <a:gd name="T40" fmla="*/ 25 w 35"/>
                <a:gd name="T41" fmla="*/ 20 h 70"/>
                <a:gd name="T42" fmla="*/ 19 w 35"/>
                <a:gd name="T43" fmla="*/ 13 h 70"/>
                <a:gd name="T44" fmla="*/ 11 w 35"/>
                <a:gd name="T45" fmla="*/ 7 h 70"/>
                <a:gd name="T46" fmla="*/ 0 w 35"/>
                <a:gd name="T47" fmla="*/ 0 h 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" h="70">
                  <a:moveTo>
                    <a:pt x="0" y="0"/>
                  </a:moveTo>
                  <a:lnTo>
                    <a:pt x="5" y="5"/>
                  </a:lnTo>
                  <a:lnTo>
                    <a:pt x="10" y="11"/>
                  </a:lnTo>
                  <a:lnTo>
                    <a:pt x="16" y="18"/>
                  </a:lnTo>
                  <a:lnTo>
                    <a:pt x="21" y="27"/>
                  </a:lnTo>
                  <a:lnTo>
                    <a:pt x="25" y="37"/>
                  </a:lnTo>
                  <a:lnTo>
                    <a:pt x="26" y="42"/>
                  </a:lnTo>
                  <a:lnTo>
                    <a:pt x="27" y="47"/>
                  </a:lnTo>
                  <a:lnTo>
                    <a:pt x="26" y="52"/>
                  </a:lnTo>
                  <a:lnTo>
                    <a:pt x="25" y="57"/>
                  </a:lnTo>
                  <a:lnTo>
                    <a:pt x="18" y="70"/>
                  </a:lnTo>
                  <a:lnTo>
                    <a:pt x="20" y="67"/>
                  </a:lnTo>
                  <a:lnTo>
                    <a:pt x="26" y="63"/>
                  </a:lnTo>
                  <a:lnTo>
                    <a:pt x="29" y="58"/>
                  </a:lnTo>
                  <a:lnTo>
                    <a:pt x="32" y="54"/>
                  </a:lnTo>
                  <a:lnTo>
                    <a:pt x="34" y="49"/>
                  </a:lnTo>
                  <a:lnTo>
                    <a:pt x="35" y="43"/>
                  </a:lnTo>
                  <a:lnTo>
                    <a:pt x="34" y="36"/>
                  </a:lnTo>
                  <a:lnTo>
                    <a:pt x="33" y="32"/>
                  </a:lnTo>
                  <a:lnTo>
                    <a:pt x="29" y="26"/>
                  </a:lnTo>
                  <a:lnTo>
                    <a:pt x="25" y="20"/>
                  </a:lnTo>
                  <a:lnTo>
                    <a:pt x="19" y="13"/>
                  </a:lnTo>
                  <a:lnTo>
                    <a:pt x="1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9" name="Freeform 342"/>
            <p:cNvSpPr>
              <a:spLocks/>
            </p:cNvSpPr>
            <p:nvPr/>
          </p:nvSpPr>
          <p:spPr bwMode="auto">
            <a:xfrm>
              <a:off x="1480" y="1710"/>
              <a:ext cx="203" cy="120"/>
            </a:xfrm>
            <a:custGeom>
              <a:avLst/>
              <a:gdLst>
                <a:gd name="T0" fmla="*/ 203 w 203"/>
                <a:gd name="T1" fmla="*/ 69 h 120"/>
                <a:gd name="T2" fmla="*/ 194 w 203"/>
                <a:gd name="T3" fmla="*/ 75 h 120"/>
                <a:gd name="T4" fmla="*/ 164 w 203"/>
                <a:gd name="T5" fmla="*/ 95 h 120"/>
                <a:gd name="T6" fmla="*/ 150 w 203"/>
                <a:gd name="T7" fmla="*/ 103 h 120"/>
                <a:gd name="T8" fmla="*/ 139 w 203"/>
                <a:gd name="T9" fmla="*/ 107 h 120"/>
                <a:gd name="T10" fmla="*/ 134 w 203"/>
                <a:gd name="T11" fmla="*/ 110 h 120"/>
                <a:gd name="T12" fmla="*/ 130 w 203"/>
                <a:gd name="T13" fmla="*/ 110 h 120"/>
                <a:gd name="T14" fmla="*/ 119 w 203"/>
                <a:gd name="T15" fmla="*/ 104 h 120"/>
                <a:gd name="T16" fmla="*/ 101 w 203"/>
                <a:gd name="T17" fmla="*/ 97 h 120"/>
                <a:gd name="T18" fmla="*/ 63 w 203"/>
                <a:gd name="T19" fmla="*/ 88 h 120"/>
                <a:gd name="T20" fmla="*/ 49 w 203"/>
                <a:gd name="T21" fmla="*/ 80 h 120"/>
                <a:gd name="T22" fmla="*/ 28 w 203"/>
                <a:gd name="T23" fmla="*/ 69 h 120"/>
                <a:gd name="T24" fmla="*/ 21 w 203"/>
                <a:gd name="T25" fmla="*/ 58 h 120"/>
                <a:gd name="T26" fmla="*/ 16 w 203"/>
                <a:gd name="T27" fmla="*/ 48 h 120"/>
                <a:gd name="T28" fmla="*/ 12 w 203"/>
                <a:gd name="T29" fmla="*/ 36 h 120"/>
                <a:gd name="T30" fmla="*/ 9 w 203"/>
                <a:gd name="T31" fmla="*/ 31 h 120"/>
                <a:gd name="T32" fmla="*/ 9 w 203"/>
                <a:gd name="T33" fmla="*/ 25 h 120"/>
                <a:gd name="T34" fmla="*/ 9 w 203"/>
                <a:gd name="T35" fmla="*/ 19 h 120"/>
                <a:gd name="T36" fmla="*/ 12 w 203"/>
                <a:gd name="T37" fmla="*/ 15 h 120"/>
                <a:gd name="T38" fmla="*/ 14 w 203"/>
                <a:gd name="T39" fmla="*/ 10 h 120"/>
                <a:gd name="T40" fmla="*/ 18 w 203"/>
                <a:gd name="T41" fmla="*/ 8 h 120"/>
                <a:gd name="T42" fmla="*/ 25 w 203"/>
                <a:gd name="T43" fmla="*/ 6 h 120"/>
                <a:gd name="T44" fmla="*/ 35 w 203"/>
                <a:gd name="T45" fmla="*/ 6 h 120"/>
                <a:gd name="T46" fmla="*/ 35 w 203"/>
                <a:gd name="T47" fmla="*/ 2 h 120"/>
                <a:gd name="T48" fmla="*/ 31 w 203"/>
                <a:gd name="T49" fmla="*/ 1 h 120"/>
                <a:gd name="T50" fmla="*/ 22 w 203"/>
                <a:gd name="T51" fmla="*/ 0 h 120"/>
                <a:gd name="T52" fmla="*/ 16 w 203"/>
                <a:gd name="T53" fmla="*/ 1 h 120"/>
                <a:gd name="T54" fmla="*/ 12 w 203"/>
                <a:gd name="T55" fmla="*/ 3 h 120"/>
                <a:gd name="T56" fmla="*/ 8 w 203"/>
                <a:gd name="T57" fmla="*/ 7 h 120"/>
                <a:gd name="T58" fmla="*/ 6 w 203"/>
                <a:gd name="T59" fmla="*/ 12 h 120"/>
                <a:gd name="T60" fmla="*/ 4 w 203"/>
                <a:gd name="T61" fmla="*/ 16 h 120"/>
                <a:gd name="T62" fmla="*/ 1 w 203"/>
                <a:gd name="T63" fmla="*/ 19 h 120"/>
                <a:gd name="T64" fmla="*/ 0 w 203"/>
                <a:gd name="T65" fmla="*/ 25 h 120"/>
                <a:gd name="T66" fmla="*/ 0 w 203"/>
                <a:gd name="T67" fmla="*/ 32 h 120"/>
                <a:gd name="T68" fmla="*/ 2 w 203"/>
                <a:gd name="T69" fmla="*/ 41 h 120"/>
                <a:gd name="T70" fmla="*/ 7 w 203"/>
                <a:gd name="T71" fmla="*/ 51 h 120"/>
                <a:gd name="T72" fmla="*/ 16 w 203"/>
                <a:gd name="T73" fmla="*/ 65 h 120"/>
                <a:gd name="T74" fmla="*/ 17 w 203"/>
                <a:gd name="T75" fmla="*/ 69 h 120"/>
                <a:gd name="T76" fmla="*/ 25 w 203"/>
                <a:gd name="T77" fmla="*/ 73 h 120"/>
                <a:gd name="T78" fmla="*/ 43 w 203"/>
                <a:gd name="T79" fmla="*/ 81 h 120"/>
                <a:gd name="T80" fmla="*/ 51 w 203"/>
                <a:gd name="T81" fmla="*/ 87 h 120"/>
                <a:gd name="T82" fmla="*/ 75 w 203"/>
                <a:gd name="T83" fmla="*/ 103 h 120"/>
                <a:gd name="T84" fmla="*/ 80 w 203"/>
                <a:gd name="T85" fmla="*/ 103 h 120"/>
                <a:gd name="T86" fmla="*/ 94 w 203"/>
                <a:gd name="T87" fmla="*/ 105 h 120"/>
                <a:gd name="T88" fmla="*/ 111 w 203"/>
                <a:gd name="T89" fmla="*/ 110 h 120"/>
                <a:gd name="T90" fmla="*/ 119 w 203"/>
                <a:gd name="T91" fmla="*/ 113 h 120"/>
                <a:gd name="T92" fmla="*/ 126 w 203"/>
                <a:gd name="T93" fmla="*/ 118 h 120"/>
                <a:gd name="T94" fmla="*/ 131 w 203"/>
                <a:gd name="T95" fmla="*/ 119 h 120"/>
                <a:gd name="T96" fmla="*/ 134 w 203"/>
                <a:gd name="T97" fmla="*/ 120 h 120"/>
                <a:gd name="T98" fmla="*/ 139 w 203"/>
                <a:gd name="T99" fmla="*/ 120 h 120"/>
                <a:gd name="T100" fmla="*/ 144 w 203"/>
                <a:gd name="T101" fmla="*/ 119 h 120"/>
                <a:gd name="T102" fmla="*/ 150 w 203"/>
                <a:gd name="T103" fmla="*/ 117 h 120"/>
                <a:gd name="T104" fmla="*/ 163 w 203"/>
                <a:gd name="T105" fmla="*/ 109 h 120"/>
                <a:gd name="T106" fmla="*/ 175 w 203"/>
                <a:gd name="T107" fmla="*/ 98 h 120"/>
                <a:gd name="T108" fmla="*/ 187 w 203"/>
                <a:gd name="T109" fmla="*/ 88 h 120"/>
                <a:gd name="T110" fmla="*/ 196 w 203"/>
                <a:gd name="T111" fmla="*/ 78 h 120"/>
                <a:gd name="T112" fmla="*/ 202 w 203"/>
                <a:gd name="T113" fmla="*/ 71 h 120"/>
                <a:gd name="T114" fmla="*/ 203 w 203"/>
                <a:gd name="T115" fmla="*/ 70 h 120"/>
                <a:gd name="T116" fmla="*/ 203 w 203"/>
                <a:gd name="T117" fmla="*/ 69 h 1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3" h="120">
                  <a:moveTo>
                    <a:pt x="203" y="69"/>
                  </a:moveTo>
                  <a:lnTo>
                    <a:pt x="194" y="75"/>
                  </a:lnTo>
                  <a:lnTo>
                    <a:pt x="164" y="95"/>
                  </a:lnTo>
                  <a:lnTo>
                    <a:pt x="150" y="103"/>
                  </a:lnTo>
                  <a:lnTo>
                    <a:pt x="139" y="107"/>
                  </a:lnTo>
                  <a:lnTo>
                    <a:pt x="134" y="110"/>
                  </a:lnTo>
                  <a:lnTo>
                    <a:pt x="130" y="110"/>
                  </a:lnTo>
                  <a:lnTo>
                    <a:pt x="119" y="104"/>
                  </a:lnTo>
                  <a:lnTo>
                    <a:pt x="101" y="97"/>
                  </a:lnTo>
                  <a:lnTo>
                    <a:pt x="63" y="88"/>
                  </a:lnTo>
                  <a:lnTo>
                    <a:pt x="49" y="80"/>
                  </a:lnTo>
                  <a:lnTo>
                    <a:pt x="28" y="69"/>
                  </a:lnTo>
                  <a:lnTo>
                    <a:pt x="21" y="58"/>
                  </a:lnTo>
                  <a:lnTo>
                    <a:pt x="16" y="48"/>
                  </a:lnTo>
                  <a:lnTo>
                    <a:pt x="12" y="36"/>
                  </a:lnTo>
                  <a:lnTo>
                    <a:pt x="9" y="31"/>
                  </a:lnTo>
                  <a:lnTo>
                    <a:pt x="9" y="25"/>
                  </a:lnTo>
                  <a:lnTo>
                    <a:pt x="9" y="19"/>
                  </a:lnTo>
                  <a:lnTo>
                    <a:pt x="12" y="15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25" y="6"/>
                  </a:lnTo>
                  <a:lnTo>
                    <a:pt x="35" y="6"/>
                  </a:lnTo>
                  <a:lnTo>
                    <a:pt x="35" y="2"/>
                  </a:lnTo>
                  <a:lnTo>
                    <a:pt x="31" y="1"/>
                  </a:lnTo>
                  <a:lnTo>
                    <a:pt x="22" y="0"/>
                  </a:lnTo>
                  <a:lnTo>
                    <a:pt x="16" y="1"/>
                  </a:lnTo>
                  <a:lnTo>
                    <a:pt x="12" y="3"/>
                  </a:lnTo>
                  <a:lnTo>
                    <a:pt x="8" y="7"/>
                  </a:lnTo>
                  <a:lnTo>
                    <a:pt x="6" y="12"/>
                  </a:lnTo>
                  <a:lnTo>
                    <a:pt x="4" y="16"/>
                  </a:lnTo>
                  <a:lnTo>
                    <a:pt x="1" y="19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2" y="41"/>
                  </a:lnTo>
                  <a:lnTo>
                    <a:pt x="7" y="51"/>
                  </a:lnTo>
                  <a:lnTo>
                    <a:pt x="16" y="65"/>
                  </a:lnTo>
                  <a:lnTo>
                    <a:pt x="17" y="69"/>
                  </a:lnTo>
                  <a:lnTo>
                    <a:pt x="25" y="73"/>
                  </a:lnTo>
                  <a:lnTo>
                    <a:pt x="43" y="81"/>
                  </a:lnTo>
                  <a:lnTo>
                    <a:pt x="51" y="87"/>
                  </a:lnTo>
                  <a:lnTo>
                    <a:pt x="75" y="103"/>
                  </a:lnTo>
                  <a:lnTo>
                    <a:pt x="80" y="103"/>
                  </a:lnTo>
                  <a:lnTo>
                    <a:pt x="94" y="105"/>
                  </a:lnTo>
                  <a:lnTo>
                    <a:pt x="111" y="110"/>
                  </a:lnTo>
                  <a:lnTo>
                    <a:pt x="119" y="113"/>
                  </a:lnTo>
                  <a:lnTo>
                    <a:pt x="126" y="118"/>
                  </a:lnTo>
                  <a:lnTo>
                    <a:pt x="131" y="119"/>
                  </a:lnTo>
                  <a:lnTo>
                    <a:pt x="134" y="120"/>
                  </a:lnTo>
                  <a:lnTo>
                    <a:pt x="139" y="120"/>
                  </a:lnTo>
                  <a:lnTo>
                    <a:pt x="144" y="119"/>
                  </a:lnTo>
                  <a:lnTo>
                    <a:pt x="150" y="117"/>
                  </a:lnTo>
                  <a:lnTo>
                    <a:pt x="163" y="109"/>
                  </a:lnTo>
                  <a:lnTo>
                    <a:pt x="175" y="98"/>
                  </a:lnTo>
                  <a:lnTo>
                    <a:pt x="187" y="88"/>
                  </a:lnTo>
                  <a:lnTo>
                    <a:pt x="196" y="78"/>
                  </a:lnTo>
                  <a:lnTo>
                    <a:pt x="202" y="71"/>
                  </a:lnTo>
                  <a:lnTo>
                    <a:pt x="203" y="70"/>
                  </a:lnTo>
                  <a:lnTo>
                    <a:pt x="203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0" name="Freeform 343"/>
            <p:cNvSpPr>
              <a:spLocks/>
            </p:cNvSpPr>
            <p:nvPr/>
          </p:nvSpPr>
          <p:spPr bwMode="auto">
            <a:xfrm>
              <a:off x="1547" y="1693"/>
              <a:ext cx="83" cy="24"/>
            </a:xfrm>
            <a:custGeom>
              <a:avLst/>
              <a:gdLst>
                <a:gd name="T0" fmla="*/ 0 w 83"/>
                <a:gd name="T1" fmla="*/ 18 h 24"/>
                <a:gd name="T2" fmla="*/ 0 w 83"/>
                <a:gd name="T3" fmla="*/ 24 h 24"/>
                <a:gd name="T4" fmla="*/ 6 w 83"/>
                <a:gd name="T5" fmla="*/ 20 h 24"/>
                <a:gd name="T6" fmla="*/ 14 w 83"/>
                <a:gd name="T7" fmla="*/ 17 h 24"/>
                <a:gd name="T8" fmla="*/ 25 w 83"/>
                <a:gd name="T9" fmla="*/ 13 h 24"/>
                <a:gd name="T10" fmla="*/ 37 w 83"/>
                <a:gd name="T11" fmla="*/ 11 h 24"/>
                <a:gd name="T12" fmla="*/ 52 w 83"/>
                <a:gd name="T13" fmla="*/ 9 h 24"/>
                <a:gd name="T14" fmla="*/ 67 w 83"/>
                <a:gd name="T15" fmla="*/ 10 h 24"/>
                <a:gd name="T16" fmla="*/ 75 w 83"/>
                <a:gd name="T17" fmla="*/ 12 h 24"/>
                <a:gd name="T18" fmla="*/ 83 w 83"/>
                <a:gd name="T19" fmla="*/ 14 h 24"/>
                <a:gd name="T20" fmla="*/ 83 w 83"/>
                <a:gd name="T21" fmla="*/ 13 h 24"/>
                <a:gd name="T22" fmla="*/ 81 w 83"/>
                <a:gd name="T23" fmla="*/ 10 h 24"/>
                <a:gd name="T24" fmla="*/ 75 w 83"/>
                <a:gd name="T25" fmla="*/ 8 h 24"/>
                <a:gd name="T26" fmla="*/ 63 w 83"/>
                <a:gd name="T27" fmla="*/ 4 h 24"/>
                <a:gd name="T28" fmla="*/ 60 w 83"/>
                <a:gd name="T29" fmla="*/ 4 h 24"/>
                <a:gd name="T30" fmla="*/ 53 w 83"/>
                <a:gd name="T31" fmla="*/ 5 h 24"/>
                <a:gd name="T32" fmla="*/ 44 w 83"/>
                <a:gd name="T33" fmla="*/ 5 h 24"/>
                <a:gd name="T34" fmla="*/ 41 w 83"/>
                <a:gd name="T35" fmla="*/ 4 h 24"/>
                <a:gd name="T36" fmla="*/ 37 w 83"/>
                <a:gd name="T37" fmla="*/ 2 h 24"/>
                <a:gd name="T38" fmla="*/ 34 w 83"/>
                <a:gd name="T39" fmla="*/ 1 h 24"/>
                <a:gd name="T40" fmla="*/ 31 w 83"/>
                <a:gd name="T41" fmla="*/ 0 h 24"/>
                <a:gd name="T42" fmla="*/ 27 w 83"/>
                <a:gd name="T43" fmla="*/ 2 h 24"/>
                <a:gd name="T44" fmla="*/ 0 w 83"/>
                <a:gd name="T45" fmla="*/ 18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3" h="24">
                  <a:moveTo>
                    <a:pt x="0" y="18"/>
                  </a:moveTo>
                  <a:lnTo>
                    <a:pt x="0" y="24"/>
                  </a:lnTo>
                  <a:lnTo>
                    <a:pt x="6" y="20"/>
                  </a:lnTo>
                  <a:lnTo>
                    <a:pt x="14" y="17"/>
                  </a:lnTo>
                  <a:lnTo>
                    <a:pt x="25" y="13"/>
                  </a:lnTo>
                  <a:lnTo>
                    <a:pt x="37" y="11"/>
                  </a:lnTo>
                  <a:lnTo>
                    <a:pt x="52" y="9"/>
                  </a:lnTo>
                  <a:lnTo>
                    <a:pt x="67" y="10"/>
                  </a:lnTo>
                  <a:lnTo>
                    <a:pt x="75" y="12"/>
                  </a:lnTo>
                  <a:lnTo>
                    <a:pt x="83" y="14"/>
                  </a:lnTo>
                  <a:lnTo>
                    <a:pt x="83" y="13"/>
                  </a:lnTo>
                  <a:lnTo>
                    <a:pt x="81" y="10"/>
                  </a:lnTo>
                  <a:lnTo>
                    <a:pt x="75" y="8"/>
                  </a:lnTo>
                  <a:lnTo>
                    <a:pt x="63" y="4"/>
                  </a:lnTo>
                  <a:lnTo>
                    <a:pt x="60" y="4"/>
                  </a:lnTo>
                  <a:lnTo>
                    <a:pt x="53" y="5"/>
                  </a:lnTo>
                  <a:lnTo>
                    <a:pt x="44" y="5"/>
                  </a:lnTo>
                  <a:lnTo>
                    <a:pt x="41" y="4"/>
                  </a:lnTo>
                  <a:lnTo>
                    <a:pt x="37" y="2"/>
                  </a:lnTo>
                  <a:lnTo>
                    <a:pt x="34" y="1"/>
                  </a:lnTo>
                  <a:lnTo>
                    <a:pt x="31" y="0"/>
                  </a:lnTo>
                  <a:lnTo>
                    <a:pt x="27" y="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1" name="Freeform 344"/>
            <p:cNvSpPr>
              <a:spLocks/>
            </p:cNvSpPr>
            <p:nvPr/>
          </p:nvSpPr>
          <p:spPr bwMode="auto">
            <a:xfrm>
              <a:off x="1558" y="1730"/>
              <a:ext cx="10" cy="24"/>
            </a:xfrm>
            <a:custGeom>
              <a:avLst/>
              <a:gdLst>
                <a:gd name="T0" fmla="*/ 6 w 10"/>
                <a:gd name="T1" fmla="*/ 24 h 24"/>
                <a:gd name="T2" fmla="*/ 3 w 10"/>
                <a:gd name="T3" fmla="*/ 20 h 24"/>
                <a:gd name="T4" fmla="*/ 3 w 10"/>
                <a:gd name="T5" fmla="*/ 15 h 24"/>
                <a:gd name="T6" fmla="*/ 3 w 10"/>
                <a:gd name="T7" fmla="*/ 11 h 24"/>
                <a:gd name="T8" fmla="*/ 6 w 10"/>
                <a:gd name="T9" fmla="*/ 7 h 24"/>
                <a:gd name="T10" fmla="*/ 9 w 10"/>
                <a:gd name="T11" fmla="*/ 3 h 24"/>
                <a:gd name="T12" fmla="*/ 10 w 10"/>
                <a:gd name="T13" fmla="*/ 0 h 24"/>
                <a:gd name="T14" fmla="*/ 5 w 10"/>
                <a:gd name="T15" fmla="*/ 5 h 24"/>
                <a:gd name="T16" fmla="*/ 1 w 10"/>
                <a:gd name="T17" fmla="*/ 8 h 24"/>
                <a:gd name="T18" fmla="*/ 0 w 10"/>
                <a:gd name="T19" fmla="*/ 13 h 24"/>
                <a:gd name="T20" fmla="*/ 0 w 10"/>
                <a:gd name="T21" fmla="*/ 16 h 24"/>
                <a:gd name="T22" fmla="*/ 2 w 10"/>
                <a:gd name="T23" fmla="*/ 20 h 24"/>
                <a:gd name="T24" fmla="*/ 3 w 10"/>
                <a:gd name="T25" fmla="*/ 22 h 24"/>
                <a:gd name="T26" fmla="*/ 6 w 10"/>
                <a:gd name="T27" fmla="*/ 24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24">
                  <a:moveTo>
                    <a:pt x="6" y="24"/>
                  </a:moveTo>
                  <a:lnTo>
                    <a:pt x="3" y="20"/>
                  </a:lnTo>
                  <a:lnTo>
                    <a:pt x="3" y="15"/>
                  </a:lnTo>
                  <a:lnTo>
                    <a:pt x="3" y="11"/>
                  </a:lnTo>
                  <a:lnTo>
                    <a:pt x="6" y="7"/>
                  </a:lnTo>
                  <a:lnTo>
                    <a:pt x="9" y="3"/>
                  </a:lnTo>
                  <a:lnTo>
                    <a:pt x="10" y="0"/>
                  </a:lnTo>
                  <a:lnTo>
                    <a:pt x="5" y="5"/>
                  </a:lnTo>
                  <a:lnTo>
                    <a:pt x="1" y="8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3" y="22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2" name="Freeform 345"/>
            <p:cNvSpPr>
              <a:spLocks/>
            </p:cNvSpPr>
            <p:nvPr/>
          </p:nvSpPr>
          <p:spPr bwMode="auto">
            <a:xfrm>
              <a:off x="1548" y="1750"/>
              <a:ext cx="104" cy="48"/>
            </a:xfrm>
            <a:custGeom>
              <a:avLst/>
              <a:gdLst>
                <a:gd name="T0" fmla="*/ 101 w 104"/>
                <a:gd name="T1" fmla="*/ 22 h 48"/>
                <a:gd name="T2" fmla="*/ 94 w 104"/>
                <a:gd name="T3" fmla="*/ 30 h 48"/>
                <a:gd name="T4" fmla="*/ 86 w 104"/>
                <a:gd name="T5" fmla="*/ 35 h 48"/>
                <a:gd name="T6" fmla="*/ 76 w 104"/>
                <a:gd name="T7" fmla="*/ 40 h 48"/>
                <a:gd name="T8" fmla="*/ 67 w 104"/>
                <a:gd name="T9" fmla="*/ 42 h 48"/>
                <a:gd name="T10" fmla="*/ 57 w 104"/>
                <a:gd name="T11" fmla="*/ 43 h 48"/>
                <a:gd name="T12" fmla="*/ 48 w 104"/>
                <a:gd name="T13" fmla="*/ 42 h 48"/>
                <a:gd name="T14" fmla="*/ 39 w 104"/>
                <a:gd name="T15" fmla="*/ 41 h 48"/>
                <a:gd name="T16" fmla="*/ 30 w 104"/>
                <a:gd name="T17" fmla="*/ 39 h 48"/>
                <a:gd name="T18" fmla="*/ 42 w 104"/>
                <a:gd name="T19" fmla="*/ 40 h 48"/>
                <a:gd name="T20" fmla="*/ 48 w 104"/>
                <a:gd name="T21" fmla="*/ 39 h 48"/>
                <a:gd name="T22" fmla="*/ 35 w 104"/>
                <a:gd name="T23" fmla="*/ 31 h 48"/>
                <a:gd name="T24" fmla="*/ 28 w 104"/>
                <a:gd name="T25" fmla="*/ 25 h 48"/>
                <a:gd name="T26" fmla="*/ 26 w 104"/>
                <a:gd name="T27" fmla="*/ 22 h 48"/>
                <a:gd name="T28" fmla="*/ 26 w 104"/>
                <a:gd name="T29" fmla="*/ 19 h 48"/>
                <a:gd name="T30" fmla="*/ 26 w 104"/>
                <a:gd name="T31" fmla="*/ 16 h 48"/>
                <a:gd name="T32" fmla="*/ 25 w 104"/>
                <a:gd name="T33" fmla="*/ 12 h 48"/>
                <a:gd name="T34" fmla="*/ 23 w 104"/>
                <a:gd name="T35" fmla="*/ 10 h 48"/>
                <a:gd name="T36" fmla="*/ 20 w 104"/>
                <a:gd name="T37" fmla="*/ 9 h 48"/>
                <a:gd name="T38" fmla="*/ 15 w 104"/>
                <a:gd name="T39" fmla="*/ 8 h 48"/>
                <a:gd name="T40" fmla="*/ 11 w 104"/>
                <a:gd name="T41" fmla="*/ 7 h 48"/>
                <a:gd name="T42" fmla="*/ 8 w 104"/>
                <a:gd name="T43" fmla="*/ 0 h 48"/>
                <a:gd name="T44" fmla="*/ 5 w 104"/>
                <a:gd name="T45" fmla="*/ 3 h 48"/>
                <a:gd name="T46" fmla="*/ 3 w 104"/>
                <a:gd name="T47" fmla="*/ 7 h 48"/>
                <a:gd name="T48" fmla="*/ 0 w 104"/>
                <a:gd name="T49" fmla="*/ 12 h 48"/>
                <a:gd name="T50" fmla="*/ 5 w 104"/>
                <a:gd name="T51" fmla="*/ 31 h 48"/>
                <a:gd name="T52" fmla="*/ 9 w 104"/>
                <a:gd name="T53" fmla="*/ 37 h 48"/>
                <a:gd name="T54" fmla="*/ 19 w 104"/>
                <a:gd name="T55" fmla="*/ 41 h 48"/>
                <a:gd name="T56" fmla="*/ 28 w 104"/>
                <a:gd name="T57" fmla="*/ 45 h 48"/>
                <a:gd name="T58" fmla="*/ 39 w 104"/>
                <a:gd name="T59" fmla="*/ 47 h 48"/>
                <a:gd name="T60" fmla="*/ 47 w 104"/>
                <a:gd name="T61" fmla="*/ 48 h 48"/>
                <a:gd name="T62" fmla="*/ 55 w 104"/>
                <a:gd name="T63" fmla="*/ 48 h 48"/>
                <a:gd name="T64" fmla="*/ 63 w 104"/>
                <a:gd name="T65" fmla="*/ 48 h 48"/>
                <a:gd name="T66" fmla="*/ 75 w 104"/>
                <a:gd name="T67" fmla="*/ 46 h 48"/>
                <a:gd name="T68" fmla="*/ 86 w 104"/>
                <a:gd name="T69" fmla="*/ 43 h 48"/>
                <a:gd name="T70" fmla="*/ 93 w 104"/>
                <a:gd name="T71" fmla="*/ 39 h 48"/>
                <a:gd name="T72" fmla="*/ 98 w 104"/>
                <a:gd name="T73" fmla="*/ 35 h 48"/>
                <a:gd name="T74" fmla="*/ 102 w 104"/>
                <a:gd name="T75" fmla="*/ 32 h 48"/>
                <a:gd name="T76" fmla="*/ 104 w 104"/>
                <a:gd name="T77" fmla="*/ 30 h 48"/>
                <a:gd name="T78" fmla="*/ 104 w 104"/>
                <a:gd name="T79" fmla="*/ 27 h 48"/>
                <a:gd name="T80" fmla="*/ 104 w 104"/>
                <a:gd name="T81" fmla="*/ 25 h 48"/>
                <a:gd name="T82" fmla="*/ 102 w 104"/>
                <a:gd name="T83" fmla="*/ 23 h 48"/>
                <a:gd name="T84" fmla="*/ 101 w 104"/>
                <a:gd name="T85" fmla="*/ 22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4" h="48">
                  <a:moveTo>
                    <a:pt x="101" y="22"/>
                  </a:moveTo>
                  <a:lnTo>
                    <a:pt x="94" y="30"/>
                  </a:lnTo>
                  <a:lnTo>
                    <a:pt x="86" y="35"/>
                  </a:lnTo>
                  <a:lnTo>
                    <a:pt x="76" y="40"/>
                  </a:lnTo>
                  <a:lnTo>
                    <a:pt x="67" y="42"/>
                  </a:lnTo>
                  <a:lnTo>
                    <a:pt x="57" y="43"/>
                  </a:lnTo>
                  <a:lnTo>
                    <a:pt x="48" y="42"/>
                  </a:lnTo>
                  <a:lnTo>
                    <a:pt x="39" y="41"/>
                  </a:lnTo>
                  <a:lnTo>
                    <a:pt x="30" y="39"/>
                  </a:lnTo>
                  <a:lnTo>
                    <a:pt x="42" y="40"/>
                  </a:lnTo>
                  <a:lnTo>
                    <a:pt x="48" y="39"/>
                  </a:lnTo>
                  <a:lnTo>
                    <a:pt x="35" y="31"/>
                  </a:lnTo>
                  <a:lnTo>
                    <a:pt x="28" y="25"/>
                  </a:lnTo>
                  <a:lnTo>
                    <a:pt x="26" y="22"/>
                  </a:lnTo>
                  <a:lnTo>
                    <a:pt x="26" y="19"/>
                  </a:lnTo>
                  <a:lnTo>
                    <a:pt x="26" y="16"/>
                  </a:lnTo>
                  <a:lnTo>
                    <a:pt x="25" y="12"/>
                  </a:lnTo>
                  <a:lnTo>
                    <a:pt x="23" y="10"/>
                  </a:lnTo>
                  <a:lnTo>
                    <a:pt x="20" y="9"/>
                  </a:lnTo>
                  <a:lnTo>
                    <a:pt x="15" y="8"/>
                  </a:lnTo>
                  <a:lnTo>
                    <a:pt x="11" y="7"/>
                  </a:lnTo>
                  <a:lnTo>
                    <a:pt x="8" y="0"/>
                  </a:lnTo>
                  <a:lnTo>
                    <a:pt x="5" y="3"/>
                  </a:lnTo>
                  <a:lnTo>
                    <a:pt x="3" y="7"/>
                  </a:lnTo>
                  <a:lnTo>
                    <a:pt x="0" y="12"/>
                  </a:lnTo>
                  <a:lnTo>
                    <a:pt x="5" y="31"/>
                  </a:lnTo>
                  <a:lnTo>
                    <a:pt x="9" y="37"/>
                  </a:lnTo>
                  <a:lnTo>
                    <a:pt x="19" y="41"/>
                  </a:lnTo>
                  <a:lnTo>
                    <a:pt x="28" y="45"/>
                  </a:lnTo>
                  <a:lnTo>
                    <a:pt x="39" y="47"/>
                  </a:lnTo>
                  <a:lnTo>
                    <a:pt x="47" y="48"/>
                  </a:lnTo>
                  <a:lnTo>
                    <a:pt x="55" y="48"/>
                  </a:lnTo>
                  <a:lnTo>
                    <a:pt x="63" y="48"/>
                  </a:lnTo>
                  <a:lnTo>
                    <a:pt x="75" y="46"/>
                  </a:lnTo>
                  <a:lnTo>
                    <a:pt x="86" y="43"/>
                  </a:lnTo>
                  <a:lnTo>
                    <a:pt x="93" y="39"/>
                  </a:lnTo>
                  <a:lnTo>
                    <a:pt x="98" y="35"/>
                  </a:lnTo>
                  <a:lnTo>
                    <a:pt x="102" y="32"/>
                  </a:lnTo>
                  <a:lnTo>
                    <a:pt x="104" y="30"/>
                  </a:lnTo>
                  <a:lnTo>
                    <a:pt x="104" y="27"/>
                  </a:lnTo>
                  <a:lnTo>
                    <a:pt x="104" y="25"/>
                  </a:lnTo>
                  <a:lnTo>
                    <a:pt x="102" y="23"/>
                  </a:lnTo>
                  <a:lnTo>
                    <a:pt x="101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3" name="Freeform 346"/>
            <p:cNvSpPr>
              <a:spLocks/>
            </p:cNvSpPr>
            <p:nvPr/>
          </p:nvSpPr>
          <p:spPr bwMode="auto">
            <a:xfrm>
              <a:off x="1584" y="1732"/>
              <a:ext cx="55" cy="37"/>
            </a:xfrm>
            <a:custGeom>
              <a:avLst/>
              <a:gdLst>
                <a:gd name="T0" fmla="*/ 43 w 55"/>
                <a:gd name="T1" fmla="*/ 37 h 37"/>
                <a:gd name="T2" fmla="*/ 49 w 55"/>
                <a:gd name="T3" fmla="*/ 35 h 37"/>
                <a:gd name="T4" fmla="*/ 53 w 55"/>
                <a:gd name="T5" fmla="*/ 34 h 37"/>
                <a:gd name="T6" fmla="*/ 55 w 55"/>
                <a:gd name="T7" fmla="*/ 32 h 37"/>
                <a:gd name="T8" fmla="*/ 55 w 55"/>
                <a:gd name="T9" fmla="*/ 30 h 37"/>
                <a:gd name="T10" fmla="*/ 54 w 55"/>
                <a:gd name="T11" fmla="*/ 28 h 37"/>
                <a:gd name="T12" fmla="*/ 52 w 55"/>
                <a:gd name="T13" fmla="*/ 25 h 37"/>
                <a:gd name="T14" fmla="*/ 45 w 55"/>
                <a:gd name="T15" fmla="*/ 19 h 37"/>
                <a:gd name="T16" fmla="*/ 39 w 55"/>
                <a:gd name="T17" fmla="*/ 14 h 37"/>
                <a:gd name="T18" fmla="*/ 29 w 55"/>
                <a:gd name="T19" fmla="*/ 8 h 37"/>
                <a:gd name="T20" fmla="*/ 26 w 55"/>
                <a:gd name="T21" fmla="*/ 4 h 37"/>
                <a:gd name="T22" fmla="*/ 21 w 55"/>
                <a:gd name="T23" fmla="*/ 1 h 37"/>
                <a:gd name="T24" fmla="*/ 19 w 55"/>
                <a:gd name="T25" fmla="*/ 1 h 37"/>
                <a:gd name="T26" fmla="*/ 15 w 55"/>
                <a:gd name="T27" fmla="*/ 0 h 37"/>
                <a:gd name="T28" fmla="*/ 12 w 55"/>
                <a:gd name="T29" fmla="*/ 0 h 37"/>
                <a:gd name="T30" fmla="*/ 10 w 55"/>
                <a:gd name="T31" fmla="*/ 1 h 37"/>
                <a:gd name="T32" fmla="*/ 6 w 55"/>
                <a:gd name="T33" fmla="*/ 2 h 37"/>
                <a:gd name="T34" fmla="*/ 3 w 55"/>
                <a:gd name="T35" fmla="*/ 3 h 37"/>
                <a:gd name="T36" fmla="*/ 0 w 55"/>
                <a:gd name="T37" fmla="*/ 5 h 37"/>
                <a:gd name="T38" fmla="*/ 10 w 55"/>
                <a:gd name="T39" fmla="*/ 6 h 37"/>
                <a:gd name="T40" fmla="*/ 19 w 55"/>
                <a:gd name="T41" fmla="*/ 9 h 37"/>
                <a:gd name="T42" fmla="*/ 29 w 55"/>
                <a:gd name="T43" fmla="*/ 12 h 37"/>
                <a:gd name="T44" fmla="*/ 37 w 55"/>
                <a:gd name="T45" fmla="*/ 17 h 37"/>
                <a:gd name="T46" fmla="*/ 42 w 55"/>
                <a:gd name="T47" fmla="*/ 20 h 37"/>
                <a:gd name="T48" fmla="*/ 44 w 55"/>
                <a:gd name="T49" fmla="*/ 22 h 37"/>
                <a:gd name="T50" fmla="*/ 46 w 55"/>
                <a:gd name="T51" fmla="*/ 26 h 37"/>
                <a:gd name="T52" fmla="*/ 46 w 55"/>
                <a:gd name="T53" fmla="*/ 29 h 37"/>
                <a:gd name="T54" fmla="*/ 45 w 55"/>
                <a:gd name="T55" fmla="*/ 33 h 37"/>
                <a:gd name="T56" fmla="*/ 43 w 55"/>
                <a:gd name="T57" fmla="*/ 37 h 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37">
                  <a:moveTo>
                    <a:pt x="43" y="37"/>
                  </a:moveTo>
                  <a:lnTo>
                    <a:pt x="49" y="35"/>
                  </a:lnTo>
                  <a:lnTo>
                    <a:pt x="53" y="34"/>
                  </a:lnTo>
                  <a:lnTo>
                    <a:pt x="55" y="32"/>
                  </a:lnTo>
                  <a:lnTo>
                    <a:pt x="55" y="30"/>
                  </a:lnTo>
                  <a:lnTo>
                    <a:pt x="54" y="28"/>
                  </a:lnTo>
                  <a:lnTo>
                    <a:pt x="52" y="25"/>
                  </a:lnTo>
                  <a:lnTo>
                    <a:pt x="45" y="19"/>
                  </a:lnTo>
                  <a:lnTo>
                    <a:pt x="39" y="14"/>
                  </a:lnTo>
                  <a:lnTo>
                    <a:pt x="29" y="8"/>
                  </a:lnTo>
                  <a:lnTo>
                    <a:pt x="26" y="4"/>
                  </a:lnTo>
                  <a:lnTo>
                    <a:pt x="21" y="1"/>
                  </a:lnTo>
                  <a:lnTo>
                    <a:pt x="19" y="1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5"/>
                  </a:lnTo>
                  <a:lnTo>
                    <a:pt x="10" y="6"/>
                  </a:lnTo>
                  <a:lnTo>
                    <a:pt x="19" y="9"/>
                  </a:lnTo>
                  <a:lnTo>
                    <a:pt x="29" y="12"/>
                  </a:lnTo>
                  <a:lnTo>
                    <a:pt x="37" y="17"/>
                  </a:lnTo>
                  <a:lnTo>
                    <a:pt x="42" y="20"/>
                  </a:lnTo>
                  <a:lnTo>
                    <a:pt x="44" y="22"/>
                  </a:lnTo>
                  <a:lnTo>
                    <a:pt x="46" y="26"/>
                  </a:lnTo>
                  <a:lnTo>
                    <a:pt x="46" y="29"/>
                  </a:lnTo>
                  <a:lnTo>
                    <a:pt x="45" y="33"/>
                  </a:lnTo>
                  <a:lnTo>
                    <a:pt x="43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4" name="Freeform 347"/>
            <p:cNvSpPr>
              <a:spLocks/>
            </p:cNvSpPr>
            <p:nvPr/>
          </p:nvSpPr>
          <p:spPr bwMode="auto">
            <a:xfrm>
              <a:off x="1618" y="1734"/>
              <a:ext cx="27" cy="26"/>
            </a:xfrm>
            <a:custGeom>
              <a:avLst/>
              <a:gdLst>
                <a:gd name="T0" fmla="*/ 0 w 27"/>
                <a:gd name="T1" fmla="*/ 3 h 26"/>
                <a:gd name="T2" fmla="*/ 1 w 27"/>
                <a:gd name="T3" fmla="*/ 3 h 26"/>
                <a:gd name="T4" fmla="*/ 25 w 27"/>
                <a:gd name="T5" fmla="*/ 26 h 26"/>
                <a:gd name="T6" fmla="*/ 26 w 27"/>
                <a:gd name="T7" fmla="*/ 24 h 26"/>
                <a:gd name="T8" fmla="*/ 27 w 27"/>
                <a:gd name="T9" fmla="*/ 20 h 26"/>
                <a:gd name="T10" fmla="*/ 26 w 27"/>
                <a:gd name="T11" fmla="*/ 16 h 26"/>
                <a:gd name="T12" fmla="*/ 21 w 27"/>
                <a:gd name="T13" fmla="*/ 7 h 26"/>
                <a:gd name="T14" fmla="*/ 18 w 27"/>
                <a:gd name="T15" fmla="*/ 1 h 26"/>
                <a:gd name="T16" fmla="*/ 16 w 27"/>
                <a:gd name="T17" fmla="*/ 0 h 26"/>
                <a:gd name="T18" fmla="*/ 15 w 27"/>
                <a:gd name="T19" fmla="*/ 1 h 26"/>
                <a:gd name="T20" fmla="*/ 9 w 27"/>
                <a:gd name="T21" fmla="*/ 1 h 26"/>
                <a:gd name="T22" fmla="*/ 4 w 27"/>
                <a:gd name="T23" fmla="*/ 1 h 26"/>
                <a:gd name="T24" fmla="*/ 0 w 27"/>
                <a:gd name="T25" fmla="*/ 3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26">
                  <a:moveTo>
                    <a:pt x="0" y="3"/>
                  </a:moveTo>
                  <a:lnTo>
                    <a:pt x="1" y="3"/>
                  </a:lnTo>
                  <a:lnTo>
                    <a:pt x="25" y="26"/>
                  </a:lnTo>
                  <a:lnTo>
                    <a:pt x="26" y="24"/>
                  </a:lnTo>
                  <a:lnTo>
                    <a:pt x="27" y="20"/>
                  </a:lnTo>
                  <a:lnTo>
                    <a:pt x="26" y="16"/>
                  </a:lnTo>
                  <a:lnTo>
                    <a:pt x="21" y="7"/>
                  </a:lnTo>
                  <a:lnTo>
                    <a:pt x="18" y="1"/>
                  </a:lnTo>
                  <a:lnTo>
                    <a:pt x="16" y="0"/>
                  </a:lnTo>
                  <a:lnTo>
                    <a:pt x="15" y="1"/>
                  </a:lnTo>
                  <a:lnTo>
                    <a:pt x="9" y="1"/>
                  </a:lnTo>
                  <a:lnTo>
                    <a:pt x="4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5" name="Freeform 348"/>
            <p:cNvSpPr>
              <a:spLocks/>
            </p:cNvSpPr>
            <p:nvPr/>
          </p:nvSpPr>
          <p:spPr bwMode="auto">
            <a:xfrm>
              <a:off x="1566" y="1728"/>
              <a:ext cx="25" cy="30"/>
            </a:xfrm>
            <a:custGeom>
              <a:avLst/>
              <a:gdLst>
                <a:gd name="T0" fmla="*/ 16 w 25"/>
                <a:gd name="T1" fmla="*/ 2 h 30"/>
                <a:gd name="T2" fmla="*/ 12 w 25"/>
                <a:gd name="T3" fmla="*/ 7 h 30"/>
                <a:gd name="T4" fmla="*/ 8 w 25"/>
                <a:gd name="T5" fmla="*/ 10 h 30"/>
                <a:gd name="T6" fmla="*/ 7 w 25"/>
                <a:gd name="T7" fmla="*/ 13 h 30"/>
                <a:gd name="T8" fmla="*/ 6 w 25"/>
                <a:gd name="T9" fmla="*/ 15 h 30"/>
                <a:gd name="T10" fmla="*/ 6 w 25"/>
                <a:gd name="T11" fmla="*/ 18 h 30"/>
                <a:gd name="T12" fmla="*/ 7 w 25"/>
                <a:gd name="T13" fmla="*/ 20 h 30"/>
                <a:gd name="T14" fmla="*/ 5 w 25"/>
                <a:gd name="T15" fmla="*/ 21 h 30"/>
                <a:gd name="T16" fmla="*/ 2 w 25"/>
                <a:gd name="T17" fmla="*/ 24 h 30"/>
                <a:gd name="T18" fmla="*/ 0 w 25"/>
                <a:gd name="T19" fmla="*/ 29 h 30"/>
                <a:gd name="T20" fmla="*/ 8 w 25"/>
                <a:gd name="T21" fmla="*/ 30 h 30"/>
                <a:gd name="T22" fmla="*/ 10 w 25"/>
                <a:gd name="T23" fmla="*/ 18 h 30"/>
                <a:gd name="T24" fmla="*/ 13 w 25"/>
                <a:gd name="T25" fmla="*/ 13 h 30"/>
                <a:gd name="T26" fmla="*/ 16 w 25"/>
                <a:gd name="T27" fmla="*/ 8 h 30"/>
                <a:gd name="T28" fmla="*/ 18 w 25"/>
                <a:gd name="T29" fmla="*/ 6 h 30"/>
                <a:gd name="T30" fmla="*/ 21 w 25"/>
                <a:gd name="T31" fmla="*/ 4 h 30"/>
                <a:gd name="T32" fmla="*/ 24 w 25"/>
                <a:gd name="T33" fmla="*/ 2 h 30"/>
                <a:gd name="T34" fmla="*/ 25 w 25"/>
                <a:gd name="T35" fmla="*/ 2 h 30"/>
                <a:gd name="T36" fmla="*/ 21 w 25"/>
                <a:gd name="T37" fmla="*/ 0 h 30"/>
                <a:gd name="T38" fmla="*/ 17 w 25"/>
                <a:gd name="T39" fmla="*/ 1 h 30"/>
                <a:gd name="T40" fmla="*/ 16 w 25"/>
                <a:gd name="T41" fmla="*/ 2 h 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" h="30">
                  <a:moveTo>
                    <a:pt x="16" y="2"/>
                  </a:moveTo>
                  <a:lnTo>
                    <a:pt x="12" y="7"/>
                  </a:lnTo>
                  <a:lnTo>
                    <a:pt x="8" y="10"/>
                  </a:lnTo>
                  <a:lnTo>
                    <a:pt x="7" y="13"/>
                  </a:lnTo>
                  <a:lnTo>
                    <a:pt x="6" y="15"/>
                  </a:lnTo>
                  <a:lnTo>
                    <a:pt x="6" y="18"/>
                  </a:lnTo>
                  <a:lnTo>
                    <a:pt x="7" y="20"/>
                  </a:lnTo>
                  <a:lnTo>
                    <a:pt x="5" y="21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8" y="30"/>
                  </a:lnTo>
                  <a:lnTo>
                    <a:pt x="10" y="18"/>
                  </a:lnTo>
                  <a:lnTo>
                    <a:pt x="13" y="13"/>
                  </a:lnTo>
                  <a:lnTo>
                    <a:pt x="16" y="8"/>
                  </a:lnTo>
                  <a:lnTo>
                    <a:pt x="18" y="6"/>
                  </a:lnTo>
                  <a:lnTo>
                    <a:pt x="21" y="4"/>
                  </a:lnTo>
                  <a:lnTo>
                    <a:pt x="24" y="2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7" y="1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6" name="Freeform 349"/>
            <p:cNvSpPr>
              <a:spLocks/>
            </p:cNvSpPr>
            <p:nvPr/>
          </p:nvSpPr>
          <p:spPr bwMode="auto">
            <a:xfrm>
              <a:off x="1584" y="1750"/>
              <a:ext cx="3" cy="1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0 h 1"/>
                <a:gd name="T4" fmla="*/ 0 w 3"/>
                <a:gd name="T5" fmla="*/ 1 h 1"/>
                <a:gd name="T6" fmla="*/ 3 w 3"/>
                <a:gd name="T7" fmla="*/ 1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7" name="Freeform 350"/>
            <p:cNvSpPr>
              <a:spLocks/>
            </p:cNvSpPr>
            <p:nvPr/>
          </p:nvSpPr>
          <p:spPr bwMode="auto">
            <a:xfrm>
              <a:off x="1574" y="1751"/>
              <a:ext cx="41" cy="33"/>
            </a:xfrm>
            <a:custGeom>
              <a:avLst/>
              <a:gdLst>
                <a:gd name="T0" fmla="*/ 21 w 41"/>
                <a:gd name="T1" fmla="*/ 24 h 33"/>
                <a:gd name="T2" fmla="*/ 14 w 41"/>
                <a:gd name="T3" fmla="*/ 21 h 33"/>
                <a:gd name="T4" fmla="*/ 9 w 41"/>
                <a:gd name="T5" fmla="*/ 17 h 33"/>
                <a:gd name="T6" fmla="*/ 5 w 41"/>
                <a:gd name="T7" fmla="*/ 13 h 33"/>
                <a:gd name="T8" fmla="*/ 5 w 41"/>
                <a:gd name="T9" fmla="*/ 9 h 33"/>
                <a:gd name="T10" fmla="*/ 6 w 41"/>
                <a:gd name="T11" fmla="*/ 6 h 33"/>
                <a:gd name="T12" fmla="*/ 10 w 41"/>
                <a:gd name="T13" fmla="*/ 0 h 33"/>
                <a:gd name="T14" fmla="*/ 6 w 41"/>
                <a:gd name="T15" fmla="*/ 2 h 33"/>
                <a:gd name="T16" fmla="*/ 4 w 41"/>
                <a:gd name="T17" fmla="*/ 5 h 33"/>
                <a:gd name="T18" fmla="*/ 1 w 41"/>
                <a:gd name="T19" fmla="*/ 7 h 33"/>
                <a:gd name="T20" fmla="*/ 0 w 41"/>
                <a:gd name="T21" fmla="*/ 8 h 33"/>
                <a:gd name="T22" fmla="*/ 0 w 41"/>
                <a:gd name="T23" fmla="*/ 10 h 33"/>
                <a:gd name="T24" fmla="*/ 1 w 41"/>
                <a:gd name="T25" fmla="*/ 11 h 33"/>
                <a:gd name="T26" fmla="*/ 5 w 41"/>
                <a:gd name="T27" fmla="*/ 17 h 33"/>
                <a:gd name="T28" fmla="*/ 8 w 41"/>
                <a:gd name="T29" fmla="*/ 23 h 33"/>
                <a:gd name="T30" fmla="*/ 13 w 41"/>
                <a:gd name="T31" fmla="*/ 28 h 33"/>
                <a:gd name="T32" fmla="*/ 20 w 41"/>
                <a:gd name="T33" fmla="*/ 33 h 33"/>
                <a:gd name="T34" fmla="*/ 30 w 41"/>
                <a:gd name="T35" fmla="*/ 31 h 33"/>
                <a:gd name="T36" fmla="*/ 37 w 41"/>
                <a:gd name="T37" fmla="*/ 30 h 33"/>
                <a:gd name="T38" fmla="*/ 41 w 41"/>
                <a:gd name="T39" fmla="*/ 28 h 33"/>
                <a:gd name="T40" fmla="*/ 33 w 41"/>
                <a:gd name="T41" fmla="*/ 25 h 33"/>
                <a:gd name="T42" fmla="*/ 21 w 41"/>
                <a:gd name="T43" fmla="*/ 24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1" h="33">
                  <a:moveTo>
                    <a:pt x="21" y="24"/>
                  </a:moveTo>
                  <a:lnTo>
                    <a:pt x="14" y="21"/>
                  </a:lnTo>
                  <a:lnTo>
                    <a:pt x="9" y="17"/>
                  </a:lnTo>
                  <a:lnTo>
                    <a:pt x="5" y="13"/>
                  </a:lnTo>
                  <a:lnTo>
                    <a:pt x="5" y="9"/>
                  </a:lnTo>
                  <a:lnTo>
                    <a:pt x="6" y="6"/>
                  </a:lnTo>
                  <a:lnTo>
                    <a:pt x="10" y="0"/>
                  </a:lnTo>
                  <a:lnTo>
                    <a:pt x="6" y="2"/>
                  </a:lnTo>
                  <a:lnTo>
                    <a:pt x="4" y="5"/>
                  </a:lnTo>
                  <a:lnTo>
                    <a:pt x="1" y="7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1"/>
                  </a:lnTo>
                  <a:lnTo>
                    <a:pt x="5" y="17"/>
                  </a:lnTo>
                  <a:lnTo>
                    <a:pt x="8" y="23"/>
                  </a:lnTo>
                  <a:lnTo>
                    <a:pt x="13" y="28"/>
                  </a:lnTo>
                  <a:lnTo>
                    <a:pt x="20" y="33"/>
                  </a:lnTo>
                  <a:lnTo>
                    <a:pt x="30" y="31"/>
                  </a:lnTo>
                  <a:lnTo>
                    <a:pt x="37" y="30"/>
                  </a:lnTo>
                  <a:lnTo>
                    <a:pt x="41" y="28"/>
                  </a:lnTo>
                  <a:lnTo>
                    <a:pt x="33" y="25"/>
                  </a:lnTo>
                  <a:lnTo>
                    <a:pt x="21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8" name="Freeform 351"/>
            <p:cNvSpPr>
              <a:spLocks/>
            </p:cNvSpPr>
            <p:nvPr/>
          </p:nvSpPr>
          <p:spPr bwMode="auto">
            <a:xfrm>
              <a:off x="1584" y="1748"/>
              <a:ext cx="31" cy="24"/>
            </a:xfrm>
            <a:custGeom>
              <a:avLst/>
              <a:gdLst>
                <a:gd name="T0" fmla="*/ 11 w 31"/>
                <a:gd name="T1" fmla="*/ 16 h 24"/>
                <a:gd name="T2" fmla="*/ 12 w 31"/>
                <a:gd name="T3" fmla="*/ 16 h 24"/>
                <a:gd name="T4" fmla="*/ 12 w 31"/>
                <a:gd name="T5" fmla="*/ 13 h 24"/>
                <a:gd name="T6" fmla="*/ 13 w 31"/>
                <a:gd name="T7" fmla="*/ 11 h 24"/>
                <a:gd name="T8" fmla="*/ 16 w 31"/>
                <a:gd name="T9" fmla="*/ 8 h 24"/>
                <a:gd name="T10" fmla="*/ 21 w 31"/>
                <a:gd name="T11" fmla="*/ 5 h 24"/>
                <a:gd name="T12" fmla="*/ 18 w 31"/>
                <a:gd name="T13" fmla="*/ 5 h 24"/>
                <a:gd name="T14" fmla="*/ 14 w 31"/>
                <a:gd name="T15" fmla="*/ 6 h 24"/>
                <a:gd name="T16" fmla="*/ 11 w 31"/>
                <a:gd name="T17" fmla="*/ 9 h 24"/>
                <a:gd name="T18" fmla="*/ 10 w 31"/>
                <a:gd name="T19" fmla="*/ 11 h 24"/>
                <a:gd name="T20" fmla="*/ 10 w 31"/>
                <a:gd name="T21" fmla="*/ 8 h 24"/>
                <a:gd name="T22" fmla="*/ 11 w 31"/>
                <a:gd name="T23" fmla="*/ 5 h 24"/>
                <a:gd name="T24" fmla="*/ 12 w 31"/>
                <a:gd name="T25" fmla="*/ 4 h 24"/>
                <a:gd name="T26" fmla="*/ 15 w 31"/>
                <a:gd name="T27" fmla="*/ 3 h 24"/>
                <a:gd name="T28" fmla="*/ 19 w 31"/>
                <a:gd name="T29" fmla="*/ 3 h 24"/>
                <a:gd name="T30" fmla="*/ 31 w 31"/>
                <a:gd name="T31" fmla="*/ 4 h 24"/>
                <a:gd name="T32" fmla="*/ 16 w 31"/>
                <a:gd name="T33" fmla="*/ 0 h 24"/>
                <a:gd name="T34" fmla="*/ 11 w 31"/>
                <a:gd name="T35" fmla="*/ 2 h 24"/>
                <a:gd name="T36" fmla="*/ 6 w 31"/>
                <a:gd name="T37" fmla="*/ 5 h 24"/>
                <a:gd name="T38" fmla="*/ 4 w 31"/>
                <a:gd name="T39" fmla="*/ 9 h 24"/>
                <a:gd name="T40" fmla="*/ 3 w 31"/>
                <a:gd name="T41" fmla="*/ 9 h 24"/>
                <a:gd name="T42" fmla="*/ 2 w 31"/>
                <a:gd name="T43" fmla="*/ 9 h 24"/>
                <a:gd name="T44" fmla="*/ 0 w 31"/>
                <a:gd name="T45" fmla="*/ 11 h 24"/>
                <a:gd name="T46" fmla="*/ 0 w 31"/>
                <a:gd name="T47" fmla="*/ 17 h 24"/>
                <a:gd name="T48" fmla="*/ 2 w 31"/>
                <a:gd name="T49" fmla="*/ 18 h 24"/>
                <a:gd name="T50" fmla="*/ 4 w 31"/>
                <a:gd name="T51" fmla="*/ 21 h 24"/>
                <a:gd name="T52" fmla="*/ 6 w 31"/>
                <a:gd name="T53" fmla="*/ 24 h 24"/>
                <a:gd name="T54" fmla="*/ 10 w 31"/>
                <a:gd name="T55" fmla="*/ 24 h 24"/>
                <a:gd name="T56" fmla="*/ 13 w 31"/>
                <a:gd name="T57" fmla="*/ 24 h 24"/>
                <a:gd name="T58" fmla="*/ 19 w 31"/>
                <a:gd name="T59" fmla="*/ 21 h 24"/>
                <a:gd name="T60" fmla="*/ 15 w 31"/>
                <a:gd name="T61" fmla="*/ 20 h 24"/>
                <a:gd name="T62" fmla="*/ 12 w 31"/>
                <a:gd name="T63" fmla="*/ 19 h 24"/>
                <a:gd name="T64" fmla="*/ 11 w 31"/>
                <a:gd name="T65" fmla="*/ 16 h 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1" h="24">
                  <a:moveTo>
                    <a:pt x="11" y="16"/>
                  </a:moveTo>
                  <a:lnTo>
                    <a:pt x="12" y="16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6" y="8"/>
                  </a:lnTo>
                  <a:lnTo>
                    <a:pt x="21" y="5"/>
                  </a:lnTo>
                  <a:lnTo>
                    <a:pt x="18" y="5"/>
                  </a:lnTo>
                  <a:lnTo>
                    <a:pt x="14" y="6"/>
                  </a:lnTo>
                  <a:lnTo>
                    <a:pt x="11" y="9"/>
                  </a:lnTo>
                  <a:lnTo>
                    <a:pt x="10" y="11"/>
                  </a:lnTo>
                  <a:lnTo>
                    <a:pt x="10" y="8"/>
                  </a:lnTo>
                  <a:lnTo>
                    <a:pt x="11" y="5"/>
                  </a:lnTo>
                  <a:lnTo>
                    <a:pt x="12" y="4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31" y="4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6" y="5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2" y="18"/>
                  </a:lnTo>
                  <a:lnTo>
                    <a:pt x="4" y="21"/>
                  </a:lnTo>
                  <a:lnTo>
                    <a:pt x="6" y="24"/>
                  </a:lnTo>
                  <a:lnTo>
                    <a:pt x="10" y="24"/>
                  </a:lnTo>
                  <a:lnTo>
                    <a:pt x="13" y="24"/>
                  </a:lnTo>
                  <a:lnTo>
                    <a:pt x="19" y="21"/>
                  </a:lnTo>
                  <a:lnTo>
                    <a:pt x="15" y="20"/>
                  </a:lnTo>
                  <a:lnTo>
                    <a:pt x="12" y="19"/>
                  </a:lnTo>
                  <a:lnTo>
                    <a:pt x="11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09" name="Freeform 352"/>
            <p:cNvSpPr>
              <a:spLocks/>
            </p:cNvSpPr>
            <p:nvPr/>
          </p:nvSpPr>
          <p:spPr bwMode="auto">
            <a:xfrm>
              <a:off x="1598" y="1753"/>
              <a:ext cx="26" cy="24"/>
            </a:xfrm>
            <a:custGeom>
              <a:avLst/>
              <a:gdLst>
                <a:gd name="T0" fmla="*/ 26 w 26"/>
                <a:gd name="T1" fmla="*/ 16 h 24"/>
                <a:gd name="T2" fmla="*/ 25 w 26"/>
                <a:gd name="T3" fmla="*/ 12 h 24"/>
                <a:gd name="T4" fmla="*/ 23 w 26"/>
                <a:gd name="T5" fmla="*/ 6 h 24"/>
                <a:gd name="T6" fmla="*/ 18 w 26"/>
                <a:gd name="T7" fmla="*/ 0 h 24"/>
                <a:gd name="T8" fmla="*/ 17 w 26"/>
                <a:gd name="T9" fmla="*/ 0 h 24"/>
                <a:gd name="T10" fmla="*/ 16 w 26"/>
                <a:gd name="T11" fmla="*/ 1 h 24"/>
                <a:gd name="T12" fmla="*/ 15 w 26"/>
                <a:gd name="T13" fmla="*/ 4 h 24"/>
                <a:gd name="T14" fmla="*/ 17 w 26"/>
                <a:gd name="T15" fmla="*/ 7 h 24"/>
                <a:gd name="T16" fmla="*/ 14 w 26"/>
                <a:gd name="T17" fmla="*/ 13 h 24"/>
                <a:gd name="T18" fmla="*/ 10 w 26"/>
                <a:gd name="T19" fmla="*/ 18 h 24"/>
                <a:gd name="T20" fmla="*/ 7 w 26"/>
                <a:gd name="T21" fmla="*/ 19 h 24"/>
                <a:gd name="T22" fmla="*/ 5 w 26"/>
                <a:gd name="T23" fmla="*/ 19 h 24"/>
                <a:gd name="T24" fmla="*/ 0 w 26"/>
                <a:gd name="T25" fmla="*/ 20 h 24"/>
                <a:gd name="T26" fmla="*/ 18 w 26"/>
                <a:gd name="T27" fmla="*/ 24 h 24"/>
                <a:gd name="T28" fmla="*/ 21 w 26"/>
                <a:gd name="T29" fmla="*/ 24 h 24"/>
                <a:gd name="T30" fmla="*/ 22 w 26"/>
                <a:gd name="T31" fmla="*/ 22 h 24"/>
                <a:gd name="T32" fmla="*/ 24 w 26"/>
                <a:gd name="T33" fmla="*/ 19 h 24"/>
                <a:gd name="T34" fmla="*/ 26 w 26"/>
                <a:gd name="T35" fmla="*/ 16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4">
                  <a:moveTo>
                    <a:pt x="26" y="16"/>
                  </a:moveTo>
                  <a:lnTo>
                    <a:pt x="25" y="12"/>
                  </a:lnTo>
                  <a:lnTo>
                    <a:pt x="23" y="6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1"/>
                  </a:lnTo>
                  <a:lnTo>
                    <a:pt x="15" y="4"/>
                  </a:lnTo>
                  <a:lnTo>
                    <a:pt x="17" y="7"/>
                  </a:lnTo>
                  <a:lnTo>
                    <a:pt x="14" y="13"/>
                  </a:lnTo>
                  <a:lnTo>
                    <a:pt x="10" y="18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0" y="20"/>
                  </a:lnTo>
                  <a:lnTo>
                    <a:pt x="18" y="24"/>
                  </a:lnTo>
                  <a:lnTo>
                    <a:pt x="21" y="24"/>
                  </a:lnTo>
                  <a:lnTo>
                    <a:pt x="22" y="22"/>
                  </a:lnTo>
                  <a:lnTo>
                    <a:pt x="24" y="19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0" name="Freeform 353"/>
            <p:cNvSpPr>
              <a:spLocks/>
            </p:cNvSpPr>
            <p:nvPr/>
          </p:nvSpPr>
          <p:spPr bwMode="auto">
            <a:xfrm>
              <a:off x="1500" y="1787"/>
              <a:ext cx="186" cy="71"/>
            </a:xfrm>
            <a:custGeom>
              <a:avLst/>
              <a:gdLst>
                <a:gd name="T0" fmla="*/ 96 w 186"/>
                <a:gd name="T1" fmla="*/ 53 h 71"/>
                <a:gd name="T2" fmla="*/ 88 w 186"/>
                <a:gd name="T3" fmla="*/ 56 h 71"/>
                <a:gd name="T4" fmla="*/ 80 w 186"/>
                <a:gd name="T5" fmla="*/ 58 h 71"/>
                <a:gd name="T6" fmla="*/ 69 w 186"/>
                <a:gd name="T7" fmla="*/ 58 h 71"/>
                <a:gd name="T8" fmla="*/ 58 w 186"/>
                <a:gd name="T9" fmla="*/ 58 h 71"/>
                <a:gd name="T10" fmla="*/ 44 w 186"/>
                <a:gd name="T11" fmla="*/ 56 h 71"/>
                <a:gd name="T12" fmla="*/ 39 w 186"/>
                <a:gd name="T13" fmla="*/ 53 h 71"/>
                <a:gd name="T14" fmla="*/ 33 w 186"/>
                <a:gd name="T15" fmla="*/ 50 h 71"/>
                <a:gd name="T16" fmla="*/ 26 w 186"/>
                <a:gd name="T17" fmla="*/ 45 h 71"/>
                <a:gd name="T18" fmla="*/ 20 w 186"/>
                <a:gd name="T19" fmla="*/ 41 h 71"/>
                <a:gd name="T20" fmla="*/ 18 w 186"/>
                <a:gd name="T21" fmla="*/ 37 h 71"/>
                <a:gd name="T22" fmla="*/ 15 w 186"/>
                <a:gd name="T23" fmla="*/ 32 h 71"/>
                <a:gd name="T24" fmla="*/ 8 w 186"/>
                <a:gd name="T25" fmla="*/ 17 h 71"/>
                <a:gd name="T26" fmla="*/ 2 w 186"/>
                <a:gd name="T27" fmla="*/ 4 h 71"/>
                <a:gd name="T28" fmla="*/ 1 w 186"/>
                <a:gd name="T29" fmla="*/ 1 h 71"/>
                <a:gd name="T30" fmla="*/ 0 w 186"/>
                <a:gd name="T31" fmla="*/ 0 h 71"/>
                <a:gd name="T32" fmla="*/ 0 w 186"/>
                <a:gd name="T33" fmla="*/ 1 h 71"/>
                <a:gd name="T34" fmla="*/ 0 w 186"/>
                <a:gd name="T35" fmla="*/ 5 h 71"/>
                <a:gd name="T36" fmla="*/ 0 w 186"/>
                <a:gd name="T37" fmla="*/ 10 h 71"/>
                <a:gd name="T38" fmla="*/ 3 w 186"/>
                <a:gd name="T39" fmla="*/ 21 h 71"/>
                <a:gd name="T40" fmla="*/ 9 w 186"/>
                <a:gd name="T41" fmla="*/ 32 h 71"/>
                <a:gd name="T42" fmla="*/ 17 w 186"/>
                <a:gd name="T43" fmla="*/ 43 h 71"/>
                <a:gd name="T44" fmla="*/ 31 w 186"/>
                <a:gd name="T45" fmla="*/ 59 h 71"/>
                <a:gd name="T46" fmla="*/ 36 w 186"/>
                <a:gd name="T47" fmla="*/ 66 h 71"/>
                <a:gd name="T48" fmla="*/ 42 w 186"/>
                <a:gd name="T49" fmla="*/ 67 h 71"/>
                <a:gd name="T50" fmla="*/ 56 w 186"/>
                <a:gd name="T51" fmla="*/ 69 h 71"/>
                <a:gd name="T52" fmla="*/ 76 w 186"/>
                <a:gd name="T53" fmla="*/ 71 h 71"/>
                <a:gd name="T54" fmla="*/ 88 w 186"/>
                <a:gd name="T55" fmla="*/ 71 h 71"/>
                <a:gd name="T56" fmla="*/ 100 w 186"/>
                <a:gd name="T57" fmla="*/ 69 h 71"/>
                <a:gd name="T58" fmla="*/ 113 w 186"/>
                <a:gd name="T59" fmla="*/ 67 h 71"/>
                <a:gd name="T60" fmla="*/ 126 w 186"/>
                <a:gd name="T61" fmla="*/ 64 h 71"/>
                <a:gd name="T62" fmla="*/ 138 w 186"/>
                <a:gd name="T63" fmla="*/ 59 h 71"/>
                <a:gd name="T64" fmla="*/ 150 w 186"/>
                <a:gd name="T65" fmla="*/ 52 h 71"/>
                <a:gd name="T66" fmla="*/ 161 w 186"/>
                <a:gd name="T67" fmla="*/ 44 h 71"/>
                <a:gd name="T68" fmla="*/ 171 w 186"/>
                <a:gd name="T69" fmla="*/ 33 h 71"/>
                <a:gd name="T70" fmla="*/ 176 w 186"/>
                <a:gd name="T71" fmla="*/ 27 h 71"/>
                <a:gd name="T72" fmla="*/ 179 w 186"/>
                <a:gd name="T73" fmla="*/ 20 h 71"/>
                <a:gd name="T74" fmla="*/ 183 w 186"/>
                <a:gd name="T75" fmla="*/ 13 h 71"/>
                <a:gd name="T76" fmla="*/ 186 w 186"/>
                <a:gd name="T77" fmla="*/ 5 h 71"/>
                <a:gd name="T78" fmla="*/ 181 w 186"/>
                <a:gd name="T79" fmla="*/ 12 h 71"/>
                <a:gd name="T80" fmla="*/ 175 w 186"/>
                <a:gd name="T81" fmla="*/ 20 h 71"/>
                <a:gd name="T82" fmla="*/ 166 w 186"/>
                <a:gd name="T83" fmla="*/ 29 h 71"/>
                <a:gd name="T84" fmla="*/ 157 w 186"/>
                <a:gd name="T85" fmla="*/ 37 h 71"/>
                <a:gd name="T86" fmla="*/ 146 w 186"/>
                <a:gd name="T87" fmla="*/ 45 h 71"/>
                <a:gd name="T88" fmla="*/ 135 w 186"/>
                <a:gd name="T89" fmla="*/ 52 h 71"/>
                <a:gd name="T90" fmla="*/ 129 w 186"/>
                <a:gd name="T91" fmla="*/ 53 h 71"/>
                <a:gd name="T92" fmla="*/ 123 w 186"/>
                <a:gd name="T93" fmla="*/ 55 h 71"/>
                <a:gd name="T94" fmla="*/ 115 w 186"/>
                <a:gd name="T95" fmla="*/ 58 h 71"/>
                <a:gd name="T96" fmla="*/ 110 w 186"/>
                <a:gd name="T97" fmla="*/ 58 h 71"/>
                <a:gd name="T98" fmla="*/ 107 w 186"/>
                <a:gd name="T99" fmla="*/ 58 h 71"/>
                <a:gd name="T100" fmla="*/ 105 w 186"/>
                <a:gd name="T101" fmla="*/ 57 h 71"/>
                <a:gd name="T102" fmla="*/ 102 w 186"/>
                <a:gd name="T103" fmla="*/ 56 h 71"/>
                <a:gd name="T104" fmla="*/ 98 w 186"/>
                <a:gd name="T105" fmla="*/ 55 h 71"/>
                <a:gd name="T106" fmla="*/ 96 w 186"/>
                <a:gd name="T107" fmla="*/ 53 h 7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86" h="71">
                  <a:moveTo>
                    <a:pt x="96" y="53"/>
                  </a:moveTo>
                  <a:lnTo>
                    <a:pt x="88" y="56"/>
                  </a:lnTo>
                  <a:lnTo>
                    <a:pt x="80" y="58"/>
                  </a:lnTo>
                  <a:lnTo>
                    <a:pt x="69" y="58"/>
                  </a:lnTo>
                  <a:lnTo>
                    <a:pt x="58" y="58"/>
                  </a:lnTo>
                  <a:lnTo>
                    <a:pt x="44" y="56"/>
                  </a:lnTo>
                  <a:lnTo>
                    <a:pt x="39" y="53"/>
                  </a:lnTo>
                  <a:lnTo>
                    <a:pt x="33" y="50"/>
                  </a:lnTo>
                  <a:lnTo>
                    <a:pt x="26" y="45"/>
                  </a:lnTo>
                  <a:lnTo>
                    <a:pt x="20" y="41"/>
                  </a:lnTo>
                  <a:lnTo>
                    <a:pt x="18" y="37"/>
                  </a:lnTo>
                  <a:lnTo>
                    <a:pt x="15" y="32"/>
                  </a:lnTo>
                  <a:lnTo>
                    <a:pt x="8" y="17"/>
                  </a:lnTo>
                  <a:lnTo>
                    <a:pt x="2" y="4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" y="21"/>
                  </a:lnTo>
                  <a:lnTo>
                    <a:pt x="9" y="32"/>
                  </a:lnTo>
                  <a:lnTo>
                    <a:pt x="17" y="43"/>
                  </a:lnTo>
                  <a:lnTo>
                    <a:pt x="31" y="59"/>
                  </a:lnTo>
                  <a:lnTo>
                    <a:pt x="36" y="66"/>
                  </a:lnTo>
                  <a:lnTo>
                    <a:pt x="42" y="67"/>
                  </a:lnTo>
                  <a:lnTo>
                    <a:pt x="56" y="69"/>
                  </a:lnTo>
                  <a:lnTo>
                    <a:pt x="76" y="71"/>
                  </a:lnTo>
                  <a:lnTo>
                    <a:pt x="88" y="71"/>
                  </a:lnTo>
                  <a:lnTo>
                    <a:pt x="100" y="69"/>
                  </a:lnTo>
                  <a:lnTo>
                    <a:pt x="113" y="67"/>
                  </a:lnTo>
                  <a:lnTo>
                    <a:pt x="126" y="64"/>
                  </a:lnTo>
                  <a:lnTo>
                    <a:pt x="138" y="59"/>
                  </a:lnTo>
                  <a:lnTo>
                    <a:pt x="150" y="52"/>
                  </a:lnTo>
                  <a:lnTo>
                    <a:pt x="161" y="44"/>
                  </a:lnTo>
                  <a:lnTo>
                    <a:pt x="171" y="33"/>
                  </a:lnTo>
                  <a:lnTo>
                    <a:pt x="176" y="27"/>
                  </a:lnTo>
                  <a:lnTo>
                    <a:pt x="179" y="20"/>
                  </a:lnTo>
                  <a:lnTo>
                    <a:pt x="183" y="13"/>
                  </a:lnTo>
                  <a:lnTo>
                    <a:pt x="186" y="5"/>
                  </a:lnTo>
                  <a:lnTo>
                    <a:pt x="181" y="12"/>
                  </a:lnTo>
                  <a:lnTo>
                    <a:pt x="175" y="20"/>
                  </a:lnTo>
                  <a:lnTo>
                    <a:pt x="166" y="29"/>
                  </a:lnTo>
                  <a:lnTo>
                    <a:pt x="157" y="37"/>
                  </a:lnTo>
                  <a:lnTo>
                    <a:pt x="146" y="45"/>
                  </a:lnTo>
                  <a:lnTo>
                    <a:pt x="135" y="52"/>
                  </a:lnTo>
                  <a:lnTo>
                    <a:pt x="129" y="53"/>
                  </a:lnTo>
                  <a:lnTo>
                    <a:pt x="123" y="55"/>
                  </a:lnTo>
                  <a:lnTo>
                    <a:pt x="115" y="58"/>
                  </a:lnTo>
                  <a:lnTo>
                    <a:pt x="110" y="58"/>
                  </a:lnTo>
                  <a:lnTo>
                    <a:pt x="107" y="58"/>
                  </a:lnTo>
                  <a:lnTo>
                    <a:pt x="105" y="57"/>
                  </a:lnTo>
                  <a:lnTo>
                    <a:pt x="102" y="56"/>
                  </a:lnTo>
                  <a:lnTo>
                    <a:pt x="98" y="55"/>
                  </a:lnTo>
                  <a:lnTo>
                    <a:pt x="96" y="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1" name="Freeform 354"/>
            <p:cNvSpPr>
              <a:spLocks/>
            </p:cNvSpPr>
            <p:nvPr/>
          </p:nvSpPr>
          <p:spPr bwMode="auto">
            <a:xfrm>
              <a:off x="1694" y="1733"/>
              <a:ext cx="26" cy="56"/>
            </a:xfrm>
            <a:custGeom>
              <a:avLst/>
              <a:gdLst>
                <a:gd name="T0" fmla="*/ 0 w 26"/>
                <a:gd name="T1" fmla="*/ 0 h 56"/>
                <a:gd name="T2" fmla="*/ 3 w 26"/>
                <a:gd name="T3" fmla="*/ 1 h 56"/>
                <a:gd name="T4" fmla="*/ 6 w 26"/>
                <a:gd name="T5" fmla="*/ 3 h 56"/>
                <a:gd name="T6" fmla="*/ 11 w 26"/>
                <a:gd name="T7" fmla="*/ 7 h 56"/>
                <a:gd name="T8" fmla="*/ 15 w 26"/>
                <a:gd name="T9" fmla="*/ 11 h 56"/>
                <a:gd name="T10" fmla="*/ 20 w 26"/>
                <a:gd name="T11" fmla="*/ 18 h 56"/>
                <a:gd name="T12" fmla="*/ 23 w 26"/>
                <a:gd name="T13" fmla="*/ 27 h 56"/>
                <a:gd name="T14" fmla="*/ 24 w 26"/>
                <a:gd name="T15" fmla="*/ 40 h 56"/>
                <a:gd name="T16" fmla="*/ 24 w 26"/>
                <a:gd name="T17" fmla="*/ 56 h 56"/>
                <a:gd name="T18" fmla="*/ 26 w 26"/>
                <a:gd name="T19" fmla="*/ 48 h 56"/>
                <a:gd name="T20" fmla="*/ 26 w 26"/>
                <a:gd name="T21" fmla="*/ 40 h 56"/>
                <a:gd name="T22" fmla="*/ 26 w 26"/>
                <a:gd name="T23" fmla="*/ 29 h 56"/>
                <a:gd name="T24" fmla="*/ 23 w 26"/>
                <a:gd name="T25" fmla="*/ 19 h 56"/>
                <a:gd name="T26" fmla="*/ 21 w 26"/>
                <a:gd name="T27" fmla="*/ 15 h 56"/>
                <a:gd name="T28" fmla="*/ 19 w 26"/>
                <a:gd name="T29" fmla="*/ 10 h 56"/>
                <a:gd name="T30" fmla="*/ 15 w 26"/>
                <a:gd name="T31" fmla="*/ 7 h 56"/>
                <a:gd name="T32" fmla="*/ 11 w 26"/>
                <a:gd name="T33" fmla="*/ 3 h 56"/>
                <a:gd name="T34" fmla="*/ 6 w 26"/>
                <a:gd name="T35" fmla="*/ 1 h 56"/>
                <a:gd name="T36" fmla="*/ 0 w 26"/>
                <a:gd name="T37" fmla="*/ 0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56">
                  <a:moveTo>
                    <a:pt x="0" y="0"/>
                  </a:moveTo>
                  <a:lnTo>
                    <a:pt x="3" y="1"/>
                  </a:lnTo>
                  <a:lnTo>
                    <a:pt x="6" y="3"/>
                  </a:lnTo>
                  <a:lnTo>
                    <a:pt x="11" y="7"/>
                  </a:lnTo>
                  <a:lnTo>
                    <a:pt x="15" y="11"/>
                  </a:lnTo>
                  <a:lnTo>
                    <a:pt x="20" y="18"/>
                  </a:lnTo>
                  <a:lnTo>
                    <a:pt x="23" y="27"/>
                  </a:lnTo>
                  <a:lnTo>
                    <a:pt x="24" y="40"/>
                  </a:lnTo>
                  <a:lnTo>
                    <a:pt x="24" y="56"/>
                  </a:lnTo>
                  <a:lnTo>
                    <a:pt x="26" y="48"/>
                  </a:lnTo>
                  <a:lnTo>
                    <a:pt x="26" y="40"/>
                  </a:lnTo>
                  <a:lnTo>
                    <a:pt x="26" y="29"/>
                  </a:lnTo>
                  <a:lnTo>
                    <a:pt x="23" y="19"/>
                  </a:lnTo>
                  <a:lnTo>
                    <a:pt x="21" y="15"/>
                  </a:lnTo>
                  <a:lnTo>
                    <a:pt x="19" y="10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6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2" name="Freeform 355"/>
            <p:cNvSpPr>
              <a:spLocks/>
            </p:cNvSpPr>
            <p:nvPr/>
          </p:nvSpPr>
          <p:spPr bwMode="auto">
            <a:xfrm>
              <a:off x="1598" y="1758"/>
              <a:ext cx="8" cy="6"/>
            </a:xfrm>
            <a:custGeom>
              <a:avLst/>
              <a:gdLst>
                <a:gd name="T0" fmla="*/ 5 w 8"/>
                <a:gd name="T1" fmla="*/ 1 h 6"/>
                <a:gd name="T2" fmla="*/ 1 w 8"/>
                <a:gd name="T3" fmla="*/ 1 h 6"/>
                <a:gd name="T4" fmla="*/ 0 w 8"/>
                <a:gd name="T5" fmla="*/ 3 h 6"/>
                <a:gd name="T6" fmla="*/ 1 w 8"/>
                <a:gd name="T7" fmla="*/ 6 h 6"/>
                <a:gd name="T8" fmla="*/ 4 w 8"/>
                <a:gd name="T9" fmla="*/ 2 h 6"/>
                <a:gd name="T10" fmla="*/ 6 w 8"/>
                <a:gd name="T11" fmla="*/ 1 h 6"/>
                <a:gd name="T12" fmla="*/ 8 w 8"/>
                <a:gd name="T13" fmla="*/ 0 h 6"/>
                <a:gd name="T14" fmla="*/ 6 w 8"/>
                <a:gd name="T15" fmla="*/ 0 h 6"/>
                <a:gd name="T16" fmla="*/ 5 w 8"/>
                <a:gd name="T17" fmla="*/ 1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6">
                  <a:moveTo>
                    <a:pt x="5" y="1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1" y="6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3" name="Freeform 356"/>
            <p:cNvSpPr>
              <a:spLocks/>
            </p:cNvSpPr>
            <p:nvPr/>
          </p:nvSpPr>
          <p:spPr bwMode="auto">
            <a:xfrm>
              <a:off x="1545" y="1714"/>
              <a:ext cx="113" cy="62"/>
            </a:xfrm>
            <a:custGeom>
              <a:avLst/>
              <a:gdLst>
                <a:gd name="T0" fmla="*/ 112 w 113"/>
                <a:gd name="T1" fmla="*/ 62 h 62"/>
                <a:gd name="T2" fmla="*/ 113 w 113"/>
                <a:gd name="T3" fmla="*/ 54 h 62"/>
                <a:gd name="T4" fmla="*/ 113 w 113"/>
                <a:gd name="T5" fmla="*/ 46 h 62"/>
                <a:gd name="T6" fmla="*/ 113 w 113"/>
                <a:gd name="T7" fmla="*/ 39 h 62"/>
                <a:gd name="T8" fmla="*/ 112 w 113"/>
                <a:gd name="T9" fmla="*/ 34 h 62"/>
                <a:gd name="T10" fmla="*/ 109 w 113"/>
                <a:gd name="T11" fmla="*/ 28 h 62"/>
                <a:gd name="T12" fmla="*/ 108 w 113"/>
                <a:gd name="T13" fmla="*/ 22 h 62"/>
                <a:gd name="T14" fmla="*/ 105 w 113"/>
                <a:gd name="T15" fmla="*/ 19 h 62"/>
                <a:gd name="T16" fmla="*/ 101 w 113"/>
                <a:gd name="T17" fmla="*/ 14 h 62"/>
                <a:gd name="T18" fmla="*/ 93 w 113"/>
                <a:gd name="T19" fmla="*/ 8 h 62"/>
                <a:gd name="T20" fmla="*/ 84 w 113"/>
                <a:gd name="T21" fmla="*/ 4 h 62"/>
                <a:gd name="T22" fmla="*/ 74 w 113"/>
                <a:gd name="T23" fmla="*/ 2 h 62"/>
                <a:gd name="T24" fmla="*/ 63 w 113"/>
                <a:gd name="T25" fmla="*/ 0 h 62"/>
                <a:gd name="T26" fmla="*/ 52 w 113"/>
                <a:gd name="T27" fmla="*/ 0 h 62"/>
                <a:gd name="T28" fmla="*/ 42 w 113"/>
                <a:gd name="T29" fmla="*/ 2 h 62"/>
                <a:gd name="T30" fmla="*/ 22 w 113"/>
                <a:gd name="T31" fmla="*/ 4 h 62"/>
                <a:gd name="T32" fmla="*/ 8 w 113"/>
                <a:gd name="T33" fmla="*/ 7 h 62"/>
                <a:gd name="T34" fmla="*/ 3 w 113"/>
                <a:gd name="T35" fmla="*/ 10 h 62"/>
                <a:gd name="T36" fmla="*/ 3 w 113"/>
                <a:gd name="T37" fmla="*/ 14 h 62"/>
                <a:gd name="T38" fmla="*/ 3 w 113"/>
                <a:gd name="T39" fmla="*/ 23 h 62"/>
                <a:gd name="T40" fmla="*/ 0 w 113"/>
                <a:gd name="T41" fmla="*/ 34 h 62"/>
                <a:gd name="T42" fmla="*/ 0 w 113"/>
                <a:gd name="T43" fmla="*/ 40 h 62"/>
                <a:gd name="T44" fmla="*/ 8 w 113"/>
                <a:gd name="T45" fmla="*/ 26 h 62"/>
                <a:gd name="T46" fmla="*/ 11 w 113"/>
                <a:gd name="T47" fmla="*/ 20 h 62"/>
                <a:gd name="T48" fmla="*/ 14 w 113"/>
                <a:gd name="T49" fmla="*/ 15 h 62"/>
                <a:gd name="T50" fmla="*/ 16 w 113"/>
                <a:gd name="T51" fmla="*/ 12 h 62"/>
                <a:gd name="T52" fmla="*/ 20 w 113"/>
                <a:gd name="T53" fmla="*/ 11 h 62"/>
                <a:gd name="T54" fmla="*/ 23 w 113"/>
                <a:gd name="T55" fmla="*/ 10 h 62"/>
                <a:gd name="T56" fmla="*/ 26 w 113"/>
                <a:gd name="T57" fmla="*/ 10 h 62"/>
                <a:gd name="T58" fmla="*/ 29 w 113"/>
                <a:gd name="T59" fmla="*/ 11 h 62"/>
                <a:gd name="T60" fmla="*/ 31 w 113"/>
                <a:gd name="T61" fmla="*/ 11 h 62"/>
                <a:gd name="T62" fmla="*/ 34 w 113"/>
                <a:gd name="T63" fmla="*/ 8 h 62"/>
                <a:gd name="T64" fmla="*/ 34 w 113"/>
                <a:gd name="T65" fmla="*/ 7 h 62"/>
                <a:gd name="T66" fmla="*/ 35 w 113"/>
                <a:gd name="T67" fmla="*/ 7 h 62"/>
                <a:gd name="T68" fmla="*/ 38 w 113"/>
                <a:gd name="T69" fmla="*/ 7 h 62"/>
                <a:gd name="T70" fmla="*/ 42 w 113"/>
                <a:gd name="T71" fmla="*/ 8 h 62"/>
                <a:gd name="T72" fmla="*/ 46 w 113"/>
                <a:gd name="T73" fmla="*/ 10 h 62"/>
                <a:gd name="T74" fmla="*/ 50 w 113"/>
                <a:gd name="T75" fmla="*/ 10 h 62"/>
                <a:gd name="T76" fmla="*/ 52 w 113"/>
                <a:gd name="T77" fmla="*/ 10 h 62"/>
                <a:gd name="T78" fmla="*/ 55 w 113"/>
                <a:gd name="T79" fmla="*/ 10 h 62"/>
                <a:gd name="T80" fmla="*/ 59 w 113"/>
                <a:gd name="T81" fmla="*/ 11 h 62"/>
                <a:gd name="T82" fmla="*/ 62 w 113"/>
                <a:gd name="T83" fmla="*/ 14 h 62"/>
                <a:gd name="T84" fmla="*/ 65 w 113"/>
                <a:gd name="T85" fmla="*/ 13 h 62"/>
                <a:gd name="T86" fmla="*/ 68 w 113"/>
                <a:gd name="T87" fmla="*/ 13 h 62"/>
                <a:gd name="T88" fmla="*/ 73 w 113"/>
                <a:gd name="T89" fmla="*/ 13 h 62"/>
                <a:gd name="T90" fmla="*/ 75 w 113"/>
                <a:gd name="T91" fmla="*/ 12 h 62"/>
                <a:gd name="T92" fmla="*/ 78 w 113"/>
                <a:gd name="T93" fmla="*/ 11 h 62"/>
                <a:gd name="T94" fmla="*/ 84 w 113"/>
                <a:gd name="T95" fmla="*/ 11 h 62"/>
                <a:gd name="T96" fmla="*/ 86 w 113"/>
                <a:gd name="T97" fmla="*/ 12 h 62"/>
                <a:gd name="T98" fmla="*/ 90 w 113"/>
                <a:gd name="T99" fmla="*/ 14 h 62"/>
                <a:gd name="T100" fmla="*/ 97 w 113"/>
                <a:gd name="T101" fmla="*/ 23 h 62"/>
                <a:gd name="T102" fmla="*/ 105 w 113"/>
                <a:gd name="T103" fmla="*/ 37 h 62"/>
                <a:gd name="T104" fmla="*/ 107 w 113"/>
                <a:gd name="T105" fmla="*/ 43 h 62"/>
                <a:gd name="T106" fmla="*/ 109 w 113"/>
                <a:gd name="T107" fmla="*/ 51 h 62"/>
                <a:gd name="T108" fmla="*/ 112 w 113"/>
                <a:gd name="T109" fmla="*/ 62 h 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3" h="62">
                  <a:moveTo>
                    <a:pt x="112" y="62"/>
                  </a:moveTo>
                  <a:lnTo>
                    <a:pt x="113" y="54"/>
                  </a:lnTo>
                  <a:lnTo>
                    <a:pt x="113" y="46"/>
                  </a:lnTo>
                  <a:lnTo>
                    <a:pt x="113" y="39"/>
                  </a:lnTo>
                  <a:lnTo>
                    <a:pt x="112" y="34"/>
                  </a:lnTo>
                  <a:lnTo>
                    <a:pt x="109" y="28"/>
                  </a:lnTo>
                  <a:lnTo>
                    <a:pt x="108" y="22"/>
                  </a:lnTo>
                  <a:lnTo>
                    <a:pt x="105" y="19"/>
                  </a:lnTo>
                  <a:lnTo>
                    <a:pt x="101" y="14"/>
                  </a:lnTo>
                  <a:lnTo>
                    <a:pt x="93" y="8"/>
                  </a:lnTo>
                  <a:lnTo>
                    <a:pt x="84" y="4"/>
                  </a:lnTo>
                  <a:lnTo>
                    <a:pt x="74" y="2"/>
                  </a:lnTo>
                  <a:lnTo>
                    <a:pt x="63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22" y="4"/>
                  </a:lnTo>
                  <a:lnTo>
                    <a:pt x="8" y="7"/>
                  </a:lnTo>
                  <a:lnTo>
                    <a:pt x="3" y="10"/>
                  </a:lnTo>
                  <a:lnTo>
                    <a:pt x="3" y="14"/>
                  </a:lnTo>
                  <a:lnTo>
                    <a:pt x="3" y="23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8" y="26"/>
                  </a:lnTo>
                  <a:lnTo>
                    <a:pt x="11" y="20"/>
                  </a:lnTo>
                  <a:lnTo>
                    <a:pt x="14" y="15"/>
                  </a:lnTo>
                  <a:lnTo>
                    <a:pt x="16" y="12"/>
                  </a:lnTo>
                  <a:lnTo>
                    <a:pt x="20" y="11"/>
                  </a:lnTo>
                  <a:lnTo>
                    <a:pt x="23" y="10"/>
                  </a:lnTo>
                  <a:lnTo>
                    <a:pt x="26" y="10"/>
                  </a:lnTo>
                  <a:lnTo>
                    <a:pt x="29" y="11"/>
                  </a:lnTo>
                  <a:lnTo>
                    <a:pt x="31" y="11"/>
                  </a:lnTo>
                  <a:lnTo>
                    <a:pt x="34" y="8"/>
                  </a:lnTo>
                  <a:lnTo>
                    <a:pt x="34" y="7"/>
                  </a:lnTo>
                  <a:lnTo>
                    <a:pt x="35" y="7"/>
                  </a:lnTo>
                  <a:lnTo>
                    <a:pt x="38" y="7"/>
                  </a:lnTo>
                  <a:lnTo>
                    <a:pt x="42" y="8"/>
                  </a:lnTo>
                  <a:lnTo>
                    <a:pt x="46" y="10"/>
                  </a:lnTo>
                  <a:lnTo>
                    <a:pt x="50" y="10"/>
                  </a:lnTo>
                  <a:lnTo>
                    <a:pt x="52" y="10"/>
                  </a:lnTo>
                  <a:lnTo>
                    <a:pt x="55" y="10"/>
                  </a:lnTo>
                  <a:lnTo>
                    <a:pt x="59" y="11"/>
                  </a:lnTo>
                  <a:lnTo>
                    <a:pt x="62" y="14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3" y="13"/>
                  </a:lnTo>
                  <a:lnTo>
                    <a:pt x="75" y="12"/>
                  </a:lnTo>
                  <a:lnTo>
                    <a:pt x="78" y="11"/>
                  </a:lnTo>
                  <a:lnTo>
                    <a:pt x="84" y="11"/>
                  </a:lnTo>
                  <a:lnTo>
                    <a:pt x="86" y="12"/>
                  </a:lnTo>
                  <a:lnTo>
                    <a:pt x="90" y="14"/>
                  </a:lnTo>
                  <a:lnTo>
                    <a:pt x="97" y="23"/>
                  </a:lnTo>
                  <a:lnTo>
                    <a:pt x="105" y="37"/>
                  </a:lnTo>
                  <a:lnTo>
                    <a:pt x="107" y="43"/>
                  </a:lnTo>
                  <a:lnTo>
                    <a:pt x="109" y="51"/>
                  </a:lnTo>
                  <a:lnTo>
                    <a:pt x="112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4" name="Freeform 357"/>
            <p:cNvSpPr>
              <a:spLocks/>
            </p:cNvSpPr>
            <p:nvPr/>
          </p:nvSpPr>
          <p:spPr bwMode="auto">
            <a:xfrm>
              <a:off x="1567" y="1789"/>
              <a:ext cx="90" cy="24"/>
            </a:xfrm>
            <a:custGeom>
              <a:avLst/>
              <a:gdLst>
                <a:gd name="T0" fmla="*/ 90 w 90"/>
                <a:gd name="T1" fmla="*/ 0 h 24"/>
                <a:gd name="T2" fmla="*/ 83 w 90"/>
                <a:gd name="T3" fmla="*/ 3 h 24"/>
                <a:gd name="T4" fmla="*/ 75 w 90"/>
                <a:gd name="T5" fmla="*/ 6 h 24"/>
                <a:gd name="T6" fmla="*/ 64 w 90"/>
                <a:gd name="T7" fmla="*/ 8 h 24"/>
                <a:gd name="T8" fmla="*/ 60 w 90"/>
                <a:gd name="T9" fmla="*/ 9 h 24"/>
                <a:gd name="T10" fmla="*/ 56 w 90"/>
                <a:gd name="T11" fmla="*/ 10 h 24"/>
                <a:gd name="T12" fmla="*/ 52 w 90"/>
                <a:gd name="T13" fmla="*/ 12 h 24"/>
                <a:gd name="T14" fmla="*/ 49 w 90"/>
                <a:gd name="T15" fmla="*/ 16 h 24"/>
                <a:gd name="T16" fmla="*/ 47 w 90"/>
                <a:gd name="T17" fmla="*/ 18 h 24"/>
                <a:gd name="T18" fmla="*/ 45 w 90"/>
                <a:gd name="T19" fmla="*/ 18 h 24"/>
                <a:gd name="T20" fmla="*/ 43 w 90"/>
                <a:gd name="T21" fmla="*/ 17 h 24"/>
                <a:gd name="T22" fmla="*/ 35 w 90"/>
                <a:gd name="T23" fmla="*/ 15 h 24"/>
                <a:gd name="T24" fmla="*/ 29 w 90"/>
                <a:gd name="T25" fmla="*/ 12 h 24"/>
                <a:gd name="T26" fmla="*/ 27 w 90"/>
                <a:gd name="T27" fmla="*/ 11 h 24"/>
                <a:gd name="T28" fmla="*/ 24 w 90"/>
                <a:gd name="T29" fmla="*/ 12 h 24"/>
                <a:gd name="T30" fmla="*/ 23 w 90"/>
                <a:gd name="T31" fmla="*/ 14 h 24"/>
                <a:gd name="T32" fmla="*/ 20 w 90"/>
                <a:gd name="T33" fmla="*/ 14 h 24"/>
                <a:gd name="T34" fmla="*/ 12 w 90"/>
                <a:gd name="T35" fmla="*/ 12 h 24"/>
                <a:gd name="T36" fmla="*/ 0 w 90"/>
                <a:gd name="T37" fmla="*/ 10 h 24"/>
                <a:gd name="T38" fmla="*/ 43 w 90"/>
                <a:gd name="T39" fmla="*/ 24 h 24"/>
                <a:gd name="T40" fmla="*/ 46 w 90"/>
                <a:gd name="T41" fmla="*/ 22 h 24"/>
                <a:gd name="T42" fmla="*/ 53 w 90"/>
                <a:gd name="T43" fmla="*/ 20 h 24"/>
                <a:gd name="T44" fmla="*/ 60 w 90"/>
                <a:gd name="T45" fmla="*/ 19 h 24"/>
                <a:gd name="T46" fmla="*/ 70 w 90"/>
                <a:gd name="T47" fmla="*/ 16 h 24"/>
                <a:gd name="T48" fmla="*/ 77 w 90"/>
                <a:gd name="T49" fmla="*/ 14 h 24"/>
                <a:gd name="T50" fmla="*/ 83 w 90"/>
                <a:gd name="T51" fmla="*/ 10 h 24"/>
                <a:gd name="T52" fmla="*/ 86 w 90"/>
                <a:gd name="T53" fmla="*/ 7 h 24"/>
                <a:gd name="T54" fmla="*/ 88 w 90"/>
                <a:gd name="T55" fmla="*/ 4 h 24"/>
                <a:gd name="T56" fmla="*/ 90 w 90"/>
                <a:gd name="T57" fmla="*/ 2 h 24"/>
                <a:gd name="T58" fmla="*/ 90 w 90"/>
                <a:gd name="T59" fmla="*/ 0 h 2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0" h="24">
                  <a:moveTo>
                    <a:pt x="90" y="0"/>
                  </a:moveTo>
                  <a:lnTo>
                    <a:pt x="83" y="3"/>
                  </a:lnTo>
                  <a:lnTo>
                    <a:pt x="75" y="6"/>
                  </a:lnTo>
                  <a:lnTo>
                    <a:pt x="64" y="8"/>
                  </a:lnTo>
                  <a:lnTo>
                    <a:pt x="60" y="9"/>
                  </a:lnTo>
                  <a:lnTo>
                    <a:pt x="56" y="10"/>
                  </a:lnTo>
                  <a:lnTo>
                    <a:pt x="52" y="12"/>
                  </a:lnTo>
                  <a:lnTo>
                    <a:pt x="49" y="16"/>
                  </a:lnTo>
                  <a:lnTo>
                    <a:pt x="47" y="18"/>
                  </a:lnTo>
                  <a:lnTo>
                    <a:pt x="45" y="18"/>
                  </a:lnTo>
                  <a:lnTo>
                    <a:pt x="43" y="17"/>
                  </a:lnTo>
                  <a:lnTo>
                    <a:pt x="35" y="15"/>
                  </a:lnTo>
                  <a:lnTo>
                    <a:pt x="29" y="12"/>
                  </a:lnTo>
                  <a:lnTo>
                    <a:pt x="27" y="11"/>
                  </a:lnTo>
                  <a:lnTo>
                    <a:pt x="24" y="12"/>
                  </a:lnTo>
                  <a:lnTo>
                    <a:pt x="23" y="14"/>
                  </a:lnTo>
                  <a:lnTo>
                    <a:pt x="20" y="14"/>
                  </a:lnTo>
                  <a:lnTo>
                    <a:pt x="12" y="12"/>
                  </a:lnTo>
                  <a:lnTo>
                    <a:pt x="0" y="10"/>
                  </a:lnTo>
                  <a:lnTo>
                    <a:pt x="43" y="24"/>
                  </a:lnTo>
                  <a:lnTo>
                    <a:pt x="46" y="22"/>
                  </a:lnTo>
                  <a:lnTo>
                    <a:pt x="53" y="20"/>
                  </a:lnTo>
                  <a:lnTo>
                    <a:pt x="60" y="19"/>
                  </a:lnTo>
                  <a:lnTo>
                    <a:pt x="70" y="16"/>
                  </a:lnTo>
                  <a:lnTo>
                    <a:pt x="77" y="14"/>
                  </a:lnTo>
                  <a:lnTo>
                    <a:pt x="83" y="10"/>
                  </a:lnTo>
                  <a:lnTo>
                    <a:pt x="86" y="7"/>
                  </a:lnTo>
                  <a:lnTo>
                    <a:pt x="88" y="4"/>
                  </a:lnTo>
                  <a:lnTo>
                    <a:pt x="90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5" name="Freeform 358"/>
            <p:cNvSpPr>
              <a:spLocks/>
            </p:cNvSpPr>
            <p:nvPr/>
          </p:nvSpPr>
          <p:spPr bwMode="auto">
            <a:xfrm>
              <a:off x="1511" y="1704"/>
              <a:ext cx="46" cy="93"/>
            </a:xfrm>
            <a:custGeom>
              <a:avLst/>
              <a:gdLst>
                <a:gd name="T0" fmla="*/ 23 w 46"/>
                <a:gd name="T1" fmla="*/ 84 h 93"/>
                <a:gd name="T2" fmla="*/ 26 w 46"/>
                <a:gd name="T3" fmla="*/ 86 h 93"/>
                <a:gd name="T4" fmla="*/ 30 w 46"/>
                <a:gd name="T5" fmla="*/ 88 h 93"/>
                <a:gd name="T6" fmla="*/ 37 w 46"/>
                <a:gd name="T7" fmla="*/ 92 h 93"/>
                <a:gd name="T8" fmla="*/ 44 w 46"/>
                <a:gd name="T9" fmla="*/ 93 h 93"/>
                <a:gd name="T10" fmla="*/ 46 w 46"/>
                <a:gd name="T11" fmla="*/ 93 h 93"/>
                <a:gd name="T12" fmla="*/ 41 w 46"/>
                <a:gd name="T13" fmla="*/ 91 h 93"/>
                <a:gd name="T14" fmla="*/ 37 w 46"/>
                <a:gd name="T15" fmla="*/ 88 h 93"/>
                <a:gd name="T16" fmla="*/ 33 w 46"/>
                <a:gd name="T17" fmla="*/ 85 h 93"/>
                <a:gd name="T18" fmla="*/ 30 w 46"/>
                <a:gd name="T19" fmla="*/ 80 h 93"/>
                <a:gd name="T20" fmla="*/ 23 w 46"/>
                <a:gd name="T21" fmla="*/ 71 h 93"/>
                <a:gd name="T22" fmla="*/ 18 w 46"/>
                <a:gd name="T23" fmla="*/ 61 h 93"/>
                <a:gd name="T24" fmla="*/ 15 w 46"/>
                <a:gd name="T25" fmla="*/ 50 h 93"/>
                <a:gd name="T26" fmla="*/ 13 w 46"/>
                <a:gd name="T27" fmla="*/ 41 h 93"/>
                <a:gd name="T28" fmla="*/ 12 w 46"/>
                <a:gd name="T29" fmla="*/ 33 h 93"/>
                <a:gd name="T30" fmla="*/ 10 w 46"/>
                <a:gd name="T31" fmla="*/ 28 h 93"/>
                <a:gd name="T32" fmla="*/ 12 w 46"/>
                <a:gd name="T33" fmla="*/ 23 h 93"/>
                <a:gd name="T34" fmla="*/ 14 w 46"/>
                <a:gd name="T35" fmla="*/ 18 h 93"/>
                <a:gd name="T36" fmla="*/ 16 w 46"/>
                <a:gd name="T37" fmla="*/ 16 h 93"/>
                <a:gd name="T38" fmla="*/ 22 w 46"/>
                <a:gd name="T39" fmla="*/ 12 h 93"/>
                <a:gd name="T40" fmla="*/ 24 w 46"/>
                <a:gd name="T41" fmla="*/ 9 h 93"/>
                <a:gd name="T42" fmla="*/ 23 w 46"/>
                <a:gd name="T43" fmla="*/ 5 h 93"/>
                <a:gd name="T44" fmla="*/ 21 w 46"/>
                <a:gd name="T45" fmla="*/ 1 h 93"/>
                <a:gd name="T46" fmla="*/ 18 w 46"/>
                <a:gd name="T47" fmla="*/ 0 h 93"/>
                <a:gd name="T48" fmla="*/ 16 w 46"/>
                <a:gd name="T49" fmla="*/ 0 h 93"/>
                <a:gd name="T50" fmla="*/ 15 w 46"/>
                <a:gd name="T51" fmla="*/ 1 h 93"/>
                <a:gd name="T52" fmla="*/ 13 w 46"/>
                <a:gd name="T53" fmla="*/ 2 h 93"/>
                <a:gd name="T54" fmla="*/ 8 w 46"/>
                <a:gd name="T55" fmla="*/ 9 h 93"/>
                <a:gd name="T56" fmla="*/ 5 w 46"/>
                <a:gd name="T57" fmla="*/ 17 h 93"/>
                <a:gd name="T58" fmla="*/ 2 w 46"/>
                <a:gd name="T59" fmla="*/ 25 h 93"/>
                <a:gd name="T60" fmla="*/ 0 w 46"/>
                <a:gd name="T61" fmla="*/ 33 h 93"/>
                <a:gd name="T62" fmla="*/ 0 w 46"/>
                <a:gd name="T63" fmla="*/ 38 h 93"/>
                <a:gd name="T64" fmla="*/ 2 w 46"/>
                <a:gd name="T65" fmla="*/ 44 h 93"/>
                <a:gd name="T66" fmla="*/ 10 w 46"/>
                <a:gd name="T67" fmla="*/ 61 h 93"/>
                <a:gd name="T68" fmla="*/ 23 w 46"/>
                <a:gd name="T69" fmla="*/ 84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6" h="93">
                  <a:moveTo>
                    <a:pt x="23" y="84"/>
                  </a:moveTo>
                  <a:lnTo>
                    <a:pt x="26" y="86"/>
                  </a:lnTo>
                  <a:lnTo>
                    <a:pt x="30" y="88"/>
                  </a:lnTo>
                  <a:lnTo>
                    <a:pt x="37" y="92"/>
                  </a:lnTo>
                  <a:lnTo>
                    <a:pt x="44" y="93"/>
                  </a:lnTo>
                  <a:lnTo>
                    <a:pt x="46" y="93"/>
                  </a:lnTo>
                  <a:lnTo>
                    <a:pt x="41" y="91"/>
                  </a:lnTo>
                  <a:lnTo>
                    <a:pt x="37" y="88"/>
                  </a:lnTo>
                  <a:lnTo>
                    <a:pt x="33" y="85"/>
                  </a:lnTo>
                  <a:lnTo>
                    <a:pt x="30" y="80"/>
                  </a:lnTo>
                  <a:lnTo>
                    <a:pt x="23" y="71"/>
                  </a:lnTo>
                  <a:lnTo>
                    <a:pt x="18" y="61"/>
                  </a:lnTo>
                  <a:lnTo>
                    <a:pt x="15" y="50"/>
                  </a:lnTo>
                  <a:lnTo>
                    <a:pt x="13" y="41"/>
                  </a:lnTo>
                  <a:lnTo>
                    <a:pt x="12" y="33"/>
                  </a:lnTo>
                  <a:lnTo>
                    <a:pt x="10" y="28"/>
                  </a:lnTo>
                  <a:lnTo>
                    <a:pt x="12" y="23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22" y="12"/>
                  </a:lnTo>
                  <a:lnTo>
                    <a:pt x="24" y="9"/>
                  </a:lnTo>
                  <a:lnTo>
                    <a:pt x="23" y="5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5" y="1"/>
                  </a:lnTo>
                  <a:lnTo>
                    <a:pt x="13" y="2"/>
                  </a:lnTo>
                  <a:lnTo>
                    <a:pt x="8" y="9"/>
                  </a:lnTo>
                  <a:lnTo>
                    <a:pt x="5" y="17"/>
                  </a:lnTo>
                  <a:lnTo>
                    <a:pt x="2" y="25"/>
                  </a:lnTo>
                  <a:lnTo>
                    <a:pt x="0" y="33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10" y="61"/>
                  </a:lnTo>
                  <a:lnTo>
                    <a:pt x="23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6" name="Freeform 359"/>
            <p:cNvSpPr>
              <a:spLocks/>
            </p:cNvSpPr>
            <p:nvPr/>
          </p:nvSpPr>
          <p:spPr bwMode="auto">
            <a:xfrm>
              <a:off x="1668" y="1725"/>
              <a:ext cx="40" cy="98"/>
            </a:xfrm>
            <a:custGeom>
              <a:avLst/>
              <a:gdLst>
                <a:gd name="T0" fmla="*/ 14 w 40"/>
                <a:gd name="T1" fmla="*/ 32 h 98"/>
                <a:gd name="T2" fmla="*/ 18 w 40"/>
                <a:gd name="T3" fmla="*/ 33 h 98"/>
                <a:gd name="T4" fmla="*/ 24 w 40"/>
                <a:gd name="T5" fmla="*/ 34 h 98"/>
                <a:gd name="T6" fmla="*/ 29 w 40"/>
                <a:gd name="T7" fmla="*/ 36 h 98"/>
                <a:gd name="T8" fmla="*/ 30 w 40"/>
                <a:gd name="T9" fmla="*/ 39 h 98"/>
                <a:gd name="T10" fmla="*/ 31 w 40"/>
                <a:gd name="T11" fmla="*/ 41 h 98"/>
                <a:gd name="T12" fmla="*/ 30 w 40"/>
                <a:gd name="T13" fmla="*/ 48 h 98"/>
                <a:gd name="T14" fmla="*/ 28 w 40"/>
                <a:gd name="T15" fmla="*/ 56 h 98"/>
                <a:gd name="T16" fmla="*/ 28 w 40"/>
                <a:gd name="T17" fmla="*/ 60 h 98"/>
                <a:gd name="T18" fmla="*/ 28 w 40"/>
                <a:gd name="T19" fmla="*/ 64 h 98"/>
                <a:gd name="T20" fmla="*/ 29 w 40"/>
                <a:gd name="T21" fmla="*/ 74 h 98"/>
                <a:gd name="T22" fmla="*/ 30 w 40"/>
                <a:gd name="T23" fmla="*/ 86 h 98"/>
                <a:gd name="T24" fmla="*/ 29 w 40"/>
                <a:gd name="T25" fmla="*/ 98 h 98"/>
                <a:gd name="T26" fmla="*/ 31 w 40"/>
                <a:gd name="T27" fmla="*/ 87 h 98"/>
                <a:gd name="T28" fmla="*/ 33 w 40"/>
                <a:gd name="T29" fmla="*/ 73 h 98"/>
                <a:gd name="T30" fmla="*/ 34 w 40"/>
                <a:gd name="T31" fmla="*/ 57 h 98"/>
                <a:gd name="T32" fmla="*/ 38 w 40"/>
                <a:gd name="T33" fmla="*/ 54 h 98"/>
                <a:gd name="T34" fmla="*/ 40 w 40"/>
                <a:gd name="T35" fmla="*/ 50 h 98"/>
                <a:gd name="T36" fmla="*/ 40 w 40"/>
                <a:gd name="T37" fmla="*/ 47 h 98"/>
                <a:gd name="T38" fmla="*/ 40 w 40"/>
                <a:gd name="T39" fmla="*/ 44 h 98"/>
                <a:gd name="T40" fmla="*/ 38 w 40"/>
                <a:gd name="T41" fmla="*/ 40 h 98"/>
                <a:gd name="T42" fmla="*/ 37 w 40"/>
                <a:gd name="T43" fmla="*/ 39 h 98"/>
                <a:gd name="T44" fmla="*/ 34 w 40"/>
                <a:gd name="T45" fmla="*/ 32 h 98"/>
                <a:gd name="T46" fmla="*/ 32 w 40"/>
                <a:gd name="T47" fmla="*/ 27 h 98"/>
                <a:gd name="T48" fmla="*/ 30 w 40"/>
                <a:gd name="T49" fmla="*/ 24 h 98"/>
                <a:gd name="T50" fmla="*/ 26 w 40"/>
                <a:gd name="T51" fmla="*/ 20 h 98"/>
                <a:gd name="T52" fmla="*/ 23 w 40"/>
                <a:gd name="T53" fmla="*/ 18 h 98"/>
                <a:gd name="T54" fmla="*/ 21 w 40"/>
                <a:gd name="T55" fmla="*/ 17 h 98"/>
                <a:gd name="T56" fmla="*/ 18 w 40"/>
                <a:gd name="T57" fmla="*/ 11 h 98"/>
                <a:gd name="T58" fmla="*/ 15 w 40"/>
                <a:gd name="T59" fmla="*/ 8 h 98"/>
                <a:gd name="T60" fmla="*/ 11 w 40"/>
                <a:gd name="T61" fmla="*/ 4 h 98"/>
                <a:gd name="T62" fmla="*/ 8 w 40"/>
                <a:gd name="T63" fmla="*/ 2 h 98"/>
                <a:gd name="T64" fmla="*/ 2 w 40"/>
                <a:gd name="T65" fmla="*/ 0 h 98"/>
                <a:gd name="T66" fmla="*/ 0 w 40"/>
                <a:gd name="T67" fmla="*/ 0 h 98"/>
                <a:gd name="T68" fmla="*/ 7 w 40"/>
                <a:gd name="T69" fmla="*/ 4 h 98"/>
                <a:gd name="T70" fmla="*/ 10 w 40"/>
                <a:gd name="T71" fmla="*/ 9 h 98"/>
                <a:gd name="T72" fmla="*/ 13 w 40"/>
                <a:gd name="T73" fmla="*/ 15 h 98"/>
                <a:gd name="T74" fmla="*/ 14 w 40"/>
                <a:gd name="T75" fmla="*/ 19 h 98"/>
                <a:gd name="T76" fmla="*/ 14 w 40"/>
                <a:gd name="T77" fmla="*/ 28 h 98"/>
                <a:gd name="T78" fmla="*/ 14 w 40"/>
                <a:gd name="T79" fmla="*/ 32 h 9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0" h="98">
                  <a:moveTo>
                    <a:pt x="14" y="32"/>
                  </a:moveTo>
                  <a:lnTo>
                    <a:pt x="18" y="33"/>
                  </a:lnTo>
                  <a:lnTo>
                    <a:pt x="24" y="34"/>
                  </a:lnTo>
                  <a:lnTo>
                    <a:pt x="29" y="36"/>
                  </a:lnTo>
                  <a:lnTo>
                    <a:pt x="30" y="39"/>
                  </a:lnTo>
                  <a:lnTo>
                    <a:pt x="31" y="41"/>
                  </a:lnTo>
                  <a:lnTo>
                    <a:pt x="30" y="48"/>
                  </a:lnTo>
                  <a:lnTo>
                    <a:pt x="28" y="56"/>
                  </a:lnTo>
                  <a:lnTo>
                    <a:pt x="28" y="60"/>
                  </a:lnTo>
                  <a:lnTo>
                    <a:pt x="28" y="64"/>
                  </a:lnTo>
                  <a:lnTo>
                    <a:pt x="29" y="74"/>
                  </a:lnTo>
                  <a:lnTo>
                    <a:pt x="30" y="86"/>
                  </a:lnTo>
                  <a:lnTo>
                    <a:pt x="29" y="98"/>
                  </a:lnTo>
                  <a:lnTo>
                    <a:pt x="31" y="87"/>
                  </a:lnTo>
                  <a:lnTo>
                    <a:pt x="33" y="73"/>
                  </a:lnTo>
                  <a:lnTo>
                    <a:pt x="34" y="57"/>
                  </a:lnTo>
                  <a:lnTo>
                    <a:pt x="38" y="54"/>
                  </a:lnTo>
                  <a:lnTo>
                    <a:pt x="40" y="50"/>
                  </a:lnTo>
                  <a:lnTo>
                    <a:pt x="40" y="47"/>
                  </a:lnTo>
                  <a:lnTo>
                    <a:pt x="40" y="44"/>
                  </a:lnTo>
                  <a:lnTo>
                    <a:pt x="38" y="40"/>
                  </a:lnTo>
                  <a:lnTo>
                    <a:pt x="37" y="39"/>
                  </a:lnTo>
                  <a:lnTo>
                    <a:pt x="34" y="32"/>
                  </a:lnTo>
                  <a:lnTo>
                    <a:pt x="32" y="27"/>
                  </a:lnTo>
                  <a:lnTo>
                    <a:pt x="30" y="24"/>
                  </a:lnTo>
                  <a:lnTo>
                    <a:pt x="26" y="20"/>
                  </a:lnTo>
                  <a:lnTo>
                    <a:pt x="23" y="18"/>
                  </a:lnTo>
                  <a:lnTo>
                    <a:pt x="21" y="17"/>
                  </a:lnTo>
                  <a:lnTo>
                    <a:pt x="18" y="11"/>
                  </a:lnTo>
                  <a:lnTo>
                    <a:pt x="15" y="8"/>
                  </a:lnTo>
                  <a:lnTo>
                    <a:pt x="11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7" y="4"/>
                  </a:lnTo>
                  <a:lnTo>
                    <a:pt x="10" y="9"/>
                  </a:lnTo>
                  <a:lnTo>
                    <a:pt x="13" y="15"/>
                  </a:lnTo>
                  <a:lnTo>
                    <a:pt x="14" y="19"/>
                  </a:lnTo>
                  <a:lnTo>
                    <a:pt x="14" y="28"/>
                  </a:lnTo>
                  <a:lnTo>
                    <a:pt x="14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7" name="Freeform 360"/>
            <p:cNvSpPr>
              <a:spLocks/>
            </p:cNvSpPr>
            <p:nvPr/>
          </p:nvSpPr>
          <p:spPr bwMode="auto">
            <a:xfrm>
              <a:off x="1537" y="1803"/>
              <a:ext cx="175" cy="103"/>
            </a:xfrm>
            <a:custGeom>
              <a:avLst/>
              <a:gdLst>
                <a:gd name="T0" fmla="*/ 173 w 175"/>
                <a:gd name="T1" fmla="*/ 0 h 103"/>
                <a:gd name="T2" fmla="*/ 172 w 175"/>
                <a:gd name="T3" fmla="*/ 9 h 103"/>
                <a:gd name="T4" fmla="*/ 171 w 175"/>
                <a:gd name="T5" fmla="*/ 19 h 103"/>
                <a:gd name="T6" fmla="*/ 169 w 175"/>
                <a:gd name="T7" fmla="*/ 27 h 103"/>
                <a:gd name="T8" fmla="*/ 167 w 175"/>
                <a:gd name="T9" fmla="*/ 36 h 103"/>
                <a:gd name="T10" fmla="*/ 160 w 175"/>
                <a:gd name="T11" fmla="*/ 51 h 103"/>
                <a:gd name="T12" fmla="*/ 152 w 175"/>
                <a:gd name="T13" fmla="*/ 64 h 103"/>
                <a:gd name="T14" fmla="*/ 142 w 175"/>
                <a:gd name="T15" fmla="*/ 74 h 103"/>
                <a:gd name="T16" fmla="*/ 134 w 175"/>
                <a:gd name="T17" fmla="*/ 81 h 103"/>
                <a:gd name="T18" fmla="*/ 128 w 175"/>
                <a:gd name="T19" fmla="*/ 87 h 103"/>
                <a:gd name="T20" fmla="*/ 123 w 175"/>
                <a:gd name="T21" fmla="*/ 89 h 103"/>
                <a:gd name="T22" fmla="*/ 47 w 175"/>
                <a:gd name="T23" fmla="*/ 77 h 103"/>
                <a:gd name="T24" fmla="*/ 38 w 175"/>
                <a:gd name="T25" fmla="*/ 75 h 103"/>
                <a:gd name="T26" fmla="*/ 20 w 175"/>
                <a:gd name="T27" fmla="*/ 72 h 103"/>
                <a:gd name="T28" fmla="*/ 11 w 175"/>
                <a:gd name="T29" fmla="*/ 72 h 103"/>
                <a:gd name="T30" fmla="*/ 4 w 175"/>
                <a:gd name="T31" fmla="*/ 72 h 103"/>
                <a:gd name="T32" fmla="*/ 2 w 175"/>
                <a:gd name="T33" fmla="*/ 72 h 103"/>
                <a:gd name="T34" fmla="*/ 0 w 175"/>
                <a:gd name="T35" fmla="*/ 73 h 103"/>
                <a:gd name="T36" fmla="*/ 0 w 175"/>
                <a:gd name="T37" fmla="*/ 74 h 103"/>
                <a:gd name="T38" fmla="*/ 2 w 175"/>
                <a:gd name="T39" fmla="*/ 76 h 103"/>
                <a:gd name="T40" fmla="*/ 60 w 175"/>
                <a:gd name="T41" fmla="*/ 84 h 103"/>
                <a:gd name="T42" fmla="*/ 86 w 175"/>
                <a:gd name="T43" fmla="*/ 95 h 103"/>
                <a:gd name="T44" fmla="*/ 107 w 175"/>
                <a:gd name="T45" fmla="*/ 100 h 103"/>
                <a:gd name="T46" fmla="*/ 115 w 175"/>
                <a:gd name="T47" fmla="*/ 103 h 103"/>
                <a:gd name="T48" fmla="*/ 122 w 175"/>
                <a:gd name="T49" fmla="*/ 103 h 103"/>
                <a:gd name="T50" fmla="*/ 125 w 175"/>
                <a:gd name="T51" fmla="*/ 103 h 103"/>
                <a:gd name="T52" fmla="*/ 129 w 175"/>
                <a:gd name="T53" fmla="*/ 102 h 103"/>
                <a:gd name="T54" fmla="*/ 134 w 175"/>
                <a:gd name="T55" fmla="*/ 99 h 103"/>
                <a:gd name="T56" fmla="*/ 141 w 175"/>
                <a:gd name="T57" fmla="*/ 94 h 103"/>
                <a:gd name="T58" fmla="*/ 149 w 175"/>
                <a:gd name="T59" fmla="*/ 84 h 103"/>
                <a:gd name="T60" fmla="*/ 155 w 175"/>
                <a:gd name="T61" fmla="*/ 76 h 103"/>
                <a:gd name="T62" fmla="*/ 161 w 175"/>
                <a:gd name="T63" fmla="*/ 67 h 103"/>
                <a:gd name="T64" fmla="*/ 165 w 175"/>
                <a:gd name="T65" fmla="*/ 59 h 103"/>
                <a:gd name="T66" fmla="*/ 169 w 175"/>
                <a:gd name="T67" fmla="*/ 51 h 103"/>
                <a:gd name="T68" fmla="*/ 171 w 175"/>
                <a:gd name="T69" fmla="*/ 43 h 103"/>
                <a:gd name="T70" fmla="*/ 173 w 175"/>
                <a:gd name="T71" fmla="*/ 28 h 103"/>
                <a:gd name="T72" fmla="*/ 175 w 175"/>
                <a:gd name="T73" fmla="*/ 17 h 103"/>
                <a:gd name="T74" fmla="*/ 175 w 175"/>
                <a:gd name="T75" fmla="*/ 8 h 103"/>
                <a:gd name="T76" fmla="*/ 173 w 175"/>
                <a:gd name="T77" fmla="*/ 0 h 10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5" h="103">
                  <a:moveTo>
                    <a:pt x="173" y="0"/>
                  </a:moveTo>
                  <a:lnTo>
                    <a:pt x="172" y="9"/>
                  </a:lnTo>
                  <a:lnTo>
                    <a:pt x="171" y="19"/>
                  </a:lnTo>
                  <a:lnTo>
                    <a:pt x="169" y="27"/>
                  </a:lnTo>
                  <a:lnTo>
                    <a:pt x="167" y="36"/>
                  </a:lnTo>
                  <a:lnTo>
                    <a:pt x="160" y="51"/>
                  </a:lnTo>
                  <a:lnTo>
                    <a:pt x="152" y="64"/>
                  </a:lnTo>
                  <a:lnTo>
                    <a:pt x="142" y="74"/>
                  </a:lnTo>
                  <a:lnTo>
                    <a:pt x="134" y="81"/>
                  </a:lnTo>
                  <a:lnTo>
                    <a:pt x="128" y="87"/>
                  </a:lnTo>
                  <a:lnTo>
                    <a:pt x="123" y="89"/>
                  </a:lnTo>
                  <a:lnTo>
                    <a:pt x="47" y="77"/>
                  </a:lnTo>
                  <a:lnTo>
                    <a:pt x="38" y="75"/>
                  </a:lnTo>
                  <a:lnTo>
                    <a:pt x="20" y="72"/>
                  </a:lnTo>
                  <a:lnTo>
                    <a:pt x="11" y="72"/>
                  </a:lnTo>
                  <a:lnTo>
                    <a:pt x="4" y="72"/>
                  </a:lnTo>
                  <a:lnTo>
                    <a:pt x="2" y="72"/>
                  </a:lnTo>
                  <a:lnTo>
                    <a:pt x="0" y="73"/>
                  </a:lnTo>
                  <a:lnTo>
                    <a:pt x="0" y="74"/>
                  </a:lnTo>
                  <a:lnTo>
                    <a:pt x="2" y="76"/>
                  </a:lnTo>
                  <a:lnTo>
                    <a:pt x="60" y="84"/>
                  </a:lnTo>
                  <a:lnTo>
                    <a:pt x="86" y="95"/>
                  </a:lnTo>
                  <a:lnTo>
                    <a:pt x="107" y="100"/>
                  </a:lnTo>
                  <a:lnTo>
                    <a:pt x="115" y="103"/>
                  </a:lnTo>
                  <a:lnTo>
                    <a:pt x="122" y="103"/>
                  </a:lnTo>
                  <a:lnTo>
                    <a:pt x="125" y="103"/>
                  </a:lnTo>
                  <a:lnTo>
                    <a:pt x="129" y="102"/>
                  </a:lnTo>
                  <a:lnTo>
                    <a:pt x="134" y="99"/>
                  </a:lnTo>
                  <a:lnTo>
                    <a:pt x="141" y="94"/>
                  </a:lnTo>
                  <a:lnTo>
                    <a:pt x="149" y="84"/>
                  </a:lnTo>
                  <a:lnTo>
                    <a:pt x="155" y="76"/>
                  </a:lnTo>
                  <a:lnTo>
                    <a:pt x="161" y="67"/>
                  </a:lnTo>
                  <a:lnTo>
                    <a:pt x="165" y="59"/>
                  </a:lnTo>
                  <a:lnTo>
                    <a:pt x="169" y="51"/>
                  </a:lnTo>
                  <a:lnTo>
                    <a:pt x="171" y="43"/>
                  </a:lnTo>
                  <a:lnTo>
                    <a:pt x="173" y="28"/>
                  </a:lnTo>
                  <a:lnTo>
                    <a:pt x="175" y="17"/>
                  </a:lnTo>
                  <a:lnTo>
                    <a:pt x="175" y="8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18" name="Freeform 361"/>
            <p:cNvSpPr>
              <a:spLocks/>
            </p:cNvSpPr>
            <p:nvPr/>
          </p:nvSpPr>
          <p:spPr bwMode="auto">
            <a:xfrm>
              <a:off x="1458" y="1768"/>
              <a:ext cx="166" cy="167"/>
            </a:xfrm>
            <a:custGeom>
              <a:avLst/>
              <a:gdLst>
                <a:gd name="T0" fmla="*/ 18 w 166"/>
                <a:gd name="T1" fmla="*/ 39 h 167"/>
                <a:gd name="T2" fmla="*/ 18 w 166"/>
                <a:gd name="T3" fmla="*/ 33 h 167"/>
                <a:gd name="T4" fmla="*/ 18 w 166"/>
                <a:gd name="T5" fmla="*/ 21 h 167"/>
                <a:gd name="T6" fmla="*/ 16 w 166"/>
                <a:gd name="T7" fmla="*/ 14 h 167"/>
                <a:gd name="T8" fmla="*/ 15 w 166"/>
                <a:gd name="T9" fmla="*/ 7 h 167"/>
                <a:gd name="T10" fmla="*/ 13 w 166"/>
                <a:gd name="T11" fmla="*/ 3 h 167"/>
                <a:gd name="T12" fmla="*/ 12 w 166"/>
                <a:gd name="T13" fmla="*/ 1 h 167"/>
                <a:gd name="T14" fmla="*/ 11 w 166"/>
                <a:gd name="T15" fmla="*/ 1 h 167"/>
                <a:gd name="T16" fmla="*/ 10 w 166"/>
                <a:gd name="T17" fmla="*/ 0 h 167"/>
                <a:gd name="T18" fmla="*/ 8 w 166"/>
                <a:gd name="T19" fmla="*/ 0 h 167"/>
                <a:gd name="T20" fmla="*/ 7 w 166"/>
                <a:gd name="T21" fmla="*/ 1 h 167"/>
                <a:gd name="T22" fmla="*/ 6 w 166"/>
                <a:gd name="T23" fmla="*/ 6 h 167"/>
                <a:gd name="T24" fmla="*/ 4 w 166"/>
                <a:gd name="T25" fmla="*/ 7 h 167"/>
                <a:gd name="T26" fmla="*/ 3 w 166"/>
                <a:gd name="T27" fmla="*/ 8 h 167"/>
                <a:gd name="T28" fmla="*/ 0 w 166"/>
                <a:gd name="T29" fmla="*/ 11 h 167"/>
                <a:gd name="T30" fmla="*/ 0 w 166"/>
                <a:gd name="T31" fmla="*/ 13 h 167"/>
                <a:gd name="T32" fmla="*/ 2 w 166"/>
                <a:gd name="T33" fmla="*/ 16 h 167"/>
                <a:gd name="T34" fmla="*/ 4 w 166"/>
                <a:gd name="T35" fmla="*/ 20 h 167"/>
                <a:gd name="T36" fmla="*/ 10 w 166"/>
                <a:gd name="T37" fmla="*/ 25 h 167"/>
                <a:gd name="T38" fmla="*/ 8 w 166"/>
                <a:gd name="T39" fmla="*/ 28 h 167"/>
                <a:gd name="T40" fmla="*/ 11 w 166"/>
                <a:gd name="T41" fmla="*/ 37 h 167"/>
                <a:gd name="T42" fmla="*/ 12 w 166"/>
                <a:gd name="T43" fmla="*/ 44 h 167"/>
                <a:gd name="T44" fmla="*/ 15 w 166"/>
                <a:gd name="T45" fmla="*/ 53 h 167"/>
                <a:gd name="T46" fmla="*/ 21 w 166"/>
                <a:gd name="T47" fmla="*/ 63 h 167"/>
                <a:gd name="T48" fmla="*/ 28 w 166"/>
                <a:gd name="T49" fmla="*/ 75 h 167"/>
                <a:gd name="T50" fmla="*/ 31 w 166"/>
                <a:gd name="T51" fmla="*/ 80 h 167"/>
                <a:gd name="T52" fmla="*/ 36 w 166"/>
                <a:gd name="T53" fmla="*/ 84 h 167"/>
                <a:gd name="T54" fmla="*/ 45 w 166"/>
                <a:gd name="T55" fmla="*/ 90 h 167"/>
                <a:gd name="T56" fmla="*/ 52 w 166"/>
                <a:gd name="T57" fmla="*/ 93 h 167"/>
                <a:gd name="T58" fmla="*/ 55 w 166"/>
                <a:gd name="T59" fmla="*/ 95 h 167"/>
                <a:gd name="T60" fmla="*/ 58 w 166"/>
                <a:gd name="T61" fmla="*/ 99 h 167"/>
                <a:gd name="T62" fmla="*/ 61 w 166"/>
                <a:gd name="T63" fmla="*/ 106 h 167"/>
                <a:gd name="T64" fmla="*/ 63 w 166"/>
                <a:gd name="T65" fmla="*/ 111 h 167"/>
                <a:gd name="T66" fmla="*/ 71 w 166"/>
                <a:gd name="T67" fmla="*/ 122 h 167"/>
                <a:gd name="T68" fmla="*/ 77 w 166"/>
                <a:gd name="T69" fmla="*/ 127 h 167"/>
                <a:gd name="T70" fmla="*/ 86 w 166"/>
                <a:gd name="T71" fmla="*/ 134 h 167"/>
                <a:gd name="T72" fmla="*/ 99 w 166"/>
                <a:gd name="T73" fmla="*/ 141 h 167"/>
                <a:gd name="T74" fmla="*/ 102 w 166"/>
                <a:gd name="T75" fmla="*/ 145 h 167"/>
                <a:gd name="T76" fmla="*/ 113 w 166"/>
                <a:gd name="T77" fmla="*/ 154 h 167"/>
                <a:gd name="T78" fmla="*/ 121 w 166"/>
                <a:gd name="T79" fmla="*/ 158 h 167"/>
                <a:gd name="T80" fmla="*/ 129 w 166"/>
                <a:gd name="T81" fmla="*/ 162 h 167"/>
                <a:gd name="T82" fmla="*/ 138 w 166"/>
                <a:gd name="T83" fmla="*/ 165 h 167"/>
                <a:gd name="T84" fmla="*/ 149 w 166"/>
                <a:gd name="T85" fmla="*/ 167 h 167"/>
                <a:gd name="T86" fmla="*/ 153 w 166"/>
                <a:gd name="T87" fmla="*/ 165 h 167"/>
                <a:gd name="T88" fmla="*/ 161 w 166"/>
                <a:gd name="T89" fmla="*/ 159 h 167"/>
                <a:gd name="T90" fmla="*/ 164 w 166"/>
                <a:gd name="T91" fmla="*/ 156 h 167"/>
                <a:gd name="T92" fmla="*/ 166 w 166"/>
                <a:gd name="T93" fmla="*/ 153 h 167"/>
                <a:gd name="T94" fmla="*/ 166 w 166"/>
                <a:gd name="T95" fmla="*/ 150 h 167"/>
                <a:gd name="T96" fmla="*/ 166 w 166"/>
                <a:gd name="T97" fmla="*/ 149 h 167"/>
                <a:gd name="T98" fmla="*/ 165 w 166"/>
                <a:gd name="T99" fmla="*/ 149 h 167"/>
                <a:gd name="T100" fmla="*/ 154 w 166"/>
                <a:gd name="T101" fmla="*/ 149 h 167"/>
                <a:gd name="T102" fmla="*/ 145 w 166"/>
                <a:gd name="T103" fmla="*/ 150 h 167"/>
                <a:gd name="T104" fmla="*/ 138 w 166"/>
                <a:gd name="T105" fmla="*/ 151 h 167"/>
                <a:gd name="T106" fmla="*/ 128 w 166"/>
                <a:gd name="T107" fmla="*/ 143 h 167"/>
                <a:gd name="T108" fmla="*/ 116 w 166"/>
                <a:gd name="T109" fmla="*/ 135 h 167"/>
                <a:gd name="T110" fmla="*/ 101 w 166"/>
                <a:gd name="T111" fmla="*/ 127 h 167"/>
                <a:gd name="T112" fmla="*/ 78 w 166"/>
                <a:gd name="T113" fmla="*/ 116 h 167"/>
                <a:gd name="T114" fmla="*/ 18 w 166"/>
                <a:gd name="T115" fmla="*/ 39 h 16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6" h="167">
                  <a:moveTo>
                    <a:pt x="18" y="39"/>
                  </a:moveTo>
                  <a:lnTo>
                    <a:pt x="18" y="33"/>
                  </a:lnTo>
                  <a:lnTo>
                    <a:pt x="18" y="21"/>
                  </a:lnTo>
                  <a:lnTo>
                    <a:pt x="16" y="14"/>
                  </a:lnTo>
                  <a:lnTo>
                    <a:pt x="15" y="7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6"/>
                  </a:lnTo>
                  <a:lnTo>
                    <a:pt x="4" y="7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10" y="25"/>
                  </a:lnTo>
                  <a:lnTo>
                    <a:pt x="8" y="28"/>
                  </a:lnTo>
                  <a:lnTo>
                    <a:pt x="11" y="37"/>
                  </a:lnTo>
                  <a:lnTo>
                    <a:pt x="12" y="44"/>
                  </a:lnTo>
                  <a:lnTo>
                    <a:pt x="15" y="53"/>
                  </a:lnTo>
                  <a:lnTo>
                    <a:pt x="21" y="63"/>
                  </a:lnTo>
                  <a:lnTo>
                    <a:pt x="28" y="75"/>
                  </a:lnTo>
                  <a:lnTo>
                    <a:pt x="31" y="80"/>
                  </a:lnTo>
                  <a:lnTo>
                    <a:pt x="36" y="84"/>
                  </a:lnTo>
                  <a:lnTo>
                    <a:pt x="45" y="90"/>
                  </a:lnTo>
                  <a:lnTo>
                    <a:pt x="52" y="93"/>
                  </a:lnTo>
                  <a:lnTo>
                    <a:pt x="55" y="95"/>
                  </a:lnTo>
                  <a:lnTo>
                    <a:pt x="58" y="99"/>
                  </a:lnTo>
                  <a:lnTo>
                    <a:pt x="61" y="106"/>
                  </a:lnTo>
                  <a:lnTo>
                    <a:pt x="63" y="111"/>
                  </a:lnTo>
                  <a:lnTo>
                    <a:pt x="71" y="122"/>
                  </a:lnTo>
                  <a:lnTo>
                    <a:pt x="77" y="127"/>
                  </a:lnTo>
                  <a:lnTo>
                    <a:pt x="86" y="134"/>
                  </a:lnTo>
                  <a:lnTo>
                    <a:pt x="99" y="141"/>
                  </a:lnTo>
                  <a:lnTo>
                    <a:pt x="102" y="145"/>
                  </a:lnTo>
                  <a:lnTo>
                    <a:pt x="113" y="154"/>
                  </a:lnTo>
                  <a:lnTo>
                    <a:pt x="121" y="158"/>
                  </a:lnTo>
                  <a:lnTo>
                    <a:pt x="129" y="162"/>
                  </a:lnTo>
                  <a:lnTo>
                    <a:pt x="138" y="165"/>
                  </a:lnTo>
                  <a:lnTo>
                    <a:pt x="149" y="167"/>
                  </a:lnTo>
                  <a:lnTo>
                    <a:pt x="153" y="165"/>
                  </a:lnTo>
                  <a:lnTo>
                    <a:pt x="161" y="159"/>
                  </a:lnTo>
                  <a:lnTo>
                    <a:pt x="164" y="156"/>
                  </a:lnTo>
                  <a:lnTo>
                    <a:pt x="166" y="153"/>
                  </a:lnTo>
                  <a:lnTo>
                    <a:pt x="166" y="150"/>
                  </a:lnTo>
                  <a:lnTo>
                    <a:pt x="166" y="149"/>
                  </a:lnTo>
                  <a:lnTo>
                    <a:pt x="165" y="149"/>
                  </a:lnTo>
                  <a:lnTo>
                    <a:pt x="154" y="149"/>
                  </a:lnTo>
                  <a:lnTo>
                    <a:pt x="145" y="150"/>
                  </a:lnTo>
                  <a:lnTo>
                    <a:pt x="138" y="151"/>
                  </a:lnTo>
                  <a:lnTo>
                    <a:pt x="128" y="143"/>
                  </a:lnTo>
                  <a:lnTo>
                    <a:pt x="116" y="135"/>
                  </a:lnTo>
                  <a:lnTo>
                    <a:pt x="101" y="127"/>
                  </a:lnTo>
                  <a:lnTo>
                    <a:pt x="78" y="116"/>
                  </a:lnTo>
                  <a:lnTo>
                    <a:pt x="18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60" name="Freeform 362"/>
          <p:cNvSpPr>
            <a:spLocks/>
          </p:cNvSpPr>
          <p:nvPr/>
        </p:nvSpPr>
        <p:spPr bwMode="auto">
          <a:xfrm>
            <a:off x="2849563" y="2701925"/>
            <a:ext cx="419100" cy="430213"/>
          </a:xfrm>
          <a:custGeom>
            <a:avLst/>
            <a:gdLst>
              <a:gd name="T0" fmla="*/ 23813 w 264"/>
              <a:gd name="T1" fmla="*/ 279400 h 271"/>
              <a:gd name="T2" fmla="*/ 3175 w 264"/>
              <a:gd name="T3" fmla="*/ 244475 h 271"/>
              <a:gd name="T4" fmla="*/ 0 w 264"/>
              <a:gd name="T5" fmla="*/ 223838 h 271"/>
              <a:gd name="T6" fmla="*/ 3175 w 264"/>
              <a:gd name="T7" fmla="*/ 219075 h 271"/>
              <a:gd name="T8" fmla="*/ 12700 w 264"/>
              <a:gd name="T9" fmla="*/ 190500 h 271"/>
              <a:gd name="T10" fmla="*/ 12700 w 264"/>
              <a:gd name="T11" fmla="*/ 174625 h 271"/>
              <a:gd name="T12" fmla="*/ 19050 w 264"/>
              <a:gd name="T13" fmla="*/ 155575 h 271"/>
              <a:gd name="T14" fmla="*/ 31750 w 264"/>
              <a:gd name="T15" fmla="*/ 144463 h 271"/>
              <a:gd name="T16" fmla="*/ 42863 w 264"/>
              <a:gd name="T17" fmla="*/ 130175 h 271"/>
              <a:gd name="T18" fmla="*/ 55563 w 264"/>
              <a:gd name="T19" fmla="*/ 87313 h 271"/>
              <a:gd name="T20" fmla="*/ 69850 w 264"/>
              <a:gd name="T21" fmla="*/ 61913 h 271"/>
              <a:gd name="T22" fmla="*/ 76200 w 264"/>
              <a:gd name="T23" fmla="*/ 53975 h 271"/>
              <a:gd name="T24" fmla="*/ 77788 w 264"/>
              <a:gd name="T25" fmla="*/ 34925 h 271"/>
              <a:gd name="T26" fmla="*/ 85725 w 264"/>
              <a:gd name="T27" fmla="*/ 17463 h 271"/>
              <a:gd name="T28" fmla="*/ 101600 w 264"/>
              <a:gd name="T29" fmla="*/ 4763 h 271"/>
              <a:gd name="T30" fmla="*/ 115888 w 264"/>
              <a:gd name="T31" fmla="*/ 0 h 271"/>
              <a:gd name="T32" fmla="*/ 142875 w 264"/>
              <a:gd name="T33" fmla="*/ 0 h 271"/>
              <a:gd name="T34" fmla="*/ 176213 w 264"/>
              <a:gd name="T35" fmla="*/ 6350 h 271"/>
              <a:gd name="T36" fmla="*/ 233363 w 264"/>
              <a:gd name="T37" fmla="*/ 14288 h 271"/>
              <a:gd name="T38" fmla="*/ 249238 w 264"/>
              <a:gd name="T39" fmla="*/ 14288 h 271"/>
              <a:gd name="T40" fmla="*/ 277813 w 264"/>
              <a:gd name="T41" fmla="*/ 19050 h 271"/>
              <a:gd name="T42" fmla="*/ 303213 w 264"/>
              <a:gd name="T43" fmla="*/ 30163 h 271"/>
              <a:gd name="T44" fmla="*/ 330200 w 264"/>
              <a:gd name="T45" fmla="*/ 49213 h 271"/>
              <a:gd name="T46" fmla="*/ 352425 w 264"/>
              <a:gd name="T47" fmla="*/ 76200 h 271"/>
              <a:gd name="T48" fmla="*/ 374650 w 264"/>
              <a:gd name="T49" fmla="*/ 114300 h 271"/>
              <a:gd name="T50" fmla="*/ 390525 w 264"/>
              <a:gd name="T51" fmla="*/ 142875 h 271"/>
              <a:gd name="T52" fmla="*/ 403225 w 264"/>
              <a:gd name="T53" fmla="*/ 160338 h 271"/>
              <a:gd name="T54" fmla="*/ 415925 w 264"/>
              <a:gd name="T55" fmla="*/ 192088 h 271"/>
              <a:gd name="T56" fmla="*/ 419100 w 264"/>
              <a:gd name="T57" fmla="*/ 247650 h 271"/>
              <a:gd name="T58" fmla="*/ 411163 w 264"/>
              <a:gd name="T59" fmla="*/ 273050 h 271"/>
              <a:gd name="T60" fmla="*/ 387350 w 264"/>
              <a:gd name="T61" fmla="*/ 304800 h 271"/>
              <a:gd name="T62" fmla="*/ 369888 w 264"/>
              <a:gd name="T63" fmla="*/ 323850 h 271"/>
              <a:gd name="T64" fmla="*/ 342900 w 264"/>
              <a:gd name="T65" fmla="*/ 339725 h 271"/>
              <a:gd name="T66" fmla="*/ 309563 w 264"/>
              <a:gd name="T67" fmla="*/ 354013 h 271"/>
              <a:gd name="T68" fmla="*/ 293688 w 264"/>
              <a:gd name="T69" fmla="*/ 374650 h 271"/>
              <a:gd name="T70" fmla="*/ 273050 w 264"/>
              <a:gd name="T71" fmla="*/ 396875 h 271"/>
              <a:gd name="T72" fmla="*/ 246063 w 264"/>
              <a:gd name="T73" fmla="*/ 412750 h 271"/>
              <a:gd name="T74" fmla="*/ 211138 w 264"/>
              <a:gd name="T75" fmla="*/ 422275 h 271"/>
              <a:gd name="T76" fmla="*/ 185738 w 264"/>
              <a:gd name="T77" fmla="*/ 422275 h 271"/>
              <a:gd name="T78" fmla="*/ 169863 w 264"/>
              <a:gd name="T79" fmla="*/ 423863 h 271"/>
              <a:gd name="T80" fmla="*/ 152400 w 264"/>
              <a:gd name="T81" fmla="*/ 430213 h 271"/>
              <a:gd name="T82" fmla="*/ 142875 w 264"/>
              <a:gd name="T83" fmla="*/ 425450 h 271"/>
              <a:gd name="T84" fmla="*/ 131763 w 264"/>
              <a:gd name="T85" fmla="*/ 412750 h 271"/>
              <a:gd name="T86" fmla="*/ 130175 w 264"/>
              <a:gd name="T87" fmla="*/ 406400 h 271"/>
              <a:gd name="T88" fmla="*/ 125413 w 264"/>
              <a:gd name="T89" fmla="*/ 403225 h 271"/>
              <a:gd name="T90" fmla="*/ 122238 w 264"/>
              <a:gd name="T91" fmla="*/ 400050 h 271"/>
              <a:gd name="T92" fmla="*/ 93663 w 264"/>
              <a:gd name="T93" fmla="*/ 392113 h 271"/>
              <a:gd name="T94" fmla="*/ 60325 w 264"/>
              <a:gd name="T95" fmla="*/ 384175 h 271"/>
              <a:gd name="T96" fmla="*/ 50800 w 264"/>
              <a:gd name="T97" fmla="*/ 379413 h 271"/>
              <a:gd name="T98" fmla="*/ 42863 w 264"/>
              <a:gd name="T99" fmla="*/ 373063 h 271"/>
              <a:gd name="T100" fmla="*/ 36513 w 264"/>
              <a:gd name="T101" fmla="*/ 355600 h 271"/>
              <a:gd name="T102" fmla="*/ 36513 w 264"/>
              <a:gd name="T103" fmla="*/ 342900 h 271"/>
              <a:gd name="T104" fmla="*/ 20638 w 264"/>
              <a:gd name="T105" fmla="*/ 327025 h 271"/>
              <a:gd name="T106" fmla="*/ 12700 w 264"/>
              <a:gd name="T107" fmla="*/ 314325 h 271"/>
              <a:gd name="T108" fmla="*/ 14288 w 264"/>
              <a:gd name="T109" fmla="*/ 300038 h 271"/>
              <a:gd name="T110" fmla="*/ 31750 w 264"/>
              <a:gd name="T111" fmla="*/ 290513 h 27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4" h="271">
                <a:moveTo>
                  <a:pt x="20" y="183"/>
                </a:moveTo>
                <a:lnTo>
                  <a:pt x="15" y="176"/>
                </a:lnTo>
                <a:lnTo>
                  <a:pt x="6" y="162"/>
                </a:lnTo>
                <a:lnTo>
                  <a:pt x="2" y="154"/>
                </a:lnTo>
                <a:lnTo>
                  <a:pt x="0" y="146"/>
                </a:lnTo>
                <a:lnTo>
                  <a:pt x="0" y="141"/>
                </a:lnTo>
                <a:lnTo>
                  <a:pt x="1" y="140"/>
                </a:lnTo>
                <a:lnTo>
                  <a:pt x="2" y="138"/>
                </a:lnTo>
                <a:lnTo>
                  <a:pt x="6" y="128"/>
                </a:lnTo>
                <a:lnTo>
                  <a:pt x="8" y="120"/>
                </a:lnTo>
                <a:lnTo>
                  <a:pt x="8" y="113"/>
                </a:lnTo>
                <a:lnTo>
                  <a:pt x="8" y="110"/>
                </a:lnTo>
                <a:lnTo>
                  <a:pt x="10" y="103"/>
                </a:lnTo>
                <a:lnTo>
                  <a:pt x="12" y="98"/>
                </a:lnTo>
                <a:lnTo>
                  <a:pt x="15" y="95"/>
                </a:lnTo>
                <a:lnTo>
                  <a:pt x="20" y="91"/>
                </a:lnTo>
                <a:lnTo>
                  <a:pt x="25" y="90"/>
                </a:lnTo>
                <a:lnTo>
                  <a:pt x="27" y="82"/>
                </a:lnTo>
                <a:lnTo>
                  <a:pt x="31" y="65"/>
                </a:lnTo>
                <a:lnTo>
                  <a:pt x="35" y="55"/>
                </a:lnTo>
                <a:lnTo>
                  <a:pt x="39" y="46"/>
                </a:lnTo>
                <a:lnTo>
                  <a:pt x="44" y="39"/>
                </a:lnTo>
                <a:lnTo>
                  <a:pt x="46" y="35"/>
                </a:lnTo>
                <a:lnTo>
                  <a:pt x="48" y="34"/>
                </a:lnTo>
                <a:lnTo>
                  <a:pt x="48" y="30"/>
                </a:lnTo>
                <a:lnTo>
                  <a:pt x="49" y="22"/>
                </a:lnTo>
                <a:lnTo>
                  <a:pt x="52" y="17"/>
                </a:lnTo>
                <a:lnTo>
                  <a:pt x="54" y="11"/>
                </a:lnTo>
                <a:lnTo>
                  <a:pt x="59" y="7"/>
                </a:lnTo>
                <a:lnTo>
                  <a:pt x="64" y="3"/>
                </a:lnTo>
                <a:lnTo>
                  <a:pt x="69" y="2"/>
                </a:lnTo>
                <a:lnTo>
                  <a:pt x="73" y="0"/>
                </a:lnTo>
                <a:lnTo>
                  <a:pt x="80" y="0"/>
                </a:lnTo>
                <a:lnTo>
                  <a:pt x="90" y="0"/>
                </a:lnTo>
                <a:lnTo>
                  <a:pt x="100" y="1"/>
                </a:lnTo>
                <a:lnTo>
                  <a:pt x="111" y="4"/>
                </a:lnTo>
                <a:lnTo>
                  <a:pt x="125" y="10"/>
                </a:lnTo>
                <a:lnTo>
                  <a:pt x="147" y="9"/>
                </a:lnTo>
                <a:lnTo>
                  <a:pt x="149" y="9"/>
                </a:lnTo>
                <a:lnTo>
                  <a:pt x="157" y="9"/>
                </a:lnTo>
                <a:lnTo>
                  <a:pt x="169" y="11"/>
                </a:lnTo>
                <a:lnTo>
                  <a:pt x="175" y="12"/>
                </a:lnTo>
                <a:lnTo>
                  <a:pt x="183" y="16"/>
                </a:lnTo>
                <a:lnTo>
                  <a:pt x="191" y="19"/>
                </a:lnTo>
                <a:lnTo>
                  <a:pt x="199" y="24"/>
                </a:lnTo>
                <a:lnTo>
                  <a:pt x="208" y="31"/>
                </a:lnTo>
                <a:lnTo>
                  <a:pt x="214" y="39"/>
                </a:lnTo>
                <a:lnTo>
                  <a:pt x="222" y="48"/>
                </a:lnTo>
                <a:lnTo>
                  <a:pt x="229" y="58"/>
                </a:lnTo>
                <a:lnTo>
                  <a:pt x="236" y="72"/>
                </a:lnTo>
                <a:lnTo>
                  <a:pt x="242" y="87"/>
                </a:lnTo>
                <a:lnTo>
                  <a:pt x="246" y="90"/>
                </a:lnTo>
                <a:lnTo>
                  <a:pt x="250" y="94"/>
                </a:lnTo>
                <a:lnTo>
                  <a:pt x="254" y="101"/>
                </a:lnTo>
                <a:lnTo>
                  <a:pt x="259" y="110"/>
                </a:lnTo>
                <a:lnTo>
                  <a:pt x="262" y="121"/>
                </a:lnTo>
                <a:lnTo>
                  <a:pt x="264" y="137"/>
                </a:lnTo>
                <a:lnTo>
                  <a:pt x="264" y="156"/>
                </a:lnTo>
                <a:lnTo>
                  <a:pt x="261" y="164"/>
                </a:lnTo>
                <a:lnTo>
                  <a:pt x="259" y="172"/>
                </a:lnTo>
                <a:lnTo>
                  <a:pt x="253" y="182"/>
                </a:lnTo>
                <a:lnTo>
                  <a:pt x="244" y="192"/>
                </a:lnTo>
                <a:lnTo>
                  <a:pt x="238" y="198"/>
                </a:lnTo>
                <a:lnTo>
                  <a:pt x="233" y="204"/>
                </a:lnTo>
                <a:lnTo>
                  <a:pt x="225" y="209"/>
                </a:lnTo>
                <a:lnTo>
                  <a:pt x="216" y="214"/>
                </a:lnTo>
                <a:lnTo>
                  <a:pt x="206" y="219"/>
                </a:lnTo>
                <a:lnTo>
                  <a:pt x="195" y="223"/>
                </a:lnTo>
                <a:lnTo>
                  <a:pt x="190" y="230"/>
                </a:lnTo>
                <a:lnTo>
                  <a:pt x="185" y="236"/>
                </a:lnTo>
                <a:lnTo>
                  <a:pt x="178" y="244"/>
                </a:lnTo>
                <a:lnTo>
                  <a:pt x="172" y="250"/>
                </a:lnTo>
                <a:lnTo>
                  <a:pt x="166" y="254"/>
                </a:lnTo>
                <a:lnTo>
                  <a:pt x="155" y="260"/>
                </a:lnTo>
                <a:lnTo>
                  <a:pt x="143" y="264"/>
                </a:lnTo>
                <a:lnTo>
                  <a:pt x="133" y="266"/>
                </a:lnTo>
                <a:lnTo>
                  <a:pt x="124" y="267"/>
                </a:lnTo>
                <a:lnTo>
                  <a:pt x="117" y="266"/>
                </a:lnTo>
                <a:lnTo>
                  <a:pt x="110" y="264"/>
                </a:lnTo>
                <a:lnTo>
                  <a:pt x="107" y="267"/>
                </a:lnTo>
                <a:lnTo>
                  <a:pt x="101" y="270"/>
                </a:lnTo>
                <a:lnTo>
                  <a:pt x="96" y="271"/>
                </a:lnTo>
                <a:lnTo>
                  <a:pt x="93" y="270"/>
                </a:lnTo>
                <a:lnTo>
                  <a:pt x="90" y="268"/>
                </a:lnTo>
                <a:lnTo>
                  <a:pt x="87" y="263"/>
                </a:lnTo>
                <a:lnTo>
                  <a:pt x="83" y="260"/>
                </a:lnTo>
                <a:lnTo>
                  <a:pt x="82" y="258"/>
                </a:lnTo>
                <a:lnTo>
                  <a:pt x="82" y="256"/>
                </a:lnTo>
                <a:lnTo>
                  <a:pt x="83" y="255"/>
                </a:lnTo>
                <a:lnTo>
                  <a:pt x="79" y="254"/>
                </a:lnTo>
                <a:lnTo>
                  <a:pt x="78" y="253"/>
                </a:lnTo>
                <a:lnTo>
                  <a:pt x="77" y="252"/>
                </a:lnTo>
                <a:lnTo>
                  <a:pt x="78" y="251"/>
                </a:lnTo>
                <a:lnTo>
                  <a:pt x="59" y="247"/>
                </a:lnTo>
                <a:lnTo>
                  <a:pt x="44" y="244"/>
                </a:lnTo>
                <a:lnTo>
                  <a:pt x="38" y="242"/>
                </a:lnTo>
                <a:lnTo>
                  <a:pt x="33" y="239"/>
                </a:lnTo>
                <a:lnTo>
                  <a:pt x="32" y="239"/>
                </a:lnTo>
                <a:lnTo>
                  <a:pt x="30" y="238"/>
                </a:lnTo>
                <a:lnTo>
                  <a:pt x="27" y="235"/>
                </a:lnTo>
                <a:lnTo>
                  <a:pt x="23" y="230"/>
                </a:lnTo>
                <a:lnTo>
                  <a:pt x="23" y="224"/>
                </a:lnTo>
                <a:lnTo>
                  <a:pt x="23" y="220"/>
                </a:lnTo>
                <a:lnTo>
                  <a:pt x="23" y="216"/>
                </a:lnTo>
                <a:lnTo>
                  <a:pt x="15" y="209"/>
                </a:lnTo>
                <a:lnTo>
                  <a:pt x="13" y="206"/>
                </a:lnTo>
                <a:lnTo>
                  <a:pt x="10" y="203"/>
                </a:lnTo>
                <a:lnTo>
                  <a:pt x="8" y="198"/>
                </a:lnTo>
                <a:lnTo>
                  <a:pt x="8" y="193"/>
                </a:lnTo>
                <a:lnTo>
                  <a:pt x="9" y="189"/>
                </a:lnTo>
                <a:lnTo>
                  <a:pt x="13" y="185"/>
                </a:lnTo>
                <a:lnTo>
                  <a:pt x="20" y="183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61" name="Group 363"/>
          <p:cNvGrpSpPr>
            <a:grpSpLocks/>
          </p:cNvGrpSpPr>
          <p:nvPr/>
        </p:nvGrpSpPr>
        <p:grpSpPr bwMode="auto">
          <a:xfrm>
            <a:off x="2865438" y="2708275"/>
            <a:ext cx="384175" cy="415925"/>
            <a:chOff x="1805" y="1706"/>
            <a:chExt cx="242" cy="262"/>
          </a:xfrm>
        </p:grpSpPr>
        <p:sp>
          <p:nvSpPr>
            <p:cNvPr id="5677" name="Freeform 364"/>
            <p:cNvSpPr>
              <a:spLocks/>
            </p:cNvSpPr>
            <p:nvPr/>
          </p:nvSpPr>
          <p:spPr bwMode="auto">
            <a:xfrm>
              <a:off x="1830" y="1750"/>
              <a:ext cx="69" cy="35"/>
            </a:xfrm>
            <a:custGeom>
              <a:avLst/>
              <a:gdLst>
                <a:gd name="T0" fmla="*/ 0 w 69"/>
                <a:gd name="T1" fmla="*/ 35 h 35"/>
                <a:gd name="T2" fmla="*/ 4 w 69"/>
                <a:gd name="T3" fmla="*/ 30 h 35"/>
                <a:gd name="T4" fmla="*/ 10 w 69"/>
                <a:gd name="T5" fmla="*/ 25 h 35"/>
                <a:gd name="T6" fmla="*/ 18 w 69"/>
                <a:gd name="T7" fmla="*/ 19 h 35"/>
                <a:gd name="T8" fmla="*/ 27 w 69"/>
                <a:gd name="T9" fmla="*/ 14 h 35"/>
                <a:gd name="T10" fmla="*/ 36 w 69"/>
                <a:gd name="T11" fmla="*/ 10 h 35"/>
                <a:gd name="T12" fmla="*/ 42 w 69"/>
                <a:gd name="T13" fmla="*/ 9 h 35"/>
                <a:gd name="T14" fmla="*/ 47 w 69"/>
                <a:gd name="T15" fmla="*/ 9 h 35"/>
                <a:gd name="T16" fmla="*/ 51 w 69"/>
                <a:gd name="T17" fmla="*/ 9 h 35"/>
                <a:gd name="T18" fmla="*/ 57 w 69"/>
                <a:gd name="T19" fmla="*/ 10 h 35"/>
                <a:gd name="T20" fmla="*/ 69 w 69"/>
                <a:gd name="T21" fmla="*/ 17 h 35"/>
                <a:gd name="T22" fmla="*/ 67 w 69"/>
                <a:gd name="T23" fmla="*/ 15 h 35"/>
                <a:gd name="T24" fmla="*/ 61 w 69"/>
                <a:gd name="T25" fmla="*/ 9 h 35"/>
                <a:gd name="T26" fmla="*/ 58 w 69"/>
                <a:gd name="T27" fmla="*/ 7 h 35"/>
                <a:gd name="T28" fmla="*/ 53 w 69"/>
                <a:gd name="T29" fmla="*/ 3 h 35"/>
                <a:gd name="T30" fmla="*/ 48 w 69"/>
                <a:gd name="T31" fmla="*/ 1 h 35"/>
                <a:gd name="T32" fmla="*/ 42 w 69"/>
                <a:gd name="T33" fmla="*/ 0 h 35"/>
                <a:gd name="T34" fmla="*/ 36 w 69"/>
                <a:gd name="T35" fmla="*/ 1 h 35"/>
                <a:gd name="T36" fmla="*/ 32 w 69"/>
                <a:gd name="T37" fmla="*/ 2 h 35"/>
                <a:gd name="T38" fmla="*/ 26 w 69"/>
                <a:gd name="T39" fmla="*/ 6 h 35"/>
                <a:gd name="T40" fmla="*/ 20 w 69"/>
                <a:gd name="T41" fmla="*/ 10 h 35"/>
                <a:gd name="T42" fmla="*/ 13 w 69"/>
                <a:gd name="T43" fmla="*/ 16 h 35"/>
                <a:gd name="T44" fmla="*/ 6 w 69"/>
                <a:gd name="T45" fmla="*/ 24 h 35"/>
                <a:gd name="T46" fmla="*/ 0 w 69"/>
                <a:gd name="T47" fmla="*/ 35 h 3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9" h="35">
                  <a:moveTo>
                    <a:pt x="0" y="35"/>
                  </a:moveTo>
                  <a:lnTo>
                    <a:pt x="4" y="30"/>
                  </a:lnTo>
                  <a:lnTo>
                    <a:pt x="10" y="25"/>
                  </a:lnTo>
                  <a:lnTo>
                    <a:pt x="18" y="19"/>
                  </a:lnTo>
                  <a:lnTo>
                    <a:pt x="27" y="14"/>
                  </a:lnTo>
                  <a:lnTo>
                    <a:pt x="36" y="10"/>
                  </a:lnTo>
                  <a:lnTo>
                    <a:pt x="42" y="9"/>
                  </a:lnTo>
                  <a:lnTo>
                    <a:pt x="47" y="9"/>
                  </a:lnTo>
                  <a:lnTo>
                    <a:pt x="51" y="9"/>
                  </a:lnTo>
                  <a:lnTo>
                    <a:pt x="57" y="10"/>
                  </a:lnTo>
                  <a:lnTo>
                    <a:pt x="69" y="17"/>
                  </a:lnTo>
                  <a:lnTo>
                    <a:pt x="67" y="15"/>
                  </a:lnTo>
                  <a:lnTo>
                    <a:pt x="61" y="9"/>
                  </a:lnTo>
                  <a:lnTo>
                    <a:pt x="58" y="7"/>
                  </a:lnTo>
                  <a:lnTo>
                    <a:pt x="53" y="3"/>
                  </a:lnTo>
                  <a:lnTo>
                    <a:pt x="48" y="1"/>
                  </a:lnTo>
                  <a:lnTo>
                    <a:pt x="42" y="0"/>
                  </a:lnTo>
                  <a:lnTo>
                    <a:pt x="36" y="1"/>
                  </a:lnTo>
                  <a:lnTo>
                    <a:pt x="32" y="2"/>
                  </a:lnTo>
                  <a:lnTo>
                    <a:pt x="26" y="6"/>
                  </a:lnTo>
                  <a:lnTo>
                    <a:pt x="20" y="10"/>
                  </a:lnTo>
                  <a:lnTo>
                    <a:pt x="13" y="16"/>
                  </a:lnTo>
                  <a:lnTo>
                    <a:pt x="6" y="24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8" name="Freeform 365"/>
            <p:cNvSpPr>
              <a:spLocks/>
            </p:cNvSpPr>
            <p:nvPr/>
          </p:nvSpPr>
          <p:spPr bwMode="auto">
            <a:xfrm>
              <a:off x="1823" y="1743"/>
              <a:ext cx="120" cy="203"/>
            </a:xfrm>
            <a:custGeom>
              <a:avLst/>
              <a:gdLst>
                <a:gd name="T0" fmla="*/ 68 w 120"/>
                <a:gd name="T1" fmla="*/ 0 h 203"/>
                <a:gd name="T2" fmla="*/ 74 w 120"/>
                <a:gd name="T3" fmla="*/ 9 h 203"/>
                <a:gd name="T4" fmla="*/ 95 w 120"/>
                <a:gd name="T5" fmla="*/ 40 h 203"/>
                <a:gd name="T6" fmla="*/ 103 w 120"/>
                <a:gd name="T7" fmla="*/ 54 h 203"/>
                <a:gd name="T8" fmla="*/ 107 w 120"/>
                <a:gd name="T9" fmla="*/ 64 h 203"/>
                <a:gd name="T10" fmla="*/ 108 w 120"/>
                <a:gd name="T11" fmla="*/ 70 h 203"/>
                <a:gd name="T12" fmla="*/ 108 w 120"/>
                <a:gd name="T13" fmla="*/ 73 h 203"/>
                <a:gd name="T14" fmla="*/ 104 w 120"/>
                <a:gd name="T15" fmla="*/ 84 h 203"/>
                <a:gd name="T16" fmla="*/ 96 w 120"/>
                <a:gd name="T17" fmla="*/ 102 h 203"/>
                <a:gd name="T18" fmla="*/ 88 w 120"/>
                <a:gd name="T19" fmla="*/ 141 h 203"/>
                <a:gd name="T20" fmla="*/ 80 w 120"/>
                <a:gd name="T21" fmla="*/ 155 h 203"/>
                <a:gd name="T22" fmla="*/ 67 w 120"/>
                <a:gd name="T23" fmla="*/ 175 h 203"/>
                <a:gd name="T24" fmla="*/ 58 w 120"/>
                <a:gd name="T25" fmla="*/ 182 h 203"/>
                <a:gd name="T26" fmla="*/ 48 w 120"/>
                <a:gd name="T27" fmla="*/ 188 h 203"/>
                <a:gd name="T28" fmla="*/ 35 w 120"/>
                <a:gd name="T29" fmla="*/ 192 h 203"/>
                <a:gd name="T30" fmla="*/ 29 w 120"/>
                <a:gd name="T31" fmla="*/ 194 h 203"/>
                <a:gd name="T32" fmla="*/ 24 w 120"/>
                <a:gd name="T33" fmla="*/ 194 h 203"/>
                <a:gd name="T34" fmla="*/ 19 w 120"/>
                <a:gd name="T35" fmla="*/ 194 h 203"/>
                <a:gd name="T36" fmla="*/ 13 w 120"/>
                <a:gd name="T37" fmla="*/ 192 h 203"/>
                <a:gd name="T38" fmla="*/ 10 w 120"/>
                <a:gd name="T39" fmla="*/ 189 h 203"/>
                <a:gd name="T40" fmla="*/ 7 w 120"/>
                <a:gd name="T41" fmla="*/ 184 h 203"/>
                <a:gd name="T42" fmla="*/ 5 w 120"/>
                <a:gd name="T43" fmla="*/ 178 h 203"/>
                <a:gd name="T44" fmla="*/ 4 w 120"/>
                <a:gd name="T45" fmla="*/ 168 h 203"/>
                <a:gd name="T46" fmla="*/ 2 w 120"/>
                <a:gd name="T47" fmla="*/ 168 h 203"/>
                <a:gd name="T48" fmla="*/ 1 w 120"/>
                <a:gd name="T49" fmla="*/ 172 h 203"/>
                <a:gd name="T50" fmla="*/ 0 w 120"/>
                <a:gd name="T51" fmla="*/ 181 h 203"/>
                <a:gd name="T52" fmla="*/ 0 w 120"/>
                <a:gd name="T53" fmla="*/ 187 h 203"/>
                <a:gd name="T54" fmla="*/ 2 w 120"/>
                <a:gd name="T55" fmla="*/ 191 h 203"/>
                <a:gd name="T56" fmla="*/ 5 w 120"/>
                <a:gd name="T57" fmla="*/ 195 h 203"/>
                <a:gd name="T58" fmla="*/ 12 w 120"/>
                <a:gd name="T59" fmla="*/ 197 h 203"/>
                <a:gd name="T60" fmla="*/ 15 w 120"/>
                <a:gd name="T61" fmla="*/ 199 h 203"/>
                <a:gd name="T62" fmla="*/ 19 w 120"/>
                <a:gd name="T63" fmla="*/ 202 h 203"/>
                <a:gd name="T64" fmla="*/ 24 w 120"/>
                <a:gd name="T65" fmla="*/ 203 h 203"/>
                <a:gd name="T66" fmla="*/ 32 w 120"/>
                <a:gd name="T67" fmla="*/ 203 h 203"/>
                <a:gd name="T68" fmla="*/ 40 w 120"/>
                <a:gd name="T69" fmla="*/ 201 h 203"/>
                <a:gd name="T70" fmla="*/ 51 w 120"/>
                <a:gd name="T71" fmla="*/ 196 h 203"/>
                <a:gd name="T72" fmla="*/ 64 w 120"/>
                <a:gd name="T73" fmla="*/ 187 h 203"/>
                <a:gd name="T74" fmla="*/ 65 w 120"/>
                <a:gd name="T75" fmla="*/ 188 h 203"/>
                <a:gd name="T76" fmla="*/ 68 w 120"/>
                <a:gd name="T77" fmla="*/ 186 h 203"/>
                <a:gd name="T78" fmla="*/ 71 w 120"/>
                <a:gd name="T79" fmla="*/ 183 h 203"/>
                <a:gd name="T80" fmla="*/ 73 w 120"/>
                <a:gd name="T81" fmla="*/ 178 h 203"/>
                <a:gd name="T82" fmla="*/ 81 w 120"/>
                <a:gd name="T83" fmla="*/ 162 h 203"/>
                <a:gd name="T84" fmla="*/ 86 w 120"/>
                <a:gd name="T85" fmla="*/ 152 h 203"/>
                <a:gd name="T86" fmla="*/ 102 w 120"/>
                <a:gd name="T87" fmla="*/ 128 h 203"/>
                <a:gd name="T88" fmla="*/ 103 w 120"/>
                <a:gd name="T89" fmla="*/ 123 h 203"/>
                <a:gd name="T90" fmla="*/ 105 w 120"/>
                <a:gd name="T91" fmla="*/ 109 h 203"/>
                <a:gd name="T92" fmla="*/ 110 w 120"/>
                <a:gd name="T93" fmla="*/ 92 h 203"/>
                <a:gd name="T94" fmla="*/ 113 w 120"/>
                <a:gd name="T95" fmla="*/ 84 h 203"/>
                <a:gd name="T96" fmla="*/ 117 w 120"/>
                <a:gd name="T97" fmla="*/ 77 h 203"/>
                <a:gd name="T98" fmla="*/ 119 w 120"/>
                <a:gd name="T99" fmla="*/ 72 h 203"/>
                <a:gd name="T100" fmla="*/ 120 w 120"/>
                <a:gd name="T101" fmla="*/ 69 h 203"/>
                <a:gd name="T102" fmla="*/ 120 w 120"/>
                <a:gd name="T103" fmla="*/ 64 h 203"/>
                <a:gd name="T104" fmla="*/ 118 w 120"/>
                <a:gd name="T105" fmla="*/ 58 h 203"/>
                <a:gd name="T106" fmla="*/ 115 w 120"/>
                <a:gd name="T107" fmla="*/ 53 h 203"/>
                <a:gd name="T108" fmla="*/ 107 w 120"/>
                <a:gd name="T109" fmla="*/ 40 h 203"/>
                <a:gd name="T110" fmla="*/ 97 w 120"/>
                <a:gd name="T111" fmla="*/ 28 h 203"/>
                <a:gd name="T112" fmla="*/ 87 w 120"/>
                <a:gd name="T113" fmla="*/ 16 h 203"/>
                <a:gd name="T114" fmla="*/ 78 w 120"/>
                <a:gd name="T115" fmla="*/ 7 h 203"/>
                <a:gd name="T116" fmla="*/ 71 w 120"/>
                <a:gd name="T117" fmla="*/ 1 h 203"/>
                <a:gd name="T118" fmla="*/ 68 w 120"/>
                <a:gd name="T119" fmla="*/ 0 h 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0" h="203">
                  <a:moveTo>
                    <a:pt x="68" y="0"/>
                  </a:moveTo>
                  <a:lnTo>
                    <a:pt x="74" y="9"/>
                  </a:lnTo>
                  <a:lnTo>
                    <a:pt x="95" y="40"/>
                  </a:lnTo>
                  <a:lnTo>
                    <a:pt x="103" y="54"/>
                  </a:lnTo>
                  <a:lnTo>
                    <a:pt x="107" y="64"/>
                  </a:lnTo>
                  <a:lnTo>
                    <a:pt x="108" y="70"/>
                  </a:lnTo>
                  <a:lnTo>
                    <a:pt x="108" y="73"/>
                  </a:lnTo>
                  <a:lnTo>
                    <a:pt x="104" y="84"/>
                  </a:lnTo>
                  <a:lnTo>
                    <a:pt x="96" y="102"/>
                  </a:lnTo>
                  <a:lnTo>
                    <a:pt x="88" y="141"/>
                  </a:lnTo>
                  <a:lnTo>
                    <a:pt x="80" y="155"/>
                  </a:lnTo>
                  <a:lnTo>
                    <a:pt x="67" y="175"/>
                  </a:lnTo>
                  <a:lnTo>
                    <a:pt x="58" y="182"/>
                  </a:lnTo>
                  <a:lnTo>
                    <a:pt x="48" y="188"/>
                  </a:lnTo>
                  <a:lnTo>
                    <a:pt x="35" y="192"/>
                  </a:lnTo>
                  <a:lnTo>
                    <a:pt x="29" y="194"/>
                  </a:lnTo>
                  <a:lnTo>
                    <a:pt x="24" y="194"/>
                  </a:lnTo>
                  <a:lnTo>
                    <a:pt x="19" y="194"/>
                  </a:lnTo>
                  <a:lnTo>
                    <a:pt x="13" y="192"/>
                  </a:lnTo>
                  <a:lnTo>
                    <a:pt x="10" y="189"/>
                  </a:lnTo>
                  <a:lnTo>
                    <a:pt x="7" y="184"/>
                  </a:lnTo>
                  <a:lnTo>
                    <a:pt x="5" y="178"/>
                  </a:lnTo>
                  <a:lnTo>
                    <a:pt x="4" y="168"/>
                  </a:lnTo>
                  <a:lnTo>
                    <a:pt x="2" y="168"/>
                  </a:lnTo>
                  <a:lnTo>
                    <a:pt x="1" y="172"/>
                  </a:lnTo>
                  <a:lnTo>
                    <a:pt x="0" y="181"/>
                  </a:lnTo>
                  <a:lnTo>
                    <a:pt x="0" y="187"/>
                  </a:lnTo>
                  <a:lnTo>
                    <a:pt x="2" y="191"/>
                  </a:lnTo>
                  <a:lnTo>
                    <a:pt x="5" y="195"/>
                  </a:lnTo>
                  <a:lnTo>
                    <a:pt x="12" y="197"/>
                  </a:lnTo>
                  <a:lnTo>
                    <a:pt x="15" y="199"/>
                  </a:lnTo>
                  <a:lnTo>
                    <a:pt x="19" y="202"/>
                  </a:lnTo>
                  <a:lnTo>
                    <a:pt x="24" y="203"/>
                  </a:lnTo>
                  <a:lnTo>
                    <a:pt x="32" y="203"/>
                  </a:lnTo>
                  <a:lnTo>
                    <a:pt x="40" y="201"/>
                  </a:lnTo>
                  <a:lnTo>
                    <a:pt x="51" y="196"/>
                  </a:lnTo>
                  <a:lnTo>
                    <a:pt x="64" y="187"/>
                  </a:lnTo>
                  <a:lnTo>
                    <a:pt x="65" y="188"/>
                  </a:lnTo>
                  <a:lnTo>
                    <a:pt x="68" y="186"/>
                  </a:lnTo>
                  <a:lnTo>
                    <a:pt x="71" y="183"/>
                  </a:lnTo>
                  <a:lnTo>
                    <a:pt x="73" y="178"/>
                  </a:lnTo>
                  <a:lnTo>
                    <a:pt x="81" y="162"/>
                  </a:lnTo>
                  <a:lnTo>
                    <a:pt x="86" y="152"/>
                  </a:lnTo>
                  <a:lnTo>
                    <a:pt x="102" y="128"/>
                  </a:lnTo>
                  <a:lnTo>
                    <a:pt x="103" y="123"/>
                  </a:lnTo>
                  <a:lnTo>
                    <a:pt x="105" y="109"/>
                  </a:lnTo>
                  <a:lnTo>
                    <a:pt x="110" y="92"/>
                  </a:lnTo>
                  <a:lnTo>
                    <a:pt x="113" y="84"/>
                  </a:lnTo>
                  <a:lnTo>
                    <a:pt x="117" y="77"/>
                  </a:lnTo>
                  <a:lnTo>
                    <a:pt x="119" y="72"/>
                  </a:lnTo>
                  <a:lnTo>
                    <a:pt x="120" y="69"/>
                  </a:lnTo>
                  <a:lnTo>
                    <a:pt x="120" y="64"/>
                  </a:lnTo>
                  <a:lnTo>
                    <a:pt x="118" y="58"/>
                  </a:lnTo>
                  <a:lnTo>
                    <a:pt x="115" y="53"/>
                  </a:lnTo>
                  <a:lnTo>
                    <a:pt x="107" y="40"/>
                  </a:lnTo>
                  <a:lnTo>
                    <a:pt x="97" y="28"/>
                  </a:lnTo>
                  <a:lnTo>
                    <a:pt x="87" y="16"/>
                  </a:lnTo>
                  <a:lnTo>
                    <a:pt x="78" y="7"/>
                  </a:lnTo>
                  <a:lnTo>
                    <a:pt x="71" y="1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9" name="Freeform 366"/>
            <p:cNvSpPr>
              <a:spLocks/>
            </p:cNvSpPr>
            <p:nvPr/>
          </p:nvSpPr>
          <p:spPr bwMode="auto">
            <a:xfrm>
              <a:off x="1805" y="1796"/>
              <a:ext cx="25" cy="83"/>
            </a:xfrm>
            <a:custGeom>
              <a:avLst/>
              <a:gdLst>
                <a:gd name="T0" fmla="*/ 18 w 25"/>
                <a:gd name="T1" fmla="*/ 83 h 83"/>
                <a:gd name="T2" fmla="*/ 25 w 25"/>
                <a:gd name="T3" fmla="*/ 83 h 83"/>
                <a:gd name="T4" fmla="*/ 21 w 25"/>
                <a:gd name="T5" fmla="*/ 76 h 83"/>
                <a:gd name="T6" fmla="*/ 18 w 25"/>
                <a:gd name="T7" fmla="*/ 68 h 83"/>
                <a:gd name="T8" fmla="*/ 14 w 25"/>
                <a:gd name="T9" fmla="*/ 58 h 83"/>
                <a:gd name="T10" fmla="*/ 11 w 25"/>
                <a:gd name="T11" fmla="*/ 46 h 83"/>
                <a:gd name="T12" fmla="*/ 10 w 25"/>
                <a:gd name="T13" fmla="*/ 32 h 83"/>
                <a:gd name="T14" fmla="*/ 11 w 25"/>
                <a:gd name="T15" fmla="*/ 16 h 83"/>
                <a:gd name="T16" fmla="*/ 12 w 25"/>
                <a:gd name="T17" fmla="*/ 8 h 83"/>
                <a:gd name="T18" fmla="*/ 14 w 25"/>
                <a:gd name="T19" fmla="*/ 0 h 83"/>
                <a:gd name="T20" fmla="*/ 13 w 25"/>
                <a:gd name="T21" fmla="*/ 0 h 83"/>
                <a:gd name="T22" fmla="*/ 11 w 25"/>
                <a:gd name="T23" fmla="*/ 2 h 83"/>
                <a:gd name="T24" fmla="*/ 7 w 25"/>
                <a:gd name="T25" fmla="*/ 8 h 83"/>
                <a:gd name="T26" fmla="*/ 4 w 25"/>
                <a:gd name="T27" fmla="*/ 20 h 83"/>
                <a:gd name="T28" fmla="*/ 5 w 25"/>
                <a:gd name="T29" fmla="*/ 24 h 83"/>
                <a:gd name="T30" fmla="*/ 6 w 25"/>
                <a:gd name="T31" fmla="*/ 31 h 83"/>
                <a:gd name="T32" fmla="*/ 5 w 25"/>
                <a:gd name="T33" fmla="*/ 39 h 83"/>
                <a:gd name="T34" fmla="*/ 4 w 25"/>
                <a:gd name="T35" fmla="*/ 42 h 83"/>
                <a:gd name="T36" fmla="*/ 3 w 25"/>
                <a:gd name="T37" fmla="*/ 47 h 83"/>
                <a:gd name="T38" fmla="*/ 0 w 25"/>
                <a:gd name="T39" fmla="*/ 49 h 83"/>
                <a:gd name="T40" fmla="*/ 0 w 25"/>
                <a:gd name="T41" fmla="*/ 52 h 83"/>
                <a:gd name="T42" fmla="*/ 2 w 25"/>
                <a:gd name="T43" fmla="*/ 56 h 83"/>
                <a:gd name="T44" fmla="*/ 18 w 25"/>
                <a:gd name="T45" fmla="*/ 83 h 8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" h="83">
                  <a:moveTo>
                    <a:pt x="18" y="83"/>
                  </a:moveTo>
                  <a:lnTo>
                    <a:pt x="25" y="83"/>
                  </a:lnTo>
                  <a:lnTo>
                    <a:pt x="21" y="76"/>
                  </a:lnTo>
                  <a:lnTo>
                    <a:pt x="18" y="68"/>
                  </a:lnTo>
                  <a:lnTo>
                    <a:pt x="14" y="58"/>
                  </a:lnTo>
                  <a:lnTo>
                    <a:pt x="11" y="46"/>
                  </a:lnTo>
                  <a:lnTo>
                    <a:pt x="10" y="32"/>
                  </a:lnTo>
                  <a:lnTo>
                    <a:pt x="11" y="16"/>
                  </a:lnTo>
                  <a:lnTo>
                    <a:pt x="12" y="8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7" y="8"/>
                  </a:lnTo>
                  <a:lnTo>
                    <a:pt x="4" y="20"/>
                  </a:lnTo>
                  <a:lnTo>
                    <a:pt x="5" y="24"/>
                  </a:lnTo>
                  <a:lnTo>
                    <a:pt x="6" y="31"/>
                  </a:lnTo>
                  <a:lnTo>
                    <a:pt x="5" y="39"/>
                  </a:lnTo>
                  <a:lnTo>
                    <a:pt x="4" y="42"/>
                  </a:lnTo>
                  <a:lnTo>
                    <a:pt x="3" y="47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18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0" name="Freeform 367"/>
            <p:cNvSpPr>
              <a:spLocks/>
            </p:cNvSpPr>
            <p:nvPr/>
          </p:nvSpPr>
          <p:spPr bwMode="auto">
            <a:xfrm>
              <a:off x="1843" y="1858"/>
              <a:ext cx="24" cy="10"/>
            </a:xfrm>
            <a:custGeom>
              <a:avLst/>
              <a:gdLst>
                <a:gd name="T0" fmla="*/ 24 w 24"/>
                <a:gd name="T1" fmla="*/ 4 h 10"/>
                <a:gd name="T2" fmla="*/ 19 w 24"/>
                <a:gd name="T3" fmla="*/ 6 h 10"/>
                <a:gd name="T4" fmla="*/ 14 w 24"/>
                <a:gd name="T5" fmla="*/ 8 h 10"/>
                <a:gd name="T6" fmla="*/ 11 w 24"/>
                <a:gd name="T7" fmla="*/ 6 h 10"/>
                <a:gd name="T8" fmla="*/ 7 w 24"/>
                <a:gd name="T9" fmla="*/ 5 h 10"/>
                <a:gd name="T10" fmla="*/ 3 w 24"/>
                <a:gd name="T11" fmla="*/ 1 h 10"/>
                <a:gd name="T12" fmla="*/ 0 w 24"/>
                <a:gd name="T13" fmla="*/ 0 h 10"/>
                <a:gd name="T14" fmla="*/ 4 w 24"/>
                <a:gd name="T15" fmla="*/ 5 h 10"/>
                <a:gd name="T16" fmla="*/ 8 w 24"/>
                <a:gd name="T17" fmla="*/ 9 h 10"/>
                <a:gd name="T18" fmla="*/ 12 w 24"/>
                <a:gd name="T19" fmla="*/ 10 h 10"/>
                <a:gd name="T20" fmla="*/ 16 w 24"/>
                <a:gd name="T21" fmla="*/ 10 h 10"/>
                <a:gd name="T22" fmla="*/ 20 w 24"/>
                <a:gd name="T23" fmla="*/ 9 h 10"/>
                <a:gd name="T24" fmla="*/ 22 w 24"/>
                <a:gd name="T25" fmla="*/ 6 h 10"/>
                <a:gd name="T26" fmla="*/ 24 w 24"/>
                <a:gd name="T27" fmla="*/ 4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" h="10">
                  <a:moveTo>
                    <a:pt x="24" y="4"/>
                  </a:moveTo>
                  <a:lnTo>
                    <a:pt x="19" y="6"/>
                  </a:lnTo>
                  <a:lnTo>
                    <a:pt x="14" y="8"/>
                  </a:lnTo>
                  <a:lnTo>
                    <a:pt x="11" y="6"/>
                  </a:lnTo>
                  <a:lnTo>
                    <a:pt x="7" y="5"/>
                  </a:lnTo>
                  <a:lnTo>
                    <a:pt x="3" y="1"/>
                  </a:lnTo>
                  <a:lnTo>
                    <a:pt x="0" y="0"/>
                  </a:lnTo>
                  <a:lnTo>
                    <a:pt x="4" y="5"/>
                  </a:lnTo>
                  <a:lnTo>
                    <a:pt x="8" y="9"/>
                  </a:lnTo>
                  <a:lnTo>
                    <a:pt x="12" y="10"/>
                  </a:lnTo>
                  <a:lnTo>
                    <a:pt x="16" y="10"/>
                  </a:lnTo>
                  <a:lnTo>
                    <a:pt x="20" y="9"/>
                  </a:lnTo>
                  <a:lnTo>
                    <a:pt x="22" y="6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1" name="Freeform 368"/>
            <p:cNvSpPr>
              <a:spLocks/>
            </p:cNvSpPr>
            <p:nvPr/>
          </p:nvSpPr>
          <p:spPr bwMode="auto">
            <a:xfrm>
              <a:off x="1863" y="1774"/>
              <a:ext cx="48" cy="104"/>
            </a:xfrm>
            <a:custGeom>
              <a:avLst/>
              <a:gdLst>
                <a:gd name="T0" fmla="*/ 20 w 48"/>
                <a:gd name="T1" fmla="*/ 3 h 104"/>
                <a:gd name="T2" fmla="*/ 30 w 48"/>
                <a:gd name="T3" fmla="*/ 10 h 104"/>
                <a:gd name="T4" fmla="*/ 35 w 48"/>
                <a:gd name="T5" fmla="*/ 18 h 104"/>
                <a:gd name="T6" fmla="*/ 40 w 48"/>
                <a:gd name="T7" fmla="*/ 27 h 104"/>
                <a:gd name="T8" fmla="*/ 42 w 48"/>
                <a:gd name="T9" fmla="*/ 37 h 104"/>
                <a:gd name="T10" fmla="*/ 42 w 48"/>
                <a:gd name="T11" fmla="*/ 47 h 104"/>
                <a:gd name="T12" fmla="*/ 42 w 48"/>
                <a:gd name="T13" fmla="*/ 56 h 104"/>
                <a:gd name="T14" fmla="*/ 41 w 48"/>
                <a:gd name="T15" fmla="*/ 65 h 104"/>
                <a:gd name="T16" fmla="*/ 39 w 48"/>
                <a:gd name="T17" fmla="*/ 74 h 104"/>
                <a:gd name="T18" fmla="*/ 39 w 48"/>
                <a:gd name="T19" fmla="*/ 62 h 104"/>
                <a:gd name="T20" fmla="*/ 39 w 48"/>
                <a:gd name="T21" fmla="*/ 57 h 104"/>
                <a:gd name="T22" fmla="*/ 31 w 48"/>
                <a:gd name="T23" fmla="*/ 69 h 104"/>
                <a:gd name="T24" fmla="*/ 25 w 48"/>
                <a:gd name="T25" fmla="*/ 76 h 104"/>
                <a:gd name="T26" fmla="*/ 20 w 48"/>
                <a:gd name="T27" fmla="*/ 78 h 104"/>
                <a:gd name="T28" fmla="*/ 19 w 48"/>
                <a:gd name="T29" fmla="*/ 78 h 104"/>
                <a:gd name="T30" fmla="*/ 16 w 48"/>
                <a:gd name="T31" fmla="*/ 78 h 104"/>
                <a:gd name="T32" fmla="*/ 12 w 48"/>
                <a:gd name="T33" fmla="*/ 79 h 104"/>
                <a:gd name="T34" fmla="*/ 10 w 48"/>
                <a:gd name="T35" fmla="*/ 81 h 104"/>
                <a:gd name="T36" fmla="*/ 9 w 48"/>
                <a:gd name="T37" fmla="*/ 84 h 104"/>
                <a:gd name="T38" fmla="*/ 7 w 48"/>
                <a:gd name="T39" fmla="*/ 89 h 104"/>
                <a:gd name="T40" fmla="*/ 7 w 48"/>
                <a:gd name="T41" fmla="*/ 93 h 104"/>
                <a:gd name="T42" fmla="*/ 0 w 48"/>
                <a:gd name="T43" fmla="*/ 96 h 104"/>
                <a:gd name="T44" fmla="*/ 2 w 48"/>
                <a:gd name="T45" fmla="*/ 98 h 104"/>
                <a:gd name="T46" fmla="*/ 7 w 48"/>
                <a:gd name="T47" fmla="*/ 102 h 104"/>
                <a:gd name="T48" fmla="*/ 12 w 48"/>
                <a:gd name="T49" fmla="*/ 104 h 104"/>
                <a:gd name="T50" fmla="*/ 31 w 48"/>
                <a:gd name="T51" fmla="*/ 98 h 104"/>
                <a:gd name="T52" fmla="*/ 35 w 48"/>
                <a:gd name="T53" fmla="*/ 96 h 104"/>
                <a:gd name="T54" fmla="*/ 40 w 48"/>
                <a:gd name="T55" fmla="*/ 85 h 104"/>
                <a:gd name="T56" fmla="*/ 43 w 48"/>
                <a:gd name="T57" fmla="*/ 76 h 104"/>
                <a:gd name="T58" fmla="*/ 46 w 48"/>
                <a:gd name="T59" fmla="*/ 66 h 104"/>
                <a:gd name="T60" fmla="*/ 48 w 48"/>
                <a:gd name="T61" fmla="*/ 57 h 104"/>
                <a:gd name="T62" fmla="*/ 48 w 48"/>
                <a:gd name="T63" fmla="*/ 49 h 104"/>
                <a:gd name="T64" fmla="*/ 48 w 48"/>
                <a:gd name="T65" fmla="*/ 42 h 104"/>
                <a:gd name="T66" fmla="*/ 46 w 48"/>
                <a:gd name="T67" fmla="*/ 29 h 104"/>
                <a:gd name="T68" fmla="*/ 42 w 48"/>
                <a:gd name="T69" fmla="*/ 18 h 104"/>
                <a:gd name="T70" fmla="*/ 39 w 48"/>
                <a:gd name="T71" fmla="*/ 11 h 104"/>
                <a:gd name="T72" fmla="*/ 34 w 48"/>
                <a:gd name="T73" fmla="*/ 6 h 104"/>
                <a:gd name="T74" fmla="*/ 32 w 48"/>
                <a:gd name="T75" fmla="*/ 2 h 104"/>
                <a:gd name="T76" fmla="*/ 30 w 48"/>
                <a:gd name="T77" fmla="*/ 1 h 104"/>
                <a:gd name="T78" fmla="*/ 27 w 48"/>
                <a:gd name="T79" fmla="*/ 0 h 104"/>
                <a:gd name="T80" fmla="*/ 25 w 48"/>
                <a:gd name="T81" fmla="*/ 0 h 104"/>
                <a:gd name="T82" fmla="*/ 22 w 48"/>
                <a:gd name="T83" fmla="*/ 2 h 104"/>
                <a:gd name="T84" fmla="*/ 20 w 48"/>
                <a:gd name="T85" fmla="*/ 3 h 10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8" h="104">
                  <a:moveTo>
                    <a:pt x="20" y="3"/>
                  </a:moveTo>
                  <a:lnTo>
                    <a:pt x="30" y="10"/>
                  </a:lnTo>
                  <a:lnTo>
                    <a:pt x="35" y="18"/>
                  </a:lnTo>
                  <a:lnTo>
                    <a:pt x="40" y="27"/>
                  </a:lnTo>
                  <a:lnTo>
                    <a:pt x="42" y="37"/>
                  </a:lnTo>
                  <a:lnTo>
                    <a:pt x="42" y="47"/>
                  </a:lnTo>
                  <a:lnTo>
                    <a:pt x="42" y="56"/>
                  </a:lnTo>
                  <a:lnTo>
                    <a:pt x="41" y="65"/>
                  </a:lnTo>
                  <a:lnTo>
                    <a:pt x="39" y="74"/>
                  </a:lnTo>
                  <a:lnTo>
                    <a:pt x="39" y="62"/>
                  </a:lnTo>
                  <a:lnTo>
                    <a:pt x="39" y="57"/>
                  </a:lnTo>
                  <a:lnTo>
                    <a:pt x="31" y="69"/>
                  </a:lnTo>
                  <a:lnTo>
                    <a:pt x="25" y="76"/>
                  </a:lnTo>
                  <a:lnTo>
                    <a:pt x="20" y="78"/>
                  </a:lnTo>
                  <a:lnTo>
                    <a:pt x="19" y="78"/>
                  </a:lnTo>
                  <a:lnTo>
                    <a:pt x="16" y="78"/>
                  </a:lnTo>
                  <a:lnTo>
                    <a:pt x="12" y="79"/>
                  </a:lnTo>
                  <a:lnTo>
                    <a:pt x="10" y="81"/>
                  </a:lnTo>
                  <a:lnTo>
                    <a:pt x="9" y="84"/>
                  </a:lnTo>
                  <a:lnTo>
                    <a:pt x="7" y="89"/>
                  </a:lnTo>
                  <a:lnTo>
                    <a:pt x="7" y="93"/>
                  </a:lnTo>
                  <a:lnTo>
                    <a:pt x="0" y="96"/>
                  </a:lnTo>
                  <a:lnTo>
                    <a:pt x="2" y="98"/>
                  </a:lnTo>
                  <a:lnTo>
                    <a:pt x="7" y="102"/>
                  </a:lnTo>
                  <a:lnTo>
                    <a:pt x="12" y="104"/>
                  </a:lnTo>
                  <a:lnTo>
                    <a:pt x="31" y="98"/>
                  </a:lnTo>
                  <a:lnTo>
                    <a:pt x="35" y="96"/>
                  </a:lnTo>
                  <a:lnTo>
                    <a:pt x="40" y="85"/>
                  </a:lnTo>
                  <a:lnTo>
                    <a:pt x="43" y="76"/>
                  </a:lnTo>
                  <a:lnTo>
                    <a:pt x="46" y="66"/>
                  </a:lnTo>
                  <a:lnTo>
                    <a:pt x="48" y="57"/>
                  </a:lnTo>
                  <a:lnTo>
                    <a:pt x="48" y="49"/>
                  </a:lnTo>
                  <a:lnTo>
                    <a:pt x="48" y="42"/>
                  </a:lnTo>
                  <a:lnTo>
                    <a:pt x="46" y="29"/>
                  </a:lnTo>
                  <a:lnTo>
                    <a:pt x="42" y="18"/>
                  </a:lnTo>
                  <a:lnTo>
                    <a:pt x="39" y="11"/>
                  </a:lnTo>
                  <a:lnTo>
                    <a:pt x="34" y="6"/>
                  </a:lnTo>
                  <a:lnTo>
                    <a:pt x="32" y="2"/>
                  </a:lnTo>
                  <a:lnTo>
                    <a:pt x="30" y="1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2" y="2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2" name="Freeform 369"/>
            <p:cNvSpPr>
              <a:spLocks/>
            </p:cNvSpPr>
            <p:nvPr/>
          </p:nvSpPr>
          <p:spPr bwMode="auto">
            <a:xfrm>
              <a:off x="1844" y="1787"/>
              <a:ext cx="37" cy="55"/>
            </a:xfrm>
            <a:custGeom>
              <a:avLst/>
              <a:gdLst>
                <a:gd name="T0" fmla="*/ 37 w 37"/>
                <a:gd name="T1" fmla="*/ 12 h 55"/>
                <a:gd name="T2" fmla="*/ 36 w 37"/>
                <a:gd name="T3" fmla="*/ 6 h 55"/>
                <a:gd name="T4" fmla="*/ 34 w 37"/>
                <a:gd name="T5" fmla="*/ 2 h 55"/>
                <a:gd name="T6" fmla="*/ 33 w 37"/>
                <a:gd name="T7" fmla="*/ 1 h 55"/>
                <a:gd name="T8" fmla="*/ 31 w 37"/>
                <a:gd name="T9" fmla="*/ 0 h 55"/>
                <a:gd name="T10" fmla="*/ 29 w 37"/>
                <a:gd name="T11" fmla="*/ 1 h 55"/>
                <a:gd name="T12" fmla="*/ 24 w 37"/>
                <a:gd name="T13" fmla="*/ 4 h 55"/>
                <a:gd name="T14" fmla="*/ 20 w 37"/>
                <a:gd name="T15" fmla="*/ 10 h 55"/>
                <a:gd name="T16" fmla="*/ 14 w 37"/>
                <a:gd name="T17" fmla="*/ 16 h 55"/>
                <a:gd name="T18" fmla="*/ 8 w 37"/>
                <a:gd name="T19" fmla="*/ 26 h 55"/>
                <a:gd name="T20" fmla="*/ 4 w 37"/>
                <a:gd name="T21" fmla="*/ 30 h 55"/>
                <a:gd name="T22" fmla="*/ 2 w 37"/>
                <a:gd name="T23" fmla="*/ 34 h 55"/>
                <a:gd name="T24" fmla="*/ 0 w 37"/>
                <a:gd name="T25" fmla="*/ 36 h 55"/>
                <a:gd name="T26" fmla="*/ 0 w 37"/>
                <a:gd name="T27" fmla="*/ 41 h 55"/>
                <a:gd name="T28" fmla="*/ 0 w 37"/>
                <a:gd name="T29" fmla="*/ 43 h 55"/>
                <a:gd name="T30" fmla="*/ 2 w 37"/>
                <a:gd name="T31" fmla="*/ 45 h 55"/>
                <a:gd name="T32" fmla="*/ 3 w 37"/>
                <a:gd name="T33" fmla="*/ 50 h 55"/>
                <a:gd name="T34" fmla="*/ 4 w 37"/>
                <a:gd name="T35" fmla="*/ 53 h 55"/>
                <a:gd name="T36" fmla="*/ 5 w 37"/>
                <a:gd name="T37" fmla="*/ 55 h 55"/>
                <a:gd name="T38" fmla="*/ 7 w 37"/>
                <a:gd name="T39" fmla="*/ 45 h 55"/>
                <a:gd name="T40" fmla="*/ 10 w 37"/>
                <a:gd name="T41" fmla="*/ 36 h 55"/>
                <a:gd name="T42" fmla="*/ 13 w 37"/>
                <a:gd name="T43" fmla="*/ 27 h 55"/>
                <a:gd name="T44" fmla="*/ 18 w 37"/>
                <a:gd name="T45" fmla="*/ 18 h 55"/>
                <a:gd name="T46" fmla="*/ 20 w 37"/>
                <a:gd name="T47" fmla="*/ 14 h 55"/>
                <a:gd name="T48" fmla="*/ 23 w 37"/>
                <a:gd name="T49" fmla="*/ 11 h 55"/>
                <a:gd name="T50" fmla="*/ 27 w 37"/>
                <a:gd name="T51" fmla="*/ 10 h 55"/>
                <a:gd name="T52" fmla="*/ 30 w 37"/>
                <a:gd name="T53" fmla="*/ 9 h 55"/>
                <a:gd name="T54" fmla="*/ 34 w 37"/>
                <a:gd name="T55" fmla="*/ 10 h 55"/>
                <a:gd name="T56" fmla="*/ 37 w 37"/>
                <a:gd name="T57" fmla="*/ 12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7" h="55">
                  <a:moveTo>
                    <a:pt x="37" y="12"/>
                  </a:moveTo>
                  <a:lnTo>
                    <a:pt x="36" y="6"/>
                  </a:lnTo>
                  <a:lnTo>
                    <a:pt x="34" y="2"/>
                  </a:lnTo>
                  <a:lnTo>
                    <a:pt x="33" y="1"/>
                  </a:lnTo>
                  <a:lnTo>
                    <a:pt x="31" y="0"/>
                  </a:lnTo>
                  <a:lnTo>
                    <a:pt x="29" y="1"/>
                  </a:lnTo>
                  <a:lnTo>
                    <a:pt x="24" y="4"/>
                  </a:lnTo>
                  <a:lnTo>
                    <a:pt x="20" y="10"/>
                  </a:lnTo>
                  <a:lnTo>
                    <a:pt x="14" y="16"/>
                  </a:lnTo>
                  <a:lnTo>
                    <a:pt x="8" y="26"/>
                  </a:lnTo>
                  <a:lnTo>
                    <a:pt x="4" y="30"/>
                  </a:lnTo>
                  <a:lnTo>
                    <a:pt x="2" y="34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2" y="45"/>
                  </a:lnTo>
                  <a:lnTo>
                    <a:pt x="3" y="50"/>
                  </a:lnTo>
                  <a:lnTo>
                    <a:pt x="4" y="53"/>
                  </a:lnTo>
                  <a:lnTo>
                    <a:pt x="5" y="55"/>
                  </a:lnTo>
                  <a:lnTo>
                    <a:pt x="7" y="45"/>
                  </a:lnTo>
                  <a:lnTo>
                    <a:pt x="10" y="36"/>
                  </a:lnTo>
                  <a:lnTo>
                    <a:pt x="13" y="27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3" y="11"/>
                  </a:lnTo>
                  <a:lnTo>
                    <a:pt x="27" y="10"/>
                  </a:lnTo>
                  <a:lnTo>
                    <a:pt x="30" y="9"/>
                  </a:lnTo>
                  <a:lnTo>
                    <a:pt x="34" y="10"/>
                  </a:lnTo>
                  <a:lnTo>
                    <a:pt x="37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3" name="Freeform 370"/>
            <p:cNvSpPr>
              <a:spLocks/>
            </p:cNvSpPr>
            <p:nvPr/>
          </p:nvSpPr>
          <p:spPr bwMode="auto">
            <a:xfrm>
              <a:off x="1847" y="1782"/>
              <a:ext cx="26" cy="26"/>
            </a:xfrm>
            <a:custGeom>
              <a:avLst/>
              <a:gdLst>
                <a:gd name="T0" fmla="*/ 2 w 26"/>
                <a:gd name="T1" fmla="*/ 26 h 26"/>
                <a:gd name="T2" fmla="*/ 3 w 26"/>
                <a:gd name="T3" fmla="*/ 25 h 26"/>
                <a:gd name="T4" fmla="*/ 26 w 26"/>
                <a:gd name="T5" fmla="*/ 1 h 26"/>
                <a:gd name="T6" fmla="*/ 24 w 26"/>
                <a:gd name="T7" fmla="*/ 0 h 26"/>
                <a:gd name="T8" fmla="*/ 20 w 26"/>
                <a:gd name="T9" fmla="*/ 0 h 26"/>
                <a:gd name="T10" fmla="*/ 16 w 26"/>
                <a:gd name="T11" fmla="*/ 0 h 26"/>
                <a:gd name="T12" fmla="*/ 7 w 26"/>
                <a:gd name="T13" fmla="*/ 5 h 26"/>
                <a:gd name="T14" fmla="*/ 1 w 26"/>
                <a:gd name="T15" fmla="*/ 9 h 26"/>
                <a:gd name="T16" fmla="*/ 0 w 26"/>
                <a:gd name="T17" fmla="*/ 10 h 26"/>
                <a:gd name="T18" fmla="*/ 0 w 26"/>
                <a:gd name="T19" fmla="*/ 11 h 26"/>
                <a:gd name="T20" fmla="*/ 0 w 26"/>
                <a:gd name="T21" fmla="*/ 17 h 26"/>
                <a:gd name="T22" fmla="*/ 1 w 26"/>
                <a:gd name="T23" fmla="*/ 22 h 26"/>
                <a:gd name="T24" fmla="*/ 2 w 26"/>
                <a:gd name="T25" fmla="*/ 26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6" h="26">
                  <a:moveTo>
                    <a:pt x="2" y="26"/>
                  </a:moveTo>
                  <a:lnTo>
                    <a:pt x="3" y="25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7" y="5"/>
                  </a:lnTo>
                  <a:lnTo>
                    <a:pt x="1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1" y="22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4" name="Freeform 371"/>
            <p:cNvSpPr>
              <a:spLocks/>
            </p:cNvSpPr>
            <p:nvPr/>
          </p:nvSpPr>
          <p:spPr bwMode="auto">
            <a:xfrm>
              <a:off x="1841" y="1835"/>
              <a:ext cx="30" cy="25"/>
            </a:xfrm>
            <a:custGeom>
              <a:avLst/>
              <a:gdLst>
                <a:gd name="T0" fmla="*/ 2 w 30"/>
                <a:gd name="T1" fmla="*/ 10 h 25"/>
                <a:gd name="T2" fmla="*/ 6 w 30"/>
                <a:gd name="T3" fmla="*/ 15 h 25"/>
                <a:gd name="T4" fmla="*/ 9 w 30"/>
                <a:gd name="T5" fmla="*/ 17 h 25"/>
                <a:gd name="T6" fmla="*/ 13 w 30"/>
                <a:gd name="T7" fmla="*/ 18 h 25"/>
                <a:gd name="T8" fmla="*/ 15 w 30"/>
                <a:gd name="T9" fmla="*/ 19 h 25"/>
                <a:gd name="T10" fmla="*/ 17 w 30"/>
                <a:gd name="T11" fmla="*/ 19 h 25"/>
                <a:gd name="T12" fmla="*/ 18 w 30"/>
                <a:gd name="T13" fmla="*/ 18 h 25"/>
                <a:gd name="T14" fmla="*/ 21 w 30"/>
                <a:gd name="T15" fmla="*/ 20 h 25"/>
                <a:gd name="T16" fmla="*/ 24 w 30"/>
                <a:gd name="T17" fmla="*/ 23 h 25"/>
                <a:gd name="T18" fmla="*/ 29 w 30"/>
                <a:gd name="T19" fmla="*/ 25 h 25"/>
                <a:gd name="T20" fmla="*/ 30 w 30"/>
                <a:gd name="T21" fmla="*/ 17 h 25"/>
                <a:gd name="T22" fmla="*/ 18 w 30"/>
                <a:gd name="T23" fmla="*/ 16 h 25"/>
                <a:gd name="T24" fmla="*/ 13 w 30"/>
                <a:gd name="T25" fmla="*/ 12 h 25"/>
                <a:gd name="T26" fmla="*/ 8 w 30"/>
                <a:gd name="T27" fmla="*/ 10 h 25"/>
                <a:gd name="T28" fmla="*/ 5 w 30"/>
                <a:gd name="T29" fmla="*/ 7 h 25"/>
                <a:gd name="T30" fmla="*/ 3 w 30"/>
                <a:gd name="T31" fmla="*/ 4 h 25"/>
                <a:gd name="T32" fmla="*/ 2 w 30"/>
                <a:gd name="T33" fmla="*/ 2 h 25"/>
                <a:gd name="T34" fmla="*/ 2 w 30"/>
                <a:gd name="T35" fmla="*/ 0 h 25"/>
                <a:gd name="T36" fmla="*/ 0 w 30"/>
                <a:gd name="T37" fmla="*/ 4 h 25"/>
                <a:gd name="T38" fmla="*/ 0 w 30"/>
                <a:gd name="T39" fmla="*/ 8 h 25"/>
                <a:gd name="T40" fmla="*/ 1 w 30"/>
                <a:gd name="T41" fmla="*/ 9 h 25"/>
                <a:gd name="T42" fmla="*/ 2 w 30"/>
                <a:gd name="T43" fmla="*/ 10 h 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0" h="25">
                  <a:moveTo>
                    <a:pt x="2" y="10"/>
                  </a:moveTo>
                  <a:lnTo>
                    <a:pt x="6" y="15"/>
                  </a:lnTo>
                  <a:lnTo>
                    <a:pt x="9" y="17"/>
                  </a:lnTo>
                  <a:lnTo>
                    <a:pt x="13" y="18"/>
                  </a:lnTo>
                  <a:lnTo>
                    <a:pt x="15" y="19"/>
                  </a:lnTo>
                  <a:lnTo>
                    <a:pt x="17" y="19"/>
                  </a:lnTo>
                  <a:lnTo>
                    <a:pt x="18" y="18"/>
                  </a:lnTo>
                  <a:lnTo>
                    <a:pt x="21" y="20"/>
                  </a:lnTo>
                  <a:lnTo>
                    <a:pt x="24" y="23"/>
                  </a:lnTo>
                  <a:lnTo>
                    <a:pt x="29" y="25"/>
                  </a:lnTo>
                  <a:lnTo>
                    <a:pt x="30" y="17"/>
                  </a:lnTo>
                  <a:lnTo>
                    <a:pt x="18" y="16"/>
                  </a:lnTo>
                  <a:lnTo>
                    <a:pt x="13" y="12"/>
                  </a:lnTo>
                  <a:lnTo>
                    <a:pt x="8" y="10"/>
                  </a:lnTo>
                  <a:lnTo>
                    <a:pt x="5" y="7"/>
                  </a:lnTo>
                  <a:lnTo>
                    <a:pt x="3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5" name="Freeform 372"/>
            <p:cNvSpPr>
              <a:spLocks/>
            </p:cNvSpPr>
            <p:nvPr/>
          </p:nvSpPr>
          <p:spPr bwMode="auto">
            <a:xfrm>
              <a:off x="1863" y="1839"/>
              <a:ext cx="1" cy="3"/>
            </a:xfrm>
            <a:custGeom>
              <a:avLst/>
              <a:gdLst>
                <a:gd name="T0" fmla="*/ 1 w 1"/>
                <a:gd name="T1" fmla="*/ 0 h 3"/>
                <a:gd name="T2" fmla="*/ 0 w 1"/>
                <a:gd name="T3" fmla="*/ 1 h 3"/>
                <a:gd name="T4" fmla="*/ 1 w 1"/>
                <a:gd name="T5" fmla="*/ 3 h 3"/>
                <a:gd name="T6" fmla="*/ 1 w 1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6" name="Freeform 373"/>
            <p:cNvSpPr>
              <a:spLocks/>
            </p:cNvSpPr>
            <p:nvPr/>
          </p:nvSpPr>
          <p:spPr bwMode="auto">
            <a:xfrm>
              <a:off x="1864" y="1811"/>
              <a:ext cx="32" cy="41"/>
            </a:xfrm>
            <a:custGeom>
              <a:avLst/>
              <a:gdLst>
                <a:gd name="T0" fmla="*/ 23 w 32"/>
                <a:gd name="T1" fmla="*/ 21 h 41"/>
                <a:gd name="T2" fmla="*/ 19 w 32"/>
                <a:gd name="T3" fmla="*/ 27 h 41"/>
                <a:gd name="T4" fmla="*/ 16 w 32"/>
                <a:gd name="T5" fmla="*/ 33 h 41"/>
                <a:gd name="T6" fmla="*/ 13 w 32"/>
                <a:gd name="T7" fmla="*/ 37 h 41"/>
                <a:gd name="T8" fmla="*/ 9 w 32"/>
                <a:gd name="T9" fmla="*/ 36 h 41"/>
                <a:gd name="T10" fmla="*/ 6 w 32"/>
                <a:gd name="T11" fmla="*/ 35 h 41"/>
                <a:gd name="T12" fmla="*/ 0 w 32"/>
                <a:gd name="T13" fmla="*/ 31 h 41"/>
                <a:gd name="T14" fmla="*/ 2 w 32"/>
                <a:gd name="T15" fmla="*/ 35 h 41"/>
                <a:gd name="T16" fmla="*/ 4 w 32"/>
                <a:gd name="T17" fmla="*/ 39 h 41"/>
                <a:gd name="T18" fmla="*/ 7 w 32"/>
                <a:gd name="T19" fmla="*/ 40 h 41"/>
                <a:gd name="T20" fmla="*/ 8 w 32"/>
                <a:gd name="T21" fmla="*/ 41 h 41"/>
                <a:gd name="T22" fmla="*/ 9 w 32"/>
                <a:gd name="T23" fmla="*/ 41 h 41"/>
                <a:gd name="T24" fmla="*/ 11 w 32"/>
                <a:gd name="T25" fmla="*/ 40 h 41"/>
                <a:gd name="T26" fmla="*/ 17 w 32"/>
                <a:gd name="T27" fmla="*/ 36 h 41"/>
                <a:gd name="T28" fmla="*/ 22 w 32"/>
                <a:gd name="T29" fmla="*/ 33 h 41"/>
                <a:gd name="T30" fmla="*/ 27 w 32"/>
                <a:gd name="T31" fmla="*/ 28 h 41"/>
                <a:gd name="T32" fmla="*/ 32 w 32"/>
                <a:gd name="T33" fmla="*/ 21 h 41"/>
                <a:gd name="T34" fmla="*/ 31 w 32"/>
                <a:gd name="T35" fmla="*/ 12 h 41"/>
                <a:gd name="T36" fmla="*/ 29 w 32"/>
                <a:gd name="T37" fmla="*/ 4 h 41"/>
                <a:gd name="T38" fmla="*/ 27 w 32"/>
                <a:gd name="T39" fmla="*/ 0 h 41"/>
                <a:gd name="T40" fmla="*/ 25 w 32"/>
                <a:gd name="T41" fmla="*/ 8 h 41"/>
                <a:gd name="T42" fmla="*/ 23 w 32"/>
                <a:gd name="T43" fmla="*/ 21 h 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41">
                  <a:moveTo>
                    <a:pt x="23" y="21"/>
                  </a:moveTo>
                  <a:lnTo>
                    <a:pt x="19" y="27"/>
                  </a:lnTo>
                  <a:lnTo>
                    <a:pt x="16" y="33"/>
                  </a:lnTo>
                  <a:lnTo>
                    <a:pt x="13" y="37"/>
                  </a:lnTo>
                  <a:lnTo>
                    <a:pt x="9" y="36"/>
                  </a:lnTo>
                  <a:lnTo>
                    <a:pt x="6" y="35"/>
                  </a:lnTo>
                  <a:lnTo>
                    <a:pt x="0" y="31"/>
                  </a:lnTo>
                  <a:lnTo>
                    <a:pt x="2" y="35"/>
                  </a:lnTo>
                  <a:lnTo>
                    <a:pt x="4" y="39"/>
                  </a:lnTo>
                  <a:lnTo>
                    <a:pt x="7" y="40"/>
                  </a:lnTo>
                  <a:lnTo>
                    <a:pt x="8" y="41"/>
                  </a:lnTo>
                  <a:lnTo>
                    <a:pt x="9" y="41"/>
                  </a:lnTo>
                  <a:lnTo>
                    <a:pt x="11" y="40"/>
                  </a:lnTo>
                  <a:lnTo>
                    <a:pt x="17" y="36"/>
                  </a:lnTo>
                  <a:lnTo>
                    <a:pt x="22" y="33"/>
                  </a:lnTo>
                  <a:lnTo>
                    <a:pt x="27" y="28"/>
                  </a:lnTo>
                  <a:lnTo>
                    <a:pt x="32" y="21"/>
                  </a:lnTo>
                  <a:lnTo>
                    <a:pt x="31" y="12"/>
                  </a:lnTo>
                  <a:lnTo>
                    <a:pt x="29" y="4"/>
                  </a:lnTo>
                  <a:lnTo>
                    <a:pt x="27" y="0"/>
                  </a:lnTo>
                  <a:lnTo>
                    <a:pt x="25" y="8"/>
                  </a:lnTo>
                  <a:lnTo>
                    <a:pt x="2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7" name="Freeform 374"/>
            <p:cNvSpPr>
              <a:spLocks/>
            </p:cNvSpPr>
            <p:nvPr/>
          </p:nvSpPr>
          <p:spPr bwMode="auto">
            <a:xfrm>
              <a:off x="1859" y="1811"/>
              <a:ext cx="26" cy="31"/>
            </a:xfrm>
            <a:custGeom>
              <a:avLst/>
              <a:gdLst>
                <a:gd name="T0" fmla="*/ 18 w 26"/>
                <a:gd name="T1" fmla="*/ 20 h 31"/>
                <a:gd name="T2" fmla="*/ 18 w 26"/>
                <a:gd name="T3" fmla="*/ 19 h 31"/>
                <a:gd name="T4" fmla="*/ 15 w 26"/>
                <a:gd name="T5" fmla="*/ 19 h 31"/>
                <a:gd name="T6" fmla="*/ 13 w 26"/>
                <a:gd name="T7" fmla="*/ 18 h 31"/>
                <a:gd name="T8" fmla="*/ 9 w 26"/>
                <a:gd name="T9" fmla="*/ 16 h 31"/>
                <a:gd name="T10" fmla="*/ 7 w 26"/>
                <a:gd name="T11" fmla="*/ 10 h 31"/>
                <a:gd name="T12" fmla="*/ 7 w 26"/>
                <a:gd name="T13" fmla="*/ 13 h 31"/>
                <a:gd name="T14" fmla="*/ 8 w 26"/>
                <a:gd name="T15" fmla="*/ 17 h 31"/>
                <a:gd name="T16" fmla="*/ 11 w 26"/>
                <a:gd name="T17" fmla="*/ 20 h 31"/>
                <a:gd name="T18" fmla="*/ 13 w 26"/>
                <a:gd name="T19" fmla="*/ 21 h 31"/>
                <a:gd name="T20" fmla="*/ 9 w 26"/>
                <a:gd name="T21" fmla="*/ 21 h 31"/>
                <a:gd name="T22" fmla="*/ 7 w 26"/>
                <a:gd name="T23" fmla="*/ 20 h 31"/>
                <a:gd name="T24" fmla="*/ 6 w 26"/>
                <a:gd name="T25" fmla="*/ 19 h 31"/>
                <a:gd name="T26" fmla="*/ 5 w 26"/>
                <a:gd name="T27" fmla="*/ 16 h 31"/>
                <a:gd name="T28" fmla="*/ 5 w 26"/>
                <a:gd name="T29" fmla="*/ 12 h 31"/>
                <a:gd name="T30" fmla="*/ 6 w 26"/>
                <a:gd name="T31" fmla="*/ 0 h 31"/>
                <a:gd name="T32" fmla="*/ 0 w 26"/>
                <a:gd name="T33" fmla="*/ 15 h 31"/>
                <a:gd name="T34" fmla="*/ 4 w 26"/>
                <a:gd name="T35" fmla="*/ 20 h 31"/>
                <a:gd name="T36" fmla="*/ 7 w 26"/>
                <a:gd name="T37" fmla="*/ 25 h 31"/>
                <a:gd name="T38" fmla="*/ 9 w 26"/>
                <a:gd name="T39" fmla="*/ 27 h 31"/>
                <a:gd name="T40" fmla="*/ 9 w 26"/>
                <a:gd name="T41" fmla="*/ 28 h 31"/>
                <a:gd name="T42" fmla="*/ 11 w 26"/>
                <a:gd name="T43" fmla="*/ 29 h 31"/>
                <a:gd name="T44" fmla="*/ 13 w 26"/>
                <a:gd name="T45" fmla="*/ 31 h 31"/>
                <a:gd name="T46" fmla="*/ 18 w 26"/>
                <a:gd name="T47" fmla="*/ 31 h 31"/>
                <a:gd name="T48" fmla="*/ 20 w 26"/>
                <a:gd name="T49" fmla="*/ 31 h 31"/>
                <a:gd name="T50" fmla="*/ 23 w 26"/>
                <a:gd name="T51" fmla="*/ 27 h 31"/>
                <a:gd name="T52" fmla="*/ 24 w 26"/>
                <a:gd name="T53" fmla="*/ 25 h 31"/>
                <a:gd name="T54" fmla="*/ 26 w 26"/>
                <a:gd name="T55" fmla="*/ 21 h 31"/>
                <a:gd name="T56" fmla="*/ 26 w 26"/>
                <a:gd name="T57" fmla="*/ 18 h 31"/>
                <a:gd name="T58" fmla="*/ 23 w 26"/>
                <a:gd name="T59" fmla="*/ 12 h 31"/>
                <a:gd name="T60" fmla="*/ 22 w 26"/>
                <a:gd name="T61" fmla="*/ 16 h 31"/>
                <a:gd name="T62" fmla="*/ 20 w 26"/>
                <a:gd name="T63" fmla="*/ 19 h 31"/>
                <a:gd name="T64" fmla="*/ 18 w 26"/>
                <a:gd name="T65" fmla="*/ 2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" h="31">
                  <a:moveTo>
                    <a:pt x="18" y="20"/>
                  </a:moveTo>
                  <a:lnTo>
                    <a:pt x="18" y="19"/>
                  </a:lnTo>
                  <a:lnTo>
                    <a:pt x="15" y="19"/>
                  </a:lnTo>
                  <a:lnTo>
                    <a:pt x="13" y="18"/>
                  </a:lnTo>
                  <a:lnTo>
                    <a:pt x="9" y="16"/>
                  </a:lnTo>
                  <a:lnTo>
                    <a:pt x="7" y="10"/>
                  </a:lnTo>
                  <a:lnTo>
                    <a:pt x="7" y="13"/>
                  </a:lnTo>
                  <a:lnTo>
                    <a:pt x="8" y="17"/>
                  </a:lnTo>
                  <a:lnTo>
                    <a:pt x="11" y="20"/>
                  </a:lnTo>
                  <a:lnTo>
                    <a:pt x="13" y="21"/>
                  </a:lnTo>
                  <a:lnTo>
                    <a:pt x="9" y="21"/>
                  </a:lnTo>
                  <a:lnTo>
                    <a:pt x="7" y="20"/>
                  </a:lnTo>
                  <a:lnTo>
                    <a:pt x="6" y="19"/>
                  </a:lnTo>
                  <a:lnTo>
                    <a:pt x="5" y="16"/>
                  </a:lnTo>
                  <a:lnTo>
                    <a:pt x="5" y="12"/>
                  </a:lnTo>
                  <a:lnTo>
                    <a:pt x="6" y="0"/>
                  </a:lnTo>
                  <a:lnTo>
                    <a:pt x="0" y="15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9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3" y="31"/>
                  </a:lnTo>
                  <a:lnTo>
                    <a:pt x="18" y="31"/>
                  </a:lnTo>
                  <a:lnTo>
                    <a:pt x="20" y="31"/>
                  </a:lnTo>
                  <a:lnTo>
                    <a:pt x="23" y="27"/>
                  </a:lnTo>
                  <a:lnTo>
                    <a:pt x="24" y="25"/>
                  </a:lnTo>
                  <a:lnTo>
                    <a:pt x="26" y="21"/>
                  </a:lnTo>
                  <a:lnTo>
                    <a:pt x="26" y="18"/>
                  </a:lnTo>
                  <a:lnTo>
                    <a:pt x="23" y="12"/>
                  </a:lnTo>
                  <a:lnTo>
                    <a:pt x="22" y="16"/>
                  </a:lnTo>
                  <a:lnTo>
                    <a:pt x="20" y="19"/>
                  </a:lnTo>
                  <a:lnTo>
                    <a:pt x="18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8" name="Freeform 375"/>
            <p:cNvSpPr>
              <a:spLocks/>
            </p:cNvSpPr>
            <p:nvPr/>
          </p:nvSpPr>
          <p:spPr bwMode="auto">
            <a:xfrm>
              <a:off x="1865" y="1801"/>
              <a:ext cx="25" cy="27"/>
            </a:xfrm>
            <a:custGeom>
              <a:avLst/>
              <a:gdLst>
                <a:gd name="T0" fmla="*/ 17 w 25"/>
                <a:gd name="T1" fmla="*/ 0 h 27"/>
                <a:gd name="T2" fmla="*/ 13 w 25"/>
                <a:gd name="T3" fmla="*/ 2 h 27"/>
                <a:gd name="T4" fmla="*/ 7 w 25"/>
                <a:gd name="T5" fmla="*/ 4 h 27"/>
                <a:gd name="T6" fmla="*/ 0 w 25"/>
                <a:gd name="T7" fmla="*/ 8 h 27"/>
                <a:gd name="T8" fmla="*/ 1 w 25"/>
                <a:gd name="T9" fmla="*/ 10 h 27"/>
                <a:gd name="T10" fmla="*/ 1 w 25"/>
                <a:gd name="T11" fmla="*/ 12 h 27"/>
                <a:gd name="T12" fmla="*/ 3 w 25"/>
                <a:gd name="T13" fmla="*/ 12 h 27"/>
                <a:gd name="T14" fmla="*/ 8 w 25"/>
                <a:gd name="T15" fmla="*/ 10 h 27"/>
                <a:gd name="T16" fmla="*/ 14 w 25"/>
                <a:gd name="T17" fmla="*/ 13 h 27"/>
                <a:gd name="T18" fmla="*/ 17 w 25"/>
                <a:gd name="T19" fmla="*/ 18 h 27"/>
                <a:gd name="T20" fmla="*/ 20 w 25"/>
                <a:gd name="T21" fmla="*/ 20 h 27"/>
                <a:gd name="T22" fmla="*/ 20 w 25"/>
                <a:gd name="T23" fmla="*/ 22 h 27"/>
                <a:gd name="T24" fmla="*/ 21 w 25"/>
                <a:gd name="T25" fmla="*/ 27 h 27"/>
                <a:gd name="T26" fmla="*/ 25 w 25"/>
                <a:gd name="T27" fmla="*/ 8 h 27"/>
                <a:gd name="T28" fmla="*/ 24 w 25"/>
                <a:gd name="T29" fmla="*/ 7 h 27"/>
                <a:gd name="T30" fmla="*/ 22 w 25"/>
                <a:gd name="T31" fmla="*/ 5 h 27"/>
                <a:gd name="T32" fmla="*/ 20 w 25"/>
                <a:gd name="T33" fmla="*/ 4 h 27"/>
                <a:gd name="T34" fmla="*/ 17 w 25"/>
                <a:gd name="T35" fmla="*/ 0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27">
                  <a:moveTo>
                    <a:pt x="17" y="0"/>
                  </a:moveTo>
                  <a:lnTo>
                    <a:pt x="13" y="2"/>
                  </a:lnTo>
                  <a:lnTo>
                    <a:pt x="7" y="4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8" y="10"/>
                  </a:lnTo>
                  <a:lnTo>
                    <a:pt x="14" y="13"/>
                  </a:lnTo>
                  <a:lnTo>
                    <a:pt x="17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1" y="27"/>
                  </a:lnTo>
                  <a:lnTo>
                    <a:pt x="25" y="8"/>
                  </a:lnTo>
                  <a:lnTo>
                    <a:pt x="24" y="7"/>
                  </a:lnTo>
                  <a:lnTo>
                    <a:pt x="22" y="5"/>
                  </a:lnTo>
                  <a:lnTo>
                    <a:pt x="20" y="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89" name="Freeform 376"/>
            <p:cNvSpPr>
              <a:spLocks/>
            </p:cNvSpPr>
            <p:nvPr/>
          </p:nvSpPr>
          <p:spPr bwMode="auto">
            <a:xfrm>
              <a:off x="1899" y="1740"/>
              <a:ext cx="71" cy="186"/>
            </a:xfrm>
            <a:custGeom>
              <a:avLst/>
              <a:gdLst>
                <a:gd name="T0" fmla="*/ 54 w 71"/>
                <a:gd name="T1" fmla="*/ 90 h 186"/>
                <a:gd name="T2" fmla="*/ 57 w 71"/>
                <a:gd name="T3" fmla="*/ 98 h 186"/>
                <a:gd name="T4" fmla="*/ 58 w 71"/>
                <a:gd name="T5" fmla="*/ 106 h 186"/>
                <a:gd name="T6" fmla="*/ 59 w 71"/>
                <a:gd name="T7" fmla="*/ 116 h 186"/>
                <a:gd name="T8" fmla="*/ 59 w 71"/>
                <a:gd name="T9" fmla="*/ 129 h 186"/>
                <a:gd name="T10" fmla="*/ 55 w 71"/>
                <a:gd name="T11" fmla="*/ 142 h 186"/>
                <a:gd name="T12" fmla="*/ 53 w 71"/>
                <a:gd name="T13" fmla="*/ 147 h 186"/>
                <a:gd name="T14" fmla="*/ 51 w 71"/>
                <a:gd name="T15" fmla="*/ 154 h 186"/>
                <a:gd name="T16" fmla="*/ 46 w 71"/>
                <a:gd name="T17" fmla="*/ 160 h 186"/>
                <a:gd name="T18" fmla="*/ 42 w 71"/>
                <a:gd name="T19" fmla="*/ 166 h 186"/>
                <a:gd name="T20" fmla="*/ 38 w 71"/>
                <a:gd name="T21" fmla="*/ 168 h 186"/>
                <a:gd name="T22" fmla="*/ 31 w 71"/>
                <a:gd name="T23" fmla="*/ 171 h 186"/>
                <a:gd name="T24" fmla="*/ 18 w 71"/>
                <a:gd name="T25" fmla="*/ 178 h 186"/>
                <a:gd name="T26" fmla="*/ 5 w 71"/>
                <a:gd name="T27" fmla="*/ 184 h 186"/>
                <a:gd name="T28" fmla="*/ 2 w 71"/>
                <a:gd name="T29" fmla="*/ 185 h 186"/>
                <a:gd name="T30" fmla="*/ 0 w 71"/>
                <a:gd name="T31" fmla="*/ 186 h 186"/>
                <a:gd name="T32" fmla="*/ 6 w 71"/>
                <a:gd name="T33" fmla="*/ 186 h 186"/>
                <a:gd name="T34" fmla="*/ 11 w 71"/>
                <a:gd name="T35" fmla="*/ 186 h 186"/>
                <a:gd name="T36" fmla="*/ 21 w 71"/>
                <a:gd name="T37" fmla="*/ 183 h 186"/>
                <a:gd name="T38" fmla="*/ 32 w 71"/>
                <a:gd name="T39" fmla="*/ 177 h 186"/>
                <a:gd name="T40" fmla="*/ 43 w 71"/>
                <a:gd name="T41" fmla="*/ 170 h 186"/>
                <a:gd name="T42" fmla="*/ 60 w 71"/>
                <a:gd name="T43" fmla="*/ 157 h 186"/>
                <a:gd name="T44" fmla="*/ 67 w 71"/>
                <a:gd name="T45" fmla="*/ 150 h 186"/>
                <a:gd name="T46" fmla="*/ 68 w 71"/>
                <a:gd name="T47" fmla="*/ 145 h 186"/>
                <a:gd name="T48" fmla="*/ 70 w 71"/>
                <a:gd name="T49" fmla="*/ 130 h 186"/>
                <a:gd name="T50" fmla="*/ 71 w 71"/>
                <a:gd name="T51" fmla="*/ 111 h 186"/>
                <a:gd name="T52" fmla="*/ 70 w 71"/>
                <a:gd name="T53" fmla="*/ 98 h 186"/>
                <a:gd name="T54" fmla="*/ 69 w 71"/>
                <a:gd name="T55" fmla="*/ 86 h 186"/>
                <a:gd name="T56" fmla="*/ 68 w 71"/>
                <a:gd name="T57" fmla="*/ 73 h 186"/>
                <a:gd name="T58" fmla="*/ 65 w 71"/>
                <a:gd name="T59" fmla="*/ 60 h 186"/>
                <a:gd name="T60" fmla="*/ 59 w 71"/>
                <a:gd name="T61" fmla="*/ 48 h 186"/>
                <a:gd name="T62" fmla="*/ 53 w 71"/>
                <a:gd name="T63" fmla="*/ 36 h 186"/>
                <a:gd name="T64" fmla="*/ 44 w 71"/>
                <a:gd name="T65" fmla="*/ 25 h 186"/>
                <a:gd name="T66" fmla="*/ 34 w 71"/>
                <a:gd name="T67" fmla="*/ 14 h 186"/>
                <a:gd name="T68" fmla="*/ 28 w 71"/>
                <a:gd name="T69" fmla="*/ 11 h 186"/>
                <a:gd name="T70" fmla="*/ 21 w 71"/>
                <a:gd name="T71" fmla="*/ 6 h 186"/>
                <a:gd name="T72" fmla="*/ 13 w 71"/>
                <a:gd name="T73" fmla="*/ 3 h 186"/>
                <a:gd name="T74" fmla="*/ 5 w 71"/>
                <a:gd name="T75" fmla="*/ 0 h 186"/>
                <a:gd name="T76" fmla="*/ 13 w 71"/>
                <a:gd name="T77" fmla="*/ 5 h 186"/>
                <a:gd name="T78" fmla="*/ 20 w 71"/>
                <a:gd name="T79" fmla="*/ 12 h 186"/>
                <a:gd name="T80" fmla="*/ 29 w 71"/>
                <a:gd name="T81" fmla="*/ 20 h 186"/>
                <a:gd name="T82" fmla="*/ 38 w 71"/>
                <a:gd name="T83" fmla="*/ 29 h 186"/>
                <a:gd name="T84" fmla="*/ 46 w 71"/>
                <a:gd name="T85" fmla="*/ 41 h 186"/>
                <a:gd name="T86" fmla="*/ 52 w 71"/>
                <a:gd name="T87" fmla="*/ 51 h 186"/>
                <a:gd name="T88" fmla="*/ 54 w 71"/>
                <a:gd name="T89" fmla="*/ 58 h 186"/>
                <a:gd name="T90" fmla="*/ 55 w 71"/>
                <a:gd name="T91" fmla="*/ 64 h 186"/>
                <a:gd name="T92" fmla="*/ 58 w 71"/>
                <a:gd name="T93" fmla="*/ 71 h 186"/>
                <a:gd name="T94" fmla="*/ 59 w 71"/>
                <a:gd name="T95" fmla="*/ 76 h 186"/>
                <a:gd name="T96" fmla="*/ 59 w 71"/>
                <a:gd name="T97" fmla="*/ 80 h 186"/>
                <a:gd name="T98" fmla="*/ 58 w 71"/>
                <a:gd name="T99" fmla="*/ 81 h 186"/>
                <a:gd name="T100" fmla="*/ 55 w 71"/>
                <a:gd name="T101" fmla="*/ 84 h 186"/>
                <a:gd name="T102" fmla="*/ 54 w 71"/>
                <a:gd name="T103" fmla="*/ 88 h 186"/>
                <a:gd name="T104" fmla="*/ 54 w 71"/>
                <a:gd name="T105" fmla="*/ 90 h 18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1" h="186">
                  <a:moveTo>
                    <a:pt x="54" y="90"/>
                  </a:moveTo>
                  <a:lnTo>
                    <a:pt x="57" y="98"/>
                  </a:lnTo>
                  <a:lnTo>
                    <a:pt x="58" y="106"/>
                  </a:lnTo>
                  <a:lnTo>
                    <a:pt x="59" y="116"/>
                  </a:lnTo>
                  <a:lnTo>
                    <a:pt x="59" y="129"/>
                  </a:lnTo>
                  <a:lnTo>
                    <a:pt x="55" y="142"/>
                  </a:lnTo>
                  <a:lnTo>
                    <a:pt x="53" y="147"/>
                  </a:lnTo>
                  <a:lnTo>
                    <a:pt x="51" y="154"/>
                  </a:lnTo>
                  <a:lnTo>
                    <a:pt x="46" y="160"/>
                  </a:lnTo>
                  <a:lnTo>
                    <a:pt x="42" y="166"/>
                  </a:lnTo>
                  <a:lnTo>
                    <a:pt x="38" y="168"/>
                  </a:lnTo>
                  <a:lnTo>
                    <a:pt x="31" y="171"/>
                  </a:lnTo>
                  <a:lnTo>
                    <a:pt x="18" y="178"/>
                  </a:lnTo>
                  <a:lnTo>
                    <a:pt x="5" y="184"/>
                  </a:lnTo>
                  <a:lnTo>
                    <a:pt x="2" y="185"/>
                  </a:lnTo>
                  <a:lnTo>
                    <a:pt x="0" y="186"/>
                  </a:lnTo>
                  <a:lnTo>
                    <a:pt x="6" y="186"/>
                  </a:lnTo>
                  <a:lnTo>
                    <a:pt x="11" y="186"/>
                  </a:lnTo>
                  <a:lnTo>
                    <a:pt x="21" y="183"/>
                  </a:lnTo>
                  <a:lnTo>
                    <a:pt x="32" y="177"/>
                  </a:lnTo>
                  <a:lnTo>
                    <a:pt x="43" y="170"/>
                  </a:lnTo>
                  <a:lnTo>
                    <a:pt x="60" y="157"/>
                  </a:lnTo>
                  <a:lnTo>
                    <a:pt x="67" y="150"/>
                  </a:lnTo>
                  <a:lnTo>
                    <a:pt x="68" y="145"/>
                  </a:lnTo>
                  <a:lnTo>
                    <a:pt x="70" y="130"/>
                  </a:lnTo>
                  <a:lnTo>
                    <a:pt x="71" y="111"/>
                  </a:lnTo>
                  <a:lnTo>
                    <a:pt x="70" y="98"/>
                  </a:lnTo>
                  <a:lnTo>
                    <a:pt x="69" y="86"/>
                  </a:lnTo>
                  <a:lnTo>
                    <a:pt x="68" y="73"/>
                  </a:lnTo>
                  <a:lnTo>
                    <a:pt x="65" y="60"/>
                  </a:lnTo>
                  <a:lnTo>
                    <a:pt x="59" y="48"/>
                  </a:lnTo>
                  <a:lnTo>
                    <a:pt x="53" y="36"/>
                  </a:lnTo>
                  <a:lnTo>
                    <a:pt x="44" y="25"/>
                  </a:lnTo>
                  <a:lnTo>
                    <a:pt x="34" y="14"/>
                  </a:lnTo>
                  <a:lnTo>
                    <a:pt x="28" y="11"/>
                  </a:lnTo>
                  <a:lnTo>
                    <a:pt x="21" y="6"/>
                  </a:lnTo>
                  <a:lnTo>
                    <a:pt x="13" y="3"/>
                  </a:lnTo>
                  <a:lnTo>
                    <a:pt x="5" y="0"/>
                  </a:lnTo>
                  <a:lnTo>
                    <a:pt x="13" y="5"/>
                  </a:lnTo>
                  <a:lnTo>
                    <a:pt x="20" y="12"/>
                  </a:lnTo>
                  <a:lnTo>
                    <a:pt x="29" y="20"/>
                  </a:lnTo>
                  <a:lnTo>
                    <a:pt x="38" y="29"/>
                  </a:lnTo>
                  <a:lnTo>
                    <a:pt x="46" y="41"/>
                  </a:lnTo>
                  <a:lnTo>
                    <a:pt x="52" y="51"/>
                  </a:lnTo>
                  <a:lnTo>
                    <a:pt x="54" y="58"/>
                  </a:lnTo>
                  <a:lnTo>
                    <a:pt x="55" y="64"/>
                  </a:lnTo>
                  <a:lnTo>
                    <a:pt x="58" y="71"/>
                  </a:lnTo>
                  <a:lnTo>
                    <a:pt x="59" y="76"/>
                  </a:lnTo>
                  <a:lnTo>
                    <a:pt x="59" y="80"/>
                  </a:lnTo>
                  <a:lnTo>
                    <a:pt x="58" y="81"/>
                  </a:lnTo>
                  <a:lnTo>
                    <a:pt x="55" y="84"/>
                  </a:lnTo>
                  <a:lnTo>
                    <a:pt x="54" y="88"/>
                  </a:lnTo>
                  <a:lnTo>
                    <a:pt x="54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0" name="Freeform 377"/>
            <p:cNvSpPr>
              <a:spLocks/>
            </p:cNvSpPr>
            <p:nvPr/>
          </p:nvSpPr>
          <p:spPr bwMode="auto">
            <a:xfrm>
              <a:off x="1846" y="1706"/>
              <a:ext cx="56" cy="26"/>
            </a:xfrm>
            <a:custGeom>
              <a:avLst/>
              <a:gdLst>
                <a:gd name="T0" fmla="*/ 0 w 56"/>
                <a:gd name="T1" fmla="*/ 26 h 26"/>
                <a:gd name="T2" fmla="*/ 1 w 56"/>
                <a:gd name="T3" fmla="*/ 24 h 26"/>
                <a:gd name="T4" fmla="*/ 3 w 56"/>
                <a:gd name="T5" fmla="*/ 20 h 26"/>
                <a:gd name="T6" fmla="*/ 5 w 56"/>
                <a:gd name="T7" fmla="*/ 15 h 26"/>
                <a:gd name="T8" fmla="*/ 10 w 56"/>
                <a:gd name="T9" fmla="*/ 11 h 26"/>
                <a:gd name="T10" fmla="*/ 18 w 56"/>
                <a:gd name="T11" fmla="*/ 7 h 26"/>
                <a:gd name="T12" fmla="*/ 27 w 56"/>
                <a:gd name="T13" fmla="*/ 4 h 26"/>
                <a:gd name="T14" fmla="*/ 40 w 56"/>
                <a:gd name="T15" fmla="*/ 1 h 26"/>
                <a:gd name="T16" fmla="*/ 56 w 56"/>
                <a:gd name="T17" fmla="*/ 1 h 26"/>
                <a:gd name="T18" fmla="*/ 48 w 56"/>
                <a:gd name="T19" fmla="*/ 0 h 26"/>
                <a:gd name="T20" fmla="*/ 39 w 56"/>
                <a:gd name="T21" fmla="*/ 0 h 26"/>
                <a:gd name="T22" fmla="*/ 29 w 56"/>
                <a:gd name="T23" fmla="*/ 0 h 26"/>
                <a:gd name="T24" fmla="*/ 19 w 56"/>
                <a:gd name="T25" fmla="*/ 3 h 26"/>
                <a:gd name="T26" fmla="*/ 14 w 56"/>
                <a:gd name="T27" fmla="*/ 5 h 26"/>
                <a:gd name="T28" fmla="*/ 10 w 56"/>
                <a:gd name="T29" fmla="*/ 7 h 26"/>
                <a:gd name="T30" fmla="*/ 6 w 56"/>
                <a:gd name="T31" fmla="*/ 11 h 26"/>
                <a:gd name="T32" fmla="*/ 3 w 56"/>
                <a:gd name="T33" fmla="*/ 15 h 26"/>
                <a:gd name="T34" fmla="*/ 1 w 56"/>
                <a:gd name="T35" fmla="*/ 20 h 26"/>
                <a:gd name="T36" fmla="*/ 0 w 56"/>
                <a:gd name="T37" fmla="*/ 26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26">
                  <a:moveTo>
                    <a:pt x="0" y="26"/>
                  </a:moveTo>
                  <a:lnTo>
                    <a:pt x="1" y="24"/>
                  </a:lnTo>
                  <a:lnTo>
                    <a:pt x="3" y="20"/>
                  </a:lnTo>
                  <a:lnTo>
                    <a:pt x="5" y="15"/>
                  </a:lnTo>
                  <a:lnTo>
                    <a:pt x="10" y="11"/>
                  </a:lnTo>
                  <a:lnTo>
                    <a:pt x="18" y="7"/>
                  </a:lnTo>
                  <a:lnTo>
                    <a:pt x="27" y="4"/>
                  </a:lnTo>
                  <a:lnTo>
                    <a:pt x="40" y="1"/>
                  </a:lnTo>
                  <a:lnTo>
                    <a:pt x="56" y="1"/>
                  </a:lnTo>
                  <a:lnTo>
                    <a:pt x="48" y="0"/>
                  </a:lnTo>
                  <a:lnTo>
                    <a:pt x="39" y="0"/>
                  </a:lnTo>
                  <a:lnTo>
                    <a:pt x="29" y="0"/>
                  </a:lnTo>
                  <a:lnTo>
                    <a:pt x="19" y="3"/>
                  </a:lnTo>
                  <a:lnTo>
                    <a:pt x="14" y="5"/>
                  </a:lnTo>
                  <a:lnTo>
                    <a:pt x="10" y="7"/>
                  </a:lnTo>
                  <a:lnTo>
                    <a:pt x="6" y="11"/>
                  </a:lnTo>
                  <a:lnTo>
                    <a:pt x="3" y="15"/>
                  </a:lnTo>
                  <a:lnTo>
                    <a:pt x="1" y="2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1" name="Freeform 378"/>
            <p:cNvSpPr>
              <a:spLocks/>
            </p:cNvSpPr>
            <p:nvPr/>
          </p:nvSpPr>
          <p:spPr bwMode="auto">
            <a:xfrm>
              <a:off x="1870" y="1821"/>
              <a:ext cx="7" cy="7"/>
            </a:xfrm>
            <a:custGeom>
              <a:avLst/>
              <a:gdLst>
                <a:gd name="T0" fmla="*/ 1 w 7"/>
                <a:gd name="T1" fmla="*/ 3 h 7"/>
                <a:gd name="T2" fmla="*/ 2 w 7"/>
                <a:gd name="T3" fmla="*/ 6 h 7"/>
                <a:gd name="T4" fmla="*/ 3 w 7"/>
                <a:gd name="T5" fmla="*/ 7 h 7"/>
                <a:gd name="T6" fmla="*/ 7 w 7"/>
                <a:gd name="T7" fmla="*/ 6 h 7"/>
                <a:gd name="T8" fmla="*/ 3 w 7"/>
                <a:gd name="T9" fmla="*/ 3 h 7"/>
                <a:gd name="T10" fmla="*/ 1 w 7"/>
                <a:gd name="T11" fmla="*/ 1 h 7"/>
                <a:gd name="T12" fmla="*/ 0 w 7"/>
                <a:gd name="T13" fmla="*/ 0 h 7"/>
                <a:gd name="T14" fmla="*/ 0 w 7"/>
                <a:gd name="T15" fmla="*/ 1 h 7"/>
                <a:gd name="T16" fmla="*/ 1 w 7"/>
                <a:gd name="T17" fmla="*/ 3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7">
                  <a:moveTo>
                    <a:pt x="1" y="3"/>
                  </a:moveTo>
                  <a:lnTo>
                    <a:pt x="2" y="6"/>
                  </a:lnTo>
                  <a:lnTo>
                    <a:pt x="3" y="7"/>
                  </a:lnTo>
                  <a:lnTo>
                    <a:pt x="7" y="6"/>
                  </a:lnTo>
                  <a:lnTo>
                    <a:pt x="3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2" name="Freeform 379"/>
            <p:cNvSpPr>
              <a:spLocks/>
            </p:cNvSpPr>
            <p:nvPr/>
          </p:nvSpPr>
          <p:spPr bwMode="auto">
            <a:xfrm>
              <a:off x="1827" y="1768"/>
              <a:ext cx="62" cy="112"/>
            </a:xfrm>
            <a:custGeom>
              <a:avLst/>
              <a:gdLst>
                <a:gd name="T0" fmla="*/ 62 w 62"/>
                <a:gd name="T1" fmla="*/ 3 h 112"/>
                <a:gd name="T2" fmla="*/ 54 w 62"/>
                <a:gd name="T3" fmla="*/ 1 h 112"/>
                <a:gd name="T4" fmla="*/ 46 w 62"/>
                <a:gd name="T5" fmla="*/ 0 h 112"/>
                <a:gd name="T6" fmla="*/ 39 w 62"/>
                <a:gd name="T7" fmla="*/ 0 h 112"/>
                <a:gd name="T8" fmla="*/ 32 w 62"/>
                <a:gd name="T9" fmla="*/ 1 h 112"/>
                <a:gd name="T10" fmla="*/ 27 w 62"/>
                <a:gd name="T11" fmla="*/ 4 h 112"/>
                <a:gd name="T12" fmla="*/ 22 w 62"/>
                <a:gd name="T13" fmla="*/ 6 h 112"/>
                <a:gd name="T14" fmla="*/ 17 w 62"/>
                <a:gd name="T15" fmla="*/ 8 h 112"/>
                <a:gd name="T16" fmla="*/ 14 w 62"/>
                <a:gd name="T17" fmla="*/ 12 h 112"/>
                <a:gd name="T18" fmla="*/ 8 w 62"/>
                <a:gd name="T19" fmla="*/ 20 h 112"/>
                <a:gd name="T20" fmla="*/ 4 w 62"/>
                <a:gd name="T21" fmla="*/ 29 h 112"/>
                <a:gd name="T22" fmla="*/ 1 w 62"/>
                <a:gd name="T23" fmla="*/ 39 h 112"/>
                <a:gd name="T24" fmla="*/ 0 w 62"/>
                <a:gd name="T25" fmla="*/ 49 h 112"/>
                <a:gd name="T26" fmla="*/ 0 w 62"/>
                <a:gd name="T27" fmla="*/ 61 h 112"/>
                <a:gd name="T28" fmla="*/ 0 w 62"/>
                <a:gd name="T29" fmla="*/ 71 h 112"/>
                <a:gd name="T30" fmla="*/ 4 w 62"/>
                <a:gd name="T31" fmla="*/ 91 h 112"/>
                <a:gd name="T32" fmla="*/ 7 w 62"/>
                <a:gd name="T33" fmla="*/ 106 h 112"/>
                <a:gd name="T34" fmla="*/ 8 w 62"/>
                <a:gd name="T35" fmla="*/ 110 h 112"/>
                <a:gd name="T36" fmla="*/ 14 w 62"/>
                <a:gd name="T37" fmla="*/ 110 h 112"/>
                <a:gd name="T38" fmla="*/ 22 w 62"/>
                <a:gd name="T39" fmla="*/ 110 h 112"/>
                <a:gd name="T40" fmla="*/ 33 w 62"/>
                <a:gd name="T41" fmla="*/ 112 h 112"/>
                <a:gd name="T42" fmla="*/ 40 w 62"/>
                <a:gd name="T43" fmla="*/ 112 h 112"/>
                <a:gd name="T44" fmla="*/ 25 w 62"/>
                <a:gd name="T45" fmla="*/ 104 h 112"/>
                <a:gd name="T46" fmla="*/ 19 w 62"/>
                <a:gd name="T47" fmla="*/ 102 h 112"/>
                <a:gd name="T48" fmla="*/ 14 w 62"/>
                <a:gd name="T49" fmla="*/ 99 h 112"/>
                <a:gd name="T50" fmla="*/ 12 w 62"/>
                <a:gd name="T51" fmla="*/ 96 h 112"/>
                <a:gd name="T52" fmla="*/ 9 w 62"/>
                <a:gd name="T53" fmla="*/ 94 h 112"/>
                <a:gd name="T54" fmla="*/ 9 w 62"/>
                <a:gd name="T55" fmla="*/ 90 h 112"/>
                <a:gd name="T56" fmla="*/ 9 w 62"/>
                <a:gd name="T57" fmla="*/ 87 h 112"/>
                <a:gd name="T58" fmla="*/ 11 w 62"/>
                <a:gd name="T59" fmla="*/ 84 h 112"/>
                <a:gd name="T60" fmla="*/ 11 w 62"/>
                <a:gd name="T61" fmla="*/ 82 h 112"/>
                <a:gd name="T62" fmla="*/ 8 w 62"/>
                <a:gd name="T63" fmla="*/ 79 h 112"/>
                <a:gd name="T64" fmla="*/ 7 w 62"/>
                <a:gd name="T65" fmla="*/ 79 h 112"/>
                <a:gd name="T66" fmla="*/ 6 w 62"/>
                <a:gd name="T67" fmla="*/ 78 h 112"/>
                <a:gd name="T68" fmla="*/ 6 w 62"/>
                <a:gd name="T69" fmla="*/ 75 h 112"/>
                <a:gd name="T70" fmla="*/ 7 w 62"/>
                <a:gd name="T71" fmla="*/ 71 h 112"/>
                <a:gd name="T72" fmla="*/ 9 w 62"/>
                <a:gd name="T73" fmla="*/ 67 h 112"/>
                <a:gd name="T74" fmla="*/ 9 w 62"/>
                <a:gd name="T75" fmla="*/ 63 h 112"/>
                <a:gd name="T76" fmla="*/ 8 w 62"/>
                <a:gd name="T77" fmla="*/ 61 h 112"/>
                <a:gd name="T78" fmla="*/ 9 w 62"/>
                <a:gd name="T79" fmla="*/ 58 h 112"/>
                <a:gd name="T80" fmla="*/ 11 w 62"/>
                <a:gd name="T81" fmla="*/ 54 h 112"/>
                <a:gd name="T82" fmla="*/ 14 w 62"/>
                <a:gd name="T83" fmla="*/ 51 h 112"/>
                <a:gd name="T84" fmla="*/ 13 w 62"/>
                <a:gd name="T85" fmla="*/ 48 h 112"/>
                <a:gd name="T86" fmla="*/ 13 w 62"/>
                <a:gd name="T87" fmla="*/ 45 h 112"/>
                <a:gd name="T88" fmla="*/ 13 w 62"/>
                <a:gd name="T89" fmla="*/ 40 h 112"/>
                <a:gd name="T90" fmla="*/ 12 w 62"/>
                <a:gd name="T91" fmla="*/ 38 h 112"/>
                <a:gd name="T92" fmla="*/ 11 w 62"/>
                <a:gd name="T93" fmla="*/ 35 h 112"/>
                <a:gd name="T94" fmla="*/ 9 w 62"/>
                <a:gd name="T95" fmla="*/ 29 h 112"/>
                <a:gd name="T96" fmla="*/ 11 w 62"/>
                <a:gd name="T97" fmla="*/ 27 h 112"/>
                <a:gd name="T98" fmla="*/ 14 w 62"/>
                <a:gd name="T99" fmla="*/ 23 h 112"/>
                <a:gd name="T100" fmla="*/ 23 w 62"/>
                <a:gd name="T101" fmla="*/ 16 h 112"/>
                <a:gd name="T102" fmla="*/ 36 w 62"/>
                <a:gd name="T103" fmla="*/ 9 h 112"/>
                <a:gd name="T104" fmla="*/ 43 w 62"/>
                <a:gd name="T105" fmla="*/ 6 h 112"/>
                <a:gd name="T106" fmla="*/ 51 w 62"/>
                <a:gd name="T107" fmla="*/ 4 h 112"/>
                <a:gd name="T108" fmla="*/ 62 w 62"/>
                <a:gd name="T109" fmla="*/ 3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2" h="112">
                  <a:moveTo>
                    <a:pt x="62" y="3"/>
                  </a:moveTo>
                  <a:lnTo>
                    <a:pt x="54" y="1"/>
                  </a:lnTo>
                  <a:lnTo>
                    <a:pt x="46" y="0"/>
                  </a:lnTo>
                  <a:lnTo>
                    <a:pt x="39" y="0"/>
                  </a:lnTo>
                  <a:lnTo>
                    <a:pt x="32" y="1"/>
                  </a:lnTo>
                  <a:lnTo>
                    <a:pt x="27" y="4"/>
                  </a:lnTo>
                  <a:lnTo>
                    <a:pt x="22" y="6"/>
                  </a:lnTo>
                  <a:lnTo>
                    <a:pt x="17" y="8"/>
                  </a:lnTo>
                  <a:lnTo>
                    <a:pt x="14" y="12"/>
                  </a:lnTo>
                  <a:lnTo>
                    <a:pt x="8" y="20"/>
                  </a:lnTo>
                  <a:lnTo>
                    <a:pt x="4" y="29"/>
                  </a:lnTo>
                  <a:lnTo>
                    <a:pt x="1" y="39"/>
                  </a:lnTo>
                  <a:lnTo>
                    <a:pt x="0" y="49"/>
                  </a:lnTo>
                  <a:lnTo>
                    <a:pt x="0" y="61"/>
                  </a:lnTo>
                  <a:lnTo>
                    <a:pt x="0" y="71"/>
                  </a:lnTo>
                  <a:lnTo>
                    <a:pt x="4" y="91"/>
                  </a:lnTo>
                  <a:lnTo>
                    <a:pt x="7" y="106"/>
                  </a:lnTo>
                  <a:lnTo>
                    <a:pt x="8" y="110"/>
                  </a:lnTo>
                  <a:lnTo>
                    <a:pt x="14" y="110"/>
                  </a:lnTo>
                  <a:lnTo>
                    <a:pt x="22" y="110"/>
                  </a:lnTo>
                  <a:lnTo>
                    <a:pt x="33" y="112"/>
                  </a:lnTo>
                  <a:lnTo>
                    <a:pt x="40" y="112"/>
                  </a:lnTo>
                  <a:lnTo>
                    <a:pt x="25" y="104"/>
                  </a:lnTo>
                  <a:lnTo>
                    <a:pt x="19" y="102"/>
                  </a:lnTo>
                  <a:lnTo>
                    <a:pt x="14" y="99"/>
                  </a:lnTo>
                  <a:lnTo>
                    <a:pt x="12" y="96"/>
                  </a:lnTo>
                  <a:lnTo>
                    <a:pt x="9" y="94"/>
                  </a:lnTo>
                  <a:lnTo>
                    <a:pt x="9" y="90"/>
                  </a:lnTo>
                  <a:lnTo>
                    <a:pt x="9" y="87"/>
                  </a:lnTo>
                  <a:lnTo>
                    <a:pt x="11" y="84"/>
                  </a:lnTo>
                  <a:lnTo>
                    <a:pt x="11" y="82"/>
                  </a:lnTo>
                  <a:lnTo>
                    <a:pt x="8" y="79"/>
                  </a:lnTo>
                  <a:lnTo>
                    <a:pt x="7" y="79"/>
                  </a:lnTo>
                  <a:lnTo>
                    <a:pt x="6" y="78"/>
                  </a:lnTo>
                  <a:lnTo>
                    <a:pt x="6" y="75"/>
                  </a:lnTo>
                  <a:lnTo>
                    <a:pt x="7" y="71"/>
                  </a:lnTo>
                  <a:lnTo>
                    <a:pt x="9" y="67"/>
                  </a:lnTo>
                  <a:lnTo>
                    <a:pt x="9" y="63"/>
                  </a:lnTo>
                  <a:lnTo>
                    <a:pt x="8" y="61"/>
                  </a:lnTo>
                  <a:lnTo>
                    <a:pt x="9" y="58"/>
                  </a:lnTo>
                  <a:lnTo>
                    <a:pt x="11" y="54"/>
                  </a:lnTo>
                  <a:lnTo>
                    <a:pt x="14" y="51"/>
                  </a:lnTo>
                  <a:lnTo>
                    <a:pt x="13" y="48"/>
                  </a:lnTo>
                  <a:lnTo>
                    <a:pt x="13" y="45"/>
                  </a:lnTo>
                  <a:lnTo>
                    <a:pt x="13" y="40"/>
                  </a:lnTo>
                  <a:lnTo>
                    <a:pt x="12" y="38"/>
                  </a:lnTo>
                  <a:lnTo>
                    <a:pt x="11" y="35"/>
                  </a:lnTo>
                  <a:lnTo>
                    <a:pt x="9" y="29"/>
                  </a:lnTo>
                  <a:lnTo>
                    <a:pt x="11" y="27"/>
                  </a:lnTo>
                  <a:lnTo>
                    <a:pt x="14" y="23"/>
                  </a:lnTo>
                  <a:lnTo>
                    <a:pt x="23" y="16"/>
                  </a:lnTo>
                  <a:lnTo>
                    <a:pt x="36" y="9"/>
                  </a:lnTo>
                  <a:lnTo>
                    <a:pt x="43" y="6"/>
                  </a:lnTo>
                  <a:lnTo>
                    <a:pt x="51" y="4"/>
                  </a:lnTo>
                  <a:lnTo>
                    <a:pt x="62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3" name="Freeform 380"/>
            <p:cNvSpPr>
              <a:spLocks/>
            </p:cNvSpPr>
            <p:nvPr/>
          </p:nvSpPr>
          <p:spPr bwMode="auto">
            <a:xfrm>
              <a:off x="1901" y="1769"/>
              <a:ext cx="25" cy="90"/>
            </a:xfrm>
            <a:custGeom>
              <a:avLst/>
              <a:gdLst>
                <a:gd name="T0" fmla="*/ 0 w 25"/>
                <a:gd name="T1" fmla="*/ 0 h 90"/>
                <a:gd name="T2" fmla="*/ 3 w 25"/>
                <a:gd name="T3" fmla="*/ 7 h 90"/>
                <a:gd name="T4" fmla="*/ 6 w 25"/>
                <a:gd name="T5" fmla="*/ 15 h 90"/>
                <a:gd name="T6" fmla="*/ 9 w 25"/>
                <a:gd name="T7" fmla="*/ 26 h 90"/>
                <a:gd name="T8" fmla="*/ 9 w 25"/>
                <a:gd name="T9" fmla="*/ 31 h 90"/>
                <a:gd name="T10" fmla="*/ 10 w 25"/>
                <a:gd name="T11" fmla="*/ 35 h 90"/>
                <a:gd name="T12" fmla="*/ 13 w 25"/>
                <a:gd name="T13" fmla="*/ 38 h 90"/>
                <a:gd name="T14" fmla="*/ 16 w 25"/>
                <a:gd name="T15" fmla="*/ 40 h 90"/>
                <a:gd name="T16" fmla="*/ 18 w 25"/>
                <a:gd name="T17" fmla="*/ 43 h 90"/>
                <a:gd name="T18" fmla="*/ 18 w 25"/>
                <a:gd name="T19" fmla="*/ 45 h 90"/>
                <a:gd name="T20" fmla="*/ 18 w 25"/>
                <a:gd name="T21" fmla="*/ 48 h 90"/>
                <a:gd name="T22" fmla="*/ 14 w 25"/>
                <a:gd name="T23" fmla="*/ 55 h 90"/>
                <a:gd name="T24" fmla="*/ 12 w 25"/>
                <a:gd name="T25" fmla="*/ 62 h 90"/>
                <a:gd name="T26" fmla="*/ 12 w 25"/>
                <a:gd name="T27" fmla="*/ 65 h 90"/>
                <a:gd name="T28" fmla="*/ 13 w 25"/>
                <a:gd name="T29" fmla="*/ 66 h 90"/>
                <a:gd name="T30" fmla="*/ 13 w 25"/>
                <a:gd name="T31" fmla="*/ 67 h 90"/>
                <a:gd name="T32" fmla="*/ 13 w 25"/>
                <a:gd name="T33" fmla="*/ 70 h 90"/>
                <a:gd name="T34" fmla="*/ 13 w 25"/>
                <a:gd name="T35" fmla="*/ 78 h 90"/>
                <a:gd name="T36" fmla="*/ 11 w 25"/>
                <a:gd name="T37" fmla="*/ 90 h 90"/>
                <a:gd name="T38" fmla="*/ 25 w 25"/>
                <a:gd name="T39" fmla="*/ 47 h 90"/>
                <a:gd name="T40" fmla="*/ 22 w 25"/>
                <a:gd name="T41" fmla="*/ 44 h 90"/>
                <a:gd name="T42" fmla="*/ 21 w 25"/>
                <a:gd name="T43" fmla="*/ 38 h 90"/>
                <a:gd name="T44" fmla="*/ 19 w 25"/>
                <a:gd name="T45" fmla="*/ 30 h 90"/>
                <a:gd name="T46" fmla="*/ 17 w 25"/>
                <a:gd name="T47" fmla="*/ 21 h 90"/>
                <a:gd name="T48" fmla="*/ 13 w 25"/>
                <a:gd name="T49" fmla="*/ 13 h 90"/>
                <a:gd name="T50" fmla="*/ 11 w 25"/>
                <a:gd name="T51" fmla="*/ 8 h 90"/>
                <a:gd name="T52" fmla="*/ 8 w 25"/>
                <a:gd name="T53" fmla="*/ 4 h 90"/>
                <a:gd name="T54" fmla="*/ 4 w 25"/>
                <a:gd name="T55" fmla="*/ 2 h 90"/>
                <a:gd name="T56" fmla="*/ 2 w 25"/>
                <a:gd name="T57" fmla="*/ 0 h 90"/>
                <a:gd name="T58" fmla="*/ 0 w 25"/>
                <a:gd name="T59" fmla="*/ 0 h 9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5" h="90">
                  <a:moveTo>
                    <a:pt x="0" y="0"/>
                  </a:moveTo>
                  <a:lnTo>
                    <a:pt x="3" y="7"/>
                  </a:lnTo>
                  <a:lnTo>
                    <a:pt x="6" y="15"/>
                  </a:lnTo>
                  <a:lnTo>
                    <a:pt x="9" y="26"/>
                  </a:lnTo>
                  <a:lnTo>
                    <a:pt x="9" y="31"/>
                  </a:lnTo>
                  <a:lnTo>
                    <a:pt x="10" y="35"/>
                  </a:lnTo>
                  <a:lnTo>
                    <a:pt x="13" y="38"/>
                  </a:lnTo>
                  <a:lnTo>
                    <a:pt x="16" y="40"/>
                  </a:lnTo>
                  <a:lnTo>
                    <a:pt x="18" y="43"/>
                  </a:lnTo>
                  <a:lnTo>
                    <a:pt x="18" y="45"/>
                  </a:lnTo>
                  <a:lnTo>
                    <a:pt x="18" y="48"/>
                  </a:lnTo>
                  <a:lnTo>
                    <a:pt x="14" y="55"/>
                  </a:lnTo>
                  <a:lnTo>
                    <a:pt x="12" y="62"/>
                  </a:lnTo>
                  <a:lnTo>
                    <a:pt x="12" y="65"/>
                  </a:lnTo>
                  <a:lnTo>
                    <a:pt x="13" y="66"/>
                  </a:lnTo>
                  <a:lnTo>
                    <a:pt x="13" y="67"/>
                  </a:lnTo>
                  <a:lnTo>
                    <a:pt x="13" y="70"/>
                  </a:lnTo>
                  <a:lnTo>
                    <a:pt x="13" y="78"/>
                  </a:lnTo>
                  <a:lnTo>
                    <a:pt x="11" y="90"/>
                  </a:lnTo>
                  <a:lnTo>
                    <a:pt x="25" y="47"/>
                  </a:lnTo>
                  <a:lnTo>
                    <a:pt x="22" y="44"/>
                  </a:lnTo>
                  <a:lnTo>
                    <a:pt x="21" y="38"/>
                  </a:lnTo>
                  <a:lnTo>
                    <a:pt x="19" y="30"/>
                  </a:lnTo>
                  <a:lnTo>
                    <a:pt x="17" y="21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8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4" name="Freeform 381"/>
            <p:cNvSpPr>
              <a:spLocks/>
            </p:cNvSpPr>
            <p:nvPr/>
          </p:nvSpPr>
          <p:spPr bwMode="auto">
            <a:xfrm>
              <a:off x="1816" y="1869"/>
              <a:ext cx="93" cy="47"/>
            </a:xfrm>
            <a:custGeom>
              <a:avLst/>
              <a:gdLst>
                <a:gd name="T0" fmla="*/ 83 w 93"/>
                <a:gd name="T1" fmla="*/ 23 h 47"/>
                <a:gd name="T2" fmla="*/ 87 w 93"/>
                <a:gd name="T3" fmla="*/ 21 h 47"/>
                <a:gd name="T4" fmla="*/ 89 w 93"/>
                <a:gd name="T5" fmla="*/ 16 h 47"/>
                <a:gd name="T6" fmla="*/ 91 w 93"/>
                <a:gd name="T7" fmla="*/ 9 h 47"/>
                <a:gd name="T8" fmla="*/ 93 w 93"/>
                <a:gd name="T9" fmla="*/ 2 h 47"/>
                <a:gd name="T10" fmla="*/ 93 w 93"/>
                <a:gd name="T11" fmla="*/ 0 h 47"/>
                <a:gd name="T12" fmla="*/ 91 w 93"/>
                <a:gd name="T13" fmla="*/ 5 h 47"/>
                <a:gd name="T14" fmla="*/ 88 w 93"/>
                <a:gd name="T15" fmla="*/ 9 h 47"/>
                <a:gd name="T16" fmla="*/ 85 w 93"/>
                <a:gd name="T17" fmla="*/ 13 h 47"/>
                <a:gd name="T18" fmla="*/ 81 w 93"/>
                <a:gd name="T19" fmla="*/ 17 h 47"/>
                <a:gd name="T20" fmla="*/ 71 w 93"/>
                <a:gd name="T21" fmla="*/ 23 h 47"/>
                <a:gd name="T22" fmla="*/ 61 w 93"/>
                <a:gd name="T23" fmla="*/ 28 h 47"/>
                <a:gd name="T24" fmla="*/ 50 w 93"/>
                <a:gd name="T25" fmla="*/ 31 h 47"/>
                <a:gd name="T26" fmla="*/ 42 w 93"/>
                <a:gd name="T27" fmla="*/ 33 h 47"/>
                <a:gd name="T28" fmla="*/ 34 w 93"/>
                <a:gd name="T29" fmla="*/ 36 h 47"/>
                <a:gd name="T30" fmla="*/ 28 w 93"/>
                <a:gd name="T31" fmla="*/ 36 h 47"/>
                <a:gd name="T32" fmla="*/ 24 w 93"/>
                <a:gd name="T33" fmla="*/ 34 h 47"/>
                <a:gd name="T34" fmla="*/ 19 w 93"/>
                <a:gd name="T35" fmla="*/ 32 h 47"/>
                <a:gd name="T36" fmla="*/ 16 w 93"/>
                <a:gd name="T37" fmla="*/ 30 h 47"/>
                <a:gd name="T38" fmla="*/ 11 w 93"/>
                <a:gd name="T39" fmla="*/ 24 h 47"/>
                <a:gd name="T40" fmla="*/ 10 w 93"/>
                <a:gd name="T41" fmla="*/ 22 h 47"/>
                <a:gd name="T42" fmla="*/ 6 w 93"/>
                <a:gd name="T43" fmla="*/ 23 h 47"/>
                <a:gd name="T44" fmla="*/ 2 w 93"/>
                <a:gd name="T45" fmla="*/ 25 h 47"/>
                <a:gd name="T46" fmla="*/ 0 w 93"/>
                <a:gd name="T47" fmla="*/ 28 h 47"/>
                <a:gd name="T48" fmla="*/ 0 w 93"/>
                <a:gd name="T49" fmla="*/ 30 h 47"/>
                <a:gd name="T50" fmla="*/ 1 w 93"/>
                <a:gd name="T51" fmla="*/ 32 h 47"/>
                <a:gd name="T52" fmla="*/ 3 w 93"/>
                <a:gd name="T53" fmla="*/ 33 h 47"/>
                <a:gd name="T54" fmla="*/ 10 w 93"/>
                <a:gd name="T55" fmla="*/ 38 h 47"/>
                <a:gd name="T56" fmla="*/ 18 w 93"/>
                <a:gd name="T57" fmla="*/ 41 h 47"/>
                <a:gd name="T58" fmla="*/ 26 w 93"/>
                <a:gd name="T59" fmla="*/ 44 h 47"/>
                <a:gd name="T60" fmla="*/ 34 w 93"/>
                <a:gd name="T61" fmla="*/ 47 h 47"/>
                <a:gd name="T62" fmla="*/ 38 w 93"/>
                <a:gd name="T63" fmla="*/ 46 h 47"/>
                <a:gd name="T64" fmla="*/ 44 w 93"/>
                <a:gd name="T65" fmla="*/ 44 h 47"/>
                <a:gd name="T66" fmla="*/ 62 w 93"/>
                <a:gd name="T67" fmla="*/ 36 h 47"/>
                <a:gd name="T68" fmla="*/ 83 w 93"/>
                <a:gd name="T69" fmla="*/ 23 h 4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3" h="47">
                  <a:moveTo>
                    <a:pt x="83" y="23"/>
                  </a:moveTo>
                  <a:lnTo>
                    <a:pt x="87" y="21"/>
                  </a:lnTo>
                  <a:lnTo>
                    <a:pt x="89" y="16"/>
                  </a:lnTo>
                  <a:lnTo>
                    <a:pt x="91" y="9"/>
                  </a:lnTo>
                  <a:lnTo>
                    <a:pt x="93" y="2"/>
                  </a:lnTo>
                  <a:lnTo>
                    <a:pt x="93" y="0"/>
                  </a:lnTo>
                  <a:lnTo>
                    <a:pt x="91" y="5"/>
                  </a:lnTo>
                  <a:lnTo>
                    <a:pt x="88" y="9"/>
                  </a:lnTo>
                  <a:lnTo>
                    <a:pt x="85" y="13"/>
                  </a:lnTo>
                  <a:lnTo>
                    <a:pt x="81" y="17"/>
                  </a:lnTo>
                  <a:lnTo>
                    <a:pt x="71" y="23"/>
                  </a:lnTo>
                  <a:lnTo>
                    <a:pt x="61" y="28"/>
                  </a:lnTo>
                  <a:lnTo>
                    <a:pt x="50" y="31"/>
                  </a:lnTo>
                  <a:lnTo>
                    <a:pt x="42" y="33"/>
                  </a:lnTo>
                  <a:lnTo>
                    <a:pt x="34" y="36"/>
                  </a:lnTo>
                  <a:lnTo>
                    <a:pt x="28" y="36"/>
                  </a:lnTo>
                  <a:lnTo>
                    <a:pt x="24" y="34"/>
                  </a:lnTo>
                  <a:lnTo>
                    <a:pt x="19" y="32"/>
                  </a:lnTo>
                  <a:lnTo>
                    <a:pt x="16" y="30"/>
                  </a:lnTo>
                  <a:lnTo>
                    <a:pt x="11" y="24"/>
                  </a:lnTo>
                  <a:lnTo>
                    <a:pt x="10" y="22"/>
                  </a:lnTo>
                  <a:lnTo>
                    <a:pt x="6" y="23"/>
                  </a:lnTo>
                  <a:lnTo>
                    <a:pt x="2" y="25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3" y="33"/>
                  </a:lnTo>
                  <a:lnTo>
                    <a:pt x="10" y="38"/>
                  </a:lnTo>
                  <a:lnTo>
                    <a:pt x="18" y="41"/>
                  </a:lnTo>
                  <a:lnTo>
                    <a:pt x="26" y="44"/>
                  </a:lnTo>
                  <a:lnTo>
                    <a:pt x="34" y="47"/>
                  </a:lnTo>
                  <a:lnTo>
                    <a:pt x="38" y="46"/>
                  </a:lnTo>
                  <a:lnTo>
                    <a:pt x="44" y="44"/>
                  </a:lnTo>
                  <a:lnTo>
                    <a:pt x="62" y="3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5" name="Freeform 382"/>
            <p:cNvSpPr>
              <a:spLocks/>
            </p:cNvSpPr>
            <p:nvPr/>
          </p:nvSpPr>
          <p:spPr bwMode="auto">
            <a:xfrm>
              <a:off x="1838" y="1718"/>
              <a:ext cx="98" cy="40"/>
            </a:xfrm>
            <a:custGeom>
              <a:avLst/>
              <a:gdLst>
                <a:gd name="T0" fmla="*/ 32 w 98"/>
                <a:gd name="T1" fmla="*/ 27 h 40"/>
                <a:gd name="T2" fmla="*/ 33 w 98"/>
                <a:gd name="T3" fmla="*/ 22 h 40"/>
                <a:gd name="T4" fmla="*/ 34 w 98"/>
                <a:gd name="T5" fmla="*/ 16 h 40"/>
                <a:gd name="T6" fmla="*/ 36 w 98"/>
                <a:gd name="T7" fmla="*/ 11 h 40"/>
                <a:gd name="T8" fmla="*/ 39 w 98"/>
                <a:gd name="T9" fmla="*/ 10 h 40"/>
                <a:gd name="T10" fmla="*/ 41 w 98"/>
                <a:gd name="T11" fmla="*/ 10 h 40"/>
                <a:gd name="T12" fmla="*/ 48 w 98"/>
                <a:gd name="T13" fmla="*/ 11 h 40"/>
                <a:gd name="T14" fmla="*/ 56 w 98"/>
                <a:gd name="T15" fmla="*/ 12 h 40"/>
                <a:gd name="T16" fmla="*/ 59 w 98"/>
                <a:gd name="T17" fmla="*/ 12 h 40"/>
                <a:gd name="T18" fmla="*/ 64 w 98"/>
                <a:gd name="T19" fmla="*/ 12 h 40"/>
                <a:gd name="T20" fmla="*/ 74 w 98"/>
                <a:gd name="T21" fmla="*/ 11 h 40"/>
                <a:gd name="T22" fmla="*/ 85 w 98"/>
                <a:gd name="T23" fmla="*/ 11 h 40"/>
                <a:gd name="T24" fmla="*/ 98 w 98"/>
                <a:gd name="T25" fmla="*/ 11 h 40"/>
                <a:gd name="T26" fmla="*/ 87 w 98"/>
                <a:gd name="T27" fmla="*/ 9 h 40"/>
                <a:gd name="T28" fmla="*/ 73 w 98"/>
                <a:gd name="T29" fmla="*/ 7 h 40"/>
                <a:gd name="T30" fmla="*/ 56 w 98"/>
                <a:gd name="T31" fmla="*/ 6 h 40"/>
                <a:gd name="T32" fmla="*/ 52 w 98"/>
                <a:gd name="T33" fmla="*/ 2 h 40"/>
                <a:gd name="T34" fmla="*/ 50 w 98"/>
                <a:gd name="T35" fmla="*/ 0 h 40"/>
                <a:gd name="T36" fmla="*/ 47 w 98"/>
                <a:gd name="T37" fmla="*/ 0 h 40"/>
                <a:gd name="T38" fmla="*/ 44 w 98"/>
                <a:gd name="T39" fmla="*/ 0 h 40"/>
                <a:gd name="T40" fmla="*/ 40 w 98"/>
                <a:gd name="T41" fmla="*/ 2 h 40"/>
                <a:gd name="T42" fmla="*/ 39 w 98"/>
                <a:gd name="T43" fmla="*/ 3 h 40"/>
                <a:gd name="T44" fmla="*/ 32 w 98"/>
                <a:gd name="T45" fmla="*/ 6 h 40"/>
                <a:gd name="T46" fmla="*/ 27 w 98"/>
                <a:gd name="T47" fmla="*/ 8 h 40"/>
                <a:gd name="T48" fmla="*/ 22 w 98"/>
                <a:gd name="T49" fmla="*/ 11 h 40"/>
                <a:gd name="T50" fmla="*/ 20 w 98"/>
                <a:gd name="T51" fmla="*/ 14 h 40"/>
                <a:gd name="T52" fmla="*/ 18 w 98"/>
                <a:gd name="T53" fmla="*/ 18 h 40"/>
                <a:gd name="T54" fmla="*/ 17 w 98"/>
                <a:gd name="T55" fmla="*/ 19 h 40"/>
                <a:gd name="T56" fmla="*/ 11 w 98"/>
                <a:gd name="T57" fmla="*/ 23 h 40"/>
                <a:gd name="T58" fmla="*/ 6 w 98"/>
                <a:gd name="T59" fmla="*/ 25 h 40"/>
                <a:gd name="T60" fmla="*/ 4 w 98"/>
                <a:gd name="T61" fmla="*/ 28 h 40"/>
                <a:gd name="T62" fmla="*/ 2 w 98"/>
                <a:gd name="T63" fmla="*/ 32 h 40"/>
                <a:gd name="T64" fmla="*/ 0 w 98"/>
                <a:gd name="T65" fmla="*/ 38 h 40"/>
                <a:gd name="T66" fmla="*/ 0 w 98"/>
                <a:gd name="T67" fmla="*/ 40 h 40"/>
                <a:gd name="T68" fmla="*/ 3 w 98"/>
                <a:gd name="T69" fmla="*/ 33 h 40"/>
                <a:gd name="T70" fmla="*/ 9 w 98"/>
                <a:gd name="T71" fmla="*/ 30 h 40"/>
                <a:gd name="T72" fmla="*/ 13 w 98"/>
                <a:gd name="T73" fmla="*/ 27 h 40"/>
                <a:gd name="T74" fmla="*/ 19 w 98"/>
                <a:gd name="T75" fmla="*/ 26 h 40"/>
                <a:gd name="T76" fmla="*/ 28 w 98"/>
                <a:gd name="T77" fmla="*/ 26 h 40"/>
                <a:gd name="T78" fmla="*/ 32 w 98"/>
                <a:gd name="T79" fmla="*/ 27 h 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8" h="40">
                  <a:moveTo>
                    <a:pt x="32" y="27"/>
                  </a:moveTo>
                  <a:lnTo>
                    <a:pt x="33" y="22"/>
                  </a:lnTo>
                  <a:lnTo>
                    <a:pt x="34" y="16"/>
                  </a:lnTo>
                  <a:lnTo>
                    <a:pt x="36" y="11"/>
                  </a:lnTo>
                  <a:lnTo>
                    <a:pt x="39" y="10"/>
                  </a:lnTo>
                  <a:lnTo>
                    <a:pt x="41" y="10"/>
                  </a:lnTo>
                  <a:lnTo>
                    <a:pt x="48" y="11"/>
                  </a:lnTo>
                  <a:lnTo>
                    <a:pt x="56" y="12"/>
                  </a:lnTo>
                  <a:lnTo>
                    <a:pt x="59" y="12"/>
                  </a:lnTo>
                  <a:lnTo>
                    <a:pt x="64" y="12"/>
                  </a:lnTo>
                  <a:lnTo>
                    <a:pt x="74" y="11"/>
                  </a:lnTo>
                  <a:lnTo>
                    <a:pt x="85" y="11"/>
                  </a:lnTo>
                  <a:lnTo>
                    <a:pt x="98" y="11"/>
                  </a:lnTo>
                  <a:lnTo>
                    <a:pt x="87" y="9"/>
                  </a:lnTo>
                  <a:lnTo>
                    <a:pt x="73" y="7"/>
                  </a:lnTo>
                  <a:lnTo>
                    <a:pt x="56" y="6"/>
                  </a:lnTo>
                  <a:lnTo>
                    <a:pt x="52" y="2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9" y="3"/>
                  </a:lnTo>
                  <a:lnTo>
                    <a:pt x="32" y="6"/>
                  </a:lnTo>
                  <a:lnTo>
                    <a:pt x="27" y="8"/>
                  </a:lnTo>
                  <a:lnTo>
                    <a:pt x="22" y="11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7" y="19"/>
                  </a:lnTo>
                  <a:lnTo>
                    <a:pt x="11" y="23"/>
                  </a:lnTo>
                  <a:lnTo>
                    <a:pt x="6" y="25"/>
                  </a:lnTo>
                  <a:lnTo>
                    <a:pt x="4" y="28"/>
                  </a:lnTo>
                  <a:lnTo>
                    <a:pt x="2" y="32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3" y="33"/>
                  </a:lnTo>
                  <a:lnTo>
                    <a:pt x="9" y="30"/>
                  </a:lnTo>
                  <a:lnTo>
                    <a:pt x="13" y="27"/>
                  </a:lnTo>
                  <a:lnTo>
                    <a:pt x="19" y="26"/>
                  </a:lnTo>
                  <a:lnTo>
                    <a:pt x="28" y="26"/>
                  </a:lnTo>
                  <a:lnTo>
                    <a:pt x="32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6" name="Freeform 383"/>
            <p:cNvSpPr>
              <a:spLocks/>
            </p:cNvSpPr>
            <p:nvPr/>
          </p:nvSpPr>
          <p:spPr bwMode="auto">
            <a:xfrm>
              <a:off x="1914" y="1714"/>
              <a:ext cx="105" cy="176"/>
            </a:xfrm>
            <a:custGeom>
              <a:avLst/>
              <a:gdLst>
                <a:gd name="T0" fmla="*/ 0 w 105"/>
                <a:gd name="T1" fmla="*/ 3 h 176"/>
                <a:gd name="T2" fmla="*/ 11 w 105"/>
                <a:gd name="T3" fmla="*/ 3 h 176"/>
                <a:gd name="T4" fmla="*/ 20 w 105"/>
                <a:gd name="T5" fmla="*/ 4 h 176"/>
                <a:gd name="T6" fmla="*/ 29 w 105"/>
                <a:gd name="T7" fmla="*/ 6 h 176"/>
                <a:gd name="T8" fmla="*/ 37 w 105"/>
                <a:gd name="T9" fmla="*/ 8 h 176"/>
                <a:gd name="T10" fmla="*/ 52 w 105"/>
                <a:gd name="T11" fmla="*/ 15 h 176"/>
                <a:gd name="T12" fmla="*/ 64 w 105"/>
                <a:gd name="T13" fmla="*/ 23 h 176"/>
                <a:gd name="T14" fmla="*/ 75 w 105"/>
                <a:gd name="T15" fmla="*/ 32 h 176"/>
                <a:gd name="T16" fmla="*/ 83 w 105"/>
                <a:gd name="T17" fmla="*/ 40 h 176"/>
                <a:gd name="T18" fmla="*/ 87 w 105"/>
                <a:gd name="T19" fmla="*/ 47 h 176"/>
                <a:gd name="T20" fmla="*/ 91 w 105"/>
                <a:gd name="T21" fmla="*/ 52 h 176"/>
                <a:gd name="T22" fmla="*/ 78 w 105"/>
                <a:gd name="T23" fmla="*/ 128 h 176"/>
                <a:gd name="T24" fmla="*/ 77 w 105"/>
                <a:gd name="T25" fmla="*/ 137 h 176"/>
                <a:gd name="T26" fmla="*/ 74 w 105"/>
                <a:gd name="T27" fmla="*/ 155 h 176"/>
                <a:gd name="T28" fmla="*/ 72 w 105"/>
                <a:gd name="T29" fmla="*/ 164 h 176"/>
                <a:gd name="T30" fmla="*/ 72 w 105"/>
                <a:gd name="T31" fmla="*/ 172 h 176"/>
                <a:gd name="T32" fmla="*/ 74 w 105"/>
                <a:gd name="T33" fmla="*/ 175 h 176"/>
                <a:gd name="T34" fmla="*/ 75 w 105"/>
                <a:gd name="T35" fmla="*/ 176 h 176"/>
                <a:gd name="T36" fmla="*/ 76 w 105"/>
                <a:gd name="T37" fmla="*/ 176 h 176"/>
                <a:gd name="T38" fmla="*/ 78 w 105"/>
                <a:gd name="T39" fmla="*/ 173 h 176"/>
                <a:gd name="T40" fmla="*/ 86 w 105"/>
                <a:gd name="T41" fmla="*/ 115 h 176"/>
                <a:gd name="T42" fmla="*/ 95 w 105"/>
                <a:gd name="T43" fmla="*/ 89 h 176"/>
                <a:gd name="T44" fmla="*/ 102 w 105"/>
                <a:gd name="T45" fmla="*/ 68 h 176"/>
                <a:gd name="T46" fmla="*/ 103 w 105"/>
                <a:gd name="T47" fmla="*/ 60 h 176"/>
                <a:gd name="T48" fmla="*/ 105 w 105"/>
                <a:gd name="T49" fmla="*/ 54 h 176"/>
                <a:gd name="T50" fmla="*/ 105 w 105"/>
                <a:gd name="T51" fmla="*/ 50 h 176"/>
                <a:gd name="T52" fmla="*/ 103 w 105"/>
                <a:gd name="T53" fmla="*/ 46 h 176"/>
                <a:gd name="T54" fmla="*/ 100 w 105"/>
                <a:gd name="T55" fmla="*/ 40 h 176"/>
                <a:gd name="T56" fmla="*/ 95 w 105"/>
                <a:gd name="T57" fmla="*/ 34 h 176"/>
                <a:gd name="T58" fmla="*/ 86 w 105"/>
                <a:gd name="T59" fmla="*/ 27 h 176"/>
                <a:gd name="T60" fmla="*/ 77 w 105"/>
                <a:gd name="T61" fmla="*/ 20 h 176"/>
                <a:gd name="T62" fmla="*/ 69 w 105"/>
                <a:gd name="T63" fmla="*/ 14 h 176"/>
                <a:gd name="T64" fmla="*/ 61 w 105"/>
                <a:gd name="T65" fmla="*/ 10 h 176"/>
                <a:gd name="T66" fmla="*/ 52 w 105"/>
                <a:gd name="T67" fmla="*/ 6 h 176"/>
                <a:gd name="T68" fmla="*/ 45 w 105"/>
                <a:gd name="T69" fmla="*/ 4 h 176"/>
                <a:gd name="T70" fmla="*/ 30 w 105"/>
                <a:gd name="T71" fmla="*/ 2 h 176"/>
                <a:gd name="T72" fmla="*/ 19 w 105"/>
                <a:gd name="T73" fmla="*/ 0 h 176"/>
                <a:gd name="T74" fmla="*/ 8 w 105"/>
                <a:gd name="T75" fmla="*/ 0 h 176"/>
                <a:gd name="T76" fmla="*/ 0 w 105"/>
                <a:gd name="T77" fmla="*/ 3 h 1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5" h="176">
                  <a:moveTo>
                    <a:pt x="0" y="3"/>
                  </a:moveTo>
                  <a:lnTo>
                    <a:pt x="11" y="3"/>
                  </a:lnTo>
                  <a:lnTo>
                    <a:pt x="20" y="4"/>
                  </a:lnTo>
                  <a:lnTo>
                    <a:pt x="29" y="6"/>
                  </a:lnTo>
                  <a:lnTo>
                    <a:pt x="37" y="8"/>
                  </a:lnTo>
                  <a:lnTo>
                    <a:pt x="52" y="15"/>
                  </a:lnTo>
                  <a:lnTo>
                    <a:pt x="64" y="23"/>
                  </a:lnTo>
                  <a:lnTo>
                    <a:pt x="75" y="32"/>
                  </a:lnTo>
                  <a:lnTo>
                    <a:pt x="83" y="40"/>
                  </a:lnTo>
                  <a:lnTo>
                    <a:pt x="87" y="47"/>
                  </a:lnTo>
                  <a:lnTo>
                    <a:pt x="91" y="52"/>
                  </a:lnTo>
                  <a:lnTo>
                    <a:pt x="78" y="128"/>
                  </a:lnTo>
                  <a:lnTo>
                    <a:pt x="77" y="137"/>
                  </a:lnTo>
                  <a:lnTo>
                    <a:pt x="74" y="155"/>
                  </a:lnTo>
                  <a:lnTo>
                    <a:pt x="72" y="164"/>
                  </a:lnTo>
                  <a:lnTo>
                    <a:pt x="72" y="172"/>
                  </a:lnTo>
                  <a:lnTo>
                    <a:pt x="74" y="175"/>
                  </a:lnTo>
                  <a:lnTo>
                    <a:pt x="75" y="176"/>
                  </a:lnTo>
                  <a:lnTo>
                    <a:pt x="76" y="176"/>
                  </a:lnTo>
                  <a:lnTo>
                    <a:pt x="78" y="173"/>
                  </a:lnTo>
                  <a:lnTo>
                    <a:pt x="86" y="115"/>
                  </a:lnTo>
                  <a:lnTo>
                    <a:pt x="95" y="89"/>
                  </a:lnTo>
                  <a:lnTo>
                    <a:pt x="102" y="68"/>
                  </a:lnTo>
                  <a:lnTo>
                    <a:pt x="103" y="60"/>
                  </a:lnTo>
                  <a:lnTo>
                    <a:pt x="105" y="54"/>
                  </a:lnTo>
                  <a:lnTo>
                    <a:pt x="105" y="50"/>
                  </a:lnTo>
                  <a:lnTo>
                    <a:pt x="103" y="46"/>
                  </a:lnTo>
                  <a:lnTo>
                    <a:pt x="100" y="40"/>
                  </a:lnTo>
                  <a:lnTo>
                    <a:pt x="95" y="34"/>
                  </a:lnTo>
                  <a:lnTo>
                    <a:pt x="86" y="27"/>
                  </a:lnTo>
                  <a:lnTo>
                    <a:pt x="77" y="20"/>
                  </a:lnTo>
                  <a:lnTo>
                    <a:pt x="69" y="14"/>
                  </a:lnTo>
                  <a:lnTo>
                    <a:pt x="61" y="10"/>
                  </a:lnTo>
                  <a:lnTo>
                    <a:pt x="52" y="6"/>
                  </a:lnTo>
                  <a:lnTo>
                    <a:pt x="45" y="4"/>
                  </a:lnTo>
                  <a:lnTo>
                    <a:pt x="30" y="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97" name="Freeform 384"/>
            <p:cNvSpPr>
              <a:spLocks/>
            </p:cNvSpPr>
            <p:nvPr/>
          </p:nvSpPr>
          <p:spPr bwMode="auto">
            <a:xfrm>
              <a:off x="1880" y="1801"/>
              <a:ext cx="167" cy="167"/>
            </a:xfrm>
            <a:custGeom>
              <a:avLst/>
              <a:gdLst>
                <a:gd name="T0" fmla="*/ 40 w 167"/>
                <a:gd name="T1" fmla="*/ 149 h 167"/>
                <a:gd name="T2" fmla="*/ 34 w 167"/>
                <a:gd name="T3" fmla="*/ 149 h 167"/>
                <a:gd name="T4" fmla="*/ 21 w 167"/>
                <a:gd name="T5" fmla="*/ 151 h 167"/>
                <a:gd name="T6" fmla="*/ 14 w 167"/>
                <a:gd name="T7" fmla="*/ 151 h 167"/>
                <a:gd name="T8" fmla="*/ 8 w 167"/>
                <a:gd name="T9" fmla="*/ 152 h 167"/>
                <a:gd name="T10" fmla="*/ 3 w 167"/>
                <a:gd name="T11" fmla="*/ 154 h 167"/>
                <a:gd name="T12" fmla="*/ 2 w 167"/>
                <a:gd name="T13" fmla="*/ 155 h 167"/>
                <a:gd name="T14" fmla="*/ 1 w 167"/>
                <a:gd name="T15" fmla="*/ 157 h 167"/>
                <a:gd name="T16" fmla="*/ 0 w 167"/>
                <a:gd name="T17" fmla="*/ 159 h 167"/>
                <a:gd name="T18" fmla="*/ 1 w 167"/>
                <a:gd name="T19" fmla="*/ 161 h 167"/>
                <a:gd name="T20" fmla="*/ 6 w 167"/>
                <a:gd name="T21" fmla="*/ 161 h 167"/>
                <a:gd name="T22" fmla="*/ 7 w 167"/>
                <a:gd name="T23" fmla="*/ 163 h 167"/>
                <a:gd name="T24" fmla="*/ 9 w 167"/>
                <a:gd name="T25" fmla="*/ 165 h 167"/>
                <a:gd name="T26" fmla="*/ 10 w 167"/>
                <a:gd name="T27" fmla="*/ 167 h 167"/>
                <a:gd name="T28" fmla="*/ 14 w 167"/>
                <a:gd name="T29" fmla="*/ 167 h 167"/>
                <a:gd name="T30" fmla="*/ 17 w 167"/>
                <a:gd name="T31" fmla="*/ 167 h 167"/>
                <a:gd name="T32" fmla="*/ 21 w 167"/>
                <a:gd name="T33" fmla="*/ 163 h 167"/>
                <a:gd name="T34" fmla="*/ 25 w 167"/>
                <a:gd name="T35" fmla="*/ 159 h 167"/>
                <a:gd name="T36" fmla="*/ 29 w 167"/>
                <a:gd name="T37" fmla="*/ 159 h 167"/>
                <a:gd name="T38" fmla="*/ 38 w 167"/>
                <a:gd name="T39" fmla="*/ 157 h 167"/>
                <a:gd name="T40" fmla="*/ 45 w 167"/>
                <a:gd name="T41" fmla="*/ 155 h 167"/>
                <a:gd name="T42" fmla="*/ 53 w 167"/>
                <a:gd name="T43" fmla="*/ 152 h 167"/>
                <a:gd name="T44" fmla="*/ 63 w 167"/>
                <a:gd name="T45" fmla="*/ 147 h 167"/>
                <a:gd name="T46" fmla="*/ 76 w 167"/>
                <a:gd name="T47" fmla="*/ 140 h 167"/>
                <a:gd name="T48" fmla="*/ 80 w 167"/>
                <a:gd name="T49" fmla="*/ 136 h 167"/>
                <a:gd name="T50" fmla="*/ 85 w 167"/>
                <a:gd name="T51" fmla="*/ 131 h 167"/>
                <a:gd name="T52" fmla="*/ 89 w 167"/>
                <a:gd name="T53" fmla="*/ 123 h 167"/>
                <a:gd name="T54" fmla="*/ 94 w 167"/>
                <a:gd name="T55" fmla="*/ 115 h 167"/>
                <a:gd name="T56" fmla="*/ 96 w 167"/>
                <a:gd name="T57" fmla="*/ 112 h 167"/>
                <a:gd name="T58" fmla="*/ 100 w 167"/>
                <a:gd name="T59" fmla="*/ 109 h 167"/>
                <a:gd name="T60" fmla="*/ 106 w 167"/>
                <a:gd name="T61" fmla="*/ 107 h 167"/>
                <a:gd name="T62" fmla="*/ 112 w 167"/>
                <a:gd name="T63" fmla="*/ 104 h 167"/>
                <a:gd name="T64" fmla="*/ 121 w 167"/>
                <a:gd name="T65" fmla="*/ 96 h 167"/>
                <a:gd name="T66" fmla="*/ 128 w 167"/>
                <a:gd name="T67" fmla="*/ 90 h 167"/>
                <a:gd name="T68" fmla="*/ 134 w 167"/>
                <a:gd name="T69" fmla="*/ 81 h 167"/>
                <a:gd name="T70" fmla="*/ 142 w 167"/>
                <a:gd name="T71" fmla="*/ 68 h 167"/>
                <a:gd name="T72" fmla="*/ 145 w 167"/>
                <a:gd name="T73" fmla="*/ 65 h 167"/>
                <a:gd name="T74" fmla="*/ 153 w 167"/>
                <a:gd name="T75" fmla="*/ 54 h 167"/>
                <a:gd name="T76" fmla="*/ 158 w 167"/>
                <a:gd name="T77" fmla="*/ 47 h 167"/>
                <a:gd name="T78" fmla="*/ 163 w 167"/>
                <a:gd name="T79" fmla="*/ 38 h 167"/>
                <a:gd name="T80" fmla="*/ 166 w 167"/>
                <a:gd name="T81" fmla="*/ 29 h 167"/>
                <a:gd name="T82" fmla="*/ 167 w 167"/>
                <a:gd name="T83" fmla="*/ 19 h 167"/>
                <a:gd name="T84" fmla="*/ 165 w 167"/>
                <a:gd name="T85" fmla="*/ 14 h 167"/>
                <a:gd name="T86" fmla="*/ 159 w 167"/>
                <a:gd name="T87" fmla="*/ 6 h 167"/>
                <a:gd name="T88" fmla="*/ 157 w 167"/>
                <a:gd name="T89" fmla="*/ 3 h 167"/>
                <a:gd name="T90" fmla="*/ 153 w 167"/>
                <a:gd name="T91" fmla="*/ 0 h 167"/>
                <a:gd name="T92" fmla="*/ 151 w 167"/>
                <a:gd name="T93" fmla="*/ 0 h 167"/>
                <a:gd name="T94" fmla="*/ 150 w 167"/>
                <a:gd name="T95" fmla="*/ 0 h 167"/>
                <a:gd name="T96" fmla="*/ 149 w 167"/>
                <a:gd name="T97" fmla="*/ 2 h 167"/>
                <a:gd name="T98" fmla="*/ 149 w 167"/>
                <a:gd name="T99" fmla="*/ 13 h 167"/>
                <a:gd name="T100" fmla="*/ 150 w 167"/>
                <a:gd name="T101" fmla="*/ 22 h 167"/>
                <a:gd name="T102" fmla="*/ 152 w 167"/>
                <a:gd name="T103" fmla="*/ 29 h 167"/>
                <a:gd name="T104" fmla="*/ 144 w 167"/>
                <a:gd name="T105" fmla="*/ 39 h 167"/>
                <a:gd name="T106" fmla="*/ 136 w 167"/>
                <a:gd name="T107" fmla="*/ 51 h 167"/>
                <a:gd name="T108" fmla="*/ 127 w 167"/>
                <a:gd name="T109" fmla="*/ 67 h 167"/>
                <a:gd name="T110" fmla="*/ 117 w 167"/>
                <a:gd name="T111" fmla="*/ 89 h 167"/>
                <a:gd name="T112" fmla="*/ 40 w 167"/>
                <a:gd name="T113" fmla="*/ 149 h 16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7" h="167">
                  <a:moveTo>
                    <a:pt x="40" y="149"/>
                  </a:moveTo>
                  <a:lnTo>
                    <a:pt x="34" y="149"/>
                  </a:lnTo>
                  <a:lnTo>
                    <a:pt x="21" y="151"/>
                  </a:lnTo>
                  <a:lnTo>
                    <a:pt x="14" y="151"/>
                  </a:lnTo>
                  <a:lnTo>
                    <a:pt x="8" y="152"/>
                  </a:lnTo>
                  <a:lnTo>
                    <a:pt x="3" y="154"/>
                  </a:lnTo>
                  <a:lnTo>
                    <a:pt x="2" y="155"/>
                  </a:lnTo>
                  <a:lnTo>
                    <a:pt x="1" y="157"/>
                  </a:lnTo>
                  <a:lnTo>
                    <a:pt x="0" y="159"/>
                  </a:lnTo>
                  <a:lnTo>
                    <a:pt x="1" y="161"/>
                  </a:lnTo>
                  <a:lnTo>
                    <a:pt x="6" y="161"/>
                  </a:lnTo>
                  <a:lnTo>
                    <a:pt x="7" y="163"/>
                  </a:lnTo>
                  <a:lnTo>
                    <a:pt x="9" y="165"/>
                  </a:lnTo>
                  <a:lnTo>
                    <a:pt x="10" y="167"/>
                  </a:lnTo>
                  <a:lnTo>
                    <a:pt x="14" y="167"/>
                  </a:lnTo>
                  <a:lnTo>
                    <a:pt x="17" y="167"/>
                  </a:lnTo>
                  <a:lnTo>
                    <a:pt x="21" y="163"/>
                  </a:lnTo>
                  <a:lnTo>
                    <a:pt x="25" y="159"/>
                  </a:lnTo>
                  <a:lnTo>
                    <a:pt x="29" y="159"/>
                  </a:lnTo>
                  <a:lnTo>
                    <a:pt x="38" y="157"/>
                  </a:lnTo>
                  <a:lnTo>
                    <a:pt x="45" y="155"/>
                  </a:lnTo>
                  <a:lnTo>
                    <a:pt x="53" y="152"/>
                  </a:lnTo>
                  <a:lnTo>
                    <a:pt x="63" y="147"/>
                  </a:lnTo>
                  <a:lnTo>
                    <a:pt x="76" y="140"/>
                  </a:lnTo>
                  <a:lnTo>
                    <a:pt x="80" y="136"/>
                  </a:lnTo>
                  <a:lnTo>
                    <a:pt x="85" y="131"/>
                  </a:lnTo>
                  <a:lnTo>
                    <a:pt x="89" y="123"/>
                  </a:lnTo>
                  <a:lnTo>
                    <a:pt x="94" y="115"/>
                  </a:lnTo>
                  <a:lnTo>
                    <a:pt x="96" y="112"/>
                  </a:lnTo>
                  <a:lnTo>
                    <a:pt x="100" y="109"/>
                  </a:lnTo>
                  <a:lnTo>
                    <a:pt x="106" y="107"/>
                  </a:lnTo>
                  <a:lnTo>
                    <a:pt x="112" y="104"/>
                  </a:lnTo>
                  <a:lnTo>
                    <a:pt x="121" y="96"/>
                  </a:lnTo>
                  <a:lnTo>
                    <a:pt x="128" y="90"/>
                  </a:lnTo>
                  <a:lnTo>
                    <a:pt x="134" y="81"/>
                  </a:lnTo>
                  <a:lnTo>
                    <a:pt x="142" y="68"/>
                  </a:lnTo>
                  <a:lnTo>
                    <a:pt x="145" y="65"/>
                  </a:lnTo>
                  <a:lnTo>
                    <a:pt x="153" y="54"/>
                  </a:lnTo>
                  <a:lnTo>
                    <a:pt x="158" y="47"/>
                  </a:lnTo>
                  <a:lnTo>
                    <a:pt x="163" y="38"/>
                  </a:lnTo>
                  <a:lnTo>
                    <a:pt x="166" y="29"/>
                  </a:lnTo>
                  <a:lnTo>
                    <a:pt x="167" y="19"/>
                  </a:lnTo>
                  <a:lnTo>
                    <a:pt x="165" y="14"/>
                  </a:lnTo>
                  <a:lnTo>
                    <a:pt x="159" y="6"/>
                  </a:lnTo>
                  <a:lnTo>
                    <a:pt x="157" y="3"/>
                  </a:lnTo>
                  <a:lnTo>
                    <a:pt x="153" y="0"/>
                  </a:lnTo>
                  <a:lnTo>
                    <a:pt x="151" y="0"/>
                  </a:lnTo>
                  <a:lnTo>
                    <a:pt x="150" y="0"/>
                  </a:lnTo>
                  <a:lnTo>
                    <a:pt x="149" y="2"/>
                  </a:lnTo>
                  <a:lnTo>
                    <a:pt x="149" y="13"/>
                  </a:lnTo>
                  <a:lnTo>
                    <a:pt x="150" y="22"/>
                  </a:lnTo>
                  <a:lnTo>
                    <a:pt x="152" y="29"/>
                  </a:lnTo>
                  <a:lnTo>
                    <a:pt x="144" y="39"/>
                  </a:lnTo>
                  <a:lnTo>
                    <a:pt x="136" y="51"/>
                  </a:lnTo>
                  <a:lnTo>
                    <a:pt x="127" y="67"/>
                  </a:lnTo>
                  <a:lnTo>
                    <a:pt x="117" y="89"/>
                  </a:lnTo>
                  <a:lnTo>
                    <a:pt x="40" y="1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62" name="Freeform 385"/>
          <p:cNvSpPr>
            <a:spLocks/>
          </p:cNvSpPr>
          <p:nvPr/>
        </p:nvSpPr>
        <p:spPr bwMode="auto">
          <a:xfrm>
            <a:off x="3400425" y="2713038"/>
            <a:ext cx="431800" cy="417512"/>
          </a:xfrm>
          <a:custGeom>
            <a:avLst/>
            <a:gdLst>
              <a:gd name="T0" fmla="*/ 280988 w 272"/>
              <a:gd name="T1" fmla="*/ 393700 h 263"/>
              <a:gd name="T2" fmla="*/ 246063 w 272"/>
              <a:gd name="T3" fmla="*/ 414337 h 263"/>
              <a:gd name="T4" fmla="*/ 225425 w 272"/>
              <a:gd name="T5" fmla="*/ 417512 h 263"/>
              <a:gd name="T6" fmla="*/ 220663 w 272"/>
              <a:gd name="T7" fmla="*/ 414337 h 263"/>
              <a:gd name="T8" fmla="*/ 192088 w 272"/>
              <a:gd name="T9" fmla="*/ 404812 h 263"/>
              <a:gd name="T10" fmla="*/ 174625 w 272"/>
              <a:gd name="T11" fmla="*/ 404812 h 263"/>
              <a:gd name="T12" fmla="*/ 158750 w 272"/>
              <a:gd name="T13" fmla="*/ 400050 h 263"/>
              <a:gd name="T14" fmla="*/ 147638 w 272"/>
              <a:gd name="T15" fmla="*/ 387350 h 263"/>
              <a:gd name="T16" fmla="*/ 131763 w 272"/>
              <a:gd name="T17" fmla="*/ 376237 h 263"/>
              <a:gd name="T18" fmla="*/ 87313 w 272"/>
              <a:gd name="T19" fmla="*/ 363537 h 263"/>
              <a:gd name="T20" fmla="*/ 61913 w 272"/>
              <a:gd name="T21" fmla="*/ 349250 h 263"/>
              <a:gd name="T22" fmla="*/ 55563 w 272"/>
              <a:gd name="T23" fmla="*/ 341312 h 263"/>
              <a:gd name="T24" fmla="*/ 34925 w 272"/>
              <a:gd name="T25" fmla="*/ 339725 h 263"/>
              <a:gd name="T26" fmla="*/ 20638 w 272"/>
              <a:gd name="T27" fmla="*/ 331787 h 263"/>
              <a:gd name="T28" fmla="*/ 6350 w 272"/>
              <a:gd name="T29" fmla="*/ 315912 h 263"/>
              <a:gd name="T30" fmla="*/ 1588 w 272"/>
              <a:gd name="T31" fmla="*/ 301625 h 263"/>
              <a:gd name="T32" fmla="*/ 0 w 272"/>
              <a:gd name="T33" fmla="*/ 276225 h 263"/>
              <a:gd name="T34" fmla="*/ 7938 w 272"/>
              <a:gd name="T35" fmla="*/ 241300 h 263"/>
              <a:gd name="T36" fmla="*/ 17463 w 272"/>
              <a:gd name="T37" fmla="*/ 185737 h 263"/>
              <a:gd name="T38" fmla="*/ 14288 w 272"/>
              <a:gd name="T39" fmla="*/ 168275 h 263"/>
              <a:gd name="T40" fmla="*/ 22225 w 272"/>
              <a:gd name="T41" fmla="*/ 139700 h 263"/>
              <a:gd name="T42" fmla="*/ 31750 w 272"/>
              <a:gd name="T43" fmla="*/ 114300 h 263"/>
              <a:gd name="T44" fmla="*/ 49213 w 272"/>
              <a:gd name="T45" fmla="*/ 90487 h 263"/>
              <a:gd name="T46" fmla="*/ 76200 w 272"/>
              <a:gd name="T47" fmla="*/ 65087 h 263"/>
              <a:gd name="T48" fmla="*/ 114300 w 272"/>
              <a:gd name="T49" fmla="*/ 42862 h 263"/>
              <a:gd name="T50" fmla="*/ 144463 w 272"/>
              <a:gd name="T51" fmla="*/ 28575 h 263"/>
              <a:gd name="T52" fmla="*/ 160338 w 272"/>
              <a:gd name="T53" fmla="*/ 14287 h 263"/>
              <a:gd name="T54" fmla="*/ 195263 w 272"/>
              <a:gd name="T55" fmla="*/ 1587 h 263"/>
              <a:gd name="T56" fmla="*/ 247650 w 272"/>
              <a:gd name="T57" fmla="*/ 0 h 263"/>
              <a:gd name="T58" fmla="*/ 273050 w 272"/>
              <a:gd name="T59" fmla="*/ 7937 h 263"/>
              <a:gd name="T60" fmla="*/ 306388 w 272"/>
              <a:gd name="T61" fmla="*/ 30162 h 263"/>
              <a:gd name="T62" fmla="*/ 323850 w 272"/>
              <a:gd name="T63" fmla="*/ 50800 h 263"/>
              <a:gd name="T64" fmla="*/ 339725 w 272"/>
              <a:gd name="T65" fmla="*/ 76200 h 263"/>
              <a:gd name="T66" fmla="*/ 355600 w 272"/>
              <a:gd name="T67" fmla="*/ 107950 h 263"/>
              <a:gd name="T68" fmla="*/ 376238 w 272"/>
              <a:gd name="T69" fmla="*/ 125412 h 263"/>
              <a:gd name="T70" fmla="*/ 396875 w 272"/>
              <a:gd name="T71" fmla="*/ 146050 h 263"/>
              <a:gd name="T72" fmla="*/ 412750 w 272"/>
              <a:gd name="T73" fmla="*/ 174625 h 263"/>
              <a:gd name="T74" fmla="*/ 423863 w 272"/>
              <a:gd name="T75" fmla="*/ 206375 h 263"/>
              <a:gd name="T76" fmla="*/ 423863 w 272"/>
              <a:gd name="T77" fmla="*/ 231775 h 263"/>
              <a:gd name="T78" fmla="*/ 423863 w 272"/>
              <a:gd name="T79" fmla="*/ 249237 h 263"/>
              <a:gd name="T80" fmla="*/ 431800 w 272"/>
              <a:gd name="T81" fmla="*/ 265112 h 263"/>
              <a:gd name="T82" fmla="*/ 425450 w 272"/>
              <a:gd name="T83" fmla="*/ 276225 h 263"/>
              <a:gd name="T84" fmla="*/ 414338 w 272"/>
              <a:gd name="T85" fmla="*/ 287337 h 263"/>
              <a:gd name="T86" fmla="*/ 407988 w 272"/>
              <a:gd name="T87" fmla="*/ 288925 h 263"/>
              <a:gd name="T88" fmla="*/ 404813 w 272"/>
              <a:gd name="T89" fmla="*/ 292100 h 263"/>
              <a:gd name="T90" fmla="*/ 400050 w 272"/>
              <a:gd name="T91" fmla="*/ 295275 h 263"/>
              <a:gd name="T92" fmla="*/ 395288 w 272"/>
              <a:gd name="T93" fmla="*/ 325437 h 263"/>
              <a:gd name="T94" fmla="*/ 384175 w 272"/>
              <a:gd name="T95" fmla="*/ 357187 h 263"/>
              <a:gd name="T96" fmla="*/ 381000 w 272"/>
              <a:gd name="T97" fmla="*/ 366712 h 263"/>
              <a:gd name="T98" fmla="*/ 374650 w 272"/>
              <a:gd name="T99" fmla="*/ 376237 h 263"/>
              <a:gd name="T100" fmla="*/ 357188 w 272"/>
              <a:gd name="T101" fmla="*/ 381000 h 263"/>
              <a:gd name="T102" fmla="*/ 344488 w 272"/>
              <a:gd name="T103" fmla="*/ 381000 h 263"/>
              <a:gd name="T104" fmla="*/ 327025 w 272"/>
              <a:gd name="T105" fmla="*/ 400050 h 263"/>
              <a:gd name="T106" fmla="*/ 314325 w 272"/>
              <a:gd name="T107" fmla="*/ 404812 h 263"/>
              <a:gd name="T108" fmla="*/ 300038 w 272"/>
              <a:gd name="T109" fmla="*/ 403225 h 263"/>
              <a:gd name="T110" fmla="*/ 292100 w 272"/>
              <a:gd name="T111" fmla="*/ 387350 h 26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72" h="263">
                <a:moveTo>
                  <a:pt x="184" y="244"/>
                </a:moveTo>
                <a:lnTo>
                  <a:pt x="177" y="248"/>
                </a:lnTo>
                <a:lnTo>
                  <a:pt x="163" y="257"/>
                </a:lnTo>
                <a:lnTo>
                  <a:pt x="155" y="261"/>
                </a:lnTo>
                <a:lnTo>
                  <a:pt x="148" y="263"/>
                </a:lnTo>
                <a:lnTo>
                  <a:pt x="142" y="263"/>
                </a:lnTo>
                <a:lnTo>
                  <a:pt x="140" y="263"/>
                </a:lnTo>
                <a:lnTo>
                  <a:pt x="139" y="261"/>
                </a:lnTo>
                <a:lnTo>
                  <a:pt x="130" y="257"/>
                </a:lnTo>
                <a:lnTo>
                  <a:pt x="121" y="255"/>
                </a:lnTo>
                <a:lnTo>
                  <a:pt x="114" y="255"/>
                </a:lnTo>
                <a:lnTo>
                  <a:pt x="110" y="255"/>
                </a:lnTo>
                <a:lnTo>
                  <a:pt x="103" y="253"/>
                </a:lnTo>
                <a:lnTo>
                  <a:pt x="100" y="252"/>
                </a:lnTo>
                <a:lnTo>
                  <a:pt x="95" y="248"/>
                </a:lnTo>
                <a:lnTo>
                  <a:pt x="93" y="244"/>
                </a:lnTo>
                <a:lnTo>
                  <a:pt x="91" y="238"/>
                </a:lnTo>
                <a:lnTo>
                  <a:pt x="83" y="237"/>
                </a:lnTo>
                <a:lnTo>
                  <a:pt x="66" y="232"/>
                </a:lnTo>
                <a:lnTo>
                  <a:pt x="55" y="229"/>
                </a:lnTo>
                <a:lnTo>
                  <a:pt x="46" y="224"/>
                </a:lnTo>
                <a:lnTo>
                  <a:pt x="39" y="220"/>
                </a:lnTo>
                <a:lnTo>
                  <a:pt x="36" y="217"/>
                </a:lnTo>
                <a:lnTo>
                  <a:pt x="35" y="215"/>
                </a:lnTo>
                <a:lnTo>
                  <a:pt x="31" y="215"/>
                </a:lnTo>
                <a:lnTo>
                  <a:pt x="22" y="214"/>
                </a:lnTo>
                <a:lnTo>
                  <a:pt x="17" y="212"/>
                </a:lnTo>
                <a:lnTo>
                  <a:pt x="13" y="209"/>
                </a:lnTo>
                <a:lnTo>
                  <a:pt x="7" y="205"/>
                </a:lnTo>
                <a:lnTo>
                  <a:pt x="4" y="199"/>
                </a:lnTo>
                <a:lnTo>
                  <a:pt x="3" y="194"/>
                </a:lnTo>
                <a:lnTo>
                  <a:pt x="1" y="190"/>
                </a:lnTo>
                <a:lnTo>
                  <a:pt x="0" y="183"/>
                </a:lnTo>
                <a:lnTo>
                  <a:pt x="0" y="174"/>
                </a:lnTo>
                <a:lnTo>
                  <a:pt x="1" y="163"/>
                </a:lnTo>
                <a:lnTo>
                  <a:pt x="5" y="152"/>
                </a:lnTo>
                <a:lnTo>
                  <a:pt x="11" y="139"/>
                </a:lnTo>
                <a:lnTo>
                  <a:pt x="11" y="117"/>
                </a:lnTo>
                <a:lnTo>
                  <a:pt x="9" y="114"/>
                </a:lnTo>
                <a:lnTo>
                  <a:pt x="9" y="106"/>
                </a:lnTo>
                <a:lnTo>
                  <a:pt x="12" y="95"/>
                </a:lnTo>
                <a:lnTo>
                  <a:pt x="14" y="88"/>
                </a:lnTo>
                <a:lnTo>
                  <a:pt x="16" y="80"/>
                </a:lnTo>
                <a:lnTo>
                  <a:pt x="20" y="72"/>
                </a:lnTo>
                <a:lnTo>
                  <a:pt x="24" y="65"/>
                </a:lnTo>
                <a:lnTo>
                  <a:pt x="31" y="57"/>
                </a:lnTo>
                <a:lnTo>
                  <a:pt x="39" y="49"/>
                </a:lnTo>
                <a:lnTo>
                  <a:pt x="48" y="41"/>
                </a:lnTo>
                <a:lnTo>
                  <a:pt x="60" y="34"/>
                </a:lnTo>
                <a:lnTo>
                  <a:pt x="72" y="27"/>
                </a:lnTo>
                <a:lnTo>
                  <a:pt x="87" y="21"/>
                </a:lnTo>
                <a:lnTo>
                  <a:pt x="91" y="18"/>
                </a:lnTo>
                <a:lnTo>
                  <a:pt x="95" y="13"/>
                </a:lnTo>
                <a:lnTo>
                  <a:pt x="101" y="9"/>
                </a:lnTo>
                <a:lnTo>
                  <a:pt x="110" y="4"/>
                </a:lnTo>
                <a:lnTo>
                  <a:pt x="123" y="1"/>
                </a:lnTo>
                <a:lnTo>
                  <a:pt x="138" y="0"/>
                </a:lnTo>
                <a:lnTo>
                  <a:pt x="156" y="0"/>
                </a:lnTo>
                <a:lnTo>
                  <a:pt x="164" y="2"/>
                </a:lnTo>
                <a:lnTo>
                  <a:pt x="172" y="5"/>
                </a:lnTo>
                <a:lnTo>
                  <a:pt x="182" y="10"/>
                </a:lnTo>
                <a:lnTo>
                  <a:pt x="193" y="19"/>
                </a:lnTo>
                <a:lnTo>
                  <a:pt x="198" y="25"/>
                </a:lnTo>
                <a:lnTo>
                  <a:pt x="204" y="32"/>
                </a:lnTo>
                <a:lnTo>
                  <a:pt x="210" y="39"/>
                </a:lnTo>
                <a:lnTo>
                  <a:pt x="214" y="48"/>
                </a:lnTo>
                <a:lnTo>
                  <a:pt x="219" y="57"/>
                </a:lnTo>
                <a:lnTo>
                  <a:pt x="224" y="68"/>
                </a:lnTo>
                <a:lnTo>
                  <a:pt x="231" y="73"/>
                </a:lnTo>
                <a:lnTo>
                  <a:pt x="237" y="79"/>
                </a:lnTo>
                <a:lnTo>
                  <a:pt x="245" y="87"/>
                </a:lnTo>
                <a:lnTo>
                  <a:pt x="250" y="92"/>
                </a:lnTo>
                <a:lnTo>
                  <a:pt x="255" y="98"/>
                </a:lnTo>
                <a:lnTo>
                  <a:pt x="260" y="110"/>
                </a:lnTo>
                <a:lnTo>
                  <a:pt x="265" y="120"/>
                </a:lnTo>
                <a:lnTo>
                  <a:pt x="267" y="130"/>
                </a:lnTo>
                <a:lnTo>
                  <a:pt x="267" y="139"/>
                </a:lnTo>
                <a:lnTo>
                  <a:pt x="267" y="146"/>
                </a:lnTo>
                <a:lnTo>
                  <a:pt x="265" y="153"/>
                </a:lnTo>
                <a:lnTo>
                  <a:pt x="267" y="157"/>
                </a:lnTo>
                <a:lnTo>
                  <a:pt x="271" y="162"/>
                </a:lnTo>
                <a:lnTo>
                  <a:pt x="272" y="167"/>
                </a:lnTo>
                <a:lnTo>
                  <a:pt x="271" y="170"/>
                </a:lnTo>
                <a:lnTo>
                  <a:pt x="268" y="174"/>
                </a:lnTo>
                <a:lnTo>
                  <a:pt x="264" y="176"/>
                </a:lnTo>
                <a:lnTo>
                  <a:pt x="261" y="181"/>
                </a:lnTo>
                <a:lnTo>
                  <a:pt x="258" y="182"/>
                </a:lnTo>
                <a:lnTo>
                  <a:pt x="257" y="182"/>
                </a:lnTo>
                <a:lnTo>
                  <a:pt x="256" y="181"/>
                </a:lnTo>
                <a:lnTo>
                  <a:pt x="255" y="184"/>
                </a:lnTo>
                <a:lnTo>
                  <a:pt x="253" y="185"/>
                </a:lnTo>
                <a:lnTo>
                  <a:pt x="252" y="186"/>
                </a:lnTo>
                <a:lnTo>
                  <a:pt x="251" y="185"/>
                </a:lnTo>
                <a:lnTo>
                  <a:pt x="249" y="205"/>
                </a:lnTo>
                <a:lnTo>
                  <a:pt x="245" y="220"/>
                </a:lnTo>
                <a:lnTo>
                  <a:pt x="242" y="225"/>
                </a:lnTo>
                <a:lnTo>
                  <a:pt x="240" y="230"/>
                </a:lnTo>
                <a:lnTo>
                  <a:pt x="240" y="231"/>
                </a:lnTo>
                <a:lnTo>
                  <a:pt x="239" y="233"/>
                </a:lnTo>
                <a:lnTo>
                  <a:pt x="236" y="237"/>
                </a:lnTo>
                <a:lnTo>
                  <a:pt x="231" y="240"/>
                </a:lnTo>
                <a:lnTo>
                  <a:pt x="225" y="240"/>
                </a:lnTo>
                <a:lnTo>
                  <a:pt x="221" y="240"/>
                </a:lnTo>
                <a:lnTo>
                  <a:pt x="217" y="240"/>
                </a:lnTo>
                <a:lnTo>
                  <a:pt x="210" y="248"/>
                </a:lnTo>
                <a:lnTo>
                  <a:pt x="206" y="252"/>
                </a:lnTo>
                <a:lnTo>
                  <a:pt x="203" y="253"/>
                </a:lnTo>
                <a:lnTo>
                  <a:pt x="198" y="255"/>
                </a:lnTo>
                <a:lnTo>
                  <a:pt x="194" y="255"/>
                </a:lnTo>
                <a:lnTo>
                  <a:pt x="189" y="254"/>
                </a:lnTo>
                <a:lnTo>
                  <a:pt x="186" y="251"/>
                </a:lnTo>
                <a:lnTo>
                  <a:pt x="184" y="244"/>
                </a:lnTo>
                <a:close/>
              </a:path>
            </a:pathLst>
          </a:custGeom>
          <a:solidFill>
            <a:srgbClr val="BE35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63" name="Group 386"/>
          <p:cNvGrpSpPr>
            <a:grpSpLocks/>
          </p:cNvGrpSpPr>
          <p:nvPr/>
        </p:nvGrpSpPr>
        <p:grpSpPr bwMode="auto">
          <a:xfrm>
            <a:off x="3408363" y="2730500"/>
            <a:ext cx="414337" cy="384175"/>
            <a:chOff x="2147" y="1720"/>
            <a:chExt cx="261" cy="242"/>
          </a:xfrm>
        </p:grpSpPr>
        <p:sp>
          <p:nvSpPr>
            <p:cNvPr id="5656" name="Freeform 387"/>
            <p:cNvSpPr>
              <a:spLocks/>
            </p:cNvSpPr>
            <p:nvPr/>
          </p:nvSpPr>
          <p:spPr bwMode="auto">
            <a:xfrm>
              <a:off x="2190" y="1869"/>
              <a:ext cx="36" cy="69"/>
            </a:xfrm>
            <a:custGeom>
              <a:avLst/>
              <a:gdLst>
                <a:gd name="T0" fmla="*/ 36 w 36"/>
                <a:gd name="T1" fmla="*/ 69 h 69"/>
                <a:gd name="T2" fmla="*/ 30 w 36"/>
                <a:gd name="T3" fmla="*/ 64 h 69"/>
                <a:gd name="T4" fmla="*/ 26 w 36"/>
                <a:gd name="T5" fmla="*/ 58 h 69"/>
                <a:gd name="T6" fmla="*/ 20 w 36"/>
                <a:gd name="T7" fmla="*/ 50 h 69"/>
                <a:gd name="T8" fmla="*/ 14 w 36"/>
                <a:gd name="T9" fmla="*/ 41 h 69"/>
                <a:gd name="T10" fmla="*/ 11 w 36"/>
                <a:gd name="T11" fmla="*/ 32 h 69"/>
                <a:gd name="T12" fmla="*/ 10 w 36"/>
                <a:gd name="T13" fmla="*/ 26 h 69"/>
                <a:gd name="T14" fmla="*/ 10 w 36"/>
                <a:gd name="T15" fmla="*/ 22 h 69"/>
                <a:gd name="T16" fmla="*/ 10 w 36"/>
                <a:gd name="T17" fmla="*/ 17 h 69"/>
                <a:gd name="T18" fmla="*/ 11 w 36"/>
                <a:gd name="T19" fmla="*/ 11 h 69"/>
                <a:gd name="T20" fmla="*/ 18 w 36"/>
                <a:gd name="T21" fmla="*/ 0 h 69"/>
                <a:gd name="T22" fmla="*/ 15 w 36"/>
                <a:gd name="T23" fmla="*/ 1 h 69"/>
                <a:gd name="T24" fmla="*/ 10 w 36"/>
                <a:gd name="T25" fmla="*/ 7 h 69"/>
                <a:gd name="T26" fmla="*/ 7 w 36"/>
                <a:gd name="T27" fmla="*/ 10 h 69"/>
                <a:gd name="T28" fmla="*/ 4 w 36"/>
                <a:gd name="T29" fmla="*/ 15 h 69"/>
                <a:gd name="T30" fmla="*/ 2 w 36"/>
                <a:gd name="T31" fmla="*/ 21 h 69"/>
                <a:gd name="T32" fmla="*/ 0 w 36"/>
                <a:gd name="T33" fmla="*/ 26 h 69"/>
                <a:gd name="T34" fmla="*/ 2 w 36"/>
                <a:gd name="T35" fmla="*/ 32 h 69"/>
                <a:gd name="T36" fmla="*/ 4 w 36"/>
                <a:gd name="T37" fmla="*/ 37 h 69"/>
                <a:gd name="T38" fmla="*/ 6 w 36"/>
                <a:gd name="T39" fmla="*/ 42 h 69"/>
                <a:gd name="T40" fmla="*/ 11 w 36"/>
                <a:gd name="T41" fmla="*/ 48 h 69"/>
                <a:gd name="T42" fmla="*/ 16 w 36"/>
                <a:gd name="T43" fmla="*/ 55 h 69"/>
                <a:gd name="T44" fmla="*/ 26 w 36"/>
                <a:gd name="T45" fmla="*/ 62 h 69"/>
                <a:gd name="T46" fmla="*/ 36 w 36"/>
                <a:gd name="T47" fmla="*/ 69 h 6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" h="69">
                  <a:moveTo>
                    <a:pt x="36" y="69"/>
                  </a:moveTo>
                  <a:lnTo>
                    <a:pt x="30" y="64"/>
                  </a:lnTo>
                  <a:lnTo>
                    <a:pt x="26" y="58"/>
                  </a:lnTo>
                  <a:lnTo>
                    <a:pt x="20" y="50"/>
                  </a:lnTo>
                  <a:lnTo>
                    <a:pt x="14" y="41"/>
                  </a:lnTo>
                  <a:lnTo>
                    <a:pt x="11" y="32"/>
                  </a:lnTo>
                  <a:lnTo>
                    <a:pt x="10" y="26"/>
                  </a:lnTo>
                  <a:lnTo>
                    <a:pt x="10" y="22"/>
                  </a:lnTo>
                  <a:lnTo>
                    <a:pt x="10" y="17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15" y="1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4" y="15"/>
                  </a:lnTo>
                  <a:lnTo>
                    <a:pt x="2" y="21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4" y="37"/>
                  </a:lnTo>
                  <a:lnTo>
                    <a:pt x="6" y="42"/>
                  </a:lnTo>
                  <a:lnTo>
                    <a:pt x="11" y="48"/>
                  </a:lnTo>
                  <a:lnTo>
                    <a:pt x="16" y="55"/>
                  </a:lnTo>
                  <a:lnTo>
                    <a:pt x="26" y="62"/>
                  </a:lnTo>
                  <a:lnTo>
                    <a:pt x="36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7" name="Freeform 388"/>
            <p:cNvSpPr>
              <a:spLocks/>
            </p:cNvSpPr>
            <p:nvPr/>
          </p:nvSpPr>
          <p:spPr bwMode="auto">
            <a:xfrm>
              <a:off x="2184" y="1824"/>
              <a:ext cx="202" cy="121"/>
            </a:xfrm>
            <a:custGeom>
              <a:avLst/>
              <a:gdLst>
                <a:gd name="T0" fmla="*/ 1 w 202"/>
                <a:gd name="T1" fmla="*/ 52 h 121"/>
                <a:gd name="T2" fmla="*/ 9 w 202"/>
                <a:gd name="T3" fmla="*/ 46 h 121"/>
                <a:gd name="T4" fmla="*/ 40 w 202"/>
                <a:gd name="T5" fmla="*/ 26 h 121"/>
                <a:gd name="T6" fmla="*/ 53 w 202"/>
                <a:gd name="T7" fmla="*/ 19 h 121"/>
                <a:gd name="T8" fmla="*/ 65 w 202"/>
                <a:gd name="T9" fmla="*/ 13 h 121"/>
                <a:gd name="T10" fmla="*/ 69 w 202"/>
                <a:gd name="T11" fmla="*/ 12 h 121"/>
                <a:gd name="T12" fmla="*/ 73 w 202"/>
                <a:gd name="T13" fmla="*/ 12 h 121"/>
                <a:gd name="T14" fmla="*/ 83 w 202"/>
                <a:gd name="T15" fmla="*/ 16 h 121"/>
                <a:gd name="T16" fmla="*/ 101 w 202"/>
                <a:gd name="T17" fmla="*/ 24 h 121"/>
                <a:gd name="T18" fmla="*/ 140 w 202"/>
                <a:gd name="T19" fmla="*/ 32 h 121"/>
                <a:gd name="T20" fmla="*/ 154 w 202"/>
                <a:gd name="T21" fmla="*/ 40 h 121"/>
                <a:gd name="T22" fmla="*/ 176 w 202"/>
                <a:gd name="T23" fmla="*/ 53 h 121"/>
                <a:gd name="T24" fmla="*/ 182 w 202"/>
                <a:gd name="T25" fmla="*/ 62 h 121"/>
                <a:gd name="T26" fmla="*/ 187 w 202"/>
                <a:gd name="T27" fmla="*/ 73 h 121"/>
                <a:gd name="T28" fmla="*/ 192 w 202"/>
                <a:gd name="T29" fmla="*/ 85 h 121"/>
                <a:gd name="T30" fmla="*/ 193 w 202"/>
                <a:gd name="T31" fmla="*/ 91 h 121"/>
                <a:gd name="T32" fmla="*/ 194 w 202"/>
                <a:gd name="T33" fmla="*/ 97 h 121"/>
                <a:gd name="T34" fmla="*/ 193 w 202"/>
                <a:gd name="T35" fmla="*/ 102 h 121"/>
                <a:gd name="T36" fmla="*/ 192 w 202"/>
                <a:gd name="T37" fmla="*/ 107 h 121"/>
                <a:gd name="T38" fmla="*/ 189 w 202"/>
                <a:gd name="T39" fmla="*/ 110 h 121"/>
                <a:gd name="T40" fmla="*/ 184 w 202"/>
                <a:gd name="T41" fmla="*/ 114 h 121"/>
                <a:gd name="T42" fmla="*/ 177 w 202"/>
                <a:gd name="T43" fmla="*/ 115 h 121"/>
                <a:gd name="T44" fmla="*/ 168 w 202"/>
                <a:gd name="T45" fmla="*/ 116 h 121"/>
                <a:gd name="T46" fmla="*/ 168 w 202"/>
                <a:gd name="T47" fmla="*/ 118 h 121"/>
                <a:gd name="T48" fmla="*/ 172 w 202"/>
                <a:gd name="T49" fmla="*/ 120 h 121"/>
                <a:gd name="T50" fmla="*/ 182 w 202"/>
                <a:gd name="T51" fmla="*/ 121 h 121"/>
                <a:gd name="T52" fmla="*/ 186 w 202"/>
                <a:gd name="T53" fmla="*/ 121 h 121"/>
                <a:gd name="T54" fmla="*/ 191 w 202"/>
                <a:gd name="T55" fmla="*/ 118 h 121"/>
                <a:gd name="T56" fmla="*/ 195 w 202"/>
                <a:gd name="T57" fmla="*/ 115 h 121"/>
                <a:gd name="T58" fmla="*/ 198 w 202"/>
                <a:gd name="T59" fmla="*/ 108 h 121"/>
                <a:gd name="T60" fmla="*/ 200 w 202"/>
                <a:gd name="T61" fmla="*/ 106 h 121"/>
                <a:gd name="T62" fmla="*/ 201 w 202"/>
                <a:gd name="T63" fmla="*/ 102 h 121"/>
                <a:gd name="T64" fmla="*/ 202 w 202"/>
                <a:gd name="T65" fmla="*/ 97 h 121"/>
                <a:gd name="T66" fmla="*/ 202 w 202"/>
                <a:gd name="T67" fmla="*/ 90 h 121"/>
                <a:gd name="T68" fmla="*/ 200 w 202"/>
                <a:gd name="T69" fmla="*/ 81 h 121"/>
                <a:gd name="T70" fmla="*/ 195 w 202"/>
                <a:gd name="T71" fmla="*/ 69 h 121"/>
                <a:gd name="T72" fmla="*/ 187 w 202"/>
                <a:gd name="T73" fmla="*/ 56 h 121"/>
                <a:gd name="T74" fmla="*/ 187 w 202"/>
                <a:gd name="T75" fmla="*/ 55 h 121"/>
                <a:gd name="T76" fmla="*/ 185 w 202"/>
                <a:gd name="T77" fmla="*/ 53 h 121"/>
                <a:gd name="T78" fmla="*/ 183 w 202"/>
                <a:gd name="T79" fmla="*/ 51 h 121"/>
                <a:gd name="T80" fmla="*/ 178 w 202"/>
                <a:gd name="T81" fmla="*/ 47 h 121"/>
                <a:gd name="T82" fmla="*/ 161 w 202"/>
                <a:gd name="T83" fmla="*/ 40 h 121"/>
                <a:gd name="T84" fmla="*/ 153 w 202"/>
                <a:gd name="T85" fmla="*/ 35 h 121"/>
                <a:gd name="T86" fmla="*/ 128 w 202"/>
                <a:gd name="T87" fmla="*/ 19 h 121"/>
                <a:gd name="T88" fmla="*/ 122 w 202"/>
                <a:gd name="T89" fmla="*/ 18 h 121"/>
                <a:gd name="T90" fmla="*/ 108 w 202"/>
                <a:gd name="T91" fmla="*/ 15 h 121"/>
                <a:gd name="T92" fmla="*/ 92 w 202"/>
                <a:gd name="T93" fmla="*/ 11 h 121"/>
                <a:gd name="T94" fmla="*/ 84 w 202"/>
                <a:gd name="T95" fmla="*/ 7 h 121"/>
                <a:gd name="T96" fmla="*/ 77 w 202"/>
                <a:gd name="T97" fmla="*/ 4 h 121"/>
                <a:gd name="T98" fmla="*/ 72 w 202"/>
                <a:gd name="T99" fmla="*/ 3 h 121"/>
                <a:gd name="T100" fmla="*/ 68 w 202"/>
                <a:gd name="T101" fmla="*/ 0 h 121"/>
                <a:gd name="T102" fmla="*/ 64 w 202"/>
                <a:gd name="T103" fmla="*/ 0 h 121"/>
                <a:gd name="T104" fmla="*/ 59 w 202"/>
                <a:gd name="T105" fmla="*/ 3 h 121"/>
                <a:gd name="T106" fmla="*/ 53 w 202"/>
                <a:gd name="T107" fmla="*/ 5 h 121"/>
                <a:gd name="T108" fmla="*/ 41 w 202"/>
                <a:gd name="T109" fmla="*/ 13 h 121"/>
                <a:gd name="T110" fmla="*/ 27 w 202"/>
                <a:gd name="T111" fmla="*/ 23 h 121"/>
                <a:gd name="T112" fmla="*/ 16 w 202"/>
                <a:gd name="T113" fmla="*/ 34 h 121"/>
                <a:gd name="T114" fmla="*/ 6 w 202"/>
                <a:gd name="T115" fmla="*/ 43 h 121"/>
                <a:gd name="T116" fmla="*/ 1 w 202"/>
                <a:gd name="T117" fmla="*/ 50 h 121"/>
                <a:gd name="T118" fmla="*/ 0 w 202"/>
                <a:gd name="T119" fmla="*/ 52 h 121"/>
                <a:gd name="T120" fmla="*/ 1 w 202"/>
                <a:gd name="T121" fmla="*/ 52 h 12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2" h="121">
                  <a:moveTo>
                    <a:pt x="1" y="52"/>
                  </a:moveTo>
                  <a:lnTo>
                    <a:pt x="9" y="46"/>
                  </a:lnTo>
                  <a:lnTo>
                    <a:pt x="40" y="26"/>
                  </a:lnTo>
                  <a:lnTo>
                    <a:pt x="53" y="19"/>
                  </a:lnTo>
                  <a:lnTo>
                    <a:pt x="65" y="13"/>
                  </a:lnTo>
                  <a:lnTo>
                    <a:pt x="69" y="12"/>
                  </a:lnTo>
                  <a:lnTo>
                    <a:pt x="73" y="12"/>
                  </a:lnTo>
                  <a:lnTo>
                    <a:pt x="83" y="16"/>
                  </a:lnTo>
                  <a:lnTo>
                    <a:pt x="101" y="24"/>
                  </a:lnTo>
                  <a:lnTo>
                    <a:pt x="140" y="32"/>
                  </a:lnTo>
                  <a:lnTo>
                    <a:pt x="154" y="40"/>
                  </a:lnTo>
                  <a:lnTo>
                    <a:pt x="176" y="53"/>
                  </a:lnTo>
                  <a:lnTo>
                    <a:pt x="182" y="62"/>
                  </a:lnTo>
                  <a:lnTo>
                    <a:pt x="187" y="73"/>
                  </a:lnTo>
                  <a:lnTo>
                    <a:pt x="192" y="85"/>
                  </a:lnTo>
                  <a:lnTo>
                    <a:pt x="193" y="91"/>
                  </a:lnTo>
                  <a:lnTo>
                    <a:pt x="194" y="97"/>
                  </a:lnTo>
                  <a:lnTo>
                    <a:pt x="193" y="102"/>
                  </a:lnTo>
                  <a:lnTo>
                    <a:pt x="192" y="107"/>
                  </a:lnTo>
                  <a:lnTo>
                    <a:pt x="189" y="110"/>
                  </a:lnTo>
                  <a:lnTo>
                    <a:pt x="184" y="114"/>
                  </a:lnTo>
                  <a:lnTo>
                    <a:pt x="177" y="115"/>
                  </a:lnTo>
                  <a:lnTo>
                    <a:pt x="168" y="116"/>
                  </a:lnTo>
                  <a:lnTo>
                    <a:pt x="168" y="118"/>
                  </a:lnTo>
                  <a:lnTo>
                    <a:pt x="172" y="120"/>
                  </a:lnTo>
                  <a:lnTo>
                    <a:pt x="182" y="121"/>
                  </a:lnTo>
                  <a:lnTo>
                    <a:pt x="186" y="121"/>
                  </a:lnTo>
                  <a:lnTo>
                    <a:pt x="191" y="118"/>
                  </a:lnTo>
                  <a:lnTo>
                    <a:pt x="195" y="115"/>
                  </a:lnTo>
                  <a:lnTo>
                    <a:pt x="198" y="108"/>
                  </a:lnTo>
                  <a:lnTo>
                    <a:pt x="200" y="106"/>
                  </a:lnTo>
                  <a:lnTo>
                    <a:pt x="201" y="102"/>
                  </a:lnTo>
                  <a:lnTo>
                    <a:pt x="202" y="97"/>
                  </a:lnTo>
                  <a:lnTo>
                    <a:pt x="202" y="90"/>
                  </a:lnTo>
                  <a:lnTo>
                    <a:pt x="200" y="81"/>
                  </a:lnTo>
                  <a:lnTo>
                    <a:pt x="195" y="69"/>
                  </a:lnTo>
                  <a:lnTo>
                    <a:pt x="187" y="56"/>
                  </a:lnTo>
                  <a:lnTo>
                    <a:pt x="187" y="55"/>
                  </a:lnTo>
                  <a:lnTo>
                    <a:pt x="185" y="53"/>
                  </a:lnTo>
                  <a:lnTo>
                    <a:pt x="183" y="51"/>
                  </a:lnTo>
                  <a:lnTo>
                    <a:pt x="178" y="47"/>
                  </a:lnTo>
                  <a:lnTo>
                    <a:pt x="161" y="40"/>
                  </a:lnTo>
                  <a:lnTo>
                    <a:pt x="153" y="35"/>
                  </a:lnTo>
                  <a:lnTo>
                    <a:pt x="128" y="19"/>
                  </a:lnTo>
                  <a:lnTo>
                    <a:pt x="122" y="18"/>
                  </a:lnTo>
                  <a:lnTo>
                    <a:pt x="108" y="15"/>
                  </a:lnTo>
                  <a:lnTo>
                    <a:pt x="92" y="11"/>
                  </a:lnTo>
                  <a:lnTo>
                    <a:pt x="84" y="7"/>
                  </a:lnTo>
                  <a:lnTo>
                    <a:pt x="77" y="4"/>
                  </a:lnTo>
                  <a:lnTo>
                    <a:pt x="72" y="3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59" y="3"/>
                  </a:lnTo>
                  <a:lnTo>
                    <a:pt x="53" y="5"/>
                  </a:lnTo>
                  <a:lnTo>
                    <a:pt x="41" y="13"/>
                  </a:lnTo>
                  <a:lnTo>
                    <a:pt x="27" y="23"/>
                  </a:lnTo>
                  <a:lnTo>
                    <a:pt x="16" y="34"/>
                  </a:lnTo>
                  <a:lnTo>
                    <a:pt x="6" y="43"/>
                  </a:lnTo>
                  <a:lnTo>
                    <a:pt x="1" y="50"/>
                  </a:lnTo>
                  <a:lnTo>
                    <a:pt x="0" y="52"/>
                  </a:lnTo>
                  <a:lnTo>
                    <a:pt x="1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8" name="Freeform 389"/>
            <p:cNvSpPr>
              <a:spLocks/>
            </p:cNvSpPr>
            <p:nvPr/>
          </p:nvSpPr>
          <p:spPr bwMode="auto">
            <a:xfrm>
              <a:off x="2236" y="1938"/>
              <a:ext cx="85" cy="24"/>
            </a:xfrm>
            <a:custGeom>
              <a:avLst/>
              <a:gdLst>
                <a:gd name="T0" fmla="*/ 85 w 85"/>
                <a:gd name="T1" fmla="*/ 7 h 24"/>
                <a:gd name="T2" fmla="*/ 85 w 85"/>
                <a:gd name="T3" fmla="*/ 0 h 24"/>
                <a:gd name="T4" fmla="*/ 78 w 85"/>
                <a:gd name="T5" fmla="*/ 3 h 24"/>
                <a:gd name="T6" fmla="*/ 70 w 85"/>
                <a:gd name="T7" fmla="*/ 7 h 24"/>
                <a:gd name="T8" fmla="*/ 59 w 85"/>
                <a:gd name="T9" fmla="*/ 10 h 24"/>
                <a:gd name="T10" fmla="*/ 46 w 85"/>
                <a:gd name="T11" fmla="*/ 14 h 24"/>
                <a:gd name="T12" fmla="*/ 32 w 85"/>
                <a:gd name="T13" fmla="*/ 15 h 24"/>
                <a:gd name="T14" fmla="*/ 16 w 85"/>
                <a:gd name="T15" fmla="*/ 14 h 24"/>
                <a:gd name="T16" fmla="*/ 8 w 85"/>
                <a:gd name="T17" fmla="*/ 12 h 24"/>
                <a:gd name="T18" fmla="*/ 0 w 85"/>
                <a:gd name="T19" fmla="*/ 10 h 24"/>
                <a:gd name="T20" fmla="*/ 0 w 85"/>
                <a:gd name="T21" fmla="*/ 11 h 24"/>
                <a:gd name="T22" fmla="*/ 2 w 85"/>
                <a:gd name="T23" fmla="*/ 14 h 24"/>
                <a:gd name="T24" fmla="*/ 8 w 85"/>
                <a:gd name="T25" fmla="*/ 17 h 24"/>
                <a:gd name="T26" fmla="*/ 21 w 85"/>
                <a:gd name="T27" fmla="*/ 20 h 24"/>
                <a:gd name="T28" fmla="*/ 24 w 85"/>
                <a:gd name="T29" fmla="*/ 19 h 24"/>
                <a:gd name="T30" fmla="*/ 31 w 85"/>
                <a:gd name="T31" fmla="*/ 19 h 24"/>
                <a:gd name="T32" fmla="*/ 39 w 85"/>
                <a:gd name="T33" fmla="*/ 19 h 24"/>
                <a:gd name="T34" fmla="*/ 44 w 85"/>
                <a:gd name="T35" fmla="*/ 20 h 24"/>
                <a:gd name="T36" fmla="*/ 47 w 85"/>
                <a:gd name="T37" fmla="*/ 23 h 24"/>
                <a:gd name="T38" fmla="*/ 49 w 85"/>
                <a:gd name="T39" fmla="*/ 24 h 24"/>
                <a:gd name="T40" fmla="*/ 53 w 85"/>
                <a:gd name="T41" fmla="*/ 24 h 24"/>
                <a:gd name="T42" fmla="*/ 56 w 85"/>
                <a:gd name="T43" fmla="*/ 23 h 24"/>
                <a:gd name="T44" fmla="*/ 85 w 85"/>
                <a:gd name="T45" fmla="*/ 7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5" h="24">
                  <a:moveTo>
                    <a:pt x="85" y="7"/>
                  </a:moveTo>
                  <a:lnTo>
                    <a:pt x="85" y="0"/>
                  </a:lnTo>
                  <a:lnTo>
                    <a:pt x="78" y="3"/>
                  </a:lnTo>
                  <a:lnTo>
                    <a:pt x="70" y="7"/>
                  </a:lnTo>
                  <a:lnTo>
                    <a:pt x="59" y="10"/>
                  </a:lnTo>
                  <a:lnTo>
                    <a:pt x="46" y="14"/>
                  </a:lnTo>
                  <a:lnTo>
                    <a:pt x="32" y="15"/>
                  </a:lnTo>
                  <a:lnTo>
                    <a:pt x="16" y="14"/>
                  </a:lnTo>
                  <a:lnTo>
                    <a:pt x="8" y="12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8" y="17"/>
                  </a:lnTo>
                  <a:lnTo>
                    <a:pt x="21" y="20"/>
                  </a:lnTo>
                  <a:lnTo>
                    <a:pt x="24" y="19"/>
                  </a:lnTo>
                  <a:lnTo>
                    <a:pt x="31" y="19"/>
                  </a:lnTo>
                  <a:lnTo>
                    <a:pt x="39" y="19"/>
                  </a:lnTo>
                  <a:lnTo>
                    <a:pt x="44" y="20"/>
                  </a:lnTo>
                  <a:lnTo>
                    <a:pt x="47" y="23"/>
                  </a:lnTo>
                  <a:lnTo>
                    <a:pt x="49" y="24"/>
                  </a:lnTo>
                  <a:lnTo>
                    <a:pt x="53" y="24"/>
                  </a:lnTo>
                  <a:lnTo>
                    <a:pt x="56" y="23"/>
                  </a:lnTo>
                  <a:lnTo>
                    <a:pt x="85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9" name="Freeform 390"/>
            <p:cNvSpPr>
              <a:spLocks/>
            </p:cNvSpPr>
            <p:nvPr/>
          </p:nvSpPr>
          <p:spPr bwMode="auto">
            <a:xfrm>
              <a:off x="2298" y="1900"/>
              <a:ext cx="10" cy="24"/>
            </a:xfrm>
            <a:custGeom>
              <a:avLst/>
              <a:gdLst>
                <a:gd name="T0" fmla="*/ 6 w 10"/>
                <a:gd name="T1" fmla="*/ 0 h 24"/>
                <a:gd name="T2" fmla="*/ 7 w 10"/>
                <a:gd name="T3" fmla="*/ 6 h 24"/>
                <a:gd name="T4" fmla="*/ 8 w 10"/>
                <a:gd name="T5" fmla="*/ 10 h 24"/>
                <a:gd name="T6" fmla="*/ 7 w 10"/>
                <a:gd name="T7" fmla="*/ 15 h 24"/>
                <a:gd name="T8" fmla="*/ 6 w 10"/>
                <a:gd name="T9" fmla="*/ 18 h 24"/>
                <a:gd name="T10" fmla="*/ 2 w 10"/>
                <a:gd name="T11" fmla="*/ 23 h 24"/>
                <a:gd name="T12" fmla="*/ 0 w 10"/>
                <a:gd name="T13" fmla="*/ 24 h 24"/>
                <a:gd name="T14" fmla="*/ 6 w 10"/>
                <a:gd name="T15" fmla="*/ 21 h 24"/>
                <a:gd name="T16" fmla="*/ 9 w 10"/>
                <a:gd name="T17" fmla="*/ 16 h 24"/>
                <a:gd name="T18" fmla="*/ 10 w 10"/>
                <a:gd name="T19" fmla="*/ 13 h 24"/>
                <a:gd name="T20" fmla="*/ 10 w 10"/>
                <a:gd name="T21" fmla="*/ 9 h 24"/>
                <a:gd name="T22" fmla="*/ 9 w 10"/>
                <a:gd name="T23" fmla="*/ 6 h 24"/>
                <a:gd name="T24" fmla="*/ 7 w 10"/>
                <a:gd name="T25" fmla="*/ 2 h 24"/>
                <a:gd name="T26" fmla="*/ 6 w 10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24">
                  <a:moveTo>
                    <a:pt x="6" y="0"/>
                  </a:moveTo>
                  <a:lnTo>
                    <a:pt x="7" y="6"/>
                  </a:lnTo>
                  <a:lnTo>
                    <a:pt x="8" y="10"/>
                  </a:lnTo>
                  <a:lnTo>
                    <a:pt x="7" y="15"/>
                  </a:lnTo>
                  <a:lnTo>
                    <a:pt x="6" y="18"/>
                  </a:lnTo>
                  <a:lnTo>
                    <a:pt x="2" y="23"/>
                  </a:lnTo>
                  <a:lnTo>
                    <a:pt x="0" y="24"/>
                  </a:lnTo>
                  <a:lnTo>
                    <a:pt x="6" y="21"/>
                  </a:lnTo>
                  <a:lnTo>
                    <a:pt x="9" y="16"/>
                  </a:lnTo>
                  <a:lnTo>
                    <a:pt x="10" y="13"/>
                  </a:lnTo>
                  <a:lnTo>
                    <a:pt x="10" y="9"/>
                  </a:lnTo>
                  <a:lnTo>
                    <a:pt x="9" y="6"/>
                  </a:lnTo>
                  <a:lnTo>
                    <a:pt x="7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0" name="Freeform 391"/>
            <p:cNvSpPr>
              <a:spLocks/>
            </p:cNvSpPr>
            <p:nvPr/>
          </p:nvSpPr>
          <p:spPr bwMode="auto">
            <a:xfrm>
              <a:off x="2214" y="1856"/>
              <a:ext cx="105" cy="49"/>
            </a:xfrm>
            <a:custGeom>
              <a:avLst/>
              <a:gdLst>
                <a:gd name="T0" fmla="*/ 4 w 105"/>
                <a:gd name="T1" fmla="*/ 28 h 49"/>
                <a:gd name="T2" fmla="*/ 11 w 105"/>
                <a:gd name="T3" fmla="*/ 19 h 49"/>
                <a:gd name="T4" fmla="*/ 20 w 105"/>
                <a:gd name="T5" fmla="*/ 13 h 49"/>
                <a:gd name="T6" fmla="*/ 28 w 105"/>
                <a:gd name="T7" fmla="*/ 8 h 49"/>
                <a:gd name="T8" fmla="*/ 38 w 105"/>
                <a:gd name="T9" fmla="*/ 7 h 49"/>
                <a:gd name="T10" fmla="*/ 47 w 105"/>
                <a:gd name="T11" fmla="*/ 6 h 49"/>
                <a:gd name="T12" fmla="*/ 57 w 105"/>
                <a:gd name="T13" fmla="*/ 6 h 49"/>
                <a:gd name="T14" fmla="*/ 67 w 105"/>
                <a:gd name="T15" fmla="*/ 8 h 49"/>
                <a:gd name="T16" fmla="*/ 75 w 105"/>
                <a:gd name="T17" fmla="*/ 10 h 49"/>
                <a:gd name="T18" fmla="*/ 63 w 105"/>
                <a:gd name="T19" fmla="*/ 10 h 49"/>
                <a:gd name="T20" fmla="*/ 58 w 105"/>
                <a:gd name="T21" fmla="*/ 10 h 49"/>
                <a:gd name="T22" fmla="*/ 70 w 105"/>
                <a:gd name="T23" fmla="*/ 18 h 49"/>
                <a:gd name="T24" fmla="*/ 76 w 105"/>
                <a:gd name="T25" fmla="*/ 24 h 49"/>
                <a:gd name="T26" fmla="*/ 78 w 105"/>
                <a:gd name="T27" fmla="*/ 28 h 49"/>
                <a:gd name="T28" fmla="*/ 78 w 105"/>
                <a:gd name="T29" fmla="*/ 29 h 49"/>
                <a:gd name="T30" fmla="*/ 78 w 105"/>
                <a:gd name="T31" fmla="*/ 34 h 49"/>
                <a:gd name="T32" fmla="*/ 79 w 105"/>
                <a:gd name="T33" fmla="*/ 36 h 49"/>
                <a:gd name="T34" fmla="*/ 82 w 105"/>
                <a:gd name="T35" fmla="*/ 38 h 49"/>
                <a:gd name="T36" fmla="*/ 85 w 105"/>
                <a:gd name="T37" fmla="*/ 39 h 49"/>
                <a:gd name="T38" fmla="*/ 91 w 105"/>
                <a:gd name="T39" fmla="*/ 42 h 49"/>
                <a:gd name="T40" fmla="*/ 93 w 105"/>
                <a:gd name="T41" fmla="*/ 42 h 49"/>
                <a:gd name="T42" fmla="*/ 97 w 105"/>
                <a:gd name="T43" fmla="*/ 49 h 49"/>
                <a:gd name="T44" fmla="*/ 100 w 105"/>
                <a:gd name="T45" fmla="*/ 46 h 49"/>
                <a:gd name="T46" fmla="*/ 102 w 105"/>
                <a:gd name="T47" fmla="*/ 42 h 49"/>
                <a:gd name="T48" fmla="*/ 105 w 105"/>
                <a:gd name="T49" fmla="*/ 37 h 49"/>
                <a:gd name="T50" fmla="*/ 99 w 105"/>
                <a:gd name="T51" fmla="*/ 18 h 49"/>
                <a:gd name="T52" fmla="*/ 97 w 105"/>
                <a:gd name="T53" fmla="*/ 13 h 49"/>
                <a:gd name="T54" fmla="*/ 86 w 105"/>
                <a:gd name="T55" fmla="*/ 8 h 49"/>
                <a:gd name="T56" fmla="*/ 76 w 105"/>
                <a:gd name="T57" fmla="*/ 5 h 49"/>
                <a:gd name="T58" fmla="*/ 67 w 105"/>
                <a:gd name="T59" fmla="*/ 3 h 49"/>
                <a:gd name="T60" fmla="*/ 58 w 105"/>
                <a:gd name="T61" fmla="*/ 2 h 49"/>
                <a:gd name="T62" fmla="*/ 50 w 105"/>
                <a:gd name="T63" fmla="*/ 0 h 49"/>
                <a:gd name="T64" fmla="*/ 43 w 105"/>
                <a:gd name="T65" fmla="*/ 0 h 49"/>
                <a:gd name="T66" fmla="*/ 29 w 105"/>
                <a:gd name="T67" fmla="*/ 3 h 49"/>
                <a:gd name="T68" fmla="*/ 20 w 105"/>
                <a:gd name="T69" fmla="*/ 6 h 49"/>
                <a:gd name="T70" fmla="*/ 12 w 105"/>
                <a:gd name="T71" fmla="*/ 10 h 49"/>
                <a:gd name="T72" fmla="*/ 6 w 105"/>
                <a:gd name="T73" fmla="*/ 14 h 49"/>
                <a:gd name="T74" fmla="*/ 3 w 105"/>
                <a:gd name="T75" fmla="*/ 16 h 49"/>
                <a:gd name="T76" fmla="*/ 2 w 105"/>
                <a:gd name="T77" fmla="*/ 19 h 49"/>
                <a:gd name="T78" fmla="*/ 0 w 105"/>
                <a:gd name="T79" fmla="*/ 21 h 49"/>
                <a:gd name="T80" fmla="*/ 0 w 105"/>
                <a:gd name="T81" fmla="*/ 23 h 49"/>
                <a:gd name="T82" fmla="*/ 3 w 105"/>
                <a:gd name="T83" fmla="*/ 27 h 49"/>
                <a:gd name="T84" fmla="*/ 4 w 105"/>
                <a:gd name="T85" fmla="*/ 28 h 4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5" h="49">
                  <a:moveTo>
                    <a:pt x="4" y="28"/>
                  </a:moveTo>
                  <a:lnTo>
                    <a:pt x="11" y="19"/>
                  </a:lnTo>
                  <a:lnTo>
                    <a:pt x="20" y="13"/>
                  </a:lnTo>
                  <a:lnTo>
                    <a:pt x="28" y="8"/>
                  </a:lnTo>
                  <a:lnTo>
                    <a:pt x="38" y="7"/>
                  </a:lnTo>
                  <a:lnTo>
                    <a:pt x="47" y="6"/>
                  </a:lnTo>
                  <a:lnTo>
                    <a:pt x="57" y="6"/>
                  </a:lnTo>
                  <a:lnTo>
                    <a:pt x="67" y="8"/>
                  </a:lnTo>
                  <a:lnTo>
                    <a:pt x="75" y="10"/>
                  </a:lnTo>
                  <a:lnTo>
                    <a:pt x="63" y="10"/>
                  </a:lnTo>
                  <a:lnTo>
                    <a:pt x="58" y="10"/>
                  </a:lnTo>
                  <a:lnTo>
                    <a:pt x="70" y="18"/>
                  </a:lnTo>
                  <a:lnTo>
                    <a:pt x="76" y="24"/>
                  </a:lnTo>
                  <a:lnTo>
                    <a:pt x="78" y="28"/>
                  </a:lnTo>
                  <a:lnTo>
                    <a:pt x="78" y="29"/>
                  </a:lnTo>
                  <a:lnTo>
                    <a:pt x="78" y="34"/>
                  </a:lnTo>
                  <a:lnTo>
                    <a:pt x="79" y="36"/>
                  </a:lnTo>
                  <a:lnTo>
                    <a:pt x="82" y="38"/>
                  </a:lnTo>
                  <a:lnTo>
                    <a:pt x="85" y="39"/>
                  </a:lnTo>
                  <a:lnTo>
                    <a:pt x="91" y="42"/>
                  </a:lnTo>
                  <a:lnTo>
                    <a:pt x="93" y="42"/>
                  </a:lnTo>
                  <a:lnTo>
                    <a:pt x="97" y="49"/>
                  </a:lnTo>
                  <a:lnTo>
                    <a:pt x="100" y="46"/>
                  </a:lnTo>
                  <a:lnTo>
                    <a:pt x="102" y="42"/>
                  </a:lnTo>
                  <a:lnTo>
                    <a:pt x="105" y="37"/>
                  </a:lnTo>
                  <a:lnTo>
                    <a:pt x="99" y="18"/>
                  </a:lnTo>
                  <a:lnTo>
                    <a:pt x="97" y="13"/>
                  </a:lnTo>
                  <a:lnTo>
                    <a:pt x="86" y="8"/>
                  </a:lnTo>
                  <a:lnTo>
                    <a:pt x="76" y="5"/>
                  </a:lnTo>
                  <a:lnTo>
                    <a:pt x="67" y="3"/>
                  </a:lnTo>
                  <a:lnTo>
                    <a:pt x="58" y="2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29" y="3"/>
                  </a:lnTo>
                  <a:lnTo>
                    <a:pt x="20" y="6"/>
                  </a:lnTo>
                  <a:lnTo>
                    <a:pt x="12" y="10"/>
                  </a:lnTo>
                  <a:lnTo>
                    <a:pt x="6" y="14"/>
                  </a:lnTo>
                  <a:lnTo>
                    <a:pt x="3" y="16"/>
                  </a:lnTo>
                  <a:lnTo>
                    <a:pt x="2" y="19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3" y="27"/>
                  </a:lnTo>
                  <a:lnTo>
                    <a:pt x="4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1" name="Freeform 392"/>
            <p:cNvSpPr>
              <a:spLocks/>
            </p:cNvSpPr>
            <p:nvPr/>
          </p:nvSpPr>
          <p:spPr bwMode="auto">
            <a:xfrm>
              <a:off x="2227" y="1886"/>
              <a:ext cx="56" cy="37"/>
            </a:xfrm>
            <a:custGeom>
              <a:avLst/>
              <a:gdLst>
                <a:gd name="T0" fmla="*/ 14 w 56"/>
                <a:gd name="T1" fmla="*/ 0 h 37"/>
                <a:gd name="T2" fmla="*/ 7 w 56"/>
                <a:gd name="T3" fmla="*/ 1 h 37"/>
                <a:gd name="T4" fmla="*/ 2 w 56"/>
                <a:gd name="T5" fmla="*/ 4 h 37"/>
                <a:gd name="T6" fmla="*/ 1 w 56"/>
                <a:gd name="T7" fmla="*/ 5 h 37"/>
                <a:gd name="T8" fmla="*/ 0 w 56"/>
                <a:gd name="T9" fmla="*/ 6 h 37"/>
                <a:gd name="T10" fmla="*/ 1 w 56"/>
                <a:gd name="T11" fmla="*/ 9 h 37"/>
                <a:gd name="T12" fmla="*/ 5 w 56"/>
                <a:gd name="T13" fmla="*/ 13 h 37"/>
                <a:gd name="T14" fmla="*/ 10 w 56"/>
                <a:gd name="T15" fmla="*/ 17 h 37"/>
                <a:gd name="T16" fmla="*/ 16 w 56"/>
                <a:gd name="T17" fmla="*/ 23 h 37"/>
                <a:gd name="T18" fmla="*/ 26 w 56"/>
                <a:gd name="T19" fmla="*/ 30 h 37"/>
                <a:gd name="T20" fmla="*/ 31 w 56"/>
                <a:gd name="T21" fmla="*/ 33 h 37"/>
                <a:gd name="T22" fmla="*/ 34 w 56"/>
                <a:gd name="T23" fmla="*/ 36 h 37"/>
                <a:gd name="T24" fmla="*/ 38 w 56"/>
                <a:gd name="T25" fmla="*/ 37 h 37"/>
                <a:gd name="T26" fmla="*/ 41 w 56"/>
                <a:gd name="T27" fmla="*/ 37 h 37"/>
                <a:gd name="T28" fmla="*/ 44 w 56"/>
                <a:gd name="T29" fmla="*/ 37 h 37"/>
                <a:gd name="T30" fmla="*/ 46 w 56"/>
                <a:gd name="T31" fmla="*/ 37 h 37"/>
                <a:gd name="T32" fmla="*/ 50 w 56"/>
                <a:gd name="T33" fmla="*/ 35 h 37"/>
                <a:gd name="T34" fmla="*/ 54 w 56"/>
                <a:gd name="T35" fmla="*/ 33 h 37"/>
                <a:gd name="T36" fmla="*/ 56 w 56"/>
                <a:gd name="T37" fmla="*/ 32 h 37"/>
                <a:gd name="T38" fmla="*/ 46 w 56"/>
                <a:gd name="T39" fmla="*/ 30 h 37"/>
                <a:gd name="T40" fmla="*/ 37 w 56"/>
                <a:gd name="T41" fmla="*/ 28 h 37"/>
                <a:gd name="T42" fmla="*/ 28 w 56"/>
                <a:gd name="T43" fmla="*/ 24 h 37"/>
                <a:gd name="T44" fmla="*/ 18 w 56"/>
                <a:gd name="T45" fmla="*/ 20 h 37"/>
                <a:gd name="T46" fmla="*/ 15 w 56"/>
                <a:gd name="T47" fmla="*/ 17 h 37"/>
                <a:gd name="T48" fmla="*/ 11 w 56"/>
                <a:gd name="T49" fmla="*/ 14 h 37"/>
                <a:gd name="T50" fmla="*/ 10 w 56"/>
                <a:gd name="T51" fmla="*/ 12 h 37"/>
                <a:gd name="T52" fmla="*/ 9 w 56"/>
                <a:gd name="T53" fmla="*/ 7 h 37"/>
                <a:gd name="T54" fmla="*/ 10 w 56"/>
                <a:gd name="T55" fmla="*/ 4 h 37"/>
                <a:gd name="T56" fmla="*/ 14 w 56"/>
                <a:gd name="T57" fmla="*/ 0 h 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6" h="37">
                  <a:moveTo>
                    <a:pt x="14" y="0"/>
                  </a:moveTo>
                  <a:lnTo>
                    <a:pt x="7" y="1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6"/>
                  </a:lnTo>
                  <a:lnTo>
                    <a:pt x="1" y="9"/>
                  </a:lnTo>
                  <a:lnTo>
                    <a:pt x="5" y="13"/>
                  </a:lnTo>
                  <a:lnTo>
                    <a:pt x="10" y="17"/>
                  </a:lnTo>
                  <a:lnTo>
                    <a:pt x="16" y="23"/>
                  </a:lnTo>
                  <a:lnTo>
                    <a:pt x="26" y="30"/>
                  </a:lnTo>
                  <a:lnTo>
                    <a:pt x="31" y="33"/>
                  </a:lnTo>
                  <a:lnTo>
                    <a:pt x="34" y="36"/>
                  </a:lnTo>
                  <a:lnTo>
                    <a:pt x="38" y="37"/>
                  </a:lnTo>
                  <a:lnTo>
                    <a:pt x="41" y="37"/>
                  </a:lnTo>
                  <a:lnTo>
                    <a:pt x="44" y="37"/>
                  </a:lnTo>
                  <a:lnTo>
                    <a:pt x="46" y="37"/>
                  </a:lnTo>
                  <a:lnTo>
                    <a:pt x="50" y="35"/>
                  </a:lnTo>
                  <a:lnTo>
                    <a:pt x="54" y="33"/>
                  </a:lnTo>
                  <a:lnTo>
                    <a:pt x="56" y="32"/>
                  </a:lnTo>
                  <a:lnTo>
                    <a:pt x="46" y="30"/>
                  </a:lnTo>
                  <a:lnTo>
                    <a:pt x="37" y="28"/>
                  </a:lnTo>
                  <a:lnTo>
                    <a:pt x="28" y="24"/>
                  </a:lnTo>
                  <a:lnTo>
                    <a:pt x="18" y="20"/>
                  </a:lnTo>
                  <a:lnTo>
                    <a:pt x="15" y="17"/>
                  </a:lnTo>
                  <a:lnTo>
                    <a:pt x="11" y="14"/>
                  </a:lnTo>
                  <a:lnTo>
                    <a:pt x="10" y="12"/>
                  </a:lnTo>
                  <a:lnTo>
                    <a:pt x="9" y="7"/>
                  </a:lnTo>
                  <a:lnTo>
                    <a:pt x="10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2" name="Freeform 393"/>
            <p:cNvSpPr>
              <a:spLocks/>
            </p:cNvSpPr>
            <p:nvPr/>
          </p:nvSpPr>
          <p:spPr bwMode="auto">
            <a:xfrm>
              <a:off x="2222" y="1895"/>
              <a:ext cx="27" cy="26"/>
            </a:xfrm>
            <a:custGeom>
              <a:avLst/>
              <a:gdLst>
                <a:gd name="T0" fmla="*/ 27 w 27"/>
                <a:gd name="T1" fmla="*/ 23 h 26"/>
                <a:gd name="T2" fmla="*/ 27 w 27"/>
                <a:gd name="T3" fmla="*/ 22 h 26"/>
                <a:gd name="T4" fmla="*/ 2 w 27"/>
                <a:gd name="T5" fmla="*/ 0 h 26"/>
                <a:gd name="T6" fmla="*/ 0 w 27"/>
                <a:gd name="T7" fmla="*/ 3 h 26"/>
                <a:gd name="T8" fmla="*/ 0 w 27"/>
                <a:gd name="T9" fmla="*/ 5 h 26"/>
                <a:gd name="T10" fmla="*/ 0 w 27"/>
                <a:gd name="T11" fmla="*/ 10 h 26"/>
                <a:gd name="T12" fmla="*/ 5 w 27"/>
                <a:gd name="T13" fmla="*/ 19 h 26"/>
                <a:gd name="T14" fmla="*/ 10 w 27"/>
                <a:gd name="T15" fmla="*/ 24 h 26"/>
                <a:gd name="T16" fmla="*/ 11 w 27"/>
                <a:gd name="T17" fmla="*/ 26 h 26"/>
                <a:gd name="T18" fmla="*/ 12 w 27"/>
                <a:gd name="T19" fmla="*/ 26 h 26"/>
                <a:gd name="T20" fmla="*/ 18 w 27"/>
                <a:gd name="T21" fmla="*/ 26 h 26"/>
                <a:gd name="T22" fmla="*/ 22 w 27"/>
                <a:gd name="T23" fmla="*/ 24 h 26"/>
                <a:gd name="T24" fmla="*/ 27 w 27"/>
                <a:gd name="T25" fmla="*/ 23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26">
                  <a:moveTo>
                    <a:pt x="27" y="23"/>
                  </a:moveTo>
                  <a:lnTo>
                    <a:pt x="27" y="22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10"/>
                  </a:lnTo>
                  <a:lnTo>
                    <a:pt x="5" y="19"/>
                  </a:lnTo>
                  <a:lnTo>
                    <a:pt x="10" y="24"/>
                  </a:lnTo>
                  <a:lnTo>
                    <a:pt x="11" y="26"/>
                  </a:lnTo>
                  <a:lnTo>
                    <a:pt x="12" y="26"/>
                  </a:lnTo>
                  <a:lnTo>
                    <a:pt x="18" y="26"/>
                  </a:lnTo>
                  <a:lnTo>
                    <a:pt x="22" y="24"/>
                  </a:lnTo>
                  <a:lnTo>
                    <a:pt x="27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3" name="Freeform 394"/>
            <p:cNvSpPr>
              <a:spLocks/>
            </p:cNvSpPr>
            <p:nvPr/>
          </p:nvSpPr>
          <p:spPr bwMode="auto">
            <a:xfrm>
              <a:off x="2276" y="1897"/>
              <a:ext cx="24" cy="29"/>
            </a:xfrm>
            <a:custGeom>
              <a:avLst/>
              <a:gdLst>
                <a:gd name="T0" fmla="*/ 9 w 24"/>
                <a:gd name="T1" fmla="*/ 27 h 29"/>
                <a:gd name="T2" fmla="*/ 14 w 24"/>
                <a:gd name="T3" fmla="*/ 24 h 29"/>
                <a:gd name="T4" fmla="*/ 16 w 24"/>
                <a:gd name="T5" fmla="*/ 20 h 29"/>
                <a:gd name="T6" fmla="*/ 19 w 24"/>
                <a:gd name="T7" fmla="*/ 17 h 29"/>
                <a:gd name="T8" fmla="*/ 19 w 24"/>
                <a:gd name="T9" fmla="*/ 14 h 29"/>
                <a:gd name="T10" fmla="*/ 19 w 24"/>
                <a:gd name="T11" fmla="*/ 12 h 29"/>
                <a:gd name="T12" fmla="*/ 19 w 24"/>
                <a:gd name="T13" fmla="*/ 11 h 29"/>
                <a:gd name="T14" fmla="*/ 21 w 24"/>
                <a:gd name="T15" fmla="*/ 9 h 29"/>
                <a:gd name="T16" fmla="*/ 22 w 24"/>
                <a:gd name="T17" fmla="*/ 6 h 29"/>
                <a:gd name="T18" fmla="*/ 24 w 24"/>
                <a:gd name="T19" fmla="*/ 1 h 29"/>
                <a:gd name="T20" fmla="*/ 17 w 24"/>
                <a:gd name="T21" fmla="*/ 0 h 29"/>
                <a:gd name="T22" fmla="*/ 15 w 24"/>
                <a:gd name="T23" fmla="*/ 11 h 29"/>
                <a:gd name="T24" fmla="*/ 12 w 24"/>
                <a:gd name="T25" fmla="*/ 18 h 29"/>
                <a:gd name="T26" fmla="*/ 9 w 24"/>
                <a:gd name="T27" fmla="*/ 21 h 29"/>
                <a:gd name="T28" fmla="*/ 7 w 24"/>
                <a:gd name="T29" fmla="*/ 25 h 29"/>
                <a:gd name="T30" fmla="*/ 5 w 24"/>
                <a:gd name="T31" fmla="*/ 26 h 29"/>
                <a:gd name="T32" fmla="*/ 1 w 24"/>
                <a:gd name="T33" fmla="*/ 27 h 29"/>
                <a:gd name="T34" fmla="*/ 0 w 24"/>
                <a:gd name="T35" fmla="*/ 27 h 29"/>
                <a:gd name="T36" fmla="*/ 5 w 24"/>
                <a:gd name="T37" fmla="*/ 29 h 29"/>
                <a:gd name="T38" fmla="*/ 7 w 24"/>
                <a:gd name="T39" fmla="*/ 29 h 29"/>
                <a:gd name="T40" fmla="*/ 9 w 24"/>
                <a:gd name="T41" fmla="*/ 28 h 29"/>
                <a:gd name="T42" fmla="*/ 9 w 24"/>
                <a:gd name="T43" fmla="*/ 27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29">
                  <a:moveTo>
                    <a:pt x="9" y="27"/>
                  </a:moveTo>
                  <a:lnTo>
                    <a:pt x="14" y="24"/>
                  </a:lnTo>
                  <a:lnTo>
                    <a:pt x="16" y="20"/>
                  </a:lnTo>
                  <a:lnTo>
                    <a:pt x="19" y="17"/>
                  </a:lnTo>
                  <a:lnTo>
                    <a:pt x="19" y="14"/>
                  </a:lnTo>
                  <a:lnTo>
                    <a:pt x="19" y="12"/>
                  </a:lnTo>
                  <a:lnTo>
                    <a:pt x="19" y="11"/>
                  </a:lnTo>
                  <a:lnTo>
                    <a:pt x="21" y="9"/>
                  </a:lnTo>
                  <a:lnTo>
                    <a:pt x="22" y="6"/>
                  </a:lnTo>
                  <a:lnTo>
                    <a:pt x="24" y="1"/>
                  </a:lnTo>
                  <a:lnTo>
                    <a:pt x="17" y="0"/>
                  </a:lnTo>
                  <a:lnTo>
                    <a:pt x="15" y="11"/>
                  </a:lnTo>
                  <a:lnTo>
                    <a:pt x="12" y="18"/>
                  </a:lnTo>
                  <a:lnTo>
                    <a:pt x="9" y="21"/>
                  </a:lnTo>
                  <a:lnTo>
                    <a:pt x="7" y="25"/>
                  </a:lnTo>
                  <a:lnTo>
                    <a:pt x="5" y="26"/>
                  </a:lnTo>
                  <a:lnTo>
                    <a:pt x="1" y="27"/>
                  </a:lnTo>
                  <a:lnTo>
                    <a:pt x="0" y="27"/>
                  </a:lnTo>
                  <a:lnTo>
                    <a:pt x="5" y="29"/>
                  </a:lnTo>
                  <a:lnTo>
                    <a:pt x="7" y="29"/>
                  </a:lnTo>
                  <a:lnTo>
                    <a:pt x="9" y="28"/>
                  </a:lnTo>
                  <a:lnTo>
                    <a:pt x="9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4" name="Freeform 395"/>
            <p:cNvSpPr>
              <a:spLocks/>
            </p:cNvSpPr>
            <p:nvPr/>
          </p:nvSpPr>
          <p:spPr bwMode="auto">
            <a:xfrm>
              <a:off x="2280" y="1903"/>
              <a:ext cx="2" cy="2"/>
            </a:xfrm>
            <a:custGeom>
              <a:avLst/>
              <a:gdLst>
                <a:gd name="T0" fmla="*/ 1 w 2"/>
                <a:gd name="T1" fmla="*/ 0 h 2"/>
                <a:gd name="T2" fmla="*/ 0 w 2"/>
                <a:gd name="T3" fmla="*/ 0 h 2"/>
                <a:gd name="T4" fmla="*/ 1 w 2"/>
                <a:gd name="T5" fmla="*/ 2 h 2"/>
                <a:gd name="T6" fmla="*/ 2 w 2"/>
                <a:gd name="T7" fmla="*/ 0 h 2"/>
                <a:gd name="T8" fmla="*/ 1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2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5" name="Freeform 396"/>
            <p:cNvSpPr>
              <a:spLocks/>
            </p:cNvSpPr>
            <p:nvPr/>
          </p:nvSpPr>
          <p:spPr bwMode="auto">
            <a:xfrm>
              <a:off x="2251" y="1871"/>
              <a:ext cx="41" cy="32"/>
            </a:xfrm>
            <a:custGeom>
              <a:avLst/>
              <a:gdLst>
                <a:gd name="T0" fmla="*/ 22 w 41"/>
                <a:gd name="T1" fmla="*/ 9 h 32"/>
                <a:gd name="T2" fmla="*/ 28 w 41"/>
                <a:gd name="T3" fmla="*/ 13 h 32"/>
                <a:gd name="T4" fmla="*/ 33 w 41"/>
                <a:gd name="T5" fmla="*/ 16 h 32"/>
                <a:gd name="T6" fmla="*/ 38 w 41"/>
                <a:gd name="T7" fmla="*/ 20 h 32"/>
                <a:gd name="T8" fmla="*/ 38 w 41"/>
                <a:gd name="T9" fmla="*/ 23 h 32"/>
                <a:gd name="T10" fmla="*/ 36 w 41"/>
                <a:gd name="T11" fmla="*/ 27 h 32"/>
                <a:gd name="T12" fmla="*/ 31 w 41"/>
                <a:gd name="T13" fmla="*/ 32 h 32"/>
                <a:gd name="T14" fmla="*/ 37 w 41"/>
                <a:gd name="T15" fmla="*/ 30 h 32"/>
                <a:gd name="T16" fmla="*/ 39 w 41"/>
                <a:gd name="T17" fmla="*/ 29 h 32"/>
                <a:gd name="T18" fmla="*/ 40 w 41"/>
                <a:gd name="T19" fmla="*/ 26 h 32"/>
                <a:gd name="T20" fmla="*/ 41 w 41"/>
                <a:gd name="T21" fmla="*/ 24 h 32"/>
                <a:gd name="T22" fmla="*/ 41 w 41"/>
                <a:gd name="T23" fmla="*/ 23 h 32"/>
                <a:gd name="T24" fmla="*/ 40 w 41"/>
                <a:gd name="T25" fmla="*/ 21 h 32"/>
                <a:gd name="T26" fmla="*/ 37 w 41"/>
                <a:gd name="T27" fmla="*/ 15 h 32"/>
                <a:gd name="T28" fmla="*/ 33 w 41"/>
                <a:gd name="T29" fmla="*/ 11 h 32"/>
                <a:gd name="T30" fmla="*/ 29 w 41"/>
                <a:gd name="T31" fmla="*/ 5 h 32"/>
                <a:gd name="T32" fmla="*/ 22 w 41"/>
                <a:gd name="T33" fmla="*/ 0 h 32"/>
                <a:gd name="T34" fmla="*/ 13 w 41"/>
                <a:gd name="T35" fmla="*/ 1 h 32"/>
                <a:gd name="T36" fmla="*/ 5 w 41"/>
                <a:gd name="T37" fmla="*/ 4 h 32"/>
                <a:gd name="T38" fmla="*/ 0 w 41"/>
                <a:gd name="T39" fmla="*/ 5 h 32"/>
                <a:gd name="T40" fmla="*/ 9 w 41"/>
                <a:gd name="T41" fmla="*/ 7 h 32"/>
                <a:gd name="T42" fmla="*/ 22 w 41"/>
                <a:gd name="T43" fmla="*/ 9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1" h="32">
                  <a:moveTo>
                    <a:pt x="22" y="9"/>
                  </a:moveTo>
                  <a:lnTo>
                    <a:pt x="28" y="13"/>
                  </a:lnTo>
                  <a:lnTo>
                    <a:pt x="33" y="16"/>
                  </a:lnTo>
                  <a:lnTo>
                    <a:pt x="38" y="20"/>
                  </a:lnTo>
                  <a:lnTo>
                    <a:pt x="38" y="23"/>
                  </a:lnTo>
                  <a:lnTo>
                    <a:pt x="36" y="27"/>
                  </a:lnTo>
                  <a:lnTo>
                    <a:pt x="31" y="32"/>
                  </a:lnTo>
                  <a:lnTo>
                    <a:pt x="37" y="30"/>
                  </a:lnTo>
                  <a:lnTo>
                    <a:pt x="39" y="29"/>
                  </a:lnTo>
                  <a:lnTo>
                    <a:pt x="40" y="26"/>
                  </a:lnTo>
                  <a:lnTo>
                    <a:pt x="41" y="24"/>
                  </a:lnTo>
                  <a:lnTo>
                    <a:pt x="41" y="23"/>
                  </a:lnTo>
                  <a:lnTo>
                    <a:pt x="40" y="21"/>
                  </a:lnTo>
                  <a:lnTo>
                    <a:pt x="37" y="15"/>
                  </a:lnTo>
                  <a:lnTo>
                    <a:pt x="33" y="11"/>
                  </a:lnTo>
                  <a:lnTo>
                    <a:pt x="29" y="5"/>
                  </a:lnTo>
                  <a:lnTo>
                    <a:pt x="22" y="0"/>
                  </a:lnTo>
                  <a:lnTo>
                    <a:pt x="13" y="1"/>
                  </a:lnTo>
                  <a:lnTo>
                    <a:pt x="5" y="4"/>
                  </a:lnTo>
                  <a:lnTo>
                    <a:pt x="0" y="5"/>
                  </a:lnTo>
                  <a:lnTo>
                    <a:pt x="9" y="7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6" name="Freeform 397"/>
            <p:cNvSpPr>
              <a:spLocks/>
            </p:cNvSpPr>
            <p:nvPr/>
          </p:nvSpPr>
          <p:spPr bwMode="auto">
            <a:xfrm>
              <a:off x="2252" y="1883"/>
              <a:ext cx="30" cy="25"/>
            </a:xfrm>
            <a:custGeom>
              <a:avLst/>
              <a:gdLst>
                <a:gd name="T0" fmla="*/ 21 w 30"/>
                <a:gd name="T1" fmla="*/ 8 h 25"/>
                <a:gd name="T2" fmla="*/ 20 w 30"/>
                <a:gd name="T3" fmla="*/ 8 h 25"/>
                <a:gd name="T4" fmla="*/ 19 w 30"/>
                <a:gd name="T5" fmla="*/ 10 h 25"/>
                <a:gd name="T6" fmla="*/ 19 w 30"/>
                <a:gd name="T7" fmla="*/ 12 h 25"/>
                <a:gd name="T8" fmla="*/ 15 w 30"/>
                <a:gd name="T9" fmla="*/ 16 h 25"/>
                <a:gd name="T10" fmla="*/ 9 w 30"/>
                <a:gd name="T11" fmla="*/ 18 h 25"/>
                <a:gd name="T12" fmla="*/ 13 w 30"/>
                <a:gd name="T13" fmla="*/ 18 h 25"/>
                <a:gd name="T14" fmla="*/ 16 w 30"/>
                <a:gd name="T15" fmla="*/ 17 h 25"/>
                <a:gd name="T16" fmla="*/ 20 w 30"/>
                <a:gd name="T17" fmla="*/ 16 h 25"/>
                <a:gd name="T18" fmla="*/ 22 w 30"/>
                <a:gd name="T19" fmla="*/ 12 h 25"/>
                <a:gd name="T20" fmla="*/ 21 w 30"/>
                <a:gd name="T21" fmla="*/ 16 h 25"/>
                <a:gd name="T22" fmla="*/ 21 w 30"/>
                <a:gd name="T23" fmla="*/ 18 h 25"/>
                <a:gd name="T24" fmla="*/ 19 w 30"/>
                <a:gd name="T25" fmla="*/ 19 h 25"/>
                <a:gd name="T26" fmla="*/ 16 w 30"/>
                <a:gd name="T27" fmla="*/ 20 h 25"/>
                <a:gd name="T28" fmla="*/ 12 w 30"/>
                <a:gd name="T29" fmla="*/ 22 h 25"/>
                <a:gd name="T30" fmla="*/ 0 w 30"/>
                <a:gd name="T31" fmla="*/ 19 h 25"/>
                <a:gd name="T32" fmla="*/ 14 w 30"/>
                <a:gd name="T33" fmla="*/ 25 h 25"/>
                <a:gd name="T34" fmla="*/ 20 w 30"/>
                <a:gd name="T35" fmla="*/ 22 h 25"/>
                <a:gd name="T36" fmla="*/ 24 w 30"/>
                <a:gd name="T37" fmla="*/ 18 h 25"/>
                <a:gd name="T38" fmla="*/ 27 w 30"/>
                <a:gd name="T39" fmla="*/ 16 h 25"/>
                <a:gd name="T40" fmla="*/ 28 w 30"/>
                <a:gd name="T41" fmla="*/ 16 h 25"/>
                <a:gd name="T42" fmla="*/ 29 w 30"/>
                <a:gd name="T43" fmla="*/ 15 h 25"/>
                <a:gd name="T44" fmla="*/ 30 w 30"/>
                <a:gd name="T45" fmla="*/ 12 h 25"/>
                <a:gd name="T46" fmla="*/ 30 w 30"/>
                <a:gd name="T47" fmla="*/ 8 h 25"/>
                <a:gd name="T48" fmla="*/ 30 w 30"/>
                <a:gd name="T49" fmla="*/ 6 h 25"/>
                <a:gd name="T50" fmla="*/ 27 w 30"/>
                <a:gd name="T51" fmla="*/ 2 h 25"/>
                <a:gd name="T52" fmla="*/ 24 w 30"/>
                <a:gd name="T53" fmla="*/ 1 h 25"/>
                <a:gd name="T54" fmla="*/ 21 w 30"/>
                <a:gd name="T55" fmla="*/ 0 h 25"/>
                <a:gd name="T56" fmla="*/ 17 w 30"/>
                <a:gd name="T57" fmla="*/ 1 h 25"/>
                <a:gd name="T58" fmla="*/ 13 w 30"/>
                <a:gd name="T59" fmla="*/ 2 h 25"/>
                <a:gd name="T60" fmla="*/ 16 w 30"/>
                <a:gd name="T61" fmla="*/ 3 h 25"/>
                <a:gd name="T62" fmla="*/ 19 w 30"/>
                <a:gd name="T63" fmla="*/ 6 h 25"/>
                <a:gd name="T64" fmla="*/ 21 w 30"/>
                <a:gd name="T65" fmla="*/ 8 h 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" h="25">
                  <a:moveTo>
                    <a:pt x="21" y="8"/>
                  </a:moveTo>
                  <a:lnTo>
                    <a:pt x="20" y="8"/>
                  </a:lnTo>
                  <a:lnTo>
                    <a:pt x="19" y="10"/>
                  </a:lnTo>
                  <a:lnTo>
                    <a:pt x="19" y="12"/>
                  </a:lnTo>
                  <a:lnTo>
                    <a:pt x="15" y="16"/>
                  </a:lnTo>
                  <a:lnTo>
                    <a:pt x="9" y="18"/>
                  </a:lnTo>
                  <a:lnTo>
                    <a:pt x="13" y="18"/>
                  </a:lnTo>
                  <a:lnTo>
                    <a:pt x="16" y="17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1" y="16"/>
                  </a:lnTo>
                  <a:lnTo>
                    <a:pt x="21" y="18"/>
                  </a:lnTo>
                  <a:lnTo>
                    <a:pt x="19" y="19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0" y="19"/>
                  </a:lnTo>
                  <a:lnTo>
                    <a:pt x="14" y="25"/>
                  </a:lnTo>
                  <a:lnTo>
                    <a:pt x="20" y="22"/>
                  </a:lnTo>
                  <a:lnTo>
                    <a:pt x="24" y="18"/>
                  </a:lnTo>
                  <a:lnTo>
                    <a:pt x="27" y="16"/>
                  </a:lnTo>
                  <a:lnTo>
                    <a:pt x="28" y="16"/>
                  </a:lnTo>
                  <a:lnTo>
                    <a:pt x="29" y="15"/>
                  </a:lnTo>
                  <a:lnTo>
                    <a:pt x="30" y="12"/>
                  </a:lnTo>
                  <a:lnTo>
                    <a:pt x="30" y="8"/>
                  </a:lnTo>
                  <a:lnTo>
                    <a:pt x="30" y="6"/>
                  </a:lnTo>
                  <a:lnTo>
                    <a:pt x="27" y="2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7" y="1"/>
                  </a:lnTo>
                  <a:lnTo>
                    <a:pt x="13" y="2"/>
                  </a:lnTo>
                  <a:lnTo>
                    <a:pt x="16" y="3"/>
                  </a:lnTo>
                  <a:lnTo>
                    <a:pt x="19" y="6"/>
                  </a:lnTo>
                  <a:lnTo>
                    <a:pt x="21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7" name="Freeform 398"/>
            <p:cNvSpPr>
              <a:spLocks/>
            </p:cNvSpPr>
            <p:nvPr/>
          </p:nvSpPr>
          <p:spPr bwMode="auto">
            <a:xfrm>
              <a:off x="2242" y="1877"/>
              <a:ext cx="26" cy="25"/>
            </a:xfrm>
            <a:custGeom>
              <a:avLst/>
              <a:gdLst>
                <a:gd name="T0" fmla="*/ 0 w 26"/>
                <a:gd name="T1" fmla="*/ 8 h 25"/>
                <a:gd name="T2" fmla="*/ 1 w 26"/>
                <a:gd name="T3" fmla="*/ 14 h 25"/>
                <a:gd name="T4" fmla="*/ 3 w 26"/>
                <a:gd name="T5" fmla="*/ 18 h 25"/>
                <a:gd name="T6" fmla="*/ 8 w 26"/>
                <a:gd name="T7" fmla="*/ 25 h 25"/>
                <a:gd name="T8" fmla="*/ 9 w 26"/>
                <a:gd name="T9" fmla="*/ 24 h 25"/>
                <a:gd name="T10" fmla="*/ 11 w 26"/>
                <a:gd name="T11" fmla="*/ 24 h 25"/>
                <a:gd name="T12" fmla="*/ 11 w 26"/>
                <a:gd name="T13" fmla="*/ 22 h 25"/>
                <a:gd name="T14" fmla="*/ 9 w 26"/>
                <a:gd name="T15" fmla="*/ 18 h 25"/>
                <a:gd name="T16" fmla="*/ 13 w 26"/>
                <a:gd name="T17" fmla="*/ 12 h 25"/>
                <a:gd name="T18" fmla="*/ 17 w 26"/>
                <a:gd name="T19" fmla="*/ 8 h 25"/>
                <a:gd name="T20" fmla="*/ 19 w 26"/>
                <a:gd name="T21" fmla="*/ 7 h 25"/>
                <a:gd name="T22" fmla="*/ 23 w 26"/>
                <a:gd name="T23" fmla="*/ 6 h 25"/>
                <a:gd name="T24" fmla="*/ 26 w 26"/>
                <a:gd name="T25" fmla="*/ 5 h 25"/>
                <a:gd name="T26" fmla="*/ 9 w 26"/>
                <a:gd name="T27" fmla="*/ 0 h 25"/>
                <a:gd name="T28" fmla="*/ 7 w 26"/>
                <a:gd name="T29" fmla="*/ 1 h 25"/>
                <a:gd name="T30" fmla="*/ 5 w 26"/>
                <a:gd name="T31" fmla="*/ 3 h 25"/>
                <a:gd name="T32" fmla="*/ 3 w 26"/>
                <a:gd name="T33" fmla="*/ 6 h 25"/>
                <a:gd name="T34" fmla="*/ 0 w 26"/>
                <a:gd name="T35" fmla="*/ 8 h 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25">
                  <a:moveTo>
                    <a:pt x="0" y="8"/>
                  </a:moveTo>
                  <a:lnTo>
                    <a:pt x="1" y="14"/>
                  </a:lnTo>
                  <a:lnTo>
                    <a:pt x="3" y="18"/>
                  </a:lnTo>
                  <a:lnTo>
                    <a:pt x="8" y="25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1" y="22"/>
                  </a:lnTo>
                  <a:lnTo>
                    <a:pt x="9" y="18"/>
                  </a:lnTo>
                  <a:lnTo>
                    <a:pt x="13" y="12"/>
                  </a:lnTo>
                  <a:lnTo>
                    <a:pt x="17" y="8"/>
                  </a:lnTo>
                  <a:lnTo>
                    <a:pt x="19" y="7"/>
                  </a:lnTo>
                  <a:lnTo>
                    <a:pt x="23" y="6"/>
                  </a:lnTo>
                  <a:lnTo>
                    <a:pt x="26" y="5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3"/>
                  </a:lnTo>
                  <a:lnTo>
                    <a:pt x="3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8" name="Freeform 399"/>
            <p:cNvSpPr>
              <a:spLocks/>
            </p:cNvSpPr>
            <p:nvPr/>
          </p:nvSpPr>
          <p:spPr bwMode="auto">
            <a:xfrm>
              <a:off x="2180" y="1797"/>
              <a:ext cx="188" cy="71"/>
            </a:xfrm>
            <a:custGeom>
              <a:avLst/>
              <a:gdLst>
                <a:gd name="T0" fmla="*/ 91 w 188"/>
                <a:gd name="T1" fmla="*/ 17 h 71"/>
                <a:gd name="T2" fmla="*/ 99 w 188"/>
                <a:gd name="T3" fmla="*/ 15 h 71"/>
                <a:gd name="T4" fmla="*/ 107 w 188"/>
                <a:gd name="T5" fmla="*/ 14 h 71"/>
                <a:gd name="T6" fmla="*/ 117 w 188"/>
                <a:gd name="T7" fmla="*/ 12 h 71"/>
                <a:gd name="T8" fmla="*/ 130 w 188"/>
                <a:gd name="T9" fmla="*/ 14 h 71"/>
                <a:gd name="T10" fmla="*/ 142 w 188"/>
                <a:gd name="T11" fmla="*/ 16 h 71"/>
                <a:gd name="T12" fmla="*/ 148 w 188"/>
                <a:gd name="T13" fmla="*/ 18 h 71"/>
                <a:gd name="T14" fmla="*/ 155 w 188"/>
                <a:gd name="T15" fmla="*/ 22 h 71"/>
                <a:gd name="T16" fmla="*/ 160 w 188"/>
                <a:gd name="T17" fmla="*/ 25 h 71"/>
                <a:gd name="T18" fmla="*/ 166 w 188"/>
                <a:gd name="T19" fmla="*/ 30 h 71"/>
                <a:gd name="T20" fmla="*/ 168 w 188"/>
                <a:gd name="T21" fmla="*/ 34 h 71"/>
                <a:gd name="T22" fmla="*/ 172 w 188"/>
                <a:gd name="T23" fmla="*/ 40 h 71"/>
                <a:gd name="T24" fmla="*/ 179 w 188"/>
                <a:gd name="T25" fmla="*/ 54 h 71"/>
                <a:gd name="T26" fmla="*/ 185 w 188"/>
                <a:gd name="T27" fmla="*/ 67 h 71"/>
                <a:gd name="T28" fmla="*/ 187 w 188"/>
                <a:gd name="T29" fmla="*/ 71 h 71"/>
                <a:gd name="T30" fmla="*/ 188 w 188"/>
                <a:gd name="T31" fmla="*/ 66 h 71"/>
                <a:gd name="T32" fmla="*/ 187 w 188"/>
                <a:gd name="T33" fmla="*/ 61 h 71"/>
                <a:gd name="T34" fmla="*/ 183 w 188"/>
                <a:gd name="T35" fmla="*/ 50 h 71"/>
                <a:gd name="T36" fmla="*/ 178 w 188"/>
                <a:gd name="T37" fmla="*/ 39 h 71"/>
                <a:gd name="T38" fmla="*/ 171 w 188"/>
                <a:gd name="T39" fmla="*/ 29 h 71"/>
                <a:gd name="T40" fmla="*/ 157 w 188"/>
                <a:gd name="T41" fmla="*/ 11 h 71"/>
                <a:gd name="T42" fmla="*/ 150 w 188"/>
                <a:gd name="T43" fmla="*/ 4 h 71"/>
                <a:gd name="T44" fmla="*/ 146 w 188"/>
                <a:gd name="T45" fmla="*/ 3 h 71"/>
                <a:gd name="T46" fmla="*/ 132 w 188"/>
                <a:gd name="T47" fmla="*/ 2 h 71"/>
                <a:gd name="T48" fmla="*/ 111 w 188"/>
                <a:gd name="T49" fmla="*/ 0 h 71"/>
                <a:gd name="T50" fmla="*/ 100 w 188"/>
                <a:gd name="T51" fmla="*/ 1 h 71"/>
                <a:gd name="T52" fmla="*/ 87 w 188"/>
                <a:gd name="T53" fmla="*/ 2 h 71"/>
                <a:gd name="T54" fmla="*/ 75 w 188"/>
                <a:gd name="T55" fmla="*/ 3 h 71"/>
                <a:gd name="T56" fmla="*/ 61 w 188"/>
                <a:gd name="T57" fmla="*/ 7 h 71"/>
                <a:gd name="T58" fmla="*/ 48 w 188"/>
                <a:gd name="T59" fmla="*/ 12 h 71"/>
                <a:gd name="T60" fmla="*/ 37 w 188"/>
                <a:gd name="T61" fmla="*/ 18 h 71"/>
                <a:gd name="T62" fmla="*/ 25 w 188"/>
                <a:gd name="T63" fmla="*/ 27 h 71"/>
                <a:gd name="T64" fmla="*/ 16 w 188"/>
                <a:gd name="T65" fmla="*/ 38 h 71"/>
                <a:gd name="T66" fmla="*/ 12 w 188"/>
                <a:gd name="T67" fmla="*/ 43 h 71"/>
                <a:gd name="T68" fmla="*/ 7 w 188"/>
                <a:gd name="T69" fmla="*/ 50 h 71"/>
                <a:gd name="T70" fmla="*/ 4 w 188"/>
                <a:gd name="T71" fmla="*/ 58 h 71"/>
                <a:gd name="T72" fmla="*/ 0 w 188"/>
                <a:gd name="T73" fmla="*/ 66 h 71"/>
                <a:gd name="T74" fmla="*/ 6 w 188"/>
                <a:gd name="T75" fmla="*/ 58 h 71"/>
                <a:gd name="T76" fmla="*/ 13 w 188"/>
                <a:gd name="T77" fmla="*/ 51 h 71"/>
                <a:gd name="T78" fmla="*/ 21 w 188"/>
                <a:gd name="T79" fmla="*/ 42 h 71"/>
                <a:gd name="T80" fmla="*/ 30 w 188"/>
                <a:gd name="T81" fmla="*/ 33 h 71"/>
                <a:gd name="T82" fmla="*/ 41 w 188"/>
                <a:gd name="T83" fmla="*/ 25 h 71"/>
                <a:gd name="T84" fmla="*/ 53 w 188"/>
                <a:gd name="T85" fmla="*/ 19 h 71"/>
                <a:gd name="T86" fmla="*/ 58 w 188"/>
                <a:gd name="T87" fmla="*/ 17 h 71"/>
                <a:gd name="T88" fmla="*/ 64 w 188"/>
                <a:gd name="T89" fmla="*/ 16 h 71"/>
                <a:gd name="T90" fmla="*/ 71 w 188"/>
                <a:gd name="T91" fmla="*/ 14 h 71"/>
                <a:gd name="T92" fmla="*/ 77 w 188"/>
                <a:gd name="T93" fmla="*/ 12 h 71"/>
                <a:gd name="T94" fmla="*/ 80 w 188"/>
                <a:gd name="T95" fmla="*/ 12 h 71"/>
                <a:gd name="T96" fmla="*/ 83 w 188"/>
                <a:gd name="T97" fmla="*/ 14 h 71"/>
                <a:gd name="T98" fmla="*/ 86 w 188"/>
                <a:gd name="T99" fmla="*/ 16 h 71"/>
                <a:gd name="T100" fmla="*/ 88 w 188"/>
                <a:gd name="T101" fmla="*/ 17 h 71"/>
                <a:gd name="T102" fmla="*/ 91 w 188"/>
                <a:gd name="T103" fmla="*/ 17 h 7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8" h="71">
                  <a:moveTo>
                    <a:pt x="91" y="17"/>
                  </a:moveTo>
                  <a:lnTo>
                    <a:pt x="99" y="15"/>
                  </a:lnTo>
                  <a:lnTo>
                    <a:pt x="107" y="14"/>
                  </a:lnTo>
                  <a:lnTo>
                    <a:pt x="117" y="12"/>
                  </a:lnTo>
                  <a:lnTo>
                    <a:pt x="130" y="14"/>
                  </a:lnTo>
                  <a:lnTo>
                    <a:pt x="142" y="16"/>
                  </a:lnTo>
                  <a:lnTo>
                    <a:pt x="148" y="18"/>
                  </a:lnTo>
                  <a:lnTo>
                    <a:pt x="155" y="22"/>
                  </a:lnTo>
                  <a:lnTo>
                    <a:pt x="160" y="25"/>
                  </a:lnTo>
                  <a:lnTo>
                    <a:pt x="166" y="30"/>
                  </a:lnTo>
                  <a:lnTo>
                    <a:pt x="168" y="34"/>
                  </a:lnTo>
                  <a:lnTo>
                    <a:pt x="172" y="40"/>
                  </a:lnTo>
                  <a:lnTo>
                    <a:pt x="179" y="54"/>
                  </a:lnTo>
                  <a:lnTo>
                    <a:pt x="185" y="67"/>
                  </a:lnTo>
                  <a:lnTo>
                    <a:pt x="187" y="71"/>
                  </a:lnTo>
                  <a:lnTo>
                    <a:pt x="188" y="66"/>
                  </a:lnTo>
                  <a:lnTo>
                    <a:pt x="187" y="61"/>
                  </a:lnTo>
                  <a:lnTo>
                    <a:pt x="183" y="50"/>
                  </a:lnTo>
                  <a:lnTo>
                    <a:pt x="178" y="39"/>
                  </a:lnTo>
                  <a:lnTo>
                    <a:pt x="171" y="29"/>
                  </a:lnTo>
                  <a:lnTo>
                    <a:pt x="157" y="11"/>
                  </a:lnTo>
                  <a:lnTo>
                    <a:pt x="150" y="4"/>
                  </a:lnTo>
                  <a:lnTo>
                    <a:pt x="146" y="3"/>
                  </a:lnTo>
                  <a:lnTo>
                    <a:pt x="132" y="2"/>
                  </a:lnTo>
                  <a:lnTo>
                    <a:pt x="111" y="0"/>
                  </a:lnTo>
                  <a:lnTo>
                    <a:pt x="100" y="1"/>
                  </a:lnTo>
                  <a:lnTo>
                    <a:pt x="87" y="2"/>
                  </a:lnTo>
                  <a:lnTo>
                    <a:pt x="75" y="3"/>
                  </a:lnTo>
                  <a:lnTo>
                    <a:pt x="61" y="7"/>
                  </a:lnTo>
                  <a:lnTo>
                    <a:pt x="48" y="12"/>
                  </a:lnTo>
                  <a:lnTo>
                    <a:pt x="37" y="18"/>
                  </a:lnTo>
                  <a:lnTo>
                    <a:pt x="25" y="27"/>
                  </a:lnTo>
                  <a:lnTo>
                    <a:pt x="16" y="38"/>
                  </a:lnTo>
                  <a:lnTo>
                    <a:pt x="12" y="43"/>
                  </a:lnTo>
                  <a:lnTo>
                    <a:pt x="7" y="50"/>
                  </a:lnTo>
                  <a:lnTo>
                    <a:pt x="4" y="58"/>
                  </a:lnTo>
                  <a:lnTo>
                    <a:pt x="0" y="66"/>
                  </a:lnTo>
                  <a:lnTo>
                    <a:pt x="6" y="58"/>
                  </a:lnTo>
                  <a:lnTo>
                    <a:pt x="13" y="51"/>
                  </a:lnTo>
                  <a:lnTo>
                    <a:pt x="21" y="42"/>
                  </a:lnTo>
                  <a:lnTo>
                    <a:pt x="30" y="33"/>
                  </a:lnTo>
                  <a:lnTo>
                    <a:pt x="41" y="25"/>
                  </a:lnTo>
                  <a:lnTo>
                    <a:pt x="53" y="19"/>
                  </a:lnTo>
                  <a:lnTo>
                    <a:pt x="58" y="17"/>
                  </a:lnTo>
                  <a:lnTo>
                    <a:pt x="64" y="16"/>
                  </a:lnTo>
                  <a:lnTo>
                    <a:pt x="71" y="14"/>
                  </a:lnTo>
                  <a:lnTo>
                    <a:pt x="77" y="12"/>
                  </a:lnTo>
                  <a:lnTo>
                    <a:pt x="80" y="12"/>
                  </a:lnTo>
                  <a:lnTo>
                    <a:pt x="83" y="14"/>
                  </a:lnTo>
                  <a:lnTo>
                    <a:pt x="86" y="16"/>
                  </a:lnTo>
                  <a:lnTo>
                    <a:pt x="88" y="17"/>
                  </a:lnTo>
                  <a:lnTo>
                    <a:pt x="9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69" name="Freeform 400"/>
            <p:cNvSpPr>
              <a:spLocks/>
            </p:cNvSpPr>
            <p:nvPr/>
          </p:nvSpPr>
          <p:spPr bwMode="auto">
            <a:xfrm>
              <a:off x="2147" y="1866"/>
              <a:ext cx="26" cy="56"/>
            </a:xfrm>
            <a:custGeom>
              <a:avLst/>
              <a:gdLst>
                <a:gd name="T0" fmla="*/ 26 w 26"/>
                <a:gd name="T1" fmla="*/ 56 h 56"/>
                <a:gd name="T2" fmla="*/ 24 w 26"/>
                <a:gd name="T3" fmla="*/ 55 h 56"/>
                <a:gd name="T4" fmla="*/ 19 w 26"/>
                <a:gd name="T5" fmla="*/ 52 h 56"/>
                <a:gd name="T6" fmla="*/ 16 w 26"/>
                <a:gd name="T7" fmla="*/ 50 h 56"/>
                <a:gd name="T8" fmla="*/ 11 w 26"/>
                <a:gd name="T9" fmla="*/ 45 h 56"/>
                <a:gd name="T10" fmla="*/ 7 w 26"/>
                <a:gd name="T11" fmla="*/ 37 h 56"/>
                <a:gd name="T12" fmla="*/ 3 w 26"/>
                <a:gd name="T13" fmla="*/ 28 h 56"/>
                <a:gd name="T14" fmla="*/ 1 w 26"/>
                <a:gd name="T15" fmla="*/ 16 h 56"/>
                <a:gd name="T16" fmla="*/ 2 w 26"/>
                <a:gd name="T17" fmla="*/ 0 h 56"/>
                <a:gd name="T18" fmla="*/ 1 w 26"/>
                <a:gd name="T19" fmla="*/ 8 h 56"/>
                <a:gd name="T20" fmla="*/ 0 w 26"/>
                <a:gd name="T21" fmla="*/ 17 h 56"/>
                <a:gd name="T22" fmla="*/ 1 w 26"/>
                <a:gd name="T23" fmla="*/ 27 h 56"/>
                <a:gd name="T24" fmla="*/ 2 w 26"/>
                <a:gd name="T25" fmla="*/ 36 h 56"/>
                <a:gd name="T26" fmla="*/ 4 w 26"/>
                <a:gd name="T27" fmla="*/ 41 h 56"/>
                <a:gd name="T28" fmla="*/ 7 w 26"/>
                <a:gd name="T29" fmla="*/ 45 h 56"/>
                <a:gd name="T30" fmla="*/ 10 w 26"/>
                <a:gd name="T31" fmla="*/ 50 h 56"/>
                <a:gd name="T32" fmla="*/ 15 w 26"/>
                <a:gd name="T33" fmla="*/ 52 h 56"/>
                <a:gd name="T34" fmla="*/ 19 w 26"/>
                <a:gd name="T35" fmla="*/ 55 h 56"/>
                <a:gd name="T36" fmla="*/ 26 w 26"/>
                <a:gd name="T37" fmla="*/ 56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56">
                  <a:moveTo>
                    <a:pt x="26" y="56"/>
                  </a:moveTo>
                  <a:lnTo>
                    <a:pt x="24" y="55"/>
                  </a:lnTo>
                  <a:lnTo>
                    <a:pt x="19" y="52"/>
                  </a:lnTo>
                  <a:lnTo>
                    <a:pt x="16" y="50"/>
                  </a:lnTo>
                  <a:lnTo>
                    <a:pt x="11" y="45"/>
                  </a:lnTo>
                  <a:lnTo>
                    <a:pt x="7" y="37"/>
                  </a:lnTo>
                  <a:lnTo>
                    <a:pt x="3" y="28"/>
                  </a:lnTo>
                  <a:lnTo>
                    <a:pt x="1" y="16"/>
                  </a:lnTo>
                  <a:lnTo>
                    <a:pt x="2" y="0"/>
                  </a:lnTo>
                  <a:lnTo>
                    <a:pt x="1" y="8"/>
                  </a:lnTo>
                  <a:lnTo>
                    <a:pt x="0" y="17"/>
                  </a:lnTo>
                  <a:lnTo>
                    <a:pt x="1" y="27"/>
                  </a:lnTo>
                  <a:lnTo>
                    <a:pt x="2" y="36"/>
                  </a:lnTo>
                  <a:lnTo>
                    <a:pt x="4" y="41"/>
                  </a:lnTo>
                  <a:lnTo>
                    <a:pt x="7" y="45"/>
                  </a:lnTo>
                  <a:lnTo>
                    <a:pt x="10" y="50"/>
                  </a:lnTo>
                  <a:lnTo>
                    <a:pt x="15" y="52"/>
                  </a:lnTo>
                  <a:lnTo>
                    <a:pt x="19" y="55"/>
                  </a:lnTo>
                  <a:lnTo>
                    <a:pt x="26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0" name="Freeform 401"/>
            <p:cNvSpPr>
              <a:spLocks/>
            </p:cNvSpPr>
            <p:nvPr/>
          </p:nvSpPr>
          <p:spPr bwMode="auto">
            <a:xfrm>
              <a:off x="2261" y="1892"/>
              <a:ext cx="7" cy="6"/>
            </a:xfrm>
            <a:custGeom>
              <a:avLst/>
              <a:gdLst>
                <a:gd name="T0" fmla="*/ 4 w 7"/>
                <a:gd name="T1" fmla="*/ 5 h 6"/>
                <a:gd name="T2" fmla="*/ 6 w 7"/>
                <a:gd name="T3" fmla="*/ 3 h 6"/>
                <a:gd name="T4" fmla="*/ 7 w 7"/>
                <a:gd name="T5" fmla="*/ 2 h 6"/>
                <a:gd name="T6" fmla="*/ 7 w 7"/>
                <a:gd name="T7" fmla="*/ 0 h 6"/>
                <a:gd name="T8" fmla="*/ 4 w 7"/>
                <a:gd name="T9" fmla="*/ 2 h 6"/>
                <a:gd name="T10" fmla="*/ 2 w 7"/>
                <a:gd name="T11" fmla="*/ 5 h 6"/>
                <a:gd name="T12" fmla="*/ 0 w 7"/>
                <a:gd name="T13" fmla="*/ 6 h 6"/>
                <a:gd name="T14" fmla="*/ 2 w 7"/>
                <a:gd name="T15" fmla="*/ 6 h 6"/>
                <a:gd name="T16" fmla="*/ 4 w 7"/>
                <a:gd name="T17" fmla="*/ 5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6">
                  <a:moveTo>
                    <a:pt x="4" y="5"/>
                  </a:moveTo>
                  <a:lnTo>
                    <a:pt x="6" y="3"/>
                  </a:lnTo>
                  <a:lnTo>
                    <a:pt x="7" y="2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1" name="Freeform 402"/>
            <p:cNvSpPr>
              <a:spLocks/>
            </p:cNvSpPr>
            <p:nvPr/>
          </p:nvSpPr>
          <p:spPr bwMode="auto">
            <a:xfrm>
              <a:off x="2209" y="1878"/>
              <a:ext cx="112" cy="62"/>
            </a:xfrm>
            <a:custGeom>
              <a:avLst/>
              <a:gdLst>
                <a:gd name="T0" fmla="*/ 2 w 112"/>
                <a:gd name="T1" fmla="*/ 0 h 62"/>
                <a:gd name="T2" fmla="*/ 1 w 112"/>
                <a:gd name="T3" fmla="*/ 8 h 62"/>
                <a:gd name="T4" fmla="*/ 0 w 112"/>
                <a:gd name="T5" fmla="*/ 16 h 62"/>
                <a:gd name="T6" fmla="*/ 1 w 112"/>
                <a:gd name="T7" fmla="*/ 23 h 62"/>
                <a:gd name="T8" fmla="*/ 1 w 112"/>
                <a:gd name="T9" fmla="*/ 30 h 62"/>
                <a:gd name="T10" fmla="*/ 3 w 112"/>
                <a:gd name="T11" fmla="*/ 36 h 62"/>
                <a:gd name="T12" fmla="*/ 5 w 112"/>
                <a:gd name="T13" fmla="*/ 40 h 62"/>
                <a:gd name="T14" fmla="*/ 8 w 112"/>
                <a:gd name="T15" fmla="*/ 45 h 62"/>
                <a:gd name="T16" fmla="*/ 11 w 112"/>
                <a:gd name="T17" fmla="*/ 48 h 62"/>
                <a:gd name="T18" fmla="*/ 19 w 112"/>
                <a:gd name="T19" fmla="*/ 54 h 62"/>
                <a:gd name="T20" fmla="*/ 28 w 112"/>
                <a:gd name="T21" fmla="*/ 59 h 62"/>
                <a:gd name="T22" fmla="*/ 39 w 112"/>
                <a:gd name="T23" fmla="*/ 61 h 62"/>
                <a:gd name="T24" fmla="*/ 49 w 112"/>
                <a:gd name="T25" fmla="*/ 62 h 62"/>
                <a:gd name="T26" fmla="*/ 60 w 112"/>
                <a:gd name="T27" fmla="*/ 62 h 62"/>
                <a:gd name="T28" fmla="*/ 71 w 112"/>
                <a:gd name="T29" fmla="*/ 62 h 62"/>
                <a:gd name="T30" fmla="*/ 90 w 112"/>
                <a:gd name="T31" fmla="*/ 59 h 62"/>
                <a:gd name="T32" fmla="*/ 105 w 112"/>
                <a:gd name="T33" fmla="*/ 55 h 62"/>
                <a:gd name="T34" fmla="*/ 110 w 112"/>
                <a:gd name="T35" fmla="*/ 54 h 62"/>
                <a:gd name="T36" fmla="*/ 110 w 112"/>
                <a:gd name="T37" fmla="*/ 48 h 62"/>
                <a:gd name="T38" fmla="*/ 111 w 112"/>
                <a:gd name="T39" fmla="*/ 40 h 62"/>
                <a:gd name="T40" fmla="*/ 112 w 112"/>
                <a:gd name="T41" fmla="*/ 29 h 62"/>
                <a:gd name="T42" fmla="*/ 112 w 112"/>
                <a:gd name="T43" fmla="*/ 22 h 62"/>
                <a:gd name="T44" fmla="*/ 104 w 112"/>
                <a:gd name="T45" fmla="*/ 38 h 62"/>
                <a:gd name="T46" fmla="*/ 102 w 112"/>
                <a:gd name="T47" fmla="*/ 44 h 62"/>
                <a:gd name="T48" fmla="*/ 99 w 112"/>
                <a:gd name="T49" fmla="*/ 48 h 62"/>
                <a:gd name="T50" fmla="*/ 96 w 112"/>
                <a:gd name="T51" fmla="*/ 51 h 62"/>
                <a:gd name="T52" fmla="*/ 94 w 112"/>
                <a:gd name="T53" fmla="*/ 53 h 62"/>
                <a:gd name="T54" fmla="*/ 89 w 112"/>
                <a:gd name="T55" fmla="*/ 54 h 62"/>
                <a:gd name="T56" fmla="*/ 87 w 112"/>
                <a:gd name="T57" fmla="*/ 53 h 62"/>
                <a:gd name="T58" fmla="*/ 83 w 112"/>
                <a:gd name="T59" fmla="*/ 52 h 62"/>
                <a:gd name="T60" fmla="*/ 81 w 112"/>
                <a:gd name="T61" fmla="*/ 53 h 62"/>
                <a:gd name="T62" fmla="*/ 80 w 112"/>
                <a:gd name="T63" fmla="*/ 54 h 62"/>
                <a:gd name="T64" fmla="*/ 79 w 112"/>
                <a:gd name="T65" fmla="*/ 55 h 62"/>
                <a:gd name="T66" fmla="*/ 78 w 112"/>
                <a:gd name="T67" fmla="*/ 56 h 62"/>
                <a:gd name="T68" fmla="*/ 75 w 112"/>
                <a:gd name="T69" fmla="*/ 56 h 62"/>
                <a:gd name="T70" fmla="*/ 71 w 112"/>
                <a:gd name="T71" fmla="*/ 55 h 62"/>
                <a:gd name="T72" fmla="*/ 66 w 112"/>
                <a:gd name="T73" fmla="*/ 53 h 62"/>
                <a:gd name="T74" fmla="*/ 63 w 112"/>
                <a:gd name="T75" fmla="*/ 53 h 62"/>
                <a:gd name="T76" fmla="*/ 62 w 112"/>
                <a:gd name="T77" fmla="*/ 54 h 62"/>
                <a:gd name="T78" fmla="*/ 57 w 112"/>
                <a:gd name="T79" fmla="*/ 54 h 62"/>
                <a:gd name="T80" fmla="*/ 54 w 112"/>
                <a:gd name="T81" fmla="*/ 52 h 62"/>
                <a:gd name="T82" fmla="*/ 50 w 112"/>
                <a:gd name="T83" fmla="*/ 49 h 62"/>
                <a:gd name="T84" fmla="*/ 48 w 112"/>
                <a:gd name="T85" fmla="*/ 49 h 62"/>
                <a:gd name="T86" fmla="*/ 44 w 112"/>
                <a:gd name="T87" fmla="*/ 49 h 62"/>
                <a:gd name="T88" fmla="*/ 40 w 112"/>
                <a:gd name="T89" fmla="*/ 49 h 62"/>
                <a:gd name="T90" fmla="*/ 38 w 112"/>
                <a:gd name="T91" fmla="*/ 52 h 62"/>
                <a:gd name="T92" fmla="*/ 34 w 112"/>
                <a:gd name="T93" fmla="*/ 52 h 62"/>
                <a:gd name="T94" fmla="*/ 29 w 112"/>
                <a:gd name="T95" fmla="*/ 53 h 62"/>
                <a:gd name="T96" fmla="*/ 26 w 112"/>
                <a:gd name="T97" fmla="*/ 52 h 62"/>
                <a:gd name="T98" fmla="*/ 23 w 112"/>
                <a:gd name="T99" fmla="*/ 48 h 62"/>
                <a:gd name="T100" fmla="*/ 16 w 112"/>
                <a:gd name="T101" fmla="*/ 39 h 62"/>
                <a:gd name="T102" fmla="*/ 9 w 112"/>
                <a:gd name="T103" fmla="*/ 27 h 62"/>
                <a:gd name="T104" fmla="*/ 5 w 112"/>
                <a:gd name="T105" fmla="*/ 20 h 62"/>
                <a:gd name="T106" fmla="*/ 3 w 112"/>
                <a:gd name="T107" fmla="*/ 12 h 62"/>
                <a:gd name="T108" fmla="*/ 2 w 112"/>
                <a:gd name="T109" fmla="*/ 0 h 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2" h="62">
                  <a:moveTo>
                    <a:pt x="2" y="0"/>
                  </a:moveTo>
                  <a:lnTo>
                    <a:pt x="1" y="8"/>
                  </a:lnTo>
                  <a:lnTo>
                    <a:pt x="0" y="16"/>
                  </a:lnTo>
                  <a:lnTo>
                    <a:pt x="1" y="23"/>
                  </a:lnTo>
                  <a:lnTo>
                    <a:pt x="1" y="30"/>
                  </a:lnTo>
                  <a:lnTo>
                    <a:pt x="3" y="36"/>
                  </a:lnTo>
                  <a:lnTo>
                    <a:pt x="5" y="40"/>
                  </a:lnTo>
                  <a:lnTo>
                    <a:pt x="8" y="45"/>
                  </a:lnTo>
                  <a:lnTo>
                    <a:pt x="11" y="48"/>
                  </a:lnTo>
                  <a:lnTo>
                    <a:pt x="19" y="54"/>
                  </a:lnTo>
                  <a:lnTo>
                    <a:pt x="28" y="59"/>
                  </a:lnTo>
                  <a:lnTo>
                    <a:pt x="39" y="61"/>
                  </a:lnTo>
                  <a:lnTo>
                    <a:pt x="49" y="62"/>
                  </a:lnTo>
                  <a:lnTo>
                    <a:pt x="60" y="62"/>
                  </a:lnTo>
                  <a:lnTo>
                    <a:pt x="71" y="62"/>
                  </a:lnTo>
                  <a:lnTo>
                    <a:pt x="90" y="59"/>
                  </a:lnTo>
                  <a:lnTo>
                    <a:pt x="105" y="55"/>
                  </a:lnTo>
                  <a:lnTo>
                    <a:pt x="110" y="54"/>
                  </a:lnTo>
                  <a:lnTo>
                    <a:pt x="110" y="48"/>
                  </a:lnTo>
                  <a:lnTo>
                    <a:pt x="111" y="40"/>
                  </a:lnTo>
                  <a:lnTo>
                    <a:pt x="112" y="29"/>
                  </a:lnTo>
                  <a:lnTo>
                    <a:pt x="112" y="22"/>
                  </a:lnTo>
                  <a:lnTo>
                    <a:pt x="104" y="38"/>
                  </a:lnTo>
                  <a:lnTo>
                    <a:pt x="102" y="44"/>
                  </a:lnTo>
                  <a:lnTo>
                    <a:pt x="99" y="48"/>
                  </a:lnTo>
                  <a:lnTo>
                    <a:pt x="96" y="51"/>
                  </a:lnTo>
                  <a:lnTo>
                    <a:pt x="94" y="53"/>
                  </a:lnTo>
                  <a:lnTo>
                    <a:pt x="89" y="54"/>
                  </a:lnTo>
                  <a:lnTo>
                    <a:pt x="87" y="53"/>
                  </a:lnTo>
                  <a:lnTo>
                    <a:pt x="83" y="52"/>
                  </a:lnTo>
                  <a:lnTo>
                    <a:pt x="81" y="53"/>
                  </a:lnTo>
                  <a:lnTo>
                    <a:pt x="80" y="54"/>
                  </a:lnTo>
                  <a:lnTo>
                    <a:pt x="79" y="55"/>
                  </a:lnTo>
                  <a:lnTo>
                    <a:pt x="78" y="56"/>
                  </a:lnTo>
                  <a:lnTo>
                    <a:pt x="75" y="56"/>
                  </a:lnTo>
                  <a:lnTo>
                    <a:pt x="71" y="55"/>
                  </a:lnTo>
                  <a:lnTo>
                    <a:pt x="66" y="53"/>
                  </a:lnTo>
                  <a:lnTo>
                    <a:pt x="63" y="53"/>
                  </a:lnTo>
                  <a:lnTo>
                    <a:pt x="62" y="54"/>
                  </a:lnTo>
                  <a:lnTo>
                    <a:pt x="57" y="54"/>
                  </a:lnTo>
                  <a:lnTo>
                    <a:pt x="54" y="52"/>
                  </a:lnTo>
                  <a:lnTo>
                    <a:pt x="50" y="49"/>
                  </a:lnTo>
                  <a:lnTo>
                    <a:pt x="48" y="49"/>
                  </a:lnTo>
                  <a:lnTo>
                    <a:pt x="44" y="49"/>
                  </a:lnTo>
                  <a:lnTo>
                    <a:pt x="40" y="49"/>
                  </a:lnTo>
                  <a:lnTo>
                    <a:pt x="38" y="52"/>
                  </a:lnTo>
                  <a:lnTo>
                    <a:pt x="34" y="52"/>
                  </a:lnTo>
                  <a:lnTo>
                    <a:pt x="29" y="53"/>
                  </a:lnTo>
                  <a:lnTo>
                    <a:pt x="26" y="52"/>
                  </a:lnTo>
                  <a:lnTo>
                    <a:pt x="23" y="48"/>
                  </a:lnTo>
                  <a:lnTo>
                    <a:pt x="16" y="39"/>
                  </a:lnTo>
                  <a:lnTo>
                    <a:pt x="9" y="27"/>
                  </a:lnTo>
                  <a:lnTo>
                    <a:pt x="5" y="20"/>
                  </a:lnTo>
                  <a:lnTo>
                    <a:pt x="3" y="1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2" name="Freeform 403"/>
            <p:cNvSpPr>
              <a:spLocks/>
            </p:cNvSpPr>
            <p:nvPr/>
          </p:nvSpPr>
          <p:spPr bwMode="auto">
            <a:xfrm>
              <a:off x="2210" y="1843"/>
              <a:ext cx="90" cy="24"/>
            </a:xfrm>
            <a:custGeom>
              <a:avLst/>
              <a:gdLst>
                <a:gd name="T0" fmla="*/ 0 w 90"/>
                <a:gd name="T1" fmla="*/ 24 h 24"/>
                <a:gd name="T2" fmla="*/ 7 w 90"/>
                <a:gd name="T3" fmla="*/ 20 h 24"/>
                <a:gd name="T4" fmla="*/ 15 w 90"/>
                <a:gd name="T5" fmla="*/ 17 h 24"/>
                <a:gd name="T6" fmla="*/ 26 w 90"/>
                <a:gd name="T7" fmla="*/ 15 h 24"/>
                <a:gd name="T8" fmla="*/ 31 w 90"/>
                <a:gd name="T9" fmla="*/ 15 h 24"/>
                <a:gd name="T10" fmla="*/ 34 w 90"/>
                <a:gd name="T11" fmla="*/ 13 h 24"/>
                <a:gd name="T12" fmla="*/ 38 w 90"/>
                <a:gd name="T13" fmla="*/ 10 h 24"/>
                <a:gd name="T14" fmla="*/ 40 w 90"/>
                <a:gd name="T15" fmla="*/ 8 h 24"/>
                <a:gd name="T16" fmla="*/ 42 w 90"/>
                <a:gd name="T17" fmla="*/ 5 h 24"/>
                <a:gd name="T18" fmla="*/ 45 w 90"/>
                <a:gd name="T19" fmla="*/ 5 h 24"/>
                <a:gd name="T20" fmla="*/ 48 w 90"/>
                <a:gd name="T21" fmla="*/ 5 h 24"/>
                <a:gd name="T22" fmla="*/ 55 w 90"/>
                <a:gd name="T23" fmla="*/ 9 h 24"/>
                <a:gd name="T24" fmla="*/ 62 w 90"/>
                <a:gd name="T25" fmla="*/ 11 h 24"/>
                <a:gd name="T26" fmla="*/ 64 w 90"/>
                <a:gd name="T27" fmla="*/ 11 h 24"/>
                <a:gd name="T28" fmla="*/ 65 w 90"/>
                <a:gd name="T29" fmla="*/ 11 h 24"/>
                <a:gd name="T30" fmla="*/ 66 w 90"/>
                <a:gd name="T31" fmla="*/ 10 h 24"/>
                <a:gd name="T32" fmla="*/ 70 w 90"/>
                <a:gd name="T33" fmla="*/ 10 h 24"/>
                <a:gd name="T34" fmla="*/ 78 w 90"/>
                <a:gd name="T35" fmla="*/ 10 h 24"/>
                <a:gd name="T36" fmla="*/ 90 w 90"/>
                <a:gd name="T37" fmla="*/ 12 h 24"/>
                <a:gd name="T38" fmla="*/ 47 w 90"/>
                <a:gd name="T39" fmla="*/ 0 h 24"/>
                <a:gd name="T40" fmla="*/ 43 w 90"/>
                <a:gd name="T41" fmla="*/ 1 h 24"/>
                <a:gd name="T42" fmla="*/ 38 w 90"/>
                <a:gd name="T43" fmla="*/ 3 h 24"/>
                <a:gd name="T44" fmla="*/ 30 w 90"/>
                <a:gd name="T45" fmla="*/ 4 h 24"/>
                <a:gd name="T46" fmla="*/ 20 w 90"/>
                <a:gd name="T47" fmla="*/ 7 h 24"/>
                <a:gd name="T48" fmla="*/ 12 w 90"/>
                <a:gd name="T49" fmla="*/ 10 h 24"/>
                <a:gd name="T50" fmla="*/ 8 w 90"/>
                <a:gd name="T51" fmla="*/ 13 h 24"/>
                <a:gd name="T52" fmla="*/ 4 w 90"/>
                <a:gd name="T53" fmla="*/ 16 h 24"/>
                <a:gd name="T54" fmla="*/ 2 w 90"/>
                <a:gd name="T55" fmla="*/ 19 h 24"/>
                <a:gd name="T56" fmla="*/ 1 w 90"/>
                <a:gd name="T57" fmla="*/ 21 h 24"/>
                <a:gd name="T58" fmla="*/ 0 w 90"/>
                <a:gd name="T59" fmla="*/ 24 h 2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0" h="24">
                  <a:moveTo>
                    <a:pt x="0" y="24"/>
                  </a:moveTo>
                  <a:lnTo>
                    <a:pt x="7" y="20"/>
                  </a:lnTo>
                  <a:lnTo>
                    <a:pt x="15" y="17"/>
                  </a:lnTo>
                  <a:lnTo>
                    <a:pt x="26" y="15"/>
                  </a:lnTo>
                  <a:lnTo>
                    <a:pt x="31" y="15"/>
                  </a:lnTo>
                  <a:lnTo>
                    <a:pt x="34" y="13"/>
                  </a:lnTo>
                  <a:lnTo>
                    <a:pt x="38" y="10"/>
                  </a:lnTo>
                  <a:lnTo>
                    <a:pt x="40" y="8"/>
                  </a:lnTo>
                  <a:lnTo>
                    <a:pt x="42" y="5"/>
                  </a:lnTo>
                  <a:lnTo>
                    <a:pt x="45" y="5"/>
                  </a:lnTo>
                  <a:lnTo>
                    <a:pt x="48" y="5"/>
                  </a:lnTo>
                  <a:lnTo>
                    <a:pt x="55" y="9"/>
                  </a:lnTo>
                  <a:lnTo>
                    <a:pt x="62" y="11"/>
                  </a:lnTo>
                  <a:lnTo>
                    <a:pt x="64" y="11"/>
                  </a:lnTo>
                  <a:lnTo>
                    <a:pt x="65" y="11"/>
                  </a:lnTo>
                  <a:lnTo>
                    <a:pt x="66" y="10"/>
                  </a:lnTo>
                  <a:lnTo>
                    <a:pt x="70" y="10"/>
                  </a:lnTo>
                  <a:lnTo>
                    <a:pt x="78" y="10"/>
                  </a:lnTo>
                  <a:lnTo>
                    <a:pt x="90" y="12"/>
                  </a:lnTo>
                  <a:lnTo>
                    <a:pt x="47" y="0"/>
                  </a:lnTo>
                  <a:lnTo>
                    <a:pt x="43" y="1"/>
                  </a:lnTo>
                  <a:lnTo>
                    <a:pt x="38" y="3"/>
                  </a:lnTo>
                  <a:lnTo>
                    <a:pt x="30" y="4"/>
                  </a:lnTo>
                  <a:lnTo>
                    <a:pt x="20" y="7"/>
                  </a:lnTo>
                  <a:lnTo>
                    <a:pt x="12" y="10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2" y="19"/>
                  </a:lnTo>
                  <a:lnTo>
                    <a:pt x="1" y="2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3" name="Freeform 404"/>
            <p:cNvSpPr>
              <a:spLocks/>
            </p:cNvSpPr>
            <p:nvPr/>
          </p:nvSpPr>
          <p:spPr bwMode="auto">
            <a:xfrm>
              <a:off x="2310" y="1859"/>
              <a:ext cx="46" cy="93"/>
            </a:xfrm>
            <a:custGeom>
              <a:avLst/>
              <a:gdLst>
                <a:gd name="T0" fmla="*/ 24 w 46"/>
                <a:gd name="T1" fmla="*/ 9 h 93"/>
                <a:gd name="T2" fmla="*/ 20 w 46"/>
                <a:gd name="T3" fmla="*/ 5 h 93"/>
                <a:gd name="T4" fmla="*/ 17 w 46"/>
                <a:gd name="T5" fmla="*/ 3 h 93"/>
                <a:gd name="T6" fmla="*/ 9 w 46"/>
                <a:gd name="T7" fmla="*/ 1 h 93"/>
                <a:gd name="T8" fmla="*/ 3 w 46"/>
                <a:gd name="T9" fmla="*/ 0 h 93"/>
                <a:gd name="T10" fmla="*/ 0 w 46"/>
                <a:gd name="T11" fmla="*/ 0 h 93"/>
                <a:gd name="T12" fmla="*/ 5 w 46"/>
                <a:gd name="T13" fmla="*/ 1 h 93"/>
                <a:gd name="T14" fmla="*/ 9 w 46"/>
                <a:gd name="T15" fmla="*/ 4 h 93"/>
                <a:gd name="T16" fmla="*/ 13 w 46"/>
                <a:gd name="T17" fmla="*/ 8 h 93"/>
                <a:gd name="T18" fmla="*/ 17 w 46"/>
                <a:gd name="T19" fmla="*/ 11 h 93"/>
                <a:gd name="T20" fmla="*/ 22 w 46"/>
                <a:gd name="T21" fmla="*/ 21 h 93"/>
                <a:gd name="T22" fmla="*/ 27 w 46"/>
                <a:gd name="T23" fmla="*/ 32 h 93"/>
                <a:gd name="T24" fmla="*/ 30 w 46"/>
                <a:gd name="T25" fmla="*/ 42 h 93"/>
                <a:gd name="T26" fmla="*/ 33 w 46"/>
                <a:gd name="T27" fmla="*/ 50 h 93"/>
                <a:gd name="T28" fmla="*/ 35 w 46"/>
                <a:gd name="T29" fmla="*/ 58 h 93"/>
                <a:gd name="T30" fmla="*/ 35 w 46"/>
                <a:gd name="T31" fmla="*/ 64 h 93"/>
                <a:gd name="T32" fmla="*/ 34 w 46"/>
                <a:gd name="T33" fmla="*/ 68 h 93"/>
                <a:gd name="T34" fmla="*/ 33 w 46"/>
                <a:gd name="T35" fmla="*/ 73 h 93"/>
                <a:gd name="T36" fmla="*/ 29 w 46"/>
                <a:gd name="T37" fmla="*/ 76 h 93"/>
                <a:gd name="T38" fmla="*/ 24 w 46"/>
                <a:gd name="T39" fmla="*/ 81 h 93"/>
                <a:gd name="T40" fmla="*/ 21 w 46"/>
                <a:gd name="T41" fmla="*/ 82 h 93"/>
                <a:gd name="T42" fmla="*/ 24 w 46"/>
                <a:gd name="T43" fmla="*/ 88 h 93"/>
                <a:gd name="T44" fmla="*/ 25 w 46"/>
                <a:gd name="T45" fmla="*/ 90 h 93"/>
                <a:gd name="T46" fmla="*/ 27 w 46"/>
                <a:gd name="T47" fmla="*/ 93 h 93"/>
                <a:gd name="T48" fmla="*/ 29 w 46"/>
                <a:gd name="T49" fmla="*/ 93 h 93"/>
                <a:gd name="T50" fmla="*/ 32 w 46"/>
                <a:gd name="T51" fmla="*/ 91 h 93"/>
                <a:gd name="T52" fmla="*/ 34 w 46"/>
                <a:gd name="T53" fmla="*/ 89 h 93"/>
                <a:gd name="T54" fmla="*/ 37 w 46"/>
                <a:gd name="T55" fmla="*/ 82 h 93"/>
                <a:gd name="T56" fmla="*/ 41 w 46"/>
                <a:gd name="T57" fmla="*/ 74 h 93"/>
                <a:gd name="T58" fmla="*/ 44 w 46"/>
                <a:gd name="T59" fmla="*/ 66 h 93"/>
                <a:gd name="T60" fmla="*/ 46 w 46"/>
                <a:gd name="T61" fmla="*/ 58 h 93"/>
                <a:gd name="T62" fmla="*/ 45 w 46"/>
                <a:gd name="T63" fmla="*/ 55 h 93"/>
                <a:gd name="T64" fmla="*/ 43 w 46"/>
                <a:gd name="T65" fmla="*/ 48 h 93"/>
                <a:gd name="T66" fmla="*/ 35 w 46"/>
                <a:gd name="T67" fmla="*/ 31 h 93"/>
                <a:gd name="T68" fmla="*/ 24 w 46"/>
                <a:gd name="T69" fmla="*/ 9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6" h="93">
                  <a:moveTo>
                    <a:pt x="24" y="9"/>
                  </a:moveTo>
                  <a:lnTo>
                    <a:pt x="20" y="5"/>
                  </a:lnTo>
                  <a:lnTo>
                    <a:pt x="17" y="3"/>
                  </a:lnTo>
                  <a:lnTo>
                    <a:pt x="9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5" y="1"/>
                  </a:lnTo>
                  <a:lnTo>
                    <a:pt x="9" y="4"/>
                  </a:lnTo>
                  <a:lnTo>
                    <a:pt x="13" y="8"/>
                  </a:lnTo>
                  <a:lnTo>
                    <a:pt x="17" y="11"/>
                  </a:lnTo>
                  <a:lnTo>
                    <a:pt x="22" y="21"/>
                  </a:lnTo>
                  <a:lnTo>
                    <a:pt x="27" y="32"/>
                  </a:lnTo>
                  <a:lnTo>
                    <a:pt x="30" y="42"/>
                  </a:lnTo>
                  <a:lnTo>
                    <a:pt x="33" y="50"/>
                  </a:lnTo>
                  <a:lnTo>
                    <a:pt x="35" y="58"/>
                  </a:lnTo>
                  <a:lnTo>
                    <a:pt x="35" y="64"/>
                  </a:lnTo>
                  <a:lnTo>
                    <a:pt x="34" y="68"/>
                  </a:lnTo>
                  <a:lnTo>
                    <a:pt x="33" y="73"/>
                  </a:lnTo>
                  <a:lnTo>
                    <a:pt x="29" y="76"/>
                  </a:lnTo>
                  <a:lnTo>
                    <a:pt x="24" y="81"/>
                  </a:lnTo>
                  <a:lnTo>
                    <a:pt x="21" y="82"/>
                  </a:lnTo>
                  <a:lnTo>
                    <a:pt x="24" y="88"/>
                  </a:lnTo>
                  <a:lnTo>
                    <a:pt x="25" y="90"/>
                  </a:lnTo>
                  <a:lnTo>
                    <a:pt x="27" y="93"/>
                  </a:lnTo>
                  <a:lnTo>
                    <a:pt x="29" y="93"/>
                  </a:lnTo>
                  <a:lnTo>
                    <a:pt x="32" y="91"/>
                  </a:lnTo>
                  <a:lnTo>
                    <a:pt x="34" y="89"/>
                  </a:lnTo>
                  <a:lnTo>
                    <a:pt x="37" y="82"/>
                  </a:lnTo>
                  <a:lnTo>
                    <a:pt x="41" y="74"/>
                  </a:lnTo>
                  <a:lnTo>
                    <a:pt x="44" y="66"/>
                  </a:lnTo>
                  <a:lnTo>
                    <a:pt x="46" y="58"/>
                  </a:lnTo>
                  <a:lnTo>
                    <a:pt x="45" y="55"/>
                  </a:lnTo>
                  <a:lnTo>
                    <a:pt x="43" y="48"/>
                  </a:lnTo>
                  <a:lnTo>
                    <a:pt x="35" y="31"/>
                  </a:lnTo>
                  <a:lnTo>
                    <a:pt x="2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4" name="Freeform 405"/>
            <p:cNvSpPr>
              <a:spLocks/>
            </p:cNvSpPr>
            <p:nvPr/>
          </p:nvSpPr>
          <p:spPr bwMode="auto">
            <a:xfrm>
              <a:off x="2158" y="1831"/>
              <a:ext cx="40" cy="99"/>
            </a:xfrm>
            <a:custGeom>
              <a:avLst/>
              <a:gdLst>
                <a:gd name="T0" fmla="*/ 28 w 40"/>
                <a:gd name="T1" fmla="*/ 67 h 99"/>
                <a:gd name="T2" fmla="*/ 22 w 40"/>
                <a:gd name="T3" fmla="*/ 67 h 99"/>
                <a:gd name="T4" fmla="*/ 17 w 40"/>
                <a:gd name="T5" fmla="*/ 64 h 99"/>
                <a:gd name="T6" fmla="*/ 12 w 40"/>
                <a:gd name="T7" fmla="*/ 62 h 99"/>
                <a:gd name="T8" fmla="*/ 11 w 40"/>
                <a:gd name="T9" fmla="*/ 60 h 99"/>
                <a:gd name="T10" fmla="*/ 11 w 40"/>
                <a:gd name="T11" fmla="*/ 58 h 99"/>
                <a:gd name="T12" fmla="*/ 12 w 40"/>
                <a:gd name="T13" fmla="*/ 51 h 99"/>
                <a:gd name="T14" fmla="*/ 13 w 40"/>
                <a:gd name="T15" fmla="*/ 43 h 99"/>
                <a:gd name="T16" fmla="*/ 14 w 40"/>
                <a:gd name="T17" fmla="*/ 39 h 99"/>
                <a:gd name="T18" fmla="*/ 13 w 40"/>
                <a:gd name="T19" fmla="*/ 35 h 99"/>
                <a:gd name="T20" fmla="*/ 12 w 40"/>
                <a:gd name="T21" fmla="*/ 24 h 99"/>
                <a:gd name="T22" fmla="*/ 12 w 40"/>
                <a:gd name="T23" fmla="*/ 13 h 99"/>
                <a:gd name="T24" fmla="*/ 12 w 40"/>
                <a:gd name="T25" fmla="*/ 0 h 99"/>
                <a:gd name="T26" fmla="*/ 9 w 40"/>
                <a:gd name="T27" fmla="*/ 12 h 99"/>
                <a:gd name="T28" fmla="*/ 8 w 40"/>
                <a:gd name="T29" fmla="*/ 25 h 99"/>
                <a:gd name="T30" fmla="*/ 6 w 40"/>
                <a:gd name="T31" fmla="*/ 43 h 99"/>
                <a:gd name="T32" fmla="*/ 3 w 40"/>
                <a:gd name="T33" fmla="*/ 46 h 99"/>
                <a:gd name="T34" fmla="*/ 1 w 40"/>
                <a:gd name="T35" fmla="*/ 49 h 99"/>
                <a:gd name="T36" fmla="*/ 0 w 40"/>
                <a:gd name="T37" fmla="*/ 52 h 99"/>
                <a:gd name="T38" fmla="*/ 0 w 40"/>
                <a:gd name="T39" fmla="*/ 55 h 99"/>
                <a:gd name="T40" fmla="*/ 3 w 40"/>
                <a:gd name="T41" fmla="*/ 59 h 99"/>
                <a:gd name="T42" fmla="*/ 4 w 40"/>
                <a:gd name="T43" fmla="*/ 61 h 99"/>
                <a:gd name="T44" fmla="*/ 6 w 40"/>
                <a:gd name="T45" fmla="*/ 67 h 99"/>
                <a:gd name="T46" fmla="*/ 8 w 40"/>
                <a:gd name="T47" fmla="*/ 71 h 99"/>
                <a:gd name="T48" fmla="*/ 12 w 40"/>
                <a:gd name="T49" fmla="*/ 76 h 99"/>
                <a:gd name="T50" fmla="*/ 14 w 40"/>
                <a:gd name="T51" fmla="*/ 78 h 99"/>
                <a:gd name="T52" fmla="*/ 19 w 40"/>
                <a:gd name="T53" fmla="*/ 80 h 99"/>
                <a:gd name="T54" fmla="*/ 20 w 40"/>
                <a:gd name="T55" fmla="*/ 82 h 99"/>
                <a:gd name="T56" fmla="*/ 23 w 40"/>
                <a:gd name="T57" fmla="*/ 87 h 99"/>
                <a:gd name="T58" fmla="*/ 27 w 40"/>
                <a:gd name="T59" fmla="*/ 92 h 99"/>
                <a:gd name="T60" fmla="*/ 29 w 40"/>
                <a:gd name="T61" fmla="*/ 95 h 99"/>
                <a:gd name="T62" fmla="*/ 32 w 40"/>
                <a:gd name="T63" fmla="*/ 96 h 99"/>
                <a:gd name="T64" fmla="*/ 38 w 40"/>
                <a:gd name="T65" fmla="*/ 99 h 99"/>
                <a:gd name="T66" fmla="*/ 40 w 40"/>
                <a:gd name="T67" fmla="*/ 99 h 99"/>
                <a:gd name="T68" fmla="*/ 35 w 40"/>
                <a:gd name="T69" fmla="*/ 95 h 99"/>
                <a:gd name="T70" fmla="*/ 30 w 40"/>
                <a:gd name="T71" fmla="*/ 91 h 99"/>
                <a:gd name="T72" fmla="*/ 28 w 40"/>
                <a:gd name="T73" fmla="*/ 85 h 99"/>
                <a:gd name="T74" fmla="*/ 27 w 40"/>
                <a:gd name="T75" fmla="*/ 79 h 99"/>
                <a:gd name="T76" fmla="*/ 27 w 40"/>
                <a:gd name="T77" fmla="*/ 71 h 99"/>
                <a:gd name="T78" fmla="*/ 28 w 40"/>
                <a:gd name="T79" fmla="*/ 67 h 9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0" h="99">
                  <a:moveTo>
                    <a:pt x="28" y="67"/>
                  </a:moveTo>
                  <a:lnTo>
                    <a:pt x="22" y="67"/>
                  </a:lnTo>
                  <a:lnTo>
                    <a:pt x="17" y="64"/>
                  </a:lnTo>
                  <a:lnTo>
                    <a:pt x="12" y="62"/>
                  </a:lnTo>
                  <a:lnTo>
                    <a:pt x="11" y="60"/>
                  </a:lnTo>
                  <a:lnTo>
                    <a:pt x="11" y="58"/>
                  </a:lnTo>
                  <a:lnTo>
                    <a:pt x="12" y="51"/>
                  </a:lnTo>
                  <a:lnTo>
                    <a:pt x="13" y="43"/>
                  </a:lnTo>
                  <a:lnTo>
                    <a:pt x="14" y="39"/>
                  </a:lnTo>
                  <a:lnTo>
                    <a:pt x="13" y="35"/>
                  </a:lnTo>
                  <a:lnTo>
                    <a:pt x="12" y="24"/>
                  </a:lnTo>
                  <a:lnTo>
                    <a:pt x="12" y="13"/>
                  </a:lnTo>
                  <a:lnTo>
                    <a:pt x="12" y="0"/>
                  </a:lnTo>
                  <a:lnTo>
                    <a:pt x="9" y="12"/>
                  </a:lnTo>
                  <a:lnTo>
                    <a:pt x="8" y="25"/>
                  </a:lnTo>
                  <a:lnTo>
                    <a:pt x="6" y="43"/>
                  </a:lnTo>
                  <a:lnTo>
                    <a:pt x="3" y="46"/>
                  </a:lnTo>
                  <a:lnTo>
                    <a:pt x="1" y="49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3" y="59"/>
                  </a:lnTo>
                  <a:lnTo>
                    <a:pt x="4" y="61"/>
                  </a:lnTo>
                  <a:lnTo>
                    <a:pt x="6" y="67"/>
                  </a:lnTo>
                  <a:lnTo>
                    <a:pt x="8" y="71"/>
                  </a:lnTo>
                  <a:lnTo>
                    <a:pt x="12" y="76"/>
                  </a:lnTo>
                  <a:lnTo>
                    <a:pt x="14" y="78"/>
                  </a:lnTo>
                  <a:lnTo>
                    <a:pt x="19" y="80"/>
                  </a:lnTo>
                  <a:lnTo>
                    <a:pt x="20" y="82"/>
                  </a:lnTo>
                  <a:lnTo>
                    <a:pt x="23" y="87"/>
                  </a:lnTo>
                  <a:lnTo>
                    <a:pt x="27" y="92"/>
                  </a:lnTo>
                  <a:lnTo>
                    <a:pt x="29" y="95"/>
                  </a:lnTo>
                  <a:lnTo>
                    <a:pt x="32" y="96"/>
                  </a:lnTo>
                  <a:lnTo>
                    <a:pt x="38" y="99"/>
                  </a:lnTo>
                  <a:lnTo>
                    <a:pt x="40" y="99"/>
                  </a:lnTo>
                  <a:lnTo>
                    <a:pt x="35" y="95"/>
                  </a:lnTo>
                  <a:lnTo>
                    <a:pt x="30" y="91"/>
                  </a:lnTo>
                  <a:lnTo>
                    <a:pt x="28" y="85"/>
                  </a:lnTo>
                  <a:lnTo>
                    <a:pt x="27" y="79"/>
                  </a:lnTo>
                  <a:lnTo>
                    <a:pt x="27" y="71"/>
                  </a:lnTo>
                  <a:lnTo>
                    <a:pt x="28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5" name="Freeform 406"/>
            <p:cNvSpPr>
              <a:spLocks/>
            </p:cNvSpPr>
            <p:nvPr/>
          </p:nvSpPr>
          <p:spPr bwMode="auto">
            <a:xfrm>
              <a:off x="2155" y="1749"/>
              <a:ext cx="175" cy="104"/>
            </a:xfrm>
            <a:custGeom>
              <a:avLst/>
              <a:gdLst>
                <a:gd name="T0" fmla="*/ 2 w 175"/>
                <a:gd name="T1" fmla="*/ 104 h 104"/>
                <a:gd name="T2" fmla="*/ 2 w 175"/>
                <a:gd name="T3" fmla="*/ 94 h 104"/>
                <a:gd name="T4" fmla="*/ 3 w 175"/>
                <a:gd name="T5" fmla="*/ 85 h 104"/>
                <a:gd name="T6" fmla="*/ 6 w 175"/>
                <a:gd name="T7" fmla="*/ 75 h 104"/>
                <a:gd name="T8" fmla="*/ 8 w 175"/>
                <a:gd name="T9" fmla="*/ 67 h 104"/>
                <a:gd name="T10" fmla="*/ 15 w 175"/>
                <a:gd name="T11" fmla="*/ 52 h 104"/>
                <a:gd name="T12" fmla="*/ 23 w 175"/>
                <a:gd name="T13" fmla="*/ 40 h 104"/>
                <a:gd name="T14" fmla="*/ 32 w 175"/>
                <a:gd name="T15" fmla="*/ 30 h 104"/>
                <a:gd name="T16" fmla="*/ 40 w 175"/>
                <a:gd name="T17" fmla="*/ 22 h 104"/>
                <a:gd name="T18" fmla="*/ 47 w 175"/>
                <a:gd name="T19" fmla="*/ 17 h 104"/>
                <a:gd name="T20" fmla="*/ 51 w 175"/>
                <a:gd name="T21" fmla="*/ 13 h 104"/>
                <a:gd name="T22" fmla="*/ 128 w 175"/>
                <a:gd name="T23" fmla="*/ 26 h 104"/>
                <a:gd name="T24" fmla="*/ 136 w 175"/>
                <a:gd name="T25" fmla="*/ 27 h 104"/>
                <a:gd name="T26" fmla="*/ 156 w 175"/>
                <a:gd name="T27" fmla="*/ 31 h 104"/>
                <a:gd name="T28" fmla="*/ 165 w 175"/>
                <a:gd name="T29" fmla="*/ 32 h 104"/>
                <a:gd name="T30" fmla="*/ 172 w 175"/>
                <a:gd name="T31" fmla="*/ 32 h 104"/>
                <a:gd name="T32" fmla="*/ 174 w 175"/>
                <a:gd name="T33" fmla="*/ 31 h 104"/>
                <a:gd name="T34" fmla="*/ 175 w 175"/>
                <a:gd name="T35" fmla="*/ 30 h 104"/>
                <a:gd name="T36" fmla="*/ 175 w 175"/>
                <a:gd name="T37" fmla="*/ 28 h 104"/>
                <a:gd name="T38" fmla="*/ 173 w 175"/>
                <a:gd name="T39" fmla="*/ 27 h 104"/>
                <a:gd name="T40" fmla="*/ 116 w 175"/>
                <a:gd name="T41" fmla="*/ 18 h 104"/>
                <a:gd name="T42" fmla="*/ 88 w 175"/>
                <a:gd name="T43" fmla="*/ 9 h 104"/>
                <a:gd name="T44" fmla="*/ 67 w 175"/>
                <a:gd name="T45" fmla="*/ 2 h 104"/>
                <a:gd name="T46" fmla="*/ 59 w 175"/>
                <a:gd name="T47" fmla="*/ 1 h 104"/>
                <a:gd name="T48" fmla="*/ 54 w 175"/>
                <a:gd name="T49" fmla="*/ 1 h 104"/>
                <a:gd name="T50" fmla="*/ 50 w 175"/>
                <a:gd name="T51" fmla="*/ 0 h 104"/>
                <a:gd name="T52" fmla="*/ 47 w 175"/>
                <a:gd name="T53" fmla="*/ 1 h 104"/>
                <a:gd name="T54" fmla="*/ 40 w 175"/>
                <a:gd name="T55" fmla="*/ 4 h 104"/>
                <a:gd name="T56" fmla="*/ 34 w 175"/>
                <a:gd name="T57" fmla="*/ 9 h 104"/>
                <a:gd name="T58" fmla="*/ 26 w 175"/>
                <a:gd name="T59" fmla="*/ 18 h 104"/>
                <a:gd name="T60" fmla="*/ 19 w 175"/>
                <a:gd name="T61" fmla="*/ 27 h 104"/>
                <a:gd name="T62" fmla="*/ 14 w 175"/>
                <a:gd name="T63" fmla="*/ 35 h 104"/>
                <a:gd name="T64" fmla="*/ 10 w 175"/>
                <a:gd name="T65" fmla="*/ 44 h 104"/>
                <a:gd name="T66" fmla="*/ 7 w 175"/>
                <a:gd name="T67" fmla="*/ 52 h 104"/>
                <a:gd name="T68" fmla="*/ 3 w 175"/>
                <a:gd name="T69" fmla="*/ 60 h 104"/>
                <a:gd name="T70" fmla="*/ 1 w 175"/>
                <a:gd name="T71" fmla="*/ 74 h 104"/>
                <a:gd name="T72" fmla="*/ 0 w 175"/>
                <a:gd name="T73" fmla="*/ 87 h 104"/>
                <a:gd name="T74" fmla="*/ 1 w 175"/>
                <a:gd name="T75" fmla="*/ 96 h 104"/>
                <a:gd name="T76" fmla="*/ 2 w 175"/>
                <a:gd name="T77" fmla="*/ 104 h 1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5" h="104">
                  <a:moveTo>
                    <a:pt x="2" y="104"/>
                  </a:moveTo>
                  <a:lnTo>
                    <a:pt x="2" y="94"/>
                  </a:lnTo>
                  <a:lnTo>
                    <a:pt x="3" y="85"/>
                  </a:lnTo>
                  <a:lnTo>
                    <a:pt x="6" y="75"/>
                  </a:lnTo>
                  <a:lnTo>
                    <a:pt x="8" y="67"/>
                  </a:lnTo>
                  <a:lnTo>
                    <a:pt x="15" y="52"/>
                  </a:lnTo>
                  <a:lnTo>
                    <a:pt x="23" y="40"/>
                  </a:lnTo>
                  <a:lnTo>
                    <a:pt x="32" y="30"/>
                  </a:lnTo>
                  <a:lnTo>
                    <a:pt x="40" y="22"/>
                  </a:lnTo>
                  <a:lnTo>
                    <a:pt x="47" y="17"/>
                  </a:lnTo>
                  <a:lnTo>
                    <a:pt x="51" y="13"/>
                  </a:lnTo>
                  <a:lnTo>
                    <a:pt x="128" y="26"/>
                  </a:lnTo>
                  <a:lnTo>
                    <a:pt x="136" y="27"/>
                  </a:lnTo>
                  <a:lnTo>
                    <a:pt x="156" y="31"/>
                  </a:lnTo>
                  <a:lnTo>
                    <a:pt x="165" y="32"/>
                  </a:lnTo>
                  <a:lnTo>
                    <a:pt x="172" y="32"/>
                  </a:lnTo>
                  <a:lnTo>
                    <a:pt x="174" y="31"/>
                  </a:lnTo>
                  <a:lnTo>
                    <a:pt x="175" y="30"/>
                  </a:lnTo>
                  <a:lnTo>
                    <a:pt x="175" y="28"/>
                  </a:lnTo>
                  <a:lnTo>
                    <a:pt x="173" y="27"/>
                  </a:lnTo>
                  <a:lnTo>
                    <a:pt x="116" y="18"/>
                  </a:lnTo>
                  <a:lnTo>
                    <a:pt x="88" y="9"/>
                  </a:lnTo>
                  <a:lnTo>
                    <a:pt x="67" y="2"/>
                  </a:lnTo>
                  <a:lnTo>
                    <a:pt x="59" y="1"/>
                  </a:lnTo>
                  <a:lnTo>
                    <a:pt x="54" y="1"/>
                  </a:lnTo>
                  <a:lnTo>
                    <a:pt x="50" y="0"/>
                  </a:lnTo>
                  <a:lnTo>
                    <a:pt x="47" y="1"/>
                  </a:lnTo>
                  <a:lnTo>
                    <a:pt x="40" y="4"/>
                  </a:lnTo>
                  <a:lnTo>
                    <a:pt x="34" y="9"/>
                  </a:lnTo>
                  <a:lnTo>
                    <a:pt x="26" y="18"/>
                  </a:lnTo>
                  <a:lnTo>
                    <a:pt x="19" y="27"/>
                  </a:lnTo>
                  <a:lnTo>
                    <a:pt x="14" y="35"/>
                  </a:lnTo>
                  <a:lnTo>
                    <a:pt x="10" y="44"/>
                  </a:lnTo>
                  <a:lnTo>
                    <a:pt x="7" y="52"/>
                  </a:lnTo>
                  <a:lnTo>
                    <a:pt x="3" y="60"/>
                  </a:lnTo>
                  <a:lnTo>
                    <a:pt x="1" y="74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2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76" name="Freeform 407"/>
            <p:cNvSpPr>
              <a:spLocks/>
            </p:cNvSpPr>
            <p:nvPr/>
          </p:nvSpPr>
          <p:spPr bwMode="auto">
            <a:xfrm>
              <a:off x="2242" y="1720"/>
              <a:ext cx="166" cy="167"/>
            </a:xfrm>
            <a:custGeom>
              <a:avLst/>
              <a:gdLst>
                <a:gd name="T0" fmla="*/ 149 w 166"/>
                <a:gd name="T1" fmla="*/ 127 h 167"/>
                <a:gd name="T2" fmla="*/ 149 w 166"/>
                <a:gd name="T3" fmla="*/ 133 h 167"/>
                <a:gd name="T4" fmla="*/ 150 w 166"/>
                <a:gd name="T5" fmla="*/ 147 h 167"/>
                <a:gd name="T6" fmla="*/ 150 w 166"/>
                <a:gd name="T7" fmla="*/ 154 h 167"/>
                <a:gd name="T8" fmla="*/ 152 w 166"/>
                <a:gd name="T9" fmla="*/ 159 h 167"/>
                <a:gd name="T10" fmla="*/ 153 w 166"/>
                <a:gd name="T11" fmla="*/ 164 h 167"/>
                <a:gd name="T12" fmla="*/ 156 w 166"/>
                <a:gd name="T13" fmla="*/ 165 h 167"/>
                <a:gd name="T14" fmla="*/ 157 w 166"/>
                <a:gd name="T15" fmla="*/ 166 h 167"/>
                <a:gd name="T16" fmla="*/ 159 w 166"/>
                <a:gd name="T17" fmla="*/ 167 h 167"/>
                <a:gd name="T18" fmla="*/ 160 w 166"/>
                <a:gd name="T19" fmla="*/ 166 h 167"/>
                <a:gd name="T20" fmla="*/ 161 w 166"/>
                <a:gd name="T21" fmla="*/ 162 h 167"/>
                <a:gd name="T22" fmla="*/ 163 w 166"/>
                <a:gd name="T23" fmla="*/ 160 h 167"/>
                <a:gd name="T24" fmla="*/ 165 w 166"/>
                <a:gd name="T25" fmla="*/ 159 h 167"/>
                <a:gd name="T26" fmla="*/ 166 w 166"/>
                <a:gd name="T27" fmla="*/ 157 h 167"/>
                <a:gd name="T28" fmla="*/ 166 w 166"/>
                <a:gd name="T29" fmla="*/ 154 h 167"/>
                <a:gd name="T30" fmla="*/ 166 w 166"/>
                <a:gd name="T31" fmla="*/ 151 h 167"/>
                <a:gd name="T32" fmla="*/ 163 w 166"/>
                <a:gd name="T33" fmla="*/ 147 h 167"/>
                <a:gd name="T34" fmla="*/ 158 w 166"/>
                <a:gd name="T35" fmla="*/ 142 h 167"/>
                <a:gd name="T36" fmla="*/ 158 w 166"/>
                <a:gd name="T37" fmla="*/ 139 h 167"/>
                <a:gd name="T38" fmla="*/ 157 w 166"/>
                <a:gd name="T39" fmla="*/ 130 h 167"/>
                <a:gd name="T40" fmla="*/ 155 w 166"/>
                <a:gd name="T41" fmla="*/ 123 h 167"/>
                <a:gd name="T42" fmla="*/ 151 w 166"/>
                <a:gd name="T43" fmla="*/ 115 h 167"/>
                <a:gd name="T44" fmla="*/ 147 w 166"/>
                <a:gd name="T45" fmla="*/ 104 h 167"/>
                <a:gd name="T46" fmla="*/ 140 w 166"/>
                <a:gd name="T47" fmla="*/ 92 h 167"/>
                <a:gd name="T48" fmla="*/ 135 w 166"/>
                <a:gd name="T49" fmla="*/ 87 h 167"/>
                <a:gd name="T50" fmla="*/ 132 w 166"/>
                <a:gd name="T51" fmla="*/ 83 h 167"/>
                <a:gd name="T52" fmla="*/ 123 w 166"/>
                <a:gd name="T53" fmla="*/ 78 h 167"/>
                <a:gd name="T54" fmla="*/ 114 w 166"/>
                <a:gd name="T55" fmla="*/ 73 h 167"/>
                <a:gd name="T56" fmla="*/ 111 w 166"/>
                <a:gd name="T57" fmla="*/ 71 h 167"/>
                <a:gd name="T58" fmla="*/ 109 w 166"/>
                <a:gd name="T59" fmla="*/ 68 h 167"/>
                <a:gd name="T60" fmla="*/ 106 w 166"/>
                <a:gd name="T61" fmla="*/ 61 h 167"/>
                <a:gd name="T62" fmla="*/ 103 w 166"/>
                <a:gd name="T63" fmla="*/ 55 h 167"/>
                <a:gd name="T64" fmla="*/ 96 w 166"/>
                <a:gd name="T65" fmla="*/ 46 h 167"/>
                <a:gd name="T66" fmla="*/ 89 w 166"/>
                <a:gd name="T67" fmla="*/ 39 h 167"/>
                <a:gd name="T68" fmla="*/ 80 w 166"/>
                <a:gd name="T69" fmla="*/ 33 h 167"/>
                <a:gd name="T70" fmla="*/ 68 w 166"/>
                <a:gd name="T71" fmla="*/ 25 h 167"/>
                <a:gd name="T72" fmla="*/ 64 w 166"/>
                <a:gd name="T73" fmla="*/ 22 h 167"/>
                <a:gd name="T74" fmla="*/ 54 w 166"/>
                <a:gd name="T75" fmla="*/ 14 h 167"/>
                <a:gd name="T76" fmla="*/ 47 w 166"/>
                <a:gd name="T77" fmla="*/ 9 h 167"/>
                <a:gd name="T78" fmla="*/ 38 w 166"/>
                <a:gd name="T79" fmla="*/ 5 h 167"/>
                <a:gd name="T80" fmla="*/ 29 w 166"/>
                <a:gd name="T81" fmla="*/ 1 h 167"/>
                <a:gd name="T82" fmla="*/ 18 w 166"/>
                <a:gd name="T83" fmla="*/ 0 h 167"/>
                <a:gd name="T84" fmla="*/ 14 w 166"/>
                <a:gd name="T85" fmla="*/ 2 h 167"/>
                <a:gd name="T86" fmla="*/ 7 w 166"/>
                <a:gd name="T87" fmla="*/ 8 h 167"/>
                <a:gd name="T88" fmla="*/ 3 w 166"/>
                <a:gd name="T89" fmla="*/ 12 h 167"/>
                <a:gd name="T90" fmla="*/ 0 w 166"/>
                <a:gd name="T91" fmla="*/ 14 h 167"/>
                <a:gd name="T92" fmla="*/ 0 w 166"/>
                <a:gd name="T93" fmla="*/ 16 h 167"/>
                <a:gd name="T94" fmla="*/ 0 w 166"/>
                <a:gd name="T95" fmla="*/ 17 h 167"/>
                <a:gd name="T96" fmla="*/ 2 w 166"/>
                <a:gd name="T97" fmla="*/ 18 h 167"/>
                <a:gd name="T98" fmla="*/ 13 w 166"/>
                <a:gd name="T99" fmla="*/ 18 h 167"/>
                <a:gd name="T100" fmla="*/ 22 w 166"/>
                <a:gd name="T101" fmla="*/ 17 h 167"/>
                <a:gd name="T102" fmla="*/ 29 w 166"/>
                <a:gd name="T103" fmla="*/ 15 h 167"/>
                <a:gd name="T104" fmla="*/ 39 w 166"/>
                <a:gd name="T105" fmla="*/ 24 h 167"/>
                <a:gd name="T106" fmla="*/ 50 w 166"/>
                <a:gd name="T107" fmla="*/ 31 h 167"/>
                <a:gd name="T108" fmla="*/ 66 w 166"/>
                <a:gd name="T109" fmla="*/ 40 h 167"/>
                <a:gd name="T110" fmla="*/ 89 w 166"/>
                <a:gd name="T111" fmla="*/ 51 h 167"/>
                <a:gd name="T112" fmla="*/ 149 w 166"/>
                <a:gd name="T113" fmla="*/ 127 h 16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6" h="167">
                  <a:moveTo>
                    <a:pt x="149" y="127"/>
                  </a:moveTo>
                  <a:lnTo>
                    <a:pt x="149" y="133"/>
                  </a:lnTo>
                  <a:lnTo>
                    <a:pt x="150" y="147"/>
                  </a:lnTo>
                  <a:lnTo>
                    <a:pt x="150" y="154"/>
                  </a:lnTo>
                  <a:lnTo>
                    <a:pt x="152" y="159"/>
                  </a:lnTo>
                  <a:lnTo>
                    <a:pt x="153" y="164"/>
                  </a:lnTo>
                  <a:lnTo>
                    <a:pt x="156" y="165"/>
                  </a:lnTo>
                  <a:lnTo>
                    <a:pt x="157" y="166"/>
                  </a:lnTo>
                  <a:lnTo>
                    <a:pt x="159" y="167"/>
                  </a:lnTo>
                  <a:lnTo>
                    <a:pt x="160" y="166"/>
                  </a:lnTo>
                  <a:lnTo>
                    <a:pt x="161" y="162"/>
                  </a:lnTo>
                  <a:lnTo>
                    <a:pt x="163" y="160"/>
                  </a:lnTo>
                  <a:lnTo>
                    <a:pt x="165" y="159"/>
                  </a:lnTo>
                  <a:lnTo>
                    <a:pt x="166" y="157"/>
                  </a:lnTo>
                  <a:lnTo>
                    <a:pt x="166" y="154"/>
                  </a:lnTo>
                  <a:lnTo>
                    <a:pt x="166" y="151"/>
                  </a:lnTo>
                  <a:lnTo>
                    <a:pt x="163" y="147"/>
                  </a:lnTo>
                  <a:lnTo>
                    <a:pt x="158" y="142"/>
                  </a:lnTo>
                  <a:lnTo>
                    <a:pt x="158" y="139"/>
                  </a:lnTo>
                  <a:lnTo>
                    <a:pt x="157" y="130"/>
                  </a:lnTo>
                  <a:lnTo>
                    <a:pt x="155" y="123"/>
                  </a:lnTo>
                  <a:lnTo>
                    <a:pt x="151" y="115"/>
                  </a:lnTo>
                  <a:lnTo>
                    <a:pt x="147" y="104"/>
                  </a:lnTo>
                  <a:lnTo>
                    <a:pt x="140" y="92"/>
                  </a:lnTo>
                  <a:lnTo>
                    <a:pt x="135" y="87"/>
                  </a:lnTo>
                  <a:lnTo>
                    <a:pt x="132" y="83"/>
                  </a:lnTo>
                  <a:lnTo>
                    <a:pt x="123" y="78"/>
                  </a:lnTo>
                  <a:lnTo>
                    <a:pt x="114" y="73"/>
                  </a:lnTo>
                  <a:lnTo>
                    <a:pt x="111" y="71"/>
                  </a:lnTo>
                  <a:lnTo>
                    <a:pt x="109" y="68"/>
                  </a:lnTo>
                  <a:lnTo>
                    <a:pt x="106" y="61"/>
                  </a:lnTo>
                  <a:lnTo>
                    <a:pt x="103" y="55"/>
                  </a:lnTo>
                  <a:lnTo>
                    <a:pt x="96" y="46"/>
                  </a:lnTo>
                  <a:lnTo>
                    <a:pt x="89" y="39"/>
                  </a:lnTo>
                  <a:lnTo>
                    <a:pt x="80" y="33"/>
                  </a:lnTo>
                  <a:lnTo>
                    <a:pt x="68" y="25"/>
                  </a:lnTo>
                  <a:lnTo>
                    <a:pt x="64" y="22"/>
                  </a:lnTo>
                  <a:lnTo>
                    <a:pt x="54" y="14"/>
                  </a:lnTo>
                  <a:lnTo>
                    <a:pt x="47" y="9"/>
                  </a:lnTo>
                  <a:lnTo>
                    <a:pt x="38" y="5"/>
                  </a:lnTo>
                  <a:lnTo>
                    <a:pt x="29" y="1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7" y="8"/>
                  </a:lnTo>
                  <a:lnTo>
                    <a:pt x="3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2" y="18"/>
                  </a:lnTo>
                  <a:lnTo>
                    <a:pt x="13" y="18"/>
                  </a:lnTo>
                  <a:lnTo>
                    <a:pt x="22" y="17"/>
                  </a:lnTo>
                  <a:lnTo>
                    <a:pt x="29" y="15"/>
                  </a:lnTo>
                  <a:lnTo>
                    <a:pt x="39" y="24"/>
                  </a:lnTo>
                  <a:lnTo>
                    <a:pt x="50" y="31"/>
                  </a:lnTo>
                  <a:lnTo>
                    <a:pt x="66" y="40"/>
                  </a:lnTo>
                  <a:lnTo>
                    <a:pt x="89" y="51"/>
                  </a:lnTo>
                  <a:lnTo>
                    <a:pt x="149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64" name="Rectangle 408"/>
          <p:cNvSpPr>
            <a:spLocks noChangeArrowheads="1"/>
          </p:cNvSpPr>
          <p:nvPr/>
        </p:nvSpPr>
        <p:spPr bwMode="auto">
          <a:xfrm>
            <a:off x="1573213" y="3492500"/>
            <a:ext cx="2990850" cy="29924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65" name="Freeform 409"/>
          <p:cNvSpPr>
            <a:spLocks/>
          </p:cNvSpPr>
          <p:nvPr/>
        </p:nvSpPr>
        <p:spPr bwMode="auto">
          <a:xfrm>
            <a:off x="2017713" y="3748088"/>
            <a:ext cx="2103437" cy="2481262"/>
          </a:xfrm>
          <a:custGeom>
            <a:avLst/>
            <a:gdLst>
              <a:gd name="T0" fmla="*/ 760412 w 1325"/>
              <a:gd name="T1" fmla="*/ 2481262 h 1563"/>
              <a:gd name="T2" fmla="*/ 1341437 w 1325"/>
              <a:gd name="T3" fmla="*/ 2481262 h 1563"/>
              <a:gd name="T4" fmla="*/ 2103437 w 1325"/>
              <a:gd name="T5" fmla="*/ 0 h 1563"/>
              <a:gd name="T6" fmla="*/ 1552575 w 1325"/>
              <a:gd name="T7" fmla="*/ 0 h 1563"/>
              <a:gd name="T8" fmla="*/ 1054100 w 1325"/>
              <a:gd name="T9" fmla="*/ 1735137 h 1563"/>
              <a:gd name="T10" fmla="*/ 550862 w 1325"/>
              <a:gd name="T11" fmla="*/ 0 h 1563"/>
              <a:gd name="T12" fmla="*/ 0 w 1325"/>
              <a:gd name="T13" fmla="*/ 0 h 1563"/>
              <a:gd name="T14" fmla="*/ 760412 w 1325"/>
              <a:gd name="T15" fmla="*/ 2481262 h 15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25" h="1563">
                <a:moveTo>
                  <a:pt x="479" y="1563"/>
                </a:moveTo>
                <a:lnTo>
                  <a:pt x="845" y="1563"/>
                </a:lnTo>
                <a:lnTo>
                  <a:pt x="1325" y="0"/>
                </a:lnTo>
                <a:lnTo>
                  <a:pt x="978" y="0"/>
                </a:lnTo>
                <a:lnTo>
                  <a:pt x="664" y="1093"/>
                </a:lnTo>
                <a:lnTo>
                  <a:pt x="347" y="0"/>
                </a:lnTo>
                <a:lnTo>
                  <a:pt x="0" y="0"/>
                </a:lnTo>
                <a:lnTo>
                  <a:pt x="479" y="156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6" name="Freeform 410"/>
          <p:cNvSpPr>
            <a:spLocks/>
          </p:cNvSpPr>
          <p:nvPr/>
        </p:nvSpPr>
        <p:spPr bwMode="auto">
          <a:xfrm>
            <a:off x="2835275" y="5711825"/>
            <a:ext cx="466725" cy="455613"/>
          </a:xfrm>
          <a:custGeom>
            <a:avLst/>
            <a:gdLst>
              <a:gd name="T0" fmla="*/ 163513 w 294"/>
              <a:gd name="T1" fmla="*/ 26988 h 287"/>
              <a:gd name="T2" fmla="*/ 201613 w 294"/>
              <a:gd name="T3" fmla="*/ 4763 h 287"/>
              <a:gd name="T4" fmla="*/ 217488 w 294"/>
              <a:gd name="T5" fmla="*/ 0 h 287"/>
              <a:gd name="T6" fmla="*/ 227013 w 294"/>
              <a:gd name="T7" fmla="*/ 1588 h 287"/>
              <a:gd name="T8" fmla="*/ 246063 w 294"/>
              <a:gd name="T9" fmla="*/ 11113 h 287"/>
              <a:gd name="T10" fmla="*/ 265113 w 294"/>
              <a:gd name="T11" fmla="*/ 14288 h 287"/>
              <a:gd name="T12" fmla="*/ 276225 w 294"/>
              <a:gd name="T13" fmla="*/ 14288 h 287"/>
              <a:gd name="T14" fmla="*/ 296863 w 294"/>
              <a:gd name="T15" fmla="*/ 22225 h 287"/>
              <a:gd name="T16" fmla="*/ 309563 w 294"/>
              <a:gd name="T17" fmla="*/ 34925 h 287"/>
              <a:gd name="T18" fmla="*/ 325438 w 294"/>
              <a:gd name="T19" fmla="*/ 47625 h 287"/>
              <a:gd name="T20" fmla="*/ 373063 w 294"/>
              <a:gd name="T21" fmla="*/ 60325 h 287"/>
              <a:gd name="T22" fmla="*/ 400050 w 294"/>
              <a:gd name="T23" fmla="*/ 76200 h 287"/>
              <a:gd name="T24" fmla="*/ 409575 w 294"/>
              <a:gd name="T25" fmla="*/ 85725 h 287"/>
              <a:gd name="T26" fmla="*/ 428625 w 294"/>
              <a:gd name="T27" fmla="*/ 87313 h 287"/>
              <a:gd name="T28" fmla="*/ 446088 w 294"/>
              <a:gd name="T29" fmla="*/ 95250 h 287"/>
              <a:gd name="T30" fmla="*/ 461963 w 294"/>
              <a:gd name="T31" fmla="*/ 111125 h 287"/>
              <a:gd name="T32" fmla="*/ 465138 w 294"/>
              <a:gd name="T33" fmla="*/ 127000 h 287"/>
              <a:gd name="T34" fmla="*/ 466725 w 294"/>
              <a:gd name="T35" fmla="*/ 153988 h 287"/>
              <a:gd name="T36" fmla="*/ 460375 w 294"/>
              <a:gd name="T37" fmla="*/ 192088 h 287"/>
              <a:gd name="T38" fmla="*/ 450850 w 294"/>
              <a:gd name="T39" fmla="*/ 252413 h 287"/>
              <a:gd name="T40" fmla="*/ 450850 w 294"/>
              <a:gd name="T41" fmla="*/ 271463 h 287"/>
              <a:gd name="T42" fmla="*/ 444500 w 294"/>
              <a:gd name="T43" fmla="*/ 303213 h 287"/>
              <a:gd name="T44" fmla="*/ 433388 w 294"/>
              <a:gd name="T45" fmla="*/ 328613 h 287"/>
              <a:gd name="T46" fmla="*/ 414338 w 294"/>
              <a:gd name="T47" fmla="*/ 355600 h 287"/>
              <a:gd name="T48" fmla="*/ 385763 w 294"/>
              <a:gd name="T49" fmla="*/ 384175 h 287"/>
              <a:gd name="T50" fmla="*/ 344488 w 294"/>
              <a:gd name="T51" fmla="*/ 407988 h 287"/>
              <a:gd name="T52" fmla="*/ 311150 w 294"/>
              <a:gd name="T53" fmla="*/ 423863 h 287"/>
              <a:gd name="T54" fmla="*/ 292100 w 294"/>
              <a:gd name="T55" fmla="*/ 439738 h 287"/>
              <a:gd name="T56" fmla="*/ 257175 w 294"/>
              <a:gd name="T57" fmla="*/ 452438 h 287"/>
              <a:gd name="T58" fmla="*/ 214313 w 294"/>
              <a:gd name="T59" fmla="*/ 455613 h 287"/>
              <a:gd name="T60" fmla="*/ 185738 w 294"/>
              <a:gd name="T61" fmla="*/ 450850 h 287"/>
              <a:gd name="T62" fmla="*/ 153988 w 294"/>
              <a:gd name="T63" fmla="*/ 436563 h 287"/>
              <a:gd name="T64" fmla="*/ 125413 w 294"/>
              <a:gd name="T65" fmla="*/ 412750 h 287"/>
              <a:gd name="T66" fmla="*/ 107950 w 294"/>
              <a:gd name="T67" fmla="*/ 387350 h 287"/>
              <a:gd name="T68" fmla="*/ 88900 w 294"/>
              <a:gd name="T69" fmla="*/ 354013 h 287"/>
              <a:gd name="T70" fmla="*/ 71438 w 294"/>
              <a:gd name="T71" fmla="*/ 328613 h 287"/>
              <a:gd name="T72" fmla="*/ 46038 w 294"/>
              <a:gd name="T73" fmla="*/ 304800 h 287"/>
              <a:gd name="T74" fmla="*/ 28575 w 294"/>
              <a:gd name="T75" fmla="*/ 285750 h 287"/>
              <a:gd name="T76" fmla="*/ 12700 w 294"/>
              <a:gd name="T77" fmla="*/ 247650 h 287"/>
              <a:gd name="T78" fmla="*/ 7938 w 294"/>
              <a:gd name="T79" fmla="*/ 214313 h 287"/>
              <a:gd name="T80" fmla="*/ 11113 w 294"/>
              <a:gd name="T81" fmla="*/ 190500 h 287"/>
              <a:gd name="T82" fmla="*/ 1588 w 294"/>
              <a:gd name="T83" fmla="*/ 174625 h 287"/>
              <a:gd name="T84" fmla="*/ 1588 w 294"/>
              <a:gd name="T85" fmla="*/ 160338 h 287"/>
              <a:gd name="T86" fmla="*/ 12700 w 294"/>
              <a:gd name="T87" fmla="*/ 150813 h 287"/>
              <a:gd name="T88" fmla="*/ 23813 w 294"/>
              <a:gd name="T89" fmla="*/ 139700 h 287"/>
              <a:gd name="T90" fmla="*/ 26988 w 294"/>
              <a:gd name="T91" fmla="*/ 142875 h 287"/>
              <a:gd name="T92" fmla="*/ 30163 w 294"/>
              <a:gd name="T93" fmla="*/ 134938 h 287"/>
              <a:gd name="T94" fmla="*/ 34925 w 294"/>
              <a:gd name="T95" fmla="*/ 134938 h 287"/>
              <a:gd name="T96" fmla="*/ 46038 w 294"/>
              <a:gd name="T97" fmla="*/ 76200 h 287"/>
              <a:gd name="T98" fmla="*/ 53975 w 294"/>
              <a:gd name="T99" fmla="*/ 58738 h 287"/>
              <a:gd name="T100" fmla="*/ 57150 w 294"/>
              <a:gd name="T101" fmla="*/ 52388 h 287"/>
              <a:gd name="T102" fmla="*/ 71438 w 294"/>
              <a:gd name="T103" fmla="*/ 41275 h 287"/>
              <a:gd name="T104" fmla="*/ 87313 w 294"/>
              <a:gd name="T105" fmla="*/ 39688 h 287"/>
              <a:gd name="T106" fmla="*/ 107950 w 294"/>
              <a:gd name="T107" fmla="*/ 25400 h 287"/>
              <a:gd name="T108" fmla="*/ 117475 w 294"/>
              <a:gd name="T109" fmla="*/ 17463 h 287"/>
              <a:gd name="T110" fmla="*/ 133350 w 294"/>
              <a:gd name="T111" fmla="*/ 14288 h 287"/>
              <a:gd name="T112" fmla="*/ 144463 w 294"/>
              <a:gd name="T113" fmla="*/ 17463 h 287"/>
              <a:gd name="T114" fmla="*/ 149225 w 294"/>
              <a:gd name="T115" fmla="*/ 26988 h 28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4" h="287">
                <a:moveTo>
                  <a:pt x="96" y="22"/>
                </a:moveTo>
                <a:lnTo>
                  <a:pt x="103" y="17"/>
                </a:lnTo>
                <a:lnTo>
                  <a:pt x="118" y="8"/>
                </a:lnTo>
                <a:lnTo>
                  <a:pt x="127" y="3"/>
                </a:lnTo>
                <a:lnTo>
                  <a:pt x="134" y="1"/>
                </a:lnTo>
                <a:lnTo>
                  <a:pt x="137" y="0"/>
                </a:lnTo>
                <a:lnTo>
                  <a:pt x="141" y="0"/>
                </a:lnTo>
                <a:lnTo>
                  <a:pt x="143" y="1"/>
                </a:lnTo>
                <a:lnTo>
                  <a:pt x="144" y="3"/>
                </a:lnTo>
                <a:lnTo>
                  <a:pt x="155" y="7"/>
                </a:lnTo>
                <a:lnTo>
                  <a:pt x="164" y="9"/>
                </a:lnTo>
                <a:lnTo>
                  <a:pt x="167" y="9"/>
                </a:lnTo>
                <a:lnTo>
                  <a:pt x="171" y="9"/>
                </a:lnTo>
                <a:lnTo>
                  <a:pt x="174" y="9"/>
                </a:lnTo>
                <a:lnTo>
                  <a:pt x="182" y="11"/>
                </a:lnTo>
                <a:lnTo>
                  <a:pt x="187" y="14"/>
                </a:lnTo>
                <a:lnTo>
                  <a:pt x="191" y="17"/>
                </a:lnTo>
                <a:lnTo>
                  <a:pt x="195" y="22"/>
                </a:lnTo>
                <a:lnTo>
                  <a:pt x="196" y="27"/>
                </a:lnTo>
                <a:lnTo>
                  <a:pt x="205" y="30"/>
                </a:lnTo>
                <a:lnTo>
                  <a:pt x="223" y="34"/>
                </a:lnTo>
                <a:lnTo>
                  <a:pt x="235" y="38"/>
                </a:lnTo>
                <a:lnTo>
                  <a:pt x="244" y="42"/>
                </a:lnTo>
                <a:lnTo>
                  <a:pt x="252" y="48"/>
                </a:lnTo>
                <a:lnTo>
                  <a:pt x="255" y="50"/>
                </a:lnTo>
                <a:lnTo>
                  <a:pt x="258" y="54"/>
                </a:lnTo>
                <a:lnTo>
                  <a:pt x="261" y="54"/>
                </a:lnTo>
                <a:lnTo>
                  <a:pt x="270" y="55"/>
                </a:lnTo>
                <a:lnTo>
                  <a:pt x="276" y="56"/>
                </a:lnTo>
                <a:lnTo>
                  <a:pt x="281" y="60"/>
                </a:lnTo>
                <a:lnTo>
                  <a:pt x="286" y="64"/>
                </a:lnTo>
                <a:lnTo>
                  <a:pt x="291" y="70"/>
                </a:lnTo>
                <a:lnTo>
                  <a:pt x="292" y="74"/>
                </a:lnTo>
                <a:lnTo>
                  <a:pt x="293" y="80"/>
                </a:lnTo>
                <a:lnTo>
                  <a:pt x="294" y="88"/>
                </a:lnTo>
                <a:lnTo>
                  <a:pt x="294" y="97"/>
                </a:lnTo>
                <a:lnTo>
                  <a:pt x="293" y="109"/>
                </a:lnTo>
                <a:lnTo>
                  <a:pt x="290" y="121"/>
                </a:lnTo>
                <a:lnTo>
                  <a:pt x="284" y="135"/>
                </a:lnTo>
                <a:lnTo>
                  <a:pt x="284" y="159"/>
                </a:lnTo>
                <a:lnTo>
                  <a:pt x="284" y="163"/>
                </a:lnTo>
                <a:lnTo>
                  <a:pt x="284" y="171"/>
                </a:lnTo>
                <a:lnTo>
                  <a:pt x="282" y="184"/>
                </a:lnTo>
                <a:lnTo>
                  <a:pt x="280" y="191"/>
                </a:lnTo>
                <a:lnTo>
                  <a:pt x="277" y="199"/>
                </a:lnTo>
                <a:lnTo>
                  <a:pt x="273" y="207"/>
                </a:lnTo>
                <a:lnTo>
                  <a:pt x="268" y="216"/>
                </a:lnTo>
                <a:lnTo>
                  <a:pt x="261" y="224"/>
                </a:lnTo>
                <a:lnTo>
                  <a:pt x="252" y="234"/>
                </a:lnTo>
                <a:lnTo>
                  <a:pt x="243" y="242"/>
                </a:lnTo>
                <a:lnTo>
                  <a:pt x="230" y="250"/>
                </a:lnTo>
                <a:lnTo>
                  <a:pt x="217" y="257"/>
                </a:lnTo>
                <a:lnTo>
                  <a:pt x="199" y="262"/>
                </a:lnTo>
                <a:lnTo>
                  <a:pt x="196" y="267"/>
                </a:lnTo>
                <a:lnTo>
                  <a:pt x="191" y="271"/>
                </a:lnTo>
                <a:lnTo>
                  <a:pt x="184" y="277"/>
                </a:lnTo>
                <a:lnTo>
                  <a:pt x="175" y="282"/>
                </a:lnTo>
                <a:lnTo>
                  <a:pt x="162" y="285"/>
                </a:lnTo>
                <a:lnTo>
                  <a:pt x="145" y="287"/>
                </a:lnTo>
                <a:lnTo>
                  <a:pt x="135" y="287"/>
                </a:lnTo>
                <a:lnTo>
                  <a:pt x="125" y="286"/>
                </a:lnTo>
                <a:lnTo>
                  <a:pt x="117" y="284"/>
                </a:lnTo>
                <a:lnTo>
                  <a:pt x="108" y="281"/>
                </a:lnTo>
                <a:lnTo>
                  <a:pt x="97" y="275"/>
                </a:lnTo>
                <a:lnTo>
                  <a:pt x="85" y="266"/>
                </a:lnTo>
                <a:lnTo>
                  <a:pt x="79" y="260"/>
                </a:lnTo>
                <a:lnTo>
                  <a:pt x="73" y="252"/>
                </a:lnTo>
                <a:lnTo>
                  <a:pt x="68" y="244"/>
                </a:lnTo>
                <a:lnTo>
                  <a:pt x="62" y="235"/>
                </a:lnTo>
                <a:lnTo>
                  <a:pt x="56" y="223"/>
                </a:lnTo>
                <a:lnTo>
                  <a:pt x="52" y="212"/>
                </a:lnTo>
                <a:lnTo>
                  <a:pt x="45" y="207"/>
                </a:lnTo>
                <a:lnTo>
                  <a:pt x="38" y="200"/>
                </a:lnTo>
                <a:lnTo>
                  <a:pt x="29" y="192"/>
                </a:lnTo>
                <a:lnTo>
                  <a:pt x="23" y="187"/>
                </a:lnTo>
                <a:lnTo>
                  <a:pt x="18" y="180"/>
                </a:lnTo>
                <a:lnTo>
                  <a:pt x="11" y="168"/>
                </a:lnTo>
                <a:lnTo>
                  <a:pt x="8" y="156"/>
                </a:lnTo>
                <a:lnTo>
                  <a:pt x="6" y="144"/>
                </a:lnTo>
                <a:lnTo>
                  <a:pt x="5" y="135"/>
                </a:lnTo>
                <a:lnTo>
                  <a:pt x="6" y="127"/>
                </a:lnTo>
                <a:lnTo>
                  <a:pt x="7" y="120"/>
                </a:lnTo>
                <a:lnTo>
                  <a:pt x="5" y="117"/>
                </a:lnTo>
                <a:lnTo>
                  <a:pt x="1" y="110"/>
                </a:lnTo>
                <a:lnTo>
                  <a:pt x="0" y="105"/>
                </a:lnTo>
                <a:lnTo>
                  <a:pt x="1" y="101"/>
                </a:lnTo>
                <a:lnTo>
                  <a:pt x="3" y="97"/>
                </a:lnTo>
                <a:lnTo>
                  <a:pt x="8" y="95"/>
                </a:lnTo>
                <a:lnTo>
                  <a:pt x="11" y="90"/>
                </a:lnTo>
                <a:lnTo>
                  <a:pt x="15" y="88"/>
                </a:lnTo>
                <a:lnTo>
                  <a:pt x="16" y="89"/>
                </a:lnTo>
                <a:lnTo>
                  <a:pt x="17" y="90"/>
                </a:lnTo>
                <a:lnTo>
                  <a:pt x="18" y="87"/>
                </a:lnTo>
                <a:lnTo>
                  <a:pt x="19" y="85"/>
                </a:lnTo>
                <a:lnTo>
                  <a:pt x="21" y="85"/>
                </a:lnTo>
                <a:lnTo>
                  <a:pt x="22" y="85"/>
                </a:lnTo>
                <a:lnTo>
                  <a:pt x="25" y="64"/>
                </a:lnTo>
                <a:lnTo>
                  <a:pt x="29" y="48"/>
                </a:lnTo>
                <a:lnTo>
                  <a:pt x="32" y="41"/>
                </a:lnTo>
                <a:lnTo>
                  <a:pt x="34" y="37"/>
                </a:lnTo>
                <a:lnTo>
                  <a:pt x="34" y="35"/>
                </a:lnTo>
                <a:lnTo>
                  <a:pt x="36" y="33"/>
                </a:lnTo>
                <a:lnTo>
                  <a:pt x="39" y="30"/>
                </a:lnTo>
                <a:lnTo>
                  <a:pt x="45" y="26"/>
                </a:lnTo>
                <a:lnTo>
                  <a:pt x="50" y="25"/>
                </a:lnTo>
                <a:lnTo>
                  <a:pt x="55" y="25"/>
                </a:lnTo>
                <a:lnTo>
                  <a:pt x="58" y="26"/>
                </a:lnTo>
                <a:lnTo>
                  <a:pt x="68" y="16"/>
                </a:lnTo>
                <a:lnTo>
                  <a:pt x="71" y="14"/>
                </a:lnTo>
                <a:lnTo>
                  <a:pt x="74" y="11"/>
                </a:lnTo>
                <a:lnTo>
                  <a:pt x="79" y="9"/>
                </a:lnTo>
                <a:lnTo>
                  <a:pt x="84" y="9"/>
                </a:lnTo>
                <a:lnTo>
                  <a:pt x="89" y="10"/>
                </a:lnTo>
                <a:lnTo>
                  <a:pt x="91" y="11"/>
                </a:lnTo>
                <a:lnTo>
                  <a:pt x="93" y="14"/>
                </a:lnTo>
                <a:lnTo>
                  <a:pt x="94" y="17"/>
                </a:lnTo>
                <a:lnTo>
                  <a:pt x="96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67" name="Group 411"/>
          <p:cNvGrpSpPr>
            <a:grpSpLocks/>
          </p:cNvGrpSpPr>
          <p:nvPr/>
        </p:nvGrpSpPr>
        <p:grpSpPr bwMode="auto">
          <a:xfrm>
            <a:off x="2844800" y="5732463"/>
            <a:ext cx="449263" cy="415925"/>
            <a:chOff x="1792" y="3611"/>
            <a:chExt cx="283" cy="262"/>
          </a:xfrm>
        </p:grpSpPr>
        <p:sp>
          <p:nvSpPr>
            <p:cNvPr id="5635" name="Freeform 412"/>
            <p:cNvSpPr>
              <a:spLocks/>
            </p:cNvSpPr>
            <p:nvPr/>
          </p:nvSpPr>
          <p:spPr bwMode="auto">
            <a:xfrm>
              <a:off x="1990" y="3636"/>
              <a:ext cx="38" cy="75"/>
            </a:xfrm>
            <a:custGeom>
              <a:avLst/>
              <a:gdLst>
                <a:gd name="T0" fmla="*/ 0 w 38"/>
                <a:gd name="T1" fmla="*/ 0 h 75"/>
                <a:gd name="T2" fmla="*/ 6 w 38"/>
                <a:gd name="T3" fmla="*/ 5 h 75"/>
                <a:gd name="T4" fmla="*/ 11 w 38"/>
                <a:gd name="T5" fmla="*/ 11 h 75"/>
                <a:gd name="T6" fmla="*/ 17 w 38"/>
                <a:gd name="T7" fmla="*/ 20 h 75"/>
                <a:gd name="T8" fmla="*/ 23 w 38"/>
                <a:gd name="T9" fmla="*/ 30 h 75"/>
                <a:gd name="T10" fmla="*/ 26 w 38"/>
                <a:gd name="T11" fmla="*/ 40 h 75"/>
                <a:gd name="T12" fmla="*/ 29 w 38"/>
                <a:gd name="T13" fmla="*/ 46 h 75"/>
                <a:gd name="T14" fmla="*/ 29 w 38"/>
                <a:gd name="T15" fmla="*/ 51 h 75"/>
                <a:gd name="T16" fmla="*/ 27 w 38"/>
                <a:gd name="T17" fmla="*/ 56 h 75"/>
                <a:gd name="T18" fmla="*/ 26 w 38"/>
                <a:gd name="T19" fmla="*/ 62 h 75"/>
                <a:gd name="T20" fmla="*/ 19 w 38"/>
                <a:gd name="T21" fmla="*/ 75 h 75"/>
                <a:gd name="T22" fmla="*/ 22 w 38"/>
                <a:gd name="T23" fmla="*/ 73 h 75"/>
                <a:gd name="T24" fmla="*/ 27 w 38"/>
                <a:gd name="T25" fmla="*/ 67 h 75"/>
                <a:gd name="T26" fmla="*/ 31 w 38"/>
                <a:gd name="T27" fmla="*/ 64 h 75"/>
                <a:gd name="T28" fmla="*/ 34 w 38"/>
                <a:gd name="T29" fmla="*/ 58 h 75"/>
                <a:gd name="T30" fmla="*/ 37 w 38"/>
                <a:gd name="T31" fmla="*/ 52 h 75"/>
                <a:gd name="T32" fmla="*/ 38 w 38"/>
                <a:gd name="T33" fmla="*/ 47 h 75"/>
                <a:gd name="T34" fmla="*/ 37 w 38"/>
                <a:gd name="T35" fmla="*/ 40 h 75"/>
                <a:gd name="T36" fmla="*/ 35 w 38"/>
                <a:gd name="T37" fmla="*/ 34 h 75"/>
                <a:gd name="T38" fmla="*/ 32 w 38"/>
                <a:gd name="T39" fmla="*/ 28 h 75"/>
                <a:gd name="T40" fmla="*/ 27 w 38"/>
                <a:gd name="T41" fmla="*/ 22 h 75"/>
                <a:gd name="T42" fmla="*/ 21 w 38"/>
                <a:gd name="T43" fmla="*/ 15 h 75"/>
                <a:gd name="T44" fmla="*/ 11 w 38"/>
                <a:gd name="T45" fmla="*/ 7 h 75"/>
                <a:gd name="T46" fmla="*/ 0 w 38"/>
                <a:gd name="T47" fmla="*/ 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" h="75">
                  <a:moveTo>
                    <a:pt x="0" y="0"/>
                  </a:moveTo>
                  <a:lnTo>
                    <a:pt x="6" y="5"/>
                  </a:lnTo>
                  <a:lnTo>
                    <a:pt x="11" y="11"/>
                  </a:lnTo>
                  <a:lnTo>
                    <a:pt x="17" y="20"/>
                  </a:lnTo>
                  <a:lnTo>
                    <a:pt x="23" y="30"/>
                  </a:lnTo>
                  <a:lnTo>
                    <a:pt x="26" y="40"/>
                  </a:lnTo>
                  <a:lnTo>
                    <a:pt x="29" y="46"/>
                  </a:lnTo>
                  <a:lnTo>
                    <a:pt x="29" y="51"/>
                  </a:lnTo>
                  <a:lnTo>
                    <a:pt x="27" y="56"/>
                  </a:lnTo>
                  <a:lnTo>
                    <a:pt x="26" y="62"/>
                  </a:lnTo>
                  <a:lnTo>
                    <a:pt x="19" y="75"/>
                  </a:lnTo>
                  <a:lnTo>
                    <a:pt x="22" y="73"/>
                  </a:lnTo>
                  <a:lnTo>
                    <a:pt x="27" y="67"/>
                  </a:lnTo>
                  <a:lnTo>
                    <a:pt x="31" y="64"/>
                  </a:lnTo>
                  <a:lnTo>
                    <a:pt x="34" y="58"/>
                  </a:lnTo>
                  <a:lnTo>
                    <a:pt x="37" y="52"/>
                  </a:lnTo>
                  <a:lnTo>
                    <a:pt x="38" y="47"/>
                  </a:lnTo>
                  <a:lnTo>
                    <a:pt x="37" y="40"/>
                  </a:lnTo>
                  <a:lnTo>
                    <a:pt x="35" y="34"/>
                  </a:lnTo>
                  <a:lnTo>
                    <a:pt x="32" y="28"/>
                  </a:lnTo>
                  <a:lnTo>
                    <a:pt x="27" y="22"/>
                  </a:lnTo>
                  <a:lnTo>
                    <a:pt x="21" y="15"/>
                  </a:lnTo>
                  <a:lnTo>
                    <a:pt x="1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6" name="Freeform 413"/>
            <p:cNvSpPr>
              <a:spLocks/>
            </p:cNvSpPr>
            <p:nvPr/>
          </p:nvSpPr>
          <p:spPr bwMode="auto">
            <a:xfrm>
              <a:off x="1816" y="3629"/>
              <a:ext cx="220" cy="129"/>
            </a:xfrm>
            <a:custGeom>
              <a:avLst/>
              <a:gdLst>
                <a:gd name="T0" fmla="*/ 209 w 220"/>
                <a:gd name="T1" fmla="*/ 80 h 129"/>
                <a:gd name="T2" fmla="*/ 161 w 220"/>
                <a:gd name="T3" fmla="*/ 111 h 129"/>
                <a:gd name="T4" fmla="*/ 144 w 220"/>
                <a:gd name="T5" fmla="*/ 118 h 129"/>
                <a:gd name="T6" fmla="*/ 128 w 220"/>
                <a:gd name="T7" fmla="*/ 112 h 129"/>
                <a:gd name="T8" fmla="*/ 67 w 220"/>
                <a:gd name="T9" fmla="*/ 95 h 129"/>
                <a:gd name="T10" fmla="*/ 28 w 220"/>
                <a:gd name="T11" fmla="*/ 73 h 129"/>
                <a:gd name="T12" fmla="*/ 16 w 220"/>
                <a:gd name="T13" fmla="*/ 51 h 129"/>
                <a:gd name="T14" fmla="*/ 10 w 220"/>
                <a:gd name="T15" fmla="*/ 32 h 129"/>
                <a:gd name="T16" fmla="*/ 9 w 220"/>
                <a:gd name="T17" fmla="*/ 20 h 129"/>
                <a:gd name="T18" fmla="*/ 15 w 220"/>
                <a:gd name="T19" fmla="*/ 10 h 129"/>
                <a:gd name="T20" fmla="*/ 27 w 220"/>
                <a:gd name="T21" fmla="*/ 6 h 129"/>
                <a:gd name="T22" fmla="*/ 36 w 220"/>
                <a:gd name="T23" fmla="*/ 2 h 129"/>
                <a:gd name="T24" fmla="*/ 28 w 220"/>
                <a:gd name="T25" fmla="*/ 0 h 129"/>
                <a:gd name="T26" fmla="*/ 17 w 220"/>
                <a:gd name="T27" fmla="*/ 0 h 129"/>
                <a:gd name="T28" fmla="*/ 8 w 220"/>
                <a:gd name="T29" fmla="*/ 7 h 129"/>
                <a:gd name="T30" fmla="*/ 6 w 220"/>
                <a:gd name="T31" fmla="*/ 12 h 129"/>
                <a:gd name="T32" fmla="*/ 1 w 220"/>
                <a:gd name="T33" fmla="*/ 20 h 129"/>
                <a:gd name="T34" fmla="*/ 0 w 220"/>
                <a:gd name="T35" fmla="*/ 33 h 129"/>
                <a:gd name="T36" fmla="*/ 8 w 220"/>
                <a:gd name="T37" fmla="*/ 55 h 129"/>
                <a:gd name="T38" fmla="*/ 17 w 220"/>
                <a:gd name="T39" fmla="*/ 72 h 129"/>
                <a:gd name="T40" fmla="*/ 22 w 220"/>
                <a:gd name="T41" fmla="*/ 75 h 129"/>
                <a:gd name="T42" fmla="*/ 34 w 220"/>
                <a:gd name="T43" fmla="*/ 82 h 129"/>
                <a:gd name="T44" fmla="*/ 54 w 220"/>
                <a:gd name="T45" fmla="*/ 93 h 129"/>
                <a:gd name="T46" fmla="*/ 87 w 220"/>
                <a:gd name="T47" fmla="*/ 111 h 129"/>
                <a:gd name="T48" fmla="*/ 111 w 220"/>
                <a:gd name="T49" fmla="*/ 116 h 129"/>
                <a:gd name="T50" fmla="*/ 128 w 220"/>
                <a:gd name="T51" fmla="*/ 122 h 129"/>
                <a:gd name="T52" fmla="*/ 142 w 220"/>
                <a:gd name="T53" fmla="*/ 128 h 129"/>
                <a:gd name="T54" fmla="*/ 150 w 220"/>
                <a:gd name="T55" fmla="*/ 129 h 129"/>
                <a:gd name="T56" fmla="*/ 161 w 220"/>
                <a:gd name="T57" fmla="*/ 125 h 129"/>
                <a:gd name="T58" fmla="*/ 189 w 220"/>
                <a:gd name="T59" fmla="*/ 105 h 129"/>
                <a:gd name="T60" fmla="*/ 212 w 220"/>
                <a:gd name="T61" fmla="*/ 83 h 129"/>
                <a:gd name="T62" fmla="*/ 220 w 220"/>
                <a:gd name="T63" fmla="*/ 74 h 12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20" h="129">
                  <a:moveTo>
                    <a:pt x="219" y="74"/>
                  </a:moveTo>
                  <a:lnTo>
                    <a:pt x="209" y="80"/>
                  </a:lnTo>
                  <a:lnTo>
                    <a:pt x="176" y="103"/>
                  </a:lnTo>
                  <a:lnTo>
                    <a:pt x="161" y="111"/>
                  </a:lnTo>
                  <a:lnTo>
                    <a:pt x="150" y="117"/>
                  </a:lnTo>
                  <a:lnTo>
                    <a:pt x="144" y="118"/>
                  </a:lnTo>
                  <a:lnTo>
                    <a:pt x="140" y="118"/>
                  </a:lnTo>
                  <a:lnTo>
                    <a:pt x="128" y="112"/>
                  </a:lnTo>
                  <a:lnTo>
                    <a:pt x="109" y="104"/>
                  </a:lnTo>
                  <a:lnTo>
                    <a:pt x="67" y="95"/>
                  </a:lnTo>
                  <a:lnTo>
                    <a:pt x="52" y="87"/>
                  </a:lnTo>
                  <a:lnTo>
                    <a:pt x="28" y="73"/>
                  </a:lnTo>
                  <a:lnTo>
                    <a:pt x="22" y="63"/>
                  </a:lnTo>
                  <a:lnTo>
                    <a:pt x="16" y="51"/>
                  </a:lnTo>
                  <a:lnTo>
                    <a:pt x="11" y="39"/>
                  </a:lnTo>
                  <a:lnTo>
                    <a:pt x="10" y="32"/>
                  </a:lnTo>
                  <a:lnTo>
                    <a:pt x="9" y="26"/>
                  </a:lnTo>
                  <a:lnTo>
                    <a:pt x="9" y="20"/>
                  </a:lnTo>
                  <a:lnTo>
                    <a:pt x="11" y="15"/>
                  </a:lnTo>
                  <a:lnTo>
                    <a:pt x="15" y="10"/>
                  </a:lnTo>
                  <a:lnTo>
                    <a:pt x="19" y="8"/>
                  </a:lnTo>
                  <a:lnTo>
                    <a:pt x="27" y="6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3" y="1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2" y="2"/>
                  </a:lnTo>
                  <a:lnTo>
                    <a:pt x="8" y="7"/>
                  </a:lnTo>
                  <a:lnTo>
                    <a:pt x="7" y="9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1" y="20"/>
                  </a:lnTo>
                  <a:lnTo>
                    <a:pt x="0" y="26"/>
                  </a:lnTo>
                  <a:lnTo>
                    <a:pt x="0" y="33"/>
                  </a:lnTo>
                  <a:lnTo>
                    <a:pt x="2" y="43"/>
                  </a:lnTo>
                  <a:lnTo>
                    <a:pt x="8" y="55"/>
                  </a:lnTo>
                  <a:lnTo>
                    <a:pt x="16" y="70"/>
                  </a:lnTo>
                  <a:lnTo>
                    <a:pt x="17" y="72"/>
                  </a:lnTo>
                  <a:lnTo>
                    <a:pt x="18" y="73"/>
                  </a:lnTo>
                  <a:lnTo>
                    <a:pt x="22" y="75"/>
                  </a:lnTo>
                  <a:lnTo>
                    <a:pt x="26" y="79"/>
                  </a:lnTo>
                  <a:lnTo>
                    <a:pt x="34" y="82"/>
                  </a:lnTo>
                  <a:lnTo>
                    <a:pt x="44" y="87"/>
                  </a:lnTo>
                  <a:lnTo>
                    <a:pt x="54" y="93"/>
                  </a:lnTo>
                  <a:lnTo>
                    <a:pt x="80" y="110"/>
                  </a:lnTo>
                  <a:lnTo>
                    <a:pt x="87" y="111"/>
                  </a:lnTo>
                  <a:lnTo>
                    <a:pt x="102" y="113"/>
                  </a:lnTo>
                  <a:lnTo>
                    <a:pt x="111" y="116"/>
                  </a:lnTo>
                  <a:lnTo>
                    <a:pt x="120" y="119"/>
                  </a:lnTo>
                  <a:lnTo>
                    <a:pt x="128" y="122"/>
                  </a:lnTo>
                  <a:lnTo>
                    <a:pt x="136" y="127"/>
                  </a:lnTo>
                  <a:lnTo>
                    <a:pt x="142" y="128"/>
                  </a:lnTo>
                  <a:lnTo>
                    <a:pt x="145" y="129"/>
                  </a:lnTo>
                  <a:lnTo>
                    <a:pt x="150" y="129"/>
                  </a:lnTo>
                  <a:lnTo>
                    <a:pt x="156" y="128"/>
                  </a:lnTo>
                  <a:lnTo>
                    <a:pt x="161" y="125"/>
                  </a:lnTo>
                  <a:lnTo>
                    <a:pt x="175" y="117"/>
                  </a:lnTo>
                  <a:lnTo>
                    <a:pt x="189" y="105"/>
                  </a:lnTo>
                  <a:lnTo>
                    <a:pt x="201" y="94"/>
                  </a:lnTo>
                  <a:lnTo>
                    <a:pt x="212" y="83"/>
                  </a:lnTo>
                  <a:lnTo>
                    <a:pt x="219" y="77"/>
                  </a:lnTo>
                  <a:lnTo>
                    <a:pt x="220" y="74"/>
                  </a:lnTo>
                  <a:lnTo>
                    <a:pt x="21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7" name="Freeform 414"/>
            <p:cNvSpPr>
              <a:spLocks/>
            </p:cNvSpPr>
            <p:nvPr/>
          </p:nvSpPr>
          <p:spPr bwMode="auto">
            <a:xfrm>
              <a:off x="1887" y="3611"/>
              <a:ext cx="91" cy="25"/>
            </a:xfrm>
            <a:custGeom>
              <a:avLst/>
              <a:gdLst>
                <a:gd name="T0" fmla="*/ 0 w 91"/>
                <a:gd name="T1" fmla="*/ 18 h 25"/>
                <a:gd name="T2" fmla="*/ 0 w 91"/>
                <a:gd name="T3" fmla="*/ 25 h 25"/>
                <a:gd name="T4" fmla="*/ 8 w 91"/>
                <a:gd name="T5" fmla="*/ 21 h 25"/>
                <a:gd name="T6" fmla="*/ 16 w 91"/>
                <a:gd name="T7" fmla="*/ 17 h 25"/>
                <a:gd name="T8" fmla="*/ 27 w 91"/>
                <a:gd name="T9" fmla="*/ 13 h 25"/>
                <a:gd name="T10" fmla="*/ 41 w 91"/>
                <a:gd name="T11" fmla="*/ 10 h 25"/>
                <a:gd name="T12" fmla="*/ 57 w 91"/>
                <a:gd name="T13" fmla="*/ 9 h 25"/>
                <a:gd name="T14" fmla="*/ 65 w 91"/>
                <a:gd name="T15" fmla="*/ 9 h 25"/>
                <a:gd name="T16" fmla="*/ 74 w 91"/>
                <a:gd name="T17" fmla="*/ 10 h 25"/>
                <a:gd name="T18" fmla="*/ 82 w 91"/>
                <a:gd name="T19" fmla="*/ 11 h 25"/>
                <a:gd name="T20" fmla="*/ 91 w 91"/>
                <a:gd name="T21" fmla="*/ 14 h 25"/>
                <a:gd name="T22" fmla="*/ 91 w 91"/>
                <a:gd name="T23" fmla="*/ 13 h 25"/>
                <a:gd name="T24" fmla="*/ 89 w 91"/>
                <a:gd name="T25" fmla="*/ 10 h 25"/>
                <a:gd name="T26" fmla="*/ 87 w 91"/>
                <a:gd name="T27" fmla="*/ 9 h 25"/>
                <a:gd name="T28" fmla="*/ 82 w 91"/>
                <a:gd name="T29" fmla="*/ 6 h 25"/>
                <a:gd name="T30" fmla="*/ 77 w 91"/>
                <a:gd name="T31" fmla="*/ 5 h 25"/>
                <a:gd name="T32" fmla="*/ 69 w 91"/>
                <a:gd name="T33" fmla="*/ 3 h 25"/>
                <a:gd name="T34" fmla="*/ 65 w 91"/>
                <a:gd name="T35" fmla="*/ 4 h 25"/>
                <a:gd name="T36" fmla="*/ 58 w 91"/>
                <a:gd name="T37" fmla="*/ 4 h 25"/>
                <a:gd name="T38" fmla="*/ 49 w 91"/>
                <a:gd name="T39" fmla="*/ 4 h 25"/>
                <a:gd name="T40" fmla="*/ 44 w 91"/>
                <a:gd name="T41" fmla="*/ 3 h 25"/>
                <a:gd name="T42" fmla="*/ 41 w 91"/>
                <a:gd name="T43" fmla="*/ 1 h 25"/>
                <a:gd name="T44" fmla="*/ 38 w 91"/>
                <a:gd name="T45" fmla="*/ 0 h 25"/>
                <a:gd name="T46" fmla="*/ 34 w 91"/>
                <a:gd name="T47" fmla="*/ 0 h 25"/>
                <a:gd name="T48" fmla="*/ 31 w 91"/>
                <a:gd name="T49" fmla="*/ 1 h 25"/>
                <a:gd name="T50" fmla="*/ 0 w 91"/>
                <a:gd name="T51" fmla="*/ 18 h 2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1" h="25">
                  <a:moveTo>
                    <a:pt x="0" y="18"/>
                  </a:moveTo>
                  <a:lnTo>
                    <a:pt x="0" y="25"/>
                  </a:lnTo>
                  <a:lnTo>
                    <a:pt x="8" y="21"/>
                  </a:lnTo>
                  <a:lnTo>
                    <a:pt x="16" y="17"/>
                  </a:lnTo>
                  <a:lnTo>
                    <a:pt x="27" y="13"/>
                  </a:lnTo>
                  <a:lnTo>
                    <a:pt x="41" y="10"/>
                  </a:lnTo>
                  <a:lnTo>
                    <a:pt x="57" y="9"/>
                  </a:lnTo>
                  <a:lnTo>
                    <a:pt x="65" y="9"/>
                  </a:lnTo>
                  <a:lnTo>
                    <a:pt x="74" y="10"/>
                  </a:lnTo>
                  <a:lnTo>
                    <a:pt x="82" y="11"/>
                  </a:lnTo>
                  <a:lnTo>
                    <a:pt x="91" y="14"/>
                  </a:lnTo>
                  <a:lnTo>
                    <a:pt x="91" y="13"/>
                  </a:lnTo>
                  <a:lnTo>
                    <a:pt x="89" y="10"/>
                  </a:lnTo>
                  <a:lnTo>
                    <a:pt x="87" y="9"/>
                  </a:lnTo>
                  <a:lnTo>
                    <a:pt x="82" y="6"/>
                  </a:lnTo>
                  <a:lnTo>
                    <a:pt x="77" y="5"/>
                  </a:lnTo>
                  <a:lnTo>
                    <a:pt x="69" y="3"/>
                  </a:lnTo>
                  <a:lnTo>
                    <a:pt x="65" y="4"/>
                  </a:lnTo>
                  <a:lnTo>
                    <a:pt x="58" y="4"/>
                  </a:lnTo>
                  <a:lnTo>
                    <a:pt x="49" y="4"/>
                  </a:lnTo>
                  <a:lnTo>
                    <a:pt x="44" y="3"/>
                  </a:lnTo>
                  <a:lnTo>
                    <a:pt x="41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1" y="1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8" name="Freeform 415"/>
            <p:cNvSpPr>
              <a:spLocks/>
            </p:cNvSpPr>
            <p:nvPr/>
          </p:nvSpPr>
          <p:spPr bwMode="auto">
            <a:xfrm>
              <a:off x="1899" y="3651"/>
              <a:ext cx="12" cy="26"/>
            </a:xfrm>
            <a:custGeom>
              <a:avLst/>
              <a:gdLst>
                <a:gd name="T0" fmla="*/ 6 w 12"/>
                <a:gd name="T1" fmla="*/ 26 h 26"/>
                <a:gd name="T2" fmla="*/ 5 w 12"/>
                <a:gd name="T3" fmla="*/ 20 h 26"/>
                <a:gd name="T4" fmla="*/ 4 w 12"/>
                <a:gd name="T5" fmla="*/ 15 h 26"/>
                <a:gd name="T6" fmla="*/ 5 w 12"/>
                <a:gd name="T7" fmla="*/ 10 h 26"/>
                <a:gd name="T8" fmla="*/ 6 w 12"/>
                <a:gd name="T9" fmla="*/ 7 h 26"/>
                <a:gd name="T10" fmla="*/ 11 w 12"/>
                <a:gd name="T11" fmla="*/ 2 h 26"/>
                <a:gd name="T12" fmla="*/ 12 w 12"/>
                <a:gd name="T13" fmla="*/ 0 h 26"/>
                <a:gd name="T14" fmla="*/ 6 w 12"/>
                <a:gd name="T15" fmla="*/ 4 h 26"/>
                <a:gd name="T16" fmla="*/ 3 w 12"/>
                <a:gd name="T17" fmla="*/ 9 h 26"/>
                <a:gd name="T18" fmla="*/ 0 w 12"/>
                <a:gd name="T19" fmla="*/ 12 h 26"/>
                <a:gd name="T20" fmla="*/ 2 w 12"/>
                <a:gd name="T21" fmla="*/ 17 h 26"/>
                <a:gd name="T22" fmla="*/ 3 w 12"/>
                <a:gd name="T23" fmla="*/ 20 h 26"/>
                <a:gd name="T24" fmla="*/ 5 w 12"/>
                <a:gd name="T25" fmla="*/ 24 h 26"/>
                <a:gd name="T26" fmla="*/ 6 w 12"/>
                <a:gd name="T27" fmla="*/ 26 h 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26">
                  <a:moveTo>
                    <a:pt x="6" y="26"/>
                  </a:moveTo>
                  <a:lnTo>
                    <a:pt x="5" y="20"/>
                  </a:lnTo>
                  <a:lnTo>
                    <a:pt x="4" y="15"/>
                  </a:lnTo>
                  <a:lnTo>
                    <a:pt x="5" y="10"/>
                  </a:lnTo>
                  <a:lnTo>
                    <a:pt x="6" y="7"/>
                  </a:lnTo>
                  <a:lnTo>
                    <a:pt x="11" y="2"/>
                  </a:lnTo>
                  <a:lnTo>
                    <a:pt x="12" y="0"/>
                  </a:lnTo>
                  <a:lnTo>
                    <a:pt x="6" y="4"/>
                  </a:lnTo>
                  <a:lnTo>
                    <a:pt x="3" y="9"/>
                  </a:lnTo>
                  <a:lnTo>
                    <a:pt x="0" y="12"/>
                  </a:lnTo>
                  <a:lnTo>
                    <a:pt x="2" y="17"/>
                  </a:lnTo>
                  <a:lnTo>
                    <a:pt x="3" y="20"/>
                  </a:lnTo>
                  <a:lnTo>
                    <a:pt x="5" y="24"/>
                  </a:ln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9" name="Freeform 416"/>
            <p:cNvSpPr>
              <a:spLocks/>
            </p:cNvSpPr>
            <p:nvPr/>
          </p:nvSpPr>
          <p:spPr bwMode="auto">
            <a:xfrm>
              <a:off x="1889" y="3672"/>
              <a:ext cx="112" cy="52"/>
            </a:xfrm>
            <a:custGeom>
              <a:avLst/>
              <a:gdLst>
                <a:gd name="T0" fmla="*/ 109 w 112"/>
                <a:gd name="T1" fmla="*/ 22 h 52"/>
                <a:gd name="T2" fmla="*/ 101 w 112"/>
                <a:gd name="T3" fmla="*/ 31 h 52"/>
                <a:gd name="T4" fmla="*/ 93 w 112"/>
                <a:gd name="T5" fmla="*/ 38 h 52"/>
                <a:gd name="T6" fmla="*/ 83 w 112"/>
                <a:gd name="T7" fmla="*/ 43 h 52"/>
                <a:gd name="T8" fmla="*/ 72 w 112"/>
                <a:gd name="T9" fmla="*/ 45 h 52"/>
                <a:gd name="T10" fmla="*/ 62 w 112"/>
                <a:gd name="T11" fmla="*/ 46 h 52"/>
                <a:gd name="T12" fmla="*/ 52 w 112"/>
                <a:gd name="T13" fmla="*/ 46 h 52"/>
                <a:gd name="T14" fmla="*/ 41 w 112"/>
                <a:gd name="T15" fmla="*/ 44 h 52"/>
                <a:gd name="T16" fmla="*/ 32 w 112"/>
                <a:gd name="T17" fmla="*/ 42 h 52"/>
                <a:gd name="T18" fmla="*/ 46 w 112"/>
                <a:gd name="T19" fmla="*/ 43 h 52"/>
                <a:gd name="T20" fmla="*/ 52 w 112"/>
                <a:gd name="T21" fmla="*/ 43 h 52"/>
                <a:gd name="T22" fmla="*/ 38 w 112"/>
                <a:gd name="T23" fmla="*/ 34 h 52"/>
                <a:gd name="T24" fmla="*/ 31 w 112"/>
                <a:gd name="T25" fmla="*/ 27 h 52"/>
                <a:gd name="T26" fmla="*/ 29 w 112"/>
                <a:gd name="T27" fmla="*/ 22 h 52"/>
                <a:gd name="T28" fmla="*/ 28 w 112"/>
                <a:gd name="T29" fmla="*/ 21 h 52"/>
                <a:gd name="T30" fmla="*/ 29 w 112"/>
                <a:gd name="T31" fmla="*/ 16 h 52"/>
                <a:gd name="T32" fmla="*/ 28 w 112"/>
                <a:gd name="T33" fmla="*/ 14 h 52"/>
                <a:gd name="T34" fmla="*/ 24 w 112"/>
                <a:gd name="T35" fmla="*/ 11 h 52"/>
                <a:gd name="T36" fmla="*/ 22 w 112"/>
                <a:gd name="T37" fmla="*/ 10 h 52"/>
                <a:gd name="T38" fmla="*/ 15 w 112"/>
                <a:gd name="T39" fmla="*/ 7 h 52"/>
                <a:gd name="T40" fmla="*/ 13 w 112"/>
                <a:gd name="T41" fmla="*/ 7 h 52"/>
                <a:gd name="T42" fmla="*/ 8 w 112"/>
                <a:gd name="T43" fmla="*/ 0 h 52"/>
                <a:gd name="T44" fmla="*/ 6 w 112"/>
                <a:gd name="T45" fmla="*/ 3 h 52"/>
                <a:gd name="T46" fmla="*/ 2 w 112"/>
                <a:gd name="T47" fmla="*/ 7 h 52"/>
                <a:gd name="T48" fmla="*/ 0 w 112"/>
                <a:gd name="T49" fmla="*/ 13 h 52"/>
                <a:gd name="T50" fmla="*/ 6 w 112"/>
                <a:gd name="T51" fmla="*/ 34 h 52"/>
                <a:gd name="T52" fmla="*/ 9 w 112"/>
                <a:gd name="T53" fmla="*/ 38 h 52"/>
                <a:gd name="T54" fmla="*/ 21 w 112"/>
                <a:gd name="T55" fmla="*/ 44 h 52"/>
                <a:gd name="T56" fmla="*/ 31 w 112"/>
                <a:gd name="T57" fmla="*/ 47 h 52"/>
                <a:gd name="T58" fmla="*/ 41 w 112"/>
                <a:gd name="T59" fmla="*/ 50 h 52"/>
                <a:gd name="T60" fmla="*/ 51 w 112"/>
                <a:gd name="T61" fmla="*/ 52 h 52"/>
                <a:gd name="T62" fmla="*/ 60 w 112"/>
                <a:gd name="T63" fmla="*/ 52 h 52"/>
                <a:gd name="T64" fmla="*/ 68 w 112"/>
                <a:gd name="T65" fmla="*/ 52 h 52"/>
                <a:gd name="T66" fmla="*/ 81 w 112"/>
                <a:gd name="T67" fmla="*/ 50 h 52"/>
                <a:gd name="T68" fmla="*/ 93 w 112"/>
                <a:gd name="T69" fmla="*/ 46 h 52"/>
                <a:gd name="T70" fmla="*/ 101 w 112"/>
                <a:gd name="T71" fmla="*/ 42 h 52"/>
                <a:gd name="T72" fmla="*/ 107 w 112"/>
                <a:gd name="T73" fmla="*/ 37 h 52"/>
                <a:gd name="T74" fmla="*/ 110 w 112"/>
                <a:gd name="T75" fmla="*/ 35 h 52"/>
                <a:gd name="T76" fmla="*/ 112 w 112"/>
                <a:gd name="T77" fmla="*/ 32 h 52"/>
                <a:gd name="T78" fmla="*/ 112 w 112"/>
                <a:gd name="T79" fmla="*/ 29 h 52"/>
                <a:gd name="T80" fmla="*/ 112 w 112"/>
                <a:gd name="T81" fmla="*/ 27 h 52"/>
                <a:gd name="T82" fmla="*/ 110 w 112"/>
                <a:gd name="T83" fmla="*/ 23 h 52"/>
                <a:gd name="T84" fmla="*/ 109 w 112"/>
                <a:gd name="T85" fmla="*/ 22 h 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2" h="52">
                  <a:moveTo>
                    <a:pt x="109" y="22"/>
                  </a:moveTo>
                  <a:lnTo>
                    <a:pt x="101" y="31"/>
                  </a:lnTo>
                  <a:lnTo>
                    <a:pt x="93" y="38"/>
                  </a:lnTo>
                  <a:lnTo>
                    <a:pt x="83" y="43"/>
                  </a:lnTo>
                  <a:lnTo>
                    <a:pt x="72" y="45"/>
                  </a:lnTo>
                  <a:lnTo>
                    <a:pt x="62" y="46"/>
                  </a:lnTo>
                  <a:lnTo>
                    <a:pt x="52" y="46"/>
                  </a:lnTo>
                  <a:lnTo>
                    <a:pt x="41" y="44"/>
                  </a:lnTo>
                  <a:lnTo>
                    <a:pt x="32" y="42"/>
                  </a:lnTo>
                  <a:lnTo>
                    <a:pt x="46" y="43"/>
                  </a:lnTo>
                  <a:lnTo>
                    <a:pt x="52" y="43"/>
                  </a:lnTo>
                  <a:lnTo>
                    <a:pt x="38" y="34"/>
                  </a:lnTo>
                  <a:lnTo>
                    <a:pt x="31" y="27"/>
                  </a:lnTo>
                  <a:lnTo>
                    <a:pt x="29" y="22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4"/>
                  </a:lnTo>
                  <a:lnTo>
                    <a:pt x="24" y="11"/>
                  </a:lnTo>
                  <a:lnTo>
                    <a:pt x="22" y="10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8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3"/>
                  </a:lnTo>
                  <a:lnTo>
                    <a:pt x="6" y="34"/>
                  </a:lnTo>
                  <a:lnTo>
                    <a:pt x="9" y="38"/>
                  </a:lnTo>
                  <a:lnTo>
                    <a:pt x="21" y="44"/>
                  </a:lnTo>
                  <a:lnTo>
                    <a:pt x="31" y="47"/>
                  </a:lnTo>
                  <a:lnTo>
                    <a:pt x="41" y="50"/>
                  </a:lnTo>
                  <a:lnTo>
                    <a:pt x="51" y="52"/>
                  </a:lnTo>
                  <a:lnTo>
                    <a:pt x="60" y="52"/>
                  </a:lnTo>
                  <a:lnTo>
                    <a:pt x="68" y="52"/>
                  </a:lnTo>
                  <a:lnTo>
                    <a:pt x="81" y="50"/>
                  </a:lnTo>
                  <a:lnTo>
                    <a:pt x="93" y="46"/>
                  </a:lnTo>
                  <a:lnTo>
                    <a:pt x="101" y="42"/>
                  </a:lnTo>
                  <a:lnTo>
                    <a:pt x="107" y="37"/>
                  </a:lnTo>
                  <a:lnTo>
                    <a:pt x="110" y="35"/>
                  </a:lnTo>
                  <a:lnTo>
                    <a:pt x="112" y="32"/>
                  </a:lnTo>
                  <a:lnTo>
                    <a:pt x="112" y="29"/>
                  </a:lnTo>
                  <a:lnTo>
                    <a:pt x="112" y="27"/>
                  </a:lnTo>
                  <a:lnTo>
                    <a:pt x="110" y="23"/>
                  </a:lnTo>
                  <a:lnTo>
                    <a:pt x="10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0" name="Freeform 417"/>
            <p:cNvSpPr>
              <a:spLocks/>
            </p:cNvSpPr>
            <p:nvPr/>
          </p:nvSpPr>
          <p:spPr bwMode="auto">
            <a:xfrm>
              <a:off x="1928" y="3652"/>
              <a:ext cx="61" cy="40"/>
            </a:xfrm>
            <a:custGeom>
              <a:avLst/>
              <a:gdLst>
                <a:gd name="T0" fmla="*/ 46 w 61"/>
                <a:gd name="T1" fmla="*/ 40 h 40"/>
                <a:gd name="T2" fmla="*/ 53 w 61"/>
                <a:gd name="T3" fmla="*/ 39 h 40"/>
                <a:gd name="T4" fmla="*/ 57 w 61"/>
                <a:gd name="T5" fmla="*/ 36 h 40"/>
                <a:gd name="T6" fmla="*/ 60 w 61"/>
                <a:gd name="T7" fmla="*/ 35 h 40"/>
                <a:gd name="T8" fmla="*/ 61 w 61"/>
                <a:gd name="T9" fmla="*/ 33 h 40"/>
                <a:gd name="T10" fmla="*/ 58 w 61"/>
                <a:gd name="T11" fmla="*/ 31 h 40"/>
                <a:gd name="T12" fmla="*/ 56 w 61"/>
                <a:gd name="T13" fmla="*/ 26 h 40"/>
                <a:gd name="T14" fmla="*/ 49 w 61"/>
                <a:gd name="T15" fmla="*/ 20 h 40"/>
                <a:gd name="T16" fmla="*/ 42 w 61"/>
                <a:gd name="T17" fmla="*/ 16 h 40"/>
                <a:gd name="T18" fmla="*/ 37 w 61"/>
                <a:gd name="T19" fmla="*/ 11 h 40"/>
                <a:gd name="T20" fmla="*/ 32 w 61"/>
                <a:gd name="T21" fmla="*/ 8 h 40"/>
                <a:gd name="T22" fmla="*/ 28 w 61"/>
                <a:gd name="T23" fmla="*/ 4 h 40"/>
                <a:gd name="T24" fmla="*/ 23 w 61"/>
                <a:gd name="T25" fmla="*/ 1 h 40"/>
                <a:gd name="T26" fmla="*/ 20 w 61"/>
                <a:gd name="T27" fmla="*/ 1 h 40"/>
                <a:gd name="T28" fmla="*/ 16 w 61"/>
                <a:gd name="T29" fmla="*/ 0 h 40"/>
                <a:gd name="T30" fmla="*/ 13 w 61"/>
                <a:gd name="T31" fmla="*/ 0 h 40"/>
                <a:gd name="T32" fmla="*/ 10 w 61"/>
                <a:gd name="T33" fmla="*/ 1 h 40"/>
                <a:gd name="T34" fmla="*/ 6 w 61"/>
                <a:gd name="T35" fmla="*/ 2 h 40"/>
                <a:gd name="T36" fmla="*/ 2 w 61"/>
                <a:gd name="T37" fmla="*/ 3 h 40"/>
                <a:gd name="T38" fmla="*/ 0 w 61"/>
                <a:gd name="T39" fmla="*/ 6 h 40"/>
                <a:gd name="T40" fmla="*/ 10 w 61"/>
                <a:gd name="T41" fmla="*/ 8 h 40"/>
                <a:gd name="T42" fmla="*/ 20 w 61"/>
                <a:gd name="T43" fmla="*/ 10 h 40"/>
                <a:gd name="T44" fmla="*/ 31 w 61"/>
                <a:gd name="T45" fmla="*/ 14 h 40"/>
                <a:gd name="T46" fmla="*/ 40 w 61"/>
                <a:gd name="T47" fmla="*/ 18 h 40"/>
                <a:gd name="T48" fmla="*/ 45 w 61"/>
                <a:gd name="T49" fmla="*/ 22 h 40"/>
                <a:gd name="T50" fmla="*/ 47 w 61"/>
                <a:gd name="T51" fmla="*/ 25 h 40"/>
                <a:gd name="T52" fmla="*/ 49 w 61"/>
                <a:gd name="T53" fmla="*/ 28 h 40"/>
                <a:gd name="T54" fmla="*/ 50 w 61"/>
                <a:gd name="T55" fmla="*/ 32 h 40"/>
                <a:gd name="T56" fmla="*/ 49 w 61"/>
                <a:gd name="T57" fmla="*/ 36 h 40"/>
                <a:gd name="T58" fmla="*/ 46 w 61"/>
                <a:gd name="T59" fmla="*/ 40 h 4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1" h="40">
                  <a:moveTo>
                    <a:pt x="46" y="40"/>
                  </a:moveTo>
                  <a:lnTo>
                    <a:pt x="53" y="39"/>
                  </a:lnTo>
                  <a:lnTo>
                    <a:pt x="57" y="36"/>
                  </a:lnTo>
                  <a:lnTo>
                    <a:pt x="60" y="35"/>
                  </a:lnTo>
                  <a:lnTo>
                    <a:pt x="61" y="33"/>
                  </a:lnTo>
                  <a:lnTo>
                    <a:pt x="58" y="31"/>
                  </a:lnTo>
                  <a:lnTo>
                    <a:pt x="56" y="26"/>
                  </a:lnTo>
                  <a:lnTo>
                    <a:pt x="49" y="20"/>
                  </a:lnTo>
                  <a:lnTo>
                    <a:pt x="42" y="16"/>
                  </a:lnTo>
                  <a:lnTo>
                    <a:pt x="37" y="11"/>
                  </a:lnTo>
                  <a:lnTo>
                    <a:pt x="32" y="8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20" y="1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6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10" y="8"/>
                  </a:lnTo>
                  <a:lnTo>
                    <a:pt x="20" y="10"/>
                  </a:lnTo>
                  <a:lnTo>
                    <a:pt x="31" y="14"/>
                  </a:lnTo>
                  <a:lnTo>
                    <a:pt x="40" y="18"/>
                  </a:lnTo>
                  <a:lnTo>
                    <a:pt x="45" y="22"/>
                  </a:lnTo>
                  <a:lnTo>
                    <a:pt x="47" y="25"/>
                  </a:lnTo>
                  <a:lnTo>
                    <a:pt x="49" y="28"/>
                  </a:lnTo>
                  <a:lnTo>
                    <a:pt x="50" y="32"/>
                  </a:lnTo>
                  <a:lnTo>
                    <a:pt x="49" y="36"/>
                  </a:lnTo>
                  <a:lnTo>
                    <a:pt x="4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1" name="Freeform 418"/>
            <p:cNvSpPr>
              <a:spLocks/>
            </p:cNvSpPr>
            <p:nvPr/>
          </p:nvSpPr>
          <p:spPr bwMode="auto">
            <a:xfrm>
              <a:off x="1965" y="3654"/>
              <a:ext cx="28" cy="29"/>
            </a:xfrm>
            <a:custGeom>
              <a:avLst/>
              <a:gdLst>
                <a:gd name="T0" fmla="*/ 0 w 28"/>
                <a:gd name="T1" fmla="*/ 4 h 29"/>
                <a:gd name="T2" fmla="*/ 1 w 28"/>
                <a:gd name="T3" fmla="*/ 4 h 29"/>
                <a:gd name="T4" fmla="*/ 27 w 28"/>
                <a:gd name="T5" fmla="*/ 29 h 29"/>
                <a:gd name="T6" fmla="*/ 28 w 28"/>
                <a:gd name="T7" fmla="*/ 26 h 29"/>
                <a:gd name="T8" fmla="*/ 28 w 28"/>
                <a:gd name="T9" fmla="*/ 23 h 29"/>
                <a:gd name="T10" fmla="*/ 28 w 28"/>
                <a:gd name="T11" fmla="*/ 18 h 29"/>
                <a:gd name="T12" fmla="*/ 23 w 28"/>
                <a:gd name="T13" fmla="*/ 8 h 29"/>
                <a:gd name="T14" fmla="*/ 19 w 28"/>
                <a:gd name="T15" fmla="*/ 1 h 29"/>
                <a:gd name="T16" fmla="*/ 17 w 28"/>
                <a:gd name="T17" fmla="*/ 0 h 29"/>
                <a:gd name="T18" fmla="*/ 16 w 28"/>
                <a:gd name="T19" fmla="*/ 1 h 29"/>
                <a:gd name="T20" fmla="*/ 10 w 28"/>
                <a:gd name="T21" fmla="*/ 1 h 29"/>
                <a:gd name="T22" fmla="*/ 4 w 28"/>
                <a:gd name="T23" fmla="*/ 1 h 29"/>
                <a:gd name="T24" fmla="*/ 0 w 28"/>
                <a:gd name="T25" fmla="*/ 4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29">
                  <a:moveTo>
                    <a:pt x="0" y="4"/>
                  </a:moveTo>
                  <a:lnTo>
                    <a:pt x="1" y="4"/>
                  </a:lnTo>
                  <a:lnTo>
                    <a:pt x="27" y="29"/>
                  </a:lnTo>
                  <a:lnTo>
                    <a:pt x="28" y="26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3" y="8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6" y="1"/>
                  </a:lnTo>
                  <a:lnTo>
                    <a:pt x="10" y="1"/>
                  </a:lnTo>
                  <a:lnTo>
                    <a:pt x="4" y="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2" name="Freeform 419"/>
            <p:cNvSpPr>
              <a:spLocks/>
            </p:cNvSpPr>
            <p:nvPr/>
          </p:nvSpPr>
          <p:spPr bwMode="auto">
            <a:xfrm>
              <a:off x="1909" y="3648"/>
              <a:ext cx="26" cy="32"/>
            </a:xfrm>
            <a:custGeom>
              <a:avLst/>
              <a:gdLst>
                <a:gd name="T0" fmla="*/ 17 w 26"/>
                <a:gd name="T1" fmla="*/ 3 h 32"/>
                <a:gd name="T2" fmla="*/ 11 w 26"/>
                <a:gd name="T3" fmla="*/ 7 h 32"/>
                <a:gd name="T4" fmla="*/ 9 w 26"/>
                <a:gd name="T5" fmla="*/ 11 h 32"/>
                <a:gd name="T6" fmla="*/ 6 w 26"/>
                <a:gd name="T7" fmla="*/ 14 h 32"/>
                <a:gd name="T8" fmla="*/ 5 w 26"/>
                <a:gd name="T9" fmla="*/ 16 h 32"/>
                <a:gd name="T10" fmla="*/ 6 w 26"/>
                <a:gd name="T11" fmla="*/ 20 h 32"/>
                <a:gd name="T12" fmla="*/ 6 w 26"/>
                <a:gd name="T13" fmla="*/ 21 h 32"/>
                <a:gd name="T14" fmla="*/ 4 w 26"/>
                <a:gd name="T15" fmla="*/ 22 h 32"/>
                <a:gd name="T16" fmla="*/ 2 w 26"/>
                <a:gd name="T17" fmla="*/ 26 h 32"/>
                <a:gd name="T18" fmla="*/ 0 w 26"/>
                <a:gd name="T19" fmla="*/ 31 h 32"/>
                <a:gd name="T20" fmla="*/ 8 w 26"/>
                <a:gd name="T21" fmla="*/ 32 h 32"/>
                <a:gd name="T22" fmla="*/ 10 w 26"/>
                <a:gd name="T23" fmla="*/ 20 h 32"/>
                <a:gd name="T24" fmla="*/ 13 w 26"/>
                <a:gd name="T25" fmla="*/ 13 h 32"/>
                <a:gd name="T26" fmla="*/ 17 w 26"/>
                <a:gd name="T27" fmla="*/ 8 h 32"/>
                <a:gd name="T28" fmla="*/ 19 w 26"/>
                <a:gd name="T29" fmla="*/ 6 h 32"/>
                <a:gd name="T30" fmla="*/ 21 w 26"/>
                <a:gd name="T31" fmla="*/ 4 h 32"/>
                <a:gd name="T32" fmla="*/ 25 w 26"/>
                <a:gd name="T33" fmla="*/ 3 h 32"/>
                <a:gd name="T34" fmla="*/ 26 w 26"/>
                <a:gd name="T35" fmla="*/ 3 h 32"/>
                <a:gd name="T36" fmla="*/ 21 w 26"/>
                <a:gd name="T37" fmla="*/ 0 h 32"/>
                <a:gd name="T38" fmla="*/ 18 w 26"/>
                <a:gd name="T39" fmla="*/ 0 h 32"/>
                <a:gd name="T40" fmla="*/ 17 w 26"/>
                <a:gd name="T41" fmla="*/ 1 h 32"/>
                <a:gd name="T42" fmla="*/ 17 w 26"/>
                <a:gd name="T43" fmla="*/ 3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32">
                  <a:moveTo>
                    <a:pt x="17" y="3"/>
                  </a:moveTo>
                  <a:lnTo>
                    <a:pt x="11" y="7"/>
                  </a:lnTo>
                  <a:lnTo>
                    <a:pt x="9" y="11"/>
                  </a:lnTo>
                  <a:lnTo>
                    <a:pt x="6" y="14"/>
                  </a:lnTo>
                  <a:lnTo>
                    <a:pt x="5" y="16"/>
                  </a:lnTo>
                  <a:lnTo>
                    <a:pt x="6" y="20"/>
                  </a:lnTo>
                  <a:lnTo>
                    <a:pt x="6" y="21"/>
                  </a:lnTo>
                  <a:lnTo>
                    <a:pt x="4" y="22"/>
                  </a:lnTo>
                  <a:lnTo>
                    <a:pt x="2" y="26"/>
                  </a:lnTo>
                  <a:lnTo>
                    <a:pt x="0" y="31"/>
                  </a:lnTo>
                  <a:lnTo>
                    <a:pt x="8" y="32"/>
                  </a:lnTo>
                  <a:lnTo>
                    <a:pt x="10" y="20"/>
                  </a:lnTo>
                  <a:lnTo>
                    <a:pt x="13" y="13"/>
                  </a:lnTo>
                  <a:lnTo>
                    <a:pt x="17" y="8"/>
                  </a:lnTo>
                  <a:lnTo>
                    <a:pt x="19" y="6"/>
                  </a:lnTo>
                  <a:lnTo>
                    <a:pt x="21" y="4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7" y="1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3" name="Freeform 420"/>
            <p:cNvSpPr>
              <a:spLocks/>
            </p:cNvSpPr>
            <p:nvPr/>
          </p:nvSpPr>
          <p:spPr bwMode="auto">
            <a:xfrm>
              <a:off x="1929" y="3672"/>
              <a:ext cx="1" cy="1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4" name="Freeform 421"/>
            <p:cNvSpPr>
              <a:spLocks/>
            </p:cNvSpPr>
            <p:nvPr/>
          </p:nvSpPr>
          <p:spPr bwMode="auto">
            <a:xfrm>
              <a:off x="1917" y="3672"/>
              <a:ext cx="45" cy="37"/>
            </a:xfrm>
            <a:custGeom>
              <a:avLst/>
              <a:gdLst>
                <a:gd name="T0" fmla="*/ 23 w 45"/>
                <a:gd name="T1" fmla="*/ 27 h 37"/>
                <a:gd name="T2" fmla="*/ 16 w 45"/>
                <a:gd name="T3" fmla="*/ 22 h 37"/>
                <a:gd name="T4" fmla="*/ 10 w 45"/>
                <a:gd name="T5" fmla="*/ 19 h 37"/>
                <a:gd name="T6" fmla="*/ 4 w 45"/>
                <a:gd name="T7" fmla="*/ 15 h 37"/>
                <a:gd name="T8" fmla="*/ 5 w 45"/>
                <a:gd name="T9" fmla="*/ 11 h 37"/>
                <a:gd name="T10" fmla="*/ 6 w 45"/>
                <a:gd name="T11" fmla="*/ 7 h 37"/>
                <a:gd name="T12" fmla="*/ 12 w 45"/>
                <a:gd name="T13" fmla="*/ 0 h 37"/>
                <a:gd name="T14" fmla="*/ 6 w 45"/>
                <a:gd name="T15" fmla="*/ 4 h 37"/>
                <a:gd name="T16" fmla="*/ 3 w 45"/>
                <a:gd name="T17" fmla="*/ 6 h 37"/>
                <a:gd name="T18" fmla="*/ 2 w 45"/>
                <a:gd name="T19" fmla="*/ 8 h 37"/>
                <a:gd name="T20" fmla="*/ 1 w 45"/>
                <a:gd name="T21" fmla="*/ 10 h 37"/>
                <a:gd name="T22" fmla="*/ 0 w 45"/>
                <a:gd name="T23" fmla="*/ 12 h 37"/>
                <a:gd name="T24" fmla="*/ 1 w 45"/>
                <a:gd name="T25" fmla="*/ 14 h 37"/>
                <a:gd name="T26" fmla="*/ 5 w 45"/>
                <a:gd name="T27" fmla="*/ 20 h 37"/>
                <a:gd name="T28" fmla="*/ 9 w 45"/>
                <a:gd name="T29" fmla="*/ 26 h 37"/>
                <a:gd name="T30" fmla="*/ 13 w 45"/>
                <a:gd name="T31" fmla="*/ 31 h 37"/>
                <a:gd name="T32" fmla="*/ 21 w 45"/>
                <a:gd name="T33" fmla="*/ 37 h 37"/>
                <a:gd name="T34" fmla="*/ 32 w 45"/>
                <a:gd name="T35" fmla="*/ 35 h 37"/>
                <a:gd name="T36" fmla="*/ 40 w 45"/>
                <a:gd name="T37" fmla="*/ 32 h 37"/>
                <a:gd name="T38" fmla="*/ 45 w 45"/>
                <a:gd name="T39" fmla="*/ 30 h 37"/>
                <a:gd name="T40" fmla="*/ 36 w 45"/>
                <a:gd name="T41" fmla="*/ 29 h 37"/>
                <a:gd name="T42" fmla="*/ 23 w 45"/>
                <a:gd name="T43" fmla="*/ 27 h 3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37">
                  <a:moveTo>
                    <a:pt x="23" y="27"/>
                  </a:moveTo>
                  <a:lnTo>
                    <a:pt x="16" y="22"/>
                  </a:lnTo>
                  <a:lnTo>
                    <a:pt x="10" y="19"/>
                  </a:lnTo>
                  <a:lnTo>
                    <a:pt x="4" y="15"/>
                  </a:lnTo>
                  <a:lnTo>
                    <a:pt x="5" y="11"/>
                  </a:lnTo>
                  <a:lnTo>
                    <a:pt x="6" y="7"/>
                  </a:lnTo>
                  <a:lnTo>
                    <a:pt x="12" y="0"/>
                  </a:lnTo>
                  <a:lnTo>
                    <a:pt x="6" y="4"/>
                  </a:lnTo>
                  <a:lnTo>
                    <a:pt x="3" y="6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5" y="20"/>
                  </a:lnTo>
                  <a:lnTo>
                    <a:pt x="9" y="26"/>
                  </a:lnTo>
                  <a:lnTo>
                    <a:pt x="13" y="31"/>
                  </a:lnTo>
                  <a:lnTo>
                    <a:pt x="21" y="37"/>
                  </a:lnTo>
                  <a:lnTo>
                    <a:pt x="32" y="35"/>
                  </a:lnTo>
                  <a:lnTo>
                    <a:pt x="40" y="32"/>
                  </a:lnTo>
                  <a:lnTo>
                    <a:pt x="45" y="30"/>
                  </a:lnTo>
                  <a:lnTo>
                    <a:pt x="36" y="29"/>
                  </a:lnTo>
                  <a:lnTo>
                    <a:pt x="23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5" name="Freeform 422"/>
            <p:cNvSpPr>
              <a:spLocks/>
            </p:cNvSpPr>
            <p:nvPr/>
          </p:nvSpPr>
          <p:spPr bwMode="auto">
            <a:xfrm>
              <a:off x="1928" y="3669"/>
              <a:ext cx="33" cy="26"/>
            </a:xfrm>
            <a:custGeom>
              <a:avLst/>
              <a:gdLst>
                <a:gd name="T0" fmla="*/ 12 w 33"/>
                <a:gd name="T1" fmla="*/ 18 h 26"/>
                <a:gd name="T2" fmla="*/ 13 w 33"/>
                <a:gd name="T3" fmla="*/ 17 h 26"/>
                <a:gd name="T4" fmla="*/ 13 w 33"/>
                <a:gd name="T5" fmla="*/ 15 h 26"/>
                <a:gd name="T6" fmla="*/ 14 w 33"/>
                <a:gd name="T7" fmla="*/ 13 h 26"/>
                <a:gd name="T8" fmla="*/ 17 w 33"/>
                <a:gd name="T9" fmla="*/ 9 h 26"/>
                <a:gd name="T10" fmla="*/ 21 w 33"/>
                <a:gd name="T11" fmla="*/ 7 h 26"/>
                <a:gd name="T12" fmla="*/ 23 w 33"/>
                <a:gd name="T13" fmla="*/ 7 h 26"/>
                <a:gd name="T14" fmla="*/ 20 w 33"/>
                <a:gd name="T15" fmla="*/ 7 h 26"/>
                <a:gd name="T16" fmla="*/ 15 w 33"/>
                <a:gd name="T17" fmla="*/ 8 h 26"/>
                <a:gd name="T18" fmla="*/ 12 w 33"/>
                <a:gd name="T19" fmla="*/ 10 h 26"/>
                <a:gd name="T20" fmla="*/ 10 w 33"/>
                <a:gd name="T21" fmla="*/ 13 h 26"/>
                <a:gd name="T22" fmla="*/ 10 w 33"/>
                <a:gd name="T23" fmla="*/ 9 h 26"/>
                <a:gd name="T24" fmla="*/ 12 w 33"/>
                <a:gd name="T25" fmla="*/ 7 h 26"/>
                <a:gd name="T26" fmla="*/ 14 w 33"/>
                <a:gd name="T27" fmla="*/ 6 h 26"/>
                <a:gd name="T28" fmla="*/ 16 w 33"/>
                <a:gd name="T29" fmla="*/ 5 h 26"/>
                <a:gd name="T30" fmla="*/ 21 w 33"/>
                <a:gd name="T31" fmla="*/ 3 h 26"/>
                <a:gd name="T32" fmla="*/ 26 w 33"/>
                <a:gd name="T33" fmla="*/ 3 h 26"/>
                <a:gd name="T34" fmla="*/ 33 w 33"/>
                <a:gd name="T35" fmla="*/ 5 h 26"/>
                <a:gd name="T36" fmla="*/ 18 w 33"/>
                <a:gd name="T37" fmla="*/ 0 h 26"/>
                <a:gd name="T38" fmla="*/ 12 w 33"/>
                <a:gd name="T39" fmla="*/ 3 h 26"/>
                <a:gd name="T40" fmla="*/ 7 w 33"/>
                <a:gd name="T41" fmla="*/ 6 h 26"/>
                <a:gd name="T42" fmla="*/ 3 w 33"/>
                <a:gd name="T43" fmla="*/ 10 h 26"/>
                <a:gd name="T44" fmla="*/ 3 w 33"/>
                <a:gd name="T45" fmla="*/ 9 h 26"/>
                <a:gd name="T46" fmla="*/ 2 w 33"/>
                <a:gd name="T47" fmla="*/ 10 h 26"/>
                <a:gd name="T48" fmla="*/ 0 w 33"/>
                <a:gd name="T49" fmla="*/ 13 h 26"/>
                <a:gd name="T50" fmla="*/ 0 w 33"/>
                <a:gd name="T51" fmla="*/ 18 h 26"/>
                <a:gd name="T52" fmla="*/ 1 w 33"/>
                <a:gd name="T53" fmla="*/ 21 h 26"/>
                <a:gd name="T54" fmla="*/ 5 w 33"/>
                <a:gd name="T55" fmla="*/ 24 h 26"/>
                <a:gd name="T56" fmla="*/ 7 w 33"/>
                <a:gd name="T57" fmla="*/ 25 h 26"/>
                <a:gd name="T58" fmla="*/ 10 w 33"/>
                <a:gd name="T59" fmla="*/ 26 h 26"/>
                <a:gd name="T60" fmla="*/ 15 w 33"/>
                <a:gd name="T61" fmla="*/ 26 h 26"/>
                <a:gd name="T62" fmla="*/ 20 w 33"/>
                <a:gd name="T63" fmla="*/ 24 h 26"/>
                <a:gd name="T64" fmla="*/ 16 w 33"/>
                <a:gd name="T65" fmla="*/ 23 h 26"/>
                <a:gd name="T66" fmla="*/ 13 w 33"/>
                <a:gd name="T67" fmla="*/ 21 h 26"/>
                <a:gd name="T68" fmla="*/ 12 w 33"/>
                <a:gd name="T69" fmla="*/ 18 h 2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3" h="26">
                  <a:moveTo>
                    <a:pt x="12" y="18"/>
                  </a:moveTo>
                  <a:lnTo>
                    <a:pt x="13" y="17"/>
                  </a:lnTo>
                  <a:lnTo>
                    <a:pt x="13" y="15"/>
                  </a:lnTo>
                  <a:lnTo>
                    <a:pt x="14" y="13"/>
                  </a:lnTo>
                  <a:lnTo>
                    <a:pt x="17" y="9"/>
                  </a:lnTo>
                  <a:lnTo>
                    <a:pt x="21" y="7"/>
                  </a:lnTo>
                  <a:lnTo>
                    <a:pt x="23" y="7"/>
                  </a:lnTo>
                  <a:lnTo>
                    <a:pt x="20" y="7"/>
                  </a:lnTo>
                  <a:lnTo>
                    <a:pt x="15" y="8"/>
                  </a:lnTo>
                  <a:lnTo>
                    <a:pt x="12" y="10"/>
                  </a:lnTo>
                  <a:lnTo>
                    <a:pt x="10" y="13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4" y="6"/>
                  </a:lnTo>
                  <a:lnTo>
                    <a:pt x="16" y="5"/>
                  </a:lnTo>
                  <a:lnTo>
                    <a:pt x="21" y="3"/>
                  </a:lnTo>
                  <a:lnTo>
                    <a:pt x="26" y="3"/>
                  </a:lnTo>
                  <a:lnTo>
                    <a:pt x="33" y="5"/>
                  </a:lnTo>
                  <a:lnTo>
                    <a:pt x="18" y="0"/>
                  </a:lnTo>
                  <a:lnTo>
                    <a:pt x="12" y="3"/>
                  </a:lnTo>
                  <a:lnTo>
                    <a:pt x="7" y="6"/>
                  </a:lnTo>
                  <a:lnTo>
                    <a:pt x="3" y="10"/>
                  </a:lnTo>
                  <a:lnTo>
                    <a:pt x="3" y="9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5" y="24"/>
                  </a:lnTo>
                  <a:lnTo>
                    <a:pt x="7" y="25"/>
                  </a:lnTo>
                  <a:lnTo>
                    <a:pt x="10" y="26"/>
                  </a:lnTo>
                  <a:lnTo>
                    <a:pt x="15" y="26"/>
                  </a:lnTo>
                  <a:lnTo>
                    <a:pt x="20" y="24"/>
                  </a:lnTo>
                  <a:lnTo>
                    <a:pt x="16" y="23"/>
                  </a:lnTo>
                  <a:lnTo>
                    <a:pt x="13" y="21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6" name="Freeform 423"/>
            <p:cNvSpPr>
              <a:spLocks/>
            </p:cNvSpPr>
            <p:nvPr/>
          </p:nvSpPr>
          <p:spPr bwMode="auto">
            <a:xfrm>
              <a:off x="1943" y="3675"/>
              <a:ext cx="29" cy="27"/>
            </a:xfrm>
            <a:custGeom>
              <a:avLst/>
              <a:gdLst>
                <a:gd name="T0" fmla="*/ 29 w 29"/>
                <a:gd name="T1" fmla="*/ 18 h 27"/>
                <a:gd name="T2" fmla="*/ 29 w 29"/>
                <a:gd name="T3" fmla="*/ 17 h 27"/>
                <a:gd name="T4" fmla="*/ 27 w 29"/>
                <a:gd name="T5" fmla="*/ 12 h 27"/>
                <a:gd name="T6" fmla="*/ 25 w 29"/>
                <a:gd name="T7" fmla="*/ 7 h 27"/>
                <a:gd name="T8" fmla="*/ 21 w 29"/>
                <a:gd name="T9" fmla="*/ 0 h 27"/>
                <a:gd name="T10" fmla="*/ 19 w 29"/>
                <a:gd name="T11" fmla="*/ 0 h 27"/>
                <a:gd name="T12" fmla="*/ 17 w 29"/>
                <a:gd name="T13" fmla="*/ 1 h 27"/>
                <a:gd name="T14" fmla="*/ 16 w 29"/>
                <a:gd name="T15" fmla="*/ 2 h 27"/>
                <a:gd name="T16" fmla="*/ 16 w 29"/>
                <a:gd name="T17" fmla="*/ 3 h 27"/>
                <a:gd name="T18" fmla="*/ 17 w 29"/>
                <a:gd name="T19" fmla="*/ 5 h 27"/>
                <a:gd name="T20" fmla="*/ 18 w 29"/>
                <a:gd name="T21" fmla="*/ 8 h 27"/>
                <a:gd name="T22" fmla="*/ 18 w 29"/>
                <a:gd name="T23" fmla="*/ 10 h 27"/>
                <a:gd name="T24" fmla="*/ 15 w 29"/>
                <a:gd name="T25" fmla="*/ 15 h 27"/>
                <a:gd name="T26" fmla="*/ 11 w 29"/>
                <a:gd name="T27" fmla="*/ 18 h 27"/>
                <a:gd name="T28" fmla="*/ 8 w 29"/>
                <a:gd name="T29" fmla="*/ 20 h 27"/>
                <a:gd name="T30" fmla="*/ 5 w 29"/>
                <a:gd name="T31" fmla="*/ 20 h 27"/>
                <a:gd name="T32" fmla="*/ 0 w 29"/>
                <a:gd name="T33" fmla="*/ 21 h 27"/>
                <a:gd name="T34" fmla="*/ 19 w 29"/>
                <a:gd name="T35" fmla="*/ 27 h 27"/>
                <a:gd name="T36" fmla="*/ 22 w 29"/>
                <a:gd name="T37" fmla="*/ 26 h 27"/>
                <a:gd name="T38" fmla="*/ 24 w 29"/>
                <a:gd name="T39" fmla="*/ 24 h 27"/>
                <a:gd name="T40" fmla="*/ 26 w 29"/>
                <a:gd name="T41" fmla="*/ 20 h 27"/>
                <a:gd name="T42" fmla="*/ 29 w 29"/>
                <a:gd name="T43" fmla="*/ 18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" h="27">
                  <a:moveTo>
                    <a:pt x="29" y="18"/>
                  </a:moveTo>
                  <a:lnTo>
                    <a:pt x="29" y="17"/>
                  </a:lnTo>
                  <a:lnTo>
                    <a:pt x="27" y="12"/>
                  </a:lnTo>
                  <a:lnTo>
                    <a:pt x="25" y="7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7" y="5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5" y="15"/>
                  </a:lnTo>
                  <a:lnTo>
                    <a:pt x="11" y="18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0" y="21"/>
                  </a:lnTo>
                  <a:lnTo>
                    <a:pt x="19" y="27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6" y="20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7" name="Freeform 424"/>
            <p:cNvSpPr>
              <a:spLocks/>
            </p:cNvSpPr>
            <p:nvPr/>
          </p:nvSpPr>
          <p:spPr bwMode="auto">
            <a:xfrm>
              <a:off x="1836" y="3711"/>
              <a:ext cx="203" cy="77"/>
            </a:xfrm>
            <a:custGeom>
              <a:avLst/>
              <a:gdLst>
                <a:gd name="T0" fmla="*/ 105 w 203"/>
                <a:gd name="T1" fmla="*/ 59 h 77"/>
                <a:gd name="T2" fmla="*/ 97 w 203"/>
                <a:gd name="T3" fmla="*/ 61 h 77"/>
                <a:gd name="T4" fmla="*/ 87 w 203"/>
                <a:gd name="T5" fmla="*/ 63 h 77"/>
                <a:gd name="T6" fmla="*/ 76 w 203"/>
                <a:gd name="T7" fmla="*/ 65 h 77"/>
                <a:gd name="T8" fmla="*/ 63 w 203"/>
                <a:gd name="T9" fmla="*/ 63 h 77"/>
                <a:gd name="T10" fmla="*/ 50 w 203"/>
                <a:gd name="T11" fmla="*/ 61 h 77"/>
                <a:gd name="T12" fmla="*/ 43 w 203"/>
                <a:gd name="T13" fmla="*/ 58 h 77"/>
                <a:gd name="T14" fmla="*/ 36 w 203"/>
                <a:gd name="T15" fmla="*/ 55 h 77"/>
                <a:gd name="T16" fmla="*/ 29 w 203"/>
                <a:gd name="T17" fmla="*/ 51 h 77"/>
                <a:gd name="T18" fmla="*/ 23 w 203"/>
                <a:gd name="T19" fmla="*/ 45 h 77"/>
                <a:gd name="T20" fmla="*/ 20 w 203"/>
                <a:gd name="T21" fmla="*/ 42 h 77"/>
                <a:gd name="T22" fmla="*/ 16 w 203"/>
                <a:gd name="T23" fmla="*/ 35 h 77"/>
                <a:gd name="T24" fmla="*/ 10 w 203"/>
                <a:gd name="T25" fmla="*/ 19 h 77"/>
                <a:gd name="T26" fmla="*/ 4 w 203"/>
                <a:gd name="T27" fmla="*/ 5 h 77"/>
                <a:gd name="T28" fmla="*/ 2 w 203"/>
                <a:gd name="T29" fmla="*/ 1 h 77"/>
                <a:gd name="T30" fmla="*/ 0 w 203"/>
                <a:gd name="T31" fmla="*/ 0 h 77"/>
                <a:gd name="T32" fmla="*/ 0 w 203"/>
                <a:gd name="T33" fmla="*/ 1 h 77"/>
                <a:gd name="T34" fmla="*/ 0 w 203"/>
                <a:gd name="T35" fmla="*/ 6 h 77"/>
                <a:gd name="T36" fmla="*/ 0 w 203"/>
                <a:gd name="T37" fmla="*/ 12 h 77"/>
                <a:gd name="T38" fmla="*/ 3 w 203"/>
                <a:gd name="T39" fmla="*/ 18 h 77"/>
                <a:gd name="T40" fmla="*/ 5 w 203"/>
                <a:gd name="T41" fmla="*/ 23 h 77"/>
                <a:gd name="T42" fmla="*/ 11 w 203"/>
                <a:gd name="T43" fmla="*/ 36 h 77"/>
                <a:gd name="T44" fmla="*/ 19 w 203"/>
                <a:gd name="T45" fmla="*/ 47 h 77"/>
                <a:gd name="T46" fmla="*/ 27 w 203"/>
                <a:gd name="T47" fmla="*/ 58 h 77"/>
                <a:gd name="T48" fmla="*/ 34 w 203"/>
                <a:gd name="T49" fmla="*/ 66 h 77"/>
                <a:gd name="T50" fmla="*/ 41 w 203"/>
                <a:gd name="T51" fmla="*/ 73 h 77"/>
                <a:gd name="T52" fmla="*/ 46 w 203"/>
                <a:gd name="T53" fmla="*/ 74 h 77"/>
                <a:gd name="T54" fmla="*/ 61 w 203"/>
                <a:gd name="T55" fmla="*/ 76 h 77"/>
                <a:gd name="T56" fmla="*/ 83 w 203"/>
                <a:gd name="T57" fmla="*/ 77 h 77"/>
                <a:gd name="T58" fmla="*/ 95 w 203"/>
                <a:gd name="T59" fmla="*/ 77 h 77"/>
                <a:gd name="T60" fmla="*/ 109 w 203"/>
                <a:gd name="T61" fmla="*/ 76 h 77"/>
                <a:gd name="T62" fmla="*/ 123 w 203"/>
                <a:gd name="T63" fmla="*/ 74 h 77"/>
                <a:gd name="T64" fmla="*/ 137 w 203"/>
                <a:gd name="T65" fmla="*/ 70 h 77"/>
                <a:gd name="T66" fmla="*/ 150 w 203"/>
                <a:gd name="T67" fmla="*/ 65 h 77"/>
                <a:gd name="T68" fmla="*/ 164 w 203"/>
                <a:gd name="T69" fmla="*/ 58 h 77"/>
                <a:gd name="T70" fmla="*/ 176 w 203"/>
                <a:gd name="T71" fmla="*/ 48 h 77"/>
                <a:gd name="T72" fmla="*/ 181 w 203"/>
                <a:gd name="T73" fmla="*/ 43 h 77"/>
                <a:gd name="T74" fmla="*/ 186 w 203"/>
                <a:gd name="T75" fmla="*/ 37 h 77"/>
                <a:gd name="T76" fmla="*/ 192 w 203"/>
                <a:gd name="T77" fmla="*/ 30 h 77"/>
                <a:gd name="T78" fmla="*/ 195 w 203"/>
                <a:gd name="T79" fmla="*/ 23 h 77"/>
                <a:gd name="T80" fmla="*/ 200 w 203"/>
                <a:gd name="T81" fmla="*/ 15 h 77"/>
                <a:gd name="T82" fmla="*/ 203 w 203"/>
                <a:gd name="T83" fmla="*/ 6 h 77"/>
                <a:gd name="T84" fmla="*/ 196 w 203"/>
                <a:gd name="T85" fmla="*/ 14 h 77"/>
                <a:gd name="T86" fmla="*/ 189 w 203"/>
                <a:gd name="T87" fmla="*/ 22 h 77"/>
                <a:gd name="T88" fmla="*/ 181 w 203"/>
                <a:gd name="T89" fmla="*/ 32 h 77"/>
                <a:gd name="T90" fmla="*/ 171 w 203"/>
                <a:gd name="T91" fmla="*/ 42 h 77"/>
                <a:gd name="T92" fmla="*/ 158 w 203"/>
                <a:gd name="T93" fmla="*/ 51 h 77"/>
                <a:gd name="T94" fmla="*/ 153 w 203"/>
                <a:gd name="T95" fmla="*/ 54 h 77"/>
                <a:gd name="T96" fmla="*/ 147 w 203"/>
                <a:gd name="T97" fmla="*/ 58 h 77"/>
                <a:gd name="T98" fmla="*/ 140 w 203"/>
                <a:gd name="T99" fmla="*/ 59 h 77"/>
                <a:gd name="T100" fmla="*/ 134 w 203"/>
                <a:gd name="T101" fmla="*/ 60 h 77"/>
                <a:gd name="T102" fmla="*/ 126 w 203"/>
                <a:gd name="T103" fmla="*/ 63 h 77"/>
                <a:gd name="T104" fmla="*/ 120 w 203"/>
                <a:gd name="T105" fmla="*/ 65 h 77"/>
                <a:gd name="T106" fmla="*/ 117 w 203"/>
                <a:gd name="T107" fmla="*/ 65 h 77"/>
                <a:gd name="T108" fmla="*/ 114 w 203"/>
                <a:gd name="T109" fmla="*/ 63 h 77"/>
                <a:gd name="T110" fmla="*/ 110 w 203"/>
                <a:gd name="T111" fmla="*/ 61 h 77"/>
                <a:gd name="T112" fmla="*/ 108 w 203"/>
                <a:gd name="T113" fmla="*/ 60 h 77"/>
                <a:gd name="T114" fmla="*/ 105 w 203"/>
                <a:gd name="T115" fmla="*/ 59 h 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03" h="77">
                  <a:moveTo>
                    <a:pt x="105" y="59"/>
                  </a:moveTo>
                  <a:lnTo>
                    <a:pt x="97" y="61"/>
                  </a:lnTo>
                  <a:lnTo>
                    <a:pt x="87" y="63"/>
                  </a:lnTo>
                  <a:lnTo>
                    <a:pt x="76" y="65"/>
                  </a:lnTo>
                  <a:lnTo>
                    <a:pt x="63" y="63"/>
                  </a:lnTo>
                  <a:lnTo>
                    <a:pt x="50" y="61"/>
                  </a:lnTo>
                  <a:lnTo>
                    <a:pt x="43" y="58"/>
                  </a:lnTo>
                  <a:lnTo>
                    <a:pt x="36" y="55"/>
                  </a:lnTo>
                  <a:lnTo>
                    <a:pt x="29" y="51"/>
                  </a:lnTo>
                  <a:lnTo>
                    <a:pt x="23" y="45"/>
                  </a:lnTo>
                  <a:lnTo>
                    <a:pt x="20" y="42"/>
                  </a:lnTo>
                  <a:lnTo>
                    <a:pt x="16" y="35"/>
                  </a:lnTo>
                  <a:lnTo>
                    <a:pt x="10" y="19"/>
                  </a:lnTo>
                  <a:lnTo>
                    <a:pt x="4" y="5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0" y="12"/>
                  </a:lnTo>
                  <a:lnTo>
                    <a:pt x="3" y="18"/>
                  </a:lnTo>
                  <a:lnTo>
                    <a:pt x="5" y="23"/>
                  </a:lnTo>
                  <a:lnTo>
                    <a:pt x="11" y="36"/>
                  </a:lnTo>
                  <a:lnTo>
                    <a:pt x="19" y="47"/>
                  </a:lnTo>
                  <a:lnTo>
                    <a:pt x="27" y="58"/>
                  </a:lnTo>
                  <a:lnTo>
                    <a:pt x="34" y="66"/>
                  </a:lnTo>
                  <a:lnTo>
                    <a:pt x="41" y="73"/>
                  </a:lnTo>
                  <a:lnTo>
                    <a:pt x="46" y="74"/>
                  </a:lnTo>
                  <a:lnTo>
                    <a:pt x="61" y="76"/>
                  </a:lnTo>
                  <a:lnTo>
                    <a:pt x="83" y="77"/>
                  </a:lnTo>
                  <a:lnTo>
                    <a:pt x="95" y="77"/>
                  </a:lnTo>
                  <a:lnTo>
                    <a:pt x="109" y="76"/>
                  </a:lnTo>
                  <a:lnTo>
                    <a:pt x="123" y="74"/>
                  </a:lnTo>
                  <a:lnTo>
                    <a:pt x="137" y="70"/>
                  </a:lnTo>
                  <a:lnTo>
                    <a:pt x="150" y="65"/>
                  </a:lnTo>
                  <a:lnTo>
                    <a:pt x="164" y="58"/>
                  </a:lnTo>
                  <a:lnTo>
                    <a:pt x="176" y="48"/>
                  </a:lnTo>
                  <a:lnTo>
                    <a:pt x="181" y="43"/>
                  </a:lnTo>
                  <a:lnTo>
                    <a:pt x="186" y="37"/>
                  </a:lnTo>
                  <a:lnTo>
                    <a:pt x="192" y="30"/>
                  </a:lnTo>
                  <a:lnTo>
                    <a:pt x="195" y="23"/>
                  </a:lnTo>
                  <a:lnTo>
                    <a:pt x="200" y="15"/>
                  </a:lnTo>
                  <a:lnTo>
                    <a:pt x="203" y="6"/>
                  </a:lnTo>
                  <a:lnTo>
                    <a:pt x="196" y="14"/>
                  </a:lnTo>
                  <a:lnTo>
                    <a:pt x="189" y="22"/>
                  </a:lnTo>
                  <a:lnTo>
                    <a:pt x="181" y="32"/>
                  </a:lnTo>
                  <a:lnTo>
                    <a:pt x="171" y="42"/>
                  </a:lnTo>
                  <a:lnTo>
                    <a:pt x="158" y="51"/>
                  </a:lnTo>
                  <a:lnTo>
                    <a:pt x="153" y="54"/>
                  </a:lnTo>
                  <a:lnTo>
                    <a:pt x="147" y="58"/>
                  </a:lnTo>
                  <a:lnTo>
                    <a:pt x="140" y="59"/>
                  </a:lnTo>
                  <a:lnTo>
                    <a:pt x="134" y="60"/>
                  </a:lnTo>
                  <a:lnTo>
                    <a:pt x="126" y="63"/>
                  </a:lnTo>
                  <a:lnTo>
                    <a:pt x="120" y="65"/>
                  </a:lnTo>
                  <a:lnTo>
                    <a:pt x="117" y="65"/>
                  </a:lnTo>
                  <a:lnTo>
                    <a:pt x="114" y="63"/>
                  </a:lnTo>
                  <a:lnTo>
                    <a:pt x="110" y="61"/>
                  </a:lnTo>
                  <a:lnTo>
                    <a:pt x="108" y="60"/>
                  </a:lnTo>
                  <a:lnTo>
                    <a:pt x="105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8" name="Freeform 425"/>
            <p:cNvSpPr>
              <a:spLocks/>
            </p:cNvSpPr>
            <p:nvPr/>
          </p:nvSpPr>
          <p:spPr bwMode="auto">
            <a:xfrm>
              <a:off x="2047" y="3653"/>
              <a:ext cx="28" cy="61"/>
            </a:xfrm>
            <a:custGeom>
              <a:avLst/>
              <a:gdLst>
                <a:gd name="T0" fmla="*/ 0 w 28"/>
                <a:gd name="T1" fmla="*/ 0 h 61"/>
                <a:gd name="T2" fmla="*/ 2 w 28"/>
                <a:gd name="T3" fmla="*/ 2 h 61"/>
                <a:gd name="T4" fmla="*/ 7 w 28"/>
                <a:gd name="T5" fmla="*/ 3 h 61"/>
                <a:gd name="T6" fmla="*/ 12 w 28"/>
                <a:gd name="T7" fmla="*/ 7 h 61"/>
                <a:gd name="T8" fmla="*/ 16 w 28"/>
                <a:gd name="T9" fmla="*/ 13 h 61"/>
                <a:gd name="T10" fmla="*/ 21 w 28"/>
                <a:gd name="T11" fmla="*/ 19 h 61"/>
                <a:gd name="T12" fmla="*/ 25 w 28"/>
                <a:gd name="T13" fmla="*/ 30 h 61"/>
                <a:gd name="T14" fmla="*/ 27 w 28"/>
                <a:gd name="T15" fmla="*/ 37 h 61"/>
                <a:gd name="T16" fmla="*/ 27 w 28"/>
                <a:gd name="T17" fmla="*/ 43 h 61"/>
                <a:gd name="T18" fmla="*/ 27 w 28"/>
                <a:gd name="T19" fmla="*/ 51 h 61"/>
                <a:gd name="T20" fmla="*/ 27 w 28"/>
                <a:gd name="T21" fmla="*/ 61 h 61"/>
                <a:gd name="T22" fmla="*/ 28 w 28"/>
                <a:gd name="T23" fmla="*/ 53 h 61"/>
                <a:gd name="T24" fmla="*/ 28 w 28"/>
                <a:gd name="T25" fmla="*/ 43 h 61"/>
                <a:gd name="T26" fmla="*/ 28 w 28"/>
                <a:gd name="T27" fmla="*/ 32 h 61"/>
                <a:gd name="T28" fmla="*/ 25 w 28"/>
                <a:gd name="T29" fmla="*/ 22 h 61"/>
                <a:gd name="T30" fmla="*/ 23 w 28"/>
                <a:gd name="T31" fmla="*/ 16 h 61"/>
                <a:gd name="T32" fmla="*/ 21 w 28"/>
                <a:gd name="T33" fmla="*/ 11 h 61"/>
                <a:gd name="T34" fmla="*/ 17 w 28"/>
                <a:gd name="T35" fmla="*/ 7 h 61"/>
                <a:gd name="T36" fmla="*/ 13 w 28"/>
                <a:gd name="T37" fmla="*/ 5 h 61"/>
                <a:gd name="T38" fmla="*/ 7 w 28"/>
                <a:gd name="T39" fmla="*/ 1 h 61"/>
                <a:gd name="T40" fmla="*/ 0 w 28"/>
                <a:gd name="T41" fmla="*/ 0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8" h="61">
                  <a:moveTo>
                    <a:pt x="0" y="0"/>
                  </a:moveTo>
                  <a:lnTo>
                    <a:pt x="2" y="2"/>
                  </a:lnTo>
                  <a:lnTo>
                    <a:pt x="7" y="3"/>
                  </a:lnTo>
                  <a:lnTo>
                    <a:pt x="12" y="7"/>
                  </a:lnTo>
                  <a:lnTo>
                    <a:pt x="16" y="13"/>
                  </a:lnTo>
                  <a:lnTo>
                    <a:pt x="21" y="19"/>
                  </a:lnTo>
                  <a:lnTo>
                    <a:pt x="25" y="30"/>
                  </a:lnTo>
                  <a:lnTo>
                    <a:pt x="27" y="37"/>
                  </a:lnTo>
                  <a:lnTo>
                    <a:pt x="27" y="43"/>
                  </a:lnTo>
                  <a:lnTo>
                    <a:pt x="27" y="51"/>
                  </a:lnTo>
                  <a:lnTo>
                    <a:pt x="27" y="61"/>
                  </a:lnTo>
                  <a:lnTo>
                    <a:pt x="28" y="53"/>
                  </a:lnTo>
                  <a:lnTo>
                    <a:pt x="28" y="43"/>
                  </a:lnTo>
                  <a:lnTo>
                    <a:pt x="28" y="32"/>
                  </a:lnTo>
                  <a:lnTo>
                    <a:pt x="25" y="22"/>
                  </a:lnTo>
                  <a:lnTo>
                    <a:pt x="23" y="16"/>
                  </a:lnTo>
                  <a:lnTo>
                    <a:pt x="21" y="11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9" name="Freeform 426"/>
            <p:cNvSpPr>
              <a:spLocks/>
            </p:cNvSpPr>
            <p:nvPr/>
          </p:nvSpPr>
          <p:spPr bwMode="auto">
            <a:xfrm>
              <a:off x="1944" y="3680"/>
              <a:ext cx="7" cy="6"/>
            </a:xfrm>
            <a:custGeom>
              <a:avLst/>
              <a:gdLst>
                <a:gd name="T0" fmla="*/ 4 w 7"/>
                <a:gd name="T1" fmla="*/ 0 h 6"/>
                <a:gd name="T2" fmla="*/ 1 w 7"/>
                <a:gd name="T3" fmla="*/ 2 h 6"/>
                <a:gd name="T4" fmla="*/ 0 w 7"/>
                <a:gd name="T5" fmla="*/ 4 h 6"/>
                <a:gd name="T6" fmla="*/ 0 w 7"/>
                <a:gd name="T7" fmla="*/ 6 h 6"/>
                <a:gd name="T8" fmla="*/ 4 w 7"/>
                <a:gd name="T9" fmla="*/ 3 h 6"/>
                <a:gd name="T10" fmla="*/ 6 w 7"/>
                <a:gd name="T11" fmla="*/ 0 h 6"/>
                <a:gd name="T12" fmla="*/ 7 w 7"/>
                <a:gd name="T13" fmla="*/ 0 h 6"/>
                <a:gd name="T14" fmla="*/ 6 w 7"/>
                <a:gd name="T15" fmla="*/ 0 h 6"/>
                <a:gd name="T16" fmla="*/ 4 w 7"/>
                <a:gd name="T17" fmla="*/ 0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3"/>
                  </a:lnTo>
                  <a:lnTo>
                    <a:pt x="6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0" name="Freeform 427"/>
            <p:cNvSpPr>
              <a:spLocks/>
            </p:cNvSpPr>
            <p:nvPr/>
          </p:nvSpPr>
          <p:spPr bwMode="auto">
            <a:xfrm>
              <a:off x="1887" y="3633"/>
              <a:ext cx="121" cy="68"/>
            </a:xfrm>
            <a:custGeom>
              <a:avLst/>
              <a:gdLst>
                <a:gd name="T0" fmla="*/ 119 w 121"/>
                <a:gd name="T1" fmla="*/ 68 h 68"/>
                <a:gd name="T2" fmla="*/ 120 w 121"/>
                <a:gd name="T3" fmla="*/ 59 h 68"/>
                <a:gd name="T4" fmla="*/ 121 w 121"/>
                <a:gd name="T5" fmla="*/ 50 h 68"/>
                <a:gd name="T6" fmla="*/ 120 w 121"/>
                <a:gd name="T7" fmla="*/ 43 h 68"/>
                <a:gd name="T8" fmla="*/ 119 w 121"/>
                <a:gd name="T9" fmla="*/ 36 h 68"/>
                <a:gd name="T10" fmla="*/ 118 w 121"/>
                <a:gd name="T11" fmla="*/ 29 h 68"/>
                <a:gd name="T12" fmla="*/ 116 w 121"/>
                <a:gd name="T13" fmla="*/ 25 h 68"/>
                <a:gd name="T14" fmla="*/ 112 w 121"/>
                <a:gd name="T15" fmla="*/ 20 h 68"/>
                <a:gd name="T16" fmla="*/ 109 w 121"/>
                <a:gd name="T17" fmla="*/ 15 h 68"/>
                <a:gd name="T18" fmla="*/ 105 w 121"/>
                <a:gd name="T19" fmla="*/ 12 h 68"/>
                <a:gd name="T20" fmla="*/ 101 w 121"/>
                <a:gd name="T21" fmla="*/ 8 h 68"/>
                <a:gd name="T22" fmla="*/ 90 w 121"/>
                <a:gd name="T23" fmla="*/ 4 h 68"/>
                <a:gd name="T24" fmla="*/ 79 w 121"/>
                <a:gd name="T25" fmla="*/ 2 h 68"/>
                <a:gd name="T26" fmla="*/ 67 w 121"/>
                <a:gd name="T27" fmla="*/ 0 h 68"/>
                <a:gd name="T28" fmla="*/ 56 w 121"/>
                <a:gd name="T29" fmla="*/ 0 h 68"/>
                <a:gd name="T30" fmla="*/ 43 w 121"/>
                <a:gd name="T31" fmla="*/ 0 h 68"/>
                <a:gd name="T32" fmla="*/ 23 w 121"/>
                <a:gd name="T33" fmla="*/ 4 h 68"/>
                <a:gd name="T34" fmla="*/ 8 w 121"/>
                <a:gd name="T35" fmla="*/ 7 h 68"/>
                <a:gd name="T36" fmla="*/ 1 w 121"/>
                <a:gd name="T37" fmla="*/ 10 h 68"/>
                <a:gd name="T38" fmla="*/ 2 w 121"/>
                <a:gd name="T39" fmla="*/ 15 h 68"/>
                <a:gd name="T40" fmla="*/ 1 w 121"/>
                <a:gd name="T41" fmla="*/ 25 h 68"/>
                <a:gd name="T42" fmla="*/ 0 w 121"/>
                <a:gd name="T43" fmla="*/ 36 h 68"/>
                <a:gd name="T44" fmla="*/ 0 w 121"/>
                <a:gd name="T45" fmla="*/ 44 h 68"/>
                <a:gd name="T46" fmla="*/ 8 w 121"/>
                <a:gd name="T47" fmla="*/ 27 h 68"/>
                <a:gd name="T48" fmla="*/ 11 w 121"/>
                <a:gd name="T49" fmla="*/ 21 h 68"/>
                <a:gd name="T50" fmla="*/ 14 w 121"/>
                <a:gd name="T51" fmla="*/ 15 h 68"/>
                <a:gd name="T52" fmla="*/ 17 w 121"/>
                <a:gd name="T53" fmla="*/ 13 h 68"/>
                <a:gd name="T54" fmla="*/ 19 w 121"/>
                <a:gd name="T55" fmla="*/ 11 h 68"/>
                <a:gd name="T56" fmla="*/ 25 w 121"/>
                <a:gd name="T57" fmla="*/ 10 h 68"/>
                <a:gd name="T58" fmla="*/ 26 w 121"/>
                <a:gd name="T59" fmla="*/ 10 h 68"/>
                <a:gd name="T60" fmla="*/ 31 w 121"/>
                <a:gd name="T61" fmla="*/ 12 h 68"/>
                <a:gd name="T62" fmla="*/ 33 w 121"/>
                <a:gd name="T63" fmla="*/ 11 h 68"/>
                <a:gd name="T64" fmla="*/ 34 w 121"/>
                <a:gd name="T65" fmla="*/ 10 h 68"/>
                <a:gd name="T66" fmla="*/ 35 w 121"/>
                <a:gd name="T67" fmla="*/ 8 h 68"/>
                <a:gd name="T68" fmla="*/ 35 w 121"/>
                <a:gd name="T69" fmla="*/ 7 h 68"/>
                <a:gd name="T70" fmla="*/ 36 w 121"/>
                <a:gd name="T71" fmla="*/ 7 h 68"/>
                <a:gd name="T72" fmla="*/ 40 w 121"/>
                <a:gd name="T73" fmla="*/ 7 h 68"/>
                <a:gd name="T74" fmla="*/ 44 w 121"/>
                <a:gd name="T75" fmla="*/ 8 h 68"/>
                <a:gd name="T76" fmla="*/ 49 w 121"/>
                <a:gd name="T77" fmla="*/ 10 h 68"/>
                <a:gd name="T78" fmla="*/ 53 w 121"/>
                <a:gd name="T79" fmla="*/ 11 h 68"/>
                <a:gd name="T80" fmla="*/ 55 w 121"/>
                <a:gd name="T81" fmla="*/ 10 h 68"/>
                <a:gd name="T82" fmla="*/ 59 w 121"/>
                <a:gd name="T83" fmla="*/ 10 h 68"/>
                <a:gd name="T84" fmla="*/ 63 w 121"/>
                <a:gd name="T85" fmla="*/ 12 h 68"/>
                <a:gd name="T86" fmla="*/ 66 w 121"/>
                <a:gd name="T87" fmla="*/ 15 h 68"/>
                <a:gd name="T88" fmla="*/ 69 w 121"/>
                <a:gd name="T89" fmla="*/ 14 h 68"/>
                <a:gd name="T90" fmla="*/ 72 w 121"/>
                <a:gd name="T91" fmla="*/ 14 h 68"/>
                <a:gd name="T92" fmla="*/ 78 w 121"/>
                <a:gd name="T93" fmla="*/ 14 h 68"/>
                <a:gd name="T94" fmla="*/ 80 w 121"/>
                <a:gd name="T95" fmla="*/ 12 h 68"/>
                <a:gd name="T96" fmla="*/ 85 w 121"/>
                <a:gd name="T97" fmla="*/ 11 h 68"/>
                <a:gd name="T98" fmla="*/ 89 w 121"/>
                <a:gd name="T99" fmla="*/ 11 h 68"/>
                <a:gd name="T100" fmla="*/ 93 w 121"/>
                <a:gd name="T101" fmla="*/ 12 h 68"/>
                <a:gd name="T102" fmla="*/ 96 w 121"/>
                <a:gd name="T103" fmla="*/ 15 h 68"/>
                <a:gd name="T104" fmla="*/ 103 w 121"/>
                <a:gd name="T105" fmla="*/ 25 h 68"/>
                <a:gd name="T106" fmla="*/ 112 w 121"/>
                <a:gd name="T107" fmla="*/ 39 h 68"/>
                <a:gd name="T108" fmla="*/ 114 w 121"/>
                <a:gd name="T109" fmla="*/ 46 h 68"/>
                <a:gd name="T110" fmla="*/ 117 w 121"/>
                <a:gd name="T111" fmla="*/ 55 h 68"/>
                <a:gd name="T112" fmla="*/ 119 w 121"/>
                <a:gd name="T113" fmla="*/ 68 h 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21" h="68">
                  <a:moveTo>
                    <a:pt x="119" y="68"/>
                  </a:moveTo>
                  <a:lnTo>
                    <a:pt x="120" y="59"/>
                  </a:lnTo>
                  <a:lnTo>
                    <a:pt x="121" y="50"/>
                  </a:lnTo>
                  <a:lnTo>
                    <a:pt x="120" y="43"/>
                  </a:lnTo>
                  <a:lnTo>
                    <a:pt x="119" y="36"/>
                  </a:lnTo>
                  <a:lnTo>
                    <a:pt x="118" y="29"/>
                  </a:lnTo>
                  <a:lnTo>
                    <a:pt x="116" y="25"/>
                  </a:lnTo>
                  <a:lnTo>
                    <a:pt x="112" y="20"/>
                  </a:lnTo>
                  <a:lnTo>
                    <a:pt x="109" y="15"/>
                  </a:lnTo>
                  <a:lnTo>
                    <a:pt x="105" y="12"/>
                  </a:lnTo>
                  <a:lnTo>
                    <a:pt x="101" y="8"/>
                  </a:lnTo>
                  <a:lnTo>
                    <a:pt x="90" y="4"/>
                  </a:lnTo>
                  <a:lnTo>
                    <a:pt x="79" y="2"/>
                  </a:lnTo>
                  <a:lnTo>
                    <a:pt x="67" y="0"/>
                  </a:lnTo>
                  <a:lnTo>
                    <a:pt x="56" y="0"/>
                  </a:lnTo>
                  <a:lnTo>
                    <a:pt x="43" y="0"/>
                  </a:lnTo>
                  <a:lnTo>
                    <a:pt x="23" y="4"/>
                  </a:lnTo>
                  <a:lnTo>
                    <a:pt x="8" y="7"/>
                  </a:lnTo>
                  <a:lnTo>
                    <a:pt x="1" y="10"/>
                  </a:lnTo>
                  <a:lnTo>
                    <a:pt x="2" y="15"/>
                  </a:lnTo>
                  <a:lnTo>
                    <a:pt x="1" y="25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8" y="27"/>
                  </a:lnTo>
                  <a:lnTo>
                    <a:pt x="11" y="21"/>
                  </a:lnTo>
                  <a:lnTo>
                    <a:pt x="14" y="15"/>
                  </a:lnTo>
                  <a:lnTo>
                    <a:pt x="17" y="13"/>
                  </a:lnTo>
                  <a:lnTo>
                    <a:pt x="19" y="11"/>
                  </a:lnTo>
                  <a:lnTo>
                    <a:pt x="25" y="10"/>
                  </a:lnTo>
                  <a:lnTo>
                    <a:pt x="26" y="10"/>
                  </a:lnTo>
                  <a:lnTo>
                    <a:pt x="31" y="12"/>
                  </a:lnTo>
                  <a:lnTo>
                    <a:pt x="33" y="11"/>
                  </a:lnTo>
                  <a:lnTo>
                    <a:pt x="34" y="10"/>
                  </a:lnTo>
                  <a:lnTo>
                    <a:pt x="35" y="8"/>
                  </a:lnTo>
                  <a:lnTo>
                    <a:pt x="35" y="7"/>
                  </a:lnTo>
                  <a:lnTo>
                    <a:pt x="36" y="7"/>
                  </a:lnTo>
                  <a:lnTo>
                    <a:pt x="40" y="7"/>
                  </a:lnTo>
                  <a:lnTo>
                    <a:pt x="44" y="8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0"/>
                  </a:lnTo>
                  <a:lnTo>
                    <a:pt x="59" y="10"/>
                  </a:lnTo>
                  <a:lnTo>
                    <a:pt x="63" y="12"/>
                  </a:lnTo>
                  <a:lnTo>
                    <a:pt x="66" y="15"/>
                  </a:lnTo>
                  <a:lnTo>
                    <a:pt x="69" y="14"/>
                  </a:lnTo>
                  <a:lnTo>
                    <a:pt x="72" y="14"/>
                  </a:lnTo>
                  <a:lnTo>
                    <a:pt x="78" y="14"/>
                  </a:lnTo>
                  <a:lnTo>
                    <a:pt x="80" y="12"/>
                  </a:lnTo>
                  <a:lnTo>
                    <a:pt x="85" y="11"/>
                  </a:lnTo>
                  <a:lnTo>
                    <a:pt x="89" y="11"/>
                  </a:lnTo>
                  <a:lnTo>
                    <a:pt x="93" y="12"/>
                  </a:lnTo>
                  <a:lnTo>
                    <a:pt x="96" y="15"/>
                  </a:lnTo>
                  <a:lnTo>
                    <a:pt x="103" y="25"/>
                  </a:lnTo>
                  <a:lnTo>
                    <a:pt x="112" y="39"/>
                  </a:lnTo>
                  <a:lnTo>
                    <a:pt x="114" y="46"/>
                  </a:lnTo>
                  <a:lnTo>
                    <a:pt x="117" y="55"/>
                  </a:lnTo>
                  <a:lnTo>
                    <a:pt x="119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1" name="Freeform 428"/>
            <p:cNvSpPr>
              <a:spLocks/>
            </p:cNvSpPr>
            <p:nvPr/>
          </p:nvSpPr>
          <p:spPr bwMode="auto">
            <a:xfrm>
              <a:off x="1910" y="3714"/>
              <a:ext cx="97" cy="26"/>
            </a:xfrm>
            <a:custGeom>
              <a:avLst/>
              <a:gdLst>
                <a:gd name="T0" fmla="*/ 97 w 97"/>
                <a:gd name="T1" fmla="*/ 0 h 26"/>
                <a:gd name="T2" fmla="*/ 89 w 97"/>
                <a:gd name="T3" fmla="*/ 3 h 26"/>
                <a:gd name="T4" fmla="*/ 80 w 97"/>
                <a:gd name="T5" fmla="*/ 7 h 26"/>
                <a:gd name="T6" fmla="*/ 70 w 97"/>
                <a:gd name="T7" fmla="*/ 9 h 26"/>
                <a:gd name="T8" fmla="*/ 64 w 97"/>
                <a:gd name="T9" fmla="*/ 10 h 26"/>
                <a:gd name="T10" fmla="*/ 60 w 97"/>
                <a:gd name="T11" fmla="*/ 11 h 26"/>
                <a:gd name="T12" fmla="*/ 56 w 97"/>
                <a:gd name="T13" fmla="*/ 13 h 26"/>
                <a:gd name="T14" fmla="*/ 54 w 97"/>
                <a:gd name="T15" fmla="*/ 17 h 26"/>
                <a:gd name="T16" fmla="*/ 51 w 97"/>
                <a:gd name="T17" fmla="*/ 19 h 26"/>
                <a:gd name="T18" fmla="*/ 48 w 97"/>
                <a:gd name="T19" fmla="*/ 19 h 26"/>
                <a:gd name="T20" fmla="*/ 46 w 97"/>
                <a:gd name="T21" fmla="*/ 18 h 26"/>
                <a:gd name="T22" fmla="*/ 38 w 97"/>
                <a:gd name="T23" fmla="*/ 16 h 26"/>
                <a:gd name="T24" fmla="*/ 31 w 97"/>
                <a:gd name="T25" fmla="*/ 13 h 26"/>
                <a:gd name="T26" fmla="*/ 27 w 97"/>
                <a:gd name="T27" fmla="*/ 12 h 26"/>
                <a:gd name="T28" fmla="*/ 26 w 97"/>
                <a:gd name="T29" fmla="*/ 13 h 26"/>
                <a:gd name="T30" fmla="*/ 25 w 97"/>
                <a:gd name="T31" fmla="*/ 15 h 26"/>
                <a:gd name="T32" fmla="*/ 21 w 97"/>
                <a:gd name="T33" fmla="*/ 15 h 26"/>
                <a:gd name="T34" fmla="*/ 12 w 97"/>
                <a:gd name="T35" fmla="*/ 13 h 26"/>
                <a:gd name="T36" fmla="*/ 0 w 97"/>
                <a:gd name="T37" fmla="*/ 11 h 26"/>
                <a:gd name="T38" fmla="*/ 47 w 97"/>
                <a:gd name="T39" fmla="*/ 26 h 26"/>
                <a:gd name="T40" fmla="*/ 50 w 97"/>
                <a:gd name="T41" fmla="*/ 24 h 26"/>
                <a:gd name="T42" fmla="*/ 56 w 97"/>
                <a:gd name="T43" fmla="*/ 23 h 26"/>
                <a:gd name="T44" fmla="*/ 65 w 97"/>
                <a:gd name="T45" fmla="*/ 20 h 26"/>
                <a:gd name="T46" fmla="*/ 75 w 97"/>
                <a:gd name="T47" fmla="*/ 18 h 26"/>
                <a:gd name="T48" fmla="*/ 83 w 97"/>
                <a:gd name="T49" fmla="*/ 15 h 26"/>
                <a:gd name="T50" fmla="*/ 89 w 97"/>
                <a:gd name="T51" fmla="*/ 11 h 26"/>
                <a:gd name="T52" fmla="*/ 93 w 97"/>
                <a:gd name="T53" fmla="*/ 8 h 26"/>
                <a:gd name="T54" fmla="*/ 95 w 97"/>
                <a:gd name="T55" fmla="*/ 4 h 26"/>
                <a:gd name="T56" fmla="*/ 96 w 97"/>
                <a:gd name="T57" fmla="*/ 2 h 26"/>
                <a:gd name="T58" fmla="*/ 97 w 97"/>
                <a:gd name="T59" fmla="*/ 0 h 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7" h="26">
                  <a:moveTo>
                    <a:pt x="97" y="0"/>
                  </a:moveTo>
                  <a:lnTo>
                    <a:pt x="89" y="3"/>
                  </a:lnTo>
                  <a:lnTo>
                    <a:pt x="80" y="7"/>
                  </a:lnTo>
                  <a:lnTo>
                    <a:pt x="70" y="9"/>
                  </a:lnTo>
                  <a:lnTo>
                    <a:pt x="64" y="10"/>
                  </a:lnTo>
                  <a:lnTo>
                    <a:pt x="60" y="11"/>
                  </a:lnTo>
                  <a:lnTo>
                    <a:pt x="56" y="13"/>
                  </a:lnTo>
                  <a:lnTo>
                    <a:pt x="54" y="17"/>
                  </a:lnTo>
                  <a:lnTo>
                    <a:pt x="51" y="19"/>
                  </a:lnTo>
                  <a:lnTo>
                    <a:pt x="48" y="19"/>
                  </a:lnTo>
                  <a:lnTo>
                    <a:pt x="46" y="18"/>
                  </a:lnTo>
                  <a:lnTo>
                    <a:pt x="38" y="16"/>
                  </a:lnTo>
                  <a:lnTo>
                    <a:pt x="31" y="13"/>
                  </a:lnTo>
                  <a:lnTo>
                    <a:pt x="27" y="12"/>
                  </a:lnTo>
                  <a:lnTo>
                    <a:pt x="26" y="13"/>
                  </a:lnTo>
                  <a:lnTo>
                    <a:pt x="25" y="15"/>
                  </a:lnTo>
                  <a:lnTo>
                    <a:pt x="21" y="15"/>
                  </a:lnTo>
                  <a:lnTo>
                    <a:pt x="12" y="13"/>
                  </a:lnTo>
                  <a:lnTo>
                    <a:pt x="0" y="11"/>
                  </a:lnTo>
                  <a:lnTo>
                    <a:pt x="47" y="26"/>
                  </a:lnTo>
                  <a:lnTo>
                    <a:pt x="50" y="24"/>
                  </a:lnTo>
                  <a:lnTo>
                    <a:pt x="56" y="23"/>
                  </a:lnTo>
                  <a:lnTo>
                    <a:pt x="65" y="20"/>
                  </a:lnTo>
                  <a:lnTo>
                    <a:pt x="75" y="18"/>
                  </a:lnTo>
                  <a:lnTo>
                    <a:pt x="83" y="15"/>
                  </a:lnTo>
                  <a:lnTo>
                    <a:pt x="89" y="11"/>
                  </a:lnTo>
                  <a:lnTo>
                    <a:pt x="93" y="8"/>
                  </a:lnTo>
                  <a:lnTo>
                    <a:pt x="95" y="4"/>
                  </a:lnTo>
                  <a:lnTo>
                    <a:pt x="96" y="2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2" name="Freeform 429"/>
            <p:cNvSpPr>
              <a:spLocks/>
            </p:cNvSpPr>
            <p:nvPr/>
          </p:nvSpPr>
          <p:spPr bwMode="auto">
            <a:xfrm>
              <a:off x="1848" y="3621"/>
              <a:ext cx="50" cy="101"/>
            </a:xfrm>
            <a:custGeom>
              <a:avLst/>
              <a:gdLst>
                <a:gd name="T0" fmla="*/ 25 w 50"/>
                <a:gd name="T1" fmla="*/ 91 h 101"/>
                <a:gd name="T2" fmla="*/ 29 w 50"/>
                <a:gd name="T3" fmla="*/ 95 h 101"/>
                <a:gd name="T4" fmla="*/ 33 w 50"/>
                <a:gd name="T5" fmla="*/ 97 h 101"/>
                <a:gd name="T6" fmla="*/ 41 w 50"/>
                <a:gd name="T7" fmla="*/ 100 h 101"/>
                <a:gd name="T8" fmla="*/ 48 w 50"/>
                <a:gd name="T9" fmla="*/ 101 h 101"/>
                <a:gd name="T10" fmla="*/ 50 w 50"/>
                <a:gd name="T11" fmla="*/ 101 h 101"/>
                <a:gd name="T12" fmla="*/ 46 w 50"/>
                <a:gd name="T13" fmla="*/ 100 h 101"/>
                <a:gd name="T14" fmla="*/ 41 w 50"/>
                <a:gd name="T15" fmla="*/ 96 h 101"/>
                <a:gd name="T16" fmla="*/ 37 w 50"/>
                <a:gd name="T17" fmla="*/ 93 h 101"/>
                <a:gd name="T18" fmla="*/ 33 w 50"/>
                <a:gd name="T19" fmla="*/ 88 h 101"/>
                <a:gd name="T20" fmla="*/ 26 w 50"/>
                <a:gd name="T21" fmla="*/ 78 h 101"/>
                <a:gd name="T22" fmla="*/ 20 w 50"/>
                <a:gd name="T23" fmla="*/ 66 h 101"/>
                <a:gd name="T24" fmla="*/ 17 w 50"/>
                <a:gd name="T25" fmla="*/ 55 h 101"/>
                <a:gd name="T26" fmla="*/ 15 w 50"/>
                <a:gd name="T27" fmla="*/ 46 h 101"/>
                <a:gd name="T28" fmla="*/ 12 w 50"/>
                <a:gd name="T29" fmla="*/ 37 h 101"/>
                <a:gd name="T30" fmla="*/ 12 w 50"/>
                <a:gd name="T31" fmla="*/ 31 h 101"/>
                <a:gd name="T32" fmla="*/ 14 w 50"/>
                <a:gd name="T33" fmla="*/ 25 h 101"/>
                <a:gd name="T34" fmla="*/ 16 w 50"/>
                <a:gd name="T35" fmla="*/ 22 h 101"/>
                <a:gd name="T36" fmla="*/ 18 w 50"/>
                <a:gd name="T37" fmla="*/ 18 h 101"/>
                <a:gd name="T38" fmla="*/ 25 w 50"/>
                <a:gd name="T39" fmla="*/ 12 h 101"/>
                <a:gd name="T40" fmla="*/ 27 w 50"/>
                <a:gd name="T41" fmla="*/ 11 h 101"/>
                <a:gd name="T42" fmla="*/ 25 w 50"/>
                <a:gd name="T43" fmla="*/ 6 h 101"/>
                <a:gd name="T44" fmla="*/ 23 w 50"/>
                <a:gd name="T45" fmla="*/ 2 h 101"/>
                <a:gd name="T46" fmla="*/ 20 w 50"/>
                <a:gd name="T47" fmla="*/ 1 h 101"/>
                <a:gd name="T48" fmla="*/ 18 w 50"/>
                <a:gd name="T49" fmla="*/ 0 h 101"/>
                <a:gd name="T50" fmla="*/ 16 w 50"/>
                <a:gd name="T51" fmla="*/ 1 h 101"/>
                <a:gd name="T52" fmla="*/ 14 w 50"/>
                <a:gd name="T53" fmla="*/ 4 h 101"/>
                <a:gd name="T54" fmla="*/ 10 w 50"/>
                <a:gd name="T55" fmla="*/ 11 h 101"/>
                <a:gd name="T56" fmla="*/ 6 w 50"/>
                <a:gd name="T57" fmla="*/ 19 h 101"/>
                <a:gd name="T58" fmla="*/ 3 w 50"/>
                <a:gd name="T59" fmla="*/ 28 h 101"/>
                <a:gd name="T60" fmla="*/ 0 w 50"/>
                <a:gd name="T61" fmla="*/ 38 h 101"/>
                <a:gd name="T62" fmla="*/ 1 w 50"/>
                <a:gd name="T63" fmla="*/ 41 h 101"/>
                <a:gd name="T64" fmla="*/ 3 w 50"/>
                <a:gd name="T65" fmla="*/ 49 h 101"/>
                <a:gd name="T66" fmla="*/ 12 w 50"/>
                <a:gd name="T67" fmla="*/ 66 h 101"/>
                <a:gd name="T68" fmla="*/ 25 w 50"/>
                <a:gd name="T69" fmla="*/ 91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0" h="101">
                  <a:moveTo>
                    <a:pt x="25" y="91"/>
                  </a:moveTo>
                  <a:lnTo>
                    <a:pt x="29" y="95"/>
                  </a:lnTo>
                  <a:lnTo>
                    <a:pt x="33" y="97"/>
                  </a:lnTo>
                  <a:lnTo>
                    <a:pt x="41" y="100"/>
                  </a:lnTo>
                  <a:lnTo>
                    <a:pt x="48" y="101"/>
                  </a:lnTo>
                  <a:lnTo>
                    <a:pt x="50" y="101"/>
                  </a:lnTo>
                  <a:lnTo>
                    <a:pt x="46" y="100"/>
                  </a:lnTo>
                  <a:lnTo>
                    <a:pt x="41" y="96"/>
                  </a:lnTo>
                  <a:lnTo>
                    <a:pt x="37" y="93"/>
                  </a:lnTo>
                  <a:lnTo>
                    <a:pt x="33" y="88"/>
                  </a:lnTo>
                  <a:lnTo>
                    <a:pt x="26" y="78"/>
                  </a:lnTo>
                  <a:lnTo>
                    <a:pt x="20" y="66"/>
                  </a:lnTo>
                  <a:lnTo>
                    <a:pt x="17" y="55"/>
                  </a:lnTo>
                  <a:lnTo>
                    <a:pt x="15" y="46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4" y="25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25" y="12"/>
                  </a:lnTo>
                  <a:lnTo>
                    <a:pt x="27" y="11"/>
                  </a:lnTo>
                  <a:lnTo>
                    <a:pt x="25" y="6"/>
                  </a:lnTo>
                  <a:lnTo>
                    <a:pt x="23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4" y="4"/>
                  </a:lnTo>
                  <a:lnTo>
                    <a:pt x="10" y="11"/>
                  </a:lnTo>
                  <a:lnTo>
                    <a:pt x="6" y="19"/>
                  </a:lnTo>
                  <a:lnTo>
                    <a:pt x="3" y="28"/>
                  </a:lnTo>
                  <a:lnTo>
                    <a:pt x="0" y="38"/>
                  </a:lnTo>
                  <a:lnTo>
                    <a:pt x="1" y="41"/>
                  </a:lnTo>
                  <a:lnTo>
                    <a:pt x="3" y="49"/>
                  </a:lnTo>
                  <a:lnTo>
                    <a:pt x="12" y="66"/>
                  </a:lnTo>
                  <a:lnTo>
                    <a:pt x="25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3" name="Freeform 430"/>
            <p:cNvSpPr>
              <a:spLocks/>
            </p:cNvSpPr>
            <p:nvPr/>
          </p:nvSpPr>
          <p:spPr bwMode="auto">
            <a:xfrm>
              <a:off x="2020" y="3644"/>
              <a:ext cx="43" cy="107"/>
            </a:xfrm>
            <a:custGeom>
              <a:avLst/>
              <a:gdLst>
                <a:gd name="T0" fmla="*/ 13 w 43"/>
                <a:gd name="T1" fmla="*/ 35 h 107"/>
                <a:gd name="T2" fmla="*/ 19 w 43"/>
                <a:gd name="T3" fmla="*/ 36 h 107"/>
                <a:gd name="T4" fmla="*/ 25 w 43"/>
                <a:gd name="T5" fmla="*/ 38 h 107"/>
                <a:gd name="T6" fmla="*/ 31 w 43"/>
                <a:gd name="T7" fmla="*/ 41 h 107"/>
                <a:gd name="T8" fmla="*/ 32 w 43"/>
                <a:gd name="T9" fmla="*/ 42 h 107"/>
                <a:gd name="T10" fmla="*/ 32 w 43"/>
                <a:gd name="T11" fmla="*/ 46 h 107"/>
                <a:gd name="T12" fmla="*/ 31 w 43"/>
                <a:gd name="T13" fmla="*/ 52 h 107"/>
                <a:gd name="T14" fmla="*/ 28 w 43"/>
                <a:gd name="T15" fmla="*/ 62 h 107"/>
                <a:gd name="T16" fmla="*/ 28 w 43"/>
                <a:gd name="T17" fmla="*/ 66 h 107"/>
                <a:gd name="T18" fmla="*/ 29 w 43"/>
                <a:gd name="T19" fmla="*/ 71 h 107"/>
                <a:gd name="T20" fmla="*/ 31 w 43"/>
                <a:gd name="T21" fmla="*/ 81 h 107"/>
                <a:gd name="T22" fmla="*/ 31 w 43"/>
                <a:gd name="T23" fmla="*/ 94 h 107"/>
                <a:gd name="T24" fmla="*/ 31 w 43"/>
                <a:gd name="T25" fmla="*/ 107 h 107"/>
                <a:gd name="T26" fmla="*/ 33 w 43"/>
                <a:gd name="T27" fmla="*/ 95 h 107"/>
                <a:gd name="T28" fmla="*/ 35 w 43"/>
                <a:gd name="T29" fmla="*/ 80 h 107"/>
                <a:gd name="T30" fmla="*/ 36 w 43"/>
                <a:gd name="T31" fmla="*/ 62 h 107"/>
                <a:gd name="T32" fmla="*/ 40 w 43"/>
                <a:gd name="T33" fmla="*/ 58 h 107"/>
                <a:gd name="T34" fmla="*/ 42 w 43"/>
                <a:gd name="T35" fmla="*/ 55 h 107"/>
                <a:gd name="T36" fmla="*/ 43 w 43"/>
                <a:gd name="T37" fmla="*/ 51 h 107"/>
                <a:gd name="T38" fmla="*/ 42 w 43"/>
                <a:gd name="T39" fmla="*/ 49 h 107"/>
                <a:gd name="T40" fmla="*/ 41 w 43"/>
                <a:gd name="T41" fmla="*/ 44 h 107"/>
                <a:gd name="T42" fmla="*/ 40 w 43"/>
                <a:gd name="T43" fmla="*/ 42 h 107"/>
                <a:gd name="T44" fmla="*/ 36 w 43"/>
                <a:gd name="T45" fmla="*/ 35 h 107"/>
                <a:gd name="T46" fmla="*/ 34 w 43"/>
                <a:gd name="T47" fmla="*/ 30 h 107"/>
                <a:gd name="T48" fmla="*/ 31 w 43"/>
                <a:gd name="T49" fmla="*/ 26 h 107"/>
                <a:gd name="T50" fmla="*/ 28 w 43"/>
                <a:gd name="T51" fmla="*/ 23 h 107"/>
                <a:gd name="T52" fmla="*/ 24 w 43"/>
                <a:gd name="T53" fmla="*/ 20 h 107"/>
                <a:gd name="T54" fmla="*/ 21 w 43"/>
                <a:gd name="T55" fmla="*/ 19 h 107"/>
                <a:gd name="T56" fmla="*/ 18 w 43"/>
                <a:gd name="T57" fmla="*/ 14 h 107"/>
                <a:gd name="T58" fmla="*/ 15 w 43"/>
                <a:gd name="T59" fmla="*/ 9 h 107"/>
                <a:gd name="T60" fmla="*/ 11 w 43"/>
                <a:gd name="T61" fmla="*/ 5 h 107"/>
                <a:gd name="T62" fmla="*/ 8 w 43"/>
                <a:gd name="T63" fmla="*/ 3 h 107"/>
                <a:gd name="T64" fmla="*/ 2 w 43"/>
                <a:gd name="T65" fmla="*/ 1 h 107"/>
                <a:gd name="T66" fmla="*/ 0 w 43"/>
                <a:gd name="T67" fmla="*/ 0 h 107"/>
                <a:gd name="T68" fmla="*/ 7 w 43"/>
                <a:gd name="T69" fmla="*/ 4 h 107"/>
                <a:gd name="T70" fmla="*/ 11 w 43"/>
                <a:gd name="T71" fmla="*/ 10 h 107"/>
                <a:gd name="T72" fmla="*/ 13 w 43"/>
                <a:gd name="T73" fmla="*/ 16 h 107"/>
                <a:gd name="T74" fmla="*/ 15 w 43"/>
                <a:gd name="T75" fmla="*/ 22 h 107"/>
                <a:gd name="T76" fmla="*/ 15 w 43"/>
                <a:gd name="T77" fmla="*/ 27 h 107"/>
                <a:gd name="T78" fmla="*/ 15 w 43"/>
                <a:gd name="T79" fmla="*/ 31 h 107"/>
                <a:gd name="T80" fmla="*/ 13 w 43"/>
                <a:gd name="T81" fmla="*/ 35 h 10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3" h="107">
                  <a:moveTo>
                    <a:pt x="13" y="35"/>
                  </a:moveTo>
                  <a:lnTo>
                    <a:pt x="19" y="36"/>
                  </a:lnTo>
                  <a:lnTo>
                    <a:pt x="25" y="38"/>
                  </a:lnTo>
                  <a:lnTo>
                    <a:pt x="31" y="41"/>
                  </a:lnTo>
                  <a:lnTo>
                    <a:pt x="32" y="42"/>
                  </a:lnTo>
                  <a:lnTo>
                    <a:pt x="32" y="46"/>
                  </a:lnTo>
                  <a:lnTo>
                    <a:pt x="31" y="52"/>
                  </a:lnTo>
                  <a:lnTo>
                    <a:pt x="28" y="62"/>
                  </a:lnTo>
                  <a:lnTo>
                    <a:pt x="28" y="66"/>
                  </a:lnTo>
                  <a:lnTo>
                    <a:pt x="29" y="71"/>
                  </a:lnTo>
                  <a:lnTo>
                    <a:pt x="31" y="81"/>
                  </a:lnTo>
                  <a:lnTo>
                    <a:pt x="31" y="94"/>
                  </a:lnTo>
                  <a:lnTo>
                    <a:pt x="31" y="107"/>
                  </a:lnTo>
                  <a:lnTo>
                    <a:pt x="33" y="95"/>
                  </a:lnTo>
                  <a:lnTo>
                    <a:pt x="35" y="80"/>
                  </a:lnTo>
                  <a:lnTo>
                    <a:pt x="36" y="62"/>
                  </a:lnTo>
                  <a:lnTo>
                    <a:pt x="40" y="58"/>
                  </a:lnTo>
                  <a:lnTo>
                    <a:pt x="42" y="55"/>
                  </a:lnTo>
                  <a:lnTo>
                    <a:pt x="43" y="51"/>
                  </a:lnTo>
                  <a:lnTo>
                    <a:pt x="42" y="49"/>
                  </a:lnTo>
                  <a:lnTo>
                    <a:pt x="41" y="44"/>
                  </a:lnTo>
                  <a:lnTo>
                    <a:pt x="40" y="42"/>
                  </a:lnTo>
                  <a:lnTo>
                    <a:pt x="36" y="35"/>
                  </a:lnTo>
                  <a:lnTo>
                    <a:pt x="34" y="30"/>
                  </a:lnTo>
                  <a:lnTo>
                    <a:pt x="31" y="26"/>
                  </a:lnTo>
                  <a:lnTo>
                    <a:pt x="28" y="23"/>
                  </a:lnTo>
                  <a:lnTo>
                    <a:pt x="24" y="20"/>
                  </a:lnTo>
                  <a:lnTo>
                    <a:pt x="21" y="19"/>
                  </a:lnTo>
                  <a:lnTo>
                    <a:pt x="18" y="14"/>
                  </a:lnTo>
                  <a:lnTo>
                    <a:pt x="15" y="9"/>
                  </a:lnTo>
                  <a:lnTo>
                    <a:pt x="11" y="5"/>
                  </a:lnTo>
                  <a:lnTo>
                    <a:pt x="8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10"/>
                  </a:lnTo>
                  <a:lnTo>
                    <a:pt x="13" y="16"/>
                  </a:lnTo>
                  <a:lnTo>
                    <a:pt x="15" y="22"/>
                  </a:lnTo>
                  <a:lnTo>
                    <a:pt x="15" y="27"/>
                  </a:lnTo>
                  <a:lnTo>
                    <a:pt x="15" y="31"/>
                  </a:lnTo>
                  <a:lnTo>
                    <a:pt x="13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4" name="Freeform 431"/>
            <p:cNvSpPr>
              <a:spLocks/>
            </p:cNvSpPr>
            <p:nvPr/>
          </p:nvSpPr>
          <p:spPr bwMode="auto">
            <a:xfrm>
              <a:off x="1877" y="3729"/>
              <a:ext cx="190" cy="112"/>
            </a:xfrm>
            <a:custGeom>
              <a:avLst/>
              <a:gdLst>
                <a:gd name="T0" fmla="*/ 187 w 190"/>
                <a:gd name="T1" fmla="*/ 0 h 112"/>
                <a:gd name="T2" fmla="*/ 187 w 190"/>
                <a:gd name="T3" fmla="*/ 10 h 112"/>
                <a:gd name="T4" fmla="*/ 185 w 190"/>
                <a:gd name="T5" fmla="*/ 20 h 112"/>
                <a:gd name="T6" fmla="*/ 184 w 190"/>
                <a:gd name="T7" fmla="*/ 30 h 112"/>
                <a:gd name="T8" fmla="*/ 180 w 190"/>
                <a:gd name="T9" fmla="*/ 40 h 112"/>
                <a:gd name="T10" fmla="*/ 177 w 190"/>
                <a:gd name="T11" fmla="*/ 48 h 112"/>
                <a:gd name="T12" fmla="*/ 174 w 190"/>
                <a:gd name="T13" fmla="*/ 56 h 112"/>
                <a:gd name="T14" fmla="*/ 164 w 190"/>
                <a:gd name="T15" fmla="*/ 69 h 112"/>
                <a:gd name="T16" fmla="*/ 155 w 190"/>
                <a:gd name="T17" fmla="*/ 80 h 112"/>
                <a:gd name="T18" fmla="*/ 146 w 190"/>
                <a:gd name="T19" fmla="*/ 89 h 112"/>
                <a:gd name="T20" fmla="*/ 139 w 190"/>
                <a:gd name="T21" fmla="*/ 93 h 112"/>
                <a:gd name="T22" fmla="*/ 134 w 190"/>
                <a:gd name="T23" fmla="*/ 97 h 112"/>
                <a:gd name="T24" fmla="*/ 51 w 190"/>
                <a:gd name="T25" fmla="*/ 83 h 112"/>
                <a:gd name="T26" fmla="*/ 42 w 190"/>
                <a:gd name="T27" fmla="*/ 82 h 112"/>
                <a:gd name="T28" fmla="*/ 21 w 190"/>
                <a:gd name="T29" fmla="*/ 79 h 112"/>
                <a:gd name="T30" fmla="*/ 11 w 190"/>
                <a:gd name="T31" fmla="*/ 77 h 112"/>
                <a:gd name="T32" fmla="*/ 4 w 190"/>
                <a:gd name="T33" fmla="*/ 77 h 112"/>
                <a:gd name="T34" fmla="*/ 1 w 190"/>
                <a:gd name="T35" fmla="*/ 79 h 112"/>
                <a:gd name="T36" fmla="*/ 0 w 190"/>
                <a:gd name="T37" fmla="*/ 80 h 112"/>
                <a:gd name="T38" fmla="*/ 0 w 190"/>
                <a:gd name="T39" fmla="*/ 81 h 112"/>
                <a:gd name="T40" fmla="*/ 2 w 190"/>
                <a:gd name="T41" fmla="*/ 83 h 112"/>
                <a:gd name="T42" fmla="*/ 65 w 190"/>
                <a:gd name="T43" fmla="*/ 91 h 112"/>
                <a:gd name="T44" fmla="*/ 93 w 190"/>
                <a:gd name="T45" fmla="*/ 103 h 112"/>
                <a:gd name="T46" fmla="*/ 116 w 190"/>
                <a:gd name="T47" fmla="*/ 110 h 112"/>
                <a:gd name="T48" fmla="*/ 126 w 190"/>
                <a:gd name="T49" fmla="*/ 111 h 112"/>
                <a:gd name="T50" fmla="*/ 131 w 190"/>
                <a:gd name="T51" fmla="*/ 112 h 112"/>
                <a:gd name="T52" fmla="*/ 136 w 190"/>
                <a:gd name="T53" fmla="*/ 112 h 112"/>
                <a:gd name="T54" fmla="*/ 139 w 190"/>
                <a:gd name="T55" fmla="*/ 111 h 112"/>
                <a:gd name="T56" fmla="*/ 146 w 190"/>
                <a:gd name="T57" fmla="*/ 107 h 112"/>
                <a:gd name="T58" fmla="*/ 151 w 190"/>
                <a:gd name="T59" fmla="*/ 104 h 112"/>
                <a:gd name="T60" fmla="*/ 153 w 190"/>
                <a:gd name="T61" fmla="*/ 102 h 112"/>
                <a:gd name="T62" fmla="*/ 161 w 190"/>
                <a:gd name="T63" fmla="*/ 92 h 112"/>
                <a:gd name="T64" fmla="*/ 169 w 190"/>
                <a:gd name="T65" fmla="*/ 83 h 112"/>
                <a:gd name="T66" fmla="*/ 175 w 190"/>
                <a:gd name="T67" fmla="*/ 73 h 112"/>
                <a:gd name="T68" fmla="*/ 179 w 190"/>
                <a:gd name="T69" fmla="*/ 64 h 112"/>
                <a:gd name="T70" fmla="*/ 183 w 190"/>
                <a:gd name="T71" fmla="*/ 56 h 112"/>
                <a:gd name="T72" fmla="*/ 185 w 190"/>
                <a:gd name="T73" fmla="*/ 47 h 112"/>
                <a:gd name="T74" fmla="*/ 189 w 190"/>
                <a:gd name="T75" fmla="*/ 32 h 112"/>
                <a:gd name="T76" fmla="*/ 190 w 190"/>
                <a:gd name="T77" fmla="*/ 18 h 112"/>
                <a:gd name="T78" fmla="*/ 189 w 190"/>
                <a:gd name="T79" fmla="*/ 9 h 112"/>
                <a:gd name="T80" fmla="*/ 187 w 190"/>
                <a:gd name="T81" fmla="*/ 0 h 1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0" h="112">
                  <a:moveTo>
                    <a:pt x="187" y="0"/>
                  </a:moveTo>
                  <a:lnTo>
                    <a:pt x="187" y="10"/>
                  </a:lnTo>
                  <a:lnTo>
                    <a:pt x="185" y="20"/>
                  </a:lnTo>
                  <a:lnTo>
                    <a:pt x="184" y="30"/>
                  </a:lnTo>
                  <a:lnTo>
                    <a:pt x="180" y="40"/>
                  </a:lnTo>
                  <a:lnTo>
                    <a:pt x="177" y="48"/>
                  </a:lnTo>
                  <a:lnTo>
                    <a:pt x="174" y="56"/>
                  </a:lnTo>
                  <a:lnTo>
                    <a:pt x="164" y="69"/>
                  </a:lnTo>
                  <a:lnTo>
                    <a:pt x="155" y="80"/>
                  </a:lnTo>
                  <a:lnTo>
                    <a:pt x="146" y="89"/>
                  </a:lnTo>
                  <a:lnTo>
                    <a:pt x="139" y="93"/>
                  </a:lnTo>
                  <a:lnTo>
                    <a:pt x="134" y="97"/>
                  </a:lnTo>
                  <a:lnTo>
                    <a:pt x="51" y="83"/>
                  </a:lnTo>
                  <a:lnTo>
                    <a:pt x="42" y="82"/>
                  </a:lnTo>
                  <a:lnTo>
                    <a:pt x="21" y="79"/>
                  </a:lnTo>
                  <a:lnTo>
                    <a:pt x="11" y="77"/>
                  </a:lnTo>
                  <a:lnTo>
                    <a:pt x="4" y="77"/>
                  </a:lnTo>
                  <a:lnTo>
                    <a:pt x="1" y="79"/>
                  </a:lnTo>
                  <a:lnTo>
                    <a:pt x="0" y="80"/>
                  </a:lnTo>
                  <a:lnTo>
                    <a:pt x="0" y="81"/>
                  </a:lnTo>
                  <a:lnTo>
                    <a:pt x="2" y="83"/>
                  </a:lnTo>
                  <a:lnTo>
                    <a:pt x="65" y="91"/>
                  </a:lnTo>
                  <a:lnTo>
                    <a:pt x="93" y="103"/>
                  </a:lnTo>
                  <a:lnTo>
                    <a:pt x="116" y="110"/>
                  </a:lnTo>
                  <a:lnTo>
                    <a:pt x="126" y="111"/>
                  </a:lnTo>
                  <a:lnTo>
                    <a:pt x="131" y="112"/>
                  </a:lnTo>
                  <a:lnTo>
                    <a:pt x="136" y="112"/>
                  </a:lnTo>
                  <a:lnTo>
                    <a:pt x="139" y="111"/>
                  </a:lnTo>
                  <a:lnTo>
                    <a:pt x="146" y="107"/>
                  </a:lnTo>
                  <a:lnTo>
                    <a:pt x="151" y="104"/>
                  </a:lnTo>
                  <a:lnTo>
                    <a:pt x="153" y="102"/>
                  </a:lnTo>
                  <a:lnTo>
                    <a:pt x="161" y="92"/>
                  </a:lnTo>
                  <a:lnTo>
                    <a:pt x="169" y="83"/>
                  </a:lnTo>
                  <a:lnTo>
                    <a:pt x="175" y="73"/>
                  </a:lnTo>
                  <a:lnTo>
                    <a:pt x="179" y="64"/>
                  </a:lnTo>
                  <a:lnTo>
                    <a:pt x="183" y="56"/>
                  </a:lnTo>
                  <a:lnTo>
                    <a:pt x="185" y="47"/>
                  </a:lnTo>
                  <a:lnTo>
                    <a:pt x="189" y="32"/>
                  </a:lnTo>
                  <a:lnTo>
                    <a:pt x="190" y="18"/>
                  </a:lnTo>
                  <a:lnTo>
                    <a:pt x="189" y="9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55" name="Freeform 432"/>
            <p:cNvSpPr>
              <a:spLocks/>
            </p:cNvSpPr>
            <p:nvPr/>
          </p:nvSpPr>
          <p:spPr bwMode="auto">
            <a:xfrm>
              <a:off x="1792" y="3691"/>
              <a:ext cx="181" cy="182"/>
            </a:xfrm>
            <a:custGeom>
              <a:avLst/>
              <a:gdLst>
                <a:gd name="T0" fmla="*/ 18 w 181"/>
                <a:gd name="T1" fmla="*/ 43 h 182"/>
                <a:gd name="T2" fmla="*/ 18 w 181"/>
                <a:gd name="T3" fmla="*/ 36 h 182"/>
                <a:gd name="T4" fmla="*/ 18 w 181"/>
                <a:gd name="T5" fmla="*/ 23 h 182"/>
                <a:gd name="T6" fmla="*/ 17 w 181"/>
                <a:gd name="T7" fmla="*/ 15 h 182"/>
                <a:gd name="T8" fmla="*/ 16 w 181"/>
                <a:gd name="T9" fmla="*/ 8 h 182"/>
                <a:gd name="T10" fmla="*/ 13 w 181"/>
                <a:gd name="T11" fmla="*/ 3 h 182"/>
                <a:gd name="T12" fmla="*/ 12 w 181"/>
                <a:gd name="T13" fmla="*/ 2 h 182"/>
                <a:gd name="T14" fmla="*/ 10 w 181"/>
                <a:gd name="T15" fmla="*/ 1 h 182"/>
                <a:gd name="T16" fmla="*/ 8 w 181"/>
                <a:gd name="T17" fmla="*/ 0 h 182"/>
                <a:gd name="T18" fmla="*/ 8 w 181"/>
                <a:gd name="T19" fmla="*/ 1 h 182"/>
                <a:gd name="T20" fmla="*/ 7 w 181"/>
                <a:gd name="T21" fmla="*/ 1 h 182"/>
                <a:gd name="T22" fmla="*/ 5 w 181"/>
                <a:gd name="T23" fmla="*/ 7 h 182"/>
                <a:gd name="T24" fmla="*/ 3 w 181"/>
                <a:gd name="T25" fmla="*/ 8 h 182"/>
                <a:gd name="T26" fmla="*/ 2 w 181"/>
                <a:gd name="T27" fmla="*/ 9 h 182"/>
                <a:gd name="T28" fmla="*/ 0 w 181"/>
                <a:gd name="T29" fmla="*/ 11 h 182"/>
                <a:gd name="T30" fmla="*/ 0 w 181"/>
                <a:gd name="T31" fmla="*/ 13 h 182"/>
                <a:gd name="T32" fmla="*/ 1 w 181"/>
                <a:gd name="T33" fmla="*/ 18 h 182"/>
                <a:gd name="T34" fmla="*/ 3 w 181"/>
                <a:gd name="T35" fmla="*/ 21 h 182"/>
                <a:gd name="T36" fmla="*/ 9 w 181"/>
                <a:gd name="T37" fmla="*/ 27 h 182"/>
                <a:gd name="T38" fmla="*/ 9 w 181"/>
                <a:gd name="T39" fmla="*/ 31 h 182"/>
                <a:gd name="T40" fmla="*/ 10 w 181"/>
                <a:gd name="T41" fmla="*/ 40 h 182"/>
                <a:gd name="T42" fmla="*/ 12 w 181"/>
                <a:gd name="T43" fmla="*/ 48 h 182"/>
                <a:gd name="T44" fmla="*/ 16 w 181"/>
                <a:gd name="T45" fmla="*/ 57 h 182"/>
                <a:gd name="T46" fmla="*/ 21 w 181"/>
                <a:gd name="T47" fmla="*/ 68 h 182"/>
                <a:gd name="T48" fmla="*/ 30 w 181"/>
                <a:gd name="T49" fmla="*/ 81 h 182"/>
                <a:gd name="T50" fmla="*/ 33 w 181"/>
                <a:gd name="T51" fmla="*/ 87 h 182"/>
                <a:gd name="T52" fmla="*/ 38 w 181"/>
                <a:gd name="T53" fmla="*/ 91 h 182"/>
                <a:gd name="T54" fmla="*/ 43 w 181"/>
                <a:gd name="T55" fmla="*/ 95 h 182"/>
                <a:gd name="T56" fmla="*/ 48 w 181"/>
                <a:gd name="T57" fmla="*/ 97 h 182"/>
                <a:gd name="T58" fmla="*/ 56 w 181"/>
                <a:gd name="T59" fmla="*/ 102 h 182"/>
                <a:gd name="T60" fmla="*/ 59 w 181"/>
                <a:gd name="T61" fmla="*/ 104 h 182"/>
                <a:gd name="T62" fmla="*/ 63 w 181"/>
                <a:gd name="T63" fmla="*/ 107 h 182"/>
                <a:gd name="T64" fmla="*/ 65 w 181"/>
                <a:gd name="T65" fmla="*/ 115 h 182"/>
                <a:gd name="T66" fmla="*/ 68 w 181"/>
                <a:gd name="T67" fmla="*/ 121 h 182"/>
                <a:gd name="T68" fmla="*/ 76 w 181"/>
                <a:gd name="T69" fmla="*/ 131 h 182"/>
                <a:gd name="T70" fmla="*/ 83 w 181"/>
                <a:gd name="T71" fmla="*/ 138 h 182"/>
                <a:gd name="T72" fmla="*/ 93 w 181"/>
                <a:gd name="T73" fmla="*/ 145 h 182"/>
                <a:gd name="T74" fmla="*/ 106 w 181"/>
                <a:gd name="T75" fmla="*/ 153 h 182"/>
                <a:gd name="T76" fmla="*/ 111 w 181"/>
                <a:gd name="T77" fmla="*/ 158 h 182"/>
                <a:gd name="T78" fmla="*/ 121 w 181"/>
                <a:gd name="T79" fmla="*/ 167 h 182"/>
                <a:gd name="T80" fmla="*/ 129 w 181"/>
                <a:gd name="T81" fmla="*/ 172 h 182"/>
                <a:gd name="T82" fmla="*/ 138 w 181"/>
                <a:gd name="T83" fmla="*/ 176 h 182"/>
                <a:gd name="T84" fmla="*/ 149 w 181"/>
                <a:gd name="T85" fmla="*/ 180 h 182"/>
                <a:gd name="T86" fmla="*/ 160 w 181"/>
                <a:gd name="T87" fmla="*/ 182 h 182"/>
                <a:gd name="T88" fmla="*/ 165 w 181"/>
                <a:gd name="T89" fmla="*/ 178 h 182"/>
                <a:gd name="T90" fmla="*/ 173 w 181"/>
                <a:gd name="T91" fmla="*/ 173 h 182"/>
                <a:gd name="T92" fmla="*/ 177 w 181"/>
                <a:gd name="T93" fmla="*/ 169 h 182"/>
                <a:gd name="T94" fmla="*/ 180 w 181"/>
                <a:gd name="T95" fmla="*/ 166 h 182"/>
                <a:gd name="T96" fmla="*/ 181 w 181"/>
                <a:gd name="T97" fmla="*/ 164 h 182"/>
                <a:gd name="T98" fmla="*/ 180 w 181"/>
                <a:gd name="T99" fmla="*/ 162 h 182"/>
                <a:gd name="T100" fmla="*/ 178 w 181"/>
                <a:gd name="T101" fmla="*/ 161 h 182"/>
                <a:gd name="T102" fmla="*/ 166 w 181"/>
                <a:gd name="T103" fmla="*/ 161 h 182"/>
                <a:gd name="T104" fmla="*/ 157 w 181"/>
                <a:gd name="T105" fmla="*/ 162 h 182"/>
                <a:gd name="T106" fmla="*/ 149 w 181"/>
                <a:gd name="T107" fmla="*/ 165 h 182"/>
                <a:gd name="T108" fmla="*/ 138 w 181"/>
                <a:gd name="T109" fmla="*/ 156 h 182"/>
                <a:gd name="T110" fmla="*/ 126 w 181"/>
                <a:gd name="T111" fmla="*/ 148 h 182"/>
                <a:gd name="T112" fmla="*/ 109 w 181"/>
                <a:gd name="T113" fmla="*/ 138 h 182"/>
                <a:gd name="T114" fmla="*/ 83 w 181"/>
                <a:gd name="T115" fmla="*/ 126 h 182"/>
                <a:gd name="T116" fmla="*/ 18 w 181"/>
                <a:gd name="T117" fmla="*/ 43 h 1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1" h="182">
                  <a:moveTo>
                    <a:pt x="18" y="43"/>
                  </a:moveTo>
                  <a:lnTo>
                    <a:pt x="18" y="36"/>
                  </a:lnTo>
                  <a:lnTo>
                    <a:pt x="18" y="23"/>
                  </a:lnTo>
                  <a:lnTo>
                    <a:pt x="17" y="15"/>
                  </a:lnTo>
                  <a:lnTo>
                    <a:pt x="16" y="8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7"/>
                  </a:lnTo>
                  <a:lnTo>
                    <a:pt x="3" y="8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3" y="21"/>
                  </a:lnTo>
                  <a:lnTo>
                    <a:pt x="9" y="27"/>
                  </a:lnTo>
                  <a:lnTo>
                    <a:pt x="9" y="31"/>
                  </a:lnTo>
                  <a:lnTo>
                    <a:pt x="10" y="40"/>
                  </a:lnTo>
                  <a:lnTo>
                    <a:pt x="12" y="48"/>
                  </a:lnTo>
                  <a:lnTo>
                    <a:pt x="16" y="57"/>
                  </a:lnTo>
                  <a:lnTo>
                    <a:pt x="21" y="68"/>
                  </a:lnTo>
                  <a:lnTo>
                    <a:pt x="30" y="81"/>
                  </a:lnTo>
                  <a:lnTo>
                    <a:pt x="33" y="87"/>
                  </a:lnTo>
                  <a:lnTo>
                    <a:pt x="38" y="91"/>
                  </a:lnTo>
                  <a:lnTo>
                    <a:pt x="43" y="95"/>
                  </a:lnTo>
                  <a:lnTo>
                    <a:pt x="48" y="97"/>
                  </a:lnTo>
                  <a:lnTo>
                    <a:pt x="56" y="102"/>
                  </a:lnTo>
                  <a:lnTo>
                    <a:pt x="59" y="104"/>
                  </a:lnTo>
                  <a:lnTo>
                    <a:pt x="63" y="107"/>
                  </a:lnTo>
                  <a:lnTo>
                    <a:pt x="65" y="115"/>
                  </a:lnTo>
                  <a:lnTo>
                    <a:pt x="68" y="121"/>
                  </a:lnTo>
                  <a:lnTo>
                    <a:pt x="76" y="131"/>
                  </a:lnTo>
                  <a:lnTo>
                    <a:pt x="83" y="138"/>
                  </a:lnTo>
                  <a:lnTo>
                    <a:pt x="93" y="145"/>
                  </a:lnTo>
                  <a:lnTo>
                    <a:pt x="106" y="153"/>
                  </a:lnTo>
                  <a:lnTo>
                    <a:pt x="111" y="158"/>
                  </a:lnTo>
                  <a:lnTo>
                    <a:pt x="121" y="167"/>
                  </a:lnTo>
                  <a:lnTo>
                    <a:pt x="129" y="172"/>
                  </a:lnTo>
                  <a:lnTo>
                    <a:pt x="138" y="176"/>
                  </a:lnTo>
                  <a:lnTo>
                    <a:pt x="149" y="180"/>
                  </a:lnTo>
                  <a:lnTo>
                    <a:pt x="160" y="182"/>
                  </a:lnTo>
                  <a:lnTo>
                    <a:pt x="165" y="178"/>
                  </a:lnTo>
                  <a:lnTo>
                    <a:pt x="173" y="173"/>
                  </a:lnTo>
                  <a:lnTo>
                    <a:pt x="177" y="169"/>
                  </a:lnTo>
                  <a:lnTo>
                    <a:pt x="180" y="166"/>
                  </a:lnTo>
                  <a:lnTo>
                    <a:pt x="181" y="164"/>
                  </a:lnTo>
                  <a:lnTo>
                    <a:pt x="180" y="162"/>
                  </a:lnTo>
                  <a:lnTo>
                    <a:pt x="178" y="161"/>
                  </a:lnTo>
                  <a:lnTo>
                    <a:pt x="166" y="161"/>
                  </a:lnTo>
                  <a:lnTo>
                    <a:pt x="157" y="162"/>
                  </a:lnTo>
                  <a:lnTo>
                    <a:pt x="149" y="165"/>
                  </a:lnTo>
                  <a:lnTo>
                    <a:pt x="138" y="156"/>
                  </a:lnTo>
                  <a:lnTo>
                    <a:pt x="126" y="148"/>
                  </a:lnTo>
                  <a:lnTo>
                    <a:pt x="109" y="138"/>
                  </a:lnTo>
                  <a:lnTo>
                    <a:pt x="83" y="126"/>
                  </a:lnTo>
                  <a:lnTo>
                    <a:pt x="18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68" name="Freeform 433"/>
          <p:cNvSpPr>
            <a:spLocks/>
          </p:cNvSpPr>
          <p:nvPr/>
        </p:nvSpPr>
        <p:spPr bwMode="auto">
          <a:xfrm>
            <a:off x="3386138" y="4254500"/>
            <a:ext cx="457200" cy="468313"/>
          </a:xfrm>
          <a:custGeom>
            <a:avLst/>
            <a:gdLst>
              <a:gd name="T0" fmla="*/ 428625 w 288"/>
              <a:gd name="T1" fmla="*/ 161925 h 295"/>
              <a:gd name="T2" fmla="*/ 450850 w 288"/>
              <a:gd name="T3" fmla="*/ 200025 h 295"/>
              <a:gd name="T4" fmla="*/ 457200 w 288"/>
              <a:gd name="T5" fmla="*/ 219075 h 295"/>
              <a:gd name="T6" fmla="*/ 454025 w 288"/>
              <a:gd name="T7" fmla="*/ 225425 h 295"/>
              <a:gd name="T8" fmla="*/ 446088 w 288"/>
              <a:gd name="T9" fmla="*/ 244475 h 295"/>
              <a:gd name="T10" fmla="*/ 441325 w 288"/>
              <a:gd name="T11" fmla="*/ 265113 h 295"/>
              <a:gd name="T12" fmla="*/ 441325 w 288"/>
              <a:gd name="T13" fmla="*/ 276225 h 295"/>
              <a:gd name="T14" fmla="*/ 434975 w 288"/>
              <a:gd name="T15" fmla="*/ 296863 h 295"/>
              <a:gd name="T16" fmla="*/ 422275 w 288"/>
              <a:gd name="T17" fmla="*/ 307975 h 295"/>
              <a:gd name="T18" fmla="*/ 409575 w 288"/>
              <a:gd name="T19" fmla="*/ 323850 h 295"/>
              <a:gd name="T20" fmla="*/ 396875 w 288"/>
              <a:gd name="T21" fmla="*/ 371475 h 295"/>
              <a:gd name="T22" fmla="*/ 381000 w 288"/>
              <a:gd name="T23" fmla="*/ 400050 h 295"/>
              <a:gd name="T24" fmla="*/ 371475 w 288"/>
              <a:gd name="T25" fmla="*/ 407988 h 295"/>
              <a:gd name="T26" fmla="*/ 369888 w 288"/>
              <a:gd name="T27" fmla="*/ 427038 h 295"/>
              <a:gd name="T28" fmla="*/ 361950 w 288"/>
              <a:gd name="T29" fmla="*/ 446088 h 295"/>
              <a:gd name="T30" fmla="*/ 346075 w 288"/>
              <a:gd name="T31" fmla="*/ 460375 h 295"/>
              <a:gd name="T32" fmla="*/ 328613 w 288"/>
              <a:gd name="T33" fmla="*/ 466725 h 295"/>
              <a:gd name="T34" fmla="*/ 301625 w 288"/>
              <a:gd name="T35" fmla="*/ 468313 h 295"/>
              <a:gd name="T36" fmla="*/ 263525 w 288"/>
              <a:gd name="T37" fmla="*/ 458788 h 295"/>
              <a:gd name="T38" fmla="*/ 203200 w 288"/>
              <a:gd name="T39" fmla="*/ 449263 h 295"/>
              <a:gd name="T40" fmla="*/ 185738 w 288"/>
              <a:gd name="T41" fmla="*/ 449263 h 295"/>
              <a:gd name="T42" fmla="*/ 152400 w 288"/>
              <a:gd name="T43" fmla="*/ 444500 h 295"/>
              <a:gd name="T44" fmla="*/ 127000 w 288"/>
              <a:gd name="T45" fmla="*/ 433388 h 295"/>
              <a:gd name="T46" fmla="*/ 100013 w 288"/>
              <a:gd name="T47" fmla="*/ 412750 h 295"/>
              <a:gd name="T48" fmla="*/ 73025 w 288"/>
              <a:gd name="T49" fmla="*/ 384175 h 295"/>
              <a:gd name="T50" fmla="*/ 49213 w 288"/>
              <a:gd name="T51" fmla="*/ 342900 h 295"/>
              <a:gd name="T52" fmla="*/ 33338 w 288"/>
              <a:gd name="T53" fmla="*/ 311150 h 295"/>
              <a:gd name="T54" fmla="*/ 15875 w 288"/>
              <a:gd name="T55" fmla="*/ 293688 h 295"/>
              <a:gd name="T56" fmla="*/ 3175 w 288"/>
              <a:gd name="T57" fmla="*/ 257175 h 295"/>
              <a:gd name="T58" fmla="*/ 0 w 288"/>
              <a:gd name="T59" fmla="*/ 214313 h 295"/>
              <a:gd name="T60" fmla="*/ 6350 w 288"/>
              <a:gd name="T61" fmla="*/ 184150 h 295"/>
              <a:gd name="T62" fmla="*/ 20638 w 288"/>
              <a:gd name="T63" fmla="*/ 152400 h 295"/>
              <a:gd name="T64" fmla="*/ 44450 w 288"/>
              <a:gd name="T65" fmla="*/ 123825 h 295"/>
              <a:gd name="T66" fmla="*/ 69850 w 288"/>
              <a:gd name="T67" fmla="*/ 106363 h 295"/>
              <a:gd name="T68" fmla="*/ 101600 w 288"/>
              <a:gd name="T69" fmla="*/ 88900 h 295"/>
              <a:gd name="T70" fmla="*/ 127000 w 288"/>
              <a:gd name="T71" fmla="*/ 71438 h 295"/>
              <a:gd name="T72" fmla="*/ 150813 w 288"/>
              <a:gd name="T73" fmla="*/ 46038 h 295"/>
              <a:gd name="T74" fmla="*/ 171450 w 288"/>
              <a:gd name="T75" fmla="*/ 30163 h 295"/>
              <a:gd name="T76" fmla="*/ 209550 w 288"/>
              <a:gd name="T77" fmla="*/ 11113 h 295"/>
              <a:gd name="T78" fmla="*/ 241300 w 288"/>
              <a:gd name="T79" fmla="*/ 7938 h 295"/>
              <a:gd name="T80" fmla="*/ 265113 w 288"/>
              <a:gd name="T81" fmla="*/ 11113 h 295"/>
              <a:gd name="T82" fmla="*/ 282575 w 288"/>
              <a:gd name="T83" fmla="*/ 0 h 295"/>
              <a:gd name="T84" fmla="*/ 296863 w 288"/>
              <a:gd name="T85" fmla="*/ 0 h 295"/>
              <a:gd name="T86" fmla="*/ 306388 w 288"/>
              <a:gd name="T87" fmla="*/ 12700 h 295"/>
              <a:gd name="T88" fmla="*/ 315913 w 288"/>
              <a:gd name="T89" fmla="*/ 22225 h 295"/>
              <a:gd name="T90" fmla="*/ 312738 w 288"/>
              <a:gd name="T91" fmla="*/ 26988 h 295"/>
              <a:gd name="T92" fmla="*/ 322263 w 288"/>
              <a:gd name="T93" fmla="*/ 31750 h 295"/>
              <a:gd name="T94" fmla="*/ 322263 w 288"/>
              <a:gd name="T95" fmla="*/ 34925 h 295"/>
              <a:gd name="T96" fmla="*/ 381000 w 288"/>
              <a:gd name="T97" fmla="*/ 46038 h 295"/>
              <a:gd name="T98" fmla="*/ 398463 w 288"/>
              <a:gd name="T99" fmla="*/ 55563 h 295"/>
              <a:gd name="T100" fmla="*/ 403225 w 288"/>
              <a:gd name="T101" fmla="*/ 57150 h 295"/>
              <a:gd name="T102" fmla="*/ 414338 w 288"/>
              <a:gd name="T103" fmla="*/ 71438 h 295"/>
              <a:gd name="T104" fmla="*/ 415925 w 288"/>
              <a:gd name="T105" fmla="*/ 87313 h 295"/>
              <a:gd name="T106" fmla="*/ 431800 w 288"/>
              <a:gd name="T107" fmla="*/ 106363 h 295"/>
              <a:gd name="T108" fmla="*/ 438150 w 288"/>
              <a:gd name="T109" fmla="*/ 119063 h 295"/>
              <a:gd name="T110" fmla="*/ 441325 w 288"/>
              <a:gd name="T111" fmla="*/ 133350 h 295"/>
              <a:gd name="T112" fmla="*/ 438150 w 288"/>
              <a:gd name="T113" fmla="*/ 144463 h 295"/>
              <a:gd name="T114" fmla="*/ 428625 w 288"/>
              <a:gd name="T115" fmla="*/ 149225 h 2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8" h="295">
                <a:moveTo>
                  <a:pt x="266" y="95"/>
                </a:moveTo>
                <a:lnTo>
                  <a:pt x="270" y="102"/>
                </a:lnTo>
                <a:lnTo>
                  <a:pt x="280" y="118"/>
                </a:lnTo>
                <a:lnTo>
                  <a:pt x="284" y="126"/>
                </a:lnTo>
                <a:lnTo>
                  <a:pt x="286" y="134"/>
                </a:lnTo>
                <a:lnTo>
                  <a:pt x="288" y="138"/>
                </a:lnTo>
                <a:lnTo>
                  <a:pt x="288" y="140"/>
                </a:lnTo>
                <a:lnTo>
                  <a:pt x="286" y="142"/>
                </a:lnTo>
                <a:lnTo>
                  <a:pt x="284" y="145"/>
                </a:lnTo>
                <a:lnTo>
                  <a:pt x="281" y="154"/>
                </a:lnTo>
                <a:lnTo>
                  <a:pt x="278" y="163"/>
                </a:lnTo>
                <a:lnTo>
                  <a:pt x="278" y="167"/>
                </a:lnTo>
                <a:lnTo>
                  <a:pt x="278" y="171"/>
                </a:lnTo>
                <a:lnTo>
                  <a:pt x="278" y="174"/>
                </a:lnTo>
                <a:lnTo>
                  <a:pt x="276" y="182"/>
                </a:lnTo>
                <a:lnTo>
                  <a:pt x="274" y="187"/>
                </a:lnTo>
                <a:lnTo>
                  <a:pt x="270" y="190"/>
                </a:lnTo>
                <a:lnTo>
                  <a:pt x="266" y="194"/>
                </a:lnTo>
                <a:lnTo>
                  <a:pt x="260" y="196"/>
                </a:lnTo>
                <a:lnTo>
                  <a:pt x="258" y="204"/>
                </a:lnTo>
                <a:lnTo>
                  <a:pt x="253" y="224"/>
                </a:lnTo>
                <a:lnTo>
                  <a:pt x="250" y="234"/>
                </a:lnTo>
                <a:lnTo>
                  <a:pt x="245" y="244"/>
                </a:lnTo>
                <a:lnTo>
                  <a:pt x="240" y="252"/>
                </a:lnTo>
                <a:lnTo>
                  <a:pt x="237" y="255"/>
                </a:lnTo>
                <a:lnTo>
                  <a:pt x="234" y="257"/>
                </a:lnTo>
                <a:lnTo>
                  <a:pt x="234" y="261"/>
                </a:lnTo>
                <a:lnTo>
                  <a:pt x="233" y="269"/>
                </a:lnTo>
                <a:lnTo>
                  <a:pt x="232" y="275"/>
                </a:lnTo>
                <a:lnTo>
                  <a:pt x="228" y="281"/>
                </a:lnTo>
                <a:lnTo>
                  <a:pt x="223" y="285"/>
                </a:lnTo>
                <a:lnTo>
                  <a:pt x="218" y="290"/>
                </a:lnTo>
                <a:lnTo>
                  <a:pt x="213" y="292"/>
                </a:lnTo>
                <a:lnTo>
                  <a:pt x="207" y="294"/>
                </a:lnTo>
                <a:lnTo>
                  <a:pt x="199" y="295"/>
                </a:lnTo>
                <a:lnTo>
                  <a:pt x="190" y="295"/>
                </a:lnTo>
                <a:lnTo>
                  <a:pt x="179" y="292"/>
                </a:lnTo>
                <a:lnTo>
                  <a:pt x="166" y="289"/>
                </a:lnTo>
                <a:lnTo>
                  <a:pt x="152" y="283"/>
                </a:lnTo>
                <a:lnTo>
                  <a:pt x="128" y="283"/>
                </a:lnTo>
                <a:lnTo>
                  <a:pt x="125" y="283"/>
                </a:lnTo>
                <a:lnTo>
                  <a:pt x="117" y="283"/>
                </a:lnTo>
                <a:lnTo>
                  <a:pt x="103" y="282"/>
                </a:lnTo>
                <a:lnTo>
                  <a:pt x="96" y="280"/>
                </a:lnTo>
                <a:lnTo>
                  <a:pt x="88" y="276"/>
                </a:lnTo>
                <a:lnTo>
                  <a:pt x="80" y="273"/>
                </a:lnTo>
                <a:lnTo>
                  <a:pt x="71" y="267"/>
                </a:lnTo>
                <a:lnTo>
                  <a:pt x="63" y="260"/>
                </a:lnTo>
                <a:lnTo>
                  <a:pt x="54" y="252"/>
                </a:lnTo>
                <a:lnTo>
                  <a:pt x="46" y="242"/>
                </a:lnTo>
                <a:lnTo>
                  <a:pt x="38" y="230"/>
                </a:lnTo>
                <a:lnTo>
                  <a:pt x="31" y="216"/>
                </a:lnTo>
                <a:lnTo>
                  <a:pt x="25" y="200"/>
                </a:lnTo>
                <a:lnTo>
                  <a:pt x="21" y="196"/>
                </a:lnTo>
                <a:lnTo>
                  <a:pt x="16" y="192"/>
                </a:lnTo>
                <a:lnTo>
                  <a:pt x="10" y="185"/>
                </a:lnTo>
                <a:lnTo>
                  <a:pt x="6" y="174"/>
                </a:lnTo>
                <a:lnTo>
                  <a:pt x="2" y="162"/>
                </a:lnTo>
                <a:lnTo>
                  <a:pt x="0" y="145"/>
                </a:lnTo>
                <a:lnTo>
                  <a:pt x="0" y="135"/>
                </a:lnTo>
                <a:lnTo>
                  <a:pt x="1" y="125"/>
                </a:lnTo>
                <a:lnTo>
                  <a:pt x="4" y="116"/>
                </a:lnTo>
                <a:lnTo>
                  <a:pt x="7" y="108"/>
                </a:lnTo>
                <a:lnTo>
                  <a:pt x="13" y="96"/>
                </a:lnTo>
                <a:lnTo>
                  <a:pt x="22" y="85"/>
                </a:lnTo>
                <a:lnTo>
                  <a:pt x="28" y="78"/>
                </a:lnTo>
                <a:lnTo>
                  <a:pt x="36" y="72"/>
                </a:lnTo>
                <a:lnTo>
                  <a:pt x="44" y="67"/>
                </a:lnTo>
                <a:lnTo>
                  <a:pt x="53" y="61"/>
                </a:lnTo>
                <a:lnTo>
                  <a:pt x="64" y="56"/>
                </a:lnTo>
                <a:lnTo>
                  <a:pt x="76" y="52"/>
                </a:lnTo>
                <a:lnTo>
                  <a:pt x="80" y="45"/>
                </a:lnTo>
                <a:lnTo>
                  <a:pt x="87" y="37"/>
                </a:lnTo>
                <a:lnTo>
                  <a:pt x="95" y="29"/>
                </a:lnTo>
                <a:lnTo>
                  <a:pt x="101" y="23"/>
                </a:lnTo>
                <a:lnTo>
                  <a:pt x="108" y="19"/>
                </a:lnTo>
                <a:lnTo>
                  <a:pt x="119" y="12"/>
                </a:lnTo>
                <a:lnTo>
                  <a:pt x="132" y="7"/>
                </a:lnTo>
                <a:lnTo>
                  <a:pt x="143" y="5"/>
                </a:lnTo>
                <a:lnTo>
                  <a:pt x="152" y="5"/>
                </a:lnTo>
                <a:lnTo>
                  <a:pt x="160" y="5"/>
                </a:lnTo>
                <a:lnTo>
                  <a:pt x="167" y="7"/>
                </a:lnTo>
                <a:lnTo>
                  <a:pt x="171" y="5"/>
                </a:lnTo>
                <a:lnTo>
                  <a:pt x="178" y="0"/>
                </a:lnTo>
                <a:lnTo>
                  <a:pt x="182" y="0"/>
                </a:lnTo>
                <a:lnTo>
                  <a:pt x="187" y="0"/>
                </a:lnTo>
                <a:lnTo>
                  <a:pt x="190" y="2"/>
                </a:lnTo>
                <a:lnTo>
                  <a:pt x="193" y="8"/>
                </a:lnTo>
                <a:lnTo>
                  <a:pt x="197" y="12"/>
                </a:lnTo>
                <a:lnTo>
                  <a:pt x="199" y="14"/>
                </a:lnTo>
                <a:lnTo>
                  <a:pt x="198" y="15"/>
                </a:lnTo>
                <a:lnTo>
                  <a:pt x="197" y="17"/>
                </a:lnTo>
                <a:lnTo>
                  <a:pt x="201" y="17"/>
                </a:lnTo>
                <a:lnTo>
                  <a:pt x="203" y="20"/>
                </a:lnTo>
                <a:lnTo>
                  <a:pt x="203" y="21"/>
                </a:lnTo>
                <a:lnTo>
                  <a:pt x="203" y="22"/>
                </a:lnTo>
                <a:lnTo>
                  <a:pt x="223" y="24"/>
                </a:lnTo>
                <a:lnTo>
                  <a:pt x="240" y="29"/>
                </a:lnTo>
                <a:lnTo>
                  <a:pt x="246" y="31"/>
                </a:lnTo>
                <a:lnTo>
                  <a:pt x="251" y="35"/>
                </a:lnTo>
                <a:lnTo>
                  <a:pt x="252" y="35"/>
                </a:lnTo>
                <a:lnTo>
                  <a:pt x="254" y="36"/>
                </a:lnTo>
                <a:lnTo>
                  <a:pt x="258" y="39"/>
                </a:lnTo>
                <a:lnTo>
                  <a:pt x="261" y="45"/>
                </a:lnTo>
                <a:lnTo>
                  <a:pt x="262" y="51"/>
                </a:lnTo>
                <a:lnTo>
                  <a:pt x="262" y="55"/>
                </a:lnTo>
                <a:lnTo>
                  <a:pt x="261" y="59"/>
                </a:lnTo>
                <a:lnTo>
                  <a:pt x="272" y="67"/>
                </a:lnTo>
                <a:lnTo>
                  <a:pt x="274" y="70"/>
                </a:lnTo>
                <a:lnTo>
                  <a:pt x="276" y="75"/>
                </a:lnTo>
                <a:lnTo>
                  <a:pt x="278" y="79"/>
                </a:lnTo>
                <a:lnTo>
                  <a:pt x="278" y="84"/>
                </a:lnTo>
                <a:lnTo>
                  <a:pt x="277" y="88"/>
                </a:lnTo>
                <a:lnTo>
                  <a:pt x="276" y="91"/>
                </a:lnTo>
                <a:lnTo>
                  <a:pt x="274" y="93"/>
                </a:lnTo>
                <a:lnTo>
                  <a:pt x="270" y="94"/>
                </a:lnTo>
                <a:lnTo>
                  <a:pt x="266" y="9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9" name="Freeform 434"/>
          <p:cNvSpPr>
            <a:spLocks/>
          </p:cNvSpPr>
          <p:nvPr/>
        </p:nvSpPr>
        <p:spPr bwMode="auto">
          <a:xfrm>
            <a:off x="3724275" y="4479925"/>
            <a:ext cx="1588" cy="4763"/>
          </a:xfrm>
          <a:custGeom>
            <a:avLst/>
            <a:gdLst>
              <a:gd name="T0" fmla="*/ 0 w 1588"/>
              <a:gd name="T1" fmla="*/ 4763 h 3"/>
              <a:gd name="T2" fmla="*/ 0 w 1588"/>
              <a:gd name="T3" fmla="*/ 1588 h 3"/>
              <a:gd name="T4" fmla="*/ 0 w 1588"/>
              <a:gd name="T5" fmla="*/ 0 h 3"/>
              <a:gd name="T6" fmla="*/ 0 w 1588"/>
              <a:gd name="T7" fmla="*/ 4763 h 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88" h="3">
                <a:moveTo>
                  <a:pt x="0" y="3"/>
                </a:moveTo>
                <a:lnTo>
                  <a:pt x="0" y="1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70" name="Group 435"/>
          <p:cNvGrpSpPr>
            <a:grpSpLocks/>
          </p:cNvGrpSpPr>
          <p:nvPr/>
        </p:nvGrpSpPr>
        <p:grpSpPr bwMode="auto">
          <a:xfrm>
            <a:off x="3406775" y="4262438"/>
            <a:ext cx="415925" cy="450850"/>
            <a:chOff x="2146" y="2685"/>
            <a:chExt cx="262" cy="284"/>
          </a:xfrm>
        </p:grpSpPr>
        <p:sp>
          <p:nvSpPr>
            <p:cNvPr id="5615" name="Freeform 436"/>
            <p:cNvSpPr>
              <a:spLocks/>
            </p:cNvSpPr>
            <p:nvPr/>
          </p:nvSpPr>
          <p:spPr bwMode="auto">
            <a:xfrm>
              <a:off x="2307" y="2883"/>
              <a:ext cx="76" cy="39"/>
            </a:xfrm>
            <a:custGeom>
              <a:avLst/>
              <a:gdLst>
                <a:gd name="T0" fmla="*/ 76 w 76"/>
                <a:gd name="T1" fmla="*/ 0 h 39"/>
                <a:gd name="T2" fmla="*/ 70 w 76"/>
                <a:gd name="T3" fmla="*/ 6 h 39"/>
                <a:gd name="T4" fmla="*/ 64 w 76"/>
                <a:gd name="T5" fmla="*/ 11 h 39"/>
                <a:gd name="T6" fmla="*/ 55 w 76"/>
                <a:gd name="T7" fmla="*/ 18 h 39"/>
                <a:gd name="T8" fmla="*/ 46 w 76"/>
                <a:gd name="T9" fmla="*/ 23 h 39"/>
                <a:gd name="T10" fmla="*/ 36 w 76"/>
                <a:gd name="T11" fmla="*/ 27 h 39"/>
                <a:gd name="T12" fmla="*/ 30 w 76"/>
                <a:gd name="T13" fmla="*/ 29 h 39"/>
                <a:gd name="T14" fmla="*/ 24 w 76"/>
                <a:gd name="T15" fmla="*/ 29 h 39"/>
                <a:gd name="T16" fmla="*/ 19 w 76"/>
                <a:gd name="T17" fmla="*/ 29 h 39"/>
                <a:gd name="T18" fmla="*/ 14 w 76"/>
                <a:gd name="T19" fmla="*/ 27 h 39"/>
                <a:gd name="T20" fmla="*/ 0 w 76"/>
                <a:gd name="T21" fmla="*/ 19 h 39"/>
                <a:gd name="T22" fmla="*/ 3 w 76"/>
                <a:gd name="T23" fmla="*/ 23 h 39"/>
                <a:gd name="T24" fmla="*/ 8 w 76"/>
                <a:gd name="T25" fmla="*/ 29 h 39"/>
                <a:gd name="T26" fmla="*/ 12 w 76"/>
                <a:gd name="T27" fmla="*/ 32 h 39"/>
                <a:gd name="T28" fmla="*/ 17 w 76"/>
                <a:gd name="T29" fmla="*/ 34 h 39"/>
                <a:gd name="T30" fmla="*/ 23 w 76"/>
                <a:gd name="T31" fmla="*/ 37 h 39"/>
                <a:gd name="T32" fmla="*/ 29 w 76"/>
                <a:gd name="T33" fmla="*/ 39 h 39"/>
                <a:gd name="T34" fmla="*/ 36 w 76"/>
                <a:gd name="T35" fmla="*/ 38 h 39"/>
                <a:gd name="T36" fmla="*/ 41 w 76"/>
                <a:gd name="T37" fmla="*/ 36 h 39"/>
                <a:gd name="T38" fmla="*/ 47 w 76"/>
                <a:gd name="T39" fmla="*/ 32 h 39"/>
                <a:gd name="T40" fmla="*/ 54 w 76"/>
                <a:gd name="T41" fmla="*/ 27 h 39"/>
                <a:gd name="T42" fmla="*/ 61 w 76"/>
                <a:gd name="T43" fmla="*/ 21 h 39"/>
                <a:gd name="T44" fmla="*/ 69 w 76"/>
                <a:gd name="T45" fmla="*/ 11 h 39"/>
                <a:gd name="T46" fmla="*/ 76 w 76"/>
                <a:gd name="T47" fmla="*/ 0 h 3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9">
                  <a:moveTo>
                    <a:pt x="76" y="0"/>
                  </a:moveTo>
                  <a:lnTo>
                    <a:pt x="70" y="6"/>
                  </a:lnTo>
                  <a:lnTo>
                    <a:pt x="64" y="11"/>
                  </a:lnTo>
                  <a:lnTo>
                    <a:pt x="55" y="18"/>
                  </a:lnTo>
                  <a:lnTo>
                    <a:pt x="46" y="23"/>
                  </a:lnTo>
                  <a:lnTo>
                    <a:pt x="36" y="27"/>
                  </a:lnTo>
                  <a:lnTo>
                    <a:pt x="30" y="29"/>
                  </a:lnTo>
                  <a:lnTo>
                    <a:pt x="24" y="29"/>
                  </a:lnTo>
                  <a:lnTo>
                    <a:pt x="19" y="29"/>
                  </a:lnTo>
                  <a:lnTo>
                    <a:pt x="14" y="27"/>
                  </a:lnTo>
                  <a:lnTo>
                    <a:pt x="0" y="19"/>
                  </a:lnTo>
                  <a:lnTo>
                    <a:pt x="3" y="23"/>
                  </a:lnTo>
                  <a:lnTo>
                    <a:pt x="8" y="29"/>
                  </a:lnTo>
                  <a:lnTo>
                    <a:pt x="12" y="32"/>
                  </a:lnTo>
                  <a:lnTo>
                    <a:pt x="17" y="34"/>
                  </a:lnTo>
                  <a:lnTo>
                    <a:pt x="23" y="37"/>
                  </a:lnTo>
                  <a:lnTo>
                    <a:pt x="29" y="39"/>
                  </a:lnTo>
                  <a:lnTo>
                    <a:pt x="36" y="38"/>
                  </a:lnTo>
                  <a:lnTo>
                    <a:pt x="41" y="36"/>
                  </a:lnTo>
                  <a:lnTo>
                    <a:pt x="47" y="32"/>
                  </a:lnTo>
                  <a:lnTo>
                    <a:pt x="54" y="27"/>
                  </a:lnTo>
                  <a:lnTo>
                    <a:pt x="61" y="21"/>
                  </a:lnTo>
                  <a:lnTo>
                    <a:pt x="69" y="11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6" name="Freeform 437"/>
            <p:cNvSpPr>
              <a:spLocks/>
            </p:cNvSpPr>
            <p:nvPr/>
          </p:nvSpPr>
          <p:spPr bwMode="auto">
            <a:xfrm>
              <a:off x="2260" y="2709"/>
              <a:ext cx="130" cy="220"/>
            </a:xfrm>
            <a:custGeom>
              <a:avLst/>
              <a:gdLst>
                <a:gd name="T0" fmla="*/ 48 w 130"/>
                <a:gd name="T1" fmla="*/ 211 h 220"/>
                <a:gd name="T2" fmla="*/ 19 w 130"/>
                <a:gd name="T3" fmla="*/ 163 h 220"/>
                <a:gd name="T4" fmla="*/ 12 w 130"/>
                <a:gd name="T5" fmla="*/ 144 h 220"/>
                <a:gd name="T6" fmla="*/ 17 w 130"/>
                <a:gd name="T7" fmla="*/ 129 h 220"/>
                <a:gd name="T8" fmla="*/ 35 w 130"/>
                <a:gd name="T9" fmla="*/ 67 h 220"/>
                <a:gd name="T10" fmla="*/ 56 w 130"/>
                <a:gd name="T11" fmla="*/ 30 h 220"/>
                <a:gd name="T12" fmla="*/ 78 w 130"/>
                <a:gd name="T13" fmla="*/ 17 h 220"/>
                <a:gd name="T14" fmla="*/ 98 w 130"/>
                <a:gd name="T15" fmla="*/ 10 h 220"/>
                <a:gd name="T16" fmla="*/ 109 w 130"/>
                <a:gd name="T17" fmla="*/ 10 h 220"/>
                <a:gd name="T18" fmla="*/ 119 w 130"/>
                <a:gd name="T19" fmla="*/ 15 h 220"/>
                <a:gd name="T20" fmla="*/ 124 w 130"/>
                <a:gd name="T21" fmla="*/ 27 h 220"/>
                <a:gd name="T22" fmla="*/ 127 w 130"/>
                <a:gd name="T23" fmla="*/ 38 h 220"/>
                <a:gd name="T24" fmla="*/ 130 w 130"/>
                <a:gd name="T25" fmla="*/ 28 h 220"/>
                <a:gd name="T26" fmla="*/ 130 w 130"/>
                <a:gd name="T27" fmla="*/ 18 h 220"/>
                <a:gd name="T28" fmla="*/ 123 w 130"/>
                <a:gd name="T29" fmla="*/ 8 h 220"/>
                <a:gd name="T30" fmla="*/ 117 w 130"/>
                <a:gd name="T31" fmla="*/ 6 h 220"/>
                <a:gd name="T32" fmla="*/ 109 w 130"/>
                <a:gd name="T33" fmla="*/ 1 h 220"/>
                <a:gd name="T34" fmla="*/ 96 w 130"/>
                <a:gd name="T35" fmla="*/ 0 h 220"/>
                <a:gd name="T36" fmla="*/ 75 w 130"/>
                <a:gd name="T37" fmla="*/ 8 h 220"/>
                <a:gd name="T38" fmla="*/ 58 w 130"/>
                <a:gd name="T39" fmla="*/ 17 h 220"/>
                <a:gd name="T40" fmla="*/ 54 w 130"/>
                <a:gd name="T41" fmla="*/ 22 h 220"/>
                <a:gd name="T42" fmla="*/ 47 w 130"/>
                <a:gd name="T43" fmla="*/ 34 h 220"/>
                <a:gd name="T44" fmla="*/ 36 w 130"/>
                <a:gd name="T45" fmla="*/ 55 h 220"/>
                <a:gd name="T46" fmla="*/ 19 w 130"/>
                <a:gd name="T47" fmla="*/ 87 h 220"/>
                <a:gd name="T48" fmla="*/ 14 w 130"/>
                <a:gd name="T49" fmla="*/ 111 h 220"/>
                <a:gd name="T50" fmla="*/ 7 w 130"/>
                <a:gd name="T51" fmla="*/ 129 h 220"/>
                <a:gd name="T52" fmla="*/ 1 w 130"/>
                <a:gd name="T53" fmla="*/ 142 h 220"/>
                <a:gd name="T54" fmla="*/ 0 w 130"/>
                <a:gd name="T55" fmla="*/ 151 h 220"/>
                <a:gd name="T56" fmla="*/ 5 w 130"/>
                <a:gd name="T57" fmla="*/ 163 h 220"/>
                <a:gd name="T58" fmla="*/ 24 w 130"/>
                <a:gd name="T59" fmla="*/ 190 h 220"/>
                <a:gd name="T60" fmla="*/ 46 w 130"/>
                <a:gd name="T61" fmla="*/ 213 h 220"/>
                <a:gd name="T62" fmla="*/ 55 w 130"/>
                <a:gd name="T63" fmla="*/ 220 h 2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" h="220">
                  <a:moveTo>
                    <a:pt x="55" y="220"/>
                  </a:moveTo>
                  <a:lnTo>
                    <a:pt x="48" y="211"/>
                  </a:lnTo>
                  <a:lnTo>
                    <a:pt x="27" y="177"/>
                  </a:lnTo>
                  <a:lnTo>
                    <a:pt x="19" y="163"/>
                  </a:lnTo>
                  <a:lnTo>
                    <a:pt x="13" y="150"/>
                  </a:lnTo>
                  <a:lnTo>
                    <a:pt x="12" y="144"/>
                  </a:lnTo>
                  <a:lnTo>
                    <a:pt x="12" y="141"/>
                  </a:lnTo>
                  <a:lnTo>
                    <a:pt x="17" y="129"/>
                  </a:lnTo>
                  <a:lnTo>
                    <a:pt x="25" y="109"/>
                  </a:lnTo>
                  <a:lnTo>
                    <a:pt x="35" y="67"/>
                  </a:lnTo>
                  <a:lnTo>
                    <a:pt x="43" y="53"/>
                  </a:lnTo>
                  <a:lnTo>
                    <a:pt x="56" y="30"/>
                  </a:lnTo>
                  <a:lnTo>
                    <a:pt x="67" y="23"/>
                  </a:lnTo>
                  <a:lnTo>
                    <a:pt x="78" y="17"/>
                  </a:lnTo>
                  <a:lnTo>
                    <a:pt x="91" y="12"/>
                  </a:lnTo>
                  <a:lnTo>
                    <a:pt x="98" y="10"/>
                  </a:lnTo>
                  <a:lnTo>
                    <a:pt x="103" y="10"/>
                  </a:lnTo>
                  <a:lnTo>
                    <a:pt x="109" y="10"/>
                  </a:lnTo>
                  <a:lnTo>
                    <a:pt x="115" y="11"/>
                  </a:lnTo>
                  <a:lnTo>
                    <a:pt x="119" y="15"/>
                  </a:lnTo>
                  <a:lnTo>
                    <a:pt x="122" y="20"/>
                  </a:lnTo>
                  <a:lnTo>
                    <a:pt x="124" y="27"/>
                  </a:lnTo>
                  <a:lnTo>
                    <a:pt x="125" y="38"/>
                  </a:lnTo>
                  <a:lnTo>
                    <a:pt x="127" y="38"/>
                  </a:lnTo>
                  <a:lnTo>
                    <a:pt x="129" y="33"/>
                  </a:lnTo>
                  <a:lnTo>
                    <a:pt x="130" y="28"/>
                  </a:lnTo>
                  <a:lnTo>
                    <a:pt x="130" y="23"/>
                  </a:lnTo>
                  <a:lnTo>
                    <a:pt x="130" y="18"/>
                  </a:lnTo>
                  <a:lnTo>
                    <a:pt x="127" y="12"/>
                  </a:lnTo>
                  <a:lnTo>
                    <a:pt x="123" y="8"/>
                  </a:lnTo>
                  <a:lnTo>
                    <a:pt x="121" y="7"/>
                  </a:lnTo>
                  <a:lnTo>
                    <a:pt x="117" y="6"/>
                  </a:lnTo>
                  <a:lnTo>
                    <a:pt x="114" y="3"/>
                  </a:lnTo>
                  <a:lnTo>
                    <a:pt x="109" y="1"/>
                  </a:lnTo>
                  <a:lnTo>
                    <a:pt x="103" y="0"/>
                  </a:lnTo>
                  <a:lnTo>
                    <a:pt x="96" y="0"/>
                  </a:lnTo>
                  <a:lnTo>
                    <a:pt x="86" y="2"/>
                  </a:lnTo>
                  <a:lnTo>
                    <a:pt x="75" y="8"/>
                  </a:lnTo>
                  <a:lnTo>
                    <a:pt x="60" y="17"/>
                  </a:lnTo>
                  <a:lnTo>
                    <a:pt x="58" y="17"/>
                  </a:lnTo>
                  <a:lnTo>
                    <a:pt x="56" y="19"/>
                  </a:lnTo>
                  <a:lnTo>
                    <a:pt x="54" y="22"/>
                  </a:lnTo>
                  <a:lnTo>
                    <a:pt x="51" y="27"/>
                  </a:lnTo>
                  <a:lnTo>
                    <a:pt x="47" y="34"/>
                  </a:lnTo>
                  <a:lnTo>
                    <a:pt x="43" y="46"/>
                  </a:lnTo>
                  <a:lnTo>
                    <a:pt x="36" y="55"/>
                  </a:lnTo>
                  <a:lnTo>
                    <a:pt x="20" y="81"/>
                  </a:lnTo>
                  <a:lnTo>
                    <a:pt x="19" y="87"/>
                  </a:lnTo>
                  <a:lnTo>
                    <a:pt x="16" y="102"/>
                  </a:lnTo>
                  <a:lnTo>
                    <a:pt x="14" y="111"/>
                  </a:lnTo>
                  <a:lnTo>
                    <a:pt x="11" y="120"/>
                  </a:lnTo>
                  <a:lnTo>
                    <a:pt x="7" y="129"/>
                  </a:lnTo>
                  <a:lnTo>
                    <a:pt x="3" y="136"/>
                  </a:lnTo>
                  <a:lnTo>
                    <a:pt x="1" y="142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1" y="157"/>
                  </a:lnTo>
                  <a:lnTo>
                    <a:pt x="5" y="163"/>
                  </a:lnTo>
                  <a:lnTo>
                    <a:pt x="13" y="176"/>
                  </a:lnTo>
                  <a:lnTo>
                    <a:pt x="24" y="190"/>
                  </a:lnTo>
                  <a:lnTo>
                    <a:pt x="36" y="203"/>
                  </a:lnTo>
                  <a:lnTo>
                    <a:pt x="46" y="213"/>
                  </a:lnTo>
                  <a:lnTo>
                    <a:pt x="53" y="219"/>
                  </a:lnTo>
                  <a:lnTo>
                    <a:pt x="55" y="2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7" name="Freeform 438"/>
            <p:cNvSpPr>
              <a:spLocks/>
            </p:cNvSpPr>
            <p:nvPr/>
          </p:nvSpPr>
          <p:spPr bwMode="auto">
            <a:xfrm>
              <a:off x="2383" y="2781"/>
              <a:ext cx="25" cy="92"/>
            </a:xfrm>
            <a:custGeom>
              <a:avLst/>
              <a:gdLst>
                <a:gd name="T0" fmla="*/ 7 w 25"/>
                <a:gd name="T1" fmla="*/ 0 h 92"/>
                <a:gd name="T2" fmla="*/ 0 w 25"/>
                <a:gd name="T3" fmla="*/ 0 h 92"/>
                <a:gd name="T4" fmla="*/ 3 w 25"/>
                <a:gd name="T5" fmla="*/ 7 h 92"/>
                <a:gd name="T6" fmla="*/ 8 w 25"/>
                <a:gd name="T7" fmla="*/ 16 h 92"/>
                <a:gd name="T8" fmla="*/ 11 w 25"/>
                <a:gd name="T9" fmla="*/ 28 h 92"/>
                <a:gd name="T10" fmla="*/ 15 w 25"/>
                <a:gd name="T11" fmla="*/ 41 h 92"/>
                <a:gd name="T12" fmla="*/ 16 w 25"/>
                <a:gd name="T13" fmla="*/ 56 h 92"/>
                <a:gd name="T14" fmla="*/ 16 w 25"/>
                <a:gd name="T15" fmla="*/ 65 h 92"/>
                <a:gd name="T16" fmla="*/ 15 w 25"/>
                <a:gd name="T17" fmla="*/ 73 h 92"/>
                <a:gd name="T18" fmla="*/ 14 w 25"/>
                <a:gd name="T19" fmla="*/ 83 h 92"/>
                <a:gd name="T20" fmla="*/ 10 w 25"/>
                <a:gd name="T21" fmla="*/ 92 h 92"/>
                <a:gd name="T22" fmla="*/ 11 w 25"/>
                <a:gd name="T23" fmla="*/ 91 h 92"/>
                <a:gd name="T24" fmla="*/ 15 w 25"/>
                <a:gd name="T25" fmla="*/ 88 h 92"/>
                <a:gd name="T26" fmla="*/ 16 w 25"/>
                <a:gd name="T27" fmla="*/ 86 h 92"/>
                <a:gd name="T28" fmla="*/ 18 w 25"/>
                <a:gd name="T29" fmla="*/ 81 h 92"/>
                <a:gd name="T30" fmla="*/ 19 w 25"/>
                <a:gd name="T31" fmla="*/ 76 h 92"/>
                <a:gd name="T32" fmla="*/ 22 w 25"/>
                <a:gd name="T33" fmla="*/ 69 h 92"/>
                <a:gd name="T34" fmla="*/ 20 w 25"/>
                <a:gd name="T35" fmla="*/ 65 h 92"/>
                <a:gd name="T36" fmla="*/ 20 w 25"/>
                <a:gd name="T37" fmla="*/ 58 h 92"/>
                <a:gd name="T38" fmla="*/ 20 w 25"/>
                <a:gd name="T39" fmla="*/ 49 h 92"/>
                <a:gd name="T40" fmla="*/ 22 w 25"/>
                <a:gd name="T41" fmla="*/ 45 h 92"/>
                <a:gd name="T42" fmla="*/ 24 w 25"/>
                <a:gd name="T43" fmla="*/ 40 h 92"/>
                <a:gd name="T44" fmla="*/ 25 w 25"/>
                <a:gd name="T45" fmla="*/ 37 h 92"/>
                <a:gd name="T46" fmla="*/ 25 w 25"/>
                <a:gd name="T47" fmla="*/ 33 h 92"/>
                <a:gd name="T48" fmla="*/ 24 w 25"/>
                <a:gd name="T49" fmla="*/ 30 h 92"/>
                <a:gd name="T50" fmla="*/ 7 w 25"/>
                <a:gd name="T51" fmla="*/ 0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" h="92">
                  <a:moveTo>
                    <a:pt x="7" y="0"/>
                  </a:moveTo>
                  <a:lnTo>
                    <a:pt x="0" y="0"/>
                  </a:lnTo>
                  <a:lnTo>
                    <a:pt x="3" y="7"/>
                  </a:lnTo>
                  <a:lnTo>
                    <a:pt x="8" y="16"/>
                  </a:lnTo>
                  <a:lnTo>
                    <a:pt x="11" y="28"/>
                  </a:lnTo>
                  <a:lnTo>
                    <a:pt x="15" y="41"/>
                  </a:lnTo>
                  <a:lnTo>
                    <a:pt x="16" y="56"/>
                  </a:lnTo>
                  <a:lnTo>
                    <a:pt x="16" y="65"/>
                  </a:lnTo>
                  <a:lnTo>
                    <a:pt x="15" y="73"/>
                  </a:lnTo>
                  <a:lnTo>
                    <a:pt x="14" y="83"/>
                  </a:lnTo>
                  <a:lnTo>
                    <a:pt x="10" y="92"/>
                  </a:lnTo>
                  <a:lnTo>
                    <a:pt x="11" y="91"/>
                  </a:lnTo>
                  <a:lnTo>
                    <a:pt x="15" y="88"/>
                  </a:lnTo>
                  <a:lnTo>
                    <a:pt x="16" y="86"/>
                  </a:lnTo>
                  <a:lnTo>
                    <a:pt x="18" y="81"/>
                  </a:lnTo>
                  <a:lnTo>
                    <a:pt x="19" y="76"/>
                  </a:lnTo>
                  <a:lnTo>
                    <a:pt x="22" y="69"/>
                  </a:lnTo>
                  <a:lnTo>
                    <a:pt x="20" y="65"/>
                  </a:lnTo>
                  <a:lnTo>
                    <a:pt x="20" y="58"/>
                  </a:lnTo>
                  <a:lnTo>
                    <a:pt x="20" y="49"/>
                  </a:lnTo>
                  <a:lnTo>
                    <a:pt x="22" y="45"/>
                  </a:lnTo>
                  <a:lnTo>
                    <a:pt x="24" y="40"/>
                  </a:lnTo>
                  <a:lnTo>
                    <a:pt x="25" y="37"/>
                  </a:lnTo>
                  <a:lnTo>
                    <a:pt x="25" y="33"/>
                  </a:lnTo>
                  <a:lnTo>
                    <a:pt x="24" y="3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8" name="Freeform 439"/>
            <p:cNvSpPr>
              <a:spLocks/>
            </p:cNvSpPr>
            <p:nvPr/>
          </p:nvSpPr>
          <p:spPr bwMode="auto">
            <a:xfrm>
              <a:off x="2342" y="2794"/>
              <a:ext cx="26" cy="11"/>
            </a:xfrm>
            <a:custGeom>
              <a:avLst/>
              <a:gdLst>
                <a:gd name="T0" fmla="*/ 0 w 26"/>
                <a:gd name="T1" fmla="*/ 5 h 11"/>
                <a:gd name="T2" fmla="*/ 5 w 26"/>
                <a:gd name="T3" fmla="*/ 3 h 11"/>
                <a:gd name="T4" fmla="*/ 11 w 26"/>
                <a:gd name="T5" fmla="*/ 3 h 11"/>
                <a:gd name="T6" fmla="*/ 16 w 26"/>
                <a:gd name="T7" fmla="*/ 3 h 11"/>
                <a:gd name="T8" fmla="*/ 19 w 26"/>
                <a:gd name="T9" fmla="*/ 5 h 11"/>
                <a:gd name="T10" fmla="*/ 24 w 26"/>
                <a:gd name="T11" fmla="*/ 9 h 11"/>
                <a:gd name="T12" fmla="*/ 26 w 26"/>
                <a:gd name="T13" fmla="*/ 11 h 11"/>
                <a:gd name="T14" fmla="*/ 21 w 26"/>
                <a:gd name="T15" fmla="*/ 4 h 11"/>
                <a:gd name="T16" fmla="*/ 17 w 26"/>
                <a:gd name="T17" fmla="*/ 1 h 11"/>
                <a:gd name="T18" fmla="*/ 13 w 26"/>
                <a:gd name="T19" fmla="*/ 0 h 11"/>
                <a:gd name="T20" fmla="*/ 9 w 26"/>
                <a:gd name="T21" fmla="*/ 0 h 11"/>
                <a:gd name="T22" fmla="*/ 5 w 26"/>
                <a:gd name="T23" fmla="*/ 2 h 11"/>
                <a:gd name="T24" fmla="*/ 2 w 26"/>
                <a:gd name="T25" fmla="*/ 3 h 11"/>
                <a:gd name="T26" fmla="*/ 0 w 26"/>
                <a:gd name="T27" fmla="*/ 5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1">
                  <a:moveTo>
                    <a:pt x="0" y="5"/>
                  </a:moveTo>
                  <a:lnTo>
                    <a:pt x="5" y="3"/>
                  </a:lnTo>
                  <a:lnTo>
                    <a:pt x="11" y="3"/>
                  </a:lnTo>
                  <a:lnTo>
                    <a:pt x="16" y="3"/>
                  </a:lnTo>
                  <a:lnTo>
                    <a:pt x="19" y="5"/>
                  </a:lnTo>
                  <a:lnTo>
                    <a:pt x="24" y="9"/>
                  </a:lnTo>
                  <a:lnTo>
                    <a:pt x="26" y="11"/>
                  </a:lnTo>
                  <a:lnTo>
                    <a:pt x="21" y="4"/>
                  </a:lnTo>
                  <a:lnTo>
                    <a:pt x="17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9" name="Freeform 440"/>
            <p:cNvSpPr>
              <a:spLocks/>
            </p:cNvSpPr>
            <p:nvPr/>
          </p:nvSpPr>
          <p:spPr bwMode="auto">
            <a:xfrm>
              <a:off x="2295" y="2782"/>
              <a:ext cx="51" cy="114"/>
            </a:xfrm>
            <a:custGeom>
              <a:avLst/>
              <a:gdLst>
                <a:gd name="T0" fmla="*/ 29 w 51"/>
                <a:gd name="T1" fmla="*/ 110 h 114"/>
                <a:gd name="T2" fmla="*/ 20 w 51"/>
                <a:gd name="T3" fmla="*/ 102 h 114"/>
                <a:gd name="T4" fmla="*/ 13 w 51"/>
                <a:gd name="T5" fmla="*/ 93 h 114"/>
                <a:gd name="T6" fmla="*/ 9 w 51"/>
                <a:gd name="T7" fmla="*/ 84 h 114"/>
                <a:gd name="T8" fmla="*/ 6 w 51"/>
                <a:gd name="T9" fmla="*/ 74 h 114"/>
                <a:gd name="T10" fmla="*/ 5 w 51"/>
                <a:gd name="T11" fmla="*/ 63 h 114"/>
                <a:gd name="T12" fmla="*/ 5 w 51"/>
                <a:gd name="T13" fmla="*/ 53 h 114"/>
                <a:gd name="T14" fmla="*/ 8 w 51"/>
                <a:gd name="T15" fmla="*/ 43 h 114"/>
                <a:gd name="T16" fmla="*/ 10 w 51"/>
                <a:gd name="T17" fmla="*/ 32 h 114"/>
                <a:gd name="T18" fmla="*/ 9 w 51"/>
                <a:gd name="T19" fmla="*/ 46 h 114"/>
                <a:gd name="T20" fmla="*/ 9 w 51"/>
                <a:gd name="T21" fmla="*/ 52 h 114"/>
                <a:gd name="T22" fmla="*/ 18 w 51"/>
                <a:gd name="T23" fmla="*/ 38 h 114"/>
                <a:gd name="T24" fmla="*/ 25 w 51"/>
                <a:gd name="T25" fmla="*/ 31 h 114"/>
                <a:gd name="T26" fmla="*/ 29 w 51"/>
                <a:gd name="T27" fmla="*/ 29 h 114"/>
                <a:gd name="T28" fmla="*/ 31 w 51"/>
                <a:gd name="T29" fmla="*/ 29 h 114"/>
                <a:gd name="T30" fmla="*/ 35 w 51"/>
                <a:gd name="T31" fmla="*/ 29 h 114"/>
                <a:gd name="T32" fmla="*/ 37 w 51"/>
                <a:gd name="T33" fmla="*/ 28 h 114"/>
                <a:gd name="T34" fmla="*/ 41 w 51"/>
                <a:gd name="T35" fmla="*/ 25 h 114"/>
                <a:gd name="T36" fmla="*/ 42 w 51"/>
                <a:gd name="T37" fmla="*/ 22 h 114"/>
                <a:gd name="T38" fmla="*/ 44 w 51"/>
                <a:gd name="T39" fmla="*/ 16 h 114"/>
                <a:gd name="T40" fmla="*/ 44 w 51"/>
                <a:gd name="T41" fmla="*/ 13 h 114"/>
                <a:gd name="T42" fmla="*/ 51 w 51"/>
                <a:gd name="T43" fmla="*/ 9 h 114"/>
                <a:gd name="T44" fmla="*/ 49 w 51"/>
                <a:gd name="T45" fmla="*/ 6 h 114"/>
                <a:gd name="T46" fmla="*/ 44 w 51"/>
                <a:gd name="T47" fmla="*/ 4 h 114"/>
                <a:gd name="T48" fmla="*/ 39 w 51"/>
                <a:gd name="T49" fmla="*/ 0 h 114"/>
                <a:gd name="T50" fmla="*/ 18 w 51"/>
                <a:gd name="T51" fmla="*/ 6 h 114"/>
                <a:gd name="T52" fmla="*/ 13 w 51"/>
                <a:gd name="T53" fmla="*/ 9 h 114"/>
                <a:gd name="T54" fmla="*/ 8 w 51"/>
                <a:gd name="T55" fmla="*/ 21 h 114"/>
                <a:gd name="T56" fmla="*/ 4 w 51"/>
                <a:gd name="T57" fmla="*/ 32 h 114"/>
                <a:gd name="T58" fmla="*/ 2 w 51"/>
                <a:gd name="T59" fmla="*/ 41 h 114"/>
                <a:gd name="T60" fmla="*/ 0 w 51"/>
                <a:gd name="T61" fmla="*/ 52 h 114"/>
                <a:gd name="T62" fmla="*/ 0 w 51"/>
                <a:gd name="T63" fmla="*/ 60 h 114"/>
                <a:gd name="T64" fmla="*/ 0 w 51"/>
                <a:gd name="T65" fmla="*/ 68 h 114"/>
                <a:gd name="T66" fmla="*/ 2 w 51"/>
                <a:gd name="T67" fmla="*/ 83 h 114"/>
                <a:gd name="T68" fmla="*/ 5 w 51"/>
                <a:gd name="T69" fmla="*/ 93 h 114"/>
                <a:gd name="T70" fmla="*/ 10 w 51"/>
                <a:gd name="T71" fmla="*/ 101 h 114"/>
                <a:gd name="T72" fmla="*/ 13 w 51"/>
                <a:gd name="T73" fmla="*/ 108 h 114"/>
                <a:gd name="T74" fmla="*/ 17 w 51"/>
                <a:gd name="T75" fmla="*/ 111 h 114"/>
                <a:gd name="T76" fmla="*/ 19 w 51"/>
                <a:gd name="T77" fmla="*/ 112 h 114"/>
                <a:gd name="T78" fmla="*/ 23 w 51"/>
                <a:gd name="T79" fmla="*/ 114 h 114"/>
                <a:gd name="T80" fmla="*/ 25 w 51"/>
                <a:gd name="T81" fmla="*/ 114 h 114"/>
                <a:gd name="T82" fmla="*/ 28 w 51"/>
                <a:gd name="T83" fmla="*/ 111 h 114"/>
                <a:gd name="T84" fmla="*/ 29 w 51"/>
                <a:gd name="T85" fmla="*/ 110 h 1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" h="114">
                  <a:moveTo>
                    <a:pt x="29" y="110"/>
                  </a:moveTo>
                  <a:lnTo>
                    <a:pt x="20" y="102"/>
                  </a:lnTo>
                  <a:lnTo>
                    <a:pt x="13" y="93"/>
                  </a:lnTo>
                  <a:lnTo>
                    <a:pt x="9" y="84"/>
                  </a:lnTo>
                  <a:lnTo>
                    <a:pt x="6" y="74"/>
                  </a:lnTo>
                  <a:lnTo>
                    <a:pt x="5" y="63"/>
                  </a:lnTo>
                  <a:lnTo>
                    <a:pt x="5" y="53"/>
                  </a:lnTo>
                  <a:lnTo>
                    <a:pt x="8" y="43"/>
                  </a:lnTo>
                  <a:lnTo>
                    <a:pt x="10" y="32"/>
                  </a:lnTo>
                  <a:lnTo>
                    <a:pt x="9" y="46"/>
                  </a:lnTo>
                  <a:lnTo>
                    <a:pt x="9" y="52"/>
                  </a:lnTo>
                  <a:lnTo>
                    <a:pt x="18" y="38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9"/>
                  </a:lnTo>
                  <a:lnTo>
                    <a:pt x="35" y="29"/>
                  </a:lnTo>
                  <a:lnTo>
                    <a:pt x="37" y="28"/>
                  </a:lnTo>
                  <a:lnTo>
                    <a:pt x="41" y="25"/>
                  </a:lnTo>
                  <a:lnTo>
                    <a:pt x="42" y="22"/>
                  </a:lnTo>
                  <a:lnTo>
                    <a:pt x="44" y="16"/>
                  </a:lnTo>
                  <a:lnTo>
                    <a:pt x="44" y="13"/>
                  </a:lnTo>
                  <a:lnTo>
                    <a:pt x="51" y="9"/>
                  </a:lnTo>
                  <a:lnTo>
                    <a:pt x="49" y="6"/>
                  </a:lnTo>
                  <a:lnTo>
                    <a:pt x="44" y="4"/>
                  </a:lnTo>
                  <a:lnTo>
                    <a:pt x="39" y="0"/>
                  </a:lnTo>
                  <a:lnTo>
                    <a:pt x="18" y="6"/>
                  </a:lnTo>
                  <a:lnTo>
                    <a:pt x="13" y="9"/>
                  </a:lnTo>
                  <a:lnTo>
                    <a:pt x="8" y="21"/>
                  </a:lnTo>
                  <a:lnTo>
                    <a:pt x="4" y="32"/>
                  </a:lnTo>
                  <a:lnTo>
                    <a:pt x="2" y="41"/>
                  </a:lnTo>
                  <a:lnTo>
                    <a:pt x="0" y="52"/>
                  </a:lnTo>
                  <a:lnTo>
                    <a:pt x="0" y="60"/>
                  </a:lnTo>
                  <a:lnTo>
                    <a:pt x="0" y="68"/>
                  </a:lnTo>
                  <a:lnTo>
                    <a:pt x="2" y="83"/>
                  </a:lnTo>
                  <a:lnTo>
                    <a:pt x="5" y="93"/>
                  </a:lnTo>
                  <a:lnTo>
                    <a:pt x="10" y="101"/>
                  </a:lnTo>
                  <a:lnTo>
                    <a:pt x="13" y="108"/>
                  </a:lnTo>
                  <a:lnTo>
                    <a:pt x="17" y="111"/>
                  </a:lnTo>
                  <a:lnTo>
                    <a:pt x="19" y="112"/>
                  </a:lnTo>
                  <a:lnTo>
                    <a:pt x="23" y="114"/>
                  </a:lnTo>
                  <a:lnTo>
                    <a:pt x="25" y="114"/>
                  </a:lnTo>
                  <a:lnTo>
                    <a:pt x="28" y="111"/>
                  </a:lnTo>
                  <a:lnTo>
                    <a:pt x="29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0" name="Freeform 441"/>
            <p:cNvSpPr>
              <a:spLocks/>
            </p:cNvSpPr>
            <p:nvPr/>
          </p:nvSpPr>
          <p:spPr bwMode="auto">
            <a:xfrm>
              <a:off x="2327" y="2822"/>
              <a:ext cx="40" cy="60"/>
            </a:xfrm>
            <a:custGeom>
              <a:avLst/>
              <a:gdLst>
                <a:gd name="T0" fmla="*/ 0 w 40"/>
                <a:gd name="T1" fmla="*/ 46 h 60"/>
                <a:gd name="T2" fmla="*/ 1 w 40"/>
                <a:gd name="T3" fmla="*/ 53 h 60"/>
                <a:gd name="T4" fmla="*/ 3 w 40"/>
                <a:gd name="T5" fmla="*/ 58 h 60"/>
                <a:gd name="T6" fmla="*/ 4 w 40"/>
                <a:gd name="T7" fmla="*/ 59 h 60"/>
                <a:gd name="T8" fmla="*/ 7 w 40"/>
                <a:gd name="T9" fmla="*/ 60 h 60"/>
                <a:gd name="T10" fmla="*/ 9 w 40"/>
                <a:gd name="T11" fmla="*/ 59 h 60"/>
                <a:gd name="T12" fmla="*/ 13 w 40"/>
                <a:gd name="T13" fmla="*/ 55 h 60"/>
                <a:gd name="T14" fmla="*/ 19 w 40"/>
                <a:gd name="T15" fmla="*/ 50 h 60"/>
                <a:gd name="T16" fmla="*/ 24 w 40"/>
                <a:gd name="T17" fmla="*/ 43 h 60"/>
                <a:gd name="T18" fmla="*/ 28 w 40"/>
                <a:gd name="T19" fmla="*/ 37 h 60"/>
                <a:gd name="T20" fmla="*/ 32 w 40"/>
                <a:gd name="T21" fmla="*/ 31 h 60"/>
                <a:gd name="T22" fmla="*/ 35 w 40"/>
                <a:gd name="T23" fmla="*/ 27 h 60"/>
                <a:gd name="T24" fmla="*/ 38 w 40"/>
                <a:gd name="T25" fmla="*/ 23 h 60"/>
                <a:gd name="T26" fmla="*/ 39 w 40"/>
                <a:gd name="T27" fmla="*/ 20 h 60"/>
                <a:gd name="T28" fmla="*/ 40 w 40"/>
                <a:gd name="T29" fmla="*/ 15 h 60"/>
                <a:gd name="T30" fmla="*/ 40 w 40"/>
                <a:gd name="T31" fmla="*/ 13 h 60"/>
                <a:gd name="T32" fmla="*/ 39 w 40"/>
                <a:gd name="T33" fmla="*/ 11 h 60"/>
                <a:gd name="T34" fmla="*/ 38 w 40"/>
                <a:gd name="T35" fmla="*/ 6 h 60"/>
                <a:gd name="T36" fmla="*/ 36 w 40"/>
                <a:gd name="T37" fmla="*/ 3 h 60"/>
                <a:gd name="T38" fmla="*/ 34 w 40"/>
                <a:gd name="T39" fmla="*/ 0 h 60"/>
                <a:gd name="T40" fmla="*/ 32 w 40"/>
                <a:gd name="T41" fmla="*/ 9 h 60"/>
                <a:gd name="T42" fmla="*/ 29 w 40"/>
                <a:gd name="T43" fmla="*/ 20 h 60"/>
                <a:gd name="T44" fmla="*/ 26 w 40"/>
                <a:gd name="T45" fmla="*/ 30 h 60"/>
                <a:gd name="T46" fmla="*/ 21 w 40"/>
                <a:gd name="T47" fmla="*/ 40 h 60"/>
                <a:gd name="T48" fmla="*/ 18 w 40"/>
                <a:gd name="T49" fmla="*/ 44 h 60"/>
                <a:gd name="T50" fmla="*/ 15 w 40"/>
                <a:gd name="T51" fmla="*/ 47 h 60"/>
                <a:gd name="T52" fmla="*/ 11 w 40"/>
                <a:gd name="T53" fmla="*/ 50 h 60"/>
                <a:gd name="T54" fmla="*/ 8 w 40"/>
                <a:gd name="T55" fmla="*/ 50 h 60"/>
                <a:gd name="T56" fmla="*/ 3 w 40"/>
                <a:gd name="T57" fmla="*/ 48 h 60"/>
                <a:gd name="T58" fmla="*/ 0 w 40"/>
                <a:gd name="T59" fmla="*/ 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0">
                  <a:moveTo>
                    <a:pt x="0" y="46"/>
                  </a:moveTo>
                  <a:lnTo>
                    <a:pt x="1" y="53"/>
                  </a:lnTo>
                  <a:lnTo>
                    <a:pt x="3" y="58"/>
                  </a:lnTo>
                  <a:lnTo>
                    <a:pt x="4" y="59"/>
                  </a:lnTo>
                  <a:lnTo>
                    <a:pt x="7" y="60"/>
                  </a:lnTo>
                  <a:lnTo>
                    <a:pt x="9" y="59"/>
                  </a:lnTo>
                  <a:lnTo>
                    <a:pt x="13" y="55"/>
                  </a:lnTo>
                  <a:lnTo>
                    <a:pt x="19" y="50"/>
                  </a:lnTo>
                  <a:lnTo>
                    <a:pt x="24" y="43"/>
                  </a:lnTo>
                  <a:lnTo>
                    <a:pt x="28" y="37"/>
                  </a:lnTo>
                  <a:lnTo>
                    <a:pt x="32" y="31"/>
                  </a:lnTo>
                  <a:lnTo>
                    <a:pt x="35" y="27"/>
                  </a:lnTo>
                  <a:lnTo>
                    <a:pt x="38" y="23"/>
                  </a:lnTo>
                  <a:lnTo>
                    <a:pt x="39" y="20"/>
                  </a:lnTo>
                  <a:lnTo>
                    <a:pt x="40" y="15"/>
                  </a:lnTo>
                  <a:lnTo>
                    <a:pt x="40" y="13"/>
                  </a:lnTo>
                  <a:lnTo>
                    <a:pt x="39" y="11"/>
                  </a:lnTo>
                  <a:lnTo>
                    <a:pt x="38" y="6"/>
                  </a:lnTo>
                  <a:lnTo>
                    <a:pt x="36" y="3"/>
                  </a:lnTo>
                  <a:lnTo>
                    <a:pt x="34" y="0"/>
                  </a:lnTo>
                  <a:lnTo>
                    <a:pt x="32" y="9"/>
                  </a:lnTo>
                  <a:lnTo>
                    <a:pt x="29" y="20"/>
                  </a:lnTo>
                  <a:lnTo>
                    <a:pt x="26" y="30"/>
                  </a:lnTo>
                  <a:lnTo>
                    <a:pt x="21" y="40"/>
                  </a:lnTo>
                  <a:lnTo>
                    <a:pt x="18" y="44"/>
                  </a:lnTo>
                  <a:lnTo>
                    <a:pt x="15" y="47"/>
                  </a:lnTo>
                  <a:lnTo>
                    <a:pt x="11" y="50"/>
                  </a:lnTo>
                  <a:lnTo>
                    <a:pt x="8" y="50"/>
                  </a:lnTo>
                  <a:lnTo>
                    <a:pt x="3" y="48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1" name="Freeform 442"/>
            <p:cNvSpPr>
              <a:spLocks/>
            </p:cNvSpPr>
            <p:nvPr/>
          </p:nvSpPr>
          <p:spPr bwMode="auto">
            <a:xfrm>
              <a:off x="2336" y="2858"/>
              <a:ext cx="29" cy="30"/>
            </a:xfrm>
            <a:custGeom>
              <a:avLst/>
              <a:gdLst>
                <a:gd name="T0" fmla="*/ 25 w 29"/>
                <a:gd name="T1" fmla="*/ 0 h 30"/>
                <a:gd name="T2" fmla="*/ 25 w 29"/>
                <a:gd name="T3" fmla="*/ 1 h 30"/>
                <a:gd name="T4" fmla="*/ 0 w 29"/>
                <a:gd name="T5" fmla="*/ 27 h 30"/>
                <a:gd name="T6" fmla="*/ 2 w 29"/>
                <a:gd name="T7" fmla="*/ 28 h 30"/>
                <a:gd name="T8" fmla="*/ 6 w 29"/>
                <a:gd name="T9" fmla="*/ 30 h 30"/>
                <a:gd name="T10" fmla="*/ 10 w 29"/>
                <a:gd name="T11" fmla="*/ 30 h 30"/>
                <a:gd name="T12" fmla="*/ 20 w 29"/>
                <a:gd name="T13" fmla="*/ 24 h 30"/>
                <a:gd name="T14" fmla="*/ 26 w 29"/>
                <a:gd name="T15" fmla="*/ 19 h 30"/>
                <a:gd name="T16" fmla="*/ 29 w 29"/>
                <a:gd name="T17" fmla="*/ 18 h 30"/>
                <a:gd name="T18" fmla="*/ 27 w 29"/>
                <a:gd name="T19" fmla="*/ 17 h 30"/>
                <a:gd name="T20" fmla="*/ 27 w 29"/>
                <a:gd name="T21" fmla="*/ 10 h 30"/>
                <a:gd name="T22" fmla="*/ 27 w 29"/>
                <a:gd name="T23" fmla="*/ 4 h 30"/>
                <a:gd name="T24" fmla="*/ 25 w 29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0">
                  <a:moveTo>
                    <a:pt x="25" y="0"/>
                  </a:moveTo>
                  <a:lnTo>
                    <a:pt x="25" y="1"/>
                  </a:lnTo>
                  <a:lnTo>
                    <a:pt x="0" y="27"/>
                  </a:lnTo>
                  <a:lnTo>
                    <a:pt x="2" y="28"/>
                  </a:lnTo>
                  <a:lnTo>
                    <a:pt x="6" y="30"/>
                  </a:lnTo>
                  <a:lnTo>
                    <a:pt x="10" y="30"/>
                  </a:lnTo>
                  <a:lnTo>
                    <a:pt x="20" y="24"/>
                  </a:lnTo>
                  <a:lnTo>
                    <a:pt x="26" y="19"/>
                  </a:lnTo>
                  <a:lnTo>
                    <a:pt x="29" y="18"/>
                  </a:lnTo>
                  <a:lnTo>
                    <a:pt x="27" y="17"/>
                  </a:lnTo>
                  <a:lnTo>
                    <a:pt x="27" y="10"/>
                  </a:lnTo>
                  <a:lnTo>
                    <a:pt x="27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2" name="Freeform 443"/>
            <p:cNvSpPr>
              <a:spLocks/>
            </p:cNvSpPr>
            <p:nvPr/>
          </p:nvSpPr>
          <p:spPr bwMode="auto">
            <a:xfrm>
              <a:off x="2338" y="2803"/>
              <a:ext cx="32" cy="26"/>
            </a:xfrm>
            <a:custGeom>
              <a:avLst/>
              <a:gdLst>
                <a:gd name="T0" fmla="*/ 30 w 32"/>
                <a:gd name="T1" fmla="*/ 16 h 26"/>
                <a:gd name="T2" fmla="*/ 25 w 32"/>
                <a:gd name="T3" fmla="*/ 11 h 26"/>
                <a:gd name="T4" fmla="*/ 22 w 32"/>
                <a:gd name="T5" fmla="*/ 8 h 26"/>
                <a:gd name="T6" fmla="*/ 18 w 32"/>
                <a:gd name="T7" fmla="*/ 7 h 26"/>
                <a:gd name="T8" fmla="*/ 16 w 32"/>
                <a:gd name="T9" fmla="*/ 6 h 26"/>
                <a:gd name="T10" fmla="*/ 13 w 32"/>
                <a:gd name="T11" fmla="*/ 6 h 26"/>
                <a:gd name="T12" fmla="*/ 12 w 32"/>
                <a:gd name="T13" fmla="*/ 7 h 26"/>
                <a:gd name="T14" fmla="*/ 10 w 32"/>
                <a:gd name="T15" fmla="*/ 3 h 26"/>
                <a:gd name="T16" fmla="*/ 7 w 32"/>
                <a:gd name="T17" fmla="*/ 2 h 26"/>
                <a:gd name="T18" fmla="*/ 1 w 32"/>
                <a:gd name="T19" fmla="*/ 0 h 26"/>
                <a:gd name="T20" fmla="*/ 0 w 32"/>
                <a:gd name="T21" fmla="*/ 8 h 26"/>
                <a:gd name="T22" fmla="*/ 13 w 32"/>
                <a:gd name="T23" fmla="*/ 10 h 26"/>
                <a:gd name="T24" fmla="*/ 18 w 32"/>
                <a:gd name="T25" fmla="*/ 12 h 26"/>
                <a:gd name="T26" fmla="*/ 24 w 32"/>
                <a:gd name="T27" fmla="*/ 16 h 26"/>
                <a:gd name="T28" fmla="*/ 27 w 32"/>
                <a:gd name="T29" fmla="*/ 18 h 26"/>
                <a:gd name="T30" fmla="*/ 29 w 32"/>
                <a:gd name="T31" fmla="*/ 22 h 26"/>
                <a:gd name="T32" fmla="*/ 30 w 32"/>
                <a:gd name="T33" fmla="*/ 25 h 26"/>
                <a:gd name="T34" fmla="*/ 30 w 32"/>
                <a:gd name="T35" fmla="*/ 26 h 26"/>
                <a:gd name="T36" fmla="*/ 32 w 32"/>
                <a:gd name="T37" fmla="*/ 22 h 26"/>
                <a:gd name="T38" fmla="*/ 32 w 32"/>
                <a:gd name="T39" fmla="*/ 18 h 26"/>
                <a:gd name="T40" fmla="*/ 31 w 32"/>
                <a:gd name="T41" fmla="*/ 16 h 26"/>
                <a:gd name="T42" fmla="*/ 30 w 32"/>
                <a:gd name="T43" fmla="*/ 1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30" y="16"/>
                  </a:moveTo>
                  <a:lnTo>
                    <a:pt x="25" y="11"/>
                  </a:lnTo>
                  <a:lnTo>
                    <a:pt x="22" y="8"/>
                  </a:lnTo>
                  <a:lnTo>
                    <a:pt x="18" y="7"/>
                  </a:lnTo>
                  <a:lnTo>
                    <a:pt x="16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0" y="3"/>
                  </a:lnTo>
                  <a:lnTo>
                    <a:pt x="7" y="2"/>
                  </a:lnTo>
                  <a:lnTo>
                    <a:pt x="1" y="0"/>
                  </a:lnTo>
                  <a:lnTo>
                    <a:pt x="0" y="8"/>
                  </a:lnTo>
                  <a:lnTo>
                    <a:pt x="13" y="10"/>
                  </a:lnTo>
                  <a:lnTo>
                    <a:pt x="18" y="12"/>
                  </a:lnTo>
                  <a:lnTo>
                    <a:pt x="24" y="16"/>
                  </a:lnTo>
                  <a:lnTo>
                    <a:pt x="27" y="18"/>
                  </a:lnTo>
                  <a:lnTo>
                    <a:pt x="29" y="22"/>
                  </a:lnTo>
                  <a:lnTo>
                    <a:pt x="30" y="25"/>
                  </a:lnTo>
                  <a:lnTo>
                    <a:pt x="30" y="26"/>
                  </a:lnTo>
                  <a:lnTo>
                    <a:pt x="32" y="22"/>
                  </a:lnTo>
                  <a:lnTo>
                    <a:pt x="32" y="18"/>
                  </a:lnTo>
                  <a:lnTo>
                    <a:pt x="31" y="16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3" name="Freeform 444"/>
            <p:cNvSpPr>
              <a:spLocks/>
            </p:cNvSpPr>
            <p:nvPr/>
          </p:nvSpPr>
          <p:spPr bwMode="auto">
            <a:xfrm>
              <a:off x="2310" y="2811"/>
              <a:ext cx="36" cy="45"/>
            </a:xfrm>
            <a:custGeom>
              <a:avLst/>
              <a:gdLst>
                <a:gd name="T0" fmla="*/ 10 w 36"/>
                <a:gd name="T1" fmla="*/ 22 h 45"/>
                <a:gd name="T2" fmla="*/ 14 w 36"/>
                <a:gd name="T3" fmla="*/ 15 h 45"/>
                <a:gd name="T4" fmla="*/ 18 w 36"/>
                <a:gd name="T5" fmla="*/ 9 h 45"/>
                <a:gd name="T6" fmla="*/ 21 w 36"/>
                <a:gd name="T7" fmla="*/ 4 h 45"/>
                <a:gd name="T8" fmla="*/ 26 w 36"/>
                <a:gd name="T9" fmla="*/ 4 h 45"/>
                <a:gd name="T10" fmla="*/ 29 w 36"/>
                <a:gd name="T11" fmla="*/ 7 h 45"/>
                <a:gd name="T12" fmla="*/ 36 w 36"/>
                <a:gd name="T13" fmla="*/ 11 h 45"/>
                <a:gd name="T14" fmla="*/ 33 w 36"/>
                <a:gd name="T15" fmla="*/ 6 h 45"/>
                <a:gd name="T16" fmla="*/ 30 w 36"/>
                <a:gd name="T17" fmla="*/ 3 h 45"/>
                <a:gd name="T18" fmla="*/ 28 w 36"/>
                <a:gd name="T19" fmla="*/ 1 h 45"/>
                <a:gd name="T20" fmla="*/ 27 w 36"/>
                <a:gd name="T21" fmla="*/ 0 h 45"/>
                <a:gd name="T22" fmla="*/ 25 w 36"/>
                <a:gd name="T23" fmla="*/ 0 h 45"/>
                <a:gd name="T24" fmla="*/ 22 w 36"/>
                <a:gd name="T25" fmla="*/ 1 h 45"/>
                <a:gd name="T26" fmla="*/ 17 w 36"/>
                <a:gd name="T27" fmla="*/ 6 h 45"/>
                <a:gd name="T28" fmla="*/ 11 w 36"/>
                <a:gd name="T29" fmla="*/ 9 h 45"/>
                <a:gd name="T30" fmla="*/ 5 w 36"/>
                <a:gd name="T31" fmla="*/ 14 h 45"/>
                <a:gd name="T32" fmla="*/ 0 w 36"/>
                <a:gd name="T33" fmla="*/ 22 h 45"/>
                <a:gd name="T34" fmla="*/ 2 w 36"/>
                <a:gd name="T35" fmla="*/ 32 h 45"/>
                <a:gd name="T36" fmla="*/ 4 w 36"/>
                <a:gd name="T37" fmla="*/ 40 h 45"/>
                <a:gd name="T38" fmla="*/ 6 w 36"/>
                <a:gd name="T39" fmla="*/ 45 h 45"/>
                <a:gd name="T40" fmla="*/ 8 w 36"/>
                <a:gd name="T41" fmla="*/ 35 h 45"/>
                <a:gd name="T42" fmla="*/ 10 w 36"/>
                <a:gd name="T43" fmla="*/ 22 h 4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5">
                  <a:moveTo>
                    <a:pt x="10" y="22"/>
                  </a:moveTo>
                  <a:lnTo>
                    <a:pt x="14" y="15"/>
                  </a:lnTo>
                  <a:lnTo>
                    <a:pt x="18" y="9"/>
                  </a:lnTo>
                  <a:lnTo>
                    <a:pt x="21" y="4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6" y="11"/>
                  </a:lnTo>
                  <a:lnTo>
                    <a:pt x="33" y="6"/>
                  </a:lnTo>
                  <a:lnTo>
                    <a:pt x="30" y="3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2" y="1"/>
                  </a:lnTo>
                  <a:lnTo>
                    <a:pt x="17" y="6"/>
                  </a:lnTo>
                  <a:lnTo>
                    <a:pt x="11" y="9"/>
                  </a:lnTo>
                  <a:lnTo>
                    <a:pt x="5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4" y="40"/>
                  </a:lnTo>
                  <a:lnTo>
                    <a:pt x="6" y="45"/>
                  </a:lnTo>
                  <a:lnTo>
                    <a:pt x="8" y="35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4" name="Freeform 445"/>
            <p:cNvSpPr>
              <a:spLocks/>
            </p:cNvSpPr>
            <p:nvPr/>
          </p:nvSpPr>
          <p:spPr bwMode="auto">
            <a:xfrm>
              <a:off x="2323" y="2822"/>
              <a:ext cx="27" cy="34"/>
            </a:xfrm>
            <a:custGeom>
              <a:avLst/>
              <a:gdLst>
                <a:gd name="T0" fmla="*/ 8 w 27"/>
                <a:gd name="T1" fmla="*/ 11 h 34"/>
                <a:gd name="T2" fmla="*/ 9 w 27"/>
                <a:gd name="T3" fmla="*/ 12 h 34"/>
                <a:gd name="T4" fmla="*/ 12 w 27"/>
                <a:gd name="T5" fmla="*/ 13 h 34"/>
                <a:gd name="T6" fmla="*/ 14 w 27"/>
                <a:gd name="T7" fmla="*/ 13 h 34"/>
                <a:gd name="T8" fmla="*/ 17 w 27"/>
                <a:gd name="T9" fmla="*/ 17 h 34"/>
                <a:gd name="T10" fmla="*/ 20 w 27"/>
                <a:gd name="T11" fmla="*/ 21 h 34"/>
                <a:gd name="T12" fmla="*/ 20 w 27"/>
                <a:gd name="T13" fmla="*/ 22 h 34"/>
                <a:gd name="T14" fmla="*/ 20 w 27"/>
                <a:gd name="T15" fmla="*/ 19 h 34"/>
                <a:gd name="T16" fmla="*/ 19 w 27"/>
                <a:gd name="T17" fmla="*/ 15 h 34"/>
                <a:gd name="T18" fmla="*/ 16 w 27"/>
                <a:gd name="T19" fmla="*/ 12 h 34"/>
                <a:gd name="T20" fmla="*/ 14 w 27"/>
                <a:gd name="T21" fmla="*/ 9 h 34"/>
                <a:gd name="T22" fmla="*/ 17 w 27"/>
                <a:gd name="T23" fmla="*/ 9 h 34"/>
                <a:gd name="T24" fmla="*/ 20 w 27"/>
                <a:gd name="T25" fmla="*/ 11 h 34"/>
                <a:gd name="T26" fmla="*/ 21 w 27"/>
                <a:gd name="T27" fmla="*/ 13 h 34"/>
                <a:gd name="T28" fmla="*/ 22 w 27"/>
                <a:gd name="T29" fmla="*/ 16 h 34"/>
                <a:gd name="T30" fmla="*/ 23 w 27"/>
                <a:gd name="T31" fmla="*/ 20 h 34"/>
                <a:gd name="T32" fmla="*/ 23 w 27"/>
                <a:gd name="T33" fmla="*/ 25 h 34"/>
                <a:gd name="T34" fmla="*/ 22 w 27"/>
                <a:gd name="T35" fmla="*/ 34 h 34"/>
                <a:gd name="T36" fmla="*/ 27 w 27"/>
                <a:gd name="T37" fmla="*/ 17 h 34"/>
                <a:gd name="T38" fmla="*/ 23 w 27"/>
                <a:gd name="T39" fmla="*/ 12 h 34"/>
                <a:gd name="T40" fmla="*/ 21 w 27"/>
                <a:gd name="T41" fmla="*/ 6 h 34"/>
                <a:gd name="T42" fmla="*/ 16 w 27"/>
                <a:gd name="T43" fmla="*/ 4 h 34"/>
                <a:gd name="T44" fmla="*/ 17 w 27"/>
                <a:gd name="T45" fmla="*/ 3 h 34"/>
                <a:gd name="T46" fmla="*/ 16 w 27"/>
                <a:gd name="T47" fmla="*/ 1 h 34"/>
                <a:gd name="T48" fmla="*/ 14 w 27"/>
                <a:gd name="T49" fmla="*/ 0 h 34"/>
                <a:gd name="T50" fmla="*/ 8 w 27"/>
                <a:gd name="T51" fmla="*/ 0 h 34"/>
                <a:gd name="T52" fmla="*/ 6 w 27"/>
                <a:gd name="T53" fmla="*/ 0 h 34"/>
                <a:gd name="T54" fmla="*/ 3 w 27"/>
                <a:gd name="T55" fmla="*/ 4 h 34"/>
                <a:gd name="T56" fmla="*/ 1 w 27"/>
                <a:gd name="T57" fmla="*/ 6 h 34"/>
                <a:gd name="T58" fmla="*/ 0 w 27"/>
                <a:gd name="T59" fmla="*/ 9 h 34"/>
                <a:gd name="T60" fmla="*/ 0 w 27"/>
                <a:gd name="T61" fmla="*/ 14 h 34"/>
                <a:gd name="T62" fmla="*/ 3 w 27"/>
                <a:gd name="T63" fmla="*/ 20 h 34"/>
                <a:gd name="T64" fmla="*/ 4 w 27"/>
                <a:gd name="T65" fmla="*/ 16 h 34"/>
                <a:gd name="T66" fmla="*/ 6 w 27"/>
                <a:gd name="T67" fmla="*/ 13 h 34"/>
                <a:gd name="T68" fmla="*/ 8 w 27"/>
                <a:gd name="T69" fmla="*/ 11 h 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7" h="34">
                  <a:moveTo>
                    <a:pt x="8" y="11"/>
                  </a:moveTo>
                  <a:lnTo>
                    <a:pt x="9" y="12"/>
                  </a:lnTo>
                  <a:lnTo>
                    <a:pt x="12" y="13"/>
                  </a:lnTo>
                  <a:lnTo>
                    <a:pt x="14" y="13"/>
                  </a:lnTo>
                  <a:lnTo>
                    <a:pt x="17" y="17"/>
                  </a:lnTo>
                  <a:lnTo>
                    <a:pt x="20" y="21"/>
                  </a:lnTo>
                  <a:lnTo>
                    <a:pt x="20" y="22"/>
                  </a:lnTo>
                  <a:lnTo>
                    <a:pt x="20" y="19"/>
                  </a:lnTo>
                  <a:lnTo>
                    <a:pt x="19" y="15"/>
                  </a:lnTo>
                  <a:lnTo>
                    <a:pt x="16" y="12"/>
                  </a:lnTo>
                  <a:lnTo>
                    <a:pt x="14" y="9"/>
                  </a:lnTo>
                  <a:lnTo>
                    <a:pt x="17" y="9"/>
                  </a:lnTo>
                  <a:lnTo>
                    <a:pt x="20" y="11"/>
                  </a:lnTo>
                  <a:lnTo>
                    <a:pt x="21" y="13"/>
                  </a:lnTo>
                  <a:lnTo>
                    <a:pt x="22" y="16"/>
                  </a:lnTo>
                  <a:lnTo>
                    <a:pt x="23" y="20"/>
                  </a:lnTo>
                  <a:lnTo>
                    <a:pt x="23" y="25"/>
                  </a:lnTo>
                  <a:lnTo>
                    <a:pt x="22" y="34"/>
                  </a:lnTo>
                  <a:lnTo>
                    <a:pt x="27" y="17"/>
                  </a:lnTo>
                  <a:lnTo>
                    <a:pt x="23" y="12"/>
                  </a:lnTo>
                  <a:lnTo>
                    <a:pt x="21" y="6"/>
                  </a:lnTo>
                  <a:lnTo>
                    <a:pt x="16" y="4"/>
                  </a:lnTo>
                  <a:lnTo>
                    <a:pt x="17" y="3"/>
                  </a:lnTo>
                  <a:lnTo>
                    <a:pt x="16" y="1"/>
                  </a:lnTo>
                  <a:lnTo>
                    <a:pt x="14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4"/>
                  </a:lnTo>
                  <a:lnTo>
                    <a:pt x="3" y="20"/>
                  </a:lnTo>
                  <a:lnTo>
                    <a:pt x="4" y="16"/>
                  </a:lnTo>
                  <a:lnTo>
                    <a:pt x="6" y="13"/>
                  </a:lnTo>
                  <a:lnTo>
                    <a:pt x="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5" name="Freeform 446"/>
            <p:cNvSpPr>
              <a:spLocks/>
            </p:cNvSpPr>
            <p:nvPr/>
          </p:nvSpPr>
          <p:spPr bwMode="auto">
            <a:xfrm>
              <a:off x="2316" y="2837"/>
              <a:ext cx="28" cy="29"/>
            </a:xfrm>
            <a:custGeom>
              <a:avLst/>
              <a:gdLst>
                <a:gd name="T0" fmla="*/ 10 w 28"/>
                <a:gd name="T1" fmla="*/ 29 h 29"/>
                <a:gd name="T2" fmla="*/ 11 w 28"/>
                <a:gd name="T3" fmla="*/ 29 h 29"/>
                <a:gd name="T4" fmla="*/ 15 w 28"/>
                <a:gd name="T5" fmla="*/ 28 h 29"/>
                <a:gd name="T6" fmla="*/ 21 w 28"/>
                <a:gd name="T7" fmla="*/ 25 h 29"/>
                <a:gd name="T8" fmla="*/ 28 w 28"/>
                <a:gd name="T9" fmla="*/ 20 h 29"/>
                <a:gd name="T10" fmla="*/ 28 w 28"/>
                <a:gd name="T11" fmla="*/ 19 h 29"/>
                <a:gd name="T12" fmla="*/ 27 w 28"/>
                <a:gd name="T13" fmla="*/ 17 h 29"/>
                <a:gd name="T14" fmla="*/ 26 w 28"/>
                <a:gd name="T15" fmla="*/ 16 h 29"/>
                <a:gd name="T16" fmla="*/ 24 w 28"/>
                <a:gd name="T17" fmla="*/ 16 h 29"/>
                <a:gd name="T18" fmla="*/ 22 w 28"/>
                <a:gd name="T19" fmla="*/ 16 h 29"/>
                <a:gd name="T20" fmla="*/ 20 w 28"/>
                <a:gd name="T21" fmla="*/ 19 h 29"/>
                <a:gd name="T22" fmla="*/ 18 w 28"/>
                <a:gd name="T23" fmla="*/ 17 h 29"/>
                <a:gd name="T24" fmla="*/ 13 w 28"/>
                <a:gd name="T25" fmla="*/ 15 h 29"/>
                <a:gd name="T26" fmla="*/ 10 w 28"/>
                <a:gd name="T27" fmla="*/ 10 h 29"/>
                <a:gd name="T28" fmla="*/ 7 w 28"/>
                <a:gd name="T29" fmla="*/ 8 h 29"/>
                <a:gd name="T30" fmla="*/ 7 w 28"/>
                <a:gd name="T31" fmla="*/ 5 h 29"/>
                <a:gd name="T32" fmla="*/ 6 w 28"/>
                <a:gd name="T33" fmla="*/ 0 h 29"/>
                <a:gd name="T34" fmla="*/ 0 w 28"/>
                <a:gd name="T35" fmla="*/ 20 h 29"/>
                <a:gd name="T36" fmla="*/ 2 w 28"/>
                <a:gd name="T37" fmla="*/ 22 h 29"/>
                <a:gd name="T38" fmla="*/ 4 w 28"/>
                <a:gd name="T39" fmla="*/ 23 h 29"/>
                <a:gd name="T40" fmla="*/ 7 w 28"/>
                <a:gd name="T41" fmla="*/ 25 h 29"/>
                <a:gd name="T42" fmla="*/ 10 w 28"/>
                <a:gd name="T43" fmla="*/ 29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" h="29">
                  <a:moveTo>
                    <a:pt x="10" y="29"/>
                  </a:moveTo>
                  <a:lnTo>
                    <a:pt x="11" y="29"/>
                  </a:lnTo>
                  <a:lnTo>
                    <a:pt x="15" y="28"/>
                  </a:lnTo>
                  <a:lnTo>
                    <a:pt x="21" y="25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7" y="17"/>
                  </a:lnTo>
                  <a:lnTo>
                    <a:pt x="26" y="16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20" y="19"/>
                  </a:lnTo>
                  <a:lnTo>
                    <a:pt x="18" y="17"/>
                  </a:lnTo>
                  <a:lnTo>
                    <a:pt x="13" y="15"/>
                  </a:lnTo>
                  <a:lnTo>
                    <a:pt x="10" y="10"/>
                  </a:lnTo>
                  <a:lnTo>
                    <a:pt x="7" y="8"/>
                  </a:lnTo>
                  <a:lnTo>
                    <a:pt x="7" y="5"/>
                  </a:lnTo>
                  <a:lnTo>
                    <a:pt x="6" y="0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7" y="25"/>
                  </a:lnTo>
                  <a:lnTo>
                    <a:pt x="1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6" name="Freeform 447"/>
            <p:cNvSpPr>
              <a:spLocks/>
            </p:cNvSpPr>
            <p:nvPr/>
          </p:nvSpPr>
          <p:spPr bwMode="auto">
            <a:xfrm>
              <a:off x="2230" y="2729"/>
              <a:ext cx="77" cy="203"/>
            </a:xfrm>
            <a:custGeom>
              <a:avLst/>
              <a:gdLst>
                <a:gd name="T0" fmla="*/ 19 w 77"/>
                <a:gd name="T1" fmla="*/ 106 h 203"/>
                <a:gd name="T2" fmla="*/ 17 w 77"/>
                <a:gd name="T3" fmla="*/ 98 h 203"/>
                <a:gd name="T4" fmla="*/ 14 w 77"/>
                <a:gd name="T5" fmla="*/ 89 h 203"/>
                <a:gd name="T6" fmla="*/ 13 w 77"/>
                <a:gd name="T7" fmla="*/ 77 h 203"/>
                <a:gd name="T8" fmla="*/ 14 w 77"/>
                <a:gd name="T9" fmla="*/ 63 h 203"/>
                <a:gd name="T10" fmla="*/ 17 w 77"/>
                <a:gd name="T11" fmla="*/ 50 h 203"/>
                <a:gd name="T12" fmla="*/ 19 w 77"/>
                <a:gd name="T13" fmla="*/ 43 h 203"/>
                <a:gd name="T14" fmla="*/ 22 w 77"/>
                <a:gd name="T15" fmla="*/ 36 h 203"/>
                <a:gd name="T16" fmla="*/ 27 w 77"/>
                <a:gd name="T17" fmla="*/ 30 h 203"/>
                <a:gd name="T18" fmla="*/ 33 w 77"/>
                <a:gd name="T19" fmla="*/ 23 h 203"/>
                <a:gd name="T20" fmla="*/ 36 w 77"/>
                <a:gd name="T21" fmla="*/ 21 h 203"/>
                <a:gd name="T22" fmla="*/ 43 w 77"/>
                <a:gd name="T23" fmla="*/ 18 h 203"/>
                <a:gd name="T24" fmla="*/ 59 w 77"/>
                <a:gd name="T25" fmla="*/ 11 h 203"/>
                <a:gd name="T26" fmla="*/ 73 w 77"/>
                <a:gd name="T27" fmla="*/ 4 h 203"/>
                <a:gd name="T28" fmla="*/ 76 w 77"/>
                <a:gd name="T29" fmla="*/ 2 h 203"/>
                <a:gd name="T30" fmla="*/ 77 w 77"/>
                <a:gd name="T31" fmla="*/ 2 h 203"/>
                <a:gd name="T32" fmla="*/ 76 w 77"/>
                <a:gd name="T33" fmla="*/ 2 h 203"/>
                <a:gd name="T34" fmla="*/ 71 w 77"/>
                <a:gd name="T35" fmla="*/ 0 h 203"/>
                <a:gd name="T36" fmla="*/ 66 w 77"/>
                <a:gd name="T37" fmla="*/ 2 h 203"/>
                <a:gd name="T38" fmla="*/ 60 w 77"/>
                <a:gd name="T39" fmla="*/ 3 h 203"/>
                <a:gd name="T40" fmla="*/ 54 w 77"/>
                <a:gd name="T41" fmla="*/ 5 h 203"/>
                <a:gd name="T42" fmla="*/ 42 w 77"/>
                <a:gd name="T43" fmla="*/ 12 h 203"/>
                <a:gd name="T44" fmla="*/ 30 w 77"/>
                <a:gd name="T45" fmla="*/ 19 h 203"/>
                <a:gd name="T46" fmla="*/ 20 w 77"/>
                <a:gd name="T47" fmla="*/ 27 h 203"/>
                <a:gd name="T48" fmla="*/ 12 w 77"/>
                <a:gd name="T49" fmla="*/ 34 h 203"/>
                <a:gd name="T50" fmla="*/ 5 w 77"/>
                <a:gd name="T51" fmla="*/ 41 h 203"/>
                <a:gd name="T52" fmla="*/ 4 w 77"/>
                <a:gd name="T53" fmla="*/ 46 h 203"/>
                <a:gd name="T54" fmla="*/ 2 w 77"/>
                <a:gd name="T55" fmla="*/ 61 h 203"/>
                <a:gd name="T56" fmla="*/ 0 w 77"/>
                <a:gd name="T57" fmla="*/ 84 h 203"/>
                <a:gd name="T58" fmla="*/ 0 w 77"/>
                <a:gd name="T59" fmla="*/ 97 h 203"/>
                <a:gd name="T60" fmla="*/ 2 w 77"/>
                <a:gd name="T61" fmla="*/ 110 h 203"/>
                <a:gd name="T62" fmla="*/ 4 w 77"/>
                <a:gd name="T63" fmla="*/ 124 h 203"/>
                <a:gd name="T64" fmla="*/ 7 w 77"/>
                <a:gd name="T65" fmla="*/ 138 h 203"/>
                <a:gd name="T66" fmla="*/ 13 w 77"/>
                <a:gd name="T67" fmla="*/ 152 h 203"/>
                <a:gd name="T68" fmla="*/ 20 w 77"/>
                <a:gd name="T69" fmla="*/ 164 h 203"/>
                <a:gd name="T70" fmla="*/ 29 w 77"/>
                <a:gd name="T71" fmla="*/ 177 h 203"/>
                <a:gd name="T72" fmla="*/ 35 w 77"/>
                <a:gd name="T73" fmla="*/ 181 h 203"/>
                <a:gd name="T74" fmla="*/ 41 w 77"/>
                <a:gd name="T75" fmla="*/ 187 h 203"/>
                <a:gd name="T76" fmla="*/ 47 w 77"/>
                <a:gd name="T77" fmla="*/ 192 h 203"/>
                <a:gd name="T78" fmla="*/ 54 w 77"/>
                <a:gd name="T79" fmla="*/ 196 h 203"/>
                <a:gd name="T80" fmla="*/ 62 w 77"/>
                <a:gd name="T81" fmla="*/ 200 h 203"/>
                <a:gd name="T82" fmla="*/ 71 w 77"/>
                <a:gd name="T83" fmla="*/ 203 h 203"/>
                <a:gd name="T84" fmla="*/ 63 w 77"/>
                <a:gd name="T85" fmla="*/ 198 h 203"/>
                <a:gd name="T86" fmla="*/ 55 w 77"/>
                <a:gd name="T87" fmla="*/ 191 h 203"/>
                <a:gd name="T88" fmla="*/ 45 w 77"/>
                <a:gd name="T89" fmla="*/ 181 h 203"/>
                <a:gd name="T90" fmla="*/ 36 w 77"/>
                <a:gd name="T91" fmla="*/ 171 h 203"/>
                <a:gd name="T92" fmla="*/ 27 w 77"/>
                <a:gd name="T93" fmla="*/ 160 h 203"/>
                <a:gd name="T94" fmla="*/ 23 w 77"/>
                <a:gd name="T95" fmla="*/ 154 h 203"/>
                <a:gd name="T96" fmla="*/ 20 w 77"/>
                <a:gd name="T97" fmla="*/ 147 h 203"/>
                <a:gd name="T98" fmla="*/ 19 w 77"/>
                <a:gd name="T99" fmla="*/ 141 h 203"/>
                <a:gd name="T100" fmla="*/ 18 w 77"/>
                <a:gd name="T101" fmla="*/ 135 h 203"/>
                <a:gd name="T102" fmla="*/ 14 w 77"/>
                <a:gd name="T103" fmla="*/ 127 h 203"/>
                <a:gd name="T104" fmla="*/ 13 w 77"/>
                <a:gd name="T105" fmla="*/ 121 h 203"/>
                <a:gd name="T106" fmla="*/ 13 w 77"/>
                <a:gd name="T107" fmla="*/ 117 h 203"/>
                <a:gd name="T108" fmla="*/ 14 w 77"/>
                <a:gd name="T109" fmla="*/ 115 h 203"/>
                <a:gd name="T110" fmla="*/ 17 w 77"/>
                <a:gd name="T111" fmla="*/ 112 h 203"/>
                <a:gd name="T112" fmla="*/ 18 w 77"/>
                <a:gd name="T113" fmla="*/ 108 h 203"/>
                <a:gd name="T114" fmla="*/ 19 w 77"/>
                <a:gd name="T115" fmla="*/ 106 h 20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7" h="203">
                  <a:moveTo>
                    <a:pt x="19" y="106"/>
                  </a:moveTo>
                  <a:lnTo>
                    <a:pt x="17" y="98"/>
                  </a:lnTo>
                  <a:lnTo>
                    <a:pt x="14" y="89"/>
                  </a:lnTo>
                  <a:lnTo>
                    <a:pt x="13" y="77"/>
                  </a:lnTo>
                  <a:lnTo>
                    <a:pt x="14" y="63"/>
                  </a:lnTo>
                  <a:lnTo>
                    <a:pt x="17" y="50"/>
                  </a:lnTo>
                  <a:lnTo>
                    <a:pt x="19" y="43"/>
                  </a:lnTo>
                  <a:lnTo>
                    <a:pt x="22" y="36"/>
                  </a:lnTo>
                  <a:lnTo>
                    <a:pt x="27" y="30"/>
                  </a:lnTo>
                  <a:lnTo>
                    <a:pt x="33" y="23"/>
                  </a:lnTo>
                  <a:lnTo>
                    <a:pt x="36" y="21"/>
                  </a:lnTo>
                  <a:lnTo>
                    <a:pt x="43" y="18"/>
                  </a:lnTo>
                  <a:lnTo>
                    <a:pt x="59" y="11"/>
                  </a:lnTo>
                  <a:lnTo>
                    <a:pt x="73" y="4"/>
                  </a:lnTo>
                  <a:lnTo>
                    <a:pt x="76" y="2"/>
                  </a:lnTo>
                  <a:lnTo>
                    <a:pt x="77" y="2"/>
                  </a:lnTo>
                  <a:lnTo>
                    <a:pt x="76" y="2"/>
                  </a:lnTo>
                  <a:lnTo>
                    <a:pt x="71" y="0"/>
                  </a:lnTo>
                  <a:lnTo>
                    <a:pt x="66" y="2"/>
                  </a:lnTo>
                  <a:lnTo>
                    <a:pt x="60" y="3"/>
                  </a:lnTo>
                  <a:lnTo>
                    <a:pt x="54" y="5"/>
                  </a:lnTo>
                  <a:lnTo>
                    <a:pt x="42" y="12"/>
                  </a:lnTo>
                  <a:lnTo>
                    <a:pt x="30" y="19"/>
                  </a:lnTo>
                  <a:lnTo>
                    <a:pt x="20" y="27"/>
                  </a:lnTo>
                  <a:lnTo>
                    <a:pt x="12" y="34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2" y="61"/>
                  </a:lnTo>
                  <a:lnTo>
                    <a:pt x="0" y="84"/>
                  </a:lnTo>
                  <a:lnTo>
                    <a:pt x="0" y="97"/>
                  </a:lnTo>
                  <a:lnTo>
                    <a:pt x="2" y="110"/>
                  </a:lnTo>
                  <a:lnTo>
                    <a:pt x="4" y="124"/>
                  </a:lnTo>
                  <a:lnTo>
                    <a:pt x="7" y="138"/>
                  </a:lnTo>
                  <a:lnTo>
                    <a:pt x="13" y="152"/>
                  </a:lnTo>
                  <a:lnTo>
                    <a:pt x="20" y="164"/>
                  </a:lnTo>
                  <a:lnTo>
                    <a:pt x="29" y="177"/>
                  </a:lnTo>
                  <a:lnTo>
                    <a:pt x="35" y="181"/>
                  </a:lnTo>
                  <a:lnTo>
                    <a:pt x="41" y="187"/>
                  </a:lnTo>
                  <a:lnTo>
                    <a:pt x="47" y="192"/>
                  </a:lnTo>
                  <a:lnTo>
                    <a:pt x="54" y="196"/>
                  </a:lnTo>
                  <a:lnTo>
                    <a:pt x="62" y="200"/>
                  </a:lnTo>
                  <a:lnTo>
                    <a:pt x="71" y="203"/>
                  </a:lnTo>
                  <a:lnTo>
                    <a:pt x="63" y="198"/>
                  </a:lnTo>
                  <a:lnTo>
                    <a:pt x="55" y="191"/>
                  </a:lnTo>
                  <a:lnTo>
                    <a:pt x="45" y="181"/>
                  </a:lnTo>
                  <a:lnTo>
                    <a:pt x="36" y="171"/>
                  </a:lnTo>
                  <a:lnTo>
                    <a:pt x="27" y="160"/>
                  </a:lnTo>
                  <a:lnTo>
                    <a:pt x="23" y="154"/>
                  </a:lnTo>
                  <a:lnTo>
                    <a:pt x="20" y="147"/>
                  </a:lnTo>
                  <a:lnTo>
                    <a:pt x="19" y="141"/>
                  </a:lnTo>
                  <a:lnTo>
                    <a:pt x="18" y="135"/>
                  </a:lnTo>
                  <a:lnTo>
                    <a:pt x="14" y="127"/>
                  </a:lnTo>
                  <a:lnTo>
                    <a:pt x="13" y="121"/>
                  </a:lnTo>
                  <a:lnTo>
                    <a:pt x="13" y="117"/>
                  </a:lnTo>
                  <a:lnTo>
                    <a:pt x="14" y="115"/>
                  </a:lnTo>
                  <a:lnTo>
                    <a:pt x="17" y="112"/>
                  </a:lnTo>
                  <a:lnTo>
                    <a:pt x="18" y="108"/>
                  </a:lnTo>
                  <a:lnTo>
                    <a:pt x="19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7" name="Freeform 448"/>
            <p:cNvSpPr>
              <a:spLocks/>
            </p:cNvSpPr>
            <p:nvPr/>
          </p:nvSpPr>
          <p:spPr bwMode="auto">
            <a:xfrm>
              <a:off x="2305" y="2941"/>
              <a:ext cx="61" cy="28"/>
            </a:xfrm>
            <a:custGeom>
              <a:avLst/>
              <a:gdLst>
                <a:gd name="T0" fmla="*/ 61 w 61"/>
                <a:gd name="T1" fmla="*/ 0 h 28"/>
                <a:gd name="T2" fmla="*/ 58 w 61"/>
                <a:gd name="T3" fmla="*/ 3 h 28"/>
                <a:gd name="T4" fmla="*/ 57 w 61"/>
                <a:gd name="T5" fmla="*/ 6 h 28"/>
                <a:gd name="T6" fmla="*/ 54 w 61"/>
                <a:gd name="T7" fmla="*/ 11 h 28"/>
                <a:gd name="T8" fmla="*/ 48 w 61"/>
                <a:gd name="T9" fmla="*/ 16 h 28"/>
                <a:gd name="T10" fmla="*/ 41 w 61"/>
                <a:gd name="T11" fmla="*/ 21 h 28"/>
                <a:gd name="T12" fmla="*/ 31 w 61"/>
                <a:gd name="T13" fmla="*/ 24 h 28"/>
                <a:gd name="T14" fmla="*/ 24 w 61"/>
                <a:gd name="T15" fmla="*/ 26 h 28"/>
                <a:gd name="T16" fmla="*/ 17 w 61"/>
                <a:gd name="T17" fmla="*/ 27 h 28"/>
                <a:gd name="T18" fmla="*/ 8 w 61"/>
                <a:gd name="T19" fmla="*/ 27 h 28"/>
                <a:gd name="T20" fmla="*/ 0 w 61"/>
                <a:gd name="T21" fmla="*/ 26 h 28"/>
                <a:gd name="T22" fmla="*/ 8 w 61"/>
                <a:gd name="T23" fmla="*/ 28 h 28"/>
                <a:gd name="T24" fmla="*/ 17 w 61"/>
                <a:gd name="T25" fmla="*/ 28 h 28"/>
                <a:gd name="T26" fmla="*/ 29 w 61"/>
                <a:gd name="T27" fmla="*/ 28 h 28"/>
                <a:gd name="T28" fmla="*/ 39 w 61"/>
                <a:gd name="T29" fmla="*/ 26 h 28"/>
                <a:gd name="T30" fmla="*/ 45 w 61"/>
                <a:gd name="T31" fmla="*/ 23 h 28"/>
                <a:gd name="T32" fmla="*/ 49 w 61"/>
                <a:gd name="T33" fmla="*/ 20 h 28"/>
                <a:gd name="T34" fmla="*/ 54 w 61"/>
                <a:gd name="T35" fmla="*/ 16 h 28"/>
                <a:gd name="T36" fmla="*/ 56 w 61"/>
                <a:gd name="T37" fmla="*/ 12 h 28"/>
                <a:gd name="T38" fmla="*/ 60 w 61"/>
                <a:gd name="T39" fmla="*/ 6 h 28"/>
                <a:gd name="T40" fmla="*/ 61 w 61"/>
                <a:gd name="T41" fmla="*/ 0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8">
                  <a:moveTo>
                    <a:pt x="61" y="0"/>
                  </a:moveTo>
                  <a:lnTo>
                    <a:pt x="58" y="3"/>
                  </a:lnTo>
                  <a:lnTo>
                    <a:pt x="57" y="6"/>
                  </a:lnTo>
                  <a:lnTo>
                    <a:pt x="54" y="11"/>
                  </a:lnTo>
                  <a:lnTo>
                    <a:pt x="48" y="16"/>
                  </a:lnTo>
                  <a:lnTo>
                    <a:pt x="41" y="21"/>
                  </a:lnTo>
                  <a:lnTo>
                    <a:pt x="31" y="24"/>
                  </a:lnTo>
                  <a:lnTo>
                    <a:pt x="24" y="26"/>
                  </a:lnTo>
                  <a:lnTo>
                    <a:pt x="17" y="27"/>
                  </a:lnTo>
                  <a:lnTo>
                    <a:pt x="8" y="27"/>
                  </a:lnTo>
                  <a:lnTo>
                    <a:pt x="0" y="26"/>
                  </a:lnTo>
                  <a:lnTo>
                    <a:pt x="8" y="28"/>
                  </a:lnTo>
                  <a:lnTo>
                    <a:pt x="17" y="28"/>
                  </a:lnTo>
                  <a:lnTo>
                    <a:pt x="29" y="28"/>
                  </a:lnTo>
                  <a:lnTo>
                    <a:pt x="39" y="26"/>
                  </a:lnTo>
                  <a:lnTo>
                    <a:pt x="45" y="23"/>
                  </a:lnTo>
                  <a:lnTo>
                    <a:pt x="49" y="20"/>
                  </a:lnTo>
                  <a:lnTo>
                    <a:pt x="54" y="16"/>
                  </a:lnTo>
                  <a:lnTo>
                    <a:pt x="56" y="12"/>
                  </a:lnTo>
                  <a:lnTo>
                    <a:pt x="60" y="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8" name="Freeform 449"/>
            <p:cNvSpPr>
              <a:spLocks/>
            </p:cNvSpPr>
            <p:nvPr/>
          </p:nvSpPr>
          <p:spPr bwMode="auto">
            <a:xfrm>
              <a:off x="2332" y="2837"/>
              <a:ext cx="6" cy="8"/>
            </a:xfrm>
            <a:custGeom>
              <a:avLst/>
              <a:gdLst>
                <a:gd name="T0" fmla="*/ 6 w 6"/>
                <a:gd name="T1" fmla="*/ 5 h 8"/>
                <a:gd name="T2" fmla="*/ 5 w 6"/>
                <a:gd name="T3" fmla="*/ 1 h 8"/>
                <a:gd name="T4" fmla="*/ 3 w 6"/>
                <a:gd name="T5" fmla="*/ 0 h 8"/>
                <a:gd name="T6" fmla="*/ 0 w 6"/>
                <a:gd name="T7" fmla="*/ 1 h 8"/>
                <a:gd name="T8" fmla="*/ 4 w 6"/>
                <a:gd name="T9" fmla="*/ 4 h 8"/>
                <a:gd name="T10" fmla="*/ 6 w 6"/>
                <a:gd name="T11" fmla="*/ 6 h 8"/>
                <a:gd name="T12" fmla="*/ 6 w 6"/>
                <a:gd name="T13" fmla="*/ 8 h 8"/>
                <a:gd name="T14" fmla="*/ 6 w 6"/>
                <a:gd name="T15" fmla="*/ 6 h 8"/>
                <a:gd name="T16" fmla="*/ 6 w 6"/>
                <a:gd name="T17" fmla="*/ 5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6" y="5"/>
                  </a:moveTo>
                  <a:lnTo>
                    <a:pt x="5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4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29" name="Freeform 450"/>
            <p:cNvSpPr>
              <a:spLocks/>
            </p:cNvSpPr>
            <p:nvPr/>
          </p:nvSpPr>
          <p:spPr bwMode="auto">
            <a:xfrm>
              <a:off x="2318" y="2780"/>
              <a:ext cx="67" cy="121"/>
            </a:xfrm>
            <a:custGeom>
              <a:avLst/>
              <a:gdLst>
                <a:gd name="T0" fmla="*/ 0 w 67"/>
                <a:gd name="T1" fmla="*/ 120 h 121"/>
                <a:gd name="T2" fmla="*/ 9 w 67"/>
                <a:gd name="T3" fmla="*/ 121 h 121"/>
                <a:gd name="T4" fmla="*/ 18 w 67"/>
                <a:gd name="T5" fmla="*/ 121 h 121"/>
                <a:gd name="T6" fmla="*/ 25 w 67"/>
                <a:gd name="T7" fmla="*/ 121 h 121"/>
                <a:gd name="T8" fmla="*/ 32 w 67"/>
                <a:gd name="T9" fmla="*/ 120 h 121"/>
                <a:gd name="T10" fmla="*/ 38 w 67"/>
                <a:gd name="T11" fmla="*/ 118 h 121"/>
                <a:gd name="T12" fmla="*/ 43 w 67"/>
                <a:gd name="T13" fmla="*/ 116 h 121"/>
                <a:gd name="T14" fmla="*/ 48 w 67"/>
                <a:gd name="T15" fmla="*/ 113 h 121"/>
                <a:gd name="T16" fmla="*/ 52 w 67"/>
                <a:gd name="T17" fmla="*/ 110 h 121"/>
                <a:gd name="T18" fmla="*/ 56 w 67"/>
                <a:gd name="T19" fmla="*/ 105 h 121"/>
                <a:gd name="T20" fmla="*/ 59 w 67"/>
                <a:gd name="T21" fmla="*/ 101 h 121"/>
                <a:gd name="T22" fmla="*/ 64 w 67"/>
                <a:gd name="T23" fmla="*/ 90 h 121"/>
                <a:gd name="T24" fmla="*/ 66 w 67"/>
                <a:gd name="T25" fmla="*/ 80 h 121"/>
                <a:gd name="T26" fmla="*/ 67 w 67"/>
                <a:gd name="T27" fmla="*/ 69 h 121"/>
                <a:gd name="T28" fmla="*/ 67 w 67"/>
                <a:gd name="T29" fmla="*/ 56 h 121"/>
                <a:gd name="T30" fmla="*/ 67 w 67"/>
                <a:gd name="T31" fmla="*/ 45 h 121"/>
                <a:gd name="T32" fmla="*/ 64 w 67"/>
                <a:gd name="T33" fmla="*/ 23 h 121"/>
                <a:gd name="T34" fmla="*/ 59 w 67"/>
                <a:gd name="T35" fmla="*/ 8 h 121"/>
                <a:gd name="T36" fmla="*/ 58 w 67"/>
                <a:gd name="T37" fmla="*/ 2 h 121"/>
                <a:gd name="T38" fmla="*/ 52 w 67"/>
                <a:gd name="T39" fmla="*/ 3 h 121"/>
                <a:gd name="T40" fmla="*/ 43 w 67"/>
                <a:gd name="T41" fmla="*/ 2 h 121"/>
                <a:gd name="T42" fmla="*/ 32 w 67"/>
                <a:gd name="T43" fmla="*/ 0 h 121"/>
                <a:gd name="T44" fmla="*/ 24 w 67"/>
                <a:gd name="T45" fmla="*/ 0 h 121"/>
                <a:gd name="T46" fmla="*/ 41 w 67"/>
                <a:gd name="T47" fmla="*/ 9 h 121"/>
                <a:gd name="T48" fmla="*/ 47 w 67"/>
                <a:gd name="T49" fmla="*/ 11 h 121"/>
                <a:gd name="T50" fmla="*/ 52 w 67"/>
                <a:gd name="T51" fmla="*/ 15 h 121"/>
                <a:gd name="T52" fmla="*/ 55 w 67"/>
                <a:gd name="T53" fmla="*/ 17 h 121"/>
                <a:gd name="T54" fmla="*/ 57 w 67"/>
                <a:gd name="T55" fmla="*/ 21 h 121"/>
                <a:gd name="T56" fmla="*/ 58 w 67"/>
                <a:gd name="T57" fmla="*/ 25 h 121"/>
                <a:gd name="T58" fmla="*/ 58 w 67"/>
                <a:gd name="T59" fmla="*/ 27 h 121"/>
                <a:gd name="T60" fmla="*/ 56 w 67"/>
                <a:gd name="T61" fmla="*/ 31 h 121"/>
                <a:gd name="T62" fmla="*/ 57 w 67"/>
                <a:gd name="T63" fmla="*/ 34 h 121"/>
                <a:gd name="T64" fmla="*/ 58 w 67"/>
                <a:gd name="T65" fmla="*/ 35 h 121"/>
                <a:gd name="T66" fmla="*/ 59 w 67"/>
                <a:gd name="T67" fmla="*/ 35 h 121"/>
                <a:gd name="T68" fmla="*/ 60 w 67"/>
                <a:gd name="T69" fmla="*/ 37 h 121"/>
                <a:gd name="T70" fmla="*/ 60 w 67"/>
                <a:gd name="T71" fmla="*/ 38 h 121"/>
                <a:gd name="T72" fmla="*/ 60 w 67"/>
                <a:gd name="T73" fmla="*/ 41 h 121"/>
                <a:gd name="T74" fmla="*/ 59 w 67"/>
                <a:gd name="T75" fmla="*/ 45 h 121"/>
                <a:gd name="T76" fmla="*/ 58 w 67"/>
                <a:gd name="T77" fmla="*/ 50 h 121"/>
                <a:gd name="T78" fmla="*/ 57 w 67"/>
                <a:gd name="T79" fmla="*/ 53 h 121"/>
                <a:gd name="T80" fmla="*/ 58 w 67"/>
                <a:gd name="T81" fmla="*/ 55 h 121"/>
                <a:gd name="T82" fmla="*/ 58 w 67"/>
                <a:gd name="T83" fmla="*/ 59 h 121"/>
                <a:gd name="T84" fmla="*/ 56 w 67"/>
                <a:gd name="T85" fmla="*/ 63 h 121"/>
                <a:gd name="T86" fmla="*/ 52 w 67"/>
                <a:gd name="T87" fmla="*/ 67 h 121"/>
                <a:gd name="T88" fmla="*/ 53 w 67"/>
                <a:gd name="T89" fmla="*/ 70 h 121"/>
                <a:gd name="T90" fmla="*/ 53 w 67"/>
                <a:gd name="T91" fmla="*/ 73 h 121"/>
                <a:gd name="T92" fmla="*/ 53 w 67"/>
                <a:gd name="T93" fmla="*/ 78 h 121"/>
                <a:gd name="T94" fmla="*/ 56 w 67"/>
                <a:gd name="T95" fmla="*/ 81 h 121"/>
                <a:gd name="T96" fmla="*/ 57 w 67"/>
                <a:gd name="T97" fmla="*/ 85 h 121"/>
                <a:gd name="T98" fmla="*/ 57 w 67"/>
                <a:gd name="T99" fmla="*/ 90 h 121"/>
                <a:gd name="T100" fmla="*/ 56 w 67"/>
                <a:gd name="T101" fmla="*/ 94 h 121"/>
                <a:gd name="T102" fmla="*/ 52 w 67"/>
                <a:gd name="T103" fmla="*/ 97 h 121"/>
                <a:gd name="T104" fmla="*/ 43 w 67"/>
                <a:gd name="T105" fmla="*/ 104 h 121"/>
                <a:gd name="T106" fmla="*/ 28 w 67"/>
                <a:gd name="T107" fmla="*/ 112 h 121"/>
                <a:gd name="T108" fmla="*/ 21 w 67"/>
                <a:gd name="T109" fmla="*/ 116 h 121"/>
                <a:gd name="T110" fmla="*/ 12 w 67"/>
                <a:gd name="T111" fmla="*/ 118 h 121"/>
                <a:gd name="T112" fmla="*/ 0 w 67"/>
                <a:gd name="T113" fmla="*/ 120 h 12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7" h="121">
                  <a:moveTo>
                    <a:pt x="0" y="120"/>
                  </a:moveTo>
                  <a:lnTo>
                    <a:pt x="9" y="121"/>
                  </a:lnTo>
                  <a:lnTo>
                    <a:pt x="18" y="121"/>
                  </a:lnTo>
                  <a:lnTo>
                    <a:pt x="25" y="121"/>
                  </a:lnTo>
                  <a:lnTo>
                    <a:pt x="32" y="120"/>
                  </a:lnTo>
                  <a:lnTo>
                    <a:pt x="38" y="118"/>
                  </a:lnTo>
                  <a:lnTo>
                    <a:pt x="43" y="116"/>
                  </a:lnTo>
                  <a:lnTo>
                    <a:pt x="48" y="113"/>
                  </a:lnTo>
                  <a:lnTo>
                    <a:pt x="52" y="110"/>
                  </a:lnTo>
                  <a:lnTo>
                    <a:pt x="56" y="105"/>
                  </a:lnTo>
                  <a:lnTo>
                    <a:pt x="59" y="101"/>
                  </a:lnTo>
                  <a:lnTo>
                    <a:pt x="64" y="90"/>
                  </a:lnTo>
                  <a:lnTo>
                    <a:pt x="66" y="80"/>
                  </a:lnTo>
                  <a:lnTo>
                    <a:pt x="67" y="69"/>
                  </a:lnTo>
                  <a:lnTo>
                    <a:pt x="67" y="56"/>
                  </a:lnTo>
                  <a:lnTo>
                    <a:pt x="67" y="45"/>
                  </a:lnTo>
                  <a:lnTo>
                    <a:pt x="64" y="23"/>
                  </a:lnTo>
                  <a:lnTo>
                    <a:pt x="59" y="8"/>
                  </a:lnTo>
                  <a:lnTo>
                    <a:pt x="58" y="2"/>
                  </a:lnTo>
                  <a:lnTo>
                    <a:pt x="52" y="3"/>
                  </a:lnTo>
                  <a:lnTo>
                    <a:pt x="43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41" y="9"/>
                  </a:lnTo>
                  <a:lnTo>
                    <a:pt x="47" y="11"/>
                  </a:lnTo>
                  <a:lnTo>
                    <a:pt x="52" y="15"/>
                  </a:lnTo>
                  <a:lnTo>
                    <a:pt x="55" y="17"/>
                  </a:lnTo>
                  <a:lnTo>
                    <a:pt x="57" y="21"/>
                  </a:lnTo>
                  <a:lnTo>
                    <a:pt x="58" y="25"/>
                  </a:lnTo>
                  <a:lnTo>
                    <a:pt x="58" y="27"/>
                  </a:lnTo>
                  <a:lnTo>
                    <a:pt x="56" y="31"/>
                  </a:lnTo>
                  <a:lnTo>
                    <a:pt x="57" y="34"/>
                  </a:lnTo>
                  <a:lnTo>
                    <a:pt x="58" y="35"/>
                  </a:lnTo>
                  <a:lnTo>
                    <a:pt x="59" y="35"/>
                  </a:lnTo>
                  <a:lnTo>
                    <a:pt x="60" y="37"/>
                  </a:lnTo>
                  <a:lnTo>
                    <a:pt x="60" y="38"/>
                  </a:lnTo>
                  <a:lnTo>
                    <a:pt x="60" y="41"/>
                  </a:lnTo>
                  <a:lnTo>
                    <a:pt x="59" y="45"/>
                  </a:lnTo>
                  <a:lnTo>
                    <a:pt x="58" y="50"/>
                  </a:lnTo>
                  <a:lnTo>
                    <a:pt x="57" y="53"/>
                  </a:lnTo>
                  <a:lnTo>
                    <a:pt x="58" y="55"/>
                  </a:lnTo>
                  <a:lnTo>
                    <a:pt x="58" y="59"/>
                  </a:lnTo>
                  <a:lnTo>
                    <a:pt x="56" y="63"/>
                  </a:lnTo>
                  <a:lnTo>
                    <a:pt x="52" y="67"/>
                  </a:lnTo>
                  <a:lnTo>
                    <a:pt x="53" y="70"/>
                  </a:lnTo>
                  <a:lnTo>
                    <a:pt x="53" y="73"/>
                  </a:lnTo>
                  <a:lnTo>
                    <a:pt x="53" y="78"/>
                  </a:lnTo>
                  <a:lnTo>
                    <a:pt x="56" y="81"/>
                  </a:lnTo>
                  <a:lnTo>
                    <a:pt x="57" y="85"/>
                  </a:lnTo>
                  <a:lnTo>
                    <a:pt x="57" y="90"/>
                  </a:lnTo>
                  <a:lnTo>
                    <a:pt x="56" y="94"/>
                  </a:lnTo>
                  <a:lnTo>
                    <a:pt x="52" y="97"/>
                  </a:lnTo>
                  <a:lnTo>
                    <a:pt x="43" y="104"/>
                  </a:lnTo>
                  <a:lnTo>
                    <a:pt x="28" y="112"/>
                  </a:lnTo>
                  <a:lnTo>
                    <a:pt x="21" y="116"/>
                  </a:lnTo>
                  <a:lnTo>
                    <a:pt x="12" y="118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0" name="Freeform 451"/>
            <p:cNvSpPr>
              <a:spLocks/>
            </p:cNvSpPr>
            <p:nvPr/>
          </p:nvSpPr>
          <p:spPr bwMode="auto">
            <a:xfrm>
              <a:off x="2279" y="2803"/>
              <a:ext cx="26" cy="98"/>
            </a:xfrm>
            <a:custGeom>
              <a:avLst/>
              <a:gdLst>
                <a:gd name="T0" fmla="*/ 26 w 26"/>
                <a:gd name="T1" fmla="*/ 98 h 98"/>
                <a:gd name="T2" fmla="*/ 22 w 26"/>
                <a:gd name="T3" fmla="*/ 90 h 98"/>
                <a:gd name="T4" fmla="*/ 19 w 26"/>
                <a:gd name="T5" fmla="*/ 81 h 98"/>
                <a:gd name="T6" fmla="*/ 17 w 26"/>
                <a:gd name="T7" fmla="*/ 70 h 98"/>
                <a:gd name="T8" fmla="*/ 16 w 26"/>
                <a:gd name="T9" fmla="*/ 64 h 98"/>
                <a:gd name="T10" fmla="*/ 14 w 26"/>
                <a:gd name="T11" fmla="*/ 61 h 98"/>
                <a:gd name="T12" fmla="*/ 12 w 26"/>
                <a:gd name="T13" fmla="*/ 56 h 98"/>
                <a:gd name="T14" fmla="*/ 9 w 26"/>
                <a:gd name="T15" fmla="*/ 54 h 98"/>
                <a:gd name="T16" fmla="*/ 6 w 26"/>
                <a:gd name="T17" fmla="*/ 51 h 98"/>
                <a:gd name="T18" fmla="*/ 6 w 26"/>
                <a:gd name="T19" fmla="*/ 49 h 98"/>
                <a:gd name="T20" fmla="*/ 8 w 26"/>
                <a:gd name="T21" fmla="*/ 46 h 98"/>
                <a:gd name="T22" fmla="*/ 10 w 26"/>
                <a:gd name="T23" fmla="*/ 38 h 98"/>
                <a:gd name="T24" fmla="*/ 12 w 26"/>
                <a:gd name="T25" fmla="*/ 31 h 98"/>
                <a:gd name="T26" fmla="*/ 13 w 26"/>
                <a:gd name="T27" fmla="*/ 28 h 98"/>
                <a:gd name="T28" fmla="*/ 12 w 26"/>
                <a:gd name="T29" fmla="*/ 27 h 98"/>
                <a:gd name="T30" fmla="*/ 11 w 26"/>
                <a:gd name="T31" fmla="*/ 25 h 98"/>
                <a:gd name="T32" fmla="*/ 11 w 26"/>
                <a:gd name="T33" fmla="*/ 22 h 98"/>
                <a:gd name="T34" fmla="*/ 12 w 26"/>
                <a:gd name="T35" fmla="*/ 12 h 98"/>
                <a:gd name="T36" fmla="*/ 14 w 26"/>
                <a:gd name="T37" fmla="*/ 0 h 98"/>
                <a:gd name="T38" fmla="*/ 0 w 26"/>
                <a:gd name="T39" fmla="*/ 47 h 98"/>
                <a:gd name="T40" fmla="*/ 2 w 26"/>
                <a:gd name="T41" fmla="*/ 50 h 98"/>
                <a:gd name="T42" fmla="*/ 3 w 26"/>
                <a:gd name="T43" fmla="*/ 57 h 98"/>
                <a:gd name="T44" fmla="*/ 5 w 26"/>
                <a:gd name="T45" fmla="*/ 65 h 98"/>
                <a:gd name="T46" fmla="*/ 8 w 26"/>
                <a:gd name="T47" fmla="*/ 75 h 98"/>
                <a:gd name="T48" fmla="*/ 11 w 26"/>
                <a:gd name="T49" fmla="*/ 83 h 98"/>
                <a:gd name="T50" fmla="*/ 14 w 26"/>
                <a:gd name="T51" fmla="*/ 89 h 98"/>
                <a:gd name="T52" fmla="*/ 18 w 26"/>
                <a:gd name="T53" fmla="*/ 94 h 98"/>
                <a:gd name="T54" fmla="*/ 21 w 26"/>
                <a:gd name="T55" fmla="*/ 96 h 98"/>
                <a:gd name="T56" fmla="*/ 24 w 26"/>
                <a:gd name="T57" fmla="*/ 97 h 98"/>
                <a:gd name="T58" fmla="*/ 26 w 26"/>
                <a:gd name="T59" fmla="*/ 98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6" h="98">
                  <a:moveTo>
                    <a:pt x="26" y="98"/>
                  </a:moveTo>
                  <a:lnTo>
                    <a:pt x="22" y="90"/>
                  </a:lnTo>
                  <a:lnTo>
                    <a:pt x="19" y="81"/>
                  </a:lnTo>
                  <a:lnTo>
                    <a:pt x="17" y="70"/>
                  </a:lnTo>
                  <a:lnTo>
                    <a:pt x="16" y="64"/>
                  </a:lnTo>
                  <a:lnTo>
                    <a:pt x="14" y="61"/>
                  </a:lnTo>
                  <a:lnTo>
                    <a:pt x="12" y="56"/>
                  </a:lnTo>
                  <a:lnTo>
                    <a:pt x="9" y="54"/>
                  </a:lnTo>
                  <a:lnTo>
                    <a:pt x="6" y="51"/>
                  </a:lnTo>
                  <a:lnTo>
                    <a:pt x="6" y="49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2" y="31"/>
                  </a:lnTo>
                  <a:lnTo>
                    <a:pt x="13" y="28"/>
                  </a:lnTo>
                  <a:lnTo>
                    <a:pt x="12" y="27"/>
                  </a:lnTo>
                  <a:lnTo>
                    <a:pt x="11" y="25"/>
                  </a:lnTo>
                  <a:lnTo>
                    <a:pt x="11" y="22"/>
                  </a:lnTo>
                  <a:lnTo>
                    <a:pt x="12" y="12"/>
                  </a:lnTo>
                  <a:lnTo>
                    <a:pt x="14" y="0"/>
                  </a:lnTo>
                  <a:lnTo>
                    <a:pt x="0" y="47"/>
                  </a:lnTo>
                  <a:lnTo>
                    <a:pt x="2" y="50"/>
                  </a:lnTo>
                  <a:lnTo>
                    <a:pt x="3" y="57"/>
                  </a:lnTo>
                  <a:lnTo>
                    <a:pt x="5" y="65"/>
                  </a:lnTo>
                  <a:lnTo>
                    <a:pt x="8" y="75"/>
                  </a:lnTo>
                  <a:lnTo>
                    <a:pt x="11" y="83"/>
                  </a:lnTo>
                  <a:lnTo>
                    <a:pt x="14" y="89"/>
                  </a:lnTo>
                  <a:lnTo>
                    <a:pt x="18" y="94"/>
                  </a:lnTo>
                  <a:lnTo>
                    <a:pt x="21" y="96"/>
                  </a:lnTo>
                  <a:lnTo>
                    <a:pt x="24" y="97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1" name="Freeform 452"/>
            <p:cNvSpPr>
              <a:spLocks/>
            </p:cNvSpPr>
            <p:nvPr/>
          </p:nvSpPr>
          <p:spPr bwMode="auto">
            <a:xfrm>
              <a:off x="2297" y="2742"/>
              <a:ext cx="101" cy="50"/>
            </a:xfrm>
            <a:custGeom>
              <a:avLst/>
              <a:gdLst>
                <a:gd name="T0" fmla="*/ 9 w 101"/>
                <a:gd name="T1" fmla="*/ 25 h 50"/>
                <a:gd name="T2" fmla="*/ 6 w 101"/>
                <a:gd name="T3" fmla="*/ 29 h 50"/>
                <a:gd name="T4" fmla="*/ 3 w 101"/>
                <a:gd name="T5" fmla="*/ 32 h 50"/>
                <a:gd name="T6" fmla="*/ 1 w 101"/>
                <a:gd name="T7" fmla="*/ 40 h 50"/>
                <a:gd name="T8" fmla="*/ 0 w 101"/>
                <a:gd name="T9" fmla="*/ 47 h 50"/>
                <a:gd name="T10" fmla="*/ 0 w 101"/>
                <a:gd name="T11" fmla="*/ 50 h 50"/>
                <a:gd name="T12" fmla="*/ 1 w 101"/>
                <a:gd name="T13" fmla="*/ 45 h 50"/>
                <a:gd name="T14" fmla="*/ 4 w 101"/>
                <a:gd name="T15" fmla="*/ 40 h 50"/>
                <a:gd name="T16" fmla="*/ 8 w 101"/>
                <a:gd name="T17" fmla="*/ 36 h 50"/>
                <a:gd name="T18" fmla="*/ 13 w 101"/>
                <a:gd name="T19" fmla="*/ 32 h 50"/>
                <a:gd name="T20" fmla="*/ 23 w 101"/>
                <a:gd name="T21" fmla="*/ 25 h 50"/>
                <a:gd name="T22" fmla="*/ 34 w 101"/>
                <a:gd name="T23" fmla="*/ 21 h 50"/>
                <a:gd name="T24" fmla="*/ 46 w 101"/>
                <a:gd name="T25" fmla="*/ 17 h 50"/>
                <a:gd name="T26" fmla="*/ 55 w 101"/>
                <a:gd name="T27" fmla="*/ 14 h 50"/>
                <a:gd name="T28" fmla="*/ 64 w 101"/>
                <a:gd name="T29" fmla="*/ 13 h 50"/>
                <a:gd name="T30" fmla="*/ 70 w 101"/>
                <a:gd name="T31" fmla="*/ 12 h 50"/>
                <a:gd name="T32" fmla="*/ 74 w 101"/>
                <a:gd name="T33" fmla="*/ 13 h 50"/>
                <a:gd name="T34" fmla="*/ 79 w 101"/>
                <a:gd name="T35" fmla="*/ 15 h 50"/>
                <a:gd name="T36" fmla="*/ 82 w 101"/>
                <a:gd name="T37" fmla="*/ 18 h 50"/>
                <a:gd name="T38" fmla="*/ 88 w 101"/>
                <a:gd name="T39" fmla="*/ 24 h 50"/>
                <a:gd name="T40" fmla="*/ 89 w 101"/>
                <a:gd name="T41" fmla="*/ 28 h 50"/>
                <a:gd name="T42" fmla="*/ 95 w 101"/>
                <a:gd name="T43" fmla="*/ 25 h 50"/>
                <a:gd name="T44" fmla="*/ 98 w 101"/>
                <a:gd name="T45" fmla="*/ 23 h 50"/>
                <a:gd name="T46" fmla="*/ 100 w 101"/>
                <a:gd name="T47" fmla="*/ 21 h 50"/>
                <a:gd name="T48" fmla="*/ 101 w 101"/>
                <a:gd name="T49" fmla="*/ 18 h 50"/>
                <a:gd name="T50" fmla="*/ 100 w 101"/>
                <a:gd name="T51" fmla="*/ 16 h 50"/>
                <a:gd name="T52" fmla="*/ 96 w 101"/>
                <a:gd name="T53" fmla="*/ 14 h 50"/>
                <a:gd name="T54" fmla="*/ 89 w 101"/>
                <a:gd name="T55" fmla="*/ 9 h 50"/>
                <a:gd name="T56" fmla="*/ 81 w 101"/>
                <a:gd name="T57" fmla="*/ 6 h 50"/>
                <a:gd name="T58" fmla="*/ 72 w 101"/>
                <a:gd name="T59" fmla="*/ 2 h 50"/>
                <a:gd name="T60" fmla="*/ 63 w 101"/>
                <a:gd name="T61" fmla="*/ 0 h 50"/>
                <a:gd name="T62" fmla="*/ 59 w 101"/>
                <a:gd name="T63" fmla="*/ 0 h 50"/>
                <a:gd name="T64" fmla="*/ 51 w 101"/>
                <a:gd name="T65" fmla="*/ 4 h 50"/>
                <a:gd name="T66" fmla="*/ 34 w 101"/>
                <a:gd name="T67" fmla="*/ 12 h 50"/>
                <a:gd name="T68" fmla="*/ 9 w 101"/>
                <a:gd name="T69" fmla="*/ 25 h 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50">
                  <a:moveTo>
                    <a:pt x="9" y="25"/>
                  </a:moveTo>
                  <a:lnTo>
                    <a:pt x="6" y="29"/>
                  </a:lnTo>
                  <a:lnTo>
                    <a:pt x="3" y="32"/>
                  </a:lnTo>
                  <a:lnTo>
                    <a:pt x="1" y="40"/>
                  </a:lnTo>
                  <a:lnTo>
                    <a:pt x="0" y="47"/>
                  </a:lnTo>
                  <a:lnTo>
                    <a:pt x="0" y="50"/>
                  </a:lnTo>
                  <a:lnTo>
                    <a:pt x="1" y="45"/>
                  </a:lnTo>
                  <a:lnTo>
                    <a:pt x="4" y="40"/>
                  </a:lnTo>
                  <a:lnTo>
                    <a:pt x="8" y="36"/>
                  </a:lnTo>
                  <a:lnTo>
                    <a:pt x="13" y="32"/>
                  </a:lnTo>
                  <a:lnTo>
                    <a:pt x="23" y="25"/>
                  </a:lnTo>
                  <a:lnTo>
                    <a:pt x="34" y="21"/>
                  </a:lnTo>
                  <a:lnTo>
                    <a:pt x="46" y="17"/>
                  </a:lnTo>
                  <a:lnTo>
                    <a:pt x="55" y="14"/>
                  </a:lnTo>
                  <a:lnTo>
                    <a:pt x="64" y="13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9" y="15"/>
                  </a:lnTo>
                  <a:lnTo>
                    <a:pt x="82" y="18"/>
                  </a:lnTo>
                  <a:lnTo>
                    <a:pt x="88" y="24"/>
                  </a:lnTo>
                  <a:lnTo>
                    <a:pt x="89" y="28"/>
                  </a:lnTo>
                  <a:lnTo>
                    <a:pt x="95" y="25"/>
                  </a:lnTo>
                  <a:lnTo>
                    <a:pt x="98" y="23"/>
                  </a:lnTo>
                  <a:lnTo>
                    <a:pt x="100" y="21"/>
                  </a:lnTo>
                  <a:lnTo>
                    <a:pt x="101" y="18"/>
                  </a:lnTo>
                  <a:lnTo>
                    <a:pt x="100" y="16"/>
                  </a:lnTo>
                  <a:lnTo>
                    <a:pt x="96" y="14"/>
                  </a:lnTo>
                  <a:lnTo>
                    <a:pt x="89" y="9"/>
                  </a:lnTo>
                  <a:lnTo>
                    <a:pt x="81" y="6"/>
                  </a:lnTo>
                  <a:lnTo>
                    <a:pt x="72" y="2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1" y="4"/>
                  </a:lnTo>
                  <a:lnTo>
                    <a:pt x="34" y="12"/>
                  </a:lnTo>
                  <a:lnTo>
                    <a:pt x="9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2" name="Freeform 453"/>
            <p:cNvSpPr>
              <a:spLocks/>
            </p:cNvSpPr>
            <p:nvPr/>
          </p:nvSpPr>
          <p:spPr bwMode="auto">
            <a:xfrm>
              <a:off x="2267" y="2913"/>
              <a:ext cx="108" cy="43"/>
            </a:xfrm>
            <a:custGeom>
              <a:avLst/>
              <a:gdLst>
                <a:gd name="T0" fmla="*/ 72 w 108"/>
                <a:gd name="T1" fmla="*/ 15 h 43"/>
                <a:gd name="T2" fmla="*/ 71 w 108"/>
                <a:gd name="T3" fmla="*/ 20 h 43"/>
                <a:gd name="T4" fmla="*/ 70 w 108"/>
                <a:gd name="T5" fmla="*/ 26 h 43"/>
                <a:gd name="T6" fmla="*/ 67 w 108"/>
                <a:gd name="T7" fmla="*/ 31 h 43"/>
                <a:gd name="T8" fmla="*/ 65 w 108"/>
                <a:gd name="T9" fmla="*/ 32 h 43"/>
                <a:gd name="T10" fmla="*/ 62 w 108"/>
                <a:gd name="T11" fmla="*/ 33 h 43"/>
                <a:gd name="T12" fmla="*/ 55 w 108"/>
                <a:gd name="T13" fmla="*/ 32 h 43"/>
                <a:gd name="T14" fmla="*/ 46 w 108"/>
                <a:gd name="T15" fmla="*/ 30 h 43"/>
                <a:gd name="T16" fmla="*/ 41 w 108"/>
                <a:gd name="T17" fmla="*/ 30 h 43"/>
                <a:gd name="T18" fmla="*/ 37 w 108"/>
                <a:gd name="T19" fmla="*/ 30 h 43"/>
                <a:gd name="T20" fmla="*/ 26 w 108"/>
                <a:gd name="T21" fmla="*/ 31 h 43"/>
                <a:gd name="T22" fmla="*/ 14 w 108"/>
                <a:gd name="T23" fmla="*/ 32 h 43"/>
                <a:gd name="T24" fmla="*/ 0 w 108"/>
                <a:gd name="T25" fmla="*/ 32 h 43"/>
                <a:gd name="T26" fmla="*/ 13 w 108"/>
                <a:gd name="T27" fmla="*/ 33 h 43"/>
                <a:gd name="T28" fmla="*/ 28 w 108"/>
                <a:gd name="T29" fmla="*/ 35 h 43"/>
                <a:gd name="T30" fmla="*/ 46 w 108"/>
                <a:gd name="T31" fmla="*/ 38 h 43"/>
                <a:gd name="T32" fmla="*/ 49 w 108"/>
                <a:gd name="T33" fmla="*/ 41 h 43"/>
                <a:gd name="T34" fmla="*/ 53 w 108"/>
                <a:gd name="T35" fmla="*/ 43 h 43"/>
                <a:gd name="T36" fmla="*/ 56 w 108"/>
                <a:gd name="T37" fmla="*/ 43 h 43"/>
                <a:gd name="T38" fmla="*/ 59 w 108"/>
                <a:gd name="T39" fmla="*/ 43 h 43"/>
                <a:gd name="T40" fmla="*/ 63 w 108"/>
                <a:gd name="T41" fmla="*/ 41 h 43"/>
                <a:gd name="T42" fmla="*/ 65 w 108"/>
                <a:gd name="T43" fmla="*/ 40 h 43"/>
                <a:gd name="T44" fmla="*/ 72 w 108"/>
                <a:gd name="T45" fmla="*/ 38 h 43"/>
                <a:gd name="T46" fmla="*/ 78 w 108"/>
                <a:gd name="T47" fmla="*/ 34 h 43"/>
                <a:gd name="T48" fmla="*/ 81 w 108"/>
                <a:gd name="T49" fmla="*/ 32 h 43"/>
                <a:gd name="T50" fmla="*/ 85 w 108"/>
                <a:gd name="T51" fmla="*/ 28 h 43"/>
                <a:gd name="T52" fmla="*/ 87 w 108"/>
                <a:gd name="T53" fmla="*/ 24 h 43"/>
                <a:gd name="T54" fmla="*/ 88 w 108"/>
                <a:gd name="T55" fmla="*/ 23 h 43"/>
                <a:gd name="T56" fmla="*/ 94 w 108"/>
                <a:gd name="T57" fmla="*/ 19 h 43"/>
                <a:gd name="T58" fmla="*/ 99 w 108"/>
                <a:gd name="T59" fmla="*/ 16 h 43"/>
                <a:gd name="T60" fmla="*/ 102 w 108"/>
                <a:gd name="T61" fmla="*/ 12 h 43"/>
                <a:gd name="T62" fmla="*/ 104 w 108"/>
                <a:gd name="T63" fmla="*/ 9 h 43"/>
                <a:gd name="T64" fmla="*/ 107 w 108"/>
                <a:gd name="T65" fmla="*/ 3 h 43"/>
                <a:gd name="T66" fmla="*/ 108 w 108"/>
                <a:gd name="T67" fmla="*/ 0 h 43"/>
                <a:gd name="T68" fmla="*/ 103 w 108"/>
                <a:gd name="T69" fmla="*/ 7 h 43"/>
                <a:gd name="T70" fmla="*/ 98 w 108"/>
                <a:gd name="T71" fmla="*/ 11 h 43"/>
                <a:gd name="T72" fmla="*/ 92 w 108"/>
                <a:gd name="T73" fmla="*/ 14 h 43"/>
                <a:gd name="T74" fmla="*/ 86 w 108"/>
                <a:gd name="T75" fmla="*/ 15 h 43"/>
                <a:gd name="T76" fmla="*/ 80 w 108"/>
                <a:gd name="T77" fmla="*/ 16 h 43"/>
                <a:gd name="T78" fmla="*/ 77 w 108"/>
                <a:gd name="T79" fmla="*/ 15 h 43"/>
                <a:gd name="T80" fmla="*/ 72 w 108"/>
                <a:gd name="T81" fmla="*/ 15 h 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3">
                  <a:moveTo>
                    <a:pt x="72" y="15"/>
                  </a:moveTo>
                  <a:lnTo>
                    <a:pt x="71" y="20"/>
                  </a:lnTo>
                  <a:lnTo>
                    <a:pt x="70" y="26"/>
                  </a:lnTo>
                  <a:lnTo>
                    <a:pt x="67" y="31"/>
                  </a:lnTo>
                  <a:lnTo>
                    <a:pt x="65" y="32"/>
                  </a:lnTo>
                  <a:lnTo>
                    <a:pt x="62" y="33"/>
                  </a:lnTo>
                  <a:lnTo>
                    <a:pt x="55" y="32"/>
                  </a:lnTo>
                  <a:lnTo>
                    <a:pt x="46" y="30"/>
                  </a:lnTo>
                  <a:lnTo>
                    <a:pt x="41" y="30"/>
                  </a:lnTo>
                  <a:lnTo>
                    <a:pt x="37" y="30"/>
                  </a:lnTo>
                  <a:lnTo>
                    <a:pt x="26" y="31"/>
                  </a:lnTo>
                  <a:lnTo>
                    <a:pt x="14" y="32"/>
                  </a:lnTo>
                  <a:lnTo>
                    <a:pt x="0" y="32"/>
                  </a:lnTo>
                  <a:lnTo>
                    <a:pt x="13" y="33"/>
                  </a:lnTo>
                  <a:lnTo>
                    <a:pt x="28" y="35"/>
                  </a:lnTo>
                  <a:lnTo>
                    <a:pt x="46" y="38"/>
                  </a:lnTo>
                  <a:lnTo>
                    <a:pt x="49" y="41"/>
                  </a:lnTo>
                  <a:lnTo>
                    <a:pt x="53" y="43"/>
                  </a:lnTo>
                  <a:lnTo>
                    <a:pt x="56" y="43"/>
                  </a:lnTo>
                  <a:lnTo>
                    <a:pt x="59" y="43"/>
                  </a:lnTo>
                  <a:lnTo>
                    <a:pt x="63" y="41"/>
                  </a:lnTo>
                  <a:lnTo>
                    <a:pt x="65" y="40"/>
                  </a:lnTo>
                  <a:lnTo>
                    <a:pt x="72" y="38"/>
                  </a:lnTo>
                  <a:lnTo>
                    <a:pt x="78" y="34"/>
                  </a:lnTo>
                  <a:lnTo>
                    <a:pt x="81" y="32"/>
                  </a:lnTo>
                  <a:lnTo>
                    <a:pt x="85" y="28"/>
                  </a:lnTo>
                  <a:lnTo>
                    <a:pt x="87" y="24"/>
                  </a:lnTo>
                  <a:lnTo>
                    <a:pt x="88" y="23"/>
                  </a:lnTo>
                  <a:lnTo>
                    <a:pt x="94" y="19"/>
                  </a:lnTo>
                  <a:lnTo>
                    <a:pt x="99" y="16"/>
                  </a:lnTo>
                  <a:lnTo>
                    <a:pt x="102" y="12"/>
                  </a:lnTo>
                  <a:lnTo>
                    <a:pt x="104" y="9"/>
                  </a:lnTo>
                  <a:lnTo>
                    <a:pt x="107" y="3"/>
                  </a:lnTo>
                  <a:lnTo>
                    <a:pt x="108" y="0"/>
                  </a:lnTo>
                  <a:lnTo>
                    <a:pt x="103" y="7"/>
                  </a:lnTo>
                  <a:lnTo>
                    <a:pt x="98" y="11"/>
                  </a:lnTo>
                  <a:lnTo>
                    <a:pt x="92" y="14"/>
                  </a:lnTo>
                  <a:lnTo>
                    <a:pt x="86" y="15"/>
                  </a:lnTo>
                  <a:lnTo>
                    <a:pt x="80" y="16"/>
                  </a:lnTo>
                  <a:lnTo>
                    <a:pt x="77" y="15"/>
                  </a:lnTo>
                  <a:lnTo>
                    <a:pt x="72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3" name="Freeform 454"/>
            <p:cNvSpPr>
              <a:spLocks/>
            </p:cNvSpPr>
            <p:nvPr/>
          </p:nvSpPr>
          <p:spPr bwMode="auto">
            <a:xfrm>
              <a:off x="2178" y="2771"/>
              <a:ext cx="112" cy="189"/>
            </a:xfrm>
            <a:custGeom>
              <a:avLst/>
              <a:gdLst>
                <a:gd name="T0" fmla="*/ 112 w 112"/>
                <a:gd name="T1" fmla="*/ 188 h 189"/>
                <a:gd name="T2" fmla="*/ 102 w 112"/>
                <a:gd name="T3" fmla="*/ 186 h 189"/>
                <a:gd name="T4" fmla="*/ 91 w 112"/>
                <a:gd name="T5" fmla="*/ 185 h 189"/>
                <a:gd name="T6" fmla="*/ 81 w 112"/>
                <a:gd name="T7" fmla="*/ 183 h 189"/>
                <a:gd name="T8" fmla="*/ 72 w 112"/>
                <a:gd name="T9" fmla="*/ 181 h 189"/>
                <a:gd name="T10" fmla="*/ 64 w 112"/>
                <a:gd name="T11" fmla="*/ 177 h 189"/>
                <a:gd name="T12" fmla="*/ 56 w 112"/>
                <a:gd name="T13" fmla="*/ 173 h 189"/>
                <a:gd name="T14" fmla="*/ 42 w 112"/>
                <a:gd name="T15" fmla="*/ 164 h 189"/>
                <a:gd name="T16" fmla="*/ 32 w 112"/>
                <a:gd name="T17" fmla="*/ 154 h 189"/>
                <a:gd name="T18" fmla="*/ 23 w 112"/>
                <a:gd name="T19" fmla="*/ 146 h 189"/>
                <a:gd name="T20" fmla="*/ 18 w 112"/>
                <a:gd name="T21" fmla="*/ 138 h 189"/>
                <a:gd name="T22" fmla="*/ 15 w 112"/>
                <a:gd name="T23" fmla="*/ 134 h 189"/>
                <a:gd name="T24" fmla="*/ 28 w 112"/>
                <a:gd name="T25" fmla="*/ 51 h 189"/>
                <a:gd name="T26" fmla="*/ 30 w 112"/>
                <a:gd name="T27" fmla="*/ 41 h 189"/>
                <a:gd name="T28" fmla="*/ 33 w 112"/>
                <a:gd name="T29" fmla="*/ 21 h 189"/>
                <a:gd name="T30" fmla="*/ 34 w 112"/>
                <a:gd name="T31" fmla="*/ 11 h 189"/>
                <a:gd name="T32" fmla="*/ 34 w 112"/>
                <a:gd name="T33" fmla="*/ 3 h 189"/>
                <a:gd name="T34" fmla="*/ 33 w 112"/>
                <a:gd name="T35" fmla="*/ 1 h 189"/>
                <a:gd name="T36" fmla="*/ 32 w 112"/>
                <a:gd name="T37" fmla="*/ 0 h 189"/>
                <a:gd name="T38" fmla="*/ 31 w 112"/>
                <a:gd name="T39" fmla="*/ 0 h 189"/>
                <a:gd name="T40" fmla="*/ 28 w 112"/>
                <a:gd name="T41" fmla="*/ 1 h 189"/>
                <a:gd name="T42" fmla="*/ 20 w 112"/>
                <a:gd name="T43" fmla="*/ 64 h 189"/>
                <a:gd name="T44" fmla="*/ 9 w 112"/>
                <a:gd name="T45" fmla="*/ 94 h 189"/>
                <a:gd name="T46" fmla="*/ 2 w 112"/>
                <a:gd name="T47" fmla="*/ 115 h 189"/>
                <a:gd name="T48" fmla="*/ 1 w 112"/>
                <a:gd name="T49" fmla="*/ 125 h 189"/>
                <a:gd name="T50" fmla="*/ 0 w 112"/>
                <a:gd name="T51" fmla="*/ 131 h 189"/>
                <a:gd name="T52" fmla="*/ 0 w 112"/>
                <a:gd name="T53" fmla="*/ 135 h 189"/>
                <a:gd name="T54" fmla="*/ 1 w 112"/>
                <a:gd name="T55" fmla="*/ 139 h 189"/>
                <a:gd name="T56" fmla="*/ 4 w 112"/>
                <a:gd name="T57" fmla="*/ 146 h 189"/>
                <a:gd name="T58" fmla="*/ 8 w 112"/>
                <a:gd name="T59" fmla="*/ 151 h 189"/>
                <a:gd name="T60" fmla="*/ 10 w 112"/>
                <a:gd name="T61" fmla="*/ 153 h 189"/>
                <a:gd name="T62" fmla="*/ 19 w 112"/>
                <a:gd name="T63" fmla="*/ 161 h 189"/>
                <a:gd name="T64" fmla="*/ 28 w 112"/>
                <a:gd name="T65" fmla="*/ 168 h 189"/>
                <a:gd name="T66" fmla="*/ 39 w 112"/>
                <a:gd name="T67" fmla="*/ 174 h 189"/>
                <a:gd name="T68" fmla="*/ 48 w 112"/>
                <a:gd name="T69" fmla="*/ 178 h 189"/>
                <a:gd name="T70" fmla="*/ 56 w 112"/>
                <a:gd name="T71" fmla="*/ 182 h 189"/>
                <a:gd name="T72" fmla="*/ 65 w 112"/>
                <a:gd name="T73" fmla="*/ 185 h 189"/>
                <a:gd name="T74" fmla="*/ 80 w 112"/>
                <a:gd name="T75" fmla="*/ 189 h 189"/>
                <a:gd name="T76" fmla="*/ 94 w 112"/>
                <a:gd name="T77" fmla="*/ 189 h 189"/>
                <a:gd name="T78" fmla="*/ 103 w 112"/>
                <a:gd name="T79" fmla="*/ 189 h 189"/>
                <a:gd name="T80" fmla="*/ 112 w 112"/>
                <a:gd name="T81" fmla="*/ 188 h 1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89">
                  <a:moveTo>
                    <a:pt x="112" y="188"/>
                  </a:moveTo>
                  <a:lnTo>
                    <a:pt x="102" y="186"/>
                  </a:lnTo>
                  <a:lnTo>
                    <a:pt x="91" y="185"/>
                  </a:lnTo>
                  <a:lnTo>
                    <a:pt x="81" y="183"/>
                  </a:lnTo>
                  <a:lnTo>
                    <a:pt x="72" y="181"/>
                  </a:lnTo>
                  <a:lnTo>
                    <a:pt x="64" y="177"/>
                  </a:lnTo>
                  <a:lnTo>
                    <a:pt x="56" y="173"/>
                  </a:lnTo>
                  <a:lnTo>
                    <a:pt x="42" y="164"/>
                  </a:lnTo>
                  <a:lnTo>
                    <a:pt x="32" y="154"/>
                  </a:lnTo>
                  <a:lnTo>
                    <a:pt x="23" y="146"/>
                  </a:lnTo>
                  <a:lnTo>
                    <a:pt x="18" y="138"/>
                  </a:lnTo>
                  <a:lnTo>
                    <a:pt x="15" y="134"/>
                  </a:lnTo>
                  <a:lnTo>
                    <a:pt x="28" y="51"/>
                  </a:lnTo>
                  <a:lnTo>
                    <a:pt x="30" y="41"/>
                  </a:lnTo>
                  <a:lnTo>
                    <a:pt x="33" y="21"/>
                  </a:lnTo>
                  <a:lnTo>
                    <a:pt x="34" y="11"/>
                  </a:lnTo>
                  <a:lnTo>
                    <a:pt x="34" y="3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1" y="0"/>
                  </a:lnTo>
                  <a:lnTo>
                    <a:pt x="28" y="1"/>
                  </a:lnTo>
                  <a:lnTo>
                    <a:pt x="20" y="64"/>
                  </a:lnTo>
                  <a:lnTo>
                    <a:pt x="9" y="94"/>
                  </a:lnTo>
                  <a:lnTo>
                    <a:pt x="2" y="115"/>
                  </a:lnTo>
                  <a:lnTo>
                    <a:pt x="1" y="125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1" y="139"/>
                  </a:lnTo>
                  <a:lnTo>
                    <a:pt x="4" y="146"/>
                  </a:lnTo>
                  <a:lnTo>
                    <a:pt x="8" y="151"/>
                  </a:lnTo>
                  <a:lnTo>
                    <a:pt x="10" y="153"/>
                  </a:lnTo>
                  <a:lnTo>
                    <a:pt x="19" y="161"/>
                  </a:lnTo>
                  <a:lnTo>
                    <a:pt x="28" y="168"/>
                  </a:lnTo>
                  <a:lnTo>
                    <a:pt x="39" y="174"/>
                  </a:lnTo>
                  <a:lnTo>
                    <a:pt x="48" y="178"/>
                  </a:lnTo>
                  <a:lnTo>
                    <a:pt x="56" y="182"/>
                  </a:lnTo>
                  <a:lnTo>
                    <a:pt x="65" y="185"/>
                  </a:lnTo>
                  <a:lnTo>
                    <a:pt x="80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34" name="Freeform 455"/>
            <p:cNvSpPr>
              <a:spLocks/>
            </p:cNvSpPr>
            <p:nvPr/>
          </p:nvSpPr>
          <p:spPr bwMode="auto">
            <a:xfrm>
              <a:off x="2146" y="2685"/>
              <a:ext cx="182" cy="181"/>
            </a:xfrm>
            <a:custGeom>
              <a:avLst/>
              <a:gdLst>
                <a:gd name="T0" fmla="*/ 138 w 182"/>
                <a:gd name="T1" fmla="*/ 19 h 181"/>
                <a:gd name="T2" fmla="*/ 145 w 182"/>
                <a:gd name="T3" fmla="*/ 19 h 181"/>
                <a:gd name="T4" fmla="*/ 159 w 182"/>
                <a:gd name="T5" fmla="*/ 18 h 181"/>
                <a:gd name="T6" fmla="*/ 167 w 182"/>
                <a:gd name="T7" fmla="*/ 18 h 181"/>
                <a:gd name="T8" fmla="*/ 174 w 182"/>
                <a:gd name="T9" fmla="*/ 16 h 181"/>
                <a:gd name="T10" fmla="*/ 178 w 182"/>
                <a:gd name="T11" fmla="*/ 14 h 181"/>
                <a:gd name="T12" fmla="*/ 180 w 182"/>
                <a:gd name="T13" fmla="*/ 12 h 181"/>
                <a:gd name="T14" fmla="*/ 181 w 182"/>
                <a:gd name="T15" fmla="*/ 11 h 181"/>
                <a:gd name="T16" fmla="*/ 181 w 182"/>
                <a:gd name="T17" fmla="*/ 10 h 181"/>
                <a:gd name="T18" fmla="*/ 182 w 182"/>
                <a:gd name="T19" fmla="*/ 9 h 181"/>
                <a:gd name="T20" fmla="*/ 181 w 182"/>
                <a:gd name="T21" fmla="*/ 8 h 181"/>
                <a:gd name="T22" fmla="*/ 181 w 182"/>
                <a:gd name="T23" fmla="*/ 7 h 181"/>
                <a:gd name="T24" fmla="*/ 175 w 182"/>
                <a:gd name="T25" fmla="*/ 7 h 181"/>
                <a:gd name="T26" fmla="*/ 174 w 182"/>
                <a:gd name="T27" fmla="*/ 4 h 181"/>
                <a:gd name="T28" fmla="*/ 173 w 182"/>
                <a:gd name="T29" fmla="*/ 2 h 181"/>
                <a:gd name="T30" fmla="*/ 170 w 182"/>
                <a:gd name="T31" fmla="*/ 1 h 181"/>
                <a:gd name="T32" fmla="*/ 167 w 182"/>
                <a:gd name="T33" fmla="*/ 0 h 181"/>
                <a:gd name="T34" fmla="*/ 164 w 182"/>
                <a:gd name="T35" fmla="*/ 1 h 181"/>
                <a:gd name="T36" fmla="*/ 160 w 182"/>
                <a:gd name="T37" fmla="*/ 4 h 181"/>
                <a:gd name="T38" fmla="*/ 154 w 182"/>
                <a:gd name="T39" fmla="*/ 10 h 181"/>
                <a:gd name="T40" fmla="*/ 151 w 182"/>
                <a:gd name="T41" fmla="*/ 10 h 181"/>
                <a:gd name="T42" fmla="*/ 142 w 182"/>
                <a:gd name="T43" fmla="*/ 11 h 181"/>
                <a:gd name="T44" fmla="*/ 134 w 182"/>
                <a:gd name="T45" fmla="*/ 14 h 181"/>
                <a:gd name="T46" fmla="*/ 125 w 182"/>
                <a:gd name="T47" fmla="*/ 17 h 181"/>
                <a:gd name="T48" fmla="*/ 113 w 182"/>
                <a:gd name="T49" fmla="*/ 23 h 181"/>
                <a:gd name="T50" fmla="*/ 101 w 182"/>
                <a:gd name="T51" fmla="*/ 30 h 181"/>
                <a:gd name="T52" fmla="*/ 95 w 182"/>
                <a:gd name="T53" fmla="*/ 34 h 181"/>
                <a:gd name="T54" fmla="*/ 90 w 182"/>
                <a:gd name="T55" fmla="*/ 39 h 181"/>
                <a:gd name="T56" fmla="*/ 87 w 182"/>
                <a:gd name="T57" fmla="*/ 43 h 181"/>
                <a:gd name="T58" fmla="*/ 84 w 182"/>
                <a:gd name="T59" fmla="*/ 48 h 181"/>
                <a:gd name="T60" fmla="*/ 80 w 182"/>
                <a:gd name="T61" fmla="*/ 57 h 181"/>
                <a:gd name="T62" fmla="*/ 78 w 182"/>
                <a:gd name="T63" fmla="*/ 61 h 181"/>
                <a:gd name="T64" fmla="*/ 74 w 182"/>
                <a:gd name="T65" fmla="*/ 63 h 181"/>
                <a:gd name="T66" fmla="*/ 66 w 182"/>
                <a:gd name="T67" fmla="*/ 65 h 181"/>
                <a:gd name="T68" fmla="*/ 60 w 182"/>
                <a:gd name="T69" fmla="*/ 70 h 181"/>
                <a:gd name="T70" fmla="*/ 50 w 182"/>
                <a:gd name="T71" fmla="*/ 77 h 181"/>
                <a:gd name="T72" fmla="*/ 43 w 182"/>
                <a:gd name="T73" fmla="*/ 85 h 181"/>
                <a:gd name="T74" fmla="*/ 36 w 182"/>
                <a:gd name="T75" fmla="*/ 94 h 181"/>
                <a:gd name="T76" fmla="*/ 28 w 182"/>
                <a:gd name="T77" fmla="*/ 107 h 181"/>
                <a:gd name="T78" fmla="*/ 24 w 182"/>
                <a:gd name="T79" fmla="*/ 111 h 181"/>
                <a:gd name="T80" fmla="*/ 15 w 182"/>
                <a:gd name="T81" fmla="*/ 122 h 181"/>
                <a:gd name="T82" fmla="*/ 10 w 182"/>
                <a:gd name="T83" fmla="*/ 130 h 181"/>
                <a:gd name="T84" fmla="*/ 5 w 182"/>
                <a:gd name="T85" fmla="*/ 140 h 181"/>
                <a:gd name="T86" fmla="*/ 2 w 182"/>
                <a:gd name="T87" fmla="*/ 150 h 181"/>
                <a:gd name="T88" fmla="*/ 0 w 182"/>
                <a:gd name="T89" fmla="*/ 161 h 181"/>
                <a:gd name="T90" fmla="*/ 3 w 182"/>
                <a:gd name="T91" fmla="*/ 166 h 181"/>
                <a:gd name="T92" fmla="*/ 9 w 182"/>
                <a:gd name="T93" fmla="*/ 174 h 181"/>
                <a:gd name="T94" fmla="*/ 12 w 182"/>
                <a:gd name="T95" fmla="*/ 177 h 181"/>
                <a:gd name="T96" fmla="*/ 16 w 182"/>
                <a:gd name="T97" fmla="*/ 181 h 181"/>
                <a:gd name="T98" fmla="*/ 18 w 182"/>
                <a:gd name="T99" fmla="*/ 181 h 181"/>
                <a:gd name="T100" fmla="*/ 19 w 182"/>
                <a:gd name="T101" fmla="*/ 181 h 181"/>
                <a:gd name="T102" fmla="*/ 20 w 182"/>
                <a:gd name="T103" fmla="*/ 179 h 181"/>
                <a:gd name="T104" fmla="*/ 20 w 182"/>
                <a:gd name="T105" fmla="*/ 167 h 181"/>
                <a:gd name="T106" fmla="*/ 19 w 182"/>
                <a:gd name="T107" fmla="*/ 157 h 181"/>
                <a:gd name="T108" fmla="*/ 17 w 182"/>
                <a:gd name="T109" fmla="*/ 150 h 181"/>
                <a:gd name="T110" fmla="*/ 26 w 182"/>
                <a:gd name="T111" fmla="*/ 138 h 181"/>
                <a:gd name="T112" fmla="*/ 34 w 182"/>
                <a:gd name="T113" fmla="*/ 126 h 181"/>
                <a:gd name="T114" fmla="*/ 43 w 182"/>
                <a:gd name="T115" fmla="*/ 109 h 181"/>
                <a:gd name="T116" fmla="*/ 56 w 182"/>
                <a:gd name="T117" fmla="*/ 85 h 181"/>
                <a:gd name="T118" fmla="*/ 138 w 182"/>
                <a:gd name="T119" fmla="*/ 19 h 1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2" h="181">
                  <a:moveTo>
                    <a:pt x="138" y="19"/>
                  </a:moveTo>
                  <a:lnTo>
                    <a:pt x="145" y="19"/>
                  </a:lnTo>
                  <a:lnTo>
                    <a:pt x="159" y="18"/>
                  </a:lnTo>
                  <a:lnTo>
                    <a:pt x="167" y="18"/>
                  </a:lnTo>
                  <a:lnTo>
                    <a:pt x="174" y="16"/>
                  </a:lnTo>
                  <a:lnTo>
                    <a:pt x="178" y="14"/>
                  </a:lnTo>
                  <a:lnTo>
                    <a:pt x="180" y="12"/>
                  </a:lnTo>
                  <a:lnTo>
                    <a:pt x="181" y="11"/>
                  </a:lnTo>
                  <a:lnTo>
                    <a:pt x="181" y="10"/>
                  </a:lnTo>
                  <a:lnTo>
                    <a:pt x="182" y="9"/>
                  </a:lnTo>
                  <a:lnTo>
                    <a:pt x="181" y="8"/>
                  </a:lnTo>
                  <a:lnTo>
                    <a:pt x="181" y="7"/>
                  </a:lnTo>
                  <a:lnTo>
                    <a:pt x="175" y="7"/>
                  </a:lnTo>
                  <a:lnTo>
                    <a:pt x="174" y="4"/>
                  </a:lnTo>
                  <a:lnTo>
                    <a:pt x="173" y="2"/>
                  </a:lnTo>
                  <a:lnTo>
                    <a:pt x="170" y="1"/>
                  </a:lnTo>
                  <a:lnTo>
                    <a:pt x="167" y="0"/>
                  </a:lnTo>
                  <a:lnTo>
                    <a:pt x="164" y="1"/>
                  </a:lnTo>
                  <a:lnTo>
                    <a:pt x="160" y="4"/>
                  </a:lnTo>
                  <a:lnTo>
                    <a:pt x="154" y="10"/>
                  </a:lnTo>
                  <a:lnTo>
                    <a:pt x="151" y="10"/>
                  </a:lnTo>
                  <a:lnTo>
                    <a:pt x="142" y="11"/>
                  </a:lnTo>
                  <a:lnTo>
                    <a:pt x="134" y="14"/>
                  </a:lnTo>
                  <a:lnTo>
                    <a:pt x="125" y="17"/>
                  </a:lnTo>
                  <a:lnTo>
                    <a:pt x="113" y="23"/>
                  </a:lnTo>
                  <a:lnTo>
                    <a:pt x="101" y="30"/>
                  </a:lnTo>
                  <a:lnTo>
                    <a:pt x="95" y="34"/>
                  </a:lnTo>
                  <a:lnTo>
                    <a:pt x="90" y="39"/>
                  </a:lnTo>
                  <a:lnTo>
                    <a:pt x="87" y="43"/>
                  </a:lnTo>
                  <a:lnTo>
                    <a:pt x="84" y="48"/>
                  </a:lnTo>
                  <a:lnTo>
                    <a:pt x="80" y="57"/>
                  </a:lnTo>
                  <a:lnTo>
                    <a:pt x="78" y="61"/>
                  </a:lnTo>
                  <a:lnTo>
                    <a:pt x="74" y="63"/>
                  </a:lnTo>
                  <a:lnTo>
                    <a:pt x="66" y="65"/>
                  </a:lnTo>
                  <a:lnTo>
                    <a:pt x="60" y="70"/>
                  </a:lnTo>
                  <a:lnTo>
                    <a:pt x="50" y="77"/>
                  </a:lnTo>
                  <a:lnTo>
                    <a:pt x="43" y="85"/>
                  </a:lnTo>
                  <a:lnTo>
                    <a:pt x="36" y="94"/>
                  </a:lnTo>
                  <a:lnTo>
                    <a:pt x="28" y="107"/>
                  </a:lnTo>
                  <a:lnTo>
                    <a:pt x="24" y="111"/>
                  </a:lnTo>
                  <a:lnTo>
                    <a:pt x="15" y="122"/>
                  </a:lnTo>
                  <a:lnTo>
                    <a:pt x="10" y="130"/>
                  </a:lnTo>
                  <a:lnTo>
                    <a:pt x="5" y="140"/>
                  </a:lnTo>
                  <a:lnTo>
                    <a:pt x="2" y="150"/>
                  </a:lnTo>
                  <a:lnTo>
                    <a:pt x="0" y="161"/>
                  </a:lnTo>
                  <a:lnTo>
                    <a:pt x="3" y="166"/>
                  </a:lnTo>
                  <a:lnTo>
                    <a:pt x="9" y="174"/>
                  </a:lnTo>
                  <a:lnTo>
                    <a:pt x="12" y="177"/>
                  </a:lnTo>
                  <a:lnTo>
                    <a:pt x="16" y="181"/>
                  </a:lnTo>
                  <a:lnTo>
                    <a:pt x="18" y="181"/>
                  </a:lnTo>
                  <a:lnTo>
                    <a:pt x="19" y="181"/>
                  </a:lnTo>
                  <a:lnTo>
                    <a:pt x="20" y="179"/>
                  </a:lnTo>
                  <a:lnTo>
                    <a:pt x="20" y="167"/>
                  </a:lnTo>
                  <a:lnTo>
                    <a:pt x="19" y="157"/>
                  </a:lnTo>
                  <a:lnTo>
                    <a:pt x="17" y="150"/>
                  </a:lnTo>
                  <a:lnTo>
                    <a:pt x="26" y="138"/>
                  </a:lnTo>
                  <a:lnTo>
                    <a:pt x="34" y="126"/>
                  </a:lnTo>
                  <a:lnTo>
                    <a:pt x="43" y="109"/>
                  </a:lnTo>
                  <a:lnTo>
                    <a:pt x="56" y="85"/>
                  </a:lnTo>
                  <a:lnTo>
                    <a:pt x="138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1" name="Freeform 456"/>
          <p:cNvSpPr>
            <a:spLocks/>
          </p:cNvSpPr>
          <p:nvPr/>
        </p:nvSpPr>
        <p:spPr bwMode="auto">
          <a:xfrm>
            <a:off x="2287588" y="4297363"/>
            <a:ext cx="455612" cy="466725"/>
          </a:xfrm>
          <a:custGeom>
            <a:avLst/>
            <a:gdLst>
              <a:gd name="T0" fmla="*/ 26987 w 287"/>
              <a:gd name="T1" fmla="*/ 303213 h 294"/>
              <a:gd name="T2" fmla="*/ 6350 w 287"/>
              <a:gd name="T3" fmla="*/ 265113 h 294"/>
              <a:gd name="T4" fmla="*/ 0 w 287"/>
              <a:gd name="T5" fmla="*/ 246063 h 294"/>
              <a:gd name="T6" fmla="*/ 1587 w 287"/>
              <a:gd name="T7" fmla="*/ 239713 h 294"/>
              <a:gd name="T8" fmla="*/ 11112 w 287"/>
              <a:gd name="T9" fmla="*/ 220663 h 294"/>
              <a:gd name="T10" fmla="*/ 14287 w 287"/>
              <a:gd name="T11" fmla="*/ 201613 h 294"/>
              <a:gd name="T12" fmla="*/ 14287 w 287"/>
              <a:gd name="T13" fmla="*/ 190500 h 294"/>
              <a:gd name="T14" fmla="*/ 22225 w 287"/>
              <a:gd name="T15" fmla="*/ 169863 h 294"/>
              <a:gd name="T16" fmla="*/ 34925 w 287"/>
              <a:gd name="T17" fmla="*/ 157163 h 294"/>
              <a:gd name="T18" fmla="*/ 47625 w 287"/>
              <a:gd name="T19" fmla="*/ 141288 h 294"/>
              <a:gd name="T20" fmla="*/ 60325 w 287"/>
              <a:gd name="T21" fmla="*/ 93663 h 294"/>
              <a:gd name="T22" fmla="*/ 74612 w 287"/>
              <a:gd name="T23" fmla="*/ 66675 h 294"/>
              <a:gd name="T24" fmla="*/ 85725 w 287"/>
              <a:gd name="T25" fmla="*/ 57150 h 294"/>
              <a:gd name="T26" fmla="*/ 87312 w 287"/>
              <a:gd name="T27" fmla="*/ 38100 h 294"/>
              <a:gd name="T28" fmla="*/ 95250 w 287"/>
              <a:gd name="T29" fmla="*/ 19050 h 294"/>
              <a:gd name="T30" fmla="*/ 111125 w 287"/>
              <a:gd name="T31" fmla="*/ 4763 h 294"/>
              <a:gd name="T32" fmla="*/ 127000 w 287"/>
              <a:gd name="T33" fmla="*/ 1588 h 294"/>
              <a:gd name="T34" fmla="*/ 155575 w 287"/>
              <a:gd name="T35" fmla="*/ 0 h 294"/>
              <a:gd name="T36" fmla="*/ 193675 w 287"/>
              <a:gd name="T37" fmla="*/ 6350 h 294"/>
              <a:gd name="T38" fmla="*/ 252412 w 287"/>
              <a:gd name="T39" fmla="*/ 15875 h 294"/>
              <a:gd name="T40" fmla="*/ 271462 w 287"/>
              <a:gd name="T41" fmla="*/ 15875 h 294"/>
              <a:gd name="T42" fmla="*/ 304800 w 287"/>
              <a:gd name="T43" fmla="*/ 20638 h 294"/>
              <a:gd name="T44" fmla="*/ 330200 w 287"/>
              <a:gd name="T45" fmla="*/ 33338 h 294"/>
              <a:gd name="T46" fmla="*/ 357187 w 287"/>
              <a:gd name="T47" fmla="*/ 52388 h 294"/>
              <a:gd name="T48" fmla="*/ 384175 w 287"/>
              <a:gd name="T49" fmla="*/ 80963 h 294"/>
              <a:gd name="T50" fmla="*/ 407987 w 287"/>
              <a:gd name="T51" fmla="*/ 122238 h 294"/>
              <a:gd name="T52" fmla="*/ 423862 w 287"/>
              <a:gd name="T53" fmla="*/ 155575 h 294"/>
              <a:gd name="T54" fmla="*/ 438150 w 287"/>
              <a:gd name="T55" fmla="*/ 174625 h 294"/>
              <a:gd name="T56" fmla="*/ 452437 w 287"/>
              <a:gd name="T57" fmla="*/ 207963 h 294"/>
              <a:gd name="T58" fmla="*/ 455612 w 287"/>
              <a:gd name="T59" fmla="*/ 250825 h 294"/>
              <a:gd name="T60" fmla="*/ 450850 w 287"/>
              <a:gd name="T61" fmla="*/ 280988 h 294"/>
              <a:gd name="T62" fmla="*/ 436562 w 287"/>
              <a:gd name="T63" fmla="*/ 312738 h 294"/>
              <a:gd name="T64" fmla="*/ 411162 w 287"/>
              <a:gd name="T65" fmla="*/ 341313 h 294"/>
              <a:gd name="T66" fmla="*/ 387350 w 287"/>
              <a:gd name="T67" fmla="*/ 358775 h 294"/>
              <a:gd name="T68" fmla="*/ 355600 w 287"/>
              <a:gd name="T69" fmla="*/ 377825 h 294"/>
              <a:gd name="T70" fmla="*/ 327025 w 287"/>
              <a:gd name="T71" fmla="*/ 395288 h 294"/>
              <a:gd name="T72" fmla="*/ 306387 w 287"/>
              <a:gd name="T73" fmla="*/ 420688 h 294"/>
              <a:gd name="T74" fmla="*/ 285750 w 287"/>
              <a:gd name="T75" fmla="*/ 436563 h 294"/>
              <a:gd name="T76" fmla="*/ 247650 w 287"/>
              <a:gd name="T77" fmla="*/ 454025 h 294"/>
              <a:gd name="T78" fmla="*/ 214312 w 287"/>
              <a:gd name="T79" fmla="*/ 458788 h 294"/>
              <a:gd name="T80" fmla="*/ 188912 w 287"/>
              <a:gd name="T81" fmla="*/ 455613 h 294"/>
              <a:gd name="T82" fmla="*/ 173037 w 287"/>
              <a:gd name="T83" fmla="*/ 465138 h 294"/>
              <a:gd name="T84" fmla="*/ 160337 w 287"/>
              <a:gd name="T85" fmla="*/ 465138 h 294"/>
              <a:gd name="T86" fmla="*/ 150812 w 287"/>
              <a:gd name="T87" fmla="*/ 452438 h 294"/>
              <a:gd name="T88" fmla="*/ 139700 w 287"/>
              <a:gd name="T89" fmla="*/ 442913 h 294"/>
              <a:gd name="T90" fmla="*/ 144462 w 287"/>
              <a:gd name="T91" fmla="*/ 439738 h 294"/>
              <a:gd name="T92" fmla="*/ 134937 w 287"/>
              <a:gd name="T93" fmla="*/ 436563 h 294"/>
              <a:gd name="T94" fmla="*/ 134937 w 287"/>
              <a:gd name="T95" fmla="*/ 431800 h 294"/>
              <a:gd name="T96" fmla="*/ 76200 w 287"/>
              <a:gd name="T97" fmla="*/ 419100 h 294"/>
              <a:gd name="T98" fmla="*/ 58737 w 287"/>
              <a:gd name="T99" fmla="*/ 412750 h 294"/>
              <a:gd name="T100" fmla="*/ 50800 w 287"/>
              <a:gd name="T101" fmla="*/ 409575 h 294"/>
              <a:gd name="T102" fmla="*/ 39687 w 287"/>
              <a:gd name="T103" fmla="*/ 395288 h 294"/>
              <a:gd name="T104" fmla="*/ 39687 w 287"/>
              <a:gd name="T105" fmla="*/ 379413 h 294"/>
              <a:gd name="T106" fmla="*/ 25400 w 287"/>
              <a:gd name="T107" fmla="*/ 358775 h 294"/>
              <a:gd name="T108" fmla="*/ 19050 w 287"/>
              <a:gd name="T109" fmla="*/ 349250 h 294"/>
              <a:gd name="T110" fmla="*/ 14287 w 287"/>
              <a:gd name="T111" fmla="*/ 331788 h 294"/>
              <a:gd name="T112" fmla="*/ 19050 w 287"/>
              <a:gd name="T113" fmla="*/ 320675 h 294"/>
              <a:gd name="T114" fmla="*/ 26987 w 287"/>
              <a:gd name="T115" fmla="*/ 315913 h 29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7" h="294">
                <a:moveTo>
                  <a:pt x="22" y="198"/>
                </a:moveTo>
                <a:lnTo>
                  <a:pt x="17" y="191"/>
                </a:lnTo>
                <a:lnTo>
                  <a:pt x="7" y="176"/>
                </a:lnTo>
                <a:lnTo>
                  <a:pt x="4" y="167"/>
                </a:lnTo>
                <a:lnTo>
                  <a:pt x="0" y="159"/>
                </a:lnTo>
                <a:lnTo>
                  <a:pt x="0" y="155"/>
                </a:lnTo>
                <a:lnTo>
                  <a:pt x="0" y="153"/>
                </a:lnTo>
                <a:lnTo>
                  <a:pt x="1" y="151"/>
                </a:lnTo>
                <a:lnTo>
                  <a:pt x="4" y="150"/>
                </a:lnTo>
                <a:lnTo>
                  <a:pt x="7" y="139"/>
                </a:lnTo>
                <a:lnTo>
                  <a:pt x="9" y="130"/>
                </a:lnTo>
                <a:lnTo>
                  <a:pt x="9" y="127"/>
                </a:lnTo>
                <a:lnTo>
                  <a:pt x="9" y="123"/>
                </a:lnTo>
                <a:lnTo>
                  <a:pt x="9" y="120"/>
                </a:lnTo>
                <a:lnTo>
                  <a:pt x="12" y="112"/>
                </a:lnTo>
                <a:lnTo>
                  <a:pt x="14" y="107"/>
                </a:lnTo>
                <a:lnTo>
                  <a:pt x="17" y="103"/>
                </a:lnTo>
                <a:lnTo>
                  <a:pt x="22" y="99"/>
                </a:lnTo>
                <a:lnTo>
                  <a:pt x="28" y="98"/>
                </a:lnTo>
                <a:lnTo>
                  <a:pt x="30" y="89"/>
                </a:lnTo>
                <a:lnTo>
                  <a:pt x="35" y="71"/>
                </a:lnTo>
                <a:lnTo>
                  <a:pt x="38" y="59"/>
                </a:lnTo>
                <a:lnTo>
                  <a:pt x="43" y="50"/>
                </a:lnTo>
                <a:lnTo>
                  <a:pt x="47" y="42"/>
                </a:lnTo>
                <a:lnTo>
                  <a:pt x="51" y="39"/>
                </a:lnTo>
                <a:lnTo>
                  <a:pt x="54" y="36"/>
                </a:lnTo>
                <a:lnTo>
                  <a:pt x="53" y="33"/>
                </a:lnTo>
                <a:lnTo>
                  <a:pt x="55" y="24"/>
                </a:lnTo>
                <a:lnTo>
                  <a:pt x="56" y="18"/>
                </a:lnTo>
                <a:lnTo>
                  <a:pt x="60" y="12"/>
                </a:lnTo>
                <a:lnTo>
                  <a:pt x="64" y="8"/>
                </a:lnTo>
                <a:lnTo>
                  <a:pt x="70" y="3"/>
                </a:lnTo>
                <a:lnTo>
                  <a:pt x="75" y="2"/>
                </a:lnTo>
                <a:lnTo>
                  <a:pt x="80" y="1"/>
                </a:lnTo>
                <a:lnTo>
                  <a:pt x="88" y="0"/>
                </a:lnTo>
                <a:lnTo>
                  <a:pt x="98" y="0"/>
                </a:lnTo>
                <a:lnTo>
                  <a:pt x="109" y="1"/>
                </a:lnTo>
                <a:lnTo>
                  <a:pt x="122" y="4"/>
                </a:lnTo>
                <a:lnTo>
                  <a:pt x="135" y="10"/>
                </a:lnTo>
                <a:lnTo>
                  <a:pt x="159" y="10"/>
                </a:lnTo>
                <a:lnTo>
                  <a:pt x="163" y="10"/>
                </a:lnTo>
                <a:lnTo>
                  <a:pt x="171" y="10"/>
                </a:lnTo>
                <a:lnTo>
                  <a:pt x="183" y="12"/>
                </a:lnTo>
                <a:lnTo>
                  <a:pt x="192" y="13"/>
                </a:lnTo>
                <a:lnTo>
                  <a:pt x="200" y="17"/>
                </a:lnTo>
                <a:lnTo>
                  <a:pt x="208" y="21"/>
                </a:lnTo>
                <a:lnTo>
                  <a:pt x="217" y="26"/>
                </a:lnTo>
                <a:lnTo>
                  <a:pt x="225" y="33"/>
                </a:lnTo>
                <a:lnTo>
                  <a:pt x="234" y="41"/>
                </a:lnTo>
                <a:lnTo>
                  <a:pt x="242" y="51"/>
                </a:lnTo>
                <a:lnTo>
                  <a:pt x="250" y="64"/>
                </a:lnTo>
                <a:lnTo>
                  <a:pt x="257" y="77"/>
                </a:lnTo>
                <a:lnTo>
                  <a:pt x="263" y="95"/>
                </a:lnTo>
                <a:lnTo>
                  <a:pt x="267" y="98"/>
                </a:lnTo>
                <a:lnTo>
                  <a:pt x="272" y="102"/>
                </a:lnTo>
                <a:lnTo>
                  <a:pt x="276" y="110"/>
                </a:lnTo>
                <a:lnTo>
                  <a:pt x="281" y="119"/>
                </a:lnTo>
                <a:lnTo>
                  <a:pt x="285" y="131"/>
                </a:lnTo>
                <a:lnTo>
                  <a:pt x="287" y="149"/>
                </a:lnTo>
                <a:lnTo>
                  <a:pt x="287" y="158"/>
                </a:lnTo>
                <a:lnTo>
                  <a:pt x="287" y="169"/>
                </a:lnTo>
                <a:lnTo>
                  <a:pt x="284" y="177"/>
                </a:lnTo>
                <a:lnTo>
                  <a:pt x="281" y="186"/>
                </a:lnTo>
                <a:lnTo>
                  <a:pt x="275" y="197"/>
                </a:lnTo>
                <a:lnTo>
                  <a:pt x="266" y="209"/>
                </a:lnTo>
                <a:lnTo>
                  <a:pt x="259" y="215"/>
                </a:lnTo>
                <a:lnTo>
                  <a:pt x="252" y="221"/>
                </a:lnTo>
                <a:lnTo>
                  <a:pt x="244" y="226"/>
                </a:lnTo>
                <a:lnTo>
                  <a:pt x="235" y="232"/>
                </a:lnTo>
                <a:lnTo>
                  <a:pt x="224" y="238"/>
                </a:lnTo>
                <a:lnTo>
                  <a:pt x="212" y="242"/>
                </a:lnTo>
                <a:lnTo>
                  <a:pt x="206" y="249"/>
                </a:lnTo>
                <a:lnTo>
                  <a:pt x="201" y="256"/>
                </a:lnTo>
                <a:lnTo>
                  <a:pt x="193" y="265"/>
                </a:lnTo>
                <a:lnTo>
                  <a:pt x="187" y="270"/>
                </a:lnTo>
                <a:lnTo>
                  <a:pt x="180" y="275"/>
                </a:lnTo>
                <a:lnTo>
                  <a:pt x="167" y="283"/>
                </a:lnTo>
                <a:lnTo>
                  <a:pt x="156" y="286"/>
                </a:lnTo>
                <a:lnTo>
                  <a:pt x="145" y="288"/>
                </a:lnTo>
                <a:lnTo>
                  <a:pt x="135" y="289"/>
                </a:lnTo>
                <a:lnTo>
                  <a:pt x="127" y="288"/>
                </a:lnTo>
                <a:lnTo>
                  <a:pt x="119" y="287"/>
                </a:lnTo>
                <a:lnTo>
                  <a:pt x="117" y="289"/>
                </a:lnTo>
                <a:lnTo>
                  <a:pt x="109" y="293"/>
                </a:lnTo>
                <a:lnTo>
                  <a:pt x="106" y="294"/>
                </a:lnTo>
                <a:lnTo>
                  <a:pt x="101" y="293"/>
                </a:lnTo>
                <a:lnTo>
                  <a:pt x="98" y="291"/>
                </a:lnTo>
                <a:lnTo>
                  <a:pt x="95" y="285"/>
                </a:lnTo>
                <a:lnTo>
                  <a:pt x="91" y="283"/>
                </a:lnTo>
                <a:lnTo>
                  <a:pt x="88" y="279"/>
                </a:lnTo>
                <a:lnTo>
                  <a:pt x="90" y="278"/>
                </a:lnTo>
                <a:lnTo>
                  <a:pt x="91" y="277"/>
                </a:lnTo>
                <a:lnTo>
                  <a:pt x="87" y="276"/>
                </a:lnTo>
                <a:lnTo>
                  <a:pt x="85" y="275"/>
                </a:lnTo>
                <a:lnTo>
                  <a:pt x="85" y="273"/>
                </a:lnTo>
                <a:lnTo>
                  <a:pt x="85" y="272"/>
                </a:lnTo>
                <a:lnTo>
                  <a:pt x="64" y="269"/>
                </a:lnTo>
                <a:lnTo>
                  <a:pt x="48" y="264"/>
                </a:lnTo>
                <a:lnTo>
                  <a:pt x="41" y="262"/>
                </a:lnTo>
                <a:lnTo>
                  <a:pt x="37" y="260"/>
                </a:lnTo>
                <a:lnTo>
                  <a:pt x="36" y="260"/>
                </a:lnTo>
                <a:lnTo>
                  <a:pt x="32" y="258"/>
                </a:lnTo>
                <a:lnTo>
                  <a:pt x="29" y="255"/>
                </a:lnTo>
                <a:lnTo>
                  <a:pt x="25" y="249"/>
                </a:lnTo>
                <a:lnTo>
                  <a:pt x="25" y="244"/>
                </a:lnTo>
                <a:lnTo>
                  <a:pt x="25" y="239"/>
                </a:lnTo>
                <a:lnTo>
                  <a:pt x="27" y="234"/>
                </a:lnTo>
                <a:lnTo>
                  <a:pt x="16" y="226"/>
                </a:lnTo>
                <a:lnTo>
                  <a:pt x="14" y="223"/>
                </a:lnTo>
                <a:lnTo>
                  <a:pt x="12" y="220"/>
                </a:lnTo>
                <a:lnTo>
                  <a:pt x="9" y="215"/>
                </a:lnTo>
                <a:lnTo>
                  <a:pt x="9" y="209"/>
                </a:lnTo>
                <a:lnTo>
                  <a:pt x="11" y="205"/>
                </a:lnTo>
                <a:lnTo>
                  <a:pt x="12" y="202"/>
                </a:lnTo>
                <a:lnTo>
                  <a:pt x="14" y="201"/>
                </a:lnTo>
                <a:lnTo>
                  <a:pt x="17" y="199"/>
                </a:lnTo>
                <a:lnTo>
                  <a:pt x="22" y="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72" name="Group 457"/>
          <p:cNvGrpSpPr>
            <a:grpSpLocks/>
          </p:cNvGrpSpPr>
          <p:nvPr/>
        </p:nvGrpSpPr>
        <p:grpSpPr bwMode="auto">
          <a:xfrm>
            <a:off x="2306638" y="4303713"/>
            <a:ext cx="415925" cy="450850"/>
            <a:chOff x="1453" y="2711"/>
            <a:chExt cx="262" cy="284"/>
          </a:xfrm>
        </p:grpSpPr>
        <p:sp>
          <p:nvSpPr>
            <p:cNvPr id="5593" name="Freeform 458"/>
            <p:cNvSpPr>
              <a:spLocks/>
            </p:cNvSpPr>
            <p:nvPr/>
          </p:nvSpPr>
          <p:spPr bwMode="auto">
            <a:xfrm>
              <a:off x="1479" y="2759"/>
              <a:ext cx="76" cy="38"/>
            </a:xfrm>
            <a:custGeom>
              <a:avLst/>
              <a:gdLst>
                <a:gd name="T0" fmla="*/ 0 w 76"/>
                <a:gd name="T1" fmla="*/ 38 h 38"/>
                <a:gd name="T2" fmla="*/ 6 w 76"/>
                <a:gd name="T3" fmla="*/ 32 h 38"/>
                <a:gd name="T4" fmla="*/ 11 w 76"/>
                <a:gd name="T5" fmla="*/ 27 h 38"/>
                <a:gd name="T6" fmla="*/ 19 w 76"/>
                <a:gd name="T7" fmla="*/ 21 h 38"/>
                <a:gd name="T8" fmla="*/ 30 w 76"/>
                <a:gd name="T9" fmla="*/ 15 h 38"/>
                <a:gd name="T10" fmla="*/ 40 w 76"/>
                <a:gd name="T11" fmla="*/ 11 h 38"/>
                <a:gd name="T12" fmla="*/ 46 w 76"/>
                <a:gd name="T13" fmla="*/ 9 h 38"/>
                <a:gd name="T14" fmla="*/ 52 w 76"/>
                <a:gd name="T15" fmla="*/ 9 h 38"/>
                <a:gd name="T16" fmla="*/ 56 w 76"/>
                <a:gd name="T17" fmla="*/ 9 h 38"/>
                <a:gd name="T18" fmla="*/ 62 w 76"/>
                <a:gd name="T19" fmla="*/ 12 h 38"/>
                <a:gd name="T20" fmla="*/ 76 w 76"/>
                <a:gd name="T21" fmla="*/ 19 h 38"/>
                <a:gd name="T22" fmla="*/ 73 w 76"/>
                <a:gd name="T23" fmla="*/ 16 h 38"/>
                <a:gd name="T24" fmla="*/ 68 w 76"/>
                <a:gd name="T25" fmla="*/ 11 h 38"/>
                <a:gd name="T26" fmla="*/ 63 w 76"/>
                <a:gd name="T27" fmla="*/ 7 h 38"/>
                <a:gd name="T28" fmla="*/ 58 w 76"/>
                <a:gd name="T29" fmla="*/ 4 h 38"/>
                <a:gd name="T30" fmla="*/ 53 w 76"/>
                <a:gd name="T31" fmla="*/ 1 h 38"/>
                <a:gd name="T32" fmla="*/ 46 w 76"/>
                <a:gd name="T33" fmla="*/ 0 h 38"/>
                <a:gd name="T34" fmla="*/ 40 w 76"/>
                <a:gd name="T35" fmla="*/ 1 h 38"/>
                <a:gd name="T36" fmla="*/ 34 w 76"/>
                <a:gd name="T37" fmla="*/ 3 h 38"/>
                <a:gd name="T38" fmla="*/ 29 w 76"/>
                <a:gd name="T39" fmla="*/ 6 h 38"/>
                <a:gd name="T40" fmla="*/ 22 w 76"/>
                <a:gd name="T41" fmla="*/ 11 h 38"/>
                <a:gd name="T42" fmla="*/ 15 w 76"/>
                <a:gd name="T43" fmla="*/ 17 h 38"/>
                <a:gd name="T44" fmla="*/ 7 w 76"/>
                <a:gd name="T45" fmla="*/ 27 h 38"/>
                <a:gd name="T46" fmla="*/ 0 w 76"/>
                <a:gd name="T47" fmla="*/ 38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8">
                  <a:moveTo>
                    <a:pt x="0" y="38"/>
                  </a:moveTo>
                  <a:lnTo>
                    <a:pt x="6" y="32"/>
                  </a:lnTo>
                  <a:lnTo>
                    <a:pt x="11" y="27"/>
                  </a:lnTo>
                  <a:lnTo>
                    <a:pt x="19" y="21"/>
                  </a:lnTo>
                  <a:lnTo>
                    <a:pt x="30" y="15"/>
                  </a:lnTo>
                  <a:lnTo>
                    <a:pt x="40" y="11"/>
                  </a:lnTo>
                  <a:lnTo>
                    <a:pt x="46" y="9"/>
                  </a:lnTo>
                  <a:lnTo>
                    <a:pt x="52" y="9"/>
                  </a:lnTo>
                  <a:lnTo>
                    <a:pt x="56" y="9"/>
                  </a:lnTo>
                  <a:lnTo>
                    <a:pt x="62" y="12"/>
                  </a:lnTo>
                  <a:lnTo>
                    <a:pt x="76" y="19"/>
                  </a:lnTo>
                  <a:lnTo>
                    <a:pt x="73" y="16"/>
                  </a:lnTo>
                  <a:lnTo>
                    <a:pt x="68" y="11"/>
                  </a:lnTo>
                  <a:lnTo>
                    <a:pt x="63" y="7"/>
                  </a:lnTo>
                  <a:lnTo>
                    <a:pt x="58" y="4"/>
                  </a:lnTo>
                  <a:lnTo>
                    <a:pt x="53" y="1"/>
                  </a:lnTo>
                  <a:lnTo>
                    <a:pt x="46" y="0"/>
                  </a:lnTo>
                  <a:lnTo>
                    <a:pt x="40" y="1"/>
                  </a:lnTo>
                  <a:lnTo>
                    <a:pt x="34" y="3"/>
                  </a:lnTo>
                  <a:lnTo>
                    <a:pt x="29" y="6"/>
                  </a:lnTo>
                  <a:lnTo>
                    <a:pt x="22" y="11"/>
                  </a:lnTo>
                  <a:lnTo>
                    <a:pt x="15" y="17"/>
                  </a:lnTo>
                  <a:lnTo>
                    <a:pt x="7" y="2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4" name="Freeform 459"/>
            <p:cNvSpPr>
              <a:spLocks/>
            </p:cNvSpPr>
            <p:nvPr/>
          </p:nvSpPr>
          <p:spPr bwMode="auto">
            <a:xfrm>
              <a:off x="1471" y="2751"/>
              <a:ext cx="131" cy="220"/>
            </a:xfrm>
            <a:custGeom>
              <a:avLst/>
              <a:gdLst>
                <a:gd name="T0" fmla="*/ 81 w 131"/>
                <a:gd name="T1" fmla="*/ 11 h 220"/>
                <a:gd name="T2" fmla="*/ 112 w 131"/>
                <a:gd name="T3" fmla="*/ 59 h 220"/>
                <a:gd name="T4" fmla="*/ 119 w 131"/>
                <a:gd name="T5" fmla="*/ 76 h 220"/>
                <a:gd name="T6" fmla="*/ 113 w 131"/>
                <a:gd name="T7" fmla="*/ 92 h 220"/>
                <a:gd name="T8" fmla="*/ 96 w 131"/>
                <a:gd name="T9" fmla="*/ 153 h 220"/>
                <a:gd name="T10" fmla="*/ 74 w 131"/>
                <a:gd name="T11" fmla="*/ 190 h 220"/>
                <a:gd name="T12" fmla="*/ 53 w 131"/>
                <a:gd name="T13" fmla="*/ 203 h 220"/>
                <a:gd name="T14" fmla="*/ 33 w 131"/>
                <a:gd name="T15" fmla="*/ 210 h 220"/>
                <a:gd name="T16" fmla="*/ 21 w 131"/>
                <a:gd name="T17" fmla="*/ 210 h 220"/>
                <a:gd name="T18" fmla="*/ 11 w 131"/>
                <a:gd name="T19" fmla="*/ 205 h 220"/>
                <a:gd name="T20" fmla="*/ 7 w 131"/>
                <a:gd name="T21" fmla="*/ 193 h 220"/>
                <a:gd name="T22" fmla="*/ 3 w 131"/>
                <a:gd name="T23" fmla="*/ 182 h 220"/>
                <a:gd name="T24" fmla="*/ 1 w 131"/>
                <a:gd name="T25" fmla="*/ 192 h 220"/>
                <a:gd name="T26" fmla="*/ 1 w 131"/>
                <a:gd name="T27" fmla="*/ 203 h 220"/>
                <a:gd name="T28" fmla="*/ 7 w 131"/>
                <a:gd name="T29" fmla="*/ 212 h 220"/>
                <a:gd name="T30" fmla="*/ 14 w 131"/>
                <a:gd name="T31" fmla="*/ 214 h 220"/>
                <a:gd name="T32" fmla="*/ 21 w 131"/>
                <a:gd name="T33" fmla="*/ 219 h 220"/>
                <a:gd name="T34" fmla="*/ 34 w 131"/>
                <a:gd name="T35" fmla="*/ 220 h 220"/>
                <a:gd name="T36" fmla="*/ 56 w 131"/>
                <a:gd name="T37" fmla="*/ 212 h 220"/>
                <a:gd name="T38" fmla="*/ 71 w 131"/>
                <a:gd name="T39" fmla="*/ 204 h 220"/>
                <a:gd name="T40" fmla="*/ 74 w 131"/>
                <a:gd name="T41" fmla="*/ 202 h 220"/>
                <a:gd name="T42" fmla="*/ 80 w 131"/>
                <a:gd name="T43" fmla="*/ 194 h 220"/>
                <a:gd name="T44" fmla="*/ 88 w 131"/>
                <a:gd name="T45" fmla="*/ 176 h 220"/>
                <a:gd name="T46" fmla="*/ 111 w 131"/>
                <a:gd name="T47" fmla="*/ 139 h 220"/>
                <a:gd name="T48" fmla="*/ 115 w 131"/>
                <a:gd name="T49" fmla="*/ 118 h 220"/>
                <a:gd name="T50" fmla="*/ 120 w 131"/>
                <a:gd name="T51" fmla="*/ 100 h 220"/>
                <a:gd name="T52" fmla="*/ 127 w 131"/>
                <a:gd name="T53" fmla="*/ 84 h 220"/>
                <a:gd name="T54" fmla="*/ 131 w 131"/>
                <a:gd name="T55" fmla="*/ 75 h 220"/>
                <a:gd name="T56" fmla="*/ 129 w 131"/>
                <a:gd name="T57" fmla="*/ 64 h 220"/>
                <a:gd name="T58" fmla="*/ 118 w 131"/>
                <a:gd name="T59" fmla="*/ 45 h 220"/>
                <a:gd name="T60" fmla="*/ 95 w 131"/>
                <a:gd name="T61" fmla="*/ 17 h 220"/>
                <a:gd name="T62" fmla="*/ 78 w 131"/>
                <a:gd name="T63" fmla="*/ 1 h 220"/>
                <a:gd name="T64" fmla="*/ 76 w 131"/>
                <a:gd name="T65" fmla="*/ 1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1" h="220">
                  <a:moveTo>
                    <a:pt x="76" y="1"/>
                  </a:moveTo>
                  <a:lnTo>
                    <a:pt x="81" y="11"/>
                  </a:lnTo>
                  <a:lnTo>
                    <a:pt x="103" y="44"/>
                  </a:lnTo>
                  <a:lnTo>
                    <a:pt x="112" y="59"/>
                  </a:lnTo>
                  <a:lnTo>
                    <a:pt x="117" y="70"/>
                  </a:lnTo>
                  <a:lnTo>
                    <a:pt x="119" y="76"/>
                  </a:lnTo>
                  <a:lnTo>
                    <a:pt x="119" y="80"/>
                  </a:lnTo>
                  <a:lnTo>
                    <a:pt x="113" y="92"/>
                  </a:lnTo>
                  <a:lnTo>
                    <a:pt x="105" y="111"/>
                  </a:lnTo>
                  <a:lnTo>
                    <a:pt x="96" y="153"/>
                  </a:lnTo>
                  <a:lnTo>
                    <a:pt x="88" y="168"/>
                  </a:lnTo>
                  <a:lnTo>
                    <a:pt x="74" y="190"/>
                  </a:lnTo>
                  <a:lnTo>
                    <a:pt x="63" y="197"/>
                  </a:lnTo>
                  <a:lnTo>
                    <a:pt x="53" y="203"/>
                  </a:lnTo>
                  <a:lnTo>
                    <a:pt x="40" y="209"/>
                  </a:lnTo>
                  <a:lnTo>
                    <a:pt x="33" y="210"/>
                  </a:lnTo>
                  <a:lnTo>
                    <a:pt x="27" y="211"/>
                  </a:lnTo>
                  <a:lnTo>
                    <a:pt x="21" y="210"/>
                  </a:lnTo>
                  <a:lnTo>
                    <a:pt x="16" y="209"/>
                  </a:lnTo>
                  <a:lnTo>
                    <a:pt x="11" y="205"/>
                  </a:lnTo>
                  <a:lnTo>
                    <a:pt x="8" y="200"/>
                  </a:lnTo>
                  <a:lnTo>
                    <a:pt x="7" y="193"/>
                  </a:lnTo>
                  <a:lnTo>
                    <a:pt x="6" y="184"/>
                  </a:lnTo>
                  <a:lnTo>
                    <a:pt x="3" y="182"/>
                  </a:lnTo>
                  <a:lnTo>
                    <a:pt x="1" y="187"/>
                  </a:lnTo>
                  <a:lnTo>
                    <a:pt x="1" y="192"/>
                  </a:lnTo>
                  <a:lnTo>
                    <a:pt x="0" y="197"/>
                  </a:lnTo>
                  <a:lnTo>
                    <a:pt x="1" y="203"/>
                  </a:lnTo>
                  <a:lnTo>
                    <a:pt x="3" y="208"/>
                  </a:lnTo>
                  <a:lnTo>
                    <a:pt x="7" y="212"/>
                  </a:lnTo>
                  <a:lnTo>
                    <a:pt x="10" y="213"/>
                  </a:lnTo>
                  <a:lnTo>
                    <a:pt x="14" y="214"/>
                  </a:lnTo>
                  <a:lnTo>
                    <a:pt x="17" y="217"/>
                  </a:lnTo>
                  <a:lnTo>
                    <a:pt x="21" y="219"/>
                  </a:lnTo>
                  <a:lnTo>
                    <a:pt x="27" y="220"/>
                  </a:lnTo>
                  <a:lnTo>
                    <a:pt x="34" y="220"/>
                  </a:lnTo>
                  <a:lnTo>
                    <a:pt x="45" y="218"/>
                  </a:lnTo>
                  <a:lnTo>
                    <a:pt x="56" y="212"/>
                  </a:lnTo>
                  <a:lnTo>
                    <a:pt x="70" y="203"/>
                  </a:lnTo>
                  <a:lnTo>
                    <a:pt x="71" y="204"/>
                  </a:lnTo>
                  <a:lnTo>
                    <a:pt x="72" y="203"/>
                  </a:lnTo>
                  <a:lnTo>
                    <a:pt x="74" y="202"/>
                  </a:lnTo>
                  <a:lnTo>
                    <a:pt x="77" y="198"/>
                  </a:lnTo>
                  <a:lnTo>
                    <a:pt x="80" y="194"/>
                  </a:lnTo>
                  <a:lnTo>
                    <a:pt x="84" y="186"/>
                  </a:lnTo>
                  <a:lnTo>
                    <a:pt x="88" y="176"/>
                  </a:lnTo>
                  <a:lnTo>
                    <a:pt x="94" y="166"/>
                  </a:lnTo>
                  <a:lnTo>
                    <a:pt x="111" y="139"/>
                  </a:lnTo>
                  <a:lnTo>
                    <a:pt x="112" y="133"/>
                  </a:lnTo>
                  <a:lnTo>
                    <a:pt x="115" y="118"/>
                  </a:lnTo>
                  <a:lnTo>
                    <a:pt x="117" y="109"/>
                  </a:lnTo>
                  <a:lnTo>
                    <a:pt x="120" y="100"/>
                  </a:lnTo>
                  <a:lnTo>
                    <a:pt x="124" y="92"/>
                  </a:lnTo>
                  <a:lnTo>
                    <a:pt x="127" y="84"/>
                  </a:lnTo>
                  <a:lnTo>
                    <a:pt x="129" y="78"/>
                  </a:lnTo>
                  <a:lnTo>
                    <a:pt x="131" y="75"/>
                  </a:lnTo>
                  <a:lnTo>
                    <a:pt x="131" y="70"/>
                  </a:lnTo>
                  <a:lnTo>
                    <a:pt x="129" y="64"/>
                  </a:lnTo>
                  <a:lnTo>
                    <a:pt x="126" y="58"/>
                  </a:lnTo>
                  <a:lnTo>
                    <a:pt x="118" y="45"/>
                  </a:lnTo>
                  <a:lnTo>
                    <a:pt x="107" y="30"/>
                  </a:lnTo>
                  <a:lnTo>
                    <a:pt x="95" y="17"/>
                  </a:lnTo>
                  <a:lnTo>
                    <a:pt x="85" y="7"/>
                  </a:lnTo>
                  <a:lnTo>
                    <a:pt x="78" y="1"/>
                  </a:lnTo>
                  <a:lnTo>
                    <a:pt x="76" y="0"/>
                  </a:lnTo>
                  <a:lnTo>
                    <a:pt x="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5" name="Freeform 460"/>
            <p:cNvSpPr>
              <a:spLocks/>
            </p:cNvSpPr>
            <p:nvPr/>
          </p:nvSpPr>
          <p:spPr bwMode="auto">
            <a:xfrm>
              <a:off x="1453" y="2809"/>
              <a:ext cx="26" cy="91"/>
            </a:xfrm>
            <a:custGeom>
              <a:avLst/>
              <a:gdLst>
                <a:gd name="T0" fmla="*/ 19 w 26"/>
                <a:gd name="T1" fmla="*/ 91 h 91"/>
                <a:gd name="T2" fmla="*/ 26 w 26"/>
                <a:gd name="T3" fmla="*/ 91 h 91"/>
                <a:gd name="T4" fmla="*/ 23 w 26"/>
                <a:gd name="T5" fmla="*/ 83 h 91"/>
                <a:gd name="T6" fmla="*/ 18 w 26"/>
                <a:gd name="T7" fmla="*/ 74 h 91"/>
                <a:gd name="T8" fmla="*/ 15 w 26"/>
                <a:gd name="T9" fmla="*/ 63 h 91"/>
                <a:gd name="T10" fmla="*/ 11 w 26"/>
                <a:gd name="T11" fmla="*/ 49 h 91"/>
                <a:gd name="T12" fmla="*/ 10 w 26"/>
                <a:gd name="T13" fmla="*/ 34 h 91"/>
                <a:gd name="T14" fmla="*/ 10 w 26"/>
                <a:gd name="T15" fmla="*/ 26 h 91"/>
                <a:gd name="T16" fmla="*/ 11 w 26"/>
                <a:gd name="T17" fmla="*/ 17 h 91"/>
                <a:gd name="T18" fmla="*/ 12 w 26"/>
                <a:gd name="T19" fmla="*/ 9 h 91"/>
                <a:gd name="T20" fmla="*/ 16 w 26"/>
                <a:gd name="T21" fmla="*/ 0 h 91"/>
                <a:gd name="T22" fmla="*/ 15 w 26"/>
                <a:gd name="T23" fmla="*/ 0 h 91"/>
                <a:gd name="T24" fmla="*/ 11 w 26"/>
                <a:gd name="T25" fmla="*/ 2 h 91"/>
                <a:gd name="T26" fmla="*/ 10 w 26"/>
                <a:gd name="T27" fmla="*/ 4 h 91"/>
                <a:gd name="T28" fmla="*/ 8 w 26"/>
                <a:gd name="T29" fmla="*/ 9 h 91"/>
                <a:gd name="T30" fmla="*/ 5 w 26"/>
                <a:gd name="T31" fmla="*/ 14 h 91"/>
                <a:gd name="T32" fmla="*/ 4 w 26"/>
                <a:gd name="T33" fmla="*/ 22 h 91"/>
                <a:gd name="T34" fmla="*/ 5 w 26"/>
                <a:gd name="T35" fmla="*/ 25 h 91"/>
                <a:gd name="T36" fmla="*/ 5 w 26"/>
                <a:gd name="T37" fmla="*/ 33 h 91"/>
                <a:gd name="T38" fmla="*/ 5 w 26"/>
                <a:gd name="T39" fmla="*/ 42 h 91"/>
                <a:gd name="T40" fmla="*/ 4 w 26"/>
                <a:gd name="T41" fmla="*/ 47 h 91"/>
                <a:gd name="T42" fmla="*/ 2 w 26"/>
                <a:gd name="T43" fmla="*/ 50 h 91"/>
                <a:gd name="T44" fmla="*/ 1 w 26"/>
                <a:gd name="T45" fmla="*/ 53 h 91"/>
                <a:gd name="T46" fmla="*/ 0 w 26"/>
                <a:gd name="T47" fmla="*/ 57 h 91"/>
                <a:gd name="T48" fmla="*/ 2 w 26"/>
                <a:gd name="T49" fmla="*/ 60 h 91"/>
                <a:gd name="T50" fmla="*/ 19 w 26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1">
                  <a:moveTo>
                    <a:pt x="19" y="91"/>
                  </a:moveTo>
                  <a:lnTo>
                    <a:pt x="26" y="91"/>
                  </a:lnTo>
                  <a:lnTo>
                    <a:pt x="23" y="83"/>
                  </a:lnTo>
                  <a:lnTo>
                    <a:pt x="18" y="74"/>
                  </a:lnTo>
                  <a:lnTo>
                    <a:pt x="15" y="63"/>
                  </a:lnTo>
                  <a:lnTo>
                    <a:pt x="11" y="49"/>
                  </a:lnTo>
                  <a:lnTo>
                    <a:pt x="10" y="34"/>
                  </a:lnTo>
                  <a:lnTo>
                    <a:pt x="10" y="26"/>
                  </a:lnTo>
                  <a:lnTo>
                    <a:pt x="11" y="17"/>
                  </a:lnTo>
                  <a:lnTo>
                    <a:pt x="12" y="9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10" y="4"/>
                  </a:lnTo>
                  <a:lnTo>
                    <a:pt x="8" y="9"/>
                  </a:lnTo>
                  <a:lnTo>
                    <a:pt x="5" y="14"/>
                  </a:lnTo>
                  <a:lnTo>
                    <a:pt x="4" y="22"/>
                  </a:lnTo>
                  <a:lnTo>
                    <a:pt x="5" y="25"/>
                  </a:lnTo>
                  <a:lnTo>
                    <a:pt x="5" y="33"/>
                  </a:lnTo>
                  <a:lnTo>
                    <a:pt x="5" y="42"/>
                  </a:lnTo>
                  <a:lnTo>
                    <a:pt x="4" y="47"/>
                  </a:lnTo>
                  <a:lnTo>
                    <a:pt x="2" y="50"/>
                  </a:lnTo>
                  <a:lnTo>
                    <a:pt x="1" y="53"/>
                  </a:lnTo>
                  <a:lnTo>
                    <a:pt x="0" y="57"/>
                  </a:lnTo>
                  <a:lnTo>
                    <a:pt x="2" y="60"/>
                  </a:lnTo>
                  <a:lnTo>
                    <a:pt x="19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6" name="Freeform 461"/>
            <p:cNvSpPr>
              <a:spLocks/>
            </p:cNvSpPr>
            <p:nvPr/>
          </p:nvSpPr>
          <p:spPr bwMode="auto">
            <a:xfrm>
              <a:off x="1494" y="2875"/>
              <a:ext cx="26" cy="11"/>
            </a:xfrm>
            <a:custGeom>
              <a:avLst/>
              <a:gdLst>
                <a:gd name="T0" fmla="*/ 26 w 26"/>
                <a:gd name="T1" fmla="*/ 6 h 11"/>
                <a:gd name="T2" fmla="*/ 21 w 26"/>
                <a:gd name="T3" fmla="*/ 8 h 11"/>
                <a:gd name="T4" fmla="*/ 15 w 26"/>
                <a:gd name="T5" fmla="*/ 9 h 11"/>
                <a:gd name="T6" fmla="*/ 10 w 26"/>
                <a:gd name="T7" fmla="*/ 8 h 11"/>
                <a:gd name="T8" fmla="*/ 7 w 26"/>
                <a:gd name="T9" fmla="*/ 7 h 11"/>
                <a:gd name="T10" fmla="*/ 2 w 26"/>
                <a:gd name="T11" fmla="*/ 2 h 11"/>
                <a:gd name="T12" fmla="*/ 0 w 26"/>
                <a:gd name="T13" fmla="*/ 0 h 11"/>
                <a:gd name="T14" fmla="*/ 4 w 26"/>
                <a:gd name="T15" fmla="*/ 7 h 11"/>
                <a:gd name="T16" fmla="*/ 8 w 26"/>
                <a:gd name="T17" fmla="*/ 10 h 11"/>
                <a:gd name="T18" fmla="*/ 12 w 26"/>
                <a:gd name="T19" fmla="*/ 11 h 11"/>
                <a:gd name="T20" fmla="*/ 17 w 26"/>
                <a:gd name="T21" fmla="*/ 11 h 11"/>
                <a:gd name="T22" fmla="*/ 21 w 26"/>
                <a:gd name="T23" fmla="*/ 10 h 11"/>
                <a:gd name="T24" fmla="*/ 24 w 26"/>
                <a:gd name="T25" fmla="*/ 8 h 11"/>
                <a:gd name="T26" fmla="*/ 26 w 26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1">
                  <a:moveTo>
                    <a:pt x="26" y="6"/>
                  </a:moveTo>
                  <a:lnTo>
                    <a:pt x="21" y="8"/>
                  </a:lnTo>
                  <a:lnTo>
                    <a:pt x="15" y="9"/>
                  </a:lnTo>
                  <a:lnTo>
                    <a:pt x="10" y="8"/>
                  </a:lnTo>
                  <a:lnTo>
                    <a:pt x="7" y="7"/>
                  </a:lnTo>
                  <a:lnTo>
                    <a:pt x="2" y="2"/>
                  </a:lnTo>
                  <a:lnTo>
                    <a:pt x="0" y="0"/>
                  </a:lnTo>
                  <a:lnTo>
                    <a:pt x="4" y="7"/>
                  </a:lnTo>
                  <a:lnTo>
                    <a:pt x="8" y="10"/>
                  </a:lnTo>
                  <a:lnTo>
                    <a:pt x="12" y="11"/>
                  </a:lnTo>
                  <a:lnTo>
                    <a:pt x="17" y="11"/>
                  </a:lnTo>
                  <a:lnTo>
                    <a:pt x="21" y="10"/>
                  </a:lnTo>
                  <a:lnTo>
                    <a:pt x="24" y="8"/>
                  </a:lnTo>
                  <a:lnTo>
                    <a:pt x="2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7" name="Freeform 462"/>
            <p:cNvSpPr>
              <a:spLocks/>
            </p:cNvSpPr>
            <p:nvPr/>
          </p:nvSpPr>
          <p:spPr bwMode="auto">
            <a:xfrm>
              <a:off x="1515" y="2784"/>
              <a:ext cx="52" cy="114"/>
            </a:xfrm>
            <a:custGeom>
              <a:avLst/>
              <a:gdLst>
                <a:gd name="T0" fmla="*/ 22 w 52"/>
                <a:gd name="T1" fmla="*/ 4 h 114"/>
                <a:gd name="T2" fmla="*/ 32 w 52"/>
                <a:gd name="T3" fmla="*/ 12 h 114"/>
                <a:gd name="T4" fmla="*/ 38 w 52"/>
                <a:gd name="T5" fmla="*/ 21 h 114"/>
                <a:gd name="T6" fmla="*/ 43 w 52"/>
                <a:gd name="T7" fmla="*/ 31 h 114"/>
                <a:gd name="T8" fmla="*/ 45 w 52"/>
                <a:gd name="T9" fmla="*/ 41 h 114"/>
                <a:gd name="T10" fmla="*/ 46 w 52"/>
                <a:gd name="T11" fmla="*/ 52 h 114"/>
                <a:gd name="T12" fmla="*/ 45 w 52"/>
                <a:gd name="T13" fmla="*/ 62 h 114"/>
                <a:gd name="T14" fmla="*/ 44 w 52"/>
                <a:gd name="T15" fmla="*/ 73 h 114"/>
                <a:gd name="T16" fmla="*/ 42 w 52"/>
                <a:gd name="T17" fmla="*/ 82 h 114"/>
                <a:gd name="T18" fmla="*/ 43 w 52"/>
                <a:gd name="T19" fmla="*/ 68 h 114"/>
                <a:gd name="T20" fmla="*/ 42 w 52"/>
                <a:gd name="T21" fmla="*/ 62 h 114"/>
                <a:gd name="T22" fmla="*/ 34 w 52"/>
                <a:gd name="T23" fmla="*/ 76 h 114"/>
                <a:gd name="T24" fmla="*/ 27 w 52"/>
                <a:gd name="T25" fmla="*/ 83 h 114"/>
                <a:gd name="T26" fmla="*/ 22 w 52"/>
                <a:gd name="T27" fmla="*/ 85 h 114"/>
                <a:gd name="T28" fmla="*/ 21 w 52"/>
                <a:gd name="T29" fmla="*/ 85 h 114"/>
                <a:gd name="T30" fmla="*/ 17 w 52"/>
                <a:gd name="T31" fmla="*/ 85 h 114"/>
                <a:gd name="T32" fmla="*/ 13 w 52"/>
                <a:gd name="T33" fmla="*/ 86 h 114"/>
                <a:gd name="T34" fmla="*/ 11 w 52"/>
                <a:gd name="T35" fmla="*/ 89 h 114"/>
                <a:gd name="T36" fmla="*/ 10 w 52"/>
                <a:gd name="T37" fmla="*/ 92 h 114"/>
                <a:gd name="T38" fmla="*/ 8 w 52"/>
                <a:gd name="T39" fmla="*/ 98 h 114"/>
                <a:gd name="T40" fmla="*/ 8 w 52"/>
                <a:gd name="T41" fmla="*/ 101 h 114"/>
                <a:gd name="T42" fmla="*/ 0 w 52"/>
                <a:gd name="T43" fmla="*/ 106 h 114"/>
                <a:gd name="T44" fmla="*/ 3 w 52"/>
                <a:gd name="T45" fmla="*/ 108 h 114"/>
                <a:gd name="T46" fmla="*/ 8 w 52"/>
                <a:gd name="T47" fmla="*/ 110 h 114"/>
                <a:gd name="T48" fmla="*/ 13 w 52"/>
                <a:gd name="T49" fmla="*/ 114 h 114"/>
                <a:gd name="T50" fmla="*/ 34 w 52"/>
                <a:gd name="T51" fmla="*/ 108 h 114"/>
                <a:gd name="T52" fmla="*/ 38 w 52"/>
                <a:gd name="T53" fmla="*/ 105 h 114"/>
                <a:gd name="T54" fmla="*/ 44 w 52"/>
                <a:gd name="T55" fmla="*/ 93 h 114"/>
                <a:gd name="T56" fmla="*/ 48 w 52"/>
                <a:gd name="T57" fmla="*/ 83 h 114"/>
                <a:gd name="T58" fmla="*/ 50 w 52"/>
                <a:gd name="T59" fmla="*/ 73 h 114"/>
                <a:gd name="T60" fmla="*/ 52 w 52"/>
                <a:gd name="T61" fmla="*/ 63 h 114"/>
                <a:gd name="T62" fmla="*/ 52 w 52"/>
                <a:gd name="T63" fmla="*/ 54 h 114"/>
                <a:gd name="T64" fmla="*/ 52 w 52"/>
                <a:gd name="T65" fmla="*/ 46 h 114"/>
                <a:gd name="T66" fmla="*/ 50 w 52"/>
                <a:gd name="T67" fmla="*/ 33 h 114"/>
                <a:gd name="T68" fmla="*/ 46 w 52"/>
                <a:gd name="T69" fmla="*/ 21 h 114"/>
                <a:gd name="T70" fmla="*/ 42 w 52"/>
                <a:gd name="T71" fmla="*/ 13 h 114"/>
                <a:gd name="T72" fmla="*/ 37 w 52"/>
                <a:gd name="T73" fmla="*/ 6 h 114"/>
                <a:gd name="T74" fmla="*/ 35 w 52"/>
                <a:gd name="T75" fmla="*/ 4 h 114"/>
                <a:gd name="T76" fmla="*/ 32 w 52"/>
                <a:gd name="T77" fmla="*/ 2 h 114"/>
                <a:gd name="T78" fmla="*/ 29 w 52"/>
                <a:gd name="T79" fmla="*/ 0 h 114"/>
                <a:gd name="T80" fmla="*/ 27 w 52"/>
                <a:gd name="T81" fmla="*/ 2 h 114"/>
                <a:gd name="T82" fmla="*/ 24 w 52"/>
                <a:gd name="T83" fmla="*/ 3 h 114"/>
                <a:gd name="T84" fmla="*/ 22 w 52"/>
                <a:gd name="T85" fmla="*/ 4 h 1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" h="114">
                  <a:moveTo>
                    <a:pt x="22" y="4"/>
                  </a:moveTo>
                  <a:lnTo>
                    <a:pt x="32" y="12"/>
                  </a:lnTo>
                  <a:lnTo>
                    <a:pt x="38" y="21"/>
                  </a:lnTo>
                  <a:lnTo>
                    <a:pt x="43" y="31"/>
                  </a:lnTo>
                  <a:lnTo>
                    <a:pt x="45" y="41"/>
                  </a:lnTo>
                  <a:lnTo>
                    <a:pt x="46" y="52"/>
                  </a:lnTo>
                  <a:lnTo>
                    <a:pt x="45" y="62"/>
                  </a:lnTo>
                  <a:lnTo>
                    <a:pt x="44" y="73"/>
                  </a:lnTo>
                  <a:lnTo>
                    <a:pt x="42" y="82"/>
                  </a:lnTo>
                  <a:lnTo>
                    <a:pt x="43" y="68"/>
                  </a:lnTo>
                  <a:lnTo>
                    <a:pt x="42" y="62"/>
                  </a:lnTo>
                  <a:lnTo>
                    <a:pt x="34" y="76"/>
                  </a:lnTo>
                  <a:lnTo>
                    <a:pt x="27" y="83"/>
                  </a:lnTo>
                  <a:lnTo>
                    <a:pt x="22" y="85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3" y="86"/>
                  </a:lnTo>
                  <a:lnTo>
                    <a:pt x="11" y="89"/>
                  </a:lnTo>
                  <a:lnTo>
                    <a:pt x="10" y="92"/>
                  </a:lnTo>
                  <a:lnTo>
                    <a:pt x="8" y="98"/>
                  </a:lnTo>
                  <a:lnTo>
                    <a:pt x="8" y="101"/>
                  </a:lnTo>
                  <a:lnTo>
                    <a:pt x="0" y="106"/>
                  </a:lnTo>
                  <a:lnTo>
                    <a:pt x="3" y="108"/>
                  </a:lnTo>
                  <a:lnTo>
                    <a:pt x="8" y="110"/>
                  </a:lnTo>
                  <a:lnTo>
                    <a:pt x="13" y="114"/>
                  </a:lnTo>
                  <a:lnTo>
                    <a:pt x="34" y="108"/>
                  </a:lnTo>
                  <a:lnTo>
                    <a:pt x="38" y="105"/>
                  </a:lnTo>
                  <a:lnTo>
                    <a:pt x="44" y="93"/>
                  </a:lnTo>
                  <a:lnTo>
                    <a:pt x="48" y="83"/>
                  </a:lnTo>
                  <a:lnTo>
                    <a:pt x="50" y="73"/>
                  </a:lnTo>
                  <a:lnTo>
                    <a:pt x="52" y="63"/>
                  </a:lnTo>
                  <a:lnTo>
                    <a:pt x="52" y="54"/>
                  </a:lnTo>
                  <a:lnTo>
                    <a:pt x="52" y="46"/>
                  </a:lnTo>
                  <a:lnTo>
                    <a:pt x="50" y="33"/>
                  </a:lnTo>
                  <a:lnTo>
                    <a:pt x="46" y="21"/>
                  </a:lnTo>
                  <a:lnTo>
                    <a:pt x="42" y="13"/>
                  </a:lnTo>
                  <a:lnTo>
                    <a:pt x="37" y="6"/>
                  </a:lnTo>
                  <a:lnTo>
                    <a:pt x="35" y="4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7" y="2"/>
                  </a:lnTo>
                  <a:lnTo>
                    <a:pt x="24" y="3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8" name="Freeform 463"/>
            <p:cNvSpPr>
              <a:spLocks/>
            </p:cNvSpPr>
            <p:nvPr/>
          </p:nvSpPr>
          <p:spPr bwMode="auto">
            <a:xfrm>
              <a:off x="1495" y="2798"/>
              <a:ext cx="40" cy="61"/>
            </a:xfrm>
            <a:custGeom>
              <a:avLst/>
              <a:gdLst>
                <a:gd name="T0" fmla="*/ 40 w 40"/>
                <a:gd name="T1" fmla="*/ 15 h 61"/>
                <a:gd name="T2" fmla="*/ 39 w 40"/>
                <a:gd name="T3" fmla="*/ 8 h 61"/>
                <a:gd name="T4" fmla="*/ 37 w 40"/>
                <a:gd name="T5" fmla="*/ 4 h 61"/>
                <a:gd name="T6" fmla="*/ 36 w 40"/>
                <a:gd name="T7" fmla="*/ 1 h 61"/>
                <a:gd name="T8" fmla="*/ 33 w 40"/>
                <a:gd name="T9" fmla="*/ 0 h 61"/>
                <a:gd name="T10" fmla="*/ 31 w 40"/>
                <a:gd name="T11" fmla="*/ 1 h 61"/>
                <a:gd name="T12" fmla="*/ 26 w 40"/>
                <a:gd name="T13" fmla="*/ 5 h 61"/>
                <a:gd name="T14" fmla="*/ 21 w 40"/>
                <a:gd name="T15" fmla="*/ 12 h 61"/>
                <a:gd name="T16" fmla="*/ 16 w 40"/>
                <a:gd name="T17" fmla="*/ 19 h 61"/>
                <a:gd name="T18" fmla="*/ 11 w 40"/>
                <a:gd name="T19" fmla="*/ 24 h 61"/>
                <a:gd name="T20" fmla="*/ 8 w 40"/>
                <a:gd name="T21" fmla="*/ 29 h 61"/>
                <a:gd name="T22" fmla="*/ 5 w 40"/>
                <a:gd name="T23" fmla="*/ 33 h 61"/>
                <a:gd name="T24" fmla="*/ 1 w 40"/>
                <a:gd name="T25" fmla="*/ 38 h 61"/>
                <a:gd name="T26" fmla="*/ 1 w 40"/>
                <a:gd name="T27" fmla="*/ 40 h 61"/>
                <a:gd name="T28" fmla="*/ 0 w 40"/>
                <a:gd name="T29" fmla="*/ 45 h 61"/>
                <a:gd name="T30" fmla="*/ 0 w 40"/>
                <a:gd name="T31" fmla="*/ 48 h 61"/>
                <a:gd name="T32" fmla="*/ 1 w 40"/>
                <a:gd name="T33" fmla="*/ 51 h 61"/>
                <a:gd name="T34" fmla="*/ 2 w 40"/>
                <a:gd name="T35" fmla="*/ 55 h 61"/>
                <a:gd name="T36" fmla="*/ 3 w 40"/>
                <a:gd name="T37" fmla="*/ 59 h 61"/>
                <a:gd name="T38" fmla="*/ 6 w 40"/>
                <a:gd name="T39" fmla="*/ 61 h 61"/>
                <a:gd name="T40" fmla="*/ 7 w 40"/>
                <a:gd name="T41" fmla="*/ 51 h 61"/>
                <a:gd name="T42" fmla="*/ 10 w 40"/>
                <a:gd name="T43" fmla="*/ 40 h 61"/>
                <a:gd name="T44" fmla="*/ 14 w 40"/>
                <a:gd name="T45" fmla="*/ 30 h 61"/>
                <a:gd name="T46" fmla="*/ 18 w 40"/>
                <a:gd name="T47" fmla="*/ 20 h 61"/>
                <a:gd name="T48" fmla="*/ 22 w 40"/>
                <a:gd name="T49" fmla="*/ 16 h 61"/>
                <a:gd name="T50" fmla="*/ 25 w 40"/>
                <a:gd name="T51" fmla="*/ 13 h 61"/>
                <a:gd name="T52" fmla="*/ 29 w 40"/>
                <a:gd name="T53" fmla="*/ 12 h 61"/>
                <a:gd name="T54" fmla="*/ 32 w 40"/>
                <a:gd name="T55" fmla="*/ 11 h 61"/>
                <a:gd name="T56" fmla="*/ 36 w 40"/>
                <a:gd name="T57" fmla="*/ 12 h 61"/>
                <a:gd name="T58" fmla="*/ 40 w 40"/>
                <a:gd name="T59" fmla="*/ 15 h 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1">
                  <a:moveTo>
                    <a:pt x="40" y="15"/>
                  </a:moveTo>
                  <a:lnTo>
                    <a:pt x="39" y="8"/>
                  </a:lnTo>
                  <a:lnTo>
                    <a:pt x="37" y="4"/>
                  </a:lnTo>
                  <a:lnTo>
                    <a:pt x="36" y="1"/>
                  </a:lnTo>
                  <a:lnTo>
                    <a:pt x="33" y="0"/>
                  </a:lnTo>
                  <a:lnTo>
                    <a:pt x="31" y="1"/>
                  </a:lnTo>
                  <a:lnTo>
                    <a:pt x="26" y="5"/>
                  </a:lnTo>
                  <a:lnTo>
                    <a:pt x="21" y="12"/>
                  </a:lnTo>
                  <a:lnTo>
                    <a:pt x="16" y="19"/>
                  </a:lnTo>
                  <a:lnTo>
                    <a:pt x="11" y="24"/>
                  </a:lnTo>
                  <a:lnTo>
                    <a:pt x="8" y="29"/>
                  </a:lnTo>
                  <a:lnTo>
                    <a:pt x="5" y="33"/>
                  </a:lnTo>
                  <a:lnTo>
                    <a:pt x="1" y="38"/>
                  </a:lnTo>
                  <a:lnTo>
                    <a:pt x="1" y="40"/>
                  </a:lnTo>
                  <a:lnTo>
                    <a:pt x="0" y="45"/>
                  </a:lnTo>
                  <a:lnTo>
                    <a:pt x="0" y="48"/>
                  </a:lnTo>
                  <a:lnTo>
                    <a:pt x="1" y="51"/>
                  </a:lnTo>
                  <a:lnTo>
                    <a:pt x="2" y="55"/>
                  </a:lnTo>
                  <a:lnTo>
                    <a:pt x="3" y="59"/>
                  </a:lnTo>
                  <a:lnTo>
                    <a:pt x="6" y="61"/>
                  </a:lnTo>
                  <a:lnTo>
                    <a:pt x="7" y="51"/>
                  </a:lnTo>
                  <a:lnTo>
                    <a:pt x="10" y="40"/>
                  </a:lnTo>
                  <a:lnTo>
                    <a:pt x="14" y="30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5" y="13"/>
                  </a:lnTo>
                  <a:lnTo>
                    <a:pt x="29" y="12"/>
                  </a:lnTo>
                  <a:lnTo>
                    <a:pt x="32" y="11"/>
                  </a:lnTo>
                  <a:lnTo>
                    <a:pt x="36" y="12"/>
                  </a:lnTo>
                  <a:lnTo>
                    <a:pt x="4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9" name="Freeform 464"/>
            <p:cNvSpPr>
              <a:spLocks/>
            </p:cNvSpPr>
            <p:nvPr/>
          </p:nvSpPr>
          <p:spPr bwMode="auto">
            <a:xfrm>
              <a:off x="1497" y="2792"/>
              <a:ext cx="29" cy="30"/>
            </a:xfrm>
            <a:custGeom>
              <a:avLst/>
              <a:gdLst>
                <a:gd name="T0" fmla="*/ 4 w 29"/>
                <a:gd name="T1" fmla="*/ 30 h 30"/>
                <a:gd name="T2" fmla="*/ 4 w 29"/>
                <a:gd name="T3" fmla="*/ 29 h 30"/>
                <a:gd name="T4" fmla="*/ 29 w 29"/>
                <a:gd name="T5" fmla="*/ 3 h 30"/>
                <a:gd name="T6" fmla="*/ 27 w 29"/>
                <a:gd name="T7" fmla="*/ 2 h 30"/>
                <a:gd name="T8" fmla="*/ 23 w 29"/>
                <a:gd name="T9" fmla="*/ 0 h 30"/>
                <a:gd name="T10" fmla="*/ 19 w 29"/>
                <a:gd name="T11" fmla="*/ 2 h 30"/>
                <a:gd name="T12" fmla="*/ 8 w 29"/>
                <a:gd name="T13" fmla="*/ 7 h 30"/>
                <a:gd name="T14" fmla="*/ 1 w 29"/>
                <a:gd name="T15" fmla="*/ 11 h 30"/>
                <a:gd name="T16" fmla="*/ 0 w 29"/>
                <a:gd name="T17" fmla="*/ 13 h 30"/>
                <a:gd name="T18" fmla="*/ 1 w 29"/>
                <a:gd name="T19" fmla="*/ 14 h 30"/>
                <a:gd name="T20" fmla="*/ 1 w 29"/>
                <a:gd name="T21" fmla="*/ 20 h 30"/>
                <a:gd name="T22" fmla="*/ 1 w 29"/>
                <a:gd name="T23" fmla="*/ 26 h 30"/>
                <a:gd name="T24" fmla="*/ 4 w 29"/>
                <a:gd name="T25" fmla="*/ 3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0">
                  <a:moveTo>
                    <a:pt x="4" y="30"/>
                  </a:moveTo>
                  <a:lnTo>
                    <a:pt x="4" y="29"/>
                  </a:lnTo>
                  <a:lnTo>
                    <a:pt x="29" y="3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8" y="7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1" y="20"/>
                  </a:lnTo>
                  <a:lnTo>
                    <a:pt x="1" y="26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0" name="Freeform 465"/>
            <p:cNvSpPr>
              <a:spLocks/>
            </p:cNvSpPr>
            <p:nvPr/>
          </p:nvSpPr>
          <p:spPr bwMode="auto">
            <a:xfrm>
              <a:off x="1492" y="2851"/>
              <a:ext cx="32" cy="26"/>
            </a:xfrm>
            <a:custGeom>
              <a:avLst/>
              <a:gdLst>
                <a:gd name="T0" fmla="*/ 2 w 32"/>
                <a:gd name="T1" fmla="*/ 10 h 26"/>
                <a:gd name="T2" fmla="*/ 6 w 32"/>
                <a:gd name="T3" fmla="*/ 15 h 26"/>
                <a:gd name="T4" fmla="*/ 10 w 32"/>
                <a:gd name="T5" fmla="*/ 18 h 26"/>
                <a:gd name="T6" fmla="*/ 13 w 32"/>
                <a:gd name="T7" fmla="*/ 21 h 26"/>
                <a:gd name="T8" fmla="*/ 16 w 32"/>
                <a:gd name="T9" fmla="*/ 21 h 26"/>
                <a:gd name="T10" fmla="*/ 18 w 32"/>
                <a:gd name="T11" fmla="*/ 21 h 26"/>
                <a:gd name="T12" fmla="*/ 19 w 32"/>
                <a:gd name="T13" fmla="*/ 21 h 26"/>
                <a:gd name="T14" fmla="*/ 21 w 32"/>
                <a:gd name="T15" fmla="*/ 23 h 26"/>
                <a:gd name="T16" fmla="*/ 25 w 32"/>
                <a:gd name="T17" fmla="*/ 25 h 26"/>
                <a:gd name="T18" fmla="*/ 31 w 32"/>
                <a:gd name="T19" fmla="*/ 26 h 26"/>
                <a:gd name="T20" fmla="*/ 32 w 32"/>
                <a:gd name="T21" fmla="*/ 19 h 26"/>
                <a:gd name="T22" fmla="*/ 19 w 32"/>
                <a:gd name="T23" fmla="*/ 17 h 26"/>
                <a:gd name="T24" fmla="*/ 12 w 32"/>
                <a:gd name="T25" fmla="*/ 14 h 26"/>
                <a:gd name="T26" fmla="*/ 8 w 32"/>
                <a:gd name="T27" fmla="*/ 10 h 26"/>
                <a:gd name="T28" fmla="*/ 4 w 32"/>
                <a:gd name="T29" fmla="*/ 8 h 26"/>
                <a:gd name="T30" fmla="*/ 3 w 32"/>
                <a:gd name="T31" fmla="*/ 6 h 26"/>
                <a:gd name="T32" fmla="*/ 2 w 32"/>
                <a:gd name="T33" fmla="*/ 2 h 26"/>
                <a:gd name="T34" fmla="*/ 2 w 32"/>
                <a:gd name="T35" fmla="*/ 0 h 26"/>
                <a:gd name="T36" fmla="*/ 0 w 32"/>
                <a:gd name="T37" fmla="*/ 6 h 26"/>
                <a:gd name="T38" fmla="*/ 0 w 32"/>
                <a:gd name="T39" fmla="*/ 8 h 26"/>
                <a:gd name="T40" fmla="*/ 1 w 32"/>
                <a:gd name="T41" fmla="*/ 10 h 26"/>
                <a:gd name="T42" fmla="*/ 2 w 32"/>
                <a:gd name="T43" fmla="*/ 10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2" y="10"/>
                  </a:moveTo>
                  <a:lnTo>
                    <a:pt x="6" y="15"/>
                  </a:lnTo>
                  <a:lnTo>
                    <a:pt x="10" y="18"/>
                  </a:lnTo>
                  <a:lnTo>
                    <a:pt x="13" y="21"/>
                  </a:lnTo>
                  <a:lnTo>
                    <a:pt x="16" y="21"/>
                  </a:lnTo>
                  <a:lnTo>
                    <a:pt x="18" y="21"/>
                  </a:lnTo>
                  <a:lnTo>
                    <a:pt x="19" y="21"/>
                  </a:lnTo>
                  <a:lnTo>
                    <a:pt x="21" y="23"/>
                  </a:lnTo>
                  <a:lnTo>
                    <a:pt x="25" y="25"/>
                  </a:lnTo>
                  <a:lnTo>
                    <a:pt x="31" y="26"/>
                  </a:lnTo>
                  <a:lnTo>
                    <a:pt x="32" y="19"/>
                  </a:lnTo>
                  <a:lnTo>
                    <a:pt x="19" y="17"/>
                  </a:lnTo>
                  <a:lnTo>
                    <a:pt x="12" y="14"/>
                  </a:lnTo>
                  <a:lnTo>
                    <a:pt x="8" y="10"/>
                  </a:lnTo>
                  <a:lnTo>
                    <a:pt x="4" y="8"/>
                  </a:lnTo>
                  <a:lnTo>
                    <a:pt x="3" y="6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1" name="Freeform 466"/>
            <p:cNvSpPr>
              <a:spLocks/>
            </p:cNvSpPr>
            <p:nvPr/>
          </p:nvSpPr>
          <p:spPr bwMode="auto">
            <a:xfrm>
              <a:off x="1516" y="2857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2" name="Freeform 467"/>
            <p:cNvSpPr>
              <a:spLocks/>
            </p:cNvSpPr>
            <p:nvPr/>
          </p:nvSpPr>
          <p:spPr bwMode="auto">
            <a:xfrm>
              <a:off x="1516" y="2856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0 w 1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3" name="Freeform 468"/>
            <p:cNvSpPr>
              <a:spLocks/>
            </p:cNvSpPr>
            <p:nvPr/>
          </p:nvSpPr>
          <p:spPr bwMode="auto">
            <a:xfrm>
              <a:off x="1516" y="2825"/>
              <a:ext cx="35" cy="44"/>
            </a:xfrm>
            <a:custGeom>
              <a:avLst/>
              <a:gdLst>
                <a:gd name="T0" fmla="*/ 26 w 35"/>
                <a:gd name="T1" fmla="*/ 22 h 44"/>
                <a:gd name="T2" fmla="*/ 21 w 35"/>
                <a:gd name="T3" fmla="*/ 29 h 44"/>
                <a:gd name="T4" fmla="*/ 18 w 35"/>
                <a:gd name="T5" fmla="*/ 35 h 44"/>
                <a:gd name="T6" fmla="*/ 13 w 35"/>
                <a:gd name="T7" fmla="*/ 40 h 44"/>
                <a:gd name="T8" fmla="*/ 10 w 35"/>
                <a:gd name="T9" fmla="*/ 40 h 44"/>
                <a:gd name="T10" fmla="*/ 7 w 35"/>
                <a:gd name="T11" fmla="*/ 37 h 44"/>
                <a:gd name="T12" fmla="*/ 0 w 35"/>
                <a:gd name="T13" fmla="*/ 33 h 44"/>
                <a:gd name="T14" fmla="*/ 3 w 35"/>
                <a:gd name="T15" fmla="*/ 39 h 44"/>
                <a:gd name="T16" fmla="*/ 4 w 35"/>
                <a:gd name="T17" fmla="*/ 42 h 44"/>
                <a:gd name="T18" fmla="*/ 8 w 35"/>
                <a:gd name="T19" fmla="*/ 43 h 44"/>
                <a:gd name="T20" fmla="*/ 9 w 35"/>
                <a:gd name="T21" fmla="*/ 44 h 44"/>
                <a:gd name="T22" fmla="*/ 11 w 35"/>
                <a:gd name="T23" fmla="*/ 44 h 44"/>
                <a:gd name="T24" fmla="*/ 12 w 35"/>
                <a:gd name="T25" fmla="*/ 43 h 44"/>
                <a:gd name="T26" fmla="*/ 18 w 35"/>
                <a:gd name="T27" fmla="*/ 40 h 44"/>
                <a:gd name="T28" fmla="*/ 25 w 35"/>
                <a:gd name="T29" fmla="*/ 36 h 44"/>
                <a:gd name="T30" fmla="*/ 29 w 35"/>
                <a:gd name="T31" fmla="*/ 31 h 44"/>
                <a:gd name="T32" fmla="*/ 35 w 35"/>
                <a:gd name="T33" fmla="*/ 24 h 44"/>
                <a:gd name="T34" fmla="*/ 34 w 35"/>
                <a:gd name="T35" fmla="*/ 13 h 44"/>
                <a:gd name="T36" fmla="*/ 32 w 35"/>
                <a:gd name="T37" fmla="*/ 4 h 44"/>
                <a:gd name="T38" fmla="*/ 29 w 35"/>
                <a:gd name="T39" fmla="*/ 0 h 44"/>
                <a:gd name="T40" fmla="*/ 28 w 35"/>
                <a:gd name="T41" fmla="*/ 9 h 44"/>
                <a:gd name="T42" fmla="*/ 26 w 35"/>
                <a:gd name="T43" fmla="*/ 2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" h="44">
                  <a:moveTo>
                    <a:pt x="26" y="22"/>
                  </a:moveTo>
                  <a:lnTo>
                    <a:pt x="21" y="29"/>
                  </a:lnTo>
                  <a:lnTo>
                    <a:pt x="18" y="35"/>
                  </a:lnTo>
                  <a:lnTo>
                    <a:pt x="13" y="40"/>
                  </a:lnTo>
                  <a:lnTo>
                    <a:pt x="10" y="40"/>
                  </a:lnTo>
                  <a:lnTo>
                    <a:pt x="7" y="37"/>
                  </a:lnTo>
                  <a:lnTo>
                    <a:pt x="0" y="33"/>
                  </a:lnTo>
                  <a:lnTo>
                    <a:pt x="3" y="39"/>
                  </a:lnTo>
                  <a:lnTo>
                    <a:pt x="4" y="42"/>
                  </a:lnTo>
                  <a:lnTo>
                    <a:pt x="8" y="43"/>
                  </a:lnTo>
                  <a:lnTo>
                    <a:pt x="9" y="44"/>
                  </a:lnTo>
                  <a:lnTo>
                    <a:pt x="11" y="44"/>
                  </a:lnTo>
                  <a:lnTo>
                    <a:pt x="12" y="43"/>
                  </a:lnTo>
                  <a:lnTo>
                    <a:pt x="18" y="40"/>
                  </a:lnTo>
                  <a:lnTo>
                    <a:pt x="25" y="36"/>
                  </a:lnTo>
                  <a:lnTo>
                    <a:pt x="29" y="31"/>
                  </a:lnTo>
                  <a:lnTo>
                    <a:pt x="35" y="24"/>
                  </a:lnTo>
                  <a:lnTo>
                    <a:pt x="34" y="13"/>
                  </a:lnTo>
                  <a:lnTo>
                    <a:pt x="32" y="4"/>
                  </a:lnTo>
                  <a:lnTo>
                    <a:pt x="29" y="0"/>
                  </a:lnTo>
                  <a:lnTo>
                    <a:pt x="28" y="9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4" name="Freeform 469"/>
            <p:cNvSpPr>
              <a:spLocks/>
            </p:cNvSpPr>
            <p:nvPr/>
          </p:nvSpPr>
          <p:spPr bwMode="auto">
            <a:xfrm>
              <a:off x="1511" y="2825"/>
              <a:ext cx="28" cy="34"/>
            </a:xfrm>
            <a:custGeom>
              <a:avLst/>
              <a:gdLst>
                <a:gd name="T0" fmla="*/ 20 w 28"/>
                <a:gd name="T1" fmla="*/ 22 h 34"/>
                <a:gd name="T2" fmla="*/ 18 w 28"/>
                <a:gd name="T3" fmla="*/ 21 h 34"/>
                <a:gd name="T4" fmla="*/ 16 w 28"/>
                <a:gd name="T5" fmla="*/ 21 h 34"/>
                <a:gd name="T6" fmla="*/ 14 w 28"/>
                <a:gd name="T7" fmla="*/ 20 h 34"/>
                <a:gd name="T8" fmla="*/ 10 w 28"/>
                <a:gd name="T9" fmla="*/ 17 h 34"/>
                <a:gd name="T10" fmla="*/ 8 w 28"/>
                <a:gd name="T11" fmla="*/ 12 h 34"/>
                <a:gd name="T12" fmla="*/ 8 w 28"/>
                <a:gd name="T13" fmla="*/ 11 h 34"/>
                <a:gd name="T14" fmla="*/ 8 w 28"/>
                <a:gd name="T15" fmla="*/ 14 h 34"/>
                <a:gd name="T16" fmla="*/ 9 w 28"/>
                <a:gd name="T17" fmla="*/ 18 h 34"/>
                <a:gd name="T18" fmla="*/ 10 w 28"/>
                <a:gd name="T19" fmla="*/ 22 h 34"/>
                <a:gd name="T20" fmla="*/ 14 w 28"/>
                <a:gd name="T21" fmla="*/ 24 h 34"/>
                <a:gd name="T22" fmla="*/ 9 w 28"/>
                <a:gd name="T23" fmla="*/ 24 h 34"/>
                <a:gd name="T24" fmla="*/ 8 w 28"/>
                <a:gd name="T25" fmla="*/ 22 h 34"/>
                <a:gd name="T26" fmla="*/ 6 w 28"/>
                <a:gd name="T27" fmla="*/ 20 h 34"/>
                <a:gd name="T28" fmla="*/ 6 w 28"/>
                <a:gd name="T29" fmla="*/ 18 h 34"/>
                <a:gd name="T30" fmla="*/ 5 w 28"/>
                <a:gd name="T31" fmla="*/ 13 h 34"/>
                <a:gd name="T32" fmla="*/ 5 w 28"/>
                <a:gd name="T33" fmla="*/ 8 h 34"/>
                <a:gd name="T34" fmla="*/ 6 w 28"/>
                <a:gd name="T35" fmla="*/ 0 h 34"/>
                <a:gd name="T36" fmla="*/ 0 w 28"/>
                <a:gd name="T37" fmla="*/ 16 h 34"/>
                <a:gd name="T38" fmla="*/ 4 w 28"/>
                <a:gd name="T39" fmla="*/ 22 h 34"/>
                <a:gd name="T40" fmla="*/ 7 w 28"/>
                <a:gd name="T41" fmla="*/ 27 h 34"/>
                <a:gd name="T42" fmla="*/ 10 w 28"/>
                <a:gd name="T43" fmla="*/ 29 h 34"/>
                <a:gd name="T44" fmla="*/ 10 w 28"/>
                <a:gd name="T45" fmla="*/ 31 h 34"/>
                <a:gd name="T46" fmla="*/ 12 w 28"/>
                <a:gd name="T47" fmla="*/ 32 h 34"/>
                <a:gd name="T48" fmla="*/ 14 w 28"/>
                <a:gd name="T49" fmla="*/ 33 h 34"/>
                <a:gd name="T50" fmla="*/ 20 w 28"/>
                <a:gd name="T51" fmla="*/ 34 h 34"/>
                <a:gd name="T52" fmla="*/ 22 w 28"/>
                <a:gd name="T53" fmla="*/ 33 h 34"/>
                <a:gd name="T54" fmla="*/ 25 w 28"/>
                <a:gd name="T55" fmla="*/ 29 h 34"/>
                <a:gd name="T56" fmla="*/ 26 w 28"/>
                <a:gd name="T57" fmla="*/ 27 h 34"/>
                <a:gd name="T58" fmla="*/ 28 w 28"/>
                <a:gd name="T59" fmla="*/ 24 h 34"/>
                <a:gd name="T60" fmla="*/ 28 w 28"/>
                <a:gd name="T61" fmla="*/ 19 h 34"/>
                <a:gd name="T62" fmla="*/ 25 w 28"/>
                <a:gd name="T63" fmla="*/ 13 h 34"/>
                <a:gd name="T64" fmla="*/ 24 w 28"/>
                <a:gd name="T65" fmla="*/ 18 h 34"/>
                <a:gd name="T66" fmla="*/ 22 w 28"/>
                <a:gd name="T67" fmla="*/ 20 h 34"/>
                <a:gd name="T68" fmla="*/ 20 w 28"/>
                <a:gd name="T69" fmla="*/ 22 h 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8" h="34">
                  <a:moveTo>
                    <a:pt x="20" y="22"/>
                  </a:moveTo>
                  <a:lnTo>
                    <a:pt x="18" y="21"/>
                  </a:lnTo>
                  <a:lnTo>
                    <a:pt x="16" y="21"/>
                  </a:lnTo>
                  <a:lnTo>
                    <a:pt x="14" y="20"/>
                  </a:lnTo>
                  <a:lnTo>
                    <a:pt x="10" y="17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8" y="14"/>
                  </a:lnTo>
                  <a:lnTo>
                    <a:pt x="9" y="18"/>
                  </a:lnTo>
                  <a:lnTo>
                    <a:pt x="10" y="22"/>
                  </a:lnTo>
                  <a:lnTo>
                    <a:pt x="14" y="24"/>
                  </a:lnTo>
                  <a:lnTo>
                    <a:pt x="9" y="24"/>
                  </a:lnTo>
                  <a:lnTo>
                    <a:pt x="8" y="22"/>
                  </a:lnTo>
                  <a:lnTo>
                    <a:pt x="6" y="20"/>
                  </a:lnTo>
                  <a:lnTo>
                    <a:pt x="6" y="18"/>
                  </a:lnTo>
                  <a:lnTo>
                    <a:pt x="5" y="13"/>
                  </a:lnTo>
                  <a:lnTo>
                    <a:pt x="5" y="8"/>
                  </a:lnTo>
                  <a:lnTo>
                    <a:pt x="6" y="0"/>
                  </a:lnTo>
                  <a:lnTo>
                    <a:pt x="0" y="16"/>
                  </a:lnTo>
                  <a:lnTo>
                    <a:pt x="4" y="22"/>
                  </a:lnTo>
                  <a:lnTo>
                    <a:pt x="7" y="27"/>
                  </a:lnTo>
                  <a:lnTo>
                    <a:pt x="10" y="29"/>
                  </a:lnTo>
                  <a:lnTo>
                    <a:pt x="10" y="31"/>
                  </a:lnTo>
                  <a:lnTo>
                    <a:pt x="12" y="32"/>
                  </a:lnTo>
                  <a:lnTo>
                    <a:pt x="14" y="33"/>
                  </a:lnTo>
                  <a:lnTo>
                    <a:pt x="20" y="34"/>
                  </a:lnTo>
                  <a:lnTo>
                    <a:pt x="22" y="33"/>
                  </a:lnTo>
                  <a:lnTo>
                    <a:pt x="25" y="29"/>
                  </a:lnTo>
                  <a:lnTo>
                    <a:pt x="26" y="27"/>
                  </a:lnTo>
                  <a:lnTo>
                    <a:pt x="28" y="24"/>
                  </a:lnTo>
                  <a:lnTo>
                    <a:pt x="28" y="19"/>
                  </a:lnTo>
                  <a:lnTo>
                    <a:pt x="25" y="13"/>
                  </a:lnTo>
                  <a:lnTo>
                    <a:pt x="24" y="18"/>
                  </a:lnTo>
                  <a:lnTo>
                    <a:pt x="22" y="20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5" name="Freeform 470"/>
            <p:cNvSpPr>
              <a:spLocks/>
            </p:cNvSpPr>
            <p:nvPr/>
          </p:nvSpPr>
          <p:spPr bwMode="auto">
            <a:xfrm>
              <a:off x="1518" y="2815"/>
              <a:ext cx="26" cy="28"/>
            </a:xfrm>
            <a:custGeom>
              <a:avLst/>
              <a:gdLst>
                <a:gd name="T0" fmla="*/ 18 w 26"/>
                <a:gd name="T1" fmla="*/ 0 h 28"/>
                <a:gd name="T2" fmla="*/ 16 w 26"/>
                <a:gd name="T3" fmla="*/ 0 h 28"/>
                <a:gd name="T4" fmla="*/ 13 w 26"/>
                <a:gd name="T5" fmla="*/ 0 h 28"/>
                <a:gd name="T6" fmla="*/ 7 w 26"/>
                <a:gd name="T7" fmla="*/ 4 h 28"/>
                <a:gd name="T8" fmla="*/ 0 w 26"/>
                <a:gd name="T9" fmla="*/ 8 h 28"/>
                <a:gd name="T10" fmla="*/ 0 w 26"/>
                <a:gd name="T11" fmla="*/ 10 h 28"/>
                <a:gd name="T12" fmla="*/ 1 w 26"/>
                <a:gd name="T13" fmla="*/ 12 h 28"/>
                <a:gd name="T14" fmla="*/ 2 w 26"/>
                <a:gd name="T15" fmla="*/ 12 h 28"/>
                <a:gd name="T16" fmla="*/ 3 w 26"/>
                <a:gd name="T17" fmla="*/ 12 h 28"/>
                <a:gd name="T18" fmla="*/ 6 w 26"/>
                <a:gd name="T19" fmla="*/ 12 h 28"/>
                <a:gd name="T20" fmla="*/ 8 w 26"/>
                <a:gd name="T21" fmla="*/ 10 h 28"/>
                <a:gd name="T22" fmla="*/ 10 w 26"/>
                <a:gd name="T23" fmla="*/ 11 h 28"/>
                <a:gd name="T24" fmla="*/ 14 w 26"/>
                <a:gd name="T25" fmla="*/ 14 h 28"/>
                <a:gd name="T26" fmla="*/ 18 w 26"/>
                <a:gd name="T27" fmla="*/ 18 h 28"/>
                <a:gd name="T28" fmla="*/ 21 w 26"/>
                <a:gd name="T29" fmla="*/ 21 h 28"/>
                <a:gd name="T30" fmla="*/ 21 w 26"/>
                <a:gd name="T31" fmla="*/ 23 h 28"/>
                <a:gd name="T32" fmla="*/ 22 w 26"/>
                <a:gd name="T33" fmla="*/ 28 h 28"/>
                <a:gd name="T34" fmla="*/ 26 w 26"/>
                <a:gd name="T35" fmla="*/ 8 h 28"/>
                <a:gd name="T36" fmla="*/ 26 w 26"/>
                <a:gd name="T37" fmla="*/ 6 h 28"/>
                <a:gd name="T38" fmla="*/ 24 w 26"/>
                <a:gd name="T39" fmla="*/ 5 h 28"/>
                <a:gd name="T40" fmla="*/ 21 w 26"/>
                <a:gd name="T41" fmla="*/ 3 h 28"/>
                <a:gd name="T42" fmla="*/ 18 w 26"/>
                <a:gd name="T43" fmla="*/ 0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8">
                  <a:moveTo>
                    <a:pt x="18" y="0"/>
                  </a:moveTo>
                  <a:lnTo>
                    <a:pt x="16" y="0"/>
                  </a:lnTo>
                  <a:lnTo>
                    <a:pt x="13" y="0"/>
                  </a:lnTo>
                  <a:lnTo>
                    <a:pt x="7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11"/>
                  </a:lnTo>
                  <a:lnTo>
                    <a:pt x="14" y="14"/>
                  </a:lnTo>
                  <a:lnTo>
                    <a:pt x="18" y="18"/>
                  </a:lnTo>
                  <a:lnTo>
                    <a:pt x="21" y="21"/>
                  </a:lnTo>
                  <a:lnTo>
                    <a:pt x="21" y="23"/>
                  </a:lnTo>
                  <a:lnTo>
                    <a:pt x="22" y="28"/>
                  </a:lnTo>
                  <a:lnTo>
                    <a:pt x="26" y="8"/>
                  </a:lnTo>
                  <a:lnTo>
                    <a:pt x="26" y="6"/>
                  </a:lnTo>
                  <a:lnTo>
                    <a:pt x="24" y="5"/>
                  </a:lnTo>
                  <a:lnTo>
                    <a:pt x="21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6" name="Freeform 471"/>
            <p:cNvSpPr>
              <a:spLocks/>
            </p:cNvSpPr>
            <p:nvPr/>
          </p:nvSpPr>
          <p:spPr bwMode="auto">
            <a:xfrm>
              <a:off x="1555" y="2748"/>
              <a:ext cx="76" cy="203"/>
            </a:xfrm>
            <a:custGeom>
              <a:avLst/>
              <a:gdLst>
                <a:gd name="T0" fmla="*/ 58 w 76"/>
                <a:gd name="T1" fmla="*/ 98 h 203"/>
                <a:gd name="T2" fmla="*/ 60 w 76"/>
                <a:gd name="T3" fmla="*/ 106 h 203"/>
                <a:gd name="T4" fmla="*/ 63 w 76"/>
                <a:gd name="T5" fmla="*/ 116 h 203"/>
                <a:gd name="T6" fmla="*/ 63 w 76"/>
                <a:gd name="T7" fmla="*/ 127 h 203"/>
                <a:gd name="T8" fmla="*/ 63 w 76"/>
                <a:gd name="T9" fmla="*/ 140 h 203"/>
                <a:gd name="T10" fmla="*/ 60 w 76"/>
                <a:gd name="T11" fmla="*/ 153 h 203"/>
                <a:gd name="T12" fmla="*/ 57 w 76"/>
                <a:gd name="T13" fmla="*/ 160 h 203"/>
                <a:gd name="T14" fmla="*/ 53 w 76"/>
                <a:gd name="T15" fmla="*/ 167 h 203"/>
                <a:gd name="T16" fmla="*/ 50 w 76"/>
                <a:gd name="T17" fmla="*/ 174 h 203"/>
                <a:gd name="T18" fmla="*/ 44 w 76"/>
                <a:gd name="T19" fmla="*/ 180 h 203"/>
                <a:gd name="T20" fmla="*/ 40 w 76"/>
                <a:gd name="T21" fmla="*/ 183 h 203"/>
                <a:gd name="T22" fmla="*/ 34 w 76"/>
                <a:gd name="T23" fmla="*/ 187 h 203"/>
                <a:gd name="T24" fmla="*/ 18 w 76"/>
                <a:gd name="T25" fmla="*/ 193 h 203"/>
                <a:gd name="T26" fmla="*/ 4 w 76"/>
                <a:gd name="T27" fmla="*/ 199 h 203"/>
                <a:gd name="T28" fmla="*/ 1 w 76"/>
                <a:gd name="T29" fmla="*/ 201 h 203"/>
                <a:gd name="T30" fmla="*/ 0 w 76"/>
                <a:gd name="T31" fmla="*/ 201 h 203"/>
                <a:gd name="T32" fmla="*/ 1 w 76"/>
                <a:gd name="T33" fmla="*/ 203 h 203"/>
                <a:gd name="T34" fmla="*/ 5 w 76"/>
                <a:gd name="T35" fmla="*/ 203 h 203"/>
                <a:gd name="T36" fmla="*/ 11 w 76"/>
                <a:gd name="T37" fmla="*/ 201 h 203"/>
                <a:gd name="T38" fmla="*/ 17 w 76"/>
                <a:gd name="T39" fmla="*/ 200 h 203"/>
                <a:gd name="T40" fmla="*/ 23 w 76"/>
                <a:gd name="T41" fmla="*/ 198 h 203"/>
                <a:gd name="T42" fmla="*/ 35 w 76"/>
                <a:gd name="T43" fmla="*/ 192 h 203"/>
                <a:gd name="T44" fmla="*/ 47 w 76"/>
                <a:gd name="T45" fmla="*/ 184 h 203"/>
                <a:gd name="T46" fmla="*/ 56 w 76"/>
                <a:gd name="T47" fmla="*/ 176 h 203"/>
                <a:gd name="T48" fmla="*/ 65 w 76"/>
                <a:gd name="T49" fmla="*/ 169 h 203"/>
                <a:gd name="T50" fmla="*/ 72 w 76"/>
                <a:gd name="T51" fmla="*/ 162 h 203"/>
                <a:gd name="T52" fmla="*/ 73 w 76"/>
                <a:gd name="T53" fmla="*/ 157 h 203"/>
                <a:gd name="T54" fmla="*/ 75 w 76"/>
                <a:gd name="T55" fmla="*/ 142 h 203"/>
                <a:gd name="T56" fmla="*/ 76 w 76"/>
                <a:gd name="T57" fmla="*/ 120 h 203"/>
                <a:gd name="T58" fmla="*/ 76 w 76"/>
                <a:gd name="T59" fmla="*/ 106 h 203"/>
                <a:gd name="T60" fmla="*/ 75 w 76"/>
                <a:gd name="T61" fmla="*/ 94 h 203"/>
                <a:gd name="T62" fmla="*/ 73 w 76"/>
                <a:gd name="T63" fmla="*/ 80 h 203"/>
                <a:gd name="T64" fmla="*/ 69 w 76"/>
                <a:gd name="T65" fmla="*/ 65 h 203"/>
                <a:gd name="T66" fmla="*/ 64 w 76"/>
                <a:gd name="T67" fmla="*/ 53 h 203"/>
                <a:gd name="T68" fmla="*/ 57 w 76"/>
                <a:gd name="T69" fmla="*/ 39 h 203"/>
                <a:gd name="T70" fmla="*/ 48 w 76"/>
                <a:gd name="T71" fmla="*/ 27 h 203"/>
                <a:gd name="T72" fmla="*/ 42 w 76"/>
                <a:gd name="T73" fmla="*/ 22 h 203"/>
                <a:gd name="T74" fmla="*/ 36 w 76"/>
                <a:gd name="T75" fmla="*/ 16 h 203"/>
                <a:gd name="T76" fmla="*/ 29 w 76"/>
                <a:gd name="T77" fmla="*/ 11 h 203"/>
                <a:gd name="T78" fmla="*/ 21 w 76"/>
                <a:gd name="T79" fmla="*/ 7 h 203"/>
                <a:gd name="T80" fmla="*/ 13 w 76"/>
                <a:gd name="T81" fmla="*/ 3 h 203"/>
                <a:gd name="T82" fmla="*/ 5 w 76"/>
                <a:gd name="T83" fmla="*/ 0 h 203"/>
                <a:gd name="T84" fmla="*/ 13 w 76"/>
                <a:gd name="T85" fmla="*/ 6 h 203"/>
                <a:gd name="T86" fmla="*/ 21 w 76"/>
                <a:gd name="T87" fmla="*/ 12 h 203"/>
                <a:gd name="T88" fmla="*/ 32 w 76"/>
                <a:gd name="T89" fmla="*/ 22 h 203"/>
                <a:gd name="T90" fmla="*/ 41 w 76"/>
                <a:gd name="T91" fmla="*/ 32 h 203"/>
                <a:gd name="T92" fmla="*/ 50 w 76"/>
                <a:gd name="T93" fmla="*/ 43 h 203"/>
                <a:gd name="T94" fmla="*/ 53 w 76"/>
                <a:gd name="T95" fmla="*/ 50 h 203"/>
                <a:gd name="T96" fmla="*/ 56 w 76"/>
                <a:gd name="T97" fmla="*/ 56 h 203"/>
                <a:gd name="T98" fmla="*/ 58 w 76"/>
                <a:gd name="T99" fmla="*/ 63 h 203"/>
                <a:gd name="T100" fmla="*/ 59 w 76"/>
                <a:gd name="T101" fmla="*/ 69 h 203"/>
                <a:gd name="T102" fmla="*/ 63 w 76"/>
                <a:gd name="T103" fmla="*/ 77 h 203"/>
                <a:gd name="T104" fmla="*/ 64 w 76"/>
                <a:gd name="T105" fmla="*/ 83 h 203"/>
                <a:gd name="T106" fmla="*/ 63 w 76"/>
                <a:gd name="T107" fmla="*/ 86 h 203"/>
                <a:gd name="T108" fmla="*/ 63 w 76"/>
                <a:gd name="T109" fmla="*/ 88 h 203"/>
                <a:gd name="T110" fmla="*/ 60 w 76"/>
                <a:gd name="T111" fmla="*/ 93 h 203"/>
                <a:gd name="T112" fmla="*/ 58 w 76"/>
                <a:gd name="T113" fmla="*/ 95 h 203"/>
                <a:gd name="T114" fmla="*/ 58 w 76"/>
                <a:gd name="T115" fmla="*/ 98 h 20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6" h="203">
                  <a:moveTo>
                    <a:pt x="58" y="98"/>
                  </a:moveTo>
                  <a:lnTo>
                    <a:pt x="60" y="106"/>
                  </a:lnTo>
                  <a:lnTo>
                    <a:pt x="63" y="116"/>
                  </a:lnTo>
                  <a:lnTo>
                    <a:pt x="63" y="127"/>
                  </a:lnTo>
                  <a:lnTo>
                    <a:pt x="63" y="140"/>
                  </a:lnTo>
                  <a:lnTo>
                    <a:pt x="60" y="153"/>
                  </a:lnTo>
                  <a:lnTo>
                    <a:pt x="57" y="160"/>
                  </a:lnTo>
                  <a:lnTo>
                    <a:pt x="53" y="167"/>
                  </a:lnTo>
                  <a:lnTo>
                    <a:pt x="50" y="174"/>
                  </a:lnTo>
                  <a:lnTo>
                    <a:pt x="44" y="180"/>
                  </a:lnTo>
                  <a:lnTo>
                    <a:pt x="40" y="183"/>
                  </a:lnTo>
                  <a:lnTo>
                    <a:pt x="34" y="187"/>
                  </a:lnTo>
                  <a:lnTo>
                    <a:pt x="18" y="193"/>
                  </a:lnTo>
                  <a:lnTo>
                    <a:pt x="4" y="199"/>
                  </a:lnTo>
                  <a:lnTo>
                    <a:pt x="1" y="201"/>
                  </a:lnTo>
                  <a:lnTo>
                    <a:pt x="0" y="201"/>
                  </a:lnTo>
                  <a:lnTo>
                    <a:pt x="1" y="203"/>
                  </a:lnTo>
                  <a:lnTo>
                    <a:pt x="5" y="203"/>
                  </a:lnTo>
                  <a:lnTo>
                    <a:pt x="11" y="201"/>
                  </a:lnTo>
                  <a:lnTo>
                    <a:pt x="17" y="200"/>
                  </a:lnTo>
                  <a:lnTo>
                    <a:pt x="23" y="198"/>
                  </a:lnTo>
                  <a:lnTo>
                    <a:pt x="35" y="192"/>
                  </a:lnTo>
                  <a:lnTo>
                    <a:pt x="47" y="184"/>
                  </a:lnTo>
                  <a:lnTo>
                    <a:pt x="56" y="176"/>
                  </a:lnTo>
                  <a:lnTo>
                    <a:pt x="65" y="169"/>
                  </a:lnTo>
                  <a:lnTo>
                    <a:pt x="72" y="162"/>
                  </a:lnTo>
                  <a:lnTo>
                    <a:pt x="73" y="157"/>
                  </a:lnTo>
                  <a:lnTo>
                    <a:pt x="75" y="142"/>
                  </a:lnTo>
                  <a:lnTo>
                    <a:pt x="76" y="120"/>
                  </a:lnTo>
                  <a:lnTo>
                    <a:pt x="76" y="106"/>
                  </a:lnTo>
                  <a:lnTo>
                    <a:pt x="75" y="94"/>
                  </a:lnTo>
                  <a:lnTo>
                    <a:pt x="73" y="80"/>
                  </a:lnTo>
                  <a:lnTo>
                    <a:pt x="69" y="65"/>
                  </a:lnTo>
                  <a:lnTo>
                    <a:pt x="64" y="53"/>
                  </a:lnTo>
                  <a:lnTo>
                    <a:pt x="57" y="39"/>
                  </a:lnTo>
                  <a:lnTo>
                    <a:pt x="48" y="27"/>
                  </a:lnTo>
                  <a:lnTo>
                    <a:pt x="42" y="22"/>
                  </a:lnTo>
                  <a:lnTo>
                    <a:pt x="36" y="16"/>
                  </a:lnTo>
                  <a:lnTo>
                    <a:pt x="29" y="11"/>
                  </a:lnTo>
                  <a:lnTo>
                    <a:pt x="21" y="7"/>
                  </a:lnTo>
                  <a:lnTo>
                    <a:pt x="13" y="3"/>
                  </a:lnTo>
                  <a:lnTo>
                    <a:pt x="5" y="0"/>
                  </a:lnTo>
                  <a:lnTo>
                    <a:pt x="13" y="6"/>
                  </a:lnTo>
                  <a:lnTo>
                    <a:pt x="21" y="12"/>
                  </a:lnTo>
                  <a:lnTo>
                    <a:pt x="32" y="22"/>
                  </a:lnTo>
                  <a:lnTo>
                    <a:pt x="41" y="32"/>
                  </a:lnTo>
                  <a:lnTo>
                    <a:pt x="50" y="43"/>
                  </a:lnTo>
                  <a:lnTo>
                    <a:pt x="53" y="50"/>
                  </a:lnTo>
                  <a:lnTo>
                    <a:pt x="56" y="56"/>
                  </a:lnTo>
                  <a:lnTo>
                    <a:pt x="58" y="63"/>
                  </a:lnTo>
                  <a:lnTo>
                    <a:pt x="59" y="69"/>
                  </a:lnTo>
                  <a:lnTo>
                    <a:pt x="63" y="77"/>
                  </a:lnTo>
                  <a:lnTo>
                    <a:pt x="64" y="83"/>
                  </a:lnTo>
                  <a:lnTo>
                    <a:pt x="63" y="86"/>
                  </a:lnTo>
                  <a:lnTo>
                    <a:pt x="63" y="88"/>
                  </a:lnTo>
                  <a:lnTo>
                    <a:pt x="60" y="93"/>
                  </a:lnTo>
                  <a:lnTo>
                    <a:pt x="58" y="95"/>
                  </a:lnTo>
                  <a:lnTo>
                    <a:pt x="58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7" name="Freeform 472"/>
            <p:cNvSpPr>
              <a:spLocks/>
            </p:cNvSpPr>
            <p:nvPr/>
          </p:nvSpPr>
          <p:spPr bwMode="auto">
            <a:xfrm>
              <a:off x="1496" y="2711"/>
              <a:ext cx="61" cy="29"/>
            </a:xfrm>
            <a:custGeom>
              <a:avLst/>
              <a:gdLst>
                <a:gd name="T0" fmla="*/ 0 w 61"/>
                <a:gd name="T1" fmla="*/ 29 h 29"/>
                <a:gd name="T2" fmla="*/ 1 w 61"/>
                <a:gd name="T3" fmla="*/ 26 h 29"/>
                <a:gd name="T4" fmla="*/ 4 w 61"/>
                <a:gd name="T5" fmla="*/ 22 h 29"/>
                <a:gd name="T6" fmla="*/ 7 w 61"/>
                <a:gd name="T7" fmla="*/ 17 h 29"/>
                <a:gd name="T8" fmla="*/ 12 w 61"/>
                <a:gd name="T9" fmla="*/ 13 h 29"/>
                <a:gd name="T10" fmla="*/ 20 w 61"/>
                <a:gd name="T11" fmla="*/ 7 h 29"/>
                <a:gd name="T12" fmla="*/ 30 w 61"/>
                <a:gd name="T13" fmla="*/ 4 h 29"/>
                <a:gd name="T14" fmla="*/ 37 w 61"/>
                <a:gd name="T15" fmla="*/ 2 h 29"/>
                <a:gd name="T16" fmla="*/ 44 w 61"/>
                <a:gd name="T17" fmla="*/ 1 h 29"/>
                <a:gd name="T18" fmla="*/ 52 w 61"/>
                <a:gd name="T19" fmla="*/ 1 h 29"/>
                <a:gd name="T20" fmla="*/ 61 w 61"/>
                <a:gd name="T21" fmla="*/ 2 h 29"/>
                <a:gd name="T22" fmla="*/ 52 w 61"/>
                <a:gd name="T23" fmla="*/ 1 h 29"/>
                <a:gd name="T24" fmla="*/ 43 w 61"/>
                <a:gd name="T25" fmla="*/ 0 h 29"/>
                <a:gd name="T26" fmla="*/ 32 w 61"/>
                <a:gd name="T27" fmla="*/ 1 h 29"/>
                <a:gd name="T28" fmla="*/ 21 w 61"/>
                <a:gd name="T29" fmla="*/ 4 h 29"/>
                <a:gd name="T30" fmla="*/ 16 w 61"/>
                <a:gd name="T31" fmla="*/ 6 h 29"/>
                <a:gd name="T32" fmla="*/ 12 w 61"/>
                <a:gd name="T33" fmla="*/ 8 h 29"/>
                <a:gd name="T34" fmla="*/ 7 w 61"/>
                <a:gd name="T35" fmla="*/ 12 h 29"/>
                <a:gd name="T36" fmla="*/ 4 w 61"/>
                <a:gd name="T37" fmla="*/ 16 h 29"/>
                <a:gd name="T38" fmla="*/ 1 w 61"/>
                <a:gd name="T39" fmla="*/ 22 h 29"/>
                <a:gd name="T40" fmla="*/ 0 w 61"/>
                <a:gd name="T41" fmla="*/ 29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9">
                  <a:moveTo>
                    <a:pt x="0" y="29"/>
                  </a:moveTo>
                  <a:lnTo>
                    <a:pt x="1" y="26"/>
                  </a:lnTo>
                  <a:lnTo>
                    <a:pt x="4" y="22"/>
                  </a:lnTo>
                  <a:lnTo>
                    <a:pt x="7" y="17"/>
                  </a:lnTo>
                  <a:lnTo>
                    <a:pt x="12" y="13"/>
                  </a:lnTo>
                  <a:lnTo>
                    <a:pt x="20" y="7"/>
                  </a:lnTo>
                  <a:lnTo>
                    <a:pt x="30" y="4"/>
                  </a:lnTo>
                  <a:lnTo>
                    <a:pt x="37" y="2"/>
                  </a:lnTo>
                  <a:lnTo>
                    <a:pt x="44" y="1"/>
                  </a:lnTo>
                  <a:lnTo>
                    <a:pt x="52" y="1"/>
                  </a:lnTo>
                  <a:lnTo>
                    <a:pt x="61" y="2"/>
                  </a:lnTo>
                  <a:lnTo>
                    <a:pt x="52" y="1"/>
                  </a:lnTo>
                  <a:lnTo>
                    <a:pt x="43" y="0"/>
                  </a:lnTo>
                  <a:lnTo>
                    <a:pt x="32" y="1"/>
                  </a:lnTo>
                  <a:lnTo>
                    <a:pt x="21" y="4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7" y="12"/>
                  </a:lnTo>
                  <a:lnTo>
                    <a:pt x="4" y="16"/>
                  </a:lnTo>
                  <a:lnTo>
                    <a:pt x="1" y="22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8" name="Freeform 473"/>
            <p:cNvSpPr>
              <a:spLocks/>
            </p:cNvSpPr>
            <p:nvPr/>
          </p:nvSpPr>
          <p:spPr bwMode="auto">
            <a:xfrm>
              <a:off x="1523" y="2835"/>
              <a:ext cx="6" cy="8"/>
            </a:xfrm>
            <a:custGeom>
              <a:avLst/>
              <a:gdLst>
                <a:gd name="T0" fmla="*/ 1 w 6"/>
                <a:gd name="T1" fmla="*/ 4 h 8"/>
                <a:gd name="T2" fmla="*/ 2 w 6"/>
                <a:gd name="T3" fmla="*/ 7 h 8"/>
                <a:gd name="T4" fmla="*/ 4 w 6"/>
                <a:gd name="T5" fmla="*/ 8 h 8"/>
                <a:gd name="T6" fmla="*/ 6 w 6"/>
                <a:gd name="T7" fmla="*/ 8 h 8"/>
                <a:gd name="T8" fmla="*/ 3 w 6"/>
                <a:gd name="T9" fmla="*/ 4 h 8"/>
                <a:gd name="T10" fmla="*/ 1 w 6"/>
                <a:gd name="T11" fmla="*/ 2 h 8"/>
                <a:gd name="T12" fmla="*/ 0 w 6"/>
                <a:gd name="T13" fmla="*/ 0 h 8"/>
                <a:gd name="T14" fmla="*/ 0 w 6"/>
                <a:gd name="T15" fmla="*/ 2 h 8"/>
                <a:gd name="T16" fmla="*/ 1 w 6"/>
                <a:gd name="T17" fmla="*/ 4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1" y="4"/>
                  </a:moveTo>
                  <a:lnTo>
                    <a:pt x="2" y="7"/>
                  </a:lnTo>
                  <a:lnTo>
                    <a:pt x="4" y="8"/>
                  </a:lnTo>
                  <a:lnTo>
                    <a:pt x="6" y="8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09" name="Freeform 474"/>
            <p:cNvSpPr>
              <a:spLocks/>
            </p:cNvSpPr>
            <p:nvPr/>
          </p:nvSpPr>
          <p:spPr bwMode="auto">
            <a:xfrm>
              <a:off x="1477" y="2779"/>
              <a:ext cx="66" cy="121"/>
            </a:xfrm>
            <a:custGeom>
              <a:avLst/>
              <a:gdLst>
                <a:gd name="T0" fmla="*/ 66 w 66"/>
                <a:gd name="T1" fmla="*/ 2 h 121"/>
                <a:gd name="T2" fmla="*/ 57 w 66"/>
                <a:gd name="T3" fmla="*/ 1 h 121"/>
                <a:gd name="T4" fmla="*/ 49 w 66"/>
                <a:gd name="T5" fmla="*/ 0 h 121"/>
                <a:gd name="T6" fmla="*/ 42 w 66"/>
                <a:gd name="T7" fmla="*/ 0 h 121"/>
                <a:gd name="T8" fmla="*/ 35 w 66"/>
                <a:gd name="T9" fmla="*/ 1 h 121"/>
                <a:gd name="T10" fmla="*/ 28 w 66"/>
                <a:gd name="T11" fmla="*/ 3 h 121"/>
                <a:gd name="T12" fmla="*/ 24 w 66"/>
                <a:gd name="T13" fmla="*/ 5 h 121"/>
                <a:gd name="T14" fmla="*/ 18 w 66"/>
                <a:gd name="T15" fmla="*/ 9 h 121"/>
                <a:gd name="T16" fmla="*/ 15 w 66"/>
                <a:gd name="T17" fmla="*/ 12 h 121"/>
                <a:gd name="T18" fmla="*/ 11 w 66"/>
                <a:gd name="T19" fmla="*/ 16 h 121"/>
                <a:gd name="T20" fmla="*/ 8 w 66"/>
                <a:gd name="T21" fmla="*/ 20 h 121"/>
                <a:gd name="T22" fmla="*/ 3 w 66"/>
                <a:gd name="T23" fmla="*/ 31 h 121"/>
                <a:gd name="T24" fmla="*/ 1 w 66"/>
                <a:gd name="T25" fmla="*/ 42 h 121"/>
                <a:gd name="T26" fmla="*/ 0 w 66"/>
                <a:gd name="T27" fmla="*/ 54 h 121"/>
                <a:gd name="T28" fmla="*/ 0 w 66"/>
                <a:gd name="T29" fmla="*/ 65 h 121"/>
                <a:gd name="T30" fmla="*/ 0 w 66"/>
                <a:gd name="T31" fmla="*/ 77 h 121"/>
                <a:gd name="T32" fmla="*/ 3 w 66"/>
                <a:gd name="T33" fmla="*/ 98 h 121"/>
                <a:gd name="T34" fmla="*/ 7 w 66"/>
                <a:gd name="T35" fmla="*/ 113 h 121"/>
                <a:gd name="T36" fmla="*/ 9 w 66"/>
                <a:gd name="T37" fmla="*/ 119 h 121"/>
                <a:gd name="T38" fmla="*/ 15 w 66"/>
                <a:gd name="T39" fmla="*/ 119 h 121"/>
                <a:gd name="T40" fmla="*/ 24 w 66"/>
                <a:gd name="T41" fmla="*/ 120 h 121"/>
                <a:gd name="T42" fmla="*/ 35 w 66"/>
                <a:gd name="T43" fmla="*/ 121 h 121"/>
                <a:gd name="T44" fmla="*/ 43 w 66"/>
                <a:gd name="T45" fmla="*/ 121 h 121"/>
                <a:gd name="T46" fmla="*/ 26 w 66"/>
                <a:gd name="T47" fmla="*/ 112 h 121"/>
                <a:gd name="T48" fmla="*/ 19 w 66"/>
                <a:gd name="T49" fmla="*/ 110 h 121"/>
                <a:gd name="T50" fmla="*/ 15 w 66"/>
                <a:gd name="T51" fmla="*/ 107 h 121"/>
                <a:gd name="T52" fmla="*/ 12 w 66"/>
                <a:gd name="T53" fmla="*/ 104 h 121"/>
                <a:gd name="T54" fmla="*/ 10 w 66"/>
                <a:gd name="T55" fmla="*/ 101 h 121"/>
                <a:gd name="T56" fmla="*/ 9 w 66"/>
                <a:gd name="T57" fmla="*/ 96 h 121"/>
                <a:gd name="T58" fmla="*/ 9 w 66"/>
                <a:gd name="T59" fmla="*/ 94 h 121"/>
                <a:gd name="T60" fmla="*/ 11 w 66"/>
                <a:gd name="T61" fmla="*/ 90 h 121"/>
                <a:gd name="T62" fmla="*/ 10 w 66"/>
                <a:gd name="T63" fmla="*/ 88 h 121"/>
                <a:gd name="T64" fmla="*/ 8 w 66"/>
                <a:gd name="T65" fmla="*/ 86 h 121"/>
                <a:gd name="T66" fmla="*/ 7 w 66"/>
                <a:gd name="T67" fmla="*/ 86 h 121"/>
                <a:gd name="T68" fmla="*/ 5 w 66"/>
                <a:gd name="T69" fmla="*/ 85 h 121"/>
                <a:gd name="T70" fmla="*/ 5 w 66"/>
                <a:gd name="T71" fmla="*/ 81 h 121"/>
                <a:gd name="T72" fmla="*/ 8 w 66"/>
                <a:gd name="T73" fmla="*/ 77 h 121"/>
                <a:gd name="T74" fmla="*/ 9 w 66"/>
                <a:gd name="T75" fmla="*/ 72 h 121"/>
                <a:gd name="T76" fmla="*/ 9 w 66"/>
                <a:gd name="T77" fmla="*/ 68 h 121"/>
                <a:gd name="T78" fmla="*/ 9 w 66"/>
                <a:gd name="T79" fmla="*/ 66 h 121"/>
                <a:gd name="T80" fmla="*/ 9 w 66"/>
                <a:gd name="T81" fmla="*/ 62 h 121"/>
                <a:gd name="T82" fmla="*/ 11 w 66"/>
                <a:gd name="T83" fmla="*/ 58 h 121"/>
                <a:gd name="T84" fmla="*/ 13 w 66"/>
                <a:gd name="T85" fmla="*/ 55 h 121"/>
                <a:gd name="T86" fmla="*/ 13 w 66"/>
                <a:gd name="T87" fmla="*/ 52 h 121"/>
                <a:gd name="T88" fmla="*/ 13 w 66"/>
                <a:gd name="T89" fmla="*/ 48 h 121"/>
                <a:gd name="T90" fmla="*/ 13 w 66"/>
                <a:gd name="T91" fmla="*/ 43 h 121"/>
                <a:gd name="T92" fmla="*/ 11 w 66"/>
                <a:gd name="T93" fmla="*/ 41 h 121"/>
                <a:gd name="T94" fmla="*/ 10 w 66"/>
                <a:gd name="T95" fmla="*/ 36 h 121"/>
                <a:gd name="T96" fmla="*/ 10 w 66"/>
                <a:gd name="T97" fmla="*/ 31 h 121"/>
                <a:gd name="T98" fmla="*/ 11 w 66"/>
                <a:gd name="T99" fmla="*/ 28 h 121"/>
                <a:gd name="T100" fmla="*/ 15 w 66"/>
                <a:gd name="T101" fmla="*/ 25 h 121"/>
                <a:gd name="T102" fmla="*/ 24 w 66"/>
                <a:gd name="T103" fmla="*/ 17 h 121"/>
                <a:gd name="T104" fmla="*/ 39 w 66"/>
                <a:gd name="T105" fmla="*/ 9 h 121"/>
                <a:gd name="T106" fmla="*/ 46 w 66"/>
                <a:gd name="T107" fmla="*/ 7 h 121"/>
                <a:gd name="T108" fmla="*/ 55 w 66"/>
                <a:gd name="T109" fmla="*/ 3 h 121"/>
                <a:gd name="T110" fmla="*/ 66 w 66"/>
                <a:gd name="T111" fmla="*/ 2 h 12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6" h="121">
                  <a:moveTo>
                    <a:pt x="66" y="2"/>
                  </a:moveTo>
                  <a:lnTo>
                    <a:pt x="57" y="1"/>
                  </a:lnTo>
                  <a:lnTo>
                    <a:pt x="49" y="0"/>
                  </a:lnTo>
                  <a:lnTo>
                    <a:pt x="42" y="0"/>
                  </a:lnTo>
                  <a:lnTo>
                    <a:pt x="35" y="1"/>
                  </a:lnTo>
                  <a:lnTo>
                    <a:pt x="28" y="3"/>
                  </a:lnTo>
                  <a:lnTo>
                    <a:pt x="24" y="5"/>
                  </a:lnTo>
                  <a:lnTo>
                    <a:pt x="18" y="9"/>
                  </a:lnTo>
                  <a:lnTo>
                    <a:pt x="15" y="12"/>
                  </a:lnTo>
                  <a:lnTo>
                    <a:pt x="11" y="16"/>
                  </a:lnTo>
                  <a:lnTo>
                    <a:pt x="8" y="20"/>
                  </a:lnTo>
                  <a:lnTo>
                    <a:pt x="3" y="31"/>
                  </a:lnTo>
                  <a:lnTo>
                    <a:pt x="1" y="42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0" y="77"/>
                  </a:lnTo>
                  <a:lnTo>
                    <a:pt x="3" y="98"/>
                  </a:lnTo>
                  <a:lnTo>
                    <a:pt x="7" y="113"/>
                  </a:lnTo>
                  <a:lnTo>
                    <a:pt x="9" y="119"/>
                  </a:lnTo>
                  <a:lnTo>
                    <a:pt x="15" y="119"/>
                  </a:lnTo>
                  <a:lnTo>
                    <a:pt x="24" y="120"/>
                  </a:lnTo>
                  <a:lnTo>
                    <a:pt x="35" y="121"/>
                  </a:lnTo>
                  <a:lnTo>
                    <a:pt x="43" y="121"/>
                  </a:lnTo>
                  <a:lnTo>
                    <a:pt x="26" y="112"/>
                  </a:lnTo>
                  <a:lnTo>
                    <a:pt x="19" y="110"/>
                  </a:lnTo>
                  <a:lnTo>
                    <a:pt x="15" y="107"/>
                  </a:lnTo>
                  <a:lnTo>
                    <a:pt x="12" y="104"/>
                  </a:lnTo>
                  <a:lnTo>
                    <a:pt x="10" y="101"/>
                  </a:lnTo>
                  <a:lnTo>
                    <a:pt x="9" y="96"/>
                  </a:lnTo>
                  <a:lnTo>
                    <a:pt x="9" y="94"/>
                  </a:lnTo>
                  <a:lnTo>
                    <a:pt x="11" y="90"/>
                  </a:lnTo>
                  <a:lnTo>
                    <a:pt x="10" y="88"/>
                  </a:lnTo>
                  <a:lnTo>
                    <a:pt x="8" y="86"/>
                  </a:lnTo>
                  <a:lnTo>
                    <a:pt x="7" y="86"/>
                  </a:lnTo>
                  <a:lnTo>
                    <a:pt x="5" y="85"/>
                  </a:lnTo>
                  <a:lnTo>
                    <a:pt x="5" y="81"/>
                  </a:lnTo>
                  <a:lnTo>
                    <a:pt x="8" y="77"/>
                  </a:lnTo>
                  <a:lnTo>
                    <a:pt x="9" y="72"/>
                  </a:lnTo>
                  <a:lnTo>
                    <a:pt x="9" y="68"/>
                  </a:lnTo>
                  <a:lnTo>
                    <a:pt x="9" y="66"/>
                  </a:lnTo>
                  <a:lnTo>
                    <a:pt x="9" y="62"/>
                  </a:lnTo>
                  <a:lnTo>
                    <a:pt x="11" y="58"/>
                  </a:lnTo>
                  <a:lnTo>
                    <a:pt x="13" y="55"/>
                  </a:lnTo>
                  <a:lnTo>
                    <a:pt x="13" y="52"/>
                  </a:lnTo>
                  <a:lnTo>
                    <a:pt x="13" y="48"/>
                  </a:lnTo>
                  <a:lnTo>
                    <a:pt x="13" y="43"/>
                  </a:lnTo>
                  <a:lnTo>
                    <a:pt x="11" y="41"/>
                  </a:lnTo>
                  <a:lnTo>
                    <a:pt x="10" y="36"/>
                  </a:lnTo>
                  <a:lnTo>
                    <a:pt x="10" y="31"/>
                  </a:lnTo>
                  <a:lnTo>
                    <a:pt x="11" y="28"/>
                  </a:lnTo>
                  <a:lnTo>
                    <a:pt x="15" y="25"/>
                  </a:lnTo>
                  <a:lnTo>
                    <a:pt x="24" y="17"/>
                  </a:lnTo>
                  <a:lnTo>
                    <a:pt x="39" y="9"/>
                  </a:lnTo>
                  <a:lnTo>
                    <a:pt x="46" y="7"/>
                  </a:lnTo>
                  <a:lnTo>
                    <a:pt x="55" y="3"/>
                  </a:lnTo>
                  <a:lnTo>
                    <a:pt x="6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0" name="Freeform 475"/>
            <p:cNvSpPr>
              <a:spLocks/>
            </p:cNvSpPr>
            <p:nvPr/>
          </p:nvSpPr>
          <p:spPr bwMode="auto">
            <a:xfrm>
              <a:off x="1557" y="2780"/>
              <a:ext cx="26" cy="97"/>
            </a:xfrm>
            <a:custGeom>
              <a:avLst/>
              <a:gdLst>
                <a:gd name="T0" fmla="*/ 0 w 26"/>
                <a:gd name="T1" fmla="*/ 0 h 97"/>
                <a:gd name="T2" fmla="*/ 3 w 26"/>
                <a:gd name="T3" fmla="*/ 8 h 97"/>
                <a:gd name="T4" fmla="*/ 7 w 26"/>
                <a:gd name="T5" fmla="*/ 16 h 97"/>
                <a:gd name="T6" fmla="*/ 9 w 26"/>
                <a:gd name="T7" fmla="*/ 27 h 97"/>
                <a:gd name="T8" fmla="*/ 9 w 26"/>
                <a:gd name="T9" fmla="*/ 33 h 97"/>
                <a:gd name="T10" fmla="*/ 11 w 26"/>
                <a:gd name="T11" fmla="*/ 37 h 97"/>
                <a:gd name="T12" fmla="*/ 14 w 26"/>
                <a:gd name="T13" fmla="*/ 41 h 97"/>
                <a:gd name="T14" fmla="*/ 17 w 26"/>
                <a:gd name="T15" fmla="*/ 43 h 97"/>
                <a:gd name="T16" fmla="*/ 19 w 26"/>
                <a:gd name="T17" fmla="*/ 46 h 97"/>
                <a:gd name="T18" fmla="*/ 19 w 26"/>
                <a:gd name="T19" fmla="*/ 48 h 97"/>
                <a:gd name="T20" fmla="*/ 18 w 26"/>
                <a:gd name="T21" fmla="*/ 51 h 97"/>
                <a:gd name="T22" fmla="*/ 16 w 26"/>
                <a:gd name="T23" fmla="*/ 59 h 97"/>
                <a:gd name="T24" fmla="*/ 14 w 26"/>
                <a:gd name="T25" fmla="*/ 66 h 97"/>
                <a:gd name="T26" fmla="*/ 12 w 26"/>
                <a:gd name="T27" fmla="*/ 69 h 97"/>
                <a:gd name="T28" fmla="*/ 14 w 26"/>
                <a:gd name="T29" fmla="*/ 71 h 97"/>
                <a:gd name="T30" fmla="*/ 14 w 26"/>
                <a:gd name="T31" fmla="*/ 72 h 97"/>
                <a:gd name="T32" fmla="*/ 15 w 26"/>
                <a:gd name="T33" fmla="*/ 76 h 97"/>
                <a:gd name="T34" fmla="*/ 14 w 26"/>
                <a:gd name="T35" fmla="*/ 85 h 97"/>
                <a:gd name="T36" fmla="*/ 11 w 26"/>
                <a:gd name="T37" fmla="*/ 97 h 97"/>
                <a:gd name="T38" fmla="*/ 26 w 26"/>
                <a:gd name="T39" fmla="*/ 50 h 97"/>
                <a:gd name="T40" fmla="*/ 24 w 26"/>
                <a:gd name="T41" fmla="*/ 47 h 97"/>
                <a:gd name="T42" fmla="*/ 22 w 26"/>
                <a:gd name="T43" fmla="*/ 40 h 97"/>
                <a:gd name="T44" fmla="*/ 21 w 26"/>
                <a:gd name="T45" fmla="*/ 32 h 97"/>
                <a:gd name="T46" fmla="*/ 17 w 26"/>
                <a:gd name="T47" fmla="*/ 22 h 97"/>
                <a:gd name="T48" fmla="*/ 15 w 26"/>
                <a:gd name="T49" fmla="*/ 14 h 97"/>
                <a:gd name="T50" fmla="*/ 11 w 26"/>
                <a:gd name="T51" fmla="*/ 8 h 97"/>
                <a:gd name="T52" fmla="*/ 8 w 26"/>
                <a:gd name="T53" fmla="*/ 4 h 97"/>
                <a:gd name="T54" fmla="*/ 4 w 26"/>
                <a:gd name="T55" fmla="*/ 2 h 97"/>
                <a:gd name="T56" fmla="*/ 2 w 26"/>
                <a:gd name="T57" fmla="*/ 0 h 97"/>
                <a:gd name="T58" fmla="*/ 0 w 26"/>
                <a:gd name="T59" fmla="*/ 0 h 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6" h="97">
                  <a:moveTo>
                    <a:pt x="0" y="0"/>
                  </a:moveTo>
                  <a:lnTo>
                    <a:pt x="3" y="8"/>
                  </a:lnTo>
                  <a:lnTo>
                    <a:pt x="7" y="16"/>
                  </a:lnTo>
                  <a:lnTo>
                    <a:pt x="9" y="27"/>
                  </a:lnTo>
                  <a:lnTo>
                    <a:pt x="9" y="33"/>
                  </a:lnTo>
                  <a:lnTo>
                    <a:pt x="11" y="37"/>
                  </a:lnTo>
                  <a:lnTo>
                    <a:pt x="14" y="41"/>
                  </a:lnTo>
                  <a:lnTo>
                    <a:pt x="17" y="43"/>
                  </a:lnTo>
                  <a:lnTo>
                    <a:pt x="19" y="46"/>
                  </a:lnTo>
                  <a:lnTo>
                    <a:pt x="19" y="48"/>
                  </a:lnTo>
                  <a:lnTo>
                    <a:pt x="18" y="51"/>
                  </a:lnTo>
                  <a:lnTo>
                    <a:pt x="16" y="59"/>
                  </a:lnTo>
                  <a:lnTo>
                    <a:pt x="14" y="66"/>
                  </a:lnTo>
                  <a:lnTo>
                    <a:pt x="12" y="69"/>
                  </a:lnTo>
                  <a:lnTo>
                    <a:pt x="14" y="71"/>
                  </a:lnTo>
                  <a:lnTo>
                    <a:pt x="14" y="72"/>
                  </a:lnTo>
                  <a:lnTo>
                    <a:pt x="15" y="76"/>
                  </a:lnTo>
                  <a:lnTo>
                    <a:pt x="14" y="85"/>
                  </a:lnTo>
                  <a:lnTo>
                    <a:pt x="11" y="97"/>
                  </a:lnTo>
                  <a:lnTo>
                    <a:pt x="26" y="50"/>
                  </a:lnTo>
                  <a:lnTo>
                    <a:pt x="24" y="47"/>
                  </a:lnTo>
                  <a:lnTo>
                    <a:pt x="22" y="40"/>
                  </a:lnTo>
                  <a:lnTo>
                    <a:pt x="21" y="32"/>
                  </a:lnTo>
                  <a:lnTo>
                    <a:pt x="17" y="22"/>
                  </a:lnTo>
                  <a:lnTo>
                    <a:pt x="15" y="14"/>
                  </a:lnTo>
                  <a:lnTo>
                    <a:pt x="11" y="8"/>
                  </a:lnTo>
                  <a:lnTo>
                    <a:pt x="8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1" name="Freeform 476"/>
            <p:cNvSpPr>
              <a:spLocks/>
            </p:cNvSpPr>
            <p:nvPr/>
          </p:nvSpPr>
          <p:spPr bwMode="auto">
            <a:xfrm>
              <a:off x="1464" y="2889"/>
              <a:ext cx="101" cy="49"/>
            </a:xfrm>
            <a:custGeom>
              <a:avLst/>
              <a:gdLst>
                <a:gd name="T0" fmla="*/ 91 w 101"/>
                <a:gd name="T1" fmla="*/ 24 h 49"/>
                <a:gd name="T2" fmla="*/ 94 w 101"/>
                <a:gd name="T3" fmla="*/ 21 h 49"/>
                <a:gd name="T4" fmla="*/ 97 w 101"/>
                <a:gd name="T5" fmla="*/ 17 h 49"/>
                <a:gd name="T6" fmla="*/ 100 w 101"/>
                <a:gd name="T7" fmla="*/ 9 h 49"/>
                <a:gd name="T8" fmla="*/ 101 w 101"/>
                <a:gd name="T9" fmla="*/ 2 h 49"/>
                <a:gd name="T10" fmla="*/ 101 w 101"/>
                <a:gd name="T11" fmla="*/ 0 h 49"/>
                <a:gd name="T12" fmla="*/ 100 w 101"/>
                <a:gd name="T13" fmla="*/ 4 h 49"/>
                <a:gd name="T14" fmla="*/ 96 w 101"/>
                <a:gd name="T15" fmla="*/ 9 h 49"/>
                <a:gd name="T16" fmla="*/ 93 w 101"/>
                <a:gd name="T17" fmla="*/ 13 h 49"/>
                <a:gd name="T18" fmla="*/ 88 w 101"/>
                <a:gd name="T19" fmla="*/ 17 h 49"/>
                <a:gd name="T20" fmla="*/ 78 w 101"/>
                <a:gd name="T21" fmla="*/ 24 h 49"/>
                <a:gd name="T22" fmla="*/ 67 w 101"/>
                <a:gd name="T23" fmla="*/ 28 h 49"/>
                <a:gd name="T24" fmla="*/ 55 w 101"/>
                <a:gd name="T25" fmla="*/ 33 h 49"/>
                <a:gd name="T26" fmla="*/ 46 w 101"/>
                <a:gd name="T27" fmla="*/ 35 h 49"/>
                <a:gd name="T28" fmla="*/ 37 w 101"/>
                <a:gd name="T29" fmla="*/ 38 h 49"/>
                <a:gd name="T30" fmla="*/ 31 w 101"/>
                <a:gd name="T31" fmla="*/ 38 h 49"/>
                <a:gd name="T32" fmla="*/ 25 w 101"/>
                <a:gd name="T33" fmla="*/ 36 h 49"/>
                <a:gd name="T34" fmla="*/ 21 w 101"/>
                <a:gd name="T35" fmla="*/ 34 h 49"/>
                <a:gd name="T36" fmla="*/ 17 w 101"/>
                <a:gd name="T37" fmla="*/ 32 h 49"/>
                <a:gd name="T38" fmla="*/ 13 w 101"/>
                <a:gd name="T39" fmla="*/ 25 h 49"/>
                <a:gd name="T40" fmla="*/ 12 w 101"/>
                <a:gd name="T41" fmla="*/ 23 h 49"/>
                <a:gd name="T42" fmla="*/ 6 w 101"/>
                <a:gd name="T43" fmla="*/ 25 h 49"/>
                <a:gd name="T44" fmla="*/ 2 w 101"/>
                <a:gd name="T45" fmla="*/ 26 h 49"/>
                <a:gd name="T46" fmla="*/ 0 w 101"/>
                <a:gd name="T47" fmla="*/ 28 h 49"/>
                <a:gd name="T48" fmla="*/ 0 w 101"/>
                <a:gd name="T49" fmla="*/ 31 h 49"/>
                <a:gd name="T50" fmla="*/ 1 w 101"/>
                <a:gd name="T51" fmla="*/ 33 h 49"/>
                <a:gd name="T52" fmla="*/ 4 w 101"/>
                <a:gd name="T53" fmla="*/ 35 h 49"/>
                <a:gd name="T54" fmla="*/ 12 w 101"/>
                <a:gd name="T55" fmla="*/ 40 h 49"/>
                <a:gd name="T56" fmla="*/ 20 w 101"/>
                <a:gd name="T57" fmla="*/ 43 h 49"/>
                <a:gd name="T58" fmla="*/ 29 w 101"/>
                <a:gd name="T59" fmla="*/ 47 h 49"/>
                <a:gd name="T60" fmla="*/ 37 w 101"/>
                <a:gd name="T61" fmla="*/ 49 h 49"/>
                <a:gd name="T62" fmla="*/ 41 w 101"/>
                <a:gd name="T63" fmla="*/ 49 h 49"/>
                <a:gd name="T64" fmla="*/ 48 w 101"/>
                <a:gd name="T65" fmla="*/ 47 h 49"/>
                <a:gd name="T66" fmla="*/ 67 w 101"/>
                <a:gd name="T67" fmla="*/ 38 h 49"/>
                <a:gd name="T68" fmla="*/ 91 w 101"/>
                <a:gd name="T69" fmla="*/ 24 h 4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49">
                  <a:moveTo>
                    <a:pt x="91" y="24"/>
                  </a:moveTo>
                  <a:lnTo>
                    <a:pt x="94" y="21"/>
                  </a:lnTo>
                  <a:lnTo>
                    <a:pt x="97" y="17"/>
                  </a:lnTo>
                  <a:lnTo>
                    <a:pt x="100" y="9"/>
                  </a:lnTo>
                  <a:lnTo>
                    <a:pt x="101" y="2"/>
                  </a:lnTo>
                  <a:lnTo>
                    <a:pt x="101" y="0"/>
                  </a:lnTo>
                  <a:lnTo>
                    <a:pt x="100" y="4"/>
                  </a:lnTo>
                  <a:lnTo>
                    <a:pt x="96" y="9"/>
                  </a:lnTo>
                  <a:lnTo>
                    <a:pt x="93" y="13"/>
                  </a:lnTo>
                  <a:lnTo>
                    <a:pt x="88" y="17"/>
                  </a:lnTo>
                  <a:lnTo>
                    <a:pt x="78" y="24"/>
                  </a:lnTo>
                  <a:lnTo>
                    <a:pt x="67" y="28"/>
                  </a:lnTo>
                  <a:lnTo>
                    <a:pt x="55" y="33"/>
                  </a:lnTo>
                  <a:lnTo>
                    <a:pt x="46" y="35"/>
                  </a:lnTo>
                  <a:lnTo>
                    <a:pt x="37" y="38"/>
                  </a:lnTo>
                  <a:lnTo>
                    <a:pt x="31" y="38"/>
                  </a:lnTo>
                  <a:lnTo>
                    <a:pt x="25" y="36"/>
                  </a:lnTo>
                  <a:lnTo>
                    <a:pt x="21" y="34"/>
                  </a:lnTo>
                  <a:lnTo>
                    <a:pt x="17" y="32"/>
                  </a:lnTo>
                  <a:lnTo>
                    <a:pt x="13" y="25"/>
                  </a:lnTo>
                  <a:lnTo>
                    <a:pt x="12" y="23"/>
                  </a:lnTo>
                  <a:lnTo>
                    <a:pt x="6" y="25"/>
                  </a:lnTo>
                  <a:lnTo>
                    <a:pt x="2" y="26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1" y="33"/>
                  </a:lnTo>
                  <a:lnTo>
                    <a:pt x="4" y="35"/>
                  </a:lnTo>
                  <a:lnTo>
                    <a:pt x="12" y="40"/>
                  </a:lnTo>
                  <a:lnTo>
                    <a:pt x="20" y="43"/>
                  </a:lnTo>
                  <a:lnTo>
                    <a:pt x="29" y="47"/>
                  </a:lnTo>
                  <a:lnTo>
                    <a:pt x="37" y="49"/>
                  </a:lnTo>
                  <a:lnTo>
                    <a:pt x="41" y="49"/>
                  </a:lnTo>
                  <a:lnTo>
                    <a:pt x="48" y="47"/>
                  </a:lnTo>
                  <a:lnTo>
                    <a:pt x="67" y="38"/>
                  </a:lnTo>
                  <a:lnTo>
                    <a:pt x="91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2" name="Freeform 477"/>
            <p:cNvSpPr>
              <a:spLocks/>
            </p:cNvSpPr>
            <p:nvPr/>
          </p:nvSpPr>
          <p:spPr bwMode="auto">
            <a:xfrm>
              <a:off x="1487" y="2724"/>
              <a:ext cx="108" cy="43"/>
            </a:xfrm>
            <a:custGeom>
              <a:avLst/>
              <a:gdLst>
                <a:gd name="T0" fmla="*/ 36 w 108"/>
                <a:gd name="T1" fmla="*/ 30 h 43"/>
                <a:gd name="T2" fmla="*/ 37 w 108"/>
                <a:gd name="T3" fmla="*/ 24 h 43"/>
                <a:gd name="T4" fmla="*/ 38 w 108"/>
                <a:gd name="T5" fmla="*/ 18 h 43"/>
                <a:gd name="T6" fmla="*/ 40 w 108"/>
                <a:gd name="T7" fmla="*/ 12 h 43"/>
                <a:gd name="T8" fmla="*/ 42 w 108"/>
                <a:gd name="T9" fmla="*/ 11 h 43"/>
                <a:gd name="T10" fmla="*/ 46 w 108"/>
                <a:gd name="T11" fmla="*/ 11 h 43"/>
                <a:gd name="T12" fmla="*/ 53 w 108"/>
                <a:gd name="T13" fmla="*/ 12 h 43"/>
                <a:gd name="T14" fmla="*/ 61 w 108"/>
                <a:gd name="T15" fmla="*/ 13 h 43"/>
                <a:gd name="T16" fmla="*/ 65 w 108"/>
                <a:gd name="T17" fmla="*/ 15 h 43"/>
                <a:gd name="T18" fmla="*/ 70 w 108"/>
                <a:gd name="T19" fmla="*/ 13 h 43"/>
                <a:gd name="T20" fmla="*/ 81 w 108"/>
                <a:gd name="T21" fmla="*/ 12 h 43"/>
                <a:gd name="T22" fmla="*/ 94 w 108"/>
                <a:gd name="T23" fmla="*/ 12 h 43"/>
                <a:gd name="T24" fmla="*/ 108 w 108"/>
                <a:gd name="T25" fmla="*/ 12 h 43"/>
                <a:gd name="T26" fmla="*/ 95 w 108"/>
                <a:gd name="T27" fmla="*/ 10 h 43"/>
                <a:gd name="T28" fmla="*/ 80 w 108"/>
                <a:gd name="T29" fmla="*/ 8 h 43"/>
                <a:gd name="T30" fmla="*/ 62 w 108"/>
                <a:gd name="T31" fmla="*/ 7 h 43"/>
                <a:gd name="T32" fmla="*/ 58 w 108"/>
                <a:gd name="T33" fmla="*/ 2 h 43"/>
                <a:gd name="T34" fmla="*/ 55 w 108"/>
                <a:gd name="T35" fmla="*/ 1 h 43"/>
                <a:gd name="T36" fmla="*/ 52 w 108"/>
                <a:gd name="T37" fmla="*/ 0 h 43"/>
                <a:gd name="T38" fmla="*/ 48 w 108"/>
                <a:gd name="T39" fmla="*/ 0 h 43"/>
                <a:gd name="T40" fmla="*/ 45 w 108"/>
                <a:gd name="T41" fmla="*/ 2 h 43"/>
                <a:gd name="T42" fmla="*/ 42 w 108"/>
                <a:gd name="T43" fmla="*/ 3 h 43"/>
                <a:gd name="T44" fmla="*/ 36 w 108"/>
                <a:gd name="T45" fmla="*/ 7 h 43"/>
                <a:gd name="T46" fmla="*/ 30 w 108"/>
                <a:gd name="T47" fmla="*/ 9 h 43"/>
                <a:gd name="T48" fmla="*/ 26 w 108"/>
                <a:gd name="T49" fmla="*/ 12 h 43"/>
                <a:gd name="T50" fmla="*/ 23 w 108"/>
                <a:gd name="T51" fmla="*/ 15 h 43"/>
                <a:gd name="T52" fmla="*/ 21 w 108"/>
                <a:gd name="T53" fmla="*/ 19 h 43"/>
                <a:gd name="T54" fmla="*/ 19 w 108"/>
                <a:gd name="T55" fmla="*/ 22 h 43"/>
                <a:gd name="T56" fmla="*/ 14 w 108"/>
                <a:gd name="T57" fmla="*/ 24 h 43"/>
                <a:gd name="T58" fmla="*/ 8 w 108"/>
                <a:gd name="T59" fmla="*/ 27 h 43"/>
                <a:gd name="T60" fmla="*/ 5 w 108"/>
                <a:gd name="T61" fmla="*/ 32 h 43"/>
                <a:gd name="T62" fmla="*/ 2 w 108"/>
                <a:gd name="T63" fmla="*/ 35 h 43"/>
                <a:gd name="T64" fmla="*/ 1 w 108"/>
                <a:gd name="T65" fmla="*/ 41 h 43"/>
                <a:gd name="T66" fmla="*/ 0 w 108"/>
                <a:gd name="T67" fmla="*/ 43 h 43"/>
                <a:gd name="T68" fmla="*/ 5 w 108"/>
                <a:gd name="T69" fmla="*/ 36 h 43"/>
                <a:gd name="T70" fmla="*/ 10 w 108"/>
                <a:gd name="T71" fmla="*/ 32 h 43"/>
                <a:gd name="T72" fmla="*/ 16 w 108"/>
                <a:gd name="T73" fmla="*/ 30 h 43"/>
                <a:gd name="T74" fmla="*/ 22 w 108"/>
                <a:gd name="T75" fmla="*/ 28 h 43"/>
                <a:gd name="T76" fmla="*/ 26 w 108"/>
                <a:gd name="T77" fmla="*/ 28 h 43"/>
                <a:gd name="T78" fmla="*/ 31 w 108"/>
                <a:gd name="T79" fmla="*/ 28 h 43"/>
                <a:gd name="T80" fmla="*/ 36 w 108"/>
                <a:gd name="T81" fmla="*/ 30 h 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3">
                  <a:moveTo>
                    <a:pt x="36" y="30"/>
                  </a:moveTo>
                  <a:lnTo>
                    <a:pt x="37" y="24"/>
                  </a:lnTo>
                  <a:lnTo>
                    <a:pt x="38" y="18"/>
                  </a:lnTo>
                  <a:lnTo>
                    <a:pt x="40" y="12"/>
                  </a:lnTo>
                  <a:lnTo>
                    <a:pt x="42" y="11"/>
                  </a:lnTo>
                  <a:lnTo>
                    <a:pt x="46" y="11"/>
                  </a:lnTo>
                  <a:lnTo>
                    <a:pt x="53" y="12"/>
                  </a:lnTo>
                  <a:lnTo>
                    <a:pt x="61" y="13"/>
                  </a:lnTo>
                  <a:lnTo>
                    <a:pt x="65" y="15"/>
                  </a:lnTo>
                  <a:lnTo>
                    <a:pt x="70" y="13"/>
                  </a:lnTo>
                  <a:lnTo>
                    <a:pt x="81" y="12"/>
                  </a:lnTo>
                  <a:lnTo>
                    <a:pt x="94" y="12"/>
                  </a:lnTo>
                  <a:lnTo>
                    <a:pt x="108" y="12"/>
                  </a:lnTo>
                  <a:lnTo>
                    <a:pt x="95" y="10"/>
                  </a:lnTo>
                  <a:lnTo>
                    <a:pt x="80" y="8"/>
                  </a:lnTo>
                  <a:lnTo>
                    <a:pt x="62" y="7"/>
                  </a:lnTo>
                  <a:lnTo>
                    <a:pt x="58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5" y="2"/>
                  </a:lnTo>
                  <a:lnTo>
                    <a:pt x="42" y="3"/>
                  </a:lnTo>
                  <a:lnTo>
                    <a:pt x="36" y="7"/>
                  </a:lnTo>
                  <a:lnTo>
                    <a:pt x="30" y="9"/>
                  </a:lnTo>
                  <a:lnTo>
                    <a:pt x="26" y="12"/>
                  </a:lnTo>
                  <a:lnTo>
                    <a:pt x="23" y="15"/>
                  </a:lnTo>
                  <a:lnTo>
                    <a:pt x="21" y="19"/>
                  </a:lnTo>
                  <a:lnTo>
                    <a:pt x="19" y="22"/>
                  </a:lnTo>
                  <a:lnTo>
                    <a:pt x="14" y="24"/>
                  </a:lnTo>
                  <a:lnTo>
                    <a:pt x="8" y="27"/>
                  </a:lnTo>
                  <a:lnTo>
                    <a:pt x="5" y="32"/>
                  </a:lnTo>
                  <a:lnTo>
                    <a:pt x="2" y="35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5" y="36"/>
                  </a:lnTo>
                  <a:lnTo>
                    <a:pt x="10" y="32"/>
                  </a:lnTo>
                  <a:lnTo>
                    <a:pt x="16" y="30"/>
                  </a:lnTo>
                  <a:lnTo>
                    <a:pt x="22" y="28"/>
                  </a:lnTo>
                  <a:lnTo>
                    <a:pt x="26" y="28"/>
                  </a:lnTo>
                  <a:lnTo>
                    <a:pt x="31" y="28"/>
                  </a:lnTo>
                  <a:lnTo>
                    <a:pt x="36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3" name="Freeform 478"/>
            <p:cNvSpPr>
              <a:spLocks/>
            </p:cNvSpPr>
            <p:nvPr/>
          </p:nvSpPr>
          <p:spPr bwMode="auto">
            <a:xfrm>
              <a:off x="1572" y="2720"/>
              <a:ext cx="112" cy="190"/>
            </a:xfrm>
            <a:custGeom>
              <a:avLst/>
              <a:gdLst>
                <a:gd name="T0" fmla="*/ 0 w 112"/>
                <a:gd name="T1" fmla="*/ 3 h 190"/>
                <a:gd name="T2" fmla="*/ 10 w 112"/>
                <a:gd name="T3" fmla="*/ 3 h 190"/>
                <a:gd name="T4" fmla="*/ 20 w 112"/>
                <a:gd name="T5" fmla="*/ 4 h 190"/>
                <a:gd name="T6" fmla="*/ 31 w 112"/>
                <a:gd name="T7" fmla="*/ 6 h 190"/>
                <a:gd name="T8" fmla="*/ 39 w 112"/>
                <a:gd name="T9" fmla="*/ 9 h 190"/>
                <a:gd name="T10" fmla="*/ 48 w 112"/>
                <a:gd name="T11" fmla="*/ 13 h 190"/>
                <a:gd name="T12" fmla="*/ 56 w 112"/>
                <a:gd name="T13" fmla="*/ 16 h 190"/>
                <a:gd name="T14" fmla="*/ 69 w 112"/>
                <a:gd name="T15" fmla="*/ 26 h 190"/>
                <a:gd name="T16" fmla="*/ 80 w 112"/>
                <a:gd name="T17" fmla="*/ 35 h 190"/>
                <a:gd name="T18" fmla="*/ 88 w 112"/>
                <a:gd name="T19" fmla="*/ 44 h 190"/>
                <a:gd name="T20" fmla="*/ 94 w 112"/>
                <a:gd name="T21" fmla="*/ 51 h 190"/>
                <a:gd name="T22" fmla="*/ 97 w 112"/>
                <a:gd name="T23" fmla="*/ 56 h 190"/>
                <a:gd name="T24" fmla="*/ 83 w 112"/>
                <a:gd name="T25" fmla="*/ 139 h 190"/>
                <a:gd name="T26" fmla="*/ 82 w 112"/>
                <a:gd name="T27" fmla="*/ 148 h 190"/>
                <a:gd name="T28" fmla="*/ 79 w 112"/>
                <a:gd name="T29" fmla="*/ 169 h 190"/>
                <a:gd name="T30" fmla="*/ 78 w 112"/>
                <a:gd name="T31" fmla="*/ 179 h 190"/>
                <a:gd name="T32" fmla="*/ 78 w 112"/>
                <a:gd name="T33" fmla="*/ 186 h 190"/>
                <a:gd name="T34" fmla="*/ 79 w 112"/>
                <a:gd name="T35" fmla="*/ 188 h 190"/>
                <a:gd name="T36" fmla="*/ 79 w 112"/>
                <a:gd name="T37" fmla="*/ 190 h 190"/>
                <a:gd name="T38" fmla="*/ 81 w 112"/>
                <a:gd name="T39" fmla="*/ 189 h 190"/>
                <a:gd name="T40" fmla="*/ 83 w 112"/>
                <a:gd name="T41" fmla="*/ 188 h 190"/>
                <a:gd name="T42" fmla="*/ 91 w 112"/>
                <a:gd name="T43" fmla="*/ 125 h 190"/>
                <a:gd name="T44" fmla="*/ 103 w 112"/>
                <a:gd name="T45" fmla="*/ 97 h 190"/>
                <a:gd name="T46" fmla="*/ 110 w 112"/>
                <a:gd name="T47" fmla="*/ 74 h 190"/>
                <a:gd name="T48" fmla="*/ 111 w 112"/>
                <a:gd name="T49" fmla="*/ 64 h 190"/>
                <a:gd name="T50" fmla="*/ 112 w 112"/>
                <a:gd name="T51" fmla="*/ 58 h 190"/>
                <a:gd name="T52" fmla="*/ 112 w 112"/>
                <a:gd name="T53" fmla="*/ 54 h 190"/>
                <a:gd name="T54" fmla="*/ 111 w 112"/>
                <a:gd name="T55" fmla="*/ 51 h 190"/>
                <a:gd name="T56" fmla="*/ 107 w 112"/>
                <a:gd name="T57" fmla="*/ 44 h 190"/>
                <a:gd name="T58" fmla="*/ 104 w 112"/>
                <a:gd name="T59" fmla="*/ 38 h 190"/>
                <a:gd name="T60" fmla="*/ 102 w 112"/>
                <a:gd name="T61" fmla="*/ 37 h 190"/>
                <a:gd name="T62" fmla="*/ 93 w 112"/>
                <a:gd name="T63" fmla="*/ 28 h 190"/>
                <a:gd name="T64" fmla="*/ 82 w 112"/>
                <a:gd name="T65" fmla="*/ 21 h 190"/>
                <a:gd name="T66" fmla="*/ 73 w 112"/>
                <a:gd name="T67" fmla="*/ 15 h 190"/>
                <a:gd name="T68" fmla="*/ 64 w 112"/>
                <a:gd name="T69" fmla="*/ 11 h 190"/>
                <a:gd name="T70" fmla="*/ 56 w 112"/>
                <a:gd name="T71" fmla="*/ 7 h 190"/>
                <a:gd name="T72" fmla="*/ 47 w 112"/>
                <a:gd name="T73" fmla="*/ 5 h 190"/>
                <a:gd name="T74" fmla="*/ 32 w 112"/>
                <a:gd name="T75" fmla="*/ 1 h 190"/>
                <a:gd name="T76" fmla="*/ 18 w 112"/>
                <a:gd name="T77" fmla="*/ 0 h 190"/>
                <a:gd name="T78" fmla="*/ 8 w 112"/>
                <a:gd name="T79" fmla="*/ 0 h 190"/>
                <a:gd name="T80" fmla="*/ 0 w 112"/>
                <a:gd name="T81" fmla="*/ 3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0">
                  <a:moveTo>
                    <a:pt x="0" y="3"/>
                  </a:moveTo>
                  <a:lnTo>
                    <a:pt x="10" y="3"/>
                  </a:lnTo>
                  <a:lnTo>
                    <a:pt x="20" y="4"/>
                  </a:lnTo>
                  <a:lnTo>
                    <a:pt x="31" y="6"/>
                  </a:lnTo>
                  <a:lnTo>
                    <a:pt x="39" y="9"/>
                  </a:lnTo>
                  <a:lnTo>
                    <a:pt x="48" y="13"/>
                  </a:lnTo>
                  <a:lnTo>
                    <a:pt x="56" y="16"/>
                  </a:lnTo>
                  <a:lnTo>
                    <a:pt x="69" y="26"/>
                  </a:lnTo>
                  <a:lnTo>
                    <a:pt x="80" y="35"/>
                  </a:lnTo>
                  <a:lnTo>
                    <a:pt x="88" y="44"/>
                  </a:lnTo>
                  <a:lnTo>
                    <a:pt x="94" y="51"/>
                  </a:lnTo>
                  <a:lnTo>
                    <a:pt x="97" y="56"/>
                  </a:lnTo>
                  <a:lnTo>
                    <a:pt x="83" y="139"/>
                  </a:lnTo>
                  <a:lnTo>
                    <a:pt x="82" y="148"/>
                  </a:lnTo>
                  <a:lnTo>
                    <a:pt x="79" y="169"/>
                  </a:lnTo>
                  <a:lnTo>
                    <a:pt x="78" y="179"/>
                  </a:lnTo>
                  <a:lnTo>
                    <a:pt x="78" y="186"/>
                  </a:lnTo>
                  <a:lnTo>
                    <a:pt x="79" y="188"/>
                  </a:lnTo>
                  <a:lnTo>
                    <a:pt x="79" y="190"/>
                  </a:lnTo>
                  <a:lnTo>
                    <a:pt x="81" y="189"/>
                  </a:lnTo>
                  <a:lnTo>
                    <a:pt x="83" y="188"/>
                  </a:lnTo>
                  <a:lnTo>
                    <a:pt x="91" y="125"/>
                  </a:lnTo>
                  <a:lnTo>
                    <a:pt x="103" y="97"/>
                  </a:lnTo>
                  <a:lnTo>
                    <a:pt x="110" y="74"/>
                  </a:lnTo>
                  <a:lnTo>
                    <a:pt x="111" y="64"/>
                  </a:lnTo>
                  <a:lnTo>
                    <a:pt x="112" y="58"/>
                  </a:lnTo>
                  <a:lnTo>
                    <a:pt x="112" y="54"/>
                  </a:lnTo>
                  <a:lnTo>
                    <a:pt x="111" y="51"/>
                  </a:lnTo>
                  <a:lnTo>
                    <a:pt x="107" y="44"/>
                  </a:lnTo>
                  <a:lnTo>
                    <a:pt x="104" y="38"/>
                  </a:lnTo>
                  <a:lnTo>
                    <a:pt x="102" y="37"/>
                  </a:lnTo>
                  <a:lnTo>
                    <a:pt x="93" y="28"/>
                  </a:lnTo>
                  <a:lnTo>
                    <a:pt x="82" y="21"/>
                  </a:lnTo>
                  <a:lnTo>
                    <a:pt x="73" y="15"/>
                  </a:lnTo>
                  <a:lnTo>
                    <a:pt x="64" y="11"/>
                  </a:lnTo>
                  <a:lnTo>
                    <a:pt x="56" y="7"/>
                  </a:lnTo>
                  <a:lnTo>
                    <a:pt x="47" y="5"/>
                  </a:lnTo>
                  <a:lnTo>
                    <a:pt x="32" y="1"/>
                  </a:lnTo>
                  <a:lnTo>
                    <a:pt x="18" y="0"/>
                  </a:lnTo>
                  <a:lnTo>
                    <a:pt x="8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14" name="Freeform 479"/>
            <p:cNvSpPr>
              <a:spLocks/>
            </p:cNvSpPr>
            <p:nvPr/>
          </p:nvSpPr>
          <p:spPr bwMode="auto">
            <a:xfrm>
              <a:off x="1534" y="2814"/>
              <a:ext cx="181" cy="181"/>
            </a:xfrm>
            <a:custGeom>
              <a:avLst/>
              <a:gdLst>
                <a:gd name="T0" fmla="*/ 44 w 181"/>
                <a:gd name="T1" fmla="*/ 162 h 181"/>
                <a:gd name="T2" fmla="*/ 37 w 181"/>
                <a:gd name="T3" fmla="*/ 162 h 181"/>
                <a:gd name="T4" fmla="*/ 23 w 181"/>
                <a:gd name="T5" fmla="*/ 163 h 181"/>
                <a:gd name="T6" fmla="*/ 15 w 181"/>
                <a:gd name="T7" fmla="*/ 164 h 181"/>
                <a:gd name="T8" fmla="*/ 8 w 181"/>
                <a:gd name="T9" fmla="*/ 165 h 181"/>
                <a:gd name="T10" fmla="*/ 3 w 181"/>
                <a:gd name="T11" fmla="*/ 168 h 181"/>
                <a:gd name="T12" fmla="*/ 2 w 181"/>
                <a:gd name="T13" fmla="*/ 169 h 181"/>
                <a:gd name="T14" fmla="*/ 1 w 181"/>
                <a:gd name="T15" fmla="*/ 171 h 181"/>
                <a:gd name="T16" fmla="*/ 0 w 181"/>
                <a:gd name="T17" fmla="*/ 173 h 181"/>
                <a:gd name="T18" fmla="*/ 1 w 181"/>
                <a:gd name="T19" fmla="*/ 174 h 181"/>
                <a:gd name="T20" fmla="*/ 7 w 181"/>
                <a:gd name="T21" fmla="*/ 176 h 181"/>
                <a:gd name="T22" fmla="*/ 8 w 181"/>
                <a:gd name="T23" fmla="*/ 178 h 181"/>
                <a:gd name="T24" fmla="*/ 9 w 181"/>
                <a:gd name="T25" fmla="*/ 179 h 181"/>
                <a:gd name="T26" fmla="*/ 11 w 181"/>
                <a:gd name="T27" fmla="*/ 180 h 181"/>
                <a:gd name="T28" fmla="*/ 14 w 181"/>
                <a:gd name="T29" fmla="*/ 181 h 181"/>
                <a:gd name="T30" fmla="*/ 17 w 181"/>
                <a:gd name="T31" fmla="*/ 180 h 181"/>
                <a:gd name="T32" fmla="*/ 22 w 181"/>
                <a:gd name="T33" fmla="*/ 178 h 181"/>
                <a:gd name="T34" fmla="*/ 27 w 181"/>
                <a:gd name="T35" fmla="*/ 172 h 181"/>
                <a:gd name="T36" fmla="*/ 31 w 181"/>
                <a:gd name="T37" fmla="*/ 172 h 181"/>
                <a:gd name="T38" fmla="*/ 40 w 181"/>
                <a:gd name="T39" fmla="*/ 171 h 181"/>
                <a:gd name="T40" fmla="*/ 48 w 181"/>
                <a:gd name="T41" fmla="*/ 169 h 181"/>
                <a:gd name="T42" fmla="*/ 57 w 181"/>
                <a:gd name="T43" fmla="*/ 165 h 181"/>
                <a:gd name="T44" fmla="*/ 69 w 181"/>
                <a:gd name="T45" fmla="*/ 160 h 181"/>
                <a:gd name="T46" fmla="*/ 81 w 181"/>
                <a:gd name="T47" fmla="*/ 151 h 181"/>
                <a:gd name="T48" fmla="*/ 87 w 181"/>
                <a:gd name="T49" fmla="*/ 147 h 181"/>
                <a:gd name="T50" fmla="*/ 92 w 181"/>
                <a:gd name="T51" fmla="*/ 142 h 181"/>
                <a:gd name="T52" fmla="*/ 95 w 181"/>
                <a:gd name="T53" fmla="*/ 138 h 181"/>
                <a:gd name="T54" fmla="*/ 97 w 181"/>
                <a:gd name="T55" fmla="*/ 133 h 181"/>
                <a:gd name="T56" fmla="*/ 102 w 181"/>
                <a:gd name="T57" fmla="*/ 125 h 181"/>
                <a:gd name="T58" fmla="*/ 104 w 181"/>
                <a:gd name="T59" fmla="*/ 122 h 181"/>
                <a:gd name="T60" fmla="*/ 108 w 181"/>
                <a:gd name="T61" fmla="*/ 118 h 181"/>
                <a:gd name="T62" fmla="*/ 115 w 181"/>
                <a:gd name="T63" fmla="*/ 116 h 181"/>
                <a:gd name="T64" fmla="*/ 121 w 181"/>
                <a:gd name="T65" fmla="*/ 113 h 181"/>
                <a:gd name="T66" fmla="*/ 132 w 181"/>
                <a:gd name="T67" fmla="*/ 105 h 181"/>
                <a:gd name="T68" fmla="*/ 139 w 181"/>
                <a:gd name="T69" fmla="*/ 98 h 181"/>
                <a:gd name="T70" fmla="*/ 145 w 181"/>
                <a:gd name="T71" fmla="*/ 88 h 181"/>
                <a:gd name="T72" fmla="*/ 153 w 181"/>
                <a:gd name="T73" fmla="*/ 75 h 181"/>
                <a:gd name="T74" fmla="*/ 157 w 181"/>
                <a:gd name="T75" fmla="*/ 70 h 181"/>
                <a:gd name="T76" fmla="*/ 166 w 181"/>
                <a:gd name="T77" fmla="*/ 59 h 181"/>
                <a:gd name="T78" fmla="*/ 172 w 181"/>
                <a:gd name="T79" fmla="*/ 52 h 181"/>
                <a:gd name="T80" fmla="*/ 176 w 181"/>
                <a:gd name="T81" fmla="*/ 42 h 181"/>
                <a:gd name="T82" fmla="*/ 180 w 181"/>
                <a:gd name="T83" fmla="*/ 31 h 181"/>
                <a:gd name="T84" fmla="*/ 181 w 181"/>
                <a:gd name="T85" fmla="*/ 20 h 181"/>
                <a:gd name="T86" fmla="*/ 179 w 181"/>
                <a:gd name="T87" fmla="*/ 16 h 181"/>
                <a:gd name="T88" fmla="*/ 173 w 181"/>
                <a:gd name="T89" fmla="*/ 7 h 181"/>
                <a:gd name="T90" fmla="*/ 170 w 181"/>
                <a:gd name="T91" fmla="*/ 4 h 181"/>
                <a:gd name="T92" fmla="*/ 166 w 181"/>
                <a:gd name="T93" fmla="*/ 1 h 181"/>
                <a:gd name="T94" fmla="*/ 164 w 181"/>
                <a:gd name="T95" fmla="*/ 0 h 181"/>
                <a:gd name="T96" fmla="*/ 163 w 181"/>
                <a:gd name="T97" fmla="*/ 1 h 181"/>
                <a:gd name="T98" fmla="*/ 162 w 181"/>
                <a:gd name="T99" fmla="*/ 3 h 181"/>
                <a:gd name="T100" fmla="*/ 162 w 181"/>
                <a:gd name="T101" fmla="*/ 14 h 181"/>
                <a:gd name="T102" fmla="*/ 163 w 181"/>
                <a:gd name="T103" fmla="*/ 24 h 181"/>
                <a:gd name="T104" fmla="*/ 165 w 181"/>
                <a:gd name="T105" fmla="*/ 32 h 181"/>
                <a:gd name="T106" fmla="*/ 156 w 181"/>
                <a:gd name="T107" fmla="*/ 43 h 181"/>
                <a:gd name="T108" fmla="*/ 147 w 181"/>
                <a:gd name="T109" fmla="*/ 55 h 181"/>
                <a:gd name="T110" fmla="*/ 137 w 181"/>
                <a:gd name="T111" fmla="*/ 72 h 181"/>
                <a:gd name="T112" fmla="*/ 126 w 181"/>
                <a:gd name="T113" fmla="*/ 96 h 181"/>
                <a:gd name="T114" fmla="*/ 44 w 181"/>
                <a:gd name="T115" fmla="*/ 162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81" h="181">
                  <a:moveTo>
                    <a:pt x="44" y="162"/>
                  </a:moveTo>
                  <a:lnTo>
                    <a:pt x="37" y="162"/>
                  </a:lnTo>
                  <a:lnTo>
                    <a:pt x="23" y="163"/>
                  </a:lnTo>
                  <a:lnTo>
                    <a:pt x="15" y="164"/>
                  </a:lnTo>
                  <a:lnTo>
                    <a:pt x="8" y="165"/>
                  </a:lnTo>
                  <a:lnTo>
                    <a:pt x="3" y="168"/>
                  </a:lnTo>
                  <a:lnTo>
                    <a:pt x="2" y="169"/>
                  </a:lnTo>
                  <a:lnTo>
                    <a:pt x="1" y="171"/>
                  </a:lnTo>
                  <a:lnTo>
                    <a:pt x="0" y="173"/>
                  </a:lnTo>
                  <a:lnTo>
                    <a:pt x="1" y="174"/>
                  </a:lnTo>
                  <a:lnTo>
                    <a:pt x="7" y="176"/>
                  </a:lnTo>
                  <a:lnTo>
                    <a:pt x="8" y="178"/>
                  </a:lnTo>
                  <a:lnTo>
                    <a:pt x="9" y="179"/>
                  </a:lnTo>
                  <a:lnTo>
                    <a:pt x="11" y="180"/>
                  </a:lnTo>
                  <a:lnTo>
                    <a:pt x="14" y="181"/>
                  </a:lnTo>
                  <a:lnTo>
                    <a:pt x="17" y="180"/>
                  </a:lnTo>
                  <a:lnTo>
                    <a:pt x="22" y="178"/>
                  </a:lnTo>
                  <a:lnTo>
                    <a:pt x="27" y="172"/>
                  </a:lnTo>
                  <a:lnTo>
                    <a:pt x="31" y="172"/>
                  </a:lnTo>
                  <a:lnTo>
                    <a:pt x="40" y="171"/>
                  </a:lnTo>
                  <a:lnTo>
                    <a:pt x="48" y="169"/>
                  </a:lnTo>
                  <a:lnTo>
                    <a:pt x="57" y="165"/>
                  </a:lnTo>
                  <a:lnTo>
                    <a:pt x="69" y="160"/>
                  </a:lnTo>
                  <a:lnTo>
                    <a:pt x="81" y="151"/>
                  </a:lnTo>
                  <a:lnTo>
                    <a:pt x="87" y="147"/>
                  </a:lnTo>
                  <a:lnTo>
                    <a:pt x="92" y="142"/>
                  </a:lnTo>
                  <a:lnTo>
                    <a:pt x="95" y="138"/>
                  </a:lnTo>
                  <a:lnTo>
                    <a:pt x="97" y="133"/>
                  </a:lnTo>
                  <a:lnTo>
                    <a:pt x="102" y="125"/>
                  </a:lnTo>
                  <a:lnTo>
                    <a:pt x="104" y="122"/>
                  </a:lnTo>
                  <a:lnTo>
                    <a:pt x="108" y="118"/>
                  </a:lnTo>
                  <a:lnTo>
                    <a:pt x="115" y="116"/>
                  </a:lnTo>
                  <a:lnTo>
                    <a:pt x="121" y="113"/>
                  </a:lnTo>
                  <a:lnTo>
                    <a:pt x="132" y="105"/>
                  </a:lnTo>
                  <a:lnTo>
                    <a:pt x="139" y="98"/>
                  </a:lnTo>
                  <a:lnTo>
                    <a:pt x="145" y="88"/>
                  </a:lnTo>
                  <a:lnTo>
                    <a:pt x="153" y="75"/>
                  </a:lnTo>
                  <a:lnTo>
                    <a:pt x="157" y="70"/>
                  </a:lnTo>
                  <a:lnTo>
                    <a:pt x="166" y="59"/>
                  </a:lnTo>
                  <a:lnTo>
                    <a:pt x="172" y="52"/>
                  </a:lnTo>
                  <a:lnTo>
                    <a:pt x="176" y="42"/>
                  </a:lnTo>
                  <a:lnTo>
                    <a:pt x="180" y="31"/>
                  </a:lnTo>
                  <a:lnTo>
                    <a:pt x="181" y="20"/>
                  </a:lnTo>
                  <a:lnTo>
                    <a:pt x="179" y="16"/>
                  </a:lnTo>
                  <a:lnTo>
                    <a:pt x="173" y="7"/>
                  </a:lnTo>
                  <a:lnTo>
                    <a:pt x="170" y="4"/>
                  </a:lnTo>
                  <a:lnTo>
                    <a:pt x="166" y="1"/>
                  </a:lnTo>
                  <a:lnTo>
                    <a:pt x="164" y="0"/>
                  </a:lnTo>
                  <a:lnTo>
                    <a:pt x="163" y="1"/>
                  </a:lnTo>
                  <a:lnTo>
                    <a:pt x="162" y="3"/>
                  </a:lnTo>
                  <a:lnTo>
                    <a:pt x="162" y="14"/>
                  </a:lnTo>
                  <a:lnTo>
                    <a:pt x="163" y="24"/>
                  </a:lnTo>
                  <a:lnTo>
                    <a:pt x="165" y="32"/>
                  </a:lnTo>
                  <a:lnTo>
                    <a:pt x="156" y="43"/>
                  </a:lnTo>
                  <a:lnTo>
                    <a:pt x="147" y="55"/>
                  </a:lnTo>
                  <a:lnTo>
                    <a:pt x="137" y="72"/>
                  </a:lnTo>
                  <a:lnTo>
                    <a:pt x="126" y="96"/>
                  </a:lnTo>
                  <a:lnTo>
                    <a:pt x="44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3" name="Freeform 480"/>
          <p:cNvSpPr>
            <a:spLocks/>
          </p:cNvSpPr>
          <p:nvPr/>
        </p:nvSpPr>
        <p:spPr bwMode="auto">
          <a:xfrm>
            <a:off x="3236913" y="4760913"/>
            <a:ext cx="468312" cy="455612"/>
          </a:xfrm>
          <a:custGeom>
            <a:avLst/>
            <a:gdLst>
              <a:gd name="T0" fmla="*/ 306387 w 295"/>
              <a:gd name="T1" fmla="*/ 428625 h 287"/>
              <a:gd name="T2" fmla="*/ 268287 w 295"/>
              <a:gd name="T3" fmla="*/ 450850 h 287"/>
              <a:gd name="T4" fmla="*/ 249237 w 295"/>
              <a:gd name="T5" fmla="*/ 455612 h 287"/>
              <a:gd name="T6" fmla="*/ 242887 w 295"/>
              <a:gd name="T7" fmla="*/ 452437 h 287"/>
              <a:gd name="T8" fmla="*/ 222250 w 295"/>
              <a:gd name="T9" fmla="*/ 444500 h 287"/>
              <a:gd name="T10" fmla="*/ 201612 w 295"/>
              <a:gd name="T11" fmla="*/ 439737 h 287"/>
              <a:gd name="T12" fmla="*/ 190500 w 295"/>
              <a:gd name="T13" fmla="*/ 439737 h 287"/>
              <a:gd name="T14" fmla="*/ 171450 w 295"/>
              <a:gd name="T15" fmla="*/ 434975 h 287"/>
              <a:gd name="T16" fmla="*/ 160337 w 295"/>
              <a:gd name="T17" fmla="*/ 422275 h 287"/>
              <a:gd name="T18" fmla="*/ 144462 w 295"/>
              <a:gd name="T19" fmla="*/ 409575 h 287"/>
              <a:gd name="T20" fmla="*/ 96837 w 295"/>
              <a:gd name="T21" fmla="*/ 393700 h 287"/>
              <a:gd name="T22" fmla="*/ 68262 w 295"/>
              <a:gd name="T23" fmla="*/ 379412 h 287"/>
              <a:gd name="T24" fmla="*/ 60325 w 295"/>
              <a:gd name="T25" fmla="*/ 369887 h 287"/>
              <a:gd name="T26" fmla="*/ 38100 w 295"/>
              <a:gd name="T27" fmla="*/ 368300 h 287"/>
              <a:gd name="T28" fmla="*/ 22225 w 295"/>
              <a:gd name="T29" fmla="*/ 361950 h 287"/>
              <a:gd name="T30" fmla="*/ 7937 w 295"/>
              <a:gd name="T31" fmla="*/ 342900 h 287"/>
              <a:gd name="T32" fmla="*/ 1587 w 295"/>
              <a:gd name="T33" fmla="*/ 327025 h 287"/>
              <a:gd name="T34" fmla="*/ 0 w 295"/>
              <a:gd name="T35" fmla="*/ 300037 h 287"/>
              <a:gd name="T36" fmla="*/ 9525 w 295"/>
              <a:gd name="T37" fmla="*/ 261937 h 287"/>
              <a:gd name="T38" fmla="*/ 19050 w 295"/>
              <a:gd name="T39" fmla="*/ 203200 h 287"/>
              <a:gd name="T40" fmla="*/ 19050 w 295"/>
              <a:gd name="T41" fmla="*/ 182562 h 287"/>
              <a:gd name="T42" fmla="*/ 23812 w 295"/>
              <a:gd name="T43" fmla="*/ 152400 h 287"/>
              <a:gd name="T44" fmla="*/ 34925 w 295"/>
              <a:gd name="T45" fmla="*/ 125412 h 287"/>
              <a:gd name="T46" fmla="*/ 55562 w 295"/>
              <a:gd name="T47" fmla="*/ 98425 h 287"/>
              <a:gd name="T48" fmla="*/ 84137 w 295"/>
              <a:gd name="T49" fmla="*/ 73025 h 287"/>
              <a:gd name="T50" fmla="*/ 125412 w 295"/>
              <a:gd name="T51" fmla="*/ 49212 h 287"/>
              <a:gd name="T52" fmla="*/ 157162 w 295"/>
              <a:gd name="T53" fmla="*/ 30162 h 287"/>
              <a:gd name="T54" fmla="*/ 174625 w 295"/>
              <a:gd name="T55" fmla="*/ 15875 h 287"/>
              <a:gd name="T56" fmla="*/ 211137 w 295"/>
              <a:gd name="T57" fmla="*/ 3175 h 287"/>
              <a:gd name="T58" fmla="*/ 252412 w 295"/>
              <a:gd name="T59" fmla="*/ 0 h 287"/>
              <a:gd name="T60" fmla="*/ 282575 w 295"/>
              <a:gd name="T61" fmla="*/ 3175 h 287"/>
              <a:gd name="T62" fmla="*/ 314325 w 295"/>
              <a:gd name="T63" fmla="*/ 19050 h 287"/>
              <a:gd name="T64" fmla="*/ 342900 w 295"/>
              <a:gd name="T65" fmla="*/ 42862 h 287"/>
              <a:gd name="T66" fmla="*/ 361950 w 295"/>
              <a:gd name="T67" fmla="*/ 68262 h 287"/>
              <a:gd name="T68" fmla="*/ 377825 w 295"/>
              <a:gd name="T69" fmla="*/ 100012 h 287"/>
              <a:gd name="T70" fmla="*/ 396875 w 295"/>
              <a:gd name="T71" fmla="*/ 127000 h 287"/>
              <a:gd name="T72" fmla="*/ 422275 w 295"/>
              <a:gd name="T73" fmla="*/ 149225 h 287"/>
              <a:gd name="T74" fmla="*/ 438150 w 295"/>
              <a:gd name="T75" fmla="*/ 168275 h 287"/>
              <a:gd name="T76" fmla="*/ 457200 w 295"/>
              <a:gd name="T77" fmla="*/ 207962 h 287"/>
              <a:gd name="T78" fmla="*/ 460375 w 295"/>
              <a:gd name="T79" fmla="*/ 241300 h 287"/>
              <a:gd name="T80" fmla="*/ 457200 w 295"/>
              <a:gd name="T81" fmla="*/ 265112 h 287"/>
              <a:gd name="T82" fmla="*/ 465137 w 295"/>
              <a:gd name="T83" fmla="*/ 280987 h 287"/>
              <a:gd name="T84" fmla="*/ 468312 w 295"/>
              <a:gd name="T85" fmla="*/ 293687 h 287"/>
              <a:gd name="T86" fmla="*/ 455612 w 295"/>
              <a:gd name="T87" fmla="*/ 304800 h 287"/>
              <a:gd name="T88" fmla="*/ 446087 w 295"/>
              <a:gd name="T89" fmla="*/ 314325 h 287"/>
              <a:gd name="T90" fmla="*/ 439737 w 295"/>
              <a:gd name="T91" fmla="*/ 311150 h 287"/>
              <a:gd name="T92" fmla="*/ 436562 w 295"/>
              <a:gd name="T93" fmla="*/ 322262 h 287"/>
              <a:gd name="T94" fmla="*/ 433387 w 295"/>
              <a:gd name="T95" fmla="*/ 319087 h 287"/>
              <a:gd name="T96" fmla="*/ 422275 w 295"/>
              <a:gd name="T97" fmla="*/ 379412 h 287"/>
              <a:gd name="T98" fmla="*/ 412750 w 295"/>
              <a:gd name="T99" fmla="*/ 398462 h 287"/>
              <a:gd name="T100" fmla="*/ 411162 w 295"/>
              <a:gd name="T101" fmla="*/ 403225 h 287"/>
              <a:gd name="T102" fmla="*/ 396875 w 295"/>
              <a:gd name="T103" fmla="*/ 414337 h 287"/>
              <a:gd name="T104" fmla="*/ 381000 w 295"/>
              <a:gd name="T105" fmla="*/ 415925 h 287"/>
              <a:gd name="T106" fmla="*/ 361950 w 295"/>
              <a:gd name="T107" fmla="*/ 428625 h 287"/>
              <a:gd name="T108" fmla="*/ 349250 w 295"/>
              <a:gd name="T109" fmla="*/ 438150 h 287"/>
              <a:gd name="T110" fmla="*/ 334962 w 295"/>
              <a:gd name="T111" fmla="*/ 441325 h 287"/>
              <a:gd name="T112" fmla="*/ 323850 w 295"/>
              <a:gd name="T113" fmla="*/ 436562 h 287"/>
              <a:gd name="T114" fmla="*/ 319087 w 295"/>
              <a:gd name="T115" fmla="*/ 427037 h 28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5" h="287">
                <a:moveTo>
                  <a:pt x="199" y="266"/>
                </a:moveTo>
                <a:lnTo>
                  <a:pt x="193" y="270"/>
                </a:lnTo>
                <a:lnTo>
                  <a:pt x="177" y="279"/>
                </a:lnTo>
                <a:lnTo>
                  <a:pt x="169" y="284"/>
                </a:lnTo>
                <a:lnTo>
                  <a:pt x="161" y="286"/>
                </a:lnTo>
                <a:lnTo>
                  <a:pt x="157" y="287"/>
                </a:lnTo>
                <a:lnTo>
                  <a:pt x="154" y="286"/>
                </a:lnTo>
                <a:lnTo>
                  <a:pt x="153" y="285"/>
                </a:lnTo>
                <a:lnTo>
                  <a:pt x="150" y="284"/>
                </a:lnTo>
                <a:lnTo>
                  <a:pt x="140" y="280"/>
                </a:lnTo>
                <a:lnTo>
                  <a:pt x="132" y="278"/>
                </a:lnTo>
                <a:lnTo>
                  <a:pt x="127" y="277"/>
                </a:lnTo>
                <a:lnTo>
                  <a:pt x="124" y="277"/>
                </a:lnTo>
                <a:lnTo>
                  <a:pt x="120" y="277"/>
                </a:lnTo>
                <a:lnTo>
                  <a:pt x="112" y="276"/>
                </a:lnTo>
                <a:lnTo>
                  <a:pt x="108" y="274"/>
                </a:lnTo>
                <a:lnTo>
                  <a:pt x="104" y="270"/>
                </a:lnTo>
                <a:lnTo>
                  <a:pt x="101" y="266"/>
                </a:lnTo>
                <a:lnTo>
                  <a:pt x="99" y="259"/>
                </a:lnTo>
                <a:lnTo>
                  <a:pt x="91" y="258"/>
                </a:lnTo>
                <a:lnTo>
                  <a:pt x="71" y="253"/>
                </a:lnTo>
                <a:lnTo>
                  <a:pt x="61" y="248"/>
                </a:lnTo>
                <a:lnTo>
                  <a:pt x="51" y="244"/>
                </a:lnTo>
                <a:lnTo>
                  <a:pt x="43" y="239"/>
                </a:lnTo>
                <a:lnTo>
                  <a:pt x="39" y="237"/>
                </a:lnTo>
                <a:lnTo>
                  <a:pt x="38" y="233"/>
                </a:lnTo>
                <a:lnTo>
                  <a:pt x="33" y="233"/>
                </a:lnTo>
                <a:lnTo>
                  <a:pt x="24" y="232"/>
                </a:lnTo>
                <a:lnTo>
                  <a:pt x="20" y="230"/>
                </a:lnTo>
                <a:lnTo>
                  <a:pt x="14" y="228"/>
                </a:lnTo>
                <a:lnTo>
                  <a:pt x="8" y="223"/>
                </a:lnTo>
                <a:lnTo>
                  <a:pt x="5" y="216"/>
                </a:lnTo>
                <a:lnTo>
                  <a:pt x="2" y="212"/>
                </a:lnTo>
                <a:lnTo>
                  <a:pt x="1" y="206"/>
                </a:lnTo>
                <a:lnTo>
                  <a:pt x="0" y="199"/>
                </a:lnTo>
                <a:lnTo>
                  <a:pt x="0" y="189"/>
                </a:lnTo>
                <a:lnTo>
                  <a:pt x="2" y="178"/>
                </a:lnTo>
                <a:lnTo>
                  <a:pt x="6" y="165"/>
                </a:lnTo>
                <a:lnTo>
                  <a:pt x="12" y="151"/>
                </a:lnTo>
                <a:lnTo>
                  <a:pt x="12" y="128"/>
                </a:lnTo>
                <a:lnTo>
                  <a:pt x="10" y="125"/>
                </a:lnTo>
                <a:lnTo>
                  <a:pt x="12" y="115"/>
                </a:lnTo>
                <a:lnTo>
                  <a:pt x="13" y="103"/>
                </a:lnTo>
                <a:lnTo>
                  <a:pt x="15" y="96"/>
                </a:lnTo>
                <a:lnTo>
                  <a:pt x="17" y="88"/>
                </a:lnTo>
                <a:lnTo>
                  <a:pt x="22" y="79"/>
                </a:lnTo>
                <a:lnTo>
                  <a:pt x="28" y="71"/>
                </a:lnTo>
                <a:lnTo>
                  <a:pt x="35" y="62"/>
                </a:lnTo>
                <a:lnTo>
                  <a:pt x="43" y="54"/>
                </a:lnTo>
                <a:lnTo>
                  <a:pt x="53" y="46"/>
                </a:lnTo>
                <a:lnTo>
                  <a:pt x="64" y="38"/>
                </a:lnTo>
                <a:lnTo>
                  <a:pt x="79" y="31"/>
                </a:lnTo>
                <a:lnTo>
                  <a:pt x="95" y="24"/>
                </a:lnTo>
                <a:lnTo>
                  <a:pt x="99" y="19"/>
                </a:lnTo>
                <a:lnTo>
                  <a:pt x="103" y="15"/>
                </a:lnTo>
                <a:lnTo>
                  <a:pt x="110" y="10"/>
                </a:lnTo>
                <a:lnTo>
                  <a:pt x="120" y="5"/>
                </a:lnTo>
                <a:lnTo>
                  <a:pt x="133" y="2"/>
                </a:lnTo>
                <a:lnTo>
                  <a:pt x="149" y="0"/>
                </a:lnTo>
                <a:lnTo>
                  <a:pt x="159" y="0"/>
                </a:lnTo>
                <a:lnTo>
                  <a:pt x="170" y="1"/>
                </a:lnTo>
                <a:lnTo>
                  <a:pt x="178" y="2"/>
                </a:lnTo>
                <a:lnTo>
                  <a:pt x="187" y="5"/>
                </a:lnTo>
                <a:lnTo>
                  <a:pt x="198" y="12"/>
                </a:lnTo>
                <a:lnTo>
                  <a:pt x="210" y="21"/>
                </a:lnTo>
                <a:lnTo>
                  <a:pt x="216" y="27"/>
                </a:lnTo>
                <a:lnTo>
                  <a:pt x="222" y="34"/>
                </a:lnTo>
                <a:lnTo>
                  <a:pt x="228" y="43"/>
                </a:lnTo>
                <a:lnTo>
                  <a:pt x="234" y="52"/>
                </a:lnTo>
                <a:lnTo>
                  <a:pt x="238" y="63"/>
                </a:lnTo>
                <a:lnTo>
                  <a:pt x="243" y="75"/>
                </a:lnTo>
                <a:lnTo>
                  <a:pt x="250" y="80"/>
                </a:lnTo>
                <a:lnTo>
                  <a:pt x="257" y="86"/>
                </a:lnTo>
                <a:lnTo>
                  <a:pt x="266" y="94"/>
                </a:lnTo>
                <a:lnTo>
                  <a:pt x="272" y="101"/>
                </a:lnTo>
                <a:lnTo>
                  <a:pt x="276" y="106"/>
                </a:lnTo>
                <a:lnTo>
                  <a:pt x="283" y="119"/>
                </a:lnTo>
                <a:lnTo>
                  <a:pt x="288" y="131"/>
                </a:lnTo>
                <a:lnTo>
                  <a:pt x="290" y="142"/>
                </a:lnTo>
                <a:lnTo>
                  <a:pt x="290" y="152"/>
                </a:lnTo>
                <a:lnTo>
                  <a:pt x="290" y="159"/>
                </a:lnTo>
                <a:lnTo>
                  <a:pt x="288" y="167"/>
                </a:lnTo>
                <a:lnTo>
                  <a:pt x="290" y="170"/>
                </a:lnTo>
                <a:lnTo>
                  <a:pt x="293" y="177"/>
                </a:lnTo>
                <a:lnTo>
                  <a:pt x="295" y="182"/>
                </a:lnTo>
                <a:lnTo>
                  <a:pt x="295" y="185"/>
                </a:lnTo>
                <a:lnTo>
                  <a:pt x="291" y="190"/>
                </a:lnTo>
                <a:lnTo>
                  <a:pt x="287" y="192"/>
                </a:lnTo>
                <a:lnTo>
                  <a:pt x="283" y="197"/>
                </a:lnTo>
                <a:lnTo>
                  <a:pt x="281" y="198"/>
                </a:lnTo>
                <a:lnTo>
                  <a:pt x="280" y="198"/>
                </a:lnTo>
                <a:lnTo>
                  <a:pt x="277" y="196"/>
                </a:lnTo>
                <a:lnTo>
                  <a:pt x="276" y="200"/>
                </a:lnTo>
                <a:lnTo>
                  <a:pt x="275" y="203"/>
                </a:lnTo>
                <a:lnTo>
                  <a:pt x="274" y="203"/>
                </a:lnTo>
                <a:lnTo>
                  <a:pt x="273" y="201"/>
                </a:lnTo>
                <a:lnTo>
                  <a:pt x="269" y="223"/>
                </a:lnTo>
                <a:lnTo>
                  <a:pt x="266" y="239"/>
                </a:lnTo>
                <a:lnTo>
                  <a:pt x="264" y="246"/>
                </a:lnTo>
                <a:lnTo>
                  <a:pt x="260" y="251"/>
                </a:lnTo>
                <a:lnTo>
                  <a:pt x="260" y="252"/>
                </a:lnTo>
                <a:lnTo>
                  <a:pt x="259" y="254"/>
                </a:lnTo>
                <a:lnTo>
                  <a:pt x="256" y="258"/>
                </a:lnTo>
                <a:lnTo>
                  <a:pt x="250" y="261"/>
                </a:lnTo>
                <a:lnTo>
                  <a:pt x="244" y="262"/>
                </a:lnTo>
                <a:lnTo>
                  <a:pt x="240" y="262"/>
                </a:lnTo>
                <a:lnTo>
                  <a:pt x="236" y="261"/>
                </a:lnTo>
                <a:lnTo>
                  <a:pt x="228" y="270"/>
                </a:lnTo>
                <a:lnTo>
                  <a:pt x="225" y="274"/>
                </a:lnTo>
                <a:lnTo>
                  <a:pt x="220" y="276"/>
                </a:lnTo>
                <a:lnTo>
                  <a:pt x="216" y="277"/>
                </a:lnTo>
                <a:lnTo>
                  <a:pt x="211" y="278"/>
                </a:lnTo>
                <a:lnTo>
                  <a:pt x="206" y="277"/>
                </a:lnTo>
                <a:lnTo>
                  <a:pt x="204" y="275"/>
                </a:lnTo>
                <a:lnTo>
                  <a:pt x="202" y="272"/>
                </a:lnTo>
                <a:lnTo>
                  <a:pt x="201" y="269"/>
                </a:lnTo>
                <a:lnTo>
                  <a:pt x="199" y="2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74" name="Group 481"/>
          <p:cNvGrpSpPr>
            <a:grpSpLocks/>
          </p:cNvGrpSpPr>
          <p:nvPr/>
        </p:nvGrpSpPr>
        <p:grpSpPr bwMode="auto">
          <a:xfrm>
            <a:off x="3246438" y="4779963"/>
            <a:ext cx="449262" cy="417512"/>
            <a:chOff x="2045" y="3011"/>
            <a:chExt cx="283" cy="263"/>
          </a:xfrm>
        </p:grpSpPr>
        <p:sp>
          <p:nvSpPr>
            <p:cNvPr id="5572" name="Freeform 482"/>
            <p:cNvSpPr>
              <a:spLocks/>
            </p:cNvSpPr>
            <p:nvPr/>
          </p:nvSpPr>
          <p:spPr bwMode="auto">
            <a:xfrm>
              <a:off x="2092" y="3173"/>
              <a:ext cx="39" cy="75"/>
            </a:xfrm>
            <a:custGeom>
              <a:avLst/>
              <a:gdLst>
                <a:gd name="T0" fmla="*/ 39 w 39"/>
                <a:gd name="T1" fmla="*/ 75 h 75"/>
                <a:gd name="T2" fmla="*/ 33 w 39"/>
                <a:gd name="T3" fmla="*/ 70 h 75"/>
                <a:gd name="T4" fmla="*/ 27 w 39"/>
                <a:gd name="T5" fmla="*/ 63 h 75"/>
                <a:gd name="T6" fmla="*/ 20 w 39"/>
                <a:gd name="T7" fmla="*/ 55 h 75"/>
                <a:gd name="T8" fmla="*/ 15 w 39"/>
                <a:gd name="T9" fmla="*/ 46 h 75"/>
                <a:gd name="T10" fmla="*/ 11 w 39"/>
                <a:gd name="T11" fmla="*/ 34 h 75"/>
                <a:gd name="T12" fmla="*/ 10 w 39"/>
                <a:gd name="T13" fmla="*/ 30 h 75"/>
                <a:gd name="T14" fmla="*/ 9 w 39"/>
                <a:gd name="T15" fmla="*/ 24 h 75"/>
                <a:gd name="T16" fmla="*/ 10 w 39"/>
                <a:gd name="T17" fmla="*/ 18 h 75"/>
                <a:gd name="T18" fmla="*/ 11 w 39"/>
                <a:gd name="T19" fmla="*/ 12 h 75"/>
                <a:gd name="T20" fmla="*/ 19 w 39"/>
                <a:gd name="T21" fmla="*/ 0 h 75"/>
                <a:gd name="T22" fmla="*/ 16 w 39"/>
                <a:gd name="T23" fmla="*/ 2 h 75"/>
                <a:gd name="T24" fmla="*/ 10 w 39"/>
                <a:gd name="T25" fmla="*/ 7 h 75"/>
                <a:gd name="T26" fmla="*/ 7 w 39"/>
                <a:gd name="T27" fmla="*/ 11 h 75"/>
                <a:gd name="T28" fmla="*/ 4 w 39"/>
                <a:gd name="T29" fmla="*/ 16 h 75"/>
                <a:gd name="T30" fmla="*/ 1 w 39"/>
                <a:gd name="T31" fmla="*/ 22 h 75"/>
                <a:gd name="T32" fmla="*/ 0 w 39"/>
                <a:gd name="T33" fmla="*/ 29 h 75"/>
                <a:gd name="T34" fmla="*/ 1 w 39"/>
                <a:gd name="T35" fmla="*/ 35 h 75"/>
                <a:gd name="T36" fmla="*/ 3 w 39"/>
                <a:gd name="T37" fmla="*/ 40 h 75"/>
                <a:gd name="T38" fmla="*/ 6 w 39"/>
                <a:gd name="T39" fmla="*/ 46 h 75"/>
                <a:gd name="T40" fmla="*/ 11 w 39"/>
                <a:gd name="T41" fmla="*/ 53 h 75"/>
                <a:gd name="T42" fmla="*/ 18 w 39"/>
                <a:gd name="T43" fmla="*/ 61 h 75"/>
                <a:gd name="T44" fmla="*/ 26 w 39"/>
                <a:gd name="T45" fmla="*/ 67 h 75"/>
                <a:gd name="T46" fmla="*/ 39 w 39"/>
                <a:gd name="T47" fmla="*/ 75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" h="75">
                  <a:moveTo>
                    <a:pt x="39" y="75"/>
                  </a:moveTo>
                  <a:lnTo>
                    <a:pt x="33" y="70"/>
                  </a:lnTo>
                  <a:lnTo>
                    <a:pt x="27" y="63"/>
                  </a:lnTo>
                  <a:lnTo>
                    <a:pt x="20" y="55"/>
                  </a:lnTo>
                  <a:lnTo>
                    <a:pt x="15" y="46"/>
                  </a:lnTo>
                  <a:lnTo>
                    <a:pt x="11" y="34"/>
                  </a:lnTo>
                  <a:lnTo>
                    <a:pt x="10" y="30"/>
                  </a:lnTo>
                  <a:lnTo>
                    <a:pt x="9" y="24"/>
                  </a:lnTo>
                  <a:lnTo>
                    <a:pt x="10" y="18"/>
                  </a:lnTo>
                  <a:lnTo>
                    <a:pt x="11" y="12"/>
                  </a:lnTo>
                  <a:lnTo>
                    <a:pt x="19" y="0"/>
                  </a:lnTo>
                  <a:lnTo>
                    <a:pt x="16" y="2"/>
                  </a:lnTo>
                  <a:lnTo>
                    <a:pt x="10" y="7"/>
                  </a:lnTo>
                  <a:lnTo>
                    <a:pt x="7" y="11"/>
                  </a:lnTo>
                  <a:lnTo>
                    <a:pt x="4" y="16"/>
                  </a:lnTo>
                  <a:lnTo>
                    <a:pt x="1" y="22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1" y="53"/>
                  </a:lnTo>
                  <a:lnTo>
                    <a:pt x="18" y="61"/>
                  </a:lnTo>
                  <a:lnTo>
                    <a:pt x="26" y="67"/>
                  </a:lnTo>
                  <a:lnTo>
                    <a:pt x="39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3" name="Freeform 483"/>
            <p:cNvSpPr>
              <a:spLocks/>
            </p:cNvSpPr>
            <p:nvPr/>
          </p:nvSpPr>
          <p:spPr bwMode="auto">
            <a:xfrm>
              <a:off x="2085" y="3125"/>
              <a:ext cx="220" cy="130"/>
            </a:xfrm>
            <a:custGeom>
              <a:avLst/>
              <a:gdLst>
                <a:gd name="T0" fmla="*/ 9 w 220"/>
                <a:gd name="T1" fmla="*/ 49 h 130"/>
                <a:gd name="T2" fmla="*/ 57 w 220"/>
                <a:gd name="T3" fmla="*/ 19 h 130"/>
                <a:gd name="T4" fmla="*/ 74 w 220"/>
                <a:gd name="T5" fmla="*/ 12 h 130"/>
                <a:gd name="T6" fmla="*/ 90 w 220"/>
                <a:gd name="T7" fmla="*/ 17 h 130"/>
                <a:gd name="T8" fmla="*/ 152 w 220"/>
                <a:gd name="T9" fmla="*/ 35 h 130"/>
                <a:gd name="T10" fmla="*/ 190 w 220"/>
                <a:gd name="T11" fmla="*/ 57 h 130"/>
                <a:gd name="T12" fmla="*/ 203 w 220"/>
                <a:gd name="T13" fmla="*/ 79 h 130"/>
                <a:gd name="T14" fmla="*/ 210 w 220"/>
                <a:gd name="T15" fmla="*/ 97 h 130"/>
                <a:gd name="T16" fmla="*/ 210 w 220"/>
                <a:gd name="T17" fmla="*/ 110 h 130"/>
                <a:gd name="T18" fmla="*/ 204 w 220"/>
                <a:gd name="T19" fmla="*/ 119 h 130"/>
                <a:gd name="T20" fmla="*/ 192 w 220"/>
                <a:gd name="T21" fmla="*/ 125 h 130"/>
                <a:gd name="T22" fmla="*/ 182 w 220"/>
                <a:gd name="T23" fmla="*/ 128 h 130"/>
                <a:gd name="T24" fmla="*/ 191 w 220"/>
                <a:gd name="T25" fmla="*/ 130 h 130"/>
                <a:gd name="T26" fmla="*/ 202 w 220"/>
                <a:gd name="T27" fmla="*/ 129 h 130"/>
                <a:gd name="T28" fmla="*/ 211 w 220"/>
                <a:gd name="T29" fmla="*/ 123 h 130"/>
                <a:gd name="T30" fmla="*/ 214 w 220"/>
                <a:gd name="T31" fmla="*/ 117 h 130"/>
                <a:gd name="T32" fmla="*/ 218 w 220"/>
                <a:gd name="T33" fmla="*/ 110 h 130"/>
                <a:gd name="T34" fmla="*/ 219 w 220"/>
                <a:gd name="T35" fmla="*/ 96 h 130"/>
                <a:gd name="T36" fmla="*/ 212 w 220"/>
                <a:gd name="T37" fmla="*/ 74 h 130"/>
                <a:gd name="T38" fmla="*/ 203 w 220"/>
                <a:gd name="T39" fmla="*/ 59 h 130"/>
                <a:gd name="T40" fmla="*/ 200 w 220"/>
                <a:gd name="T41" fmla="*/ 56 h 130"/>
                <a:gd name="T42" fmla="*/ 192 w 220"/>
                <a:gd name="T43" fmla="*/ 51 h 130"/>
                <a:gd name="T44" fmla="*/ 174 w 220"/>
                <a:gd name="T45" fmla="*/ 43 h 130"/>
                <a:gd name="T46" fmla="*/ 139 w 220"/>
                <a:gd name="T47" fmla="*/ 19 h 130"/>
                <a:gd name="T48" fmla="*/ 118 w 220"/>
                <a:gd name="T49" fmla="*/ 16 h 130"/>
                <a:gd name="T50" fmla="*/ 100 w 220"/>
                <a:gd name="T51" fmla="*/ 11 h 130"/>
                <a:gd name="T52" fmla="*/ 84 w 220"/>
                <a:gd name="T53" fmla="*/ 3 h 130"/>
                <a:gd name="T54" fmla="*/ 73 w 220"/>
                <a:gd name="T55" fmla="*/ 0 h 130"/>
                <a:gd name="T56" fmla="*/ 63 w 220"/>
                <a:gd name="T57" fmla="*/ 2 h 130"/>
                <a:gd name="T58" fmla="*/ 44 w 220"/>
                <a:gd name="T59" fmla="*/ 13 h 130"/>
                <a:gd name="T60" fmla="*/ 17 w 220"/>
                <a:gd name="T61" fmla="*/ 35 h 130"/>
                <a:gd name="T62" fmla="*/ 1 w 220"/>
                <a:gd name="T63" fmla="*/ 54 h 130"/>
                <a:gd name="T64" fmla="*/ 0 w 220"/>
                <a:gd name="T65" fmla="*/ 56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0" h="130">
                  <a:moveTo>
                    <a:pt x="0" y="56"/>
                  </a:moveTo>
                  <a:lnTo>
                    <a:pt x="9" y="49"/>
                  </a:lnTo>
                  <a:lnTo>
                    <a:pt x="42" y="27"/>
                  </a:lnTo>
                  <a:lnTo>
                    <a:pt x="57" y="19"/>
                  </a:lnTo>
                  <a:lnTo>
                    <a:pt x="70" y="13"/>
                  </a:lnTo>
                  <a:lnTo>
                    <a:pt x="74" y="12"/>
                  </a:lnTo>
                  <a:lnTo>
                    <a:pt x="79" y="12"/>
                  </a:lnTo>
                  <a:lnTo>
                    <a:pt x="90" y="17"/>
                  </a:lnTo>
                  <a:lnTo>
                    <a:pt x="110" y="26"/>
                  </a:lnTo>
                  <a:lnTo>
                    <a:pt x="152" y="35"/>
                  </a:lnTo>
                  <a:lnTo>
                    <a:pt x="167" y="43"/>
                  </a:lnTo>
                  <a:lnTo>
                    <a:pt x="190" y="57"/>
                  </a:lnTo>
                  <a:lnTo>
                    <a:pt x="197" y="67"/>
                  </a:lnTo>
                  <a:lnTo>
                    <a:pt x="203" y="79"/>
                  </a:lnTo>
                  <a:lnTo>
                    <a:pt x="207" y="91"/>
                  </a:lnTo>
                  <a:lnTo>
                    <a:pt x="210" y="97"/>
                  </a:lnTo>
                  <a:lnTo>
                    <a:pt x="210" y="104"/>
                  </a:lnTo>
                  <a:lnTo>
                    <a:pt x="210" y="110"/>
                  </a:lnTo>
                  <a:lnTo>
                    <a:pt x="207" y="114"/>
                  </a:lnTo>
                  <a:lnTo>
                    <a:pt x="204" y="119"/>
                  </a:lnTo>
                  <a:lnTo>
                    <a:pt x="199" y="122"/>
                  </a:lnTo>
                  <a:lnTo>
                    <a:pt x="192" y="125"/>
                  </a:lnTo>
                  <a:lnTo>
                    <a:pt x="182" y="125"/>
                  </a:lnTo>
                  <a:lnTo>
                    <a:pt x="182" y="128"/>
                  </a:lnTo>
                  <a:lnTo>
                    <a:pt x="187" y="129"/>
                  </a:lnTo>
                  <a:lnTo>
                    <a:pt x="191" y="130"/>
                  </a:lnTo>
                  <a:lnTo>
                    <a:pt x="196" y="130"/>
                  </a:lnTo>
                  <a:lnTo>
                    <a:pt x="202" y="129"/>
                  </a:lnTo>
                  <a:lnTo>
                    <a:pt x="207" y="128"/>
                  </a:lnTo>
                  <a:lnTo>
                    <a:pt x="211" y="123"/>
                  </a:lnTo>
                  <a:lnTo>
                    <a:pt x="213" y="121"/>
                  </a:lnTo>
                  <a:lnTo>
                    <a:pt x="214" y="117"/>
                  </a:lnTo>
                  <a:lnTo>
                    <a:pt x="216" y="114"/>
                  </a:lnTo>
                  <a:lnTo>
                    <a:pt x="218" y="110"/>
                  </a:lnTo>
                  <a:lnTo>
                    <a:pt x="220" y="104"/>
                  </a:lnTo>
                  <a:lnTo>
                    <a:pt x="219" y="96"/>
                  </a:lnTo>
                  <a:lnTo>
                    <a:pt x="216" y="87"/>
                  </a:lnTo>
                  <a:lnTo>
                    <a:pt x="212" y="74"/>
                  </a:lnTo>
                  <a:lnTo>
                    <a:pt x="203" y="60"/>
                  </a:lnTo>
                  <a:lnTo>
                    <a:pt x="203" y="59"/>
                  </a:lnTo>
                  <a:lnTo>
                    <a:pt x="203" y="58"/>
                  </a:lnTo>
                  <a:lnTo>
                    <a:pt x="200" y="56"/>
                  </a:lnTo>
                  <a:lnTo>
                    <a:pt x="198" y="54"/>
                  </a:lnTo>
                  <a:lnTo>
                    <a:pt x="192" y="51"/>
                  </a:lnTo>
                  <a:lnTo>
                    <a:pt x="184" y="47"/>
                  </a:lnTo>
                  <a:lnTo>
                    <a:pt x="174" y="43"/>
                  </a:lnTo>
                  <a:lnTo>
                    <a:pt x="165" y="36"/>
                  </a:lnTo>
                  <a:lnTo>
                    <a:pt x="139" y="19"/>
                  </a:lnTo>
                  <a:lnTo>
                    <a:pt x="133" y="19"/>
                  </a:lnTo>
                  <a:lnTo>
                    <a:pt x="118" y="16"/>
                  </a:lnTo>
                  <a:lnTo>
                    <a:pt x="109" y="13"/>
                  </a:lnTo>
                  <a:lnTo>
                    <a:pt x="100" y="11"/>
                  </a:lnTo>
                  <a:lnTo>
                    <a:pt x="90" y="8"/>
                  </a:lnTo>
                  <a:lnTo>
                    <a:pt x="84" y="3"/>
                  </a:lnTo>
                  <a:lnTo>
                    <a:pt x="78" y="2"/>
                  </a:lnTo>
                  <a:lnTo>
                    <a:pt x="73" y="0"/>
                  </a:lnTo>
                  <a:lnTo>
                    <a:pt x="69" y="0"/>
                  </a:lnTo>
                  <a:lnTo>
                    <a:pt x="63" y="2"/>
                  </a:lnTo>
                  <a:lnTo>
                    <a:pt x="57" y="4"/>
                  </a:lnTo>
                  <a:lnTo>
                    <a:pt x="44" y="13"/>
                  </a:lnTo>
                  <a:lnTo>
                    <a:pt x="30" y="24"/>
                  </a:lnTo>
                  <a:lnTo>
                    <a:pt x="17" y="35"/>
                  </a:lnTo>
                  <a:lnTo>
                    <a:pt x="7" y="46"/>
                  </a:lnTo>
                  <a:lnTo>
                    <a:pt x="1" y="54"/>
                  </a:lnTo>
                  <a:lnTo>
                    <a:pt x="0" y="55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4" name="Freeform 484"/>
            <p:cNvSpPr>
              <a:spLocks/>
            </p:cNvSpPr>
            <p:nvPr/>
          </p:nvSpPr>
          <p:spPr bwMode="auto">
            <a:xfrm>
              <a:off x="2141" y="3247"/>
              <a:ext cx="92" cy="27"/>
            </a:xfrm>
            <a:custGeom>
              <a:avLst/>
              <a:gdLst>
                <a:gd name="T0" fmla="*/ 92 w 92"/>
                <a:gd name="T1" fmla="*/ 8 h 27"/>
                <a:gd name="T2" fmla="*/ 92 w 92"/>
                <a:gd name="T3" fmla="*/ 0 h 27"/>
                <a:gd name="T4" fmla="*/ 85 w 92"/>
                <a:gd name="T5" fmla="*/ 5 h 27"/>
                <a:gd name="T6" fmla="*/ 76 w 92"/>
                <a:gd name="T7" fmla="*/ 8 h 27"/>
                <a:gd name="T8" fmla="*/ 64 w 92"/>
                <a:gd name="T9" fmla="*/ 13 h 27"/>
                <a:gd name="T10" fmla="*/ 51 w 92"/>
                <a:gd name="T11" fmla="*/ 15 h 27"/>
                <a:gd name="T12" fmla="*/ 34 w 92"/>
                <a:gd name="T13" fmla="*/ 18 h 27"/>
                <a:gd name="T14" fmla="*/ 26 w 92"/>
                <a:gd name="T15" fmla="*/ 16 h 27"/>
                <a:gd name="T16" fmla="*/ 18 w 92"/>
                <a:gd name="T17" fmla="*/ 16 h 27"/>
                <a:gd name="T18" fmla="*/ 9 w 92"/>
                <a:gd name="T19" fmla="*/ 14 h 27"/>
                <a:gd name="T20" fmla="*/ 0 w 92"/>
                <a:gd name="T21" fmla="*/ 12 h 27"/>
                <a:gd name="T22" fmla="*/ 1 w 92"/>
                <a:gd name="T23" fmla="*/ 13 h 27"/>
                <a:gd name="T24" fmla="*/ 2 w 92"/>
                <a:gd name="T25" fmla="*/ 15 h 27"/>
                <a:gd name="T26" fmla="*/ 6 w 92"/>
                <a:gd name="T27" fmla="*/ 18 h 27"/>
                <a:gd name="T28" fmla="*/ 9 w 92"/>
                <a:gd name="T29" fmla="*/ 20 h 27"/>
                <a:gd name="T30" fmla="*/ 15 w 92"/>
                <a:gd name="T31" fmla="*/ 21 h 27"/>
                <a:gd name="T32" fmla="*/ 23 w 92"/>
                <a:gd name="T33" fmla="*/ 23 h 27"/>
                <a:gd name="T34" fmla="*/ 26 w 92"/>
                <a:gd name="T35" fmla="*/ 22 h 27"/>
                <a:gd name="T36" fmla="*/ 33 w 92"/>
                <a:gd name="T37" fmla="*/ 21 h 27"/>
                <a:gd name="T38" fmla="*/ 43 w 92"/>
                <a:gd name="T39" fmla="*/ 22 h 27"/>
                <a:gd name="T40" fmla="*/ 47 w 92"/>
                <a:gd name="T41" fmla="*/ 23 h 27"/>
                <a:gd name="T42" fmla="*/ 52 w 92"/>
                <a:gd name="T43" fmla="*/ 26 h 27"/>
                <a:gd name="T44" fmla="*/ 54 w 92"/>
                <a:gd name="T45" fmla="*/ 27 h 27"/>
                <a:gd name="T46" fmla="*/ 57 w 92"/>
                <a:gd name="T47" fmla="*/ 27 h 27"/>
                <a:gd name="T48" fmla="*/ 62 w 92"/>
                <a:gd name="T49" fmla="*/ 26 h 27"/>
                <a:gd name="T50" fmla="*/ 92 w 92"/>
                <a:gd name="T51" fmla="*/ 8 h 2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2" h="27">
                  <a:moveTo>
                    <a:pt x="92" y="8"/>
                  </a:moveTo>
                  <a:lnTo>
                    <a:pt x="92" y="0"/>
                  </a:lnTo>
                  <a:lnTo>
                    <a:pt x="85" y="5"/>
                  </a:lnTo>
                  <a:lnTo>
                    <a:pt x="76" y="8"/>
                  </a:lnTo>
                  <a:lnTo>
                    <a:pt x="64" y="13"/>
                  </a:lnTo>
                  <a:lnTo>
                    <a:pt x="51" y="15"/>
                  </a:lnTo>
                  <a:lnTo>
                    <a:pt x="34" y="18"/>
                  </a:lnTo>
                  <a:lnTo>
                    <a:pt x="26" y="16"/>
                  </a:lnTo>
                  <a:lnTo>
                    <a:pt x="18" y="16"/>
                  </a:lnTo>
                  <a:lnTo>
                    <a:pt x="9" y="14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6" y="18"/>
                  </a:lnTo>
                  <a:lnTo>
                    <a:pt x="9" y="20"/>
                  </a:lnTo>
                  <a:lnTo>
                    <a:pt x="15" y="21"/>
                  </a:lnTo>
                  <a:lnTo>
                    <a:pt x="23" y="23"/>
                  </a:lnTo>
                  <a:lnTo>
                    <a:pt x="26" y="22"/>
                  </a:lnTo>
                  <a:lnTo>
                    <a:pt x="33" y="21"/>
                  </a:lnTo>
                  <a:lnTo>
                    <a:pt x="43" y="22"/>
                  </a:lnTo>
                  <a:lnTo>
                    <a:pt x="47" y="23"/>
                  </a:lnTo>
                  <a:lnTo>
                    <a:pt x="52" y="26"/>
                  </a:lnTo>
                  <a:lnTo>
                    <a:pt x="54" y="27"/>
                  </a:lnTo>
                  <a:lnTo>
                    <a:pt x="57" y="27"/>
                  </a:lnTo>
                  <a:lnTo>
                    <a:pt x="62" y="26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5" name="Freeform 485"/>
            <p:cNvSpPr>
              <a:spLocks/>
            </p:cNvSpPr>
            <p:nvPr/>
          </p:nvSpPr>
          <p:spPr bwMode="auto">
            <a:xfrm>
              <a:off x="2209" y="3207"/>
              <a:ext cx="11" cy="25"/>
            </a:xfrm>
            <a:custGeom>
              <a:avLst/>
              <a:gdLst>
                <a:gd name="T0" fmla="*/ 5 w 11"/>
                <a:gd name="T1" fmla="*/ 0 h 25"/>
                <a:gd name="T2" fmla="*/ 8 w 11"/>
                <a:gd name="T3" fmla="*/ 6 h 25"/>
                <a:gd name="T4" fmla="*/ 8 w 11"/>
                <a:gd name="T5" fmla="*/ 11 h 25"/>
                <a:gd name="T6" fmla="*/ 7 w 11"/>
                <a:gd name="T7" fmla="*/ 15 h 25"/>
                <a:gd name="T8" fmla="*/ 5 w 11"/>
                <a:gd name="T9" fmla="*/ 19 h 25"/>
                <a:gd name="T10" fmla="*/ 2 w 11"/>
                <a:gd name="T11" fmla="*/ 24 h 25"/>
                <a:gd name="T12" fmla="*/ 0 w 11"/>
                <a:gd name="T13" fmla="*/ 25 h 25"/>
                <a:gd name="T14" fmla="*/ 7 w 11"/>
                <a:gd name="T15" fmla="*/ 22 h 25"/>
                <a:gd name="T16" fmla="*/ 10 w 11"/>
                <a:gd name="T17" fmla="*/ 17 h 25"/>
                <a:gd name="T18" fmla="*/ 11 w 11"/>
                <a:gd name="T19" fmla="*/ 13 h 25"/>
                <a:gd name="T20" fmla="*/ 11 w 11"/>
                <a:gd name="T21" fmla="*/ 9 h 25"/>
                <a:gd name="T22" fmla="*/ 9 w 11"/>
                <a:gd name="T23" fmla="*/ 6 h 25"/>
                <a:gd name="T24" fmla="*/ 8 w 11"/>
                <a:gd name="T25" fmla="*/ 3 h 25"/>
                <a:gd name="T26" fmla="*/ 5 w 11"/>
                <a:gd name="T27" fmla="*/ 0 h 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" h="25">
                  <a:moveTo>
                    <a:pt x="5" y="0"/>
                  </a:moveTo>
                  <a:lnTo>
                    <a:pt x="8" y="6"/>
                  </a:lnTo>
                  <a:lnTo>
                    <a:pt x="8" y="11"/>
                  </a:lnTo>
                  <a:lnTo>
                    <a:pt x="7" y="15"/>
                  </a:lnTo>
                  <a:lnTo>
                    <a:pt x="5" y="19"/>
                  </a:lnTo>
                  <a:lnTo>
                    <a:pt x="2" y="24"/>
                  </a:lnTo>
                  <a:lnTo>
                    <a:pt x="0" y="25"/>
                  </a:lnTo>
                  <a:lnTo>
                    <a:pt x="7" y="22"/>
                  </a:lnTo>
                  <a:lnTo>
                    <a:pt x="10" y="17"/>
                  </a:lnTo>
                  <a:lnTo>
                    <a:pt x="11" y="13"/>
                  </a:lnTo>
                  <a:lnTo>
                    <a:pt x="11" y="9"/>
                  </a:lnTo>
                  <a:lnTo>
                    <a:pt x="9" y="6"/>
                  </a:lnTo>
                  <a:lnTo>
                    <a:pt x="8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6" name="Freeform 486"/>
            <p:cNvSpPr>
              <a:spLocks/>
            </p:cNvSpPr>
            <p:nvPr/>
          </p:nvSpPr>
          <p:spPr bwMode="auto">
            <a:xfrm>
              <a:off x="2118" y="3159"/>
              <a:ext cx="114" cy="53"/>
            </a:xfrm>
            <a:custGeom>
              <a:avLst/>
              <a:gdLst>
                <a:gd name="T0" fmla="*/ 4 w 114"/>
                <a:gd name="T1" fmla="*/ 30 h 53"/>
                <a:gd name="T2" fmla="*/ 12 w 114"/>
                <a:gd name="T3" fmla="*/ 21 h 53"/>
                <a:gd name="T4" fmla="*/ 21 w 114"/>
                <a:gd name="T5" fmla="*/ 14 h 53"/>
                <a:gd name="T6" fmla="*/ 30 w 114"/>
                <a:gd name="T7" fmla="*/ 9 h 53"/>
                <a:gd name="T8" fmla="*/ 40 w 114"/>
                <a:gd name="T9" fmla="*/ 7 h 53"/>
                <a:gd name="T10" fmla="*/ 51 w 114"/>
                <a:gd name="T11" fmla="*/ 7 h 53"/>
                <a:gd name="T12" fmla="*/ 61 w 114"/>
                <a:gd name="T13" fmla="*/ 7 h 53"/>
                <a:gd name="T14" fmla="*/ 71 w 114"/>
                <a:gd name="T15" fmla="*/ 8 h 53"/>
                <a:gd name="T16" fmla="*/ 82 w 114"/>
                <a:gd name="T17" fmla="*/ 10 h 53"/>
                <a:gd name="T18" fmla="*/ 68 w 114"/>
                <a:gd name="T19" fmla="*/ 10 h 53"/>
                <a:gd name="T20" fmla="*/ 62 w 114"/>
                <a:gd name="T21" fmla="*/ 10 h 53"/>
                <a:gd name="T22" fmla="*/ 75 w 114"/>
                <a:gd name="T23" fmla="*/ 20 h 53"/>
                <a:gd name="T24" fmla="*/ 82 w 114"/>
                <a:gd name="T25" fmla="*/ 26 h 53"/>
                <a:gd name="T26" fmla="*/ 85 w 114"/>
                <a:gd name="T27" fmla="*/ 30 h 53"/>
                <a:gd name="T28" fmla="*/ 85 w 114"/>
                <a:gd name="T29" fmla="*/ 32 h 53"/>
                <a:gd name="T30" fmla="*/ 85 w 114"/>
                <a:gd name="T31" fmla="*/ 36 h 53"/>
                <a:gd name="T32" fmla="*/ 86 w 114"/>
                <a:gd name="T33" fmla="*/ 39 h 53"/>
                <a:gd name="T34" fmla="*/ 88 w 114"/>
                <a:gd name="T35" fmla="*/ 41 h 53"/>
                <a:gd name="T36" fmla="*/ 92 w 114"/>
                <a:gd name="T37" fmla="*/ 44 h 53"/>
                <a:gd name="T38" fmla="*/ 98 w 114"/>
                <a:gd name="T39" fmla="*/ 45 h 53"/>
                <a:gd name="T40" fmla="*/ 100 w 114"/>
                <a:gd name="T41" fmla="*/ 45 h 53"/>
                <a:gd name="T42" fmla="*/ 104 w 114"/>
                <a:gd name="T43" fmla="*/ 53 h 53"/>
                <a:gd name="T44" fmla="*/ 108 w 114"/>
                <a:gd name="T45" fmla="*/ 51 h 53"/>
                <a:gd name="T46" fmla="*/ 110 w 114"/>
                <a:gd name="T47" fmla="*/ 46 h 53"/>
                <a:gd name="T48" fmla="*/ 114 w 114"/>
                <a:gd name="T49" fmla="*/ 40 h 53"/>
                <a:gd name="T50" fmla="*/ 107 w 114"/>
                <a:gd name="T51" fmla="*/ 20 h 53"/>
                <a:gd name="T52" fmla="*/ 104 w 114"/>
                <a:gd name="T53" fmla="*/ 14 h 53"/>
                <a:gd name="T54" fmla="*/ 93 w 114"/>
                <a:gd name="T55" fmla="*/ 9 h 53"/>
                <a:gd name="T56" fmla="*/ 82 w 114"/>
                <a:gd name="T57" fmla="*/ 5 h 53"/>
                <a:gd name="T58" fmla="*/ 71 w 114"/>
                <a:gd name="T59" fmla="*/ 2 h 53"/>
                <a:gd name="T60" fmla="*/ 62 w 114"/>
                <a:gd name="T61" fmla="*/ 1 h 53"/>
                <a:gd name="T62" fmla="*/ 54 w 114"/>
                <a:gd name="T63" fmla="*/ 0 h 53"/>
                <a:gd name="T64" fmla="*/ 46 w 114"/>
                <a:gd name="T65" fmla="*/ 1 h 53"/>
                <a:gd name="T66" fmla="*/ 31 w 114"/>
                <a:gd name="T67" fmla="*/ 2 h 53"/>
                <a:gd name="T68" fmla="*/ 21 w 114"/>
                <a:gd name="T69" fmla="*/ 7 h 53"/>
                <a:gd name="T70" fmla="*/ 13 w 114"/>
                <a:gd name="T71" fmla="*/ 10 h 53"/>
                <a:gd name="T72" fmla="*/ 6 w 114"/>
                <a:gd name="T73" fmla="*/ 15 h 53"/>
                <a:gd name="T74" fmla="*/ 3 w 114"/>
                <a:gd name="T75" fmla="*/ 18 h 53"/>
                <a:gd name="T76" fmla="*/ 0 w 114"/>
                <a:gd name="T77" fmla="*/ 21 h 53"/>
                <a:gd name="T78" fmla="*/ 0 w 114"/>
                <a:gd name="T79" fmla="*/ 23 h 53"/>
                <a:gd name="T80" fmla="*/ 0 w 114"/>
                <a:gd name="T81" fmla="*/ 25 h 53"/>
                <a:gd name="T82" fmla="*/ 3 w 114"/>
                <a:gd name="T83" fmla="*/ 29 h 53"/>
                <a:gd name="T84" fmla="*/ 4 w 114"/>
                <a:gd name="T85" fmla="*/ 30 h 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4" h="53">
                  <a:moveTo>
                    <a:pt x="4" y="30"/>
                  </a:moveTo>
                  <a:lnTo>
                    <a:pt x="12" y="21"/>
                  </a:lnTo>
                  <a:lnTo>
                    <a:pt x="21" y="14"/>
                  </a:lnTo>
                  <a:lnTo>
                    <a:pt x="30" y="9"/>
                  </a:lnTo>
                  <a:lnTo>
                    <a:pt x="40" y="7"/>
                  </a:lnTo>
                  <a:lnTo>
                    <a:pt x="51" y="7"/>
                  </a:lnTo>
                  <a:lnTo>
                    <a:pt x="61" y="7"/>
                  </a:lnTo>
                  <a:lnTo>
                    <a:pt x="71" y="8"/>
                  </a:lnTo>
                  <a:lnTo>
                    <a:pt x="82" y="10"/>
                  </a:lnTo>
                  <a:lnTo>
                    <a:pt x="68" y="10"/>
                  </a:lnTo>
                  <a:lnTo>
                    <a:pt x="62" y="10"/>
                  </a:lnTo>
                  <a:lnTo>
                    <a:pt x="75" y="20"/>
                  </a:lnTo>
                  <a:lnTo>
                    <a:pt x="82" y="26"/>
                  </a:lnTo>
                  <a:lnTo>
                    <a:pt x="85" y="30"/>
                  </a:lnTo>
                  <a:lnTo>
                    <a:pt x="85" y="32"/>
                  </a:lnTo>
                  <a:lnTo>
                    <a:pt x="85" y="36"/>
                  </a:lnTo>
                  <a:lnTo>
                    <a:pt x="86" y="39"/>
                  </a:lnTo>
                  <a:lnTo>
                    <a:pt x="88" y="41"/>
                  </a:lnTo>
                  <a:lnTo>
                    <a:pt x="92" y="44"/>
                  </a:lnTo>
                  <a:lnTo>
                    <a:pt x="98" y="45"/>
                  </a:lnTo>
                  <a:lnTo>
                    <a:pt x="100" y="45"/>
                  </a:lnTo>
                  <a:lnTo>
                    <a:pt x="104" y="53"/>
                  </a:lnTo>
                  <a:lnTo>
                    <a:pt x="108" y="51"/>
                  </a:lnTo>
                  <a:lnTo>
                    <a:pt x="110" y="46"/>
                  </a:lnTo>
                  <a:lnTo>
                    <a:pt x="114" y="40"/>
                  </a:lnTo>
                  <a:lnTo>
                    <a:pt x="107" y="20"/>
                  </a:lnTo>
                  <a:lnTo>
                    <a:pt x="104" y="14"/>
                  </a:lnTo>
                  <a:lnTo>
                    <a:pt x="93" y="9"/>
                  </a:lnTo>
                  <a:lnTo>
                    <a:pt x="82" y="5"/>
                  </a:lnTo>
                  <a:lnTo>
                    <a:pt x="71" y="2"/>
                  </a:lnTo>
                  <a:lnTo>
                    <a:pt x="62" y="1"/>
                  </a:lnTo>
                  <a:lnTo>
                    <a:pt x="54" y="0"/>
                  </a:lnTo>
                  <a:lnTo>
                    <a:pt x="46" y="1"/>
                  </a:lnTo>
                  <a:lnTo>
                    <a:pt x="31" y="2"/>
                  </a:lnTo>
                  <a:lnTo>
                    <a:pt x="21" y="7"/>
                  </a:lnTo>
                  <a:lnTo>
                    <a:pt x="13" y="10"/>
                  </a:lnTo>
                  <a:lnTo>
                    <a:pt x="6" y="15"/>
                  </a:lnTo>
                  <a:lnTo>
                    <a:pt x="3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3" y="29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7" name="Freeform 487"/>
            <p:cNvSpPr>
              <a:spLocks/>
            </p:cNvSpPr>
            <p:nvPr/>
          </p:nvSpPr>
          <p:spPr bwMode="auto">
            <a:xfrm>
              <a:off x="2132" y="3191"/>
              <a:ext cx="60" cy="40"/>
            </a:xfrm>
            <a:custGeom>
              <a:avLst/>
              <a:gdLst>
                <a:gd name="T0" fmla="*/ 14 w 60"/>
                <a:gd name="T1" fmla="*/ 0 h 40"/>
                <a:gd name="T2" fmla="*/ 7 w 60"/>
                <a:gd name="T3" fmla="*/ 2 h 40"/>
                <a:gd name="T4" fmla="*/ 2 w 60"/>
                <a:gd name="T5" fmla="*/ 5 h 40"/>
                <a:gd name="T6" fmla="*/ 1 w 60"/>
                <a:gd name="T7" fmla="*/ 6 h 40"/>
                <a:gd name="T8" fmla="*/ 0 w 60"/>
                <a:gd name="T9" fmla="*/ 7 h 40"/>
                <a:gd name="T10" fmla="*/ 1 w 60"/>
                <a:gd name="T11" fmla="*/ 11 h 40"/>
                <a:gd name="T12" fmla="*/ 5 w 60"/>
                <a:gd name="T13" fmla="*/ 14 h 40"/>
                <a:gd name="T14" fmla="*/ 10 w 60"/>
                <a:gd name="T15" fmla="*/ 20 h 40"/>
                <a:gd name="T16" fmla="*/ 17 w 60"/>
                <a:gd name="T17" fmla="*/ 25 h 40"/>
                <a:gd name="T18" fmla="*/ 29 w 60"/>
                <a:gd name="T19" fmla="*/ 32 h 40"/>
                <a:gd name="T20" fmla="*/ 33 w 60"/>
                <a:gd name="T21" fmla="*/ 37 h 40"/>
                <a:gd name="T22" fmla="*/ 37 w 60"/>
                <a:gd name="T23" fmla="*/ 39 h 40"/>
                <a:gd name="T24" fmla="*/ 40 w 60"/>
                <a:gd name="T25" fmla="*/ 40 h 40"/>
                <a:gd name="T26" fmla="*/ 43 w 60"/>
                <a:gd name="T27" fmla="*/ 40 h 40"/>
                <a:gd name="T28" fmla="*/ 47 w 60"/>
                <a:gd name="T29" fmla="*/ 40 h 40"/>
                <a:gd name="T30" fmla="*/ 49 w 60"/>
                <a:gd name="T31" fmla="*/ 40 h 40"/>
                <a:gd name="T32" fmla="*/ 54 w 60"/>
                <a:gd name="T33" fmla="*/ 39 h 40"/>
                <a:gd name="T34" fmla="*/ 57 w 60"/>
                <a:gd name="T35" fmla="*/ 37 h 40"/>
                <a:gd name="T36" fmla="*/ 60 w 60"/>
                <a:gd name="T37" fmla="*/ 36 h 40"/>
                <a:gd name="T38" fmla="*/ 49 w 60"/>
                <a:gd name="T39" fmla="*/ 33 h 40"/>
                <a:gd name="T40" fmla="*/ 40 w 60"/>
                <a:gd name="T41" fmla="*/ 31 h 40"/>
                <a:gd name="T42" fmla="*/ 29 w 60"/>
                <a:gd name="T43" fmla="*/ 27 h 40"/>
                <a:gd name="T44" fmla="*/ 19 w 60"/>
                <a:gd name="T45" fmla="*/ 22 h 40"/>
                <a:gd name="T46" fmla="*/ 16 w 60"/>
                <a:gd name="T47" fmla="*/ 20 h 40"/>
                <a:gd name="T48" fmla="*/ 13 w 60"/>
                <a:gd name="T49" fmla="*/ 16 h 40"/>
                <a:gd name="T50" fmla="*/ 10 w 60"/>
                <a:gd name="T51" fmla="*/ 13 h 40"/>
                <a:gd name="T52" fmla="*/ 10 w 60"/>
                <a:gd name="T53" fmla="*/ 9 h 40"/>
                <a:gd name="T54" fmla="*/ 11 w 60"/>
                <a:gd name="T55" fmla="*/ 5 h 40"/>
                <a:gd name="T56" fmla="*/ 14 w 60"/>
                <a:gd name="T57" fmla="*/ 0 h 4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40">
                  <a:moveTo>
                    <a:pt x="14" y="0"/>
                  </a:moveTo>
                  <a:lnTo>
                    <a:pt x="7" y="2"/>
                  </a:lnTo>
                  <a:lnTo>
                    <a:pt x="2" y="5"/>
                  </a:lnTo>
                  <a:lnTo>
                    <a:pt x="1" y="6"/>
                  </a:lnTo>
                  <a:lnTo>
                    <a:pt x="0" y="7"/>
                  </a:lnTo>
                  <a:lnTo>
                    <a:pt x="1" y="11"/>
                  </a:lnTo>
                  <a:lnTo>
                    <a:pt x="5" y="14"/>
                  </a:lnTo>
                  <a:lnTo>
                    <a:pt x="10" y="20"/>
                  </a:lnTo>
                  <a:lnTo>
                    <a:pt x="17" y="25"/>
                  </a:lnTo>
                  <a:lnTo>
                    <a:pt x="29" y="32"/>
                  </a:lnTo>
                  <a:lnTo>
                    <a:pt x="33" y="37"/>
                  </a:lnTo>
                  <a:lnTo>
                    <a:pt x="37" y="39"/>
                  </a:lnTo>
                  <a:lnTo>
                    <a:pt x="40" y="40"/>
                  </a:lnTo>
                  <a:lnTo>
                    <a:pt x="43" y="40"/>
                  </a:lnTo>
                  <a:lnTo>
                    <a:pt x="47" y="40"/>
                  </a:lnTo>
                  <a:lnTo>
                    <a:pt x="49" y="40"/>
                  </a:lnTo>
                  <a:lnTo>
                    <a:pt x="54" y="39"/>
                  </a:lnTo>
                  <a:lnTo>
                    <a:pt x="57" y="37"/>
                  </a:lnTo>
                  <a:lnTo>
                    <a:pt x="60" y="36"/>
                  </a:lnTo>
                  <a:lnTo>
                    <a:pt x="49" y="33"/>
                  </a:lnTo>
                  <a:lnTo>
                    <a:pt x="40" y="31"/>
                  </a:lnTo>
                  <a:lnTo>
                    <a:pt x="29" y="27"/>
                  </a:lnTo>
                  <a:lnTo>
                    <a:pt x="19" y="22"/>
                  </a:lnTo>
                  <a:lnTo>
                    <a:pt x="16" y="20"/>
                  </a:lnTo>
                  <a:lnTo>
                    <a:pt x="13" y="16"/>
                  </a:lnTo>
                  <a:lnTo>
                    <a:pt x="10" y="13"/>
                  </a:lnTo>
                  <a:lnTo>
                    <a:pt x="10" y="9"/>
                  </a:lnTo>
                  <a:lnTo>
                    <a:pt x="11" y="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8" name="Freeform 488"/>
            <p:cNvSpPr>
              <a:spLocks/>
            </p:cNvSpPr>
            <p:nvPr/>
          </p:nvSpPr>
          <p:spPr bwMode="auto">
            <a:xfrm>
              <a:off x="2126" y="3202"/>
              <a:ext cx="29" cy="27"/>
            </a:xfrm>
            <a:custGeom>
              <a:avLst/>
              <a:gdLst>
                <a:gd name="T0" fmla="*/ 29 w 29"/>
                <a:gd name="T1" fmla="*/ 25 h 27"/>
                <a:gd name="T2" fmla="*/ 29 w 29"/>
                <a:gd name="T3" fmla="*/ 24 h 27"/>
                <a:gd name="T4" fmla="*/ 1 w 29"/>
                <a:gd name="T5" fmla="*/ 0 h 27"/>
                <a:gd name="T6" fmla="*/ 0 w 29"/>
                <a:gd name="T7" fmla="*/ 2 h 27"/>
                <a:gd name="T8" fmla="*/ 0 w 29"/>
                <a:gd name="T9" fmla="*/ 5 h 27"/>
                <a:gd name="T10" fmla="*/ 0 w 29"/>
                <a:gd name="T11" fmla="*/ 10 h 27"/>
                <a:gd name="T12" fmla="*/ 6 w 29"/>
                <a:gd name="T13" fmla="*/ 20 h 27"/>
                <a:gd name="T14" fmla="*/ 11 w 29"/>
                <a:gd name="T15" fmla="*/ 26 h 27"/>
                <a:gd name="T16" fmla="*/ 12 w 29"/>
                <a:gd name="T17" fmla="*/ 27 h 27"/>
                <a:gd name="T18" fmla="*/ 13 w 29"/>
                <a:gd name="T19" fmla="*/ 27 h 27"/>
                <a:gd name="T20" fmla="*/ 20 w 29"/>
                <a:gd name="T21" fmla="*/ 27 h 27"/>
                <a:gd name="T22" fmla="*/ 24 w 29"/>
                <a:gd name="T23" fmla="*/ 26 h 27"/>
                <a:gd name="T24" fmla="*/ 29 w 29"/>
                <a:gd name="T25" fmla="*/ 25 h 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27">
                  <a:moveTo>
                    <a:pt x="29" y="25"/>
                  </a:moveTo>
                  <a:lnTo>
                    <a:pt x="29" y="24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10"/>
                  </a:lnTo>
                  <a:lnTo>
                    <a:pt x="6" y="20"/>
                  </a:lnTo>
                  <a:lnTo>
                    <a:pt x="11" y="26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20" y="27"/>
                  </a:lnTo>
                  <a:lnTo>
                    <a:pt x="24" y="26"/>
                  </a:lnTo>
                  <a:lnTo>
                    <a:pt x="29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9" name="Freeform 489"/>
            <p:cNvSpPr>
              <a:spLocks/>
            </p:cNvSpPr>
            <p:nvPr/>
          </p:nvSpPr>
          <p:spPr bwMode="auto">
            <a:xfrm>
              <a:off x="2185" y="3203"/>
              <a:ext cx="26" cy="33"/>
            </a:xfrm>
            <a:custGeom>
              <a:avLst/>
              <a:gdLst>
                <a:gd name="T0" fmla="*/ 10 w 26"/>
                <a:gd name="T1" fmla="*/ 29 h 33"/>
                <a:gd name="T2" fmla="*/ 15 w 26"/>
                <a:gd name="T3" fmla="*/ 26 h 33"/>
                <a:gd name="T4" fmla="*/ 18 w 26"/>
                <a:gd name="T5" fmla="*/ 23 h 33"/>
                <a:gd name="T6" fmla="*/ 19 w 26"/>
                <a:gd name="T7" fmla="*/ 19 h 33"/>
                <a:gd name="T8" fmla="*/ 20 w 26"/>
                <a:gd name="T9" fmla="*/ 17 h 33"/>
                <a:gd name="T10" fmla="*/ 20 w 26"/>
                <a:gd name="T11" fmla="*/ 13 h 33"/>
                <a:gd name="T12" fmla="*/ 19 w 26"/>
                <a:gd name="T13" fmla="*/ 12 h 33"/>
                <a:gd name="T14" fmla="*/ 21 w 26"/>
                <a:gd name="T15" fmla="*/ 11 h 33"/>
                <a:gd name="T16" fmla="*/ 24 w 26"/>
                <a:gd name="T17" fmla="*/ 7 h 33"/>
                <a:gd name="T18" fmla="*/ 26 w 26"/>
                <a:gd name="T19" fmla="*/ 2 h 33"/>
                <a:gd name="T20" fmla="*/ 18 w 26"/>
                <a:gd name="T21" fmla="*/ 0 h 33"/>
                <a:gd name="T22" fmla="*/ 16 w 26"/>
                <a:gd name="T23" fmla="*/ 12 h 33"/>
                <a:gd name="T24" fmla="*/ 12 w 26"/>
                <a:gd name="T25" fmla="*/ 19 h 33"/>
                <a:gd name="T26" fmla="*/ 10 w 26"/>
                <a:gd name="T27" fmla="*/ 24 h 33"/>
                <a:gd name="T28" fmla="*/ 7 w 26"/>
                <a:gd name="T29" fmla="*/ 27 h 33"/>
                <a:gd name="T30" fmla="*/ 4 w 26"/>
                <a:gd name="T31" fmla="*/ 29 h 33"/>
                <a:gd name="T32" fmla="*/ 1 w 26"/>
                <a:gd name="T33" fmla="*/ 31 h 33"/>
                <a:gd name="T34" fmla="*/ 0 w 26"/>
                <a:gd name="T35" fmla="*/ 29 h 33"/>
                <a:gd name="T36" fmla="*/ 4 w 26"/>
                <a:gd name="T37" fmla="*/ 33 h 33"/>
                <a:gd name="T38" fmla="*/ 8 w 26"/>
                <a:gd name="T39" fmla="*/ 32 h 33"/>
                <a:gd name="T40" fmla="*/ 9 w 26"/>
                <a:gd name="T41" fmla="*/ 31 h 33"/>
                <a:gd name="T42" fmla="*/ 10 w 26"/>
                <a:gd name="T43" fmla="*/ 29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33">
                  <a:moveTo>
                    <a:pt x="10" y="29"/>
                  </a:moveTo>
                  <a:lnTo>
                    <a:pt x="15" y="26"/>
                  </a:lnTo>
                  <a:lnTo>
                    <a:pt x="18" y="23"/>
                  </a:lnTo>
                  <a:lnTo>
                    <a:pt x="19" y="19"/>
                  </a:lnTo>
                  <a:lnTo>
                    <a:pt x="20" y="17"/>
                  </a:lnTo>
                  <a:lnTo>
                    <a:pt x="20" y="13"/>
                  </a:lnTo>
                  <a:lnTo>
                    <a:pt x="19" y="12"/>
                  </a:lnTo>
                  <a:lnTo>
                    <a:pt x="21" y="11"/>
                  </a:lnTo>
                  <a:lnTo>
                    <a:pt x="24" y="7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6" y="12"/>
                  </a:lnTo>
                  <a:lnTo>
                    <a:pt x="12" y="19"/>
                  </a:lnTo>
                  <a:lnTo>
                    <a:pt x="10" y="24"/>
                  </a:lnTo>
                  <a:lnTo>
                    <a:pt x="7" y="27"/>
                  </a:lnTo>
                  <a:lnTo>
                    <a:pt x="4" y="29"/>
                  </a:lnTo>
                  <a:lnTo>
                    <a:pt x="1" y="31"/>
                  </a:lnTo>
                  <a:lnTo>
                    <a:pt x="0" y="29"/>
                  </a:lnTo>
                  <a:lnTo>
                    <a:pt x="4" y="33"/>
                  </a:lnTo>
                  <a:lnTo>
                    <a:pt x="8" y="32"/>
                  </a:lnTo>
                  <a:lnTo>
                    <a:pt x="9" y="31"/>
                  </a:lnTo>
                  <a:lnTo>
                    <a:pt x="1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0" name="Freeform 490"/>
            <p:cNvSpPr>
              <a:spLocks/>
            </p:cNvSpPr>
            <p:nvPr/>
          </p:nvSpPr>
          <p:spPr bwMode="auto">
            <a:xfrm>
              <a:off x="2189" y="3211"/>
              <a:ext cx="3" cy="1"/>
            </a:xfrm>
            <a:custGeom>
              <a:avLst/>
              <a:gdLst>
                <a:gd name="T0" fmla="*/ 0 w 3"/>
                <a:gd name="T1" fmla="*/ 0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1" name="Freeform 491"/>
            <p:cNvSpPr>
              <a:spLocks/>
            </p:cNvSpPr>
            <p:nvPr/>
          </p:nvSpPr>
          <p:spPr bwMode="auto">
            <a:xfrm>
              <a:off x="2157" y="3175"/>
              <a:ext cx="46" cy="36"/>
            </a:xfrm>
            <a:custGeom>
              <a:avLst/>
              <a:gdLst>
                <a:gd name="T0" fmla="*/ 24 w 46"/>
                <a:gd name="T1" fmla="*/ 10 h 36"/>
                <a:gd name="T2" fmla="*/ 31 w 46"/>
                <a:gd name="T3" fmla="*/ 14 h 36"/>
                <a:gd name="T4" fmla="*/ 37 w 46"/>
                <a:gd name="T5" fmla="*/ 18 h 36"/>
                <a:gd name="T6" fmla="*/ 41 w 46"/>
                <a:gd name="T7" fmla="*/ 22 h 36"/>
                <a:gd name="T8" fmla="*/ 41 w 46"/>
                <a:gd name="T9" fmla="*/ 25 h 36"/>
                <a:gd name="T10" fmla="*/ 39 w 46"/>
                <a:gd name="T11" fmla="*/ 30 h 36"/>
                <a:gd name="T12" fmla="*/ 35 w 46"/>
                <a:gd name="T13" fmla="*/ 36 h 36"/>
                <a:gd name="T14" fmla="*/ 40 w 46"/>
                <a:gd name="T15" fmla="*/ 33 h 36"/>
                <a:gd name="T16" fmla="*/ 43 w 46"/>
                <a:gd name="T17" fmla="*/ 31 h 36"/>
                <a:gd name="T18" fmla="*/ 45 w 46"/>
                <a:gd name="T19" fmla="*/ 29 h 36"/>
                <a:gd name="T20" fmla="*/ 45 w 46"/>
                <a:gd name="T21" fmla="*/ 28 h 36"/>
                <a:gd name="T22" fmla="*/ 46 w 46"/>
                <a:gd name="T23" fmla="*/ 25 h 36"/>
                <a:gd name="T24" fmla="*/ 45 w 46"/>
                <a:gd name="T25" fmla="*/ 23 h 36"/>
                <a:gd name="T26" fmla="*/ 40 w 46"/>
                <a:gd name="T27" fmla="*/ 17 h 36"/>
                <a:gd name="T28" fmla="*/ 37 w 46"/>
                <a:gd name="T29" fmla="*/ 12 h 36"/>
                <a:gd name="T30" fmla="*/ 32 w 46"/>
                <a:gd name="T31" fmla="*/ 6 h 36"/>
                <a:gd name="T32" fmla="*/ 24 w 46"/>
                <a:gd name="T33" fmla="*/ 0 h 36"/>
                <a:gd name="T34" fmla="*/ 14 w 46"/>
                <a:gd name="T35" fmla="*/ 2 h 36"/>
                <a:gd name="T36" fmla="*/ 6 w 46"/>
                <a:gd name="T37" fmla="*/ 4 h 36"/>
                <a:gd name="T38" fmla="*/ 0 w 46"/>
                <a:gd name="T39" fmla="*/ 6 h 36"/>
                <a:gd name="T40" fmla="*/ 10 w 46"/>
                <a:gd name="T41" fmla="*/ 8 h 36"/>
                <a:gd name="T42" fmla="*/ 24 w 46"/>
                <a:gd name="T43" fmla="*/ 10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36">
                  <a:moveTo>
                    <a:pt x="24" y="10"/>
                  </a:moveTo>
                  <a:lnTo>
                    <a:pt x="31" y="14"/>
                  </a:lnTo>
                  <a:lnTo>
                    <a:pt x="37" y="18"/>
                  </a:lnTo>
                  <a:lnTo>
                    <a:pt x="41" y="22"/>
                  </a:lnTo>
                  <a:lnTo>
                    <a:pt x="41" y="25"/>
                  </a:lnTo>
                  <a:lnTo>
                    <a:pt x="39" y="30"/>
                  </a:lnTo>
                  <a:lnTo>
                    <a:pt x="35" y="36"/>
                  </a:lnTo>
                  <a:lnTo>
                    <a:pt x="40" y="33"/>
                  </a:lnTo>
                  <a:lnTo>
                    <a:pt x="43" y="31"/>
                  </a:lnTo>
                  <a:lnTo>
                    <a:pt x="45" y="29"/>
                  </a:lnTo>
                  <a:lnTo>
                    <a:pt x="45" y="28"/>
                  </a:lnTo>
                  <a:lnTo>
                    <a:pt x="46" y="25"/>
                  </a:lnTo>
                  <a:lnTo>
                    <a:pt x="45" y="23"/>
                  </a:lnTo>
                  <a:lnTo>
                    <a:pt x="40" y="17"/>
                  </a:lnTo>
                  <a:lnTo>
                    <a:pt x="37" y="12"/>
                  </a:lnTo>
                  <a:lnTo>
                    <a:pt x="32" y="6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4"/>
                  </a:lnTo>
                  <a:lnTo>
                    <a:pt x="0" y="6"/>
                  </a:lnTo>
                  <a:lnTo>
                    <a:pt x="10" y="8"/>
                  </a:lnTo>
                  <a:lnTo>
                    <a:pt x="2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2" name="Freeform 492"/>
            <p:cNvSpPr>
              <a:spLocks/>
            </p:cNvSpPr>
            <p:nvPr/>
          </p:nvSpPr>
          <p:spPr bwMode="auto">
            <a:xfrm>
              <a:off x="2158" y="3189"/>
              <a:ext cx="34" cy="26"/>
            </a:xfrm>
            <a:custGeom>
              <a:avLst/>
              <a:gdLst>
                <a:gd name="T0" fmla="*/ 23 w 34"/>
                <a:gd name="T1" fmla="*/ 8 h 26"/>
                <a:gd name="T2" fmla="*/ 21 w 34"/>
                <a:gd name="T3" fmla="*/ 8 h 26"/>
                <a:gd name="T4" fmla="*/ 21 w 34"/>
                <a:gd name="T5" fmla="*/ 11 h 26"/>
                <a:gd name="T6" fmla="*/ 20 w 34"/>
                <a:gd name="T7" fmla="*/ 14 h 26"/>
                <a:gd name="T8" fmla="*/ 16 w 34"/>
                <a:gd name="T9" fmla="*/ 17 h 26"/>
                <a:gd name="T10" fmla="*/ 13 w 34"/>
                <a:gd name="T11" fmla="*/ 18 h 26"/>
                <a:gd name="T12" fmla="*/ 11 w 34"/>
                <a:gd name="T13" fmla="*/ 19 h 26"/>
                <a:gd name="T14" fmla="*/ 15 w 34"/>
                <a:gd name="T15" fmla="*/ 19 h 26"/>
                <a:gd name="T16" fmla="*/ 19 w 34"/>
                <a:gd name="T17" fmla="*/ 18 h 26"/>
                <a:gd name="T18" fmla="*/ 22 w 34"/>
                <a:gd name="T19" fmla="*/ 16 h 26"/>
                <a:gd name="T20" fmla="*/ 24 w 34"/>
                <a:gd name="T21" fmla="*/ 13 h 26"/>
                <a:gd name="T22" fmla="*/ 23 w 34"/>
                <a:gd name="T23" fmla="*/ 17 h 26"/>
                <a:gd name="T24" fmla="*/ 22 w 34"/>
                <a:gd name="T25" fmla="*/ 19 h 26"/>
                <a:gd name="T26" fmla="*/ 21 w 34"/>
                <a:gd name="T27" fmla="*/ 21 h 26"/>
                <a:gd name="T28" fmla="*/ 17 w 34"/>
                <a:gd name="T29" fmla="*/ 22 h 26"/>
                <a:gd name="T30" fmla="*/ 13 w 34"/>
                <a:gd name="T31" fmla="*/ 22 h 26"/>
                <a:gd name="T32" fmla="*/ 7 w 34"/>
                <a:gd name="T33" fmla="*/ 22 h 26"/>
                <a:gd name="T34" fmla="*/ 0 w 34"/>
                <a:gd name="T35" fmla="*/ 21 h 26"/>
                <a:gd name="T36" fmla="*/ 16 w 34"/>
                <a:gd name="T37" fmla="*/ 26 h 26"/>
                <a:gd name="T38" fmla="*/ 22 w 34"/>
                <a:gd name="T39" fmla="*/ 23 h 26"/>
                <a:gd name="T40" fmla="*/ 27 w 34"/>
                <a:gd name="T41" fmla="*/ 19 h 26"/>
                <a:gd name="T42" fmla="*/ 30 w 34"/>
                <a:gd name="T43" fmla="*/ 16 h 26"/>
                <a:gd name="T44" fmla="*/ 32 w 34"/>
                <a:gd name="T45" fmla="*/ 16 h 26"/>
                <a:gd name="T46" fmla="*/ 34 w 34"/>
                <a:gd name="T47" fmla="*/ 14 h 26"/>
                <a:gd name="T48" fmla="*/ 34 w 34"/>
                <a:gd name="T49" fmla="*/ 8 h 26"/>
                <a:gd name="T50" fmla="*/ 32 w 34"/>
                <a:gd name="T51" fmla="*/ 6 h 26"/>
                <a:gd name="T52" fmla="*/ 30 w 34"/>
                <a:gd name="T53" fmla="*/ 2 h 26"/>
                <a:gd name="T54" fmla="*/ 27 w 34"/>
                <a:gd name="T55" fmla="*/ 0 h 26"/>
                <a:gd name="T56" fmla="*/ 23 w 34"/>
                <a:gd name="T57" fmla="*/ 0 h 26"/>
                <a:gd name="T58" fmla="*/ 20 w 34"/>
                <a:gd name="T59" fmla="*/ 0 h 26"/>
                <a:gd name="T60" fmla="*/ 14 w 34"/>
                <a:gd name="T61" fmla="*/ 1 h 26"/>
                <a:gd name="T62" fmla="*/ 17 w 34"/>
                <a:gd name="T63" fmla="*/ 3 h 26"/>
                <a:gd name="T64" fmla="*/ 21 w 34"/>
                <a:gd name="T65" fmla="*/ 6 h 26"/>
                <a:gd name="T66" fmla="*/ 23 w 34"/>
                <a:gd name="T67" fmla="*/ 8 h 2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4" h="26">
                  <a:moveTo>
                    <a:pt x="23" y="8"/>
                  </a:moveTo>
                  <a:lnTo>
                    <a:pt x="21" y="8"/>
                  </a:lnTo>
                  <a:lnTo>
                    <a:pt x="21" y="11"/>
                  </a:lnTo>
                  <a:lnTo>
                    <a:pt x="20" y="14"/>
                  </a:lnTo>
                  <a:lnTo>
                    <a:pt x="16" y="17"/>
                  </a:lnTo>
                  <a:lnTo>
                    <a:pt x="13" y="18"/>
                  </a:lnTo>
                  <a:lnTo>
                    <a:pt x="11" y="19"/>
                  </a:lnTo>
                  <a:lnTo>
                    <a:pt x="15" y="19"/>
                  </a:lnTo>
                  <a:lnTo>
                    <a:pt x="19" y="18"/>
                  </a:lnTo>
                  <a:lnTo>
                    <a:pt x="22" y="16"/>
                  </a:lnTo>
                  <a:lnTo>
                    <a:pt x="24" y="13"/>
                  </a:lnTo>
                  <a:lnTo>
                    <a:pt x="23" y="17"/>
                  </a:lnTo>
                  <a:lnTo>
                    <a:pt x="22" y="19"/>
                  </a:lnTo>
                  <a:lnTo>
                    <a:pt x="21" y="21"/>
                  </a:lnTo>
                  <a:lnTo>
                    <a:pt x="17" y="22"/>
                  </a:lnTo>
                  <a:lnTo>
                    <a:pt x="13" y="22"/>
                  </a:lnTo>
                  <a:lnTo>
                    <a:pt x="7" y="22"/>
                  </a:lnTo>
                  <a:lnTo>
                    <a:pt x="0" y="21"/>
                  </a:lnTo>
                  <a:lnTo>
                    <a:pt x="16" y="26"/>
                  </a:lnTo>
                  <a:lnTo>
                    <a:pt x="22" y="23"/>
                  </a:lnTo>
                  <a:lnTo>
                    <a:pt x="27" y="19"/>
                  </a:lnTo>
                  <a:lnTo>
                    <a:pt x="30" y="16"/>
                  </a:lnTo>
                  <a:lnTo>
                    <a:pt x="32" y="16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0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4" y="1"/>
                  </a:lnTo>
                  <a:lnTo>
                    <a:pt x="17" y="3"/>
                  </a:lnTo>
                  <a:lnTo>
                    <a:pt x="21" y="6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3" name="Freeform 493"/>
            <p:cNvSpPr>
              <a:spLocks/>
            </p:cNvSpPr>
            <p:nvPr/>
          </p:nvSpPr>
          <p:spPr bwMode="auto">
            <a:xfrm>
              <a:off x="2148" y="3182"/>
              <a:ext cx="29" cy="26"/>
            </a:xfrm>
            <a:custGeom>
              <a:avLst/>
              <a:gdLst>
                <a:gd name="T0" fmla="*/ 0 w 29"/>
                <a:gd name="T1" fmla="*/ 9 h 26"/>
                <a:gd name="T2" fmla="*/ 0 w 29"/>
                <a:gd name="T3" fmla="*/ 10 h 26"/>
                <a:gd name="T4" fmla="*/ 1 w 29"/>
                <a:gd name="T5" fmla="*/ 14 h 26"/>
                <a:gd name="T6" fmla="*/ 3 w 29"/>
                <a:gd name="T7" fmla="*/ 20 h 26"/>
                <a:gd name="T8" fmla="*/ 9 w 29"/>
                <a:gd name="T9" fmla="*/ 26 h 26"/>
                <a:gd name="T10" fmla="*/ 10 w 29"/>
                <a:gd name="T11" fmla="*/ 26 h 26"/>
                <a:gd name="T12" fmla="*/ 11 w 29"/>
                <a:gd name="T13" fmla="*/ 25 h 26"/>
                <a:gd name="T14" fmla="*/ 13 w 29"/>
                <a:gd name="T15" fmla="*/ 24 h 26"/>
                <a:gd name="T16" fmla="*/ 13 w 29"/>
                <a:gd name="T17" fmla="*/ 23 h 26"/>
                <a:gd name="T18" fmla="*/ 11 w 29"/>
                <a:gd name="T19" fmla="*/ 22 h 26"/>
                <a:gd name="T20" fmla="*/ 10 w 29"/>
                <a:gd name="T21" fmla="*/ 20 h 26"/>
                <a:gd name="T22" fmla="*/ 11 w 29"/>
                <a:gd name="T23" fmla="*/ 17 h 26"/>
                <a:gd name="T24" fmla="*/ 14 w 29"/>
                <a:gd name="T25" fmla="*/ 13 h 26"/>
                <a:gd name="T26" fmla="*/ 18 w 29"/>
                <a:gd name="T27" fmla="*/ 8 h 26"/>
                <a:gd name="T28" fmla="*/ 21 w 29"/>
                <a:gd name="T29" fmla="*/ 7 h 26"/>
                <a:gd name="T30" fmla="*/ 24 w 29"/>
                <a:gd name="T31" fmla="*/ 6 h 26"/>
                <a:gd name="T32" fmla="*/ 29 w 29"/>
                <a:gd name="T33" fmla="*/ 5 h 26"/>
                <a:gd name="T34" fmla="*/ 9 w 29"/>
                <a:gd name="T35" fmla="*/ 0 h 26"/>
                <a:gd name="T36" fmla="*/ 7 w 29"/>
                <a:gd name="T37" fmla="*/ 1 h 26"/>
                <a:gd name="T38" fmla="*/ 5 w 29"/>
                <a:gd name="T39" fmla="*/ 3 h 26"/>
                <a:gd name="T40" fmla="*/ 3 w 29"/>
                <a:gd name="T41" fmla="*/ 7 h 26"/>
                <a:gd name="T42" fmla="*/ 0 w 29"/>
                <a:gd name="T43" fmla="*/ 9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" h="26">
                  <a:moveTo>
                    <a:pt x="0" y="9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3" y="20"/>
                  </a:lnTo>
                  <a:lnTo>
                    <a:pt x="9" y="26"/>
                  </a:lnTo>
                  <a:lnTo>
                    <a:pt x="10" y="26"/>
                  </a:lnTo>
                  <a:lnTo>
                    <a:pt x="11" y="25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1" y="22"/>
                  </a:lnTo>
                  <a:lnTo>
                    <a:pt x="10" y="20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8"/>
                  </a:lnTo>
                  <a:lnTo>
                    <a:pt x="21" y="7"/>
                  </a:lnTo>
                  <a:lnTo>
                    <a:pt x="24" y="6"/>
                  </a:lnTo>
                  <a:lnTo>
                    <a:pt x="29" y="5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3"/>
                  </a:lnTo>
                  <a:lnTo>
                    <a:pt x="3" y="7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4" name="Freeform 494"/>
            <p:cNvSpPr>
              <a:spLocks/>
            </p:cNvSpPr>
            <p:nvPr/>
          </p:nvSpPr>
          <p:spPr bwMode="auto">
            <a:xfrm>
              <a:off x="2082" y="3095"/>
              <a:ext cx="202" cy="77"/>
            </a:xfrm>
            <a:custGeom>
              <a:avLst/>
              <a:gdLst>
                <a:gd name="T0" fmla="*/ 97 w 202"/>
                <a:gd name="T1" fmla="*/ 18 h 77"/>
                <a:gd name="T2" fmla="*/ 105 w 202"/>
                <a:gd name="T3" fmla="*/ 16 h 77"/>
                <a:gd name="T4" fmla="*/ 114 w 202"/>
                <a:gd name="T5" fmla="*/ 15 h 77"/>
                <a:gd name="T6" fmla="*/ 126 w 202"/>
                <a:gd name="T7" fmla="*/ 14 h 77"/>
                <a:gd name="T8" fmla="*/ 139 w 202"/>
                <a:gd name="T9" fmla="*/ 14 h 77"/>
                <a:gd name="T10" fmla="*/ 153 w 202"/>
                <a:gd name="T11" fmla="*/ 17 h 77"/>
                <a:gd name="T12" fmla="*/ 160 w 202"/>
                <a:gd name="T13" fmla="*/ 19 h 77"/>
                <a:gd name="T14" fmla="*/ 166 w 202"/>
                <a:gd name="T15" fmla="*/ 23 h 77"/>
                <a:gd name="T16" fmla="*/ 173 w 202"/>
                <a:gd name="T17" fmla="*/ 27 h 77"/>
                <a:gd name="T18" fmla="*/ 179 w 202"/>
                <a:gd name="T19" fmla="*/ 33 h 77"/>
                <a:gd name="T20" fmla="*/ 182 w 202"/>
                <a:gd name="T21" fmla="*/ 37 h 77"/>
                <a:gd name="T22" fmla="*/ 185 w 202"/>
                <a:gd name="T23" fmla="*/ 43 h 77"/>
                <a:gd name="T24" fmla="*/ 192 w 202"/>
                <a:gd name="T25" fmla="*/ 58 h 77"/>
                <a:gd name="T26" fmla="*/ 199 w 202"/>
                <a:gd name="T27" fmla="*/ 72 h 77"/>
                <a:gd name="T28" fmla="*/ 200 w 202"/>
                <a:gd name="T29" fmla="*/ 77 h 77"/>
                <a:gd name="T30" fmla="*/ 201 w 202"/>
                <a:gd name="T31" fmla="*/ 77 h 77"/>
                <a:gd name="T32" fmla="*/ 202 w 202"/>
                <a:gd name="T33" fmla="*/ 71 h 77"/>
                <a:gd name="T34" fmla="*/ 201 w 202"/>
                <a:gd name="T35" fmla="*/ 66 h 77"/>
                <a:gd name="T36" fmla="*/ 200 w 202"/>
                <a:gd name="T37" fmla="*/ 60 h 77"/>
                <a:gd name="T38" fmla="*/ 198 w 202"/>
                <a:gd name="T39" fmla="*/ 54 h 77"/>
                <a:gd name="T40" fmla="*/ 191 w 202"/>
                <a:gd name="T41" fmla="*/ 42 h 77"/>
                <a:gd name="T42" fmla="*/ 183 w 202"/>
                <a:gd name="T43" fmla="*/ 31 h 77"/>
                <a:gd name="T44" fmla="*/ 176 w 202"/>
                <a:gd name="T45" fmla="*/ 21 h 77"/>
                <a:gd name="T46" fmla="*/ 169 w 202"/>
                <a:gd name="T47" fmla="*/ 13 h 77"/>
                <a:gd name="T48" fmla="*/ 162 w 202"/>
                <a:gd name="T49" fmla="*/ 5 h 77"/>
                <a:gd name="T50" fmla="*/ 156 w 202"/>
                <a:gd name="T51" fmla="*/ 3 h 77"/>
                <a:gd name="T52" fmla="*/ 140 w 202"/>
                <a:gd name="T53" fmla="*/ 2 h 77"/>
                <a:gd name="T54" fmla="*/ 119 w 202"/>
                <a:gd name="T55" fmla="*/ 0 h 77"/>
                <a:gd name="T56" fmla="*/ 106 w 202"/>
                <a:gd name="T57" fmla="*/ 1 h 77"/>
                <a:gd name="T58" fmla="*/ 92 w 202"/>
                <a:gd name="T59" fmla="*/ 2 h 77"/>
                <a:gd name="T60" fmla="*/ 79 w 202"/>
                <a:gd name="T61" fmla="*/ 5 h 77"/>
                <a:gd name="T62" fmla="*/ 65 w 202"/>
                <a:gd name="T63" fmla="*/ 8 h 77"/>
                <a:gd name="T64" fmla="*/ 51 w 202"/>
                <a:gd name="T65" fmla="*/ 14 h 77"/>
                <a:gd name="T66" fmla="*/ 39 w 202"/>
                <a:gd name="T67" fmla="*/ 21 h 77"/>
                <a:gd name="T68" fmla="*/ 26 w 202"/>
                <a:gd name="T69" fmla="*/ 30 h 77"/>
                <a:gd name="T70" fmla="*/ 20 w 202"/>
                <a:gd name="T71" fmla="*/ 35 h 77"/>
                <a:gd name="T72" fmla="*/ 16 w 202"/>
                <a:gd name="T73" fmla="*/ 41 h 77"/>
                <a:gd name="T74" fmla="*/ 11 w 202"/>
                <a:gd name="T75" fmla="*/ 48 h 77"/>
                <a:gd name="T76" fmla="*/ 6 w 202"/>
                <a:gd name="T77" fmla="*/ 55 h 77"/>
                <a:gd name="T78" fmla="*/ 3 w 202"/>
                <a:gd name="T79" fmla="*/ 63 h 77"/>
                <a:gd name="T80" fmla="*/ 0 w 202"/>
                <a:gd name="T81" fmla="*/ 72 h 77"/>
                <a:gd name="T82" fmla="*/ 5 w 202"/>
                <a:gd name="T83" fmla="*/ 64 h 77"/>
                <a:gd name="T84" fmla="*/ 12 w 202"/>
                <a:gd name="T85" fmla="*/ 55 h 77"/>
                <a:gd name="T86" fmla="*/ 21 w 202"/>
                <a:gd name="T87" fmla="*/ 46 h 77"/>
                <a:gd name="T88" fmla="*/ 32 w 202"/>
                <a:gd name="T89" fmla="*/ 35 h 77"/>
                <a:gd name="T90" fmla="*/ 43 w 202"/>
                <a:gd name="T91" fmla="*/ 27 h 77"/>
                <a:gd name="T92" fmla="*/ 49 w 202"/>
                <a:gd name="T93" fmla="*/ 24 h 77"/>
                <a:gd name="T94" fmla="*/ 56 w 202"/>
                <a:gd name="T95" fmla="*/ 21 h 77"/>
                <a:gd name="T96" fmla="*/ 61 w 202"/>
                <a:gd name="T97" fmla="*/ 18 h 77"/>
                <a:gd name="T98" fmla="*/ 68 w 202"/>
                <a:gd name="T99" fmla="*/ 17 h 77"/>
                <a:gd name="T100" fmla="*/ 75 w 202"/>
                <a:gd name="T101" fmla="*/ 15 h 77"/>
                <a:gd name="T102" fmla="*/ 82 w 202"/>
                <a:gd name="T103" fmla="*/ 14 h 77"/>
                <a:gd name="T104" fmla="*/ 85 w 202"/>
                <a:gd name="T105" fmla="*/ 14 h 77"/>
                <a:gd name="T106" fmla="*/ 88 w 202"/>
                <a:gd name="T107" fmla="*/ 15 h 77"/>
                <a:gd name="T108" fmla="*/ 91 w 202"/>
                <a:gd name="T109" fmla="*/ 17 h 77"/>
                <a:gd name="T110" fmla="*/ 95 w 202"/>
                <a:gd name="T111" fmla="*/ 18 h 77"/>
                <a:gd name="T112" fmla="*/ 97 w 202"/>
                <a:gd name="T113" fmla="*/ 18 h 7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2" h="77">
                  <a:moveTo>
                    <a:pt x="97" y="18"/>
                  </a:moveTo>
                  <a:lnTo>
                    <a:pt x="105" y="16"/>
                  </a:lnTo>
                  <a:lnTo>
                    <a:pt x="114" y="15"/>
                  </a:lnTo>
                  <a:lnTo>
                    <a:pt x="126" y="14"/>
                  </a:lnTo>
                  <a:lnTo>
                    <a:pt x="139" y="14"/>
                  </a:lnTo>
                  <a:lnTo>
                    <a:pt x="153" y="17"/>
                  </a:lnTo>
                  <a:lnTo>
                    <a:pt x="160" y="19"/>
                  </a:lnTo>
                  <a:lnTo>
                    <a:pt x="166" y="23"/>
                  </a:lnTo>
                  <a:lnTo>
                    <a:pt x="173" y="27"/>
                  </a:lnTo>
                  <a:lnTo>
                    <a:pt x="179" y="33"/>
                  </a:lnTo>
                  <a:lnTo>
                    <a:pt x="182" y="37"/>
                  </a:lnTo>
                  <a:lnTo>
                    <a:pt x="185" y="43"/>
                  </a:lnTo>
                  <a:lnTo>
                    <a:pt x="192" y="58"/>
                  </a:lnTo>
                  <a:lnTo>
                    <a:pt x="199" y="72"/>
                  </a:lnTo>
                  <a:lnTo>
                    <a:pt x="200" y="77"/>
                  </a:lnTo>
                  <a:lnTo>
                    <a:pt x="201" y="77"/>
                  </a:lnTo>
                  <a:lnTo>
                    <a:pt x="202" y="71"/>
                  </a:lnTo>
                  <a:lnTo>
                    <a:pt x="201" y="66"/>
                  </a:lnTo>
                  <a:lnTo>
                    <a:pt x="200" y="60"/>
                  </a:lnTo>
                  <a:lnTo>
                    <a:pt x="198" y="54"/>
                  </a:lnTo>
                  <a:lnTo>
                    <a:pt x="191" y="42"/>
                  </a:lnTo>
                  <a:lnTo>
                    <a:pt x="183" y="31"/>
                  </a:lnTo>
                  <a:lnTo>
                    <a:pt x="176" y="21"/>
                  </a:lnTo>
                  <a:lnTo>
                    <a:pt x="169" y="13"/>
                  </a:lnTo>
                  <a:lnTo>
                    <a:pt x="162" y="5"/>
                  </a:lnTo>
                  <a:lnTo>
                    <a:pt x="156" y="3"/>
                  </a:lnTo>
                  <a:lnTo>
                    <a:pt x="140" y="2"/>
                  </a:lnTo>
                  <a:lnTo>
                    <a:pt x="119" y="0"/>
                  </a:lnTo>
                  <a:lnTo>
                    <a:pt x="106" y="1"/>
                  </a:lnTo>
                  <a:lnTo>
                    <a:pt x="92" y="2"/>
                  </a:lnTo>
                  <a:lnTo>
                    <a:pt x="79" y="5"/>
                  </a:lnTo>
                  <a:lnTo>
                    <a:pt x="65" y="8"/>
                  </a:lnTo>
                  <a:lnTo>
                    <a:pt x="51" y="14"/>
                  </a:lnTo>
                  <a:lnTo>
                    <a:pt x="39" y="21"/>
                  </a:lnTo>
                  <a:lnTo>
                    <a:pt x="26" y="30"/>
                  </a:lnTo>
                  <a:lnTo>
                    <a:pt x="20" y="35"/>
                  </a:lnTo>
                  <a:lnTo>
                    <a:pt x="16" y="41"/>
                  </a:lnTo>
                  <a:lnTo>
                    <a:pt x="11" y="48"/>
                  </a:lnTo>
                  <a:lnTo>
                    <a:pt x="6" y="55"/>
                  </a:lnTo>
                  <a:lnTo>
                    <a:pt x="3" y="63"/>
                  </a:lnTo>
                  <a:lnTo>
                    <a:pt x="0" y="72"/>
                  </a:lnTo>
                  <a:lnTo>
                    <a:pt x="5" y="64"/>
                  </a:lnTo>
                  <a:lnTo>
                    <a:pt x="12" y="55"/>
                  </a:lnTo>
                  <a:lnTo>
                    <a:pt x="21" y="46"/>
                  </a:lnTo>
                  <a:lnTo>
                    <a:pt x="32" y="35"/>
                  </a:lnTo>
                  <a:lnTo>
                    <a:pt x="43" y="27"/>
                  </a:lnTo>
                  <a:lnTo>
                    <a:pt x="49" y="24"/>
                  </a:lnTo>
                  <a:lnTo>
                    <a:pt x="56" y="21"/>
                  </a:lnTo>
                  <a:lnTo>
                    <a:pt x="61" y="18"/>
                  </a:lnTo>
                  <a:lnTo>
                    <a:pt x="68" y="17"/>
                  </a:lnTo>
                  <a:lnTo>
                    <a:pt x="75" y="15"/>
                  </a:lnTo>
                  <a:lnTo>
                    <a:pt x="82" y="14"/>
                  </a:lnTo>
                  <a:lnTo>
                    <a:pt x="85" y="14"/>
                  </a:lnTo>
                  <a:lnTo>
                    <a:pt x="88" y="15"/>
                  </a:lnTo>
                  <a:lnTo>
                    <a:pt x="91" y="17"/>
                  </a:lnTo>
                  <a:lnTo>
                    <a:pt x="95" y="18"/>
                  </a:lnTo>
                  <a:lnTo>
                    <a:pt x="97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5" name="Freeform 495"/>
            <p:cNvSpPr>
              <a:spLocks/>
            </p:cNvSpPr>
            <p:nvPr/>
          </p:nvSpPr>
          <p:spPr bwMode="auto">
            <a:xfrm>
              <a:off x="2045" y="3169"/>
              <a:ext cx="27" cy="61"/>
            </a:xfrm>
            <a:custGeom>
              <a:avLst/>
              <a:gdLst>
                <a:gd name="T0" fmla="*/ 27 w 27"/>
                <a:gd name="T1" fmla="*/ 61 h 61"/>
                <a:gd name="T2" fmla="*/ 25 w 27"/>
                <a:gd name="T3" fmla="*/ 60 h 61"/>
                <a:gd name="T4" fmla="*/ 21 w 27"/>
                <a:gd name="T5" fmla="*/ 58 h 61"/>
                <a:gd name="T6" fmla="*/ 16 w 27"/>
                <a:gd name="T7" fmla="*/ 55 h 61"/>
                <a:gd name="T8" fmla="*/ 11 w 27"/>
                <a:gd name="T9" fmla="*/ 50 h 61"/>
                <a:gd name="T10" fmla="*/ 7 w 27"/>
                <a:gd name="T11" fmla="*/ 42 h 61"/>
                <a:gd name="T12" fmla="*/ 3 w 27"/>
                <a:gd name="T13" fmla="*/ 31 h 61"/>
                <a:gd name="T14" fmla="*/ 2 w 27"/>
                <a:gd name="T15" fmla="*/ 26 h 61"/>
                <a:gd name="T16" fmla="*/ 1 w 27"/>
                <a:gd name="T17" fmla="*/ 18 h 61"/>
                <a:gd name="T18" fmla="*/ 1 w 27"/>
                <a:gd name="T19" fmla="*/ 10 h 61"/>
                <a:gd name="T20" fmla="*/ 1 w 27"/>
                <a:gd name="T21" fmla="*/ 0 h 61"/>
                <a:gd name="T22" fmla="*/ 0 w 27"/>
                <a:gd name="T23" fmla="*/ 10 h 61"/>
                <a:gd name="T24" fmla="*/ 0 w 27"/>
                <a:gd name="T25" fmla="*/ 19 h 61"/>
                <a:gd name="T26" fmla="*/ 0 w 27"/>
                <a:gd name="T27" fmla="*/ 30 h 61"/>
                <a:gd name="T28" fmla="*/ 2 w 27"/>
                <a:gd name="T29" fmla="*/ 41 h 61"/>
                <a:gd name="T30" fmla="*/ 4 w 27"/>
                <a:gd name="T31" fmla="*/ 46 h 61"/>
                <a:gd name="T32" fmla="*/ 8 w 27"/>
                <a:gd name="T33" fmla="*/ 51 h 61"/>
                <a:gd name="T34" fmla="*/ 11 w 27"/>
                <a:gd name="T35" fmla="*/ 54 h 61"/>
                <a:gd name="T36" fmla="*/ 16 w 27"/>
                <a:gd name="T37" fmla="*/ 58 h 61"/>
                <a:gd name="T38" fmla="*/ 22 w 27"/>
                <a:gd name="T39" fmla="*/ 60 h 61"/>
                <a:gd name="T40" fmla="*/ 27 w 27"/>
                <a:gd name="T41" fmla="*/ 61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" h="61">
                  <a:moveTo>
                    <a:pt x="27" y="61"/>
                  </a:moveTo>
                  <a:lnTo>
                    <a:pt x="25" y="60"/>
                  </a:lnTo>
                  <a:lnTo>
                    <a:pt x="21" y="58"/>
                  </a:lnTo>
                  <a:lnTo>
                    <a:pt x="16" y="55"/>
                  </a:lnTo>
                  <a:lnTo>
                    <a:pt x="11" y="50"/>
                  </a:lnTo>
                  <a:lnTo>
                    <a:pt x="7" y="42"/>
                  </a:lnTo>
                  <a:lnTo>
                    <a:pt x="3" y="31"/>
                  </a:lnTo>
                  <a:lnTo>
                    <a:pt x="2" y="26"/>
                  </a:lnTo>
                  <a:lnTo>
                    <a:pt x="1" y="18"/>
                  </a:lnTo>
                  <a:lnTo>
                    <a:pt x="1" y="10"/>
                  </a:lnTo>
                  <a:lnTo>
                    <a:pt x="1" y="0"/>
                  </a:lnTo>
                  <a:lnTo>
                    <a:pt x="0" y="10"/>
                  </a:lnTo>
                  <a:lnTo>
                    <a:pt x="0" y="19"/>
                  </a:lnTo>
                  <a:lnTo>
                    <a:pt x="0" y="30"/>
                  </a:lnTo>
                  <a:lnTo>
                    <a:pt x="2" y="41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1" y="54"/>
                  </a:lnTo>
                  <a:lnTo>
                    <a:pt x="16" y="58"/>
                  </a:lnTo>
                  <a:lnTo>
                    <a:pt x="22" y="60"/>
                  </a:lnTo>
                  <a:lnTo>
                    <a:pt x="27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6" name="Freeform 496"/>
            <p:cNvSpPr>
              <a:spLocks/>
            </p:cNvSpPr>
            <p:nvPr/>
          </p:nvSpPr>
          <p:spPr bwMode="auto">
            <a:xfrm>
              <a:off x="2169" y="3197"/>
              <a:ext cx="8" cy="7"/>
            </a:xfrm>
            <a:custGeom>
              <a:avLst/>
              <a:gdLst>
                <a:gd name="T0" fmla="*/ 3 w 8"/>
                <a:gd name="T1" fmla="*/ 6 h 7"/>
                <a:gd name="T2" fmla="*/ 6 w 8"/>
                <a:gd name="T3" fmla="*/ 5 h 7"/>
                <a:gd name="T4" fmla="*/ 8 w 8"/>
                <a:gd name="T5" fmla="*/ 3 h 7"/>
                <a:gd name="T6" fmla="*/ 6 w 8"/>
                <a:gd name="T7" fmla="*/ 0 h 7"/>
                <a:gd name="T8" fmla="*/ 4 w 8"/>
                <a:gd name="T9" fmla="*/ 3 h 7"/>
                <a:gd name="T10" fmla="*/ 2 w 8"/>
                <a:gd name="T11" fmla="*/ 6 h 7"/>
                <a:gd name="T12" fmla="*/ 0 w 8"/>
                <a:gd name="T13" fmla="*/ 7 h 7"/>
                <a:gd name="T14" fmla="*/ 2 w 8"/>
                <a:gd name="T15" fmla="*/ 7 h 7"/>
                <a:gd name="T16" fmla="*/ 3 w 8"/>
                <a:gd name="T17" fmla="*/ 6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7">
                  <a:moveTo>
                    <a:pt x="3" y="6"/>
                  </a:moveTo>
                  <a:lnTo>
                    <a:pt x="6" y="5"/>
                  </a:lnTo>
                  <a:lnTo>
                    <a:pt x="8" y="3"/>
                  </a:lnTo>
                  <a:lnTo>
                    <a:pt x="6" y="0"/>
                  </a:lnTo>
                  <a:lnTo>
                    <a:pt x="4" y="3"/>
                  </a:lnTo>
                  <a:lnTo>
                    <a:pt x="2" y="6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7" name="Freeform 497"/>
            <p:cNvSpPr>
              <a:spLocks/>
            </p:cNvSpPr>
            <p:nvPr/>
          </p:nvSpPr>
          <p:spPr bwMode="auto">
            <a:xfrm>
              <a:off x="2112" y="3183"/>
              <a:ext cx="122" cy="68"/>
            </a:xfrm>
            <a:custGeom>
              <a:avLst/>
              <a:gdLst>
                <a:gd name="T0" fmla="*/ 2 w 122"/>
                <a:gd name="T1" fmla="*/ 0 h 68"/>
                <a:gd name="T2" fmla="*/ 0 w 122"/>
                <a:gd name="T3" fmla="*/ 9 h 68"/>
                <a:gd name="T4" fmla="*/ 0 w 122"/>
                <a:gd name="T5" fmla="*/ 17 h 68"/>
                <a:gd name="T6" fmla="*/ 0 w 122"/>
                <a:gd name="T7" fmla="*/ 25 h 68"/>
                <a:gd name="T8" fmla="*/ 2 w 122"/>
                <a:gd name="T9" fmla="*/ 32 h 68"/>
                <a:gd name="T10" fmla="*/ 3 w 122"/>
                <a:gd name="T11" fmla="*/ 38 h 68"/>
                <a:gd name="T12" fmla="*/ 6 w 122"/>
                <a:gd name="T13" fmla="*/ 44 h 68"/>
                <a:gd name="T14" fmla="*/ 9 w 122"/>
                <a:gd name="T15" fmla="*/ 48 h 68"/>
                <a:gd name="T16" fmla="*/ 12 w 122"/>
                <a:gd name="T17" fmla="*/ 53 h 68"/>
                <a:gd name="T18" fmla="*/ 17 w 122"/>
                <a:gd name="T19" fmla="*/ 56 h 68"/>
                <a:gd name="T20" fmla="*/ 21 w 122"/>
                <a:gd name="T21" fmla="*/ 59 h 68"/>
                <a:gd name="T22" fmla="*/ 30 w 122"/>
                <a:gd name="T23" fmla="*/ 63 h 68"/>
                <a:gd name="T24" fmla="*/ 42 w 122"/>
                <a:gd name="T25" fmla="*/ 67 h 68"/>
                <a:gd name="T26" fmla="*/ 53 w 122"/>
                <a:gd name="T27" fmla="*/ 68 h 68"/>
                <a:gd name="T28" fmla="*/ 66 w 122"/>
                <a:gd name="T29" fmla="*/ 68 h 68"/>
                <a:gd name="T30" fmla="*/ 77 w 122"/>
                <a:gd name="T31" fmla="*/ 67 h 68"/>
                <a:gd name="T32" fmla="*/ 98 w 122"/>
                <a:gd name="T33" fmla="*/ 63 h 68"/>
                <a:gd name="T34" fmla="*/ 114 w 122"/>
                <a:gd name="T35" fmla="*/ 60 h 68"/>
                <a:gd name="T36" fmla="*/ 120 w 122"/>
                <a:gd name="T37" fmla="*/ 59 h 68"/>
                <a:gd name="T38" fmla="*/ 118 w 122"/>
                <a:gd name="T39" fmla="*/ 53 h 68"/>
                <a:gd name="T40" fmla="*/ 120 w 122"/>
                <a:gd name="T41" fmla="*/ 44 h 68"/>
                <a:gd name="T42" fmla="*/ 122 w 122"/>
                <a:gd name="T43" fmla="*/ 31 h 68"/>
                <a:gd name="T44" fmla="*/ 122 w 122"/>
                <a:gd name="T45" fmla="*/ 24 h 68"/>
                <a:gd name="T46" fmla="*/ 113 w 122"/>
                <a:gd name="T47" fmla="*/ 40 h 68"/>
                <a:gd name="T48" fmla="*/ 110 w 122"/>
                <a:gd name="T49" fmla="*/ 47 h 68"/>
                <a:gd name="T50" fmla="*/ 107 w 122"/>
                <a:gd name="T51" fmla="*/ 52 h 68"/>
                <a:gd name="T52" fmla="*/ 105 w 122"/>
                <a:gd name="T53" fmla="*/ 55 h 68"/>
                <a:gd name="T54" fmla="*/ 101 w 122"/>
                <a:gd name="T55" fmla="*/ 57 h 68"/>
                <a:gd name="T56" fmla="*/ 97 w 122"/>
                <a:gd name="T57" fmla="*/ 57 h 68"/>
                <a:gd name="T58" fmla="*/ 94 w 122"/>
                <a:gd name="T59" fmla="*/ 57 h 68"/>
                <a:gd name="T60" fmla="*/ 91 w 122"/>
                <a:gd name="T61" fmla="*/ 56 h 68"/>
                <a:gd name="T62" fmla="*/ 88 w 122"/>
                <a:gd name="T63" fmla="*/ 56 h 68"/>
                <a:gd name="T64" fmla="*/ 86 w 122"/>
                <a:gd name="T65" fmla="*/ 59 h 68"/>
                <a:gd name="T66" fmla="*/ 85 w 122"/>
                <a:gd name="T67" fmla="*/ 60 h 68"/>
                <a:gd name="T68" fmla="*/ 84 w 122"/>
                <a:gd name="T69" fmla="*/ 61 h 68"/>
                <a:gd name="T70" fmla="*/ 81 w 122"/>
                <a:gd name="T71" fmla="*/ 61 h 68"/>
                <a:gd name="T72" fmla="*/ 77 w 122"/>
                <a:gd name="T73" fmla="*/ 60 h 68"/>
                <a:gd name="T74" fmla="*/ 72 w 122"/>
                <a:gd name="T75" fmla="*/ 57 h 68"/>
                <a:gd name="T76" fmla="*/ 68 w 122"/>
                <a:gd name="T77" fmla="*/ 57 h 68"/>
                <a:gd name="T78" fmla="*/ 66 w 122"/>
                <a:gd name="T79" fmla="*/ 59 h 68"/>
                <a:gd name="T80" fmla="*/ 62 w 122"/>
                <a:gd name="T81" fmla="*/ 57 h 68"/>
                <a:gd name="T82" fmla="*/ 58 w 122"/>
                <a:gd name="T83" fmla="*/ 56 h 68"/>
                <a:gd name="T84" fmla="*/ 54 w 122"/>
                <a:gd name="T85" fmla="*/ 53 h 68"/>
                <a:gd name="T86" fmla="*/ 52 w 122"/>
                <a:gd name="T87" fmla="*/ 54 h 68"/>
                <a:gd name="T88" fmla="*/ 49 w 122"/>
                <a:gd name="T89" fmla="*/ 54 h 68"/>
                <a:gd name="T90" fmla="*/ 43 w 122"/>
                <a:gd name="T91" fmla="*/ 54 h 68"/>
                <a:gd name="T92" fmla="*/ 41 w 122"/>
                <a:gd name="T93" fmla="*/ 55 h 68"/>
                <a:gd name="T94" fmla="*/ 37 w 122"/>
                <a:gd name="T95" fmla="*/ 56 h 68"/>
                <a:gd name="T96" fmla="*/ 31 w 122"/>
                <a:gd name="T97" fmla="*/ 57 h 68"/>
                <a:gd name="T98" fmla="*/ 28 w 122"/>
                <a:gd name="T99" fmla="*/ 56 h 68"/>
                <a:gd name="T100" fmla="*/ 25 w 122"/>
                <a:gd name="T101" fmla="*/ 53 h 68"/>
                <a:gd name="T102" fmla="*/ 18 w 122"/>
                <a:gd name="T103" fmla="*/ 43 h 68"/>
                <a:gd name="T104" fmla="*/ 10 w 122"/>
                <a:gd name="T105" fmla="*/ 29 h 68"/>
                <a:gd name="T106" fmla="*/ 6 w 122"/>
                <a:gd name="T107" fmla="*/ 22 h 68"/>
                <a:gd name="T108" fmla="*/ 4 w 122"/>
                <a:gd name="T109" fmla="*/ 13 h 68"/>
                <a:gd name="T110" fmla="*/ 2 w 122"/>
                <a:gd name="T111" fmla="*/ 0 h 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2" h="68">
                  <a:moveTo>
                    <a:pt x="2" y="0"/>
                  </a:moveTo>
                  <a:lnTo>
                    <a:pt x="0" y="9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2" y="32"/>
                  </a:lnTo>
                  <a:lnTo>
                    <a:pt x="3" y="38"/>
                  </a:lnTo>
                  <a:lnTo>
                    <a:pt x="6" y="44"/>
                  </a:lnTo>
                  <a:lnTo>
                    <a:pt x="9" y="48"/>
                  </a:lnTo>
                  <a:lnTo>
                    <a:pt x="12" y="53"/>
                  </a:lnTo>
                  <a:lnTo>
                    <a:pt x="17" y="56"/>
                  </a:lnTo>
                  <a:lnTo>
                    <a:pt x="21" y="59"/>
                  </a:lnTo>
                  <a:lnTo>
                    <a:pt x="30" y="63"/>
                  </a:lnTo>
                  <a:lnTo>
                    <a:pt x="42" y="67"/>
                  </a:lnTo>
                  <a:lnTo>
                    <a:pt x="53" y="68"/>
                  </a:lnTo>
                  <a:lnTo>
                    <a:pt x="66" y="68"/>
                  </a:lnTo>
                  <a:lnTo>
                    <a:pt x="77" y="67"/>
                  </a:lnTo>
                  <a:lnTo>
                    <a:pt x="98" y="63"/>
                  </a:lnTo>
                  <a:lnTo>
                    <a:pt x="114" y="60"/>
                  </a:lnTo>
                  <a:lnTo>
                    <a:pt x="120" y="59"/>
                  </a:lnTo>
                  <a:lnTo>
                    <a:pt x="118" y="53"/>
                  </a:lnTo>
                  <a:lnTo>
                    <a:pt x="120" y="44"/>
                  </a:lnTo>
                  <a:lnTo>
                    <a:pt x="122" y="31"/>
                  </a:lnTo>
                  <a:lnTo>
                    <a:pt x="122" y="24"/>
                  </a:lnTo>
                  <a:lnTo>
                    <a:pt x="113" y="40"/>
                  </a:lnTo>
                  <a:lnTo>
                    <a:pt x="110" y="47"/>
                  </a:lnTo>
                  <a:lnTo>
                    <a:pt x="107" y="52"/>
                  </a:lnTo>
                  <a:lnTo>
                    <a:pt x="105" y="55"/>
                  </a:lnTo>
                  <a:lnTo>
                    <a:pt x="101" y="57"/>
                  </a:lnTo>
                  <a:lnTo>
                    <a:pt x="97" y="57"/>
                  </a:lnTo>
                  <a:lnTo>
                    <a:pt x="94" y="57"/>
                  </a:lnTo>
                  <a:lnTo>
                    <a:pt x="91" y="56"/>
                  </a:lnTo>
                  <a:lnTo>
                    <a:pt x="88" y="56"/>
                  </a:lnTo>
                  <a:lnTo>
                    <a:pt x="86" y="59"/>
                  </a:lnTo>
                  <a:lnTo>
                    <a:pt x="85" y="60"/>
                  </a:lnTo>
                  <a:lnTo>
                    <a:pt x="84" y="61"/>
                  </a:lnTo>
                  <a:lnTo>
                    <a:pt x="81" y="61"/>
                  </a:lnTo>
                  <a:lnTo>
                    <a:pt x="77" y="60"/>
                  </a:lnTo>
                  <a:lnTo>
                    <a:pt x="72" y="57"/>
                  </a:lnTo>
                  <a:lnTo>
                    <a:pt x="68" y="57"/>
                  </a:lnTo>
                  <a:lnTo>
                    <a:pt x="66" y="59"/>
                  </a:lnTo>
                  <a:lnTo>
                    <a:pt x="62" y="57"/>
                  </a:lnTo>
                  <a:lnTo>
                    <a:pt x="58" y="56"/>
                  </a:lnTo>
                  <a:lnTo>
                    <a:pt x="54" y="53"/>
                  </a:lnTo>
                  <a:lnTo>
                    <a:pt x="52" y="54"/>
                  </a:lnTo>
                  <a:lnTo>
                    <a:pt x="49" y="54"/>
                  </a:lnTo>
                  <a:lnTo>
                    <a:pt x="43" y="54"/>
                  </a:lnTo>
                  <a:lnTo>
                    <a:pt x="41" y="55"/>
                  </a:lnTo>
                  <a:lnTo>
                    <a:pt x="37" y="56"/>
                  </a:lnTo>
                  <a:lnTo>
                    <a:pt x="31" y="57"/>
                  </a:lnTo>
                  <a:lnTo>
                    <a:pt x="28" y="56"/>
                  </a:lnTo>
                  <a:lnTo>
                    <a:pt x="25" y="53"/>
                  </a:lnTo>
                  <a:lnTo>
                    <a:pt x="18" y="43"/>
                  </a:lnTo>
                  <a:lnTo>
                    <a:pt x="10" y="29"/>
                  </a:lnTo>
                  <a:lnTo>
                    <a:pt x="6" y="22"/>
                  </a:lnTo>
                  <a:lnTo>
                    <a:pt x="4" y="1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8" name="Freeform 498"/>
            <p:cNvSpPr>
              <a:spLocks/>
            </p:cNvSpPr>
            <p:nvPr/>
          </p:nvSpPr>
          <p:spPr bwMode="auto">
            <a:xfrm>
              <a:off x="2112" y="3144"/>
              <a:ext cx="99" cy="27"/>
            </a:xfrm>
            <a:custGeom>
              <a:avLst/>
              <a:gdLst>
                <a:gd name="T0" fmla="*/ 0 w 99"/>
                <a:gd name="T1" fmla="*/ 27 h 27"/>
                <a:gd name="T2" fmla="*/ 9 w 99"/>
                <a:gd name="T3" fmla="*/ 23 h 27"/>
                <a:gd name="T4" fmla="*/ 18 w 99"/>
                <a:gd name="T5" fmla="*/ 20 h 27"/>
                <a:gd name="T6" fmla="*/ 29 w 99"/>
                <a:gd name="T7" fmla="*/ 17 h 27"/>
                <a:gd name="T8" fmla="*/ 34 w 99"/>
                <a:gd name="T9" fmla="*/ 16 h 27"/>
                <a:gd name="T10" fmla="*/ 38 w 99"/>
                <a:gd name="T11" fmla="*/ 15 h 27"/>
                <a:gd name="T12" fmla="*/ 42 w 99"/>
                <a:gd name="T13" fmla="*/ 12 h 27"/>
                <a:gd name="T14" fmla="*/ 44 w 99"/>
                <a:gd name="T15" fmla="*/ 9 h 27"/>
                <a:gd name="T16" fmla="*/ 47 w 99"/>
                <a:gd name="T17" fmla="*/ 7 h 27"/>
                <a:gd name="T18" fmla="*/ 50 w 99"/>
                <a:gd name="T19" fmla="*/ 7 h 27"/>
                <a:gd name="T20" fmla="*/ 53 w 99"/>
                <a:gd name="T21" fmla="*/ 7 h 27"/>
                <a:gd name="T22" fmla="*/ 60 w 99"/>
                <a:gd name="T23" fmla="*/ 11 h 27"/>
                <a:gd name="T24" fmla="*/ 68 w 99"/>
                <a:gd name="T25" fmla="*/ 13 h 27"/>
                <a:gd name="T26" fmla="*/ 70 w 99"/>
                <a:gd name="T27" fmla="*/ 13 h 27"/>
                <a:gd name="T28" fmla="*/ 72 w 99"/>
                <a:gd name="T29" fmla="*/ 13 h 27"/>
                <a:gd name="T30" fmla="*/ 74 w 99"/>
                <a:gd name="T31" fmla="*/ 12 h 27"/>
                <a:gd name="T32" fmla="*/ 77 w 99"/>
                <a:gd name="T33" fmla="*/ 12 h 27"/>
                <a:gd name="T34" fmla="*/ 86 w 99"/>
                <a:gd name="T35" fmla="*/ 13 h 27"/>
                <a:gd name="T36" fmla="*/ 99 w 99"/>
                <a:gd name="T37" fmla="*/ 15 h 27"/>
                <a:gd name="T38" fmla="*/ 52 w 99"/>
                <a:gd name="T39" fmla="*/ 0 h 27"/>
                <a:gd name="T40" fmla="*/ 47 w 99"/>
                <a:gd name="T41" fmla="*/ 3 h 27"/>
                <a:gd name="T42" fmla="*/ 42 w 99"/>
                <a:gd name="T43" fmla="*/ 4 h 27"/>
                <a:gd name="T44" fmla="*/ 34 w 99"/>
                <a:gd name="T45" fmla="*/ 6 h 27"/>
                <a:gd name="T46" fmla="*/ 23 w 99"/>
                <a:gd name="T47" fmla="*/ 8 h 27"/>
                <a:gd name="T48" fmla="*/ 15 w 99"/>
                <a:gd name="T49" fmla="*/ 12 h 27"/>
                <a:gd name="T50" fmla="*/ 10 w 99"/>
                <a:gd name="T51" fmla="*/ 15 h 27"/>
                <a:gd name="T52" fmla="*/ 5 w 99"/>
                <a:gd name="T53" fmla="*/ 19 h 27"/>
                <a:gd name="T54" fmla="*/ 3 w 99"/>
                <a:gd name="T55" fmla="*/ 22 h 27"/>
                <a:gd name="T56" fmla="*/ 2 w 99"/>
                <a:gd name="T57" fmla="*/ 24 h 27"/>
                <a:gd name="T58" fmla="*/ 0 w 99"/>
                <a:gd name="T59" fmla="*/ 27 h 2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9" h="27">
                  <a:moveTo>
                    <a:pt x="0" y="27"/>
                  </a:moveTo>
                  <a:lnTo>
                    <a:pt x="9" y="23"/>
                  </a:lnTo>
                  <a:lnTo>
                    <a:pt x="18" y="20"/>
                  </a:lnTo>
                  <a:lnTo>
                    <a:pt x="29" y="17"/>
                  </a:lnTo>
                  <a:lnTo>
                    <a:pt x="34" y="16"/>
                  </a:lnTo>
                  <a:lnTo>
                    <a:pt x="38" y="15"/>
                  </a:lnTo>
                  <a:lnTo>
                    <a:pt x="42" y="12"/>
                  </a:lnTo>
                  <a:lnTo>
                    <a:pt x="44" y="9"/>
                  </a:lnTo>
                  <a:lnTo>
                    <a:pt x="47" y="7"/>
                  </a:lnTo>
                  <a:lnTo>
                    <a:pt x="50" y="7"/>
                  </a:lnTo>
                  <a:lnTo>
                    <a:pt x="53" y="7"/>
                  </a:lnTo>
                  <a:lnTo>
                    <a:pt x="60" y="11"/>
                  </a:lnTo>
                  <a:lnTo>
                    <a:pt x="68" y="13"/>
                  </a:lnTo>
                  <a:lnTo>
                    <a:pt x="70" y="13"/>
                  </a:lnTo>
                  <a:lnTo>
                    <a:pt x="72" y="13"/>
                  </a:lnTo>
                  <a:lnTo>
                    <a:pt x="74" y="12"/>
                  </a:lnTo>
                  <a:lnTo>
                    <a:pt x="77" y="12"/>
                  </a:lnTo>
                  <a:lnTo>
                    <a:pt x="86" y="13"/>
                  </a:lnTo>
                  <a:lnTo>
                    <a:pt x="99" y="15"/>
                  </a:lnTo>
                  <a:lnTo>
                    <a:pt x="52" y="0"/>
                  </a:lnTo>
                  <a:lnTo>
                    <a:pt x="47" y="3"/>
                  </a:lnTo>
                  <a:lnTo>
                    <a:pt x="42" y="4"/>
                  </a:lnTo>
                  <a:lnTo>
                    <a:pt x="34" y="6"/>
                  </a:lnTo>
                  <a:lnTo>
                    <a:pt x="23" y="8"/>
                  </a:lnTo>
                  <a:lnTo>
                    <a:pt x="15" y="12"/>
                  </a:lnTo>
                  <a:lnTo>
                    <a:pt x="10" y="15"/>
                  </a:lnTo>
                  <a:lnTo>
                    <a:pt x="5" y="19"/>
                  </a:lnTo>
                  <a:lnTo>
                    <a:pt x="3" y="22"/>
                  </a:lnTo>
                  <a:lnTo>
                    <a:pt x="2" y="2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89" name="Freeform 499"/>
            <p:cNvSpPr>
              <a:spLocks/>
            </p:cNvSpPr>
            <p:nvPr/>
          </p:nvSpPr>
          <p:spPr bwMode="auto">
            <a:xfrm>
              <a:off x="2221" y="3161"/>
              <a:ext cx="51" cy="101"/>
            </a:xfrm>
            <a:custGeom>
              <a:avLst/>
              <a:gdLst>
                <a:gd name="T0" fmla="*/ 26 w 51"/>
                <a:gd name="T1" fmla="*/ 11 h 101"/>
                <a:gd name="T2" fmla="*/ 22 w 51"/>
                <a:gd name="T3" fmla="*/ 7 h 101"/>
                <a:gd name="T4" fmla="*/ 19 w 51"/>
                <a:gd name="T5" fmla="*/ 5 h 101"/>
                <a:gd name="T6" fmla="*/ 9 w 51"/>
                <a:gd name="T7" fmla="*/ 2 h 101"/>
                <a:gd name="T8" fmla="*/ 4 w 51"/>
                <a:gd name="T9" fmla="*/ 0 h 101"/>
                <a:gd name="T10" fmla="*/ 0 w 51"/>
                <a:gd name="T11" fmla="*/ 0 h 101"/>
                <a:gd name="T12" fmla="*/ 6 w 51"/>
                <a:gd name="T13" fmla="*/ 3 h 101"/>
                <a:gd name="T14" fmla="*/ 11 w 51"/>
                <a:gd name="T15" fmla="*/ 6 h 101"/>
                <a:gd name="T16" fmla="*/ 14 w 51"/>
                <a:gd name="T17" fmla="*/ 10 h 101"/>
                <a:gd name="T18" fmla="*/ 19 w 51"/>
                <a:gd name="T19" fmla="*/ 14 h 101"/>
                <a:gd name="T20" fmla="*/ 24 w 51"/>
                <a:gd name="T21" fmla="*/ 24 h 101"/>
                <a:gd name="T22" fmla="*/ 30 w 51"/>
                <a:gd name="T23" fmla="*/ 36 h 101"/>
                <a:gd name="T24" fmla="*/ 34 w 51"/>
                <a:gd name="T25" fmla="*/ 46 h 101"/>
                <a:gd name="T26" fmla="*/ 36 w 51"/>
                <a:gd name="T27" fmla="*/ 57 h 101"/>
                <a:gd name="T28" fmla="*/ 38 w 51"/>
                <a:gd name="T29" fmla="*/ 65 h 101"/>
                <a:gd name="T30" fmla="*/ 39 w 51"/>
                <a:gd name="T31" fmla="*/ 71 h 101"/>
                <a:gd name="T32" fmla="*/ 38 w 51"/>
                <a:gd name="T33" fmla="*/ 76 h 101"/>
                <a:gd name="T34" fmla="*/ 36 w 51"/>
                <a:gd name="T35" fmla="*/ 81 h 101"/>
                <a:gd name="T36" fmla="*/ 32 w 51"/>
                <a:gd name="T37" fmla="*/ 84 h 101"/>
                <a:gd name="T38" fmla="*/ 27 w 51"/>
                <a:gd name="T39" fmla="*/ 89 h 101"/>
                <a:gd name="T40" fmla="*/ 23 w 51"/>
                <a:gd name="T41" fmla="*/ 91 h 101"/>
                <a:gd name="T42" fmla="*/ 26 w 51"/>
                <a:gd name="T43" fmla="*/ 97 h 101"/>
                <a:gd name="T44" fmla="*/ 28 w 51"/>
                <a:gd name="T45" fmla="*/ 100 h 101"/>
                <a:gd name="T46" fmla="*/ 30 w 51"/>
                <a:gd name="T47" fmla="*/ 101 h 101"/>
                <a:gd name="T48" fmla="*/ 32 w 51"/>
                <a:gd name="T49" fmla="*/ 101 h 101"/>
                <a:gd name="T50" fmla="*/ 35 w 51"/>
                <a:gd name="T51" fmla="*/ 100 h 101"/>
                <a:gd name="T52" fmla="*/ 37 w 51"/>
                <a:gd name="T53" fmla="*/ 98 h 101"/>
                <a:gd name="T54" fmla="*/ 42 w 51"/>
                <a:gd name="T55" fmla="*/ 91 h 101"/>
                <a:gd name="T56" fmla="*/ 45 w 51"/>
                <a:gd name="T57" fmla="*/ 82 h 101"/>
                <a:gd name="T58" fmla="*/ 48 w 51"/>
                <a:gd name="T59" fmla="*/ 74 h 101"/>
                <a:gd name="T60" fmla="*/ 51 w 51"/>
                <a:gd name="T61" fmla="*/ 65 h 101"/>
                <a:gd name="T62" fmla="*/ 51 w 51"/>
                <a:gd name="T63" fmla="*/ 60 h 101"/>
                <a:gd name="T64" fmla="*/ 47 w 51"/>
                <a:gd name="T65" fmla="*/ 53 h 101"/>
                <a:gd name="T66" fmla="*/ 39 w 51"/>
                <a:gd name="T67" fmla="*/ 35 h 101"/>
                <a:gd name="T68" fmla="*/ 26 w 51"/>
                <a:gd name="T69" fmla="*/ 11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1" h="101">
                  <a:moveTo>
                    <a:pt x="26" y="11"/>
                  </a:moveTo>
                  <a:lnTo>
                    <a:pt x="22" y="7"/>
                  </a:lnTo>
                  <a:lnTo>
                    <a:pt x="19" y="5"/>
                  </a:lnTo>
                  <a:lnTo>
                    <a:pt x="9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6" y="3"/>
                  </a:lnTo>
                  <a:lnTo>
                    <a:pt x="11" y="6"/>
                  </a:lnTo>
                  <a:lnTo>
                    <a:pt x="14" y="10"/>
                  </a:lnTo>
                  <a:lnTo>
                    <a:pt x="19" y="14"/>
                  </a:lnTo>
                  <a:lnTo>
                    <a:pt x="24" y="24"/>
                  </a:lnTo>
                  <a:lnTo>
                    <a:pt x="30" y="36"/>
                  </a:lnTo>
                  <a:lnTo>
                    <a:pt x="34" y="46"/>
                  </a:lnTo>
                  <a:lnTo>
                    <a:pt x="36" y="57"/>
                  </a:lnTo>
                  <a:lnTo>
                    <a:pt x="38" y="65"/>
                  </a:lnTo>
                  <a:lnTo>
                    <a:pt x="39" y="71"/>
                  </a:lnTo>
                  <a:lnTo>
                    <a:pt x="38" y="76"/>
                  </a:lnTo>
                  <a:lnTo>
                    <a:pt x="36" y="81"/>
                  </a:lnTo>
                  <a:lnTo>
                    <a:pt x="32" y="84"/>
                  </a:lnTo>
                  <a:lnTo>
                    <a:pt x="27" y="89"/>
                  </a:lnTo>
                  <a:lnTo>
                    <a:pt x="23" y="91"/>
                  </a:lnTo>
                  <a:lnTo>
                    <a:pt x="26" y="97"/>
                  </a:lnTo>
                  <a:lnTo>
                    <a:pt x="28" y="100"/>
                  </a:lnTo>
                  <a:lnTo>
                    <a:pt x="30" y="101"/>
                  </a:lnTo>
                  <a:lnTo>
                    <a:pt x="32" y="101"/>
                  </a:lnTo>
                  <a:lnTo>
                    <a:pt x="35" y="100"/>
                  </a:lnTo>
                  <a:lnTo>
                    <a:pt x="37" y="98"/>
                  </a:lnTo>
                  <a:lnTo>
                    <a:pt x="42" y="91"/>
                  </a:lnTo>
                  <a:lnTo>
                    <a:pt x="45" y="82"/>
                  </a:lnTo>
                  <a:lnTo>
                    <a:pt x="48" y="74"/>
                  </a:lnTo>
                  <a:lnTo>
                    <a:pt x="51" y="65"/>
                  </a:lnTo>
                  <a:lnTo>
                    <a:pt x="51" y="60"/>
                  </a:lnTo>
                  <a:lnTo>
                    <a:pt x="47" y="53"/>
                  </a:lnTo>
                  <a:lnTo>
                    <a:pt x="39" y="35"/>
                  </a:lnTo>
                  <a:lnTo>
                    <a:pt x="26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0" name="Freeform 500"/>
            <p:cNvSpPr>
              <a:spLocks/>
            </p:cNvSpPr>
            <p:nvPr/>
          </p:nvSpPr>
          <p:spPr bwMode="auto">
            <a:xfrm>
              <a:off x="2057" y="3132"/>
              <a:ext cx="43" cy="107"/>
            </a:xfrm>
            <a:custGeom>
              <a:avLst/>
              <a:gdLst>
                <a:gd name="T0" fmla="*/ 29 w 43"/>
                <a:gd name="T1" fmla="*/ 73 h 107"/>
                <a:gd name="T2" fmla="*/ 23 w 43"/>
                <a:gd name="T3" fmla="*/ 72 h 107"/>
                <a:gd name="T4" fmla="*/ 18 w 43"/>
                <a:gd name="T5" fmla="*/ 71 h 107"/>
                <a:gd name="T6" fmla="*/ 13 w 43"/>
                <a:gd name="T7" fmla="*/ 67 h 107"/>
                <a:gd name="T8" fmla="*/ 11 w 43"/>
                <a:gd name="T9" fmla="*/ 65 h 107"/>
                <a:gd name="T10" fmla="*/ 11 w 43"/>
                <a:gd name="T11" fmla="*/ 63 h 107"/>
                <a:gd name="T12" fmla="*/ 12 w 43"/>
                <a:gd name="T13" fmla="*/ 56 h 107"/>
                <a:gd name="T14" fmla="*/ 14 w 43"/>
                <a:gd name="T15" fmla="*/ 47 h 107"/>
                <a:gd name="T16" fmla="*/ 14 w 43"/>
                <a:gd name="T17" fmla="*/ 42 h 107"/>
                <a:gd name="T18" fmla="*/ 14 w 43"/>
                <a:gd name="T19" fmla="*/ 37 h 107"/>
                <a:gd name="T20" fmla="*/ 12 w 43"/>
                <a:gd name="T21" fmla="*/ 26 h 107"/>
                <a:gd name="T22" fmla="*/ 12 w 43"/>
                <a:gd name="T23" fmla="*/ 15 h 107"/>
                <a:gd name="T24" fmla="*/ 12 w 43"/>
                <a:gd name="T25" fmla="*/ 0 h 107"/>
                <a:gd name="T26" fmla="*/ 10 w 43"/>
                <a:gd name="T27" fmla="*/ 13 h 107"/>
                <a:gd name="T28" fmla="*/ 9 w 43"/>
                <a:gd name="T29" fmla="*/ 28 h 107"/>
                <a:gd name="T30" fmla="*/ 6 w 43"/>
                <a:gd name="T31" fmla="*/ 45 h 107"/>
                <a:gd name="T32" fmla="*/ 3 w 43"/>
                <a:gd name="T33" fmla="*/ 49 h 107"/>
                <a:gd name="T34" fmla="*/ 0 w 43"/>
                <a:gd name="T35" fmla="*/ 53 h 107"/>
                <a:gd name="T36" fmla="*/ 0 w 43"/>
                <a:gd name="T37" fmla="*/ 56 h 107"/>
                <a:gd name="T38" fmla="*/ 0 w 43"/>
                <a:gd name="T39" fmla="*/ 59 h 107"/>
                <a:gd name="T40" fmla="*/ 3 w 43"/>
                <a:gd name="T41" fmla="*/ 64 h 107"/>
                <a:gd name="T42" fmla="*/ 4 w 43"/>
                <a:gd name="T43" fmla="*/ 65 h 107"/>
                <a:gd name="T44" fmla="*/ 6 w 43"/>
                <a:gd name="T45" fmla="*/ 73 h 107"/>
                <a:gd name="T46" fmla="*/ 10 w 43"/>
                <a:gd name="T47" fmla="*/ 78 h 107"/>
                <a:gd name="T48" fmla="*/ 12 w 43"/>
                <a:gd name="T49" fmla="*/ 82 h 107"/>
                <a:gd name="T50" fmla="*/ 15 w 43"/>
                <a:gd name="T51" fmla="*/ 84 h 107"/>
                <a:gd name="T52" fmla="*/ 20 w 43"/>
                <a:gd name="T53" fmla="*/ 88 h 107"/>
                <a:gd name="T54" fmla="*/ 21 w 43"/>
                <a:gd name="T55" fmla="*/ 88 h 107"/>
                <a:gd name="T56" fmla="*/ 25 w 43"/>
                <a:gd name="T57" fmla="*/ 95 h 107"/>
                <a:gd name="T58" fmla="*/ 28 w 43"/>
                <a:gd name="T59" fmla="*/ 99 h 107"/>
                <a:gd name="T60" fmla="*/ 31 w 43"/>
                <a:gd name="T61" fmla="*/ 103 h 107"/>
                <a:gd name="T62" fmla="*/ 35 w 43"/>
                <a:gd name="T63" fmla="*/ 105 h 107"/>
                <a:gd name="T64" fmla="*/ 41 w 43"/>
                <a:gd name="T65" fmla="*/ 107 h 107"/>
                <a:gd name="T66" fmla="*/ 43 w 43"/>
                <a:gd name="T67" fmla="*/ 107 h 107"/>
                <a:gd name="T68" fmla="*/ 37 w 43"/>
                <a:gd name="T69" fmla="*/ 103 h 107"/>
                <a:gd name="T70" fmla="*/ 33 w 43"/>
                <a:gd name="T71" fmla="*/ 98 h 107"/>
                <a:gd name="T72" fmla="*/ 29 w 43"/>
                <a:gd name="T73" fmla="*/ 92 h 107"/>
                <a:gd name="T74" fmla="*/ 28 w 43"/>
                <a:gd name="T75" fmla="*/ 87 h 107"/>
                <a:gd name="T76" fmla="*/ 28 w 43"/>
                <a:gd name="T77" fmla="*/ 81 h 107"/>
                <a:gd name="T78" fmla="*/ 29 w 43"/>
                <a:gd name="T79" fmla="*/ 76 h 107"/>
                <a:gd name="T80" fmla="*/ 29 w 43"/>
                <a:gd name="T81" fmla="*/ 73 h 10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3" h="107">
                  <a:moveTo>
                    <a:pt x="29" y="73"/>
                  </a:moveTo>
                  <a:lnTo>
                    <a:pt x="23" y="72"/>
                  </a:lnTo>
                  <a:lnTo>
                    <a:pt x="18" y="71"/>
                  </a:lnTo>
                  <a:lnTo>
                    <a:pt x="13" y="67"/>
                  </a:lnTo>
                  <a:lnTo>
                    <a:pt x="11" y="65"/>
                  </a:lnTo>
                  <a:lnTo>
                    <a:pt x="11" y="63"/>
                  </a:lnTo>
                  <a:lnTo>
                    <a:pt x="12" y="56"/>
                  </a:lnTo>
                  <a:lnTo>
                    <a:pt x="14" y="47"/>
                  </a:lnTo>
                  <a:lnTo>
                    <a:pt x="14" y="42"/>
                  </a:lnTo>
                  <a:lnTo>
                    <a:pt x="14" y="37"/>
                  </a:lnTo>
                  <a:lnTo>
                    <a:pt x="12" y="26"/>
                  </a:lnTo>
                  <a:lnTo>
                    <a:pt x="12" y="15"/>
                  </a:lnTo>
                  <a:lnTo>
                    <a:pt x="12" y="0"/>
                  </a:lnTo>
                  <a:lnTo>
                    <a:pt x="10" y="13"/>
                  </a:lnTo>
                  <a:lnTo>
                    <a:pt x="9" y="28"/>
                  </a:lnTo>
                  <a:lnTo>
                    <a:pt x="6" y="45"/>
                  </a:lnTo>
                  <a:lnTo>
                    <a:pt x="3" y="49"/>
                  </a:lnTo>
                  <a:lnTo>
                    <a:pt x="0" y="53"/>
                  </a:lnTo>
                  <a:lnTo>
                    <a:pt x="0" y="56"/>
                  </a:lnTo>
                  <a:lnTo>
                    <a:pt x="0" y="59"/>
                  </a:lnTo>
                  <a:lnTo>
                    <a:pt x="3" y="64"/>
                  </a:lnTo>
                  <a:lnTo>
                    <a:pt x="4" y="65"/>
                  </a:lnTo>
                  <a:lnTo>
                    <a:pt x="6" y="73"/>
                  </a:lnTo>
                  <a:lnTo>
                    <a:pt x="10" y="78"/>
                  </a:lnTo>
                  <a:lnTo>
                    <a:pt x="12" y="82"/>
                  </a:lnTo>
                  <a:lnTo>
                    <a:pt x="15" y="84"/>
                  </a:lnTo>
                  <a:lnTo>
                    <a:pt x="20" y="88"/>
                  </a:lnTo>
                  <a:lnTo>
                    <a:pt x="21" y="88"/>
                  </a:lnTo>
                  <a:lnTo>
                    <a:pt x="25" y="95"/>
                  </a:lnTo>
                  <a:lnTo>
                    <a:pt x="28" y="99"/>
                  </a:lnTo>
                  <a:lnTo>
                    <a:pt x="31" y="103"/>
                  </a:lnTo>
                  <a:lnTo>
                    <a:pt x="35" y="105"/>
                  </a:lnTo>
                  <a:lnTo>
                    <a:pt x="41" y="107"/>
                  </a:lnTo>
                  <a:lnTo>
                    <a:pt x="43" y="107"/>
                  </a:lnTo>
                  <a:lnTo>
                    <a:pt x="37" y="103"/>
                  </a:lnTo>
                  <a:lnTo>
                    <a:pt x="33" y="98"/>
                  </a:lnTo>
                  <a:lnTo>
                    <a:pt x="29" y="92"/>
                  </a:lnTo>
                  <a:lnTo>
                    <a:pt x="28" y="87"/>
                  </a:lnTo>
                  <a:lnTo>
                    <a:pt x="28" y="81"/>
                  </a:lnTo>
                  <a:lnTo>
                    <a:pt x="29" y="76"/>
                  </a:lnTo>
                  <a:lnTo>
                    <a:pt x="29" y="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1" name="Freeform 501"/>
            <p:cNvSpPr>
              <a:spLocks/>
            </p:cNvSpPr>
            <p:nvPr/>
          </p:nvSpPr>
          <p:spPr bwMode="auto">
            <a:xfrm>
              <a:off x="2054" y="3043"/>
              <a:ext cx="189" cy="113"/>
            </a:xfrm>
            <a:custGeom>
              <a:avLst/>
              <a:gdLst>
                <a:gd name="T0" fmla="*/ 1 w 189"/>
                <a:gd name="T1" fmla="*/ 113 h 113"/>
                <a:gd name="T2" fmla="*/ 2 w 189"/>
                <a:gd name="T3" fmla="*/ 101 h 113"/>
                <a:gd name="T4" fmla="*/ 3 w 189"/>
                <a:gd name="T5" fmla="*/ 91 h 113"/>
                <a:gd name="T6" fmla="*/ 6 w 189"/>
                <a:gd name="T7" fmla="*/ 82 h 113"/>
                <a:gd name="T8" fmla="*/ 8 w 189"/>
                <a:gd name="T9" fmla="*/ 73 h 113"/>
                <a:gd name="T10" fmla="*/ 12 w 189"/>
                <a:gd name="T11" fmla="*/ 65 h 113"/>
                <a:gd name="T12" fmla="*/ 16 w 189"/>
                <a:gd name="T13" fmla="*/ 57 h 113"/>
                <a:gd name="T14" fmla="*/ 24 w 189"/>
                <a:gd name="T15" fmla="*/ 43 h 113"/>
                <a:gd name="T16" fmla="*/ 34 w 189"/>
                <a:gd name="T17" fmla="*/ 31 h 113"/>
                <a:gd name="T18" fmla="*/ 42 w 189"/>
                <a:gd name="T19" fmla="*/ 23 h 113"/>
                <a:gd name="T20" fmla="*/ 50 w 189"/>
                <a:gd name="T21" fmla="*/ 18 h 113"/>
                <a:gd name="T22" fmla="*/ 55 w 189"/>
                <a:gd name="T23" fmla="*/ 15 h 113"/>
                <a:gd name="T24" fmla="*/ 138 w 189"/>
                <a:gd name="T25" fmla="*/ 28 h 113"/>
                <a:gd name="T26" fmla="*/ 148 w 189"/>
                <a:gd name="T27" fmla="*/ 30 h 113"/>
                <a:gd name="T28" fmla="*/ 167 w 189"/>
                <a:gd name="T29" fmla="*/ 34 h 113"/>
                <a:gd name="T30" fmla="*/ 178 w 189"/>
                <a:gd name="T31" fmla="*/ 35 h 113"/>
                <a:gd name="T32" fmla="*/ 186 w 189"/>
                <a:gd name="T33" fmla="*/ 34 h 113"/>
                <a:gd name="T34" fmla="*/ 188 w 189"/>
                <a:gd name="T35" fmla="*/ 34 h 113"/>
                <a:gd name="T36" fmla="*/ 189 w 189"/>
                <a:gd name="T37" fmla="*/ 32 h 113"/>
                <a:gd name="T38" fmla="*/ 189 w 189"/>
                <a:gd name="T39" fmla="*/ 31 h 113"/>
                <a:gd name="T40" fmla="*/ 187 w 189"/>
                <a:gd name="T41" fmla="*/ 29 h 113"/>
                <a:gd name="T42" fmla="*/ 124 w 189"/>
                <a:gd name="T43" fmla="*/ 20 h 113"/>
                <a:gd name="T44" fmla="*/ 95 w 189"/>
                <a:gd name="T45" fmla="*/ 10 h 113"/>
                <a:gd name="T46" fmla="*/ 73 w 189"/>
                <a:gd name="T47" fmla="*/ 3 h 113"/>
                <a:gd name="T48" fmla="*/ 64 w 189"/>
                <a:gd name="T49" fmla="*/ 0 h 113"/>
                <a:gd name="T50" fmla="*/ 57 w 189"/>
                <a:gd name="T51" fmla="*/ 0 h 113"/>
                <a:gd name="T52" fmla="*/ 54 w 189"/>
                <a:gd name="T53" fmla="*/ 0 h 113"/>
                <a:gd name="T54" fmla="*/ 49 w 189"/>
                <a:gd name="T55" fmla="*/ 2 h 113"/>
                <a:gd name="T56" fmla="*/ 42 w 189"/>
                <a:gd name="T57" fmla="*/ 5 h 113"/>
                <a:gd name="T58" fmla="*/ 38 w 189"/>
                <a:gd name="T59" fmla="*/ 8 h 113"/>
                <a:gd name="T60" fmla="*/ 36 w 189"/>
                <a:gd name="T61" fmla="*/ 10 h 113"/>
                <a:gd name="T62" fmla="*/ 28 w 189"/>
                <a:gd name="T63" fmla="*/ 20 h 113"/>
                <a:gd name="T64" fmla="*/ 21 w 189"/>
                <a:gd name="T65" fmla="*/ 29 h 113"/>
                <a:gd name="T66" fmla="*/ 15 w 189"/>
                <a:gd name="T67" fmla="*/ 38 h 113"/>
                <a:gd name="T68" fmla="*/ 10 w 189"/>
                <a:gd name="T69" fmla="*/ 47 h 113"/>
                <a:gd name="T70" fmla="*/ 6 w 189"/>
                <a:gd name="T71" fmla="*/ 57 h 113"/>
                <a:gd name="T72" fmla="*/ 3 w 189"/>
                <a:gd name="T73" fmla="*/ 65 h 113"/>
                <a:gd name="T74" fmla="*/ 0 w 189"/>
                <a:gd name="T75" fmla="*/ 81 h 113"/>
                <a:gd name="T76" fmla="*/ 0 w 189"/>
                <a:gd name="T77" fmla="*/ 93 h 113"/>
                <a:gd name="T78" fmla="*/ 0 w 189"/>
                <a:gd name="T79" fmla="*/ 104 h 113"/>
                <a:gd name="T80" fmla="*/ 1 w 189"/>
                <a:gd name="T81" fmla="*/ 113 h 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89" h="113">
                  <a:moveTo>
                    <a:pt x="1" y="113"/>
                  </a:moveTo>
                  <a:lnTo>
                    <a:pt x="2" y="101"/>
                  </a:lnTo>
                  <a:lnTo>
                    <a:pt x="3" y="91"/>
                  </a:lnTo>
                  <a:lnTo>
                    <a:pt x="6" y="82"/>
                  </a:lnTo>
                  <a:lnTo>
                    <a:pt x="8" y="73"/>
                  </a:lnTo>
                  <a:lnTo>
                    <a:pt x="12" y="65"/>
                  </a:lnTo>
                  <a:lnTo>
                    <a:pt x="16" y="57"/>
                  </a:lnTo>
                  <a:lnTo>
                    <a:pt x="24" y="43"/>
                  </a:lnTo>
                  <a:lnTo>
                    <a:pt x="34" y="31"/>
                  </a:lnTo>
                  <a:lnTo>
                    <a:pt x="42" y="23"/>
                  </a:lnTo>
                  <a:lnTo>
                    <a:pt x="50" y="18"/>
                  </a:lnTo>
                  <a:lnTo>
                    <a:pt x="55" y="15"/>
                  </a:lnTo>
                  <a:lnTo>
                    <a:pt x="138" y="28"/>
                  </a:lnTo>
                  <a:lnTo>
                    <a:pt x="148" y="30"/>
                  </a:lnTo>
                  <a:lnTo>
                    <a:pt x="167" y="34"/>
                  </a:lnTo>
                  <a:lnTo>
                    <a:pt x="178" y="35"/>
                  </a:lnTo>
                  <a:lnTo>
                    <a:pt x="186" y="34"/>
                  </a:lnTo>
                  <a:lnTo>
                    <a:pt x="188" y="34"/>
                  </a:lnTo>
                  <a:lnTo>
                    <a:pt x="189" y="32"/>
                  </a:lnTo>
                  <a:lnTo>
                    <a:pt x="189" y="31"/>
                  </a:lnTo>
                  <a:lnTo>
                    <a:pt x="187" y="29"/>
                  </a:lnTo>
                  <a:lnTo>
                    <a:pt x="124" y="20"/>
                  </a:lnTo>
                  <a:lnTo>
                    <a:pt x="95" y="10"/>
                  </a:lnTo>
                  <a:lnTo>
                    <a:pt x="73" y="3"/>
                  </a:lnTo>
                  <a:lnTo>
                    <a:pt x="64" y="0"/>
                  </a:lnTo>
                  <a:lnTo>
                    <a:pt x="57" y="0"/>
                  </a:lnTo>
                  <a:lnTo>
                    <a:pt x="54" y="0"/>
                  </a:lnTo>
                  <a:lnTo>
                    <a:pt x="49" y="2"/>
                  </a:lnTo>
                  <a:lnTo>
                    <a:pt x="42" y="5"/>
                  </a:lnTo>
                  <a:lnTo>
                    <a:pt x="38" y="8"/>
                  </a:lnTo>
                  <a:lnTo>
                    <a:pt x="36" y="10"/>
                  </a:lnTo>
                  <a:lnTo>
                    <a:pt x="28" y="20"/>
                  </a:lnTo>
                  <a:lnTo>
                    <a:pt x="21" y="29"/>
                  </a:lnTo>
                  <a:lnTo>
                    <a:pt x="15" y="38"/>
                  </a:lnTo>
                  <a:lnTo>
                    <a:pt x="10" y="47"/>
                  </a:lnTo>
                  <a:lnTo>
                    <a:pt x="6" y="57"/>
                  </a:lnTo>
                  <a:lnTo>
                    <a:pt x="3" y="65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0" y="104"/>
                  </a:lnTo>
                  <a:lnTo>
                    <a:pt x="1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92" name="Freeform 502"/>
            <p:cNvSpPr>
              <a:spLocks/>
            </p:cNvSpPr>
            <p:nvPr/>
          </p:nvSpPr>
          <p:spPr bwMode="auto">
            <a:xfrm>
              <a:off x="2148" y="3011"/>
              <a:ext cx="180" cy="181"/>
            </a:xfrm>
            <a:custGeom>
              <a:avLst/>
              <a:gdLst>
                <a:gd name="T0" fmla="*/ 162 w 180"/>
                <a:gd name="T1" fmla="*/ 139 h 181"/>
                <a:gd name="T2" fmla="*/ 162 w 180"/>
                <a:gd name="T3" fmla="*/ 145 h 181"/>
                <a:gd name="T4" fmla="*/ 162 w 180"/>
                <a:gd name="T5" fmla="*/ 160 h 181"/>
                <a:gd name="T6" fmla="*/ 163 w 180"/>
                <a:gd name="T7" fmla="*/ 168 h 181"/>
                <a:gd name="T8" fmla="*/ 165 w 180"/>
                <a:gd name="T9" fmla="*/ 173 h 181"/>
                <a:gd name="T10" fmla="*/ 167 w 180"/>
                <a:gd name="T11" fmla="*/ 179 h 181"/>
                <a:gd name="T12" fmla="*/ 168 w 180"/>
                <a:gd name="T13" fmla="*/ 180 h 181"/>
                <a:gd name="T14" fmla="*/ 170 w 180"/>
                <a:gd name="T15" fmla="*/ 180 h 181"/>
                <a:gd name="T16" fmla="*/ 171 w 180"/>
                <a:gd name="T17" fmla="*/ 181 h 181"/>
                <a:gd name="T18" fmla="*/ 172 w 180"/>
                <a:gd name="T19" fmla="*/ 181 h 181"/>
                <a:gd name="T20" fmla="*/ 173 w 180"/>
                <a:gd name="T21" fmla="*/ 181 h 181"/>
                <a:gd name="T22" fmla="*/ 173 w 180"/>
                <a:gd name="T23" fmla="*/ 180 h 181"/>
                <a:gd name="T24" fmla="*/ 174 w 180"/>
                <a:gd name="T25" fmla="*/ 176 h 181"/>
                <a:gd name="T26" fmla="*/ 176 w 180"/>
                <a:gd name="T27" fmla="*/ 174 h 181"/>
                <a:gd name="T28" fmla="*/ 179 w 180"/>
                <a:gd name="T29" fmla="*/ 173 h 181"/>
                <a:gd name="T30" fmla="*/ 180 w 180"/>
                <a:gd name="T31" fmla="*/ 171 h 181"/>
                <a:gd name="T32" fmla="*/ 180 w 180"/>
                <a:gd name="T33" fmla="*/ 168 h 181"/>
                <a:gd name="T34" fmla="*/ 180 w 180"/>
                <a:gd name="T35" fmla="*/ 164 h 181"/>
                <a:gd name="T36" fmla="*/ 176 w 180"/>
                <a:gd name="T37" fmla="*/ 160 h 181"/>
                <a:gd name="T38" fmla="*/ 171 w 180"/>
                <a:gd name="T39" fmla="*/ 155 h 181"/>
                <a:gd name="T40" fmla="*/ 171 w 180"/>
                <a:gd name="T41" fmla="*/ 152 h 181"/>
                <a:gd name="T42" fmla="*/ 170 w 180"/>
                <a:gd name="T43" fmla="*/ 141 h 181"/>
                <a:gd name="T44" fmla="*/ 167 w 180"/>
                <a:gd name="T45" fmla="*/ 134 h 181"/>
                <a:gd name="T46" fmla="*/ 164 w 180"/>
                <a:gd name="T47" fmla="*/ 125 h 181"/>
                <a:gd name="T48" fmla="*/ 158 w 180"/>
                <a:gd name="T49" fmla="*/ 114 h 181"/>
                <a:gd name="T50" fmla="*/ 151 w 180"/>
                <a:gd name="T51" fmla="*/ 100 h 181"/>
                <a:gd name="T52" fmla="*/ 147 w 180"/>
                <a:gd name="T53" fmla="*/ 94 h 181"/>
                <a:gd name="T54" fmla="*/ 142 w 180"/>
                <a:gd name="T55" fmla="*/ 91 h 181"/>
                <a:gd name="T56" fmla="*/ 137 w 180"/>
                <a:gd name="T57" fmla="*/ 87 h 181"/>
                <a:gd name="T58" fmla="*/ 133 w 180"/>
                <a:gd name="T59" fmla="*/ 85 h 181"/>
                <a:gd name="T60" fmla="*/ 124 w 180"/>
                <a:gd name="T61" fmla="*/ 81 h 181"/>
                <a:gd name="T62" fmla="*/ 120 w 180"/>
                <a:gd name="T63" fmla="*/ 78 h 181"/>
                <a:gd name="T64" fmla="*/ 118 w 180"/>
                <a:gd name="T65" fmla="*/ 74 h 181"/>
                <a:gd name="T66" fmla="*/ 115 w 180"/>
                <a:gd name="T67" fmla="*/ 67 h 181"/>
                <a:gd name="T68" fmla="*/ 111 w 180"/>
                <a:gd name="T69" fmla="*/ 61 h 181"/>
                <a:gd name="T70" fmla="*/ 103 w 180"/>
                <a:gd name="T71" fmla="*/ 51 h 181"/>
                <a:gd name="T72" fmla="*/ 96 w 180"/>
                <a:gd name="T73" fmla="*/ 44 h 181"/>
                <a:gd name="T74" fmla="*/ 87 w 180"/>
                <a:gd name="T75" fmla="*/ 37 h 181"/>
                <a:gd name="T76" fmla="*/ 73 w 180"/>
                <a:gd name="T77" fmla="*/ 29 h 181"/>
                <a:gd name="T78" fmla="*/ 70 w 180"/>
                <a:gd name="T79" fmla="*/ 24 h 181"/>
                <a:gd name="T80" fmla="*/ 58 w 180"/>
                <a:gd name="T81" fmla="*/ 15 h 181"/>
                <a:gd name="T82" fmla="*/ 50 w 180"/>
                <a:gd name="T83" fmla="*/ 11 h 181"/>
                <a:gd name="T84" fmla="*/ 41 w 180"/>
                <a:gd name="T85" fmla="*/ 6 h 181"/>
                <a:gd name="T86" fmla="*/ 31 w 180"/>
                <a:gd name="T87" fmla="*/ 3 h 181"/>
                <a:gd name="T88" fmla="*/ 19 w 180"/>
                <a:gd name="T89" fmla="*/ 0 h 181"/>
                <a:gd name="T90" fmla="*/ 15 w 180"/>
                <a:gd name="T91" fmla="*/ 3 h 181"/>
                <a:gd name="T92" fmla="*/ 7 w 180"/>
                <a:gd name="T93" fmla="*/ 9 h 181"/>
                <a:gd name="T94" fmla="*/ 3 w 180"/>
                <a:gd name="T95" fmla="*/ 13 h 181"/>
                <a:gd name="T96" fmla="*/ 0 w 180"/>
                <a:gd name="T97" fmla="*/ 15 h 181"/>
                <a:gd name="T98" fmla="*/ 0 w 180"/>
                <a:gd name="T99" fmla="*/ 19 h 181"/>
                <a:gd name="T100" fmla="*/ 0 w 180"/>
                <a:gd name="T101" fmla="*/ 20 h 181"/>
                <a:gd name="T102" fmla="*/ 1 w 180"/>
                <a:gd name="T103" fmla="*/ 21 h 181"/>
                <a:gd name="T104" fmla="*/ 14 w 180"/>
                <a:gd name="T105" fmla="*/ 20 h 181"/>
                <a:gd name="T106" fmla="*/ 23 w 180"/>
                <a:gd name="T107" fmla="*/ 19 h 181"/>
                <a:gd name="T108" fmla="*/ 31 w 180"/>
                <a:gd name="T109" fmla="*/ 18 h 181"/>
                <a:gd name="T110" fmla="*/ 42 w 180"/>
                <a:gd name="T111" fmla="*/ 27 h 181"/>
                <a:gd name="T112" fmla="*/ 55 w 180"/>
                <a:gd name="T113" fmla="*/ 35 h 181"/>
                <a:gd name="T114" fmla="*/ 71 w 180"/>
                <a:gd name="T115" fmla="*/ 44 h 181"/>
                <a:gd name="T116" fmla="*/ 96 w 180"/>
                <a:gd name="T117" fmla="*/ 56 h 181"/>
                <a:gd name="T118" fmla="*/ 162 w 180"/>
                <a:gd name="T119" fmla="*/ 139 h 1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0" h="181">
                  <a:moveTo>
                    <a:pt x="162" y="139"/>
                  </a:moveTo>
                  <a:lnTo>
                    <a:pt x="162" y="145"/>
                  </a:lnTo>
                  <a:lnTo>
                    <a:pt x="162" y="160"/>
                  </a:lnTo>
                  <a:lnTo>
                    <a:pt x="163" y="168"/>
                  </a:lnTo>
                  <a:lnTo>
                    <a:pt x="165" y="173"/>
                  </a:lnTo>
                  <a:lnTo>
                    <a:pt x="167" y="179"/>
                  </a:lnTo>
                  <a:lnTo>
                    <a:pt x="168" y="180"/>
                  </a:lnTo>
                  <a:lnTo>
                    <a:pt x="170" y="180"/>
                  </a:lnTo>
                  <a:lnTo>
                    <a:pt x="171" y="181"/>
                  </a:lnTo>
                  <a:lnTo>
                    <a:pt x="172" y="181"/>
                  </a:lnTo>
                  <a:lnTo>
                    <a:pt x="173" y="181"/>
                  </a:lnTo>
                  <a:lnTo>
                    <a:pt x="173" y="180"/>
                  </a:lnTo>
                  <a:lnTo>
                    <a:pt x="174" y="176"/>
                  </a:lnTo>
                  <a:lnTo>
                    <a:pt x="176" y="174"/>
                  </a:lnTo>
                  <a:lnTo>
                    <a:pt x="179" y="173"/>
                  </a:lnTo>
                  <a:lnTo>
                    <a:pt x="180" y="171"/>
                  </a:lnTo>
                  <a:lnTo>
                    <a:pt x="180" y="168"/>
                  </a:lnTo>
                  <a:lnTo>
                    <a:pt x="180" y="164"/>
                  </a:lnTo>
                  <a:lnTo>
                    <a:pt x="176" y="160"/>
                  </a:lnTo>
                  <a:lnTo>
                    <a:pt x="171" y="155"/>
                  </a:lnTo>
                  <a:lnTo>
                    <a:pt x="171" y="152"/>
                  </a:lnTo>
                  <a:lnTo>
                    <a:pt x="170" y="141"/>
                  </a:lnTo>
                  <a:lnTo>
                    <a:pt x="167" y="134"/>
                  </a:lnTo>
                  <a:lnTo>
                    <a:pt x="164" y="125"/>
                  </a:lnTo>
                  <a:lnTo>
                    <a:pt x="158" y="114"/>
                  </a:lnTo>
                  <a:lnTo>
                    <a:pt x="151" y="100"/>
                  </a:lnTo>
                  <a:lnTo>
                    <a:pt x="147" y="94"/>
                  </a:lnTo>
                  <a:lnTo>
                    <a:pt x="142" y="91"/>
                  </a:lnTo>
                  <a:lnTo>
                    <a:pt x="137" y="87"/>
                  </a:lnTo>
                  <a:lnTo>
                    <a:pt x="133" y="85"/>
                  </a:lnTo>
                  <a:lnTo>
                    <a:pt x="124" y="81"/>
                  </a:lnTo>
                  <a:lnTo>
                    <a:pt x="120" y="78"/>
                  </a:lnTo>
                  <a:lnTo>
                    <a:pt x="118" y="74"/>
                  </a:lnTo>
                  <a:lnTo>
                    <a:pt x="115" y="67"/>
                  </a:lnTo>
                  <a:lnTo>
                    <a:pt x="111" y="61"/>
                  </a:lnTo>
                  <a:lnTo>
                    <a:pt x="103" y="51"/>
                  </a:lnTo>
                  <a:lnTo>
                    <a:pt x="96" y="44"/>
                  </a:lnTo>
                  <a:lnTo>
                    <a:pt x="87" y="37"/>
                  </a:lnTo>
                  <a:lnTo>
                    <a:pt x="73" y="29"/>
                  </a:lnTo>
                  <a:lnTo>
                    <a:pt x="70" y="24"/>
                  </a:lnTo>
                  <a:lnTo>
                    <a:pt x="58" y="15"/>
                  </a:lnTo>
                  <a:lnTo>
                    <a:pt x="50" y="11"/>
                  </a:lnTo>
                  <a:lnTo>
                    <a:pt x="41" y="6"/>
                  </a:lnTo>
                  <a:lnTo>
                    <a:pt x="31" y="3"/>
                  </a:lnTo>
                  <a:lnTo>
                    <a:pt x="19" y="0"/>
                  </a:lnTo>
                  <a:lnTo>
                    <a:pt x="15" y="3"/>
                  </a:lnTo>
                  <a:lnTo>
                    <a:pt x="7" y="9"/>
                  </a:lnTo>
                  <a:lnTo>
                    <a:pt x="3" y="13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4" y="20"/>
                  </a:lnTo>
                  <a:lnTo>
                    <a:pt x="23" y="19"/>
                  </a:lnTo>
                  <a:lnTo>
                    <a:pt x="31" y="18"/>
                  </a:lnTo>
                  <a:lnTo>
                    <a:pt x="42" y="27"/>
                  </a:lnTo>
                  <a:lnTo>
                    <a:pt x="55" y="35"/>
                  </a:lnTo>
                  <a:lnTo>
                    <a:pt x="71" y="44"/>
                  </a:lnTo>
                  <a:lnTo>
                    <a:pt x="96" y="56"/>
                  </a:lnTo>
                  <a:lnTo>
                    <a:pt x="162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5" name="Freeform 503"/>
          <p:cNvSpPr>
            <a:spLocks/>
          </p:cNvSpPr>
          <p:nvPr/>
        </p:nvSpPr>
        <p:spPr bwMode="auto">
          <a:xfrm>
            <a:off x="2419350" y="4789488"/>
            <a:ext cx="466725" cy="454025"/>
          </a:xfrm>
          <a:custGeom>
            <a:avLst/>
            <a:gdLst>
              <a:gd name="T0" fmla="*/ 163513 w 294"/>
              <a:gd name="T1" fmla="*/ 25400 h 286"/>
              <a:gd name="T2" fmla="*/ 201613 w 294"/>
              <a:gd name="T3" fmla="*/ 3175 h 286"/>
              <a:gd name="T4" fmla="*/ 217488 w 294"/>
              <a:gd name="T5" fmla="*/ 0 h 286"/>
              <a:gd name="T6" fmla="*/ 227013 w 294"/>
              <a:gd name="T7" fmla="*/ 1588 h 286"/>
              <a:gd name="T8" fmla="*/ 244475 w 294"/>
              <a:gd name="T9" fmla="*/ 11113 h 286"/>
              <a:gd name="T10" fmla="*/ 265113 w 294"/>
              <a:gd name="T11" fmla="*/ 14288 h 286"/>
              <a:gd name="T12" fmla="*/ 276225 w 294"/>
              <a:gd name="T13" fmla="*/ 14288 h 286"/>
              <a:gd name="T14" fmla="*/ 295275 w 294"/>
              <a:gd name="T15" fmla="*/ 20638 h 286"/>
              <a:gd name="T16" fmla="*/ 307975 w 294"/>
              <a:gd name="T17" fmla="*/ 33338 h 286"/>
              <a:gd name="T18" fmla="*/ 325438 w 294"/>
              <a:gd name="T19" fmla="*/ 46038 h 286"/>
              <a:gd name="T20" fmla="*/ 373063 w 294"/>
              <a:gd name="T21" fmla="*/ 60325 h 286"/>
              <a:gd name="T22" fmla="*/ 400050 w 294"/>
              <a:gd name="T23" fmla="*/ 74613 h 286"/>
              <a:gd name="T24" fmla="*/ 407988 w 294"/>
              <a:gd name="T25" fmla="*/ 84138 h 286"/>
              <a:gd name="T26" fmla="*/ 428625 w 294"/>
              <a:gd name="T27" fmla="*/ 85725 h 286"/>
              <a:gd name="T28" fmla="*/ 444500 w 294"/>
              <a:gd name="T29" fmla="*/ 92075 h 286"/>
              <a:gd name="T30" fmla="*/ 461963 w 294"/>
              <a:gd name="T31" fmla="*/ 111125 h 286"/>
              <a:gd name="T32" fmla="*/ 465138 w 294"/>
              <a:gd name="T33" fmla="*/ 127000 h 286"/>
              <a:gd name="T34" fmla="*/ 466725 w 294"/>
              <a:gd name="T35" fmla="*/ 153988 h 286"/>
              <a:gd name="T36" fmla="*/ 458788 w 294"/>
              <a:gd name="T37" fmla="*/ 192088 h 286"/>
              <a:gd name="T38" fmla="*/ 450850 w 294"/>
              <a:gd name="T39" fmla="*/ 252413 h 286"/>
              <a:gd name="T40" fmla="*/ 450850 w 294"/>
              <a:gd name="T41" fmla="*/ 271463 h 286"/>
              <a:gd name="T42" fmla="*/ 442913 w 294"/>
              <a:gd name="T43" fmla="*/ 303213 h 286"/>
              <a:gd name="T44" fmla="*/ 431800 w 294"/>
              <a:gd name="T45" fmla="*/ 328613 h 286"/>
              <a:gd name="T46" fmla="*/ 414338 w 294"/>
              <a:gd name="T47" fmla="*/ 357188 h 286"/>
              <a:gd name="T48" fmla="*/ 385763 w 294"/>
              <a:gd name="T49" fmla="*/ 382588 h 286"/>
              <a:gd name="T50" fmla="*/ 342900 w 294"/>
              <a:gd name="T51" fmla="*/ 406400 h 286"/>
              <a:gd name="T52" fmla="*/ 311150 w 294"/>
              <a:gd name="T53" fmla="*/ 423863 h 286"/>
              <a:gd name="T54" fmla="*/ 292100 w 294"/>
              <a:gd name="T55" fmla="*/ 438150 h 286"/>
              <a:gd name="T56" fmla="*/ 255588 w 294"/>
              <a:gd name="T57" fmla="*/ 450850 h 286"/>
              <a:gd name="T58" fmla="*/ 214313 w 294"/>
              <a:gd name="T59" fmla="*/ 454025 h 286"/>
              <a:gd name="T60" fmla="*/ 185738 w 294"/>
              <a:gd name="T61" fmla="*/ 450850 h 286"/>
              <a:gd name="T62" fmla="*/ 153988 w 294"/>
              <a:gd name="T63" fmla="*/ 434975 h 286"/>
              <a:gd name="T64" fmla="*/ 125413 w 294"/>
              <a:gd name="T65" fmla="*/ 411163 h 286"/>
              <a:gd name="T66" fmla="*/ 106363 w 294"/>
              <a:gd name="T67" fmla="*/ 387350 h 286"/>
              <a:gd name="T68" fmla="*/ 88900 w 294"/>
              <a:gd name="T69" fmla="*/ 354013 h 286"/>
              <a:gd name="T70" fmla="*/ 69850 w 294"/>
              <a:gd name="T71" fmla="*/ 327025 h 286"/>
              <a:gd name="T72" fmla="*/ 44450 w 294"/>
              <a:gd name="T73" fmla="*/ 306388 h 286"/>
              <a:gd name="T74" fmla="*/ 28575 w 294"/>
              <a:gd name="T75" fmla="*/ 285750 h 286"/>
              <a:gd name="T76" fmla="*/ 12700 w 294"/>
              <a:gd name="T77" fmla="*/ 247650 h 286"/>
              <a:gd name="T78" fmla="*/ 6350 w 294"/>
              <a:gd name="T79" fmla="*/ 212725 h 286"/>
              <a:gd name="T80" fmla="*/ 11113 w 294"/>
              <a:gd name="T81" fmla="*/ 188913 h 286"/>
              <a:gd name="T82" fmla="*/ 1588 w 294"/>
              <a:gd name="T83" fmla="*/ 173038 h 286"/>
              <a:gd name="T84" fmla="*/ 1588 w 294"/>
              <a:gd name="T85" fmla="*/ 160338 h 286"/>
              <a:gd name="T86" fmla="*/ 12700 w 294"/>
              <a:gd name="T87" fmla="*/ 149225 h 286"/>
              <a:gd name="T88" fmla="*/ 23813 w 294"/>
              <a:gd name="T89" fmla="*/ 139700 h 286"/>
              <a:gd name="T90" fmla="*/ 26988 w 294"/>
              <a:gd name="T91" fmla="*/ 144463 h 286"/>
              <a:gd name="T92" fmla="*/ 30163 w 294"/>
              <a:gd name="T93" fmla="*/ 134938 h 286"/>
              <a:gd name="T94" fmla="*/ 33338 w 294"/>
              <a:gd name="T95" fmla="*/ 134938 h 286"/>
              <a:gd name="T96" fmla="*/ 44450 w 294"/>
              <a:gd name="T97" fmla="*/ 74613 h 286"/>
              <a:gd name="T98" fmla="*/ 53975 w 294"/>
              <a:gd name="T99" fmla="*/ 57150 h 286"/>
              <a:gd name="T100" fmla="*/ 61913 w 294"/>
              <a:gd name="T101" fmla="*/ 46038 h 286"/>
              <a:gd name="T102" fmla="*/ 79375 w 294"/>
              <a:gd name="T103" fmla="*/ 38100 h 286"/>
              <a:gd name="T104" fmla="*/ 92075 w 294"/>
              <a:gd name="T105" fmla="*/ 39688 h 286"/>
              <a:gd name="T106" fmla="*/ 112713 w 294"/>
              <a:gd name="T107" fmla="*/ 22225 h 286"/>
              <a:gd name="T108" fmla="*/ 125413 w 294"/>
              <a:gd name="T109" fmla="*/ 14288 h 286"/>
              <a:gd name="T110" fmla="*/ 141288 w 294"/>
              <a:gd name="T111" fmla="*/ 14288 h 286"/>
              <a:gd name="T112" fmla="*/ 146050 w 294"/>
              <a:gd name="T113" fmla="*/ 22225 h 286"/>
              <a:gd name="T114" fmla="*/ 152400 w 294"/>
              <a:gd name="T115" fmla="*/ 33338 h 28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4" h="286">
                <a:moveTo>
                  <a:pt x="96" y="21"/>
                </a:moveTo>
                <a:lnTo>
                  <a:pt x="103" y="16"/>
                </a:lnTo>
                <a:lnTo>
                  <a:pt x="118" y="7"/>
                </a:lnTo>
                <a:lnTo>
                  <a:pt x="127" y="2"/>
                </a:lnTo>
                <a:lnTo>
                  <a:pt x="134" y="0"/>
                </a:lnTo>
                <a:lnTo>
                  <a:pt x="137" y="0"/>
                </a:lnTo>
                <a:lnTo>
                  <a:pt x="141" y="0"/>
                </a:lnTo>
                <a:lnTo>
                  <a:pt x="143" y="1"/>
                </a:lnTo>
                <a:lnTo>
                  <a:pt x="144" y="2"/>
                </a:lnTo>
                <a:lnTo>
                  <a:pt x="154" y="7"/>
                </a:lnTo>
                <a:lnTo>
                  <a:pt x="163" y="8"/>
                </a:lnTo>
                <a:lnTo>
                  <a:pt x="167" y="9"/>
                </a:lnTo>
                <a:lnTo>
                  <a:pt x="170" y="9"/>
                </a:lnTo>
                <a:lnTo>
                  <a:pt x="174" y="9"/>
                </a:lnTo>
                <a:lnTo>
                  <a:pt x="182" y="12"/>
                </a:lnTo>
                <a:lnTo>
                  <a:pt x="186" y="13"/>
                </a:lnTo>
                <a:lnTo>
                  <a:pt x="191" y="16"/>
                </a:lnTo>
                <a:lnTo>
                  <a:pt x="194" y="21"/>
                </a:lnTo>
                <a:lnTo>
                  <a:pt x="196" y="28"/>
                </a:lnTo>
                <a:lnTo>
                  <a:pt x="205" y="29"/>
                </a:lnTo>
                <a:lnTo>
                  <a:pt x="223" y="34"/>
                </a:lnTo>
                <a:lnTo>
                  <a:pt x="235" y="38"/>
                </a:lnTo>
                <a:lnTo>
                  <a:pt x="244" y="42"/>
                </a:lnTo>
                <a:lnTo>
                  <a:pt x="252" y="47"/>
                </a:lnTo>
                <a:lnTo>
                  <a:pt x="255" y="50"/>
                </a:lnTo>
                <a:lnTo>
                  <a:pt x="257" y="53"/>
                </a:lnTo>
                <a:lnTo>
                  <a:pt x="261" y="53"/>
                </a:lnTo>
                <a:lnTo>
                  <a:pt x="270" y="54"/>
                </a:lnTo>
                <a:lnTo>
                  <a:pt x="276" y="56"/>
                </a:lnTo>
                <a:lnTo>
                  <a:pt x="280" y="58"/>
                </a:lnTo>
                <a:lnTo>
                  <a:pt x="286" y="63"/>
                </a:lnTo>
                <a:lnTo>
                  <a:pt x="291" y="70"/>
                </a:lnTo>
                <a:lnTo>
                  <a:pt x="292" y="75"/>
                </a:lnTo>
                <a:lnTo>
                  <a:pt x="293" y="80"/>
                </a:lnTo>
                <a:lnTo>
                  <a:pt x="294" y="88"/>
                </a:lnTo>
                <a:lnTo>
                  <a:pt x="294" y="97"/>
                </a:lnTo>
                <a:lnTo>
                  <a:pt x="293" y="109"/>
                </a:lnTo>
                <a:lnTo>
                  <a:pt x="289" y="121"/>
                </a:lnTo>
                <a:lnTo>
                  <a:pt x="284" y="135"/>
                </a:lnTo>
                <a:lnTo>
                  <a:pt x="284" y="159"/>
                </a:lnTo>
                <a:lnTo>
                  <a:pt x="284" y="162"/>
                </a:lnTo>
                <a:lnTo>
                  <a:pt x="284" y="171"/>
                </a:lnTo>
                <a:lnTo>
                  <a:pt x="281" y="183"/>
                </a:lnTo>
                <a:lnTo>
                  <a:pt x="279" y="191"/>
                </a:lnTo>
                <a:lnTo>
                  <a:pt x="277" y="199"/>
                </a:lnTo>
                <a:lnTo>
                  <a:pt x="272" y="207"/>
                </a:lnTo>
                <a:lnTo>
                  <a:pt x="268" y="215"/>
                </a:lnTo>
                <a:lnTo>
                  <a:pt x="261" y="225"/>
                </a:lnTo>
                <a:lnTo>
                  <a:pt x="252" y="233"/>
                </a:lnTo>
                <a:lnTo>
                  <a:pt x="243" y="241"/>
                </a:lnTo>
                <a:lnTo>
                  <a:pt x="230" y="249"/>
                </a:lnTo>
                <a:lnTo>
                  <a:pt x="216" y="256"/>
                </a:lnTo>
                <a:lnTo>
                  <a:pt x="199" y="262"/>
                </a:lnTo>
                <a:lnTo>
                  <a:pt x="196" y="267"/>
                </a:lnTo>
                <a:lnTo>
                  <a:pt x="191" y="272"/>
                </a:lnTo>
                <a:lnTo>
                  <a:pt x="184" y="276"/>
                </a:lnTo>
                <a:lnTo>
                  <a:pt x="175" y="281"/>
                </a:lnTo>
                <a:lnTo>
                  <a:pt x="161" y="284"/>
                </a:lnTo>
                <a:lnTo>
                  <a:pt x="145" y="286"/>
                </a:lnTo>
                <a:lnTo>
                  <a:pt x="135" y="286"/>
                </a:lnTo>
                <a:lnTo>
                  <a:pt x="125" y="285"/>
                </a:lnTo>
                <a:lnTo>
                  <a:pt x="117" y="284"/>
                </a:lnTo>
                <a:lnTo>
                  <a:pt x="107" y="281"/>
                </a:lnTo>
                <a:lnTo>
                  <a:pt x="97" y="274"/>
                </a:lnTo>
                <a:lnTo>
                  <a:pt x="84" y="265"/>
                </a:lnTo>
                <a:lnTo>
                  <a:pt x="79" y="259"/>
                </a:lnTo>
                <a:lnTo>
                  <a:pt x="73" y="252"/>
                </a:lnTo>
                <a:lnTo>
                  <a:pt x="67" y="244"/>
                </a:lnTo>
                <a:lnTo>
                  <a:pt x="62" y="234"/>
                </a:lnTo>
                <a:lnTo>
                  <a:pt x="56" y="223"/>
                </a:lnTo>
                <a:lnTo>
                  <a:pt x="51" y="211"/>
                </a:lnTo>
                <a:lnTo>
                  <a:pt x="44" y="206"/>
                </a:lnTo>
                <a:lnTo>
                  <a:pt x="37" y="201"/>
                </a:lnTo>
                <a:lnTo>
                  <a:pt x="28" y="193"/>
                </a:lnTo>
                <a:lnTo>
                  <a:pt x="23" y="186"/>
                </a:lnTo>
                <a:lnTo>
                  <a:pt x="18" y="180"/>
                </a:lnTo>
                <a:lnTo>
                  <a:pt x="11" y="167"/>
                </a:lnTo>
                <a:lnTo>
                  <a:pt x="8" y="156"/>
                </a:lnTo>
                <a:lnTo>
                  <a:pt x="5" y="144"/>
                </a:lnTo>
                <a:lnTo>
                  <a:pt x="4" y="134"/>
                </a:lnTo>
                <a:lnTo>
                  <a:pt x="5" y="127"/>
                </a:lnTo>
                <a:lnTo>
                  <a:pt x="7" y="119"/>
                </a:lnTo>
                <a:lnTo>
                  <a:pt x="4" y="116"/>
                </a:lnTo>
                <a:lnTo>
                  <a:pt x="1" y="109"/>
                </a:lnTo>
                <a:lnTo>
                  <a:pt x="0" y="104"/>
                </a:lnTo>
                <a:lnTo>
                  <a:pt x="1" y="101"/>
                </a:lnTo>
                <a:lnTo>
                  <a:pt x="3" y="97"/>
                </a:lnTo>
                <a:lnTo>
                  <a:pt x="8" y="94"/>
                </a:lnTo>
                <a:lnTo>
                  <a:pt x="11" y="89"/>
                </a:lnTo>
                <a:lnTo>
                  <a:pt x="15" y="88"/>
                </a:lnTo>
                <a:lnTo>
                  <a:pt x="16" y="88"/>
                </a:lnTo>
                <a:lnTo>
                  <a:pt x="17" y="91"/>
                </a:lnTo>
                <a:lnTo>
                  <a:pt x="18" y="86"/>
                </a:lnTo>
                <a:lnTo>
                  <a:pt x="19" y="85"/>
                </a:lnTo>
                <a:lnTo>
                  <a:pt x="20" y="84"/>
                </a:lnTo>
                <a:lnTo>
                  <a:pt x="21" y="85"/>
                </a:lnTo>
                <a:lnTo>
                  <a:pt x="25" y="64"/>
                </a:lnTo>
                <a:lnTo>
                  <a:pt x="28" y="47"/>
                </a:lnTo>
                <a:lnTo>
                  <a:pt x="32" y="41"/>
                </a:lnTo>
                <a:lnTo>
                  <a:pt x="34" y="36"/>
                </a:lnTo>
                <a:lnTo>
                  <a:pt x="35" y="32"/>
                </a:lnTo>
                <a:lnTo>
                  <a:pt x="39" y="29"/>
                </a:lnTo>
                <a:lnTo>
                  <a:pt x="44" y="25"/>
                </a:lnTo>
                <a:lnTo>
                  <a:pt x="50" y="24"/>
                </a:lnTo>
                <a:lnTo>
                  <a:pt x="55" y="24"/>
                </a:lnTo>
                <a:lnTo>
                  <a:pt x="58" y="25"/>
                </a:lnTo>
                <a:lnTo>
                  <a:pt x="67" y="16"/>
                </a:lnTo>
                <a:lnTo>
                  <a:pt x="71" y="14"/>
                </a:lnTo>
                <a:lnTo>
                  <a:pt x="74" y="12"/>
                </a:lnTo>
                <a:lnTo>
                  <a:pt x="79" y="9"/>
                </a:lnTo>
                <a:lnTo>
                  <a:pt x="83" y="8"/>
                </a:lnTo>
                <a:lnTo>
                  <a:pt x="89" y="9"/>
                </a:lnTo>
                <a:lnTo>
                  <a:pt x="90" y="12"/>
                </a:lnTo>
                <a:lnTo>
                  <a:pt x="92" y="14"/>
                </a:lnTo>
                <a:lnTo>
                  <a:pt x="94" y="17"/>
                </a:lnTo>
                <a:lnTo>
                  <a:pt x="96" y="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76" name="Group 504"/>
          <p:cNvGrpSpPr>
            <a:grpSpLocks/>
          </p:cNvGrpSpPr>
          <p:nvPr/>
        </p:nvGrpSpPr>
        <p:grpSpPr bwMode="auto">
          <a:xfrm>
            <a:off x="2427288" y="4808538"/>
            <a:ext cx="449262" cy="415925"/>
            <a:chOff x="1529" y="3029"/>
            <a:chExt cx="283" cy="262"/>
          </a:xfrm>
        </p:grpSpPr>
        <p:sp>
          <p:nvSpPr>
            <p:cNvPr id="5551" name="Freeform 505"/>
            <p:cNvSpPr>
              <a:spLocks/>
            </p:cNvSpPr>
            <p:nvPr/>
          </p:nvSpPr>
          <p:spPr bwMode="auto">
            <a:xfrm>
              <a:off x="1728" y="3054"/>
              <a:ext cx="37" cy="75"/>
            </a:xfrm>
            <a:custGeom>
              <a:avLst/>
              <a:gdLst>
                <a:gd name="T0" fmla="*/ 0 w 37"/>
                <a:gd name="T1" fmla="*/ 0 h 75"/>
                <a:gd name="T2" fmla="*/ 5 w 37"/>
                <a:gd name="T3" fmla="*/ 5 h 75"/>
                <a:gd name="T4" fmla="*/ 11 w 37"/>
                <a:gd name="T5" fmla="*/ 12 h 75"/>
                <a:gd name="T6" fmla="*/ 17 w 37"/>
                <a:gd name="T7" fmla="*/ 20 h 75"/>
                <a:gd name="T8" fmla="*/ 22 w 37"/>
                <a:gd name="T9" fmla="*/ 31 h 75"/>
                <a:gd name="T10" fmla="*/ 26 w 37"/>
                <a:gd name="T11" fmla="*/ 41 h 75"/>
                <a:gd name="T12" fmla="*/ 27 w 37"/>
                <a:gd name="T13" fmla="*/ 46 h 75"/>
                <a:gd name="T14" fmla="*/ 28 w 37"/>
                <a:gd name="T15" fmla="*/ 51 h 75"/>
                <a:gd name="T16" fmla="*/ 27 w 37"/>
                <a:gd name="T17" fmla="*/ 57 h 75"/>
                <a:gd name="T18" fmla="*/ 26 w 37"/>
                <a:gd name="T19" fmla="*/ 63 h 75"/>
                <a:gd name="T20" fmla="*/ 19 w 37"/>
                <a:gd name="T21" fmla="*/ 75 h 75"/>
                <a:gd name="T22" fmla="*/ 21 w 37"/>
                <a:gd name="T23" fmla="*/ 74 h 75"/>
                <a:gd name="T24" fmla="*/ 27 w 37"/>
                <a:gd name="T25" fmla="*/ 68 h 75"/>
                <a:gd name="T26" fmla="*/ 31 w 37"/>
                <a:gd name="T27" fmla="*/ 64 h 75"/>
                <a:gd name="T28" fmla="*/ 34 w 37"/>
                <a:gd name="T29" fmla="*/ 59 h 75"/>
                <a:gd name="T30" fmla="*/ 36 w 37"/>
                <a:gd name="T31" fmla="*/ 54 h 75"/>
                <a:gd name="T32" fmla="*/ 37 w 37"/>
                <a:gd name="T33" fmla="*/ 47 h 75"/>
                <a:gd name="T34" fmla="*/ 36 w 37"/>
                <a:gd name="T35" fmla="*/ 40 h 75"/>
                <a:gd name="T36" fmla="*/ 35 w 37"/>
                <a:gd name="T37" fmla="*/ 35 h 75"/>
                <a:gd name="T38" fmla="*/ 32 w 37"/>
                <a:gd name="T39" fmla="*/ 29 h 75"/>
                <a:gd name="T40" fmla="*/ 27 w 37"/>
                <a:gd name="T41" fmla="*/ 23 h 75"/>
                <a:gd name="T42" fmla="*/ 20 w 37"/>
                <a:gd name="T43" fmla="*/ 16 h 75"/>
                <a:gd name="T44" fmla="*/ 11 w 37"/>
                <a:gd name="T45" fmla="*/ 8 h 75"/>
                <a:gd name="T46" fmla="*/ 0 w 37"/>
                <a:gd name="T47" fmla="*/ 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7" h="75">
                  <a:moveTo>
                    <a:pt x="0" y="0"/>
                  </a:moveTo>
                  <a:lnTo>
                    <a:pt x="5" y="5"/>
                  </a:lnTo>
                  <a:lnTo>
                    <a:pt x="11" y="12"/>
                  </a:lnTo>
                  <a:lnTo>
                    <a:pt x="17" y="20"/>
                  </a:lnTo>
                  <a:lnTo>
                    <a:pt x="22" y="31"/>
                  </a:lnTo>
                  <a:lnTo>
                    <a:pt x="26" y="41"/>
                  </a:lnTo>
                  <a:lnTo>
                    <a:pt x="27" y="46"/>
                  </a:lnTo>
                  <a:lnTo>
                    <a:pt x="28" y="51"/>
                  </a:lnTo>
                  <a:lnTo>
                    <a:pt x="27" y="57"/>
                  </a:lnTo>
                  <a:lnTo>
                    <a:pt x="26" y="63"/>
                  </a:lnTo>
                  <a:lnTo>
                    <a:pt x="19" y="75"/>
                  </a:lnTo>
                  <a:lnTo>
                    <a:pt x="21" y="74"/>
                  </a:lnTo>
                  <a:lnTo>
                    <a:pt x="27" y="68"/>
                  </a:lnTo>
                  <a:lnTo>
                    <a:pt x="31" y="64"/>
                  </a:lnTo>
                  <a:lnTo>
                    <a:pt x="34" y="59"/>
                  </a:lnTo>
                  <a:lnTo>
                    <a:pt x="36" y="54"/>
                  </a:lnTo>
                  <a:lnTo>
                    <a:pt x="37" y="47"/>
                  </a:lnTo>
                  <a:lnTo>
                    <a:pt x="36" y="40"/>
                  </a:lnTo>
                  <a:lnTo>
                    <a:pt x="35" y="35"/>
                  </a:lnTo>
                  <a:lnTo>
                    <a:pt x="32" y="29"/>
                  </a:lnTo>
                  <a:lnTo>
                    <a:pt x="27" y="23"/>
                  </a:lnTo>
                  <a:lnTo>
                    <a:pt x="20" y="16"/>
                  </a:lnTo>
                  <a:lnTo>
                    <a:pt x="11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2" name="Freeform 506"/>
            <p:cNvSpPr>
              <a:spLocks/>
            </p:cNvSpPr>
            <p:nvPr/>
          </p:nvSpPr>
          <p:spPr bwMode="auto">
            <a:xfrm>
              <a:off x="1553" y="3047"/>
              <a:ext cx="220" cy="130"/>
            </a:xfrm>
            <a:custGeom>
              <a:avLst/>
              <a:gdLst>
                <a:gd name="T0" fmla="*/ 210 w 220"/>
                <a:gd name="T1" fmla="*/ 81 h 130"/>
                <a:gd name="T2" fmla="*/ 162 w 220"/>
                <a:gd name="T3" fmla="*/ 111 h 130"/>
                <a:gd name="T4" fmla="*/ 145 w 220"/>
                <a:gd name="T5" fmla="*/ 118 h 130"/>
                <a:gd name="T6" fmla="*/ 129 w 220"/>
                <a:gd name="T7" fmla="*/ 113 h 130"/>
                <a:gd name="T8" fmla="*/ 68 w 220"/>
                <a:gd name="T9" fmla="*/ 95 h 130"/>
                <a:gd name="T10" fmla="*/ 29 w 220"/>
                <a:gd name="T11" fmla="*/ 74 h 130"/>
                <a:gd name="T12" fmla="*/ 16 w 220"/>
                <a:gd name="T13" fmla="*/ 51 h 130"/>
                <a:gd name="T14" fmla="*/ 11 w 220"/>
                <a:gd name="T15" fmla="*/ 33 h 130"/>
                <a:gd name="T16" fmla="*/ 10 w 220"/>
                <a:gd name="T17" fmla="*/ 20 h 130"/>
                <a:gd name="T18" fmla="*/ 15 w 220"/>
                <a:gd name="T19" fmla="*/ 11 h 130"/>
                <a:gd name="T20" fmla="*/ 28 w 220"/>
                <a:gd name="T21" fmla="*/ 6 h 130"/>
                <a:gd name="T22" fmla="*/ 37 w 220"/>
                <a:gd name="T23" fmla="*/ 2 h 130"/>
                <a:gd name="T24" fmla="*/ 29 w 220"/>
                <a:gd name="T25" fmla="*/ 0 h 130"/>
                <a:gd name="T26" fmla="*/ 18 w 220"/>
                <a:gd name="T27" fmla="*/ 1 h 130"/>
                <a:gd name="T28" fmla="*/ 8 w 220"/>
                <a:gd name="T29" fmla="*/ 7 h 130"/>
                <a:gd name="T30" fmla="*/ 6 w 220"/>
                <a:gd name="T31" fmla="*/ 14 h 130"/>
                <a:gd name="T32" fmla="*/ 2 w 220"/>
                <a:gd name="T33" fmla="*/ 20 h 130"/>
                <a:gd name="T34" fmla="*/ 0 w 220"/>
                <a:gd name="T35" fmla="*/ 34 h 130"/>
                <a:gd name="T36" fmla="*/ 8 w 220"/>
                <a:gd name="T37" fmla="*/ 56 h 130"/>
                <a:gd name="T38" fmla="*/ 16 w 220"/>
                <a:gd name="T39" fmla="*/ 71 h 130"/>
                <a:gd name="T40" fmla="*/ 19 w 220"/>
                <a:gd name="T41" fmla="*/ 74 h 130"/>
                <a:gd name="T42" fmla="*/ 27 w 220"/>
                <a:gd name="T43" fmla="*/ 80 h 130"/>
                <a:gd name="T44" fmla="*/ 45 w 220"/>
                <a:gd name="T45" fmla="*/ 88 h 130"/>
                <a:gd name="T46" fmla="*/ 81 w 220"/>
                <a:gd name="T47" fmla="*/ 111 h 130"/>
                <a:gd name="T48" fmla="*/ 102 w 220"/>
                <a:gd name="T49" fmla="*/ 114 h 130"/>
                <a:gd name="T50" fmla="*/ 121 w 220"/>
                <a:gd name="T51" fmla="*/ 119 h 130"/>
                <a:gd name="T52" fmla="*/ 137 w 220"/>
                <a:gd name="T53" fmla="*/ 127 h 130"/>
                <a:gd name="T54" fmla="*/ 146 w 220"/>
                <a:gd name="T55" fmla="*/ 130 h 130"/>
                <a:gd name="T56" fmla="*/ 156 w 220"/>
                <a:gd name="T57" fmla="*/ 128 h 130"/>
                <a:gd name="T58" fmla="*/ 176 w 220"/>
                <a:gd name="T59" fmla="*/ 117 h 130"/>
                <a:gd name="T60" fmla="*/ 202 w 220"/>
                <a:gd name="T61" fmla="*/ 95 h 130"/>
                <a:gd name="T62" fmla="*/ 219 w 220"/>
                <a:gd name="T63" fmla="*/ 77 h 130"/>
                <a:gd name="T64" fmla="*/ 219 w 220"/>
                <a:gd name="T65" fmla="*/ 74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0" h="130">
                  <a:moveTo>
                    <a:pt x="219" y="74"/>
                  </a:moveTo>
                  <a:lnTo>
                    <a:pt x="210" y="81"/>
                  </a:lnTo>
                  <a:lnTo>
                    <a:pt x="177" y="103"/>
                  </a:lnTo>
                  <a:lnTo>
                    <a:pt x="162" y="111"/>
                  </a:lnTo>
                  <a:lnTo>
                    <a:pt x="151" y="117"/>
                  </a:lnTo>
                  <a:lnTo>
                    <a:pt x="145" y="118"/>
                  </a:lnTo>
                  <a:lnTo>
                    <a:pt x="140" y="119"/>
                  </a:lnTo>
                  <a:lnTo>
                    <a:pt x="129" y="113"/>
                  </a:lnTo>
                  <a:lnTo>
                    <a:pt x="109" y="105"/>
                  </a:lnTo>
                  <a:lnTo>
                    <a:pt x="68" y="95"/>
                  </a:lnTo>
                  <a:lnTo>
                    <a:pt x="53" y="87"/>
                  </a:lnTo>
                  <a:lnTo>
                    <a:pt x="29" y="74"/>
                  </a:lnTo>
                  <a:lnTo>
                    <a:pt x="22" y="63"/>
                  </a:lnTo>
                  <a:lnTo>
                    <a:pt x="16" y="51"/>
                  </a:lnTo>
                  <a:lnTo>
                    <a:pt x="12" y="39"/>
                  </a:lnTo>
                  <a:lnTo>
                    <a:pt x="11" y="33"/>
                  </a:lnTo>
                  <a:lnTo>
                    <a:pt x="10" y="26"/>
                  </a:lnTo>
                  <a:lnTo>
                    <a:pt x="10" y="20"/>
                  </a:lnTo>
                  <a:lnTo>
                    <a:pt x="12" y="16"/>
                  </a:lnTo>
                  <a:lnTo>
                    <a:pt x="15" y="11"/>
                  </a:lnTo>
                  <a:lnTo>
                    <a:pt x="20" y="8"/>
                  </a:lnTo>
                  <a:lnTo>
                    <a:pt x="28" y="6"/>
                  </a:lnTo>
                  <a:lnTo>
                    <a:pt x="37" y="6"/>
                  </a:lnTo>
                  <a:lnTo>
                    <a:pt x="37" y="2"/>
                  </a:lnTo>
                  <a:lnTo>
                    <a:pt x="34" y="1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8" y="1"/>
                  </a:lnTo>
                  <a:lnTo>
                    <a:pt x="13" y="3"/>
                  </a:lnTo>
                  <a:lnTo>
                    <a:pt x="8" y="7"/>
                  </a:lnTo>
                  <a:lnTo>
                    <a:pt x="7" y="10"/>
                  </a:lnTo>
                  <a:lnTo>
                    <a:pt x="6" y="14"/>
                  </a:lnTo>
                  <a:lnTo>
                    <a:pt x="4" y="16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4"/>
                  </a:lnTo>
                  <a:lnTo>
                    <a:pt x="3" y="43"/>
                  </a:lnTo>
                  <a:lnTo>
                    <a:pt x="8" y="56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8" y="72"/>
                  </a:lnTo>
                  <a:lnTo>
                    <a:pt x="19" y="74"/>
                  </a:lnTo>
                  <a:lnTo>
                    <a:pt x="22" y="77"/>
                  </a:lnTo>
                  <a:lnTo>
                    <a:pt x="27" y="80"/>
                  </a:lnTo>
                  <a:lnTo>
                    <a:pt x="35" y="83"/>
                  </a:lnTo>
                  <a:lnTo>
                    <a:pt x="45" y="88"/>
                  </a:lnTo>
                  <a:lnTo>
                    <a:pt x="54" y="94"/>
                  </a:lnTo>
                  <a:lnTo>
                    <a:pt x="81" y="111"/>
                  </a:lnTo>
                  <a:lnTo>
                    <a:pt x="88" y="112"/>
                  </a:lnTo>
                  <a:lnTo>
                    <a:pt x="102" y="114"/>
                  </a:lnTo>
                  <a:lnTo>
                    <a:pt x="112" y="117"/>
                  </a:lnTo>
                  <a:lnTo>
                    <a:pt x="121" y="119"/>
                  </a:lnTo>
                  <a:lnTo>
                    <a:pt x="129" y="122"/>
                  </a:lnTo>
                  <a:lnTo>
                    <a:pt x="137" y="127"/>
                  </a:lnTo>
                  <a:lnTo>
                    <a:pt x="143" y="128"/>
                  </a:lnTo>
                  <a:lnTo>
                    <a:pt x="146" y="130"/>
                  </a:lnTo>
                  <a:lnTo>
                    <a:pt x="151" y="130"/>
                  </a:lnTo>
                  <a:lnTo>
                    <a:pt x="156" y="128"/>
                  </a:lnTo>
                  <a:lnTo>
                    <a:pt x="162" y="126"/>
                  </a:lnTo>
                  <a:lnTo>
                    <a:pt x="176" y="117"/>
                  </a:lnTo>
                  <a:lnTo>
                    <a:pt x="189" y="106"/>
                  </a:lnTo>
                  <a:lnTo>
                    <a:pt x="202" y="95"/>
                  </a:lnTo>
                  <a:lnTo>
                    <a:pt x="212" y="85"/>
                  </a:lnTo>
                  <a:lnTo>
                    <a:pt x="219" y="77"/>
                  </a:lnTo>
                  <a:lnTo>
                    <a:pt x="220" y="75"/>
                  </a:lnTo>
                  <a:lnTo>
                    <a:pt x="21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3" name="Freeform 507"/>
            <p:cNvSpPr>
              <a:spLocks/>
            </p:cNvSpPr>
            <p:nvPr/>
          </p:nvSpPr>
          <p:spPr bwMode="auto">
            <a:xfrm>
              <a:off x="1624" y="3029"/>
              <a:ext cx="92" cy="26"/>
            </a:xfrm>
            <a:custGeom>
              <a:avLst/>
              <a:gdLst>
                <a:gd name="T0" fmla="*/ 0 w 92"/>
                <a:gd name="T1" fmla="*/ 19 h 26"/>
                <a:gd name="T2" fmla="*/ 0 w 92"/>
                <a:gd name="T3" fmla="*/ 26 h 26"/>
                <a:gd name="T4" fmla="*/ 9 w 92"/>
                <a:gd name="T5" fmla="*/ 21 h 26"/>
                <a:gd name="T6" fmla="*/ 17 w 92"/>
                <a:gd name="T7" fmla="*/ 18 h 26"/>
                <a:gd name="T8" fmla="*/ 28 w 92"/>
                <a:gd name="T9" fmla="*/ 14 h 26"/>
                <a:gd name="T10" fmla="*/ 42 w 92"/>
                <a:gd name="T11" fmla="*/ 11 h 26"/>
                <a:gd name="T12" fmla="*/ 58 w 92"/>
                <a:gd name="T13" fmla="*/ 10 h 26"/>
                <a:gd name="T14" fmla="*/ 66 w 92"/>
                <a:gd name="T15" fmla="*/ 10 h 26"/>
                <a:gd name="T16" fmla="*/ 75 w 92"/>
                <a:gd name="T17" fmla="*/ 10 h 26"/>
                <a:gd name="T18" fmla="*/ 83 w 92"/>
                <a:gd name="T19" fmla="*/ 12 h 26"/>
                <a:gd name="T20" fmla="*/ 92 w 92"/>
                <a:gd name="T21" fmla="*/ 14 h 26"/>
                <a:gd name="T22" fmla="*/ 92 w 92"/>
                <a:gd name="T23" fmla="*/ 13 h 26"/>
                <a:gd name="T24" fmla="*/ 90 w 92"/>
                <a:gd name="T25" fmla="*/ 11 h 26"/>
                <a:gd name="T26" fmla="*/ 88 w 92"/>
                <a:gd name="T27" fmla="*/ 9 h 26"/>
                <a:gd name="T28" fmla="*/ 83 w 92"/>
                <a:gd name="T29" fmla="*/ 8 h 26"/>
                <a:gd name="T30" fmla="*/ 77 w 92"/>
                <a:gd name="T31" fmla="*/ 5 h 26"/>
                <a:gd name="T32" fmla="*/ 69 w 92"/>
                <a:gd name="T33" fmla="*/ 4 h 26"/>
                <a:gd name="T34" fmla="*/ 66 w 92"/>
                <a:gd name="T35" fmla="*/ 4 h 26"/>
                <a:gd name="T36" fmla="*/ 59 w 92"/>
                <a:gd name="T37" fmla="*/ 5 h 26"/>
                <a:gd name="T38" fmla="*/ 50 w 92"/>
                <a:gd name="T39" fmla="*/ 4 h 26"/>
                <a:gd name="T40" fmla="*/ 45 w 92"/>
                <a:gd name="T41" fmla="*/ 3 h 26"/>
                <a:gd name="T42" fmla="*/ 42 w 92"/>
                <a:gd name="T43" fmla="*/ 1 h 26"/>
                <a:gd name="T44" fmla="*/ 38 w 92"/>
                <a:gd name="T45" fmla="*/ 0 h 26"/>
                <a:gd name="T46" fmla="*/ 35 w 92"/>
                <a:gd name="T47" fmla="*/ 0 h 26"/>
                <a:gd name="T48" fmla="*/ 31 w 92"/>
                <a:gd name="T49" fmla="*/ 1 h 26"/>
                <a:gd name="T50" fmla="*/ 0 w 92"/>
                <a:gd name="T51" fmla="*/ 19 h 2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2" h="26">
                  <a:moveTo>
                    <a:pt x="0" y="19"/>
                  </a:moveTo>
                  <a:lnTo>
                    <a:pt x="0" y="26"/>
                  </a:lnTo>
                  <a:lnTo>
                    <a:pt x="9" y="21"/>
                  </a:lnTo>
                  <a:lnTo>
                    <a:pt x="17" y="18"/>
                  </a:lnTo>
                  <a:lnTo>
                    <a:pt x="28" y="14"/>
                  </a:lnTo>
                  <a:lnTo>
                    <a:pt x="42" y="11"/>
                  </a:lnTo>
                  <a:lnTo>
                    <a:pt x="58" y="10"/>
                  </a:lnTo>
                  <a:lnTo>
                    <a:pt x="66" y="10"/>
                  </a:lnTo>
                  <a:lnTo>
                    <a:pt x="75" y="10"/>
                  </a:lnTo>
                  <a:lnTo>
                    <a:pt x="83" y="12"/>
                  </a:lnTo>
                  <a:lnTo>
                    <a:pt x="92" y="14"/>
                  </a:lnTo>
                  <a:lnTo>
                    <a:pt x="92" y="13"/>
                  </a:lnTo>
                  <a:lnTo>
                    <a:pt x="90" y="11"/>
                  </a:lnTo>
                  <a:lnTo>
                    <a:pt x="88" y="9"/>
                  </a:lnTo>
                  <a:lnTo>
                    <a:pt x="83" y="8"/>
                  </a:lnTo>
                  <a:lnTo>
                    <a:pt x="77" y="5"/>
                  </a:lnTo>
                  <a:lnTo>
                    <a:pt x="69" y="4"/>
                  </a:lnTo>
                  <a:lnTo>
                    <a:pt x="66" y="4"/>
                  </a:lnTo>
                  <a:lnTo>
                    <a:pt x="59" y="5"/>
                  </a:lnTo>
                  <a:lnTo>
                    <a:pt x="50" y="4"/>
                  </a:lnTo>
                  <a:lnTo>
                    <a:pt x="45" y="3"/>
                  </a:lnTo>
                  <a:lnTo>
                    <a:pt x="42" y="1"/>
                  </a:lnTo>
                  <a:lnTo>
                    <a:pt x="38" y="0"/>
                  </a:lnTo>
                  <a:lnTo>
                    <a:pt x="35" y="0"/>
                  </a:lnTo>
                  <a:lnTo>
                    <a:pt x="31" y="1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4" name="Freeform 508"/>
            <p:cNvSpPr>
              <a:spLocks/>
            </p:cNvSpPr>
            <p:nvPr/>
          </p:nvSpPr>
          <p:spPr bwMode="auto">
            <a:xfrm>
              <a:off x="1637" y="3070"/>
              <a:ext cx="12" cy="25"/>
            </a:xfrm>
            <a:custGeom>
              <a:avLst/>
              <a:gdLst>
                <a:gd name="T0" fmla="*/ 6 w 12"/>
                <a:gd name="T1" fmla="*/ 25 h 25"/>
                <a:gd name="T2" fmla="*/ 5 w 12"/>
                <a:gd name="T3" fmla="*/ 19 h 25"/>
                <a:gd name="T4" fmla="*/ 4 w 12"/>
                <a:gd name="T5" fmla="*/ 15 h 25"/>
                <a:gd name="T6" fmla="*/ 5 w 12"/>
                <a:gd name="T7" fmla="*/ 10 h 25"/>
                <a:gd name="T8" fmla="*/ 6 w 12"/>
                <a:gd name="T9" fmla="*/ 7 h 25"/>
                <a:gd name="T10" fmla="*/ 10 w 12"/>
                <a:gd name="T11" fmla="*/ 1 h 25"/>
                <a:gd name="T12" fmla="*/ 12 w 12"/>
                <a:gd name="T13" fmla="*/ 0 h 25"/>
                <a:gd name="T14" fmla="*/ 6 w 12"/>
                <a:gd name="T15" fmla="*/ 3 h 25"/>
                <a:gd name="T16" fmla="*/ 2 w 12"/>
                <a:gd name="T17" fmla="*/ 8 h 25"/>
                <a:gd name="T18" fmla="*/ 0 w 12"/>
                <a:gd name="T19" fmla="*/ 12 h 25"/>
                <a:gd name="T20" fmla="*/ 1 w 12"/>
                <a:gd name="T21" fmla="*/ 16 h 25"/>
                <a:gd name="T22" fmla="*/ 2 w 12"/>
                <a:gd name="T23" fmla="*/ 20 h 25"/>
                <a:gd name="T24" fmla="*/ 4 w 12"/>
                <a:gd name="T25" fmla="*/ 23 h 25"/>
                <a:gd name="T26" fmla="*/ 6 w 12"/>
                <a:gd name="T27" fmla="*/ 25 h 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25">
                  <a:moveTo>
                    <a:pt x="6" y="25"/>
                  </a:moveTo>
                  <a:lnTo>
                    <a:pt x="5" y="19"/>
                  </a:lnTo>
                  <a:lnTo>
                    <a:pt x="4" y="15"/>
                  </a:lnTo>
                  <a:lnTo>
                    <a:pt x="5" y="10"/>
                  </a:lnTo>
                  <a:lnTo>
                    <a:pt x="6" y="7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6" y="3"/>
                  </a:lnTo>
                  <a:lnTo>
                    <a:pt x="2" y="8"/>
                  </a:lnTo>
                  <a:lnTo>
                    <a:pt x="0" y="12"/>
                  </a:lnTo>
                  <a:lnTo>
                    <a:pt x="1" y="16"/>
                  </a:lnTo>
                  <a:lnTo>
                    <a:pt x="2" y="20"/>
                  </a:lnTo>
                  <a:lnTo>
                    <a:pt x="4" y="23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5" name="Freeform 509"/>
            <p:cNvSpPr>
              <a:spLocks/>
            </p:cNvSpPr>
            <p:nvPr/>
          </p:nvSpPr>
          <p:spPr bwMode="auto">
            <a:xfrm>
              <a:off x="1627" y="3090"/>
              <a:ext cx="112" cy="53"/>
            </a:xfrm>
            <a:custGeom>
              <a:avLst/>
              <a:gdLst>
                <a:gd name="T0" fmla="*/ 109 w 112"/>
                <a:gd name="T1" fmla="*/ 23 h 53"/>
                <a:gd name="T2" fmla="*/ 101 w 112"/>
                <a:gd name="T3" fmla="*/ 32 h 53"/>
                <a:gd name="T4" fmla="*/ 93 w 112"/>
                <a:gd name="T5" fmla="*/ 39 h 53"/>
                <a:gd name="T6" fmla="*/ 82 w 112"/>
                <a:gd name="T7" fmla="*/ 44 h 53"/>
                <a:gd name="T8" fmla="*/ 72 w 112"/>
                <a:gd name="T9" fmla="*/ 46 h 53"/>
                <a:gd name="T10" fmla="*/ 62 w 112"/>
                <a:gd name="T11" fmla="*/ 46 h 53"/>
                <a:gd name="T12" fmla="*/ 51 w 112"/>
                <a:gd name="T13" fmla="*/ 46 h 53"/>
                <a:gd name="T14" fmla="*/ 41 w 112"/>
                <a:gd name="T15" fmla="*/ 45 h 53"/>
                <a:gd name="T16" fmla="*/ 32 w 112"/>
                <a:gd name="T17" fmla="*/ 43 h 53"/>
                <a:gd name="T18" fmla="*/ 46 w 112"/>
                <a:gd name="T19" fmla="*/ 43 h 53"/>
                <a:gd name="T20" fmla="*/ 51 w 112"/>
                <a:gd name="T21" fmla="*/ 43 h 53"/>
                <a:gd name="T22" fmla="*/ 38 w 112"/>
                <a:gd name="T23" fmla="*/ 34 h 53"/>
                <a:gd name="T24" fmla="*/ 31 w 112"/>
                <a:gd name="T25" fmla="*/ 27 h 53"/>
                <a:gd name="T26" fmla="*/ 28 w 112"/>
                <a:gd name="T27" fmla="*/ 23 h 53"/>
                <a:gd name="T28" fmla="*/ 27 w 112"/>
                <a:gd name="T29" fmla="*/ 22 h 53"/>
                <a:gd name="T30" fmla="*/ 28 w 112"/>
                <a:gd name="T31" fmla="*/ 18 h 53"/>
                <a:gd name="T32" fmla="*/ 27 w 112"/>
                <a:gd name="T33" fmla="*/ 14 h 53"/>
                <a:gd name="T34" fmla="*/ 24 w 112"/>
                <a:gd name="T35" fmla="*/ 12 h 53"/>
                <a:gd name="T36" fmla="*/ 22 w 112"/>
                <a:gd name="T37" fmla="*/ 10 h 53"/>
                <a:gd name="T38" fmla="*/ 15 w 112"/>
                <a:gd name="T39" fmla="*/ 8 h 53"/>
                <a:gd name="T40" fmla="*/ 12 w 112"/>
                <a:gd name="T41" fmla="*/ 8 h 53"/>
                <a:gd name="T42" fmla="*/ 8 w 112"/>
                <a:gd name="T43" fmla="*/ 0 h 53"/>
                <a:gd name="T44" fmla="*/ 6 w 112"/>
                <a:gd name="T45" fmla="*/ 4 h 53"/>
                <a:gd name="T46" fmla="*/ 2 w 112"/>
                <a:gd name="T47" fmla="*/ 7 h 53"/>
                <a:gd name="T48" fmla="*/ 0 w 112"/>
                <a:gd name="T49" fmla="*/ 14 h 53"/>
                <a:gd name="T50" fmla="*/ 6 w 112"/>
                <a:gd name="T51" fmla="*/ 34 h 53"/>
                <a:gd name="T52" fmla="*/ 9 w 112"/>
                <a:gd name="T53" fmla="*/ 39 h 53"/>
                <a:gd name="T54" fmla="*/ 20 w 112"/>
                <a:gd name="T55" fmla="*/ 44 h 53"/>
                <a:gd name="T56" fmla="*/ 31 w 112"/>
                <a:gd name="T57" fmla="*/ 48 h 53"/>
                <a:gd name="T58" fmla="*/ 41 w 112"/>
                <a:gd name="T59" fmla="*/ 51 h 53"/>
                <a:gd name="T60" fmla="*/ 50 w 112"/>
                <a:gd name="T61" fmla="*/ 52 h 53"/>
                <a:gd name="T62" fmla="*/ 59 w 112"/>
                <a:gd name="T63" fmla="*/ 53 h 53"/>
                <a:gd name="T64" fmla="*/ 67 w 112"/>
                <a:gd name="T65" fmla="*/ 53 h 53"/>
                <a:gd name="T66" fmla="*/ 81 w 112"/>
                <a:gd name="T67" fmla="*/ 51 h 53"/>
                <a:gd name="T68" fmla="*/ 93 w 112"/>
                <a:gd name="T69" fmla="*/ 46 h 53"/>
                <a:gd name="T70" fmla="*/ 101 w 112"/>
                <a:gd name="T71" fmla="*/ 43 h 53"/>
                <a:gd name="T72" fmla="*/ 106 w 112"/>
                <a:gd name="T73" fmla="*/ 38 h 53"/>
                <a:gd name="T74" fmla="*/ 110 w 112"/>
                <a:gd name="T75" fmla="*/ 36 h 53"/>
                <a:gd name="T76" fmla="*/ 112 w 112"/>
                <a:gd name="T77" fmla="*/ 32 h 53"/>
                <a:gd name="T78" fmla="*/ 112 w 112"/>
                <a:gd name="T79" fmla="*/ 30 h 53"/>
                <a:gd name="T80" fmla="*/ 112 w 112"/>
                <a:gd name="T81" fmla="*/ 28 h 53"/>
                <a:gd name="T82" fmla="*/ 110 w 112"/>
                <a:gd name="T83" fmla="*/ 24 h 53"/>
                <a:gd name="T84" fmla="*/ 109 w 112"/>
                <a:gd name="T85" fmla="*/ 23 h 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2" h="53">
                  <a:moveTo>
                    <a:pt x="109" y="23"/>
                  </a:moveTo>
                  <a:lnTo>
                    <a:pt x="101" y="32"/>
                  </a:lnTo>
                  <a:lnTo>
                    <a:pt x="93" y="39"/>
                  </a:lnTo>
                  <a:lnTo>
                    <a:pt x="82" y="44"/>
                  </a:lnTo>
                  <a:lnTo>
                    <a:pt x="72" y="46"/>
                  </a:lnTo>
                  <a:lnTo>
                    <a:pt x="62" y="46"/>
                  </a:lnTo>
                  <a:lnTo>
                    <a:pt x="51" y="46"/>
                  </a:lnTo>
                  <a:lnTo>
                    <a:pt x="41" y="45"/>
                  </a:lnTo>
                  <a:lnTo>
                    <a:pt x="32" y="43"/>
                  </a:lnTo>
                  <a:lnTo>
                    <a:pt x="46" y="43"/>
                  </a:lnTo>
                  <a:lnTo>
                    <a:pt x="51" y="43"/>
                  </a:lnTo>
                  <a:lnTo>
                    <a:pt x="38" y="34"/>
                  </a:lnTo>
                  <a:lnTo>
                    <a:pt x="31" y="27"/>
                  </a:lnTo>
                  <a:lnTo>
                    <a:pt x="28" y="23"/>
                  </a:lnTo>
                  <a:lnTo>
                    <a:pt x="27" y="22"/>
                  </a:lnTo>
                  <a:lnTo>
                    <a:pt x="28" y="18"/>
                  </a:lnTo>
                  <a:lnTo>
                    <a:pt x="27" y="14"/>
                  </a:lnTo>
                  <a:lnTo>
                    <a:pt x="24" y="12"/>
                  </a:lnTo>
                  <a:lnTo>
                    <a:pt x="22" y="10"/>
                  </a:lnTo>
                  <a:lnTo>
                    <a:pt x="15" y="8"/>
                  </a:lnTo>
                  <a:lnTo>
                    <a:pt x="12" y="8"/>
                  </a:lnTo>
                  <a:lnTo>
                    <a:pt x="8" y="0"/>
                  </a:lnTo>
                  <a:lnTo>
                    <a:pt x="6" y="4"/>
                  </a:lnTo>
                  <a:lnTo>
                    <a:pt x="2" y="7"/>
                  </a:lnTo>
                  <a:lnTo>
                    <a:pt x="0" y="14"/>
                  </a:lnTo>
                  <a:lnTo>
                    <a:pt x="6" y="34"/>
                  </a:lnTo>
                  <a:lnTo>
                    <a:pt x="9" y="39"/>
                  </a:lnTo>
                  <a:lnTo>
                    <a:pt x="20" y="44"/>
                  </a:lnTo>
                  <a:lnTo>
                    <a:pt x="31" y="48"/>
                  </a:lnTo>
                  <a:lnTo>
                    <a:pt x="41" y="51"/>
                  </a:lnTo>
                  <a:lnTo>
                    <a:pt x="50" y="52"/>
                  </a:lnTo>
                  <a:lnTo>
                    <a:pt x="59" y="53"/>
                  </a:lnTo>
                  <a:lnTo>
                    <a:pt x="67" y="53"/>
                  </a:lnTo>
                  <a:lnTo>
                    <a:pt x="81" y="51"/>
                  </a:lnTo>
                  <a:lnTo>
                    <a:pt x="93" y="46"/>
                  </a:lnTo>
                  <a:lnTo>
                    <a:pt x="101" y="43"/>
                  </a:lnTo>
                  <a:lnTo>
                    <a:pt x="106" y="38"/>
                  </a:lnTo>
                  <a:lnTo>
                    <a:pt x="110" y="36"/>
                  </a:lnTo>
                  <a:lnTo>
                    <a:pt x="112" y="32"/>
                  </a:lnTo>
                  <a:lnTo>
                    <a:pt x="112" y="30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09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6" name="Freeform 510"/>
            <p:cNvSpPr>
              <a:spLocks/>
            </p:cNvSpPr>
            <p:nvPr/>
          </p:nvSpPr>
          <p:spPr bwMode="auto">
            <a:xfrm>
              <a:off x="1666" y="3071"/>
              <a:ext cx="60" cy="40"/>
            </a:xfrm>
            <a:custGeom>
              <a:avLst/>
              <a:gdLst>
                <a:gd name="T0" fmla="*/ 46 w 60"/>
                <a:gd name="T1" fmla="*/ 40 h 40"/>
                <a:gd name="T2" fmla="*/ 52 w 60"/>
                <a:gd name="T3" fmla="*/ 38 h 40"/>
                <a:gd name="T4" fmla="*/ 57 w 60"/>
                <a:gd name="T5" fmla="*/ 35 h 40"/>
                <a:gd name="T6" fmla="*/ 59 w 60"/>
                <a:gd name="T7" fmla="*/ 34 h 40"/>
                <a:gd name="T8" fmla="*/ 60 w 60"/>
                <a:gd name="T9" fmla="*/ 33 h 40"/>
                <a:gd name="T10" fmla="*/ 58 w 60"/>
                <a:gd name="T11" fmla="*/ 30 h 40"/>
                <a:gd name="T12" fmla="*/ 56 w 60"/>
                <a:gd name="T13" fmla="*/ 26 h 40"/>
                <a:gd name="T14" fmla="*/ 49 w 60"/>
                <a:gd name="T15" fmla="*/ 21 h 40"/>
                <a:gd name="T16" fmla="*/ 42 w 60"/>
                <a:gd name="T17" fmla="*/ 15 h 40"/>
                <a:gd name="T18" fmla="*/ 36 w 60"/>
                <a:gd name="T19" fmla="*/ 11 h 40"/>
                <a:gd name="T20" fmla="*/ 32 w 60"/>
                <a:gd name="T21" fmla="*/ 8 h 40"/>
                <a:gd name="T22" fmla="*/ 27 w 60"/>
                <a:gd name="T23" fmla="*/ 3 h 40"/>
                <a:gd name="T24" fmla="*/ 23 w 60"/>
                <a:gd name="T25" fmla="*/ 1 h 40"/>
                <a:gd name="T26" fmla="*/ 19 w 60"/>
                <a:gd name="T27" fmla="*/ 0 h 40"/>
                <a:gd name="T28" fmla="*/ 16 w 60"/>
                <a:gd name="T29" fmla="*/ 0 h 40"/>
                <a:gd name="T30" fmla="*/ 12 w 60"/>
                <a:gd name="T31" fmla="*/ 0 h 40"/>
                <a:gd name="T32" fmla="*/ 10 w 60"/>
                <a:gd name="T33" fmla="*/ 0 h 40"/>
                <a:gd name="T34" fmla="*/ 5 w 60"/>
                <a:gd name="T35" fmla="*/ 2 h 40"/>
                <a:gd name="T36" fmla="*/ 2 w 60"/>
                <a:gd name="T37" fmla="*/ 3 h 40"/>
                <a:gd name="T38" fmla="*/ 0 w 60"/>
                <a:gd name="T39" fmla="*/ 4 h 40"/>
                <a:gd name="T40" fmla="*/ 10 w 60"/>
                <a:gd name="T41" fmla="*/ 7 h 40"/>
                <a:gd name="T42" fmla="*/ 19 w 60"/>
                <a:gd name="T43" fmla="*/ 9 h 40"/>
                <a:gd name="T44" fmla="*/ 31 w 60"/>
                <a:gd name="T45" fmla="*/ 14 h 40"/>
                <a:gd name="T46" fmla="*/ 40 w 60"/>
                <a:gd name="T47" fmla="*/ 18 h 40"/>
                <a:gd name="T48" fmla="*/ 44 w 60"/>
                <a:gd name="T49" fmla="*/ 21 h 40"/>
                <a:gd name="T50" fmla="*/ 47 w 60"/>
                <a:gd name="T51" fmla="*/ 24 h 40"/>
                <a:gd name="T52" fmla="*/ 49 w 60"/>
                <a:gd name="T53" fmla="*/ 27 h 40"/>
                <a:gd name="T54" fmla="*/ 50 w 60"/>
                <a:gd name="T55" fmla="*/ 32 h 40"/>
                <a:gd name="T56" fmla="*/ 49 w 60"/>
                <a:gd name="T57" fmla="*/ 35 h 40"/>
                <a:gd name="T58" fmla="*/ 46 w 60"/>
                <a:gd name="T59" fmla="*/ 40 h 4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0" h="40">
                  <a:moveTo>
                    <a:pt x="46" y="40"/>
                  </a:moveTo>
                  <a:lnTo>
                    <a:pt x="52" y="38"/>
                  </a:lnTo>
                  <a:lnTo>
                    <a:pt x="57" y="35"/>
                  </a:lnTo>
                  <a:lnTo>
                    <a:pt x="59" y="34"/>
                  </a:lnTo>
                  <a:lnTo>
                    <a:pt x="60" y="33"/>
                  </a:lnTo>
                  <a:lnTo>
                    <a:pt x="58" y="30"/>
                  </a:lnTo>
                  <a:lnTo>
                    <a:pt x="56" y="26"/>
                  </a:lnTo>
                  <a:lnTo>
                    <a:pt x="49" y="21"/>
                  </a:lnTo>
                  <a:lnTo>
                    <a:pt x="42" y="15"/>
                  </a:lnTo>
                  <a:lnTo>
                    <a:pt x="36" y="11"/>
                  </a:lnTo>
                  <a:lnTo>
                    <a:pt x="32" y="8"/>
                  </a:lnTo>
                  <a:lnTo>
                    <a:pt x="27" y="3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4"/>
                  </a:lnTo>
                  <a:lnTo>
                    <a:pt x="10" y="7"/>
                  </a:lnTo>
                  <a:lnTo>
                    <a:pt x="19" y="9"/>
                  </a:lnTo>
                  <a:lnTo>
                    <a:pt x="31" y="14"/>
                  </a:lnTo>
                  <a:lnTo>
                    <a:pt x="40" y="18"/>
                  </a:lnTo>
                  <a:lnTo>
                    <a:pt x="44" y="21"/>
                  </a:lnTo>
                  <a:lnTo>
                    <a:pt x="47" y="24"/>
                  </a:lnTo>
                  <a:lnTo>
                    <a:pt x="49" y="27"/>
                  </a:lnTo>
                  <a:lnTo>
                    <a:pt x="50" y="32"/>
                  </a:lnTo>
                  <a:lnTo>
                    <a:pt x="49" y="35"/>
                  </a:lnTo>
                  <a:lnTo>
                    <a:pt x="4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7" name="Freeform 511"/>
            <p:cNvSpPr>
              <a:spLocks/>
            </p:cNvSpPr>
            <p:nvPr/>
          </p:nvSpPr>
          <p:spPr bwMode="auto">
            <a:xfrm>
              <a:off x="1702" y="3073"/>
              <a:ext cx="29" cy="28"/>
            </a:xfrm>
            <a:custGeom>
              <a:avLst/>
              <a:gdLst>
                <a:gd name="T0" fmla="*/ 0 w 29"/>
                <a:gd name="T1" fmla="*/ 2 h 28"/>
                <a:gd name="T2" fmla="*/ 2 w 29"/>
                <a:gd name="T3" fmla="*/ 4 h 28"/>
                <a:gd name="T4" fmla="*/ 28 w 29"/>
                <a:gd name="T5" fmla="*/ 28 h 28"/>
                <a:gd name="T6" fmla="*/ 29 w 29"/>
                <a:gd name="T7" fmla="*/ 25 h 28"/>
                <a:gd name="T8" fmla="*/ 29 w 29"/>
                <a:gd name="T9" fmla="*/ 22 h 28"/>
                <a:gd name="T10" fmla="*/ 29 w 29"/>
                <a:gd name="T11" fmla="*/ 17 h 28"/>
                <a:gd name="T12" fmla="*/ 23 w 29"/>
                <a:gd name="T13" fmla="*/ 7 h 28"/>
                <a:gd name="T14" fmla="*/ 20 w 29"/>
                <a:gd name="T15" fmla="*/ 1 h 28"/>
                <a:gd name="T16" fmla="*/ 18 w 29"/>
                <a:gd name="T17" fmla="*/ 0 h 28"/>
                <a:gd name="T18" fmla="*/ 16 w 29"/>
                <a:gd name="T19" fmla="*/ 0 h 28"/>
                <a:gd name="T20" fmla="*/ 11 w 29"/>
                <a:gd name="T21" fmla="*/ 0 h 28"/>
                <a:gd name="T22" fmla="*/ 5 w 29"/>
                <a:gd name="T23" fmla="*/ 1 h 28"/>
                <a:gd name="T24" fmla="*/ 0 w 29"/>
                <a:gd name="T25" fmla="*/ 2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28">
                  <a:moveTo>
                    <a:pt x="0" y="2"/>
                  </a:moveTo>
                  <a:lnTo>
                    <a:pt x="2" y="4"/>
                  </a:lnTo>
                  <a:lnTo>
                    <a:pt x="28" y="28"/>
                  </a:lnTo>
                  <a:lnTo>
                    <a:pt x="29" y="25"/>
                  </a:lnTo>
                  <a:lnTo>
                    <a:pt x="29" y="22"/>
                  </a:lnTo>
                  <a:lnTo>
                    <a:pt x="29" y="17"/>
                  </a:lnTo>
                  <a:lnTo>
                    <a:pt x="23" y="7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1" y="0"/>
                  </a:lnTo>
                  <a:lnTo>
                    <a:pt x="5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8" name="Freeform 512"/>
            <p:cNvSpPr>
              <a:spLocks/>
            </p:cNvSpPr>
            <p:nvPr/>
          </p:nvSpPr>
          <p:spPr bwMode="auto">
            <a:xfrm>
              <a:off x="1646" y="3067"/>
              <a:ext cx="27" cy="33"/>
            </a:xfrm>
            <a:custGeom>
              <a:avLst/>
              <a:gdLst>
                <a:gd name="T0" fmla="*/ 16 w 27"/>
                <a:gd name="T1" fmla="*/ 3 h 33"/>
                <a:gd name="T2" fmla="*/ 12 w 27"/>
                <a:gd name="T3" fmla="*/ 6 h 33"/>
                <a:gd name="T4" fmla="*/ 9 w 27"/>
                <a:gd name="T5" fmla="*/ 10 h 33"/>
                <a:gd name="T6" fmla="*/ 7 w 27"/>
                <a:gd name="T7" fmla="*/ 13 h 33"/>
                <a:gd name="T8" fmla="*/ 6 w 27"/>
                <a:gd name="T9" fmla="*/ 15 h 33"/>
                <a:gd name="T10" fmla="*/ 7 w 27"/>
                <a:gd name="T11" fmla="*/ 19 h 33"/>
                <a:gd name="T12" fmla="*/ 7 w 27"/>
                <a:gd name="T13" fmla="*/ 20 h 33"/>
                <a:gd name="T14" fmla="*/ 5 w 27"/>
                <a:gd name="T15" fmla="*/ 22 h 33"/>
                <a:gd name="T16" fmla="*/ 3 w 27"/>
                <a:gd name="T17" fmla="*/ 26 h 33"/>
                <a:gd name="T18" fmla="*/ 0 w 27"/>
                <a:gd name="T19" fmla="*/ 30 h 33"/>
                <a:gd name="T20" fmla="*/ 8 w 27"/>
                <a:gd name="T21" fmla="*/ 33 h 33"/>
                <a:gd name="T22" fmla="*/ 11 w 27"/>
                <a:gd name="T23" fmla="*/ 20 h 33"/>
                <a:gd name="T24" fmla="*/ 14 w 27"/>
                <a:gd name="T25" fmla="*/ 13 h 33"/>
                <a:gd name="T26" fmla="*/ 17 w 27"/>
                <a:gd name="T27" fmla="*/ 8 h 33"/>
                <a:gd name="T28" fmla="*/ 20 w 27"/>
                <a:gd name="T29" fmla="*/ 5 h 33"/>
                <a:gd name="T30" fmla="*/ 22 w 27"/>
                <a:gd name="T31" fmla="*/ 4 h 33"/>
                <a:gd name="T32" fmla="*/ 25 w 27"/>
                <a:gd name="T33" fmla="*/ 3 h 33"/>
                <a:gd name="T34" fmla="*/ 27 w 27"/>
                <a:gd name="T35" fmla="*/ 3 h 33"/>
                <a:gd name="T36" fmla="*/ 22 w 27"/>
                <a:gd name="T37" fmla="*/ 0 h 33"/>
                <a:gd name="T38" fmla="*/ 19 w 27"/>
                <a:gd name="T39" fmla="*/ 0 h 33"/>
                <a:gd name="T40" fmla="*/ 17 w 27"/>
                <a:gd name="T41" fmla="*/ 2 h 33"/>
                <a:gd name="T42" fmla="*/ 16 w 27"/>
                <a:gd name="T43" fmla="*/ 3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33">
                  <a:moveTo>
                    <a:pt x="16" y="3"/>
                  </a:moveTo>
                  <a:lnTo>
                    <a:pt x="12" y="6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6" y="15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5" y="22"/>
                  </a:lnTo>
                  <a:lnTo>
                    <a:pt x="3" y="26"/>
                  </a:lnTo>
                  <a:lnTo>
                    <a:pt x="0" y="30"/>
                  </a:lnTo>
                  <a:lnTo>
                    <a:pt x="8" y="33"/>
                  </a:lnTo>
                  <a:lnTo>
                    <a:pt x="11" y="20"/>
                  </a:lnTo>
                  <a:lnTo>
                    <a:pt x="14" y="13"/>
                  </a:lnTo>
                  <a:lnTo>
                    <a:pt x="17" y="8"/>
                  </a:lnTo>
                  <a:lnTo>
                    <a:pt x="20" y="5"/>
                  </a:lnTo>
                  <a:lnTo>
                    <a:pt x="22" y="4"/>
                  </a:lnTo>
                  <a:lnTo>
                    <a:pt x="25" y="3"/>
                  </a:lnTo>
                  <a:lnTo>
                    <a:pt x="27" y="3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2"/>
                  </a:lnTo>
                  <a:lnTo>
                    <a:pt x="16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9" name="Freeform 513"/>
            <p:cNvSpPr>
              <a:spLocks/>
            </p:cNvSpPr>
            <p:nvPr/>
          </p:nvSpPr>
          <p:spPr bwMode="auto">
            <a:xfrm>
              <a:off x="1667" y="3090"/>
              <a:ext cx="1" cy="2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0 h 2"/>
                <a:gd name="T4" fmla="*/ 0 w 1"/>
                <a:gd name="T5" fmla="*/ 2 h 2"/>
                <a:gd name="T6" fmla="*/ 1 w 1"/>
                <a:gd name="T7" fmla="*/ 2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0" name="Freeform 514"/>
            <p:cNvSpPr>
              <a:spLocks/>
            </p:cNvSpPr>
            <p:nvPr/>
          </p:nvSpPr>
          <p:spPr bwMode="auto">
            <a:xfrm>
              <a:off x="1654" y="3092"/>
              <a:ext cx="46" cy="35"/>
            </a:xfrm>
            <a:custGeom>
              <a:avLst/>
              <a:gdLst>
                <a:gd name="T0" fmla="*/ 23 w 46"/>
                <a:gd name="T1" fmla="*/ 25 h 35"/>
                <a:gd name="T2" fmla="*/ 16 w 46"/>
                <a:gd name="T3" fmla="*/ 21 h 35"/>
                <a:gd name="T4" fmla="*/ 11 w 46"/>
                <a:gd name="T5" fmla="*/ 18 h 35"/>
                <a:gd name="T6" fmla="*/ 5 w 46"/>
                <a:gd name="T7" fmla="*/ 13 h 35"/>
                <a:gd name="T8" fmla="*/ 6 w 46"/>
                <a:gd name="T9" fmla="*/ 10 h 35"/>
                <a:gd name="T10" fmla="*/ 7 w 46"/>
                <a:gd name="T11" fmla="*/ 5 h 35"/>
                <a:gd name="T12" fmla="*/ 13 w 46"/>
                <a:gd name="T13" fmla="*/ 0 h 35"/>
                <a:gd name="T14" fmla="*/ 7 w 46"/>
                <a:gd name="T15" fmla="*/ 2 h 35"/>
                <a:gd name="T16" fmla="*/ 4 w 46"/>
                <a:gd name="T17" fmla="*/ 4 h 35"/>
                <a:gd name="T18" fmla="*/ 3 w 46"/>
                <a:gd name="T19" fmla="*/ 6 h 35"/>
                <a:gd name="T20" fmla="*/ 1 w 46"/>
                <a:gd name="T21" fmla="*/ 8 h 35"/>
                <a:gd name="T22" fmla="*/ 0 w 46"/>
                <a:gd name="T23" fmla="*/ 10 h 35"/>
                <a:gd name="T24" fmla="*/ 1 w 46"/>
                <a:gd name="T25" fmla="*/ 12 h 35"/>
                <a:gd name="T26" fmla="*/ 6 w 46"/>
                <a:gd name="T27" fmla="*/ 18 h 35"/>
                <a:gd name="T28" fmla="*/ 9 w 46"/>
                <a:gd name="T29" fmla="*/ 24 h 35"/>
                <a:gd name="T30" fmla="*/ 14 w 46"/>
                <a:gd name="T31" fmla="*/ 29 h 35"/>
                <a:gd name="T32" fmla="*/ 22 w 46"/>
                <a:gd name="T33" fmla="*/ 35 h 35"/>
                <a:gd name="T34" fmla="*/ 32 w 46"/>
                <a:gd name="T35" fmla="*/ 33 h 35"/>
                <a:gd name="T36" fmla="*/ 40 w 46"/>
                <a:gd name="T37" fmla="*/ 32 h 35"/>
                <a:gd name="T38" fmla="*/ 46 w 46"/>
                <a:gd name="T39" fmla="*/ 29 h 35"/>
                <a:gd name="T40" fmla="*/ 37 w 46"/>
                <a:gd name="T41" fmla="*/ 27 h 35"/>
                <a:gd name="T42" fmla="*/ 23 w 46"/>
                <a:gd name="T43" fmla="*/ 25 h 3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35">
                  <a:moveTo>
                    <a:pt x="23" y="25"/>
                  </a:moveTo>
                  <a:lnTo>
                    <a:pt x="16" y="21"/>
                  </a:lnTo>
                  <a:lnTo>
                    <a:pt x="11" y="18"/>
                  </a:lnTo>
                  <a:lnTo>
                    <a:pt x="5" y="13"/>
                  </a:lnTo>
                  <a:lnTo>
                    <a:pt x="6" y="10"/>
                  </a:lnTo>
                  <a:lnTo>
                    <a:pt x="7" y="5"/>
                  </a:lnTo>
                  <a:lnTo>
                    <a:pt x="13" y="0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6" y="18"/>
                  </a:lnTo>
                  <a:lnTo>
                    <a:pt x="9" y="24"/>
                  </a:lnTo>
                  <a:lnTo>
                    <a:pt x="14" y="29"/>
                  </a:lnTo>
                  <a:lnTo>
                    <a:pt x="22" y="35"/>
                  </a:lnTo>
                  <a:lnTo>
                    <a:pt x="32" y="33"/>
                  </a:lnTo>
                  <a:lnTo>
                    <a:pt x="40" y="32"/>
                  </a:lnTo>
                  <a:lnTo>
                    <a:pt x="46" y="29"/>
                  </a:lnTo>
                  <a:lnTo>
                    <a:pt x="37" y="27"/>
                  </a:lnTo>
                  <a:lnTo>
                    <a:pt x="23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1" name="Freeform 515"/>
            <p:cNvSpPr>
              <a:spLocks/>
            </p:cNvSpPr>
            <p:nvPr/>
          </p:nvSpPr>
          <p:spPr bwMode="auto">
            <a:xfrm>
              <a:off x="1666" y="3087"/>
              <a:ext cx="33" cy="27"/>
            </a:xfrm>
            <a:custGeom>
              <a:avLst/>
              <a:gdLst>
                <a:gd name="T0" fmla="*/ 11 w 33"/>
                <a:gd name="T1" fmla="*/ 18 h 27"/>
                <a:gd name="T2" fmla="*/ 12 w 33"/>
                <a:gd name="T3" fmla="*/ 18 h 27"/>
                <a:gd name="T4" fmla="*/ 12 w 33"/>
                <a:gd name="T5" fmla="*/ 16 h 27"/>
                <a:gd name="T6" fmla="*/ 13 w 33"/>
                <a:gd name="T7" fmla="*/ 14 h 27"/>
                <a:gd name="T8" fmla="*/ 17 w 33"/>
                <a:gd name="T9" fmla="*/ 10 h 27"/>
                <a:gd name="T10" fmla="*/ 20 w 33"/>
                <a:gd name="T11" fmla="*/ 8 h 27"/>
                <a:gd name="T12" fmla="*/ 23 w 33"/>
                <a:gd name="T13" fmla="*/ 7 h 27"/>
                <a:gd name="T14" fmla="*/ 19 w 33"/>
                <a:gd name="T15" fmla="*/ 7 h 27"/>
                <a:gd name="T16" fmla="*/ 15 w 33"/>
                <a:gd name="T17" fmla="*/ 8 h 27"/>
                <a:gd name="T18" fmla="*/ 11 w 33"/>
                <a:gd name="T19" fmla="*/ 10 h 27"/>
                <a:gd name="T20" fmla="*/ 10 w 33"/>
                <a:gd name="T21" fmla="*/ 14 h 27"/>
                <a:gd name="T22" fmla="*/ 10 w 33"/>
                <a:gd name="T23" fmla="*/ 9 h 27"/>
                <a:gd name="T24" fmla="*/ 11 w 33"/>
                <a:gd name="T25" fmla="*/ 7 h 27"/>
                <a:gd name="T26" fmla="*/ 13 w 33"/>
                <a:gd name="T27" fmla="*/ 6 h 27"/>
                <a:gd name="T28" fmla="*/ 16 w 33"/>
                <a:gd name="T29" fmla="*/ 5 h 27"/>
                <a:gd name="T30" fmla="*/ 20 w 33"/>
                <a:gd name="T31" fmla="*/ 5 h 27"/>
                <a:gd name="T32" fmla="*/ 26 w 33"/>
                <a:gd name="T33" fmla="*/ 5 h 27"/>
                <a:gd name="T34" fmla="*/ 33 w 33"/>
                <a:gd name="T35" fmla="*/ 6 h 27"/>
                <a:gd name="T36" fmla="*/ 18 w 33"/>
                <a:gd name="T37" fmla="*/ 0 h 27"/>
                <a:gd name="T38" fmla="*/ 11 w 33"/>
                <a:gd name="T39" fmla="*/ 3 h 27"/>
                <a:gd name="T40" fmla="*/ 7 w 33"/>
                <a:gd name="T41" fmla="*/ 7 h 27"/>
                <a:gd name="T42" fmla="*/ 3 w 33"/>
                <a:gd name="T43" fmla="*/ 10 h 27"/>
                <a:gd name="T44" fmla="*/ 2 w 33"/>
                <a:gd name="T45" fmla="*/ 10 h 27"/>
                <a:gd name="T46" fmla="*/ 0 w 33"/>
                <a:gd name="T47" fmla="*/ 14 h 27"/>
                <a:gd name="T48" fmla="*/ 0 w 33"/>
                <a:gd name="T49" fmla="*/ 19 h 27"/>
                <a:gd name="T50" fmla="*/ 1 w 33"/>
                <a:gd name="T51" fmla="*/ 21 h 27"/>
                <a:gd name="T52" fmla="*/ 4 w 33"/>
                <a:gd name="T53" fmla="*/ 24 h 27"/>
                <a:gd name="T54" fmla="*/ 7 w 33"/>
                <a:gd name="T55" fmla="*/ 26 h 27"/>
                <a:gd name="T56" fmla="*/ 10 w 33"/>
                <a:gd name="T57" fmla="*/ 27 h 27"/>
                <a:gd name="T58" fmla="*/ 15 w 33"/>
                <a:gd name="T59" fmla="*/ 26 h 27"/>
                <a:gd name="T60" fmla="*/ 19 w 33"/>
                <a:gd name="T61" fmla="*/ 25 h 27"/>
                <a:gd name="T62" fmla="*/ 16 w 33"/>
                <a:gd name="T63" fmla="*/ 23 h 27"/>
                <a:gd name="T64" fmla="*/ 12 w 33"/>
                <a:gd name="T65" fmla="*/ 22 h 27"/>
                <a:gd name="T66" fmla="*/ 11 w 33"/>
                <a:gd name="T67" fmla="*/ 18 h 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3" h="27">
                  <a:moveTo>
                    <a:pt x="11" y="18"/>
                  </a:moveTo>
                  <a:lnTo>
                    <a:pt x="12" y="18"/>
                  </a:lnTo>
                  <a:lnTo>
                    <a:pt x="12" y="16"/>
                  </a:lnTo>
                  <a:lnTo>
                    <a:pt x="13" y="14"/>
                  </a:lnTo>
                  <a:lnTo>
                    <a:pt x="17" y="10"/>
                  </a:lnTo>
                  <a:lnTo>
                    <a:pt x="20" y="8"/>
                  </a:lnTo>
                  <a:lnTo>
                    <a:pt x="23" y="7"/>
                  </a:lnTo>
                  <a:lnTo>
                    <a:pt x="19" y="7"/>
                  </a:lnTo>
                  <a:lnTo>
                    <a:pt x="15" y="8"/>
                  </a:lnTo>
                  <a:lnTo>
                    <a:pt x="11" y="10"/>
                  </a:lnTo>
                  <a:lnTo>
                    <a:pt x="10" y="14"/>
                  </a:lnTo>
                  <a:lnTo>
                    <a:pt x="10" y="9"/>
                  </a:lnTo>
                  <a:lnTo>
                    <a:pt x="11" y="7"/>
                  </a:lnTo>
                  <a:lnTo>
                    <a:pt x="13" y="6"/>
                  </a:lnTo>
                  <a:lnTo>
                    <a:pt x="16" y="5"/>
                  </a:lnTo>
                  <a:lnTo>
                    <a:pt x="20" y="5"/>
                  </a:lnTo>
                  <a:lnTo>
                    <a:pt x="26" y="5"/>
                  </a:lnTo>
                  <a:lnTo>
                    <a:pt x="33" y="6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7" y="7"/>
                  </a:lnTo>
                  <a:lnTo>
                    <a:pt x="3" y="10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4" y="24"/>
                  </a:lnTo>
                  <a:lnTo>
                    <a:pt x="7" y="26"/>
                  </a:lnTo>
                  <a:lnTo>
                    <a:pt x="10" y="27"/>
                  </a:lnTo>
                  <a:lnTo>
                    <a:pt x="15" y="26"/>
                  </a:lnTo>
                  <a:lnTo>
                    <a:pt x="19" y="25"/>
                  </a:lnTo>
                  <a:lnTo>
                    <a:pt x="16" y="23"/>
                  </a:lnTo>
                  <a:lnTo>
                    <a:pt x="12" y="22"/>
                  </a:lnTo>
                  <a:lnTo>
                    <a:pt x="11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2" name="Freeform 516"/>
            <p:cNvSpPr>
              <a:spLocks/>
            </p:cNvSpPr>
            <p:nvPr/>
          </p:nvSpPr>
          <p:spPr bwMode="auto">
            <a:xfrm>
              <a:off x="1681" y="3094"/>
              <a:ext cx="28" cy="26"/>
            </a:xfrm>
            <a:custGeom>
              <a:avLst/>
              <a:gdLst>
                <a:gd name="T0" fmla="*/ 28 w 28"/>
                <a:gd name="T1" fmla="*/ 17 h 26"/>
                <a:gd name="T2" fmla="*/ 28 w 28"/>
                <a:gd name="T3" fmla="*/ 16 h 26"/>
                <a:gd name="T4" fmla="*/ 27 w 28"/>
                <a:gd name="T5" fmla="*/ 12 h 26"/>
                <a:gd name="T6" fmla="*/ 25 w 28"/>
                <a:gd name="T7" fmla="*/ 7 h 26"/>
                <a:gd name="T8" fmla="*/ 20 w 28"/>
                <a:gd name="T9" fmla="*/ 0 h 26"/>
                <a:gd name="T10" fmla="*/ 19 w 28"/>
                <a:gd name="T11" fmla="*/ 0 h 26"/>
                <a:gd name="T12" fmla="*/ 17 w 28"/>
                <a:gd name="T13" fmla="*/ 1 h 26"/>
                <a:gd name="T14" fmla="*/ 16 w 28"/>
                <a:gd name="T15" fmla="*/ 2 h 26"/>
                <a:gd name="T16" fmla="*/ 16 w 28"/>
                <a:gd name="T17" fmla="*/ 3 h 26"/>
                <a:gd name="T18" fmla="*/ 17 w 28"/>
                <a:gd name="T19" fmla="*/ 4 h 26"/>
                <a:gd name="T20" fmla="*/ 18 w 28"/>
                <a:gd name="T21" fmla="*/ 7 h 26"/>
                <a:gd name="T22" fmla="*/ 18 w 28"/>
                <a:gd name="T23" fmla="*/ 9 h 26"/>
                <a:gd name="T24" fmla="*/ 15 w 28"/>
                <a:gd name="T25" fmla="*/ 14 h 26"/>
                <a:gd name="T26" fmla="*/ 11 w 28"/>
                <a:gd name="T27" fmla="*/ 18 h 26"/>
                <a:gd name="T28" fmla="*/ 8 w 28"/>
                <a:gd name="T29" fmla="*/ 19 h 26"/>
                <a:gd name="T30" fmla="*/ 4 w 28"/>
                <a:gd name="T31" fmla="*/ 20 h 26"/>
                <a:gd name="T32" fmla="*/ 0 w 28"/>
                <a:gd name="T33" fmla="*/ 22 h 26"/>
                <a:gd name="T34" fmla="*/ 19 w 28"/>
                <a:gd name="T35" fmla="*/ 26 h 26"/>
                <a:gd name="T36" fmla="*/ 21 w 28"/>
                <a:gd name="T37" fmla="*/ 25 h 26"/>
                <a:gd name="T38" fmla="*/ 24 w 28"/>
                <a:gd name="T39" fmla="*/ 23 h 26"/>
                <a:gd name="T40" fmla="*/ 26 w 28"/>
                <a:gd name="T41" fmla="*/ 20 h 26"/>
                <a:gd name="T42" fmla="*/ 28 w 28"/>
                <a:gd name="T43" fmla="*/ 17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" h="26">
                  <a:moveTo>
                    <a:pt x="28" y="17"/>
                  </a:moveTo>
                  <a:lnTo>
                    <a:pt x="28" y="16"/>
                  </a:lnTo>
                  <a:lnTo>
                    <a:pt x="27" y="12"/>
                  </a:lnTo>
                  <a:lnTo>
                    <a:pt x="25" y="7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8" y="7"/>
                  </a:lnTo>
                  <a:lnTo>
                    <a:pt x="18" y="9"/>
                  </a:lnTo>
                  <a:lnTo>
                    <a:pt x="15" y="14"/>
                  </a:lnTo>
                  <a:lnTo>
                    <a:pt x="11" y="18"/>
                  </a:lnTo>
                  <a:lnTo>
                    <a:pt x="8" y="19"/>
                  </a:lnTo>
                  <a:lnTo>
                    <a:pt x="4" y="20"/>
                  </a:lnTo>
                  <a:lnTo>
                    <a:pt x="0" y="22"/>
                  </a:lnTo>
                  <a:lnTo>
                    <a:pt x="19" y="26"/>
                  </a:lnTo>
                  <a:lnTo>
                    <a:pt x="21" y="25"/>
                  </a:lnTo>
                  <a:lnTo>
                    <a:pt x="24" y="23"/>
                  </a:lnTo>
                  <a:lnTo>
                    <a:pt x="26" y="20"/>
                  </a:lnTo>
                  <a:lnTo>
                    <a:pt x="2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3" name="Freeform 517"/>
            <p:cNvSpPr>
              <a:spLocks/>
            </p:cNvSpPr>
            <p:nvPr/>
          </p:nvSpPr>
          <p:spPr bwMode="auto">
            <a:xfrm>
              <a:off x="1574" y="3130"/>
              <a:ext cx="203" cy="77"/>
            </a:xfrm>
            <a:custGeom>
              <a:avLst/>
              <a:gdLst>
                <a:gd name="T0" fmla="*/ 104 w 203"/>
                <a:gd name="T1" fmla="*/ 59 h 77"/>
                <a:gd name="T2" fmla="*/ 96 w 203"/>
                <a:gd name="T3" fmla="*/ 61 h 77"/>
                <a:gd name="T4" fmla="*/ 87 w 203"/>
                <a:gd name="T5" fmla="*/ 62 h 77"/>
                <a:gd name="T6" fmla="*/ 76 w 203"/>
                <a:gd name="T7" fmla="*/ 63 h 77"/>
                <a:gd name="T8" fmla="*/ 63 w 203"/>
                <a:gd name="T9" fmla="*/ 63 h 77"/>
                <a:gd name="T10" fmla="*/ 49 w 203"/>
                <a:gd name="T11" fmla="*/ 60 h 77"/>
                <a:gd name="T12" fmla="*/ 42 w 203"/>
                <a:gd name="T13" fmla="*/ 58 h 77"/>
                <a:gd name="T14" fmla="*/ 36 w 203"/>
                <a:gd name="T15" fmla="*/ 54 h 77"/>
                <a:gd name="T16" fmla="*/ 29 w 203"/>
                <a:gd name="T17" fmla="*/ 50 h 77"/>
                <a:gd name="T18" fmla="*/ 23 w 203"/>
                <a:gd name="T19" fmla="*/ 45 h 77"/>
                <a:gd name="T20" fmla="*/ 20 w 203"/>
                <a:gd name="T21" fmla="*/ 41 h 77"/>
                <a:gd name="T22" fmla="*/ 16 w 203"/>
                <a:gd name="T23" fmla="*/ 35 h 77"/>
                <a:gd name="T24" fmla="*/ 9 w 203"/>
                <a:gd name="T25" fmla="*/ 19 h 77"/>
                <a:gd name="T26" fmla="*/ 4 w 203"/>
                <a:gd name="T27" fmla="*/ 5 h 77"/>
                <a:gd name="T28" fmla="*/ 1 w 203"/>
                <a:gd name="T29" fmla="*/ 0 h 77"/>
                <a:gd name="T30" fmla="*/ 0 w 203"/>
                <a:gd name="T31" fmla="*/ 0 h 77"/>
                <a:gd name="T32" fmla="*/ 0 w 203"/>
                <a:gd name="T33" fmla="*/ 6 h 77"/>
                <a:gd name="T34" fmla="*/ 0 w 203"/>
                <a:gd name="T35" fmla="*/ 12 h 77"/>
                <a:gd name="T36" fmla="*/ 2 w 203"/>
                <a:gd name="T37" fmla="*/ 18 h 77"/>
                <a:gd name="T38" fmla="*/ 5 w 203"/>
                <a:gd name="T39" fmla="*/ 23 h 77"/>
                <a:gd name="T40" fmla="*/ 10 w 203"/>
                <a:gd name="T41" fmla="*/ 35 h 77"/>
                <a:gd name="T42" fmla="*/ 18 w 203"/>
                <a:gd name="T43" fmla="*/ 46 h 77"/>
                <a:gd name="T44" fmla="*/ 26 w 203"/>
                <a:gd name="T45" fmla="*/ 57 h 77"/>
                <a:gd name="T46" fmla="*/ 33 w 203"/>
                <a:gd name="T47" fmla="*/ 65 h 77"/>
                <a:gd name="T48" fmla="*/ 40 w 203"/>
                <a:gd name="T49" fmla="*/ 73 h 77"/>
                <a:gd name="T50" fmla="*/ 46 w 203"/>
                <a:gd name="T51" fmla="*/ 74 h 77"/>
                <a:gd name="T52" fmla="*/ 61 w 203"/>
                <a:gd name="T53" fmla="*/ 76 h 77"/>
                <a:gd name="T54" fmla="*/ 83 w 203"/>
                <a:gd name="T55" fmla="*/ 77 h 77"/>
                <a:gd name="T56" fmla="*/ 95 w 203"/>
                <a:gd name="T57" fmla="*/ 76 h 77"/>
                <a:gd name="T58" fmla="*/ 109 w 203"/>
                <a:gd name="T59" fmla="*/ 75 h 77"/>
                <a:gd name="T60" fmla="*/ 123 w 203"/>
                <a:gd name="T61" fmla="*/ 73 h 77"/>
                <a:gd name="T62" fmla="*/ 136 w 203"/>
                <a:gd name="T63" fmla="*/ 69 h 77"/>
                <a:gd name="T64" fmla="*/ 150 w 203"/>
                <a:gd name="T65" fmla="*/ 65 h 77"/>
                <a:gd name="T66" fmla="*/ 164 w 203"/>
                <a:gd name="T67" fmla="*/ 57 h 77"/>
                <a:gd name="T68" fmla="*/ 175 w 203"/>
                <a:gd name="T69" fmla="*/ 47 h 77"/>
                <a:gd name="T70" fmla="*/ 181 w 203"/>
                <a:gd name="T71" fmla="*/ 43 h 77"/>
                <a:gd name="T72" fmla="*/ 186 w 203"/>
                <a:gd name="T73" fmla="*/ 36 h 77"/>
                <a:gd name="T74" fmla="*/ 191 w 203"/>
                <a:gd name="T75" fmla="*/ 30 h 77"/>
                <a:gd name="T76" fmla="*/ 195 w 203"/>
                <a:gd name="T77" fmla="*/ 22 h 77"/>
                <a:gd name="T78" fmla="*/ 199 w 203"/>
                <a:gd name="T79" fmla="*/ 14 h 77"/>
                <a:gd name="T80" fmla="*/ 203 w 203"/>
                <a:gd name="T81" fmla="*/ 6 h 77"/>
                <a:gd name="T82" fmla="*/ 196 w 203"/>
                <a:gd name="T83" fmla="*/ 14 h 77"/>
                <a:gd name="T84" fmla="*/ 189 w 203"/>
                <a:gd name="T85" fmla="*/ 22 h 77"/>
                <a:gd name="T86" fmla="*/ 181 w 203"/>
                <a:gd name="T87" fmla="*/ 31 h 77"/>
                <a:gd name="T88" fmla="*/ 171 w 203"/>
                <a:gd name="T89" fmla="*/ 42 h 77"/>
                <a:gd name="T90" fmla="*/ 158 w 203"/>
                <a:gd name="T91" fmla="*/ 50 h 77"/>
                <a:gd name="T92" fmla="*/ 152 w 203"/>
                <a:gd name="T93" fmla="*/ 53 h 77"/>
                <a:gd name="T94" fmla="*/ 147 w 203"/>
                <a:gd name="T95" fmla="*/ 57 h 77"/>
                <a:gd name="T96" fmla="*/ 140 w 203"/>
                <a:gd name="T97" fmla="*/ 59 h 77"/>
                <a:gd name="T98" fmla="*/ 134 w 203"/>
                <a:gd name="T99" fmla="*/ 60 h 77"/>
                <a:gd name="T100" fmla="*/ 126 w 203"/>
                <a:gd name="T101" fmla="*/ 62 h 77"/>
                <a:gd name="T102" fmla="*/ 119 w 203"/>
                <a:gd name="T103" fmla="*/ 63 h 77"/>
                <a:gd name="T104" fmla="*/ 117 w 203"/>
                <a:gd name="T105" fmla="*/ 63 h 77"/>
                <a:gd name="T106" fmla="*/ 113 w 203"/>
                <a:gd name="T107" fmla="*/ 62 h 77"/>
                <a:gd name="T108" fmla="*/ 110 w 203"/>
                <a:gd name="T109" fmla="*/ 60 h 77"/>
                <a:gd name="T110" fmla="*/ 108 w 203"/>
                <a:gd name="T111" fmla="*/ 59 h 77"/>
                <a:gd name="T112" fmla="*/ 104 w 203"/>
                <a:gd name="T113" fmla="*/ 59 h 7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3" h="77">
                  <a:moveTo>
                    <a:pt x="104" y="59"/>
                  </a:moveTo>
                  <a:lnTo>
                    <a:pt x="96" y="61"/>
                  </a:lnTo>
                  <a:lnTo>
                    <a:pt x="87" y="62"/>
                  </a:lnTo>
                  <a:lnTo>
                    <a:pt x="76" y="63"/>
                  </a:lnTo>
                  <a:lnTo>
                    <a:pt x="63" y="63"/>
                  </a:lnTo>
                  <a:lnTo>
                    <a:pt x="49" y="60"/>
                  </a:lnTo>
                  <a:lnTo>
                    <a:pt x="42" y="58"/>
                  </a:lnTo>
                  <a:lnTo>
                    <a:pt x="36" y="54"/>
                  </a:lnTo>
                  <a:lnTo>
                    <a:pt x="29" y="50"/>
                  </a:lnTo>
                  <a:lnTo>
                    <a:pt x="23" y="45"/>
                  </a:lnTo>
                  <a:lnTo>
                    <a:pt x="20" y="41"/>
                  </a:lnTo>
                  <a:lnTo>
                    <a:pt x="16" y="35"/>
                  </a:lnTo>
                  <a:lnTo>
                    <a:pt x="9" y="19"/>
                  </a:lnTo>
                  <a:lnTo>
                    <a:pt x="4" y="5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2" y="18"/>
                  </a:lnTo>
                  <a:lnTo>
                    <a:pt x="5" y="23"/>
                  </a:lnTo>
                  <a:lnTo>
                    <a:pt x="10" y="35"/>
                  </a:lnTo>
                  <a:lnTo>
                    <a:pt x="18" y="46"/>
                  </a:lnTo>
                  <a:lnTo>
                    <a:pt x="26" y="57"/>
                  </a:lnTo>
                  <a:lnTo>
                    <a:pt x="33" y="65"/>
                  </a:lnTo>
                  <a:lnTo>
                    <a:pt x="40" y="73"/>
                  </a:lnTo>
                  <a:lnTo>
                    <a:pt x="46" y="74"/>
                  </a:lnTo>
                  <a:lnTo>
                    <a:pt x="61" y="76"/>
                  </a:lnTo>
                  <a:lnTo>
                    <a:pt x="83" y="77"/>
                  </a:lnTo>
                  <a:lnTo>
                    <a:pt x="95" y="76"/>
                  </a:lnTo>
                  <a:lnTo>
                    <a:pt x="109" y="75"/>
                  </a:lnTo>
                  <a:lnTo>
                    <a:pt x="123" y="73"/>
                  </a:lnTo>
                  <a:lnTo>
                    <a:pt x="136" y="69"/>
                  </a:lnTo>
                  <a:lnTo>
                    <a:pt x="150" y="65"/>
                  </a:lnTo>
                  <a:lnTo>
                    <a:pt x="164" y="57"/>
                  </a:lnTo>
                  <a:lnTo>
                    <a:pt x="175" y="47"/>
                  </a:lnTo>
                  <a:lnTo>
                    <a:pt x="181" y="43"/>
                  </a:lnTo>
                  <a:lnTo>
                    <a:pt x="186" y="36"/>
                  </a:lnTo>
                  <a:lnTo>
                    <a:pt x="191" y="30"/>
                  </a:lnTo>
                  <a:lnTo>
                    <a:pt x="195" y="22"/>
                  </a:lnTo>
                  <a:lnTo>
                    <a:pt x="199" y="14"/>
                  </a:lnTo>
                  <a:lnTo>
                    <a:pt x="203" y="6"/>
                  </a:lnTo>
                  <a:lnTo>
                    <a:pt x="196" y="14"/>
                  </a:lnTo>
                  <a:lnTo>
                    <a:pt x="189" y="22"/>
                  </a:lnTo>
                  <a:lnTo>
                    <a:pt x="181" y="31"/>
                  </a:lnTo>
                  <a:lnTo>
                    <a:pt x="171" y="42"/>
                  </a:lnTo>
                  <a:lnTo>
                    <a:pt x="158" y="50"/>
                  </a:lnTo>
                  <a:lnTo>
                    <a:pt x="152" y="53"/>
                  </a:lnTo>
                  <a:lnTo>
                    <a:pt x="147" y="57"/>
                  </a:lnTo>
                  <a:lnTo>
                    <a:pt x="140" y="59"/>
                  </a:lnTo>
                  <a:lnTo>
                    <a:pt x="134" y="60"/>
                  </a:lnTo>
                  <a:lnTo>
                    <a:pt x="126" y="62"/>
                  </a:lnTo>
                  <a:lnTo>
                    <a:pt x="119" y="63"/>
                  </a:lnTo>
                  <a:lnTo>
                    <a:pt x="117" y="63"/>
                  </a:lnTo>
                  <a:lnTo>
                    <a:pt x="113" y="62"/>
                  </a:lnTo>
                  <a:lnTo>
                    <a:pt x="110" y="60"/>
                  </a:lnTo>
                  <a:lnTo>
                    <a:pt x="108" y="59"/>
                  </a:lnTo>
                  <a:lnTo>
                    <a:pt x="104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4" name="Freeform 518"/>
            <p:cNvSpPr>
              <a:spLocks/>
            </p:cNvSpPr>
            <p:nvPr/>
          </p:nvSpPr>
          <p:spPr bwMode="auto">
            <a:xfrm>
              <a:off x="1785" y="3072"/>
              <a:ext cx="27" cy="61"/>
            </a:xfrm>
            <a:custGeom>
              <a:avLst/>
              <a:gdLst>
                <a:gd name="T0" fmla="*/ 0 w 27"/>
                <a:gd name="T1" fmla="*/ 0 h 61"/>
                <a:gd name="T2" fmla="*/ 2 w 27"/>
                <a:gd name="T3" fmla="*/ 1 h 61"/>
                <a:gd name="T4" fmla="*/ 7 w 27"/>
                <a:gd name="T5" fmla="*/ 3 h 61"/>
                <a:gd name="T6" fmla="*/ 11 w 27"/>
                <a:gd name="T7" fmla="*/ 7 h 61"/>
                <a:gd name="T8" fmla="*/ 16 w 27"/>
                <a:gd name="T9" fmla="*/ 11 h 61"/>
                <a:gd name="T10" fmla="*/ 20 w 27"/>
                <a:gd name="T11" fmla="*/ 20 h 61"/>
                <a:gd name="T12" fmla="*/ 25 w 27"/>
                <a:gd name="T13" fmla="*/ 30 h 61"/>
                <a:gd name="T14" fmla="*/ 26 w 27"/>
                <a:gd name="T15" fmla="*/ 36 h 61"/>
                <a:gd name="T16" fmla="*/ 26 w 27"/>
                <a:gd name="T17" fmla="*/ 44 h 61"/>
                <a:gd name="T18" fmla="*/ 26 w 27"/>
                <a:gd name="T19" fmla="*/ 52 h 61"/>
                <a:gd name="T20" fmla="*/ 26 w 27"/>
                <a:gd name="T21" fmla="*/ 61 h 61"/>
                <a:gd name="T22" fmla="*/ 27 w 27"/>
                <a:gd name="T23" fmla="*/ 52 h 61"/>
                <a:gd name="T24" fmla="*/ 27 w 27"/>
                <a:gd name="T25" fmla="*/ 42 h 61"/>
                <a:gd name="T26" fmla="*/ 27 w 27"/>
                <a:gd name="T27" fmla="*/ 32 h 61"/>
                <a:gd name="T28" fmla="*/ 25 w 27"/>
                <a:gd name="T29" fmla="*/ 21 h 61"/>
                <a:gd name="T30" fmla="*/ 23 w 27"/>
                <a:gd name="T31" fmla="*/ 16 h 61"/>
                <a:gd name="T32" fmla="*/ 20 w 27"/>
                <a:gd name="T33" fmla="*/ 10 h 61"/>
                <a:gd name="T34" fmla="*/ 17 w 27"/>
                <a:gd name="T35" fmla="*/ 7 h 61"/>
                <a:gd name="T36" fmla="*/ 12 w 27"/>
                <a:gd name="T37" fmla="*/ 3 h 61"/>
                <a:gd name="T38" fmla="*/ 7 w 27"/>
                <a:gd name="T39" fmla="*/ 1 h 61"/>
                <a:gd name="T40" fmla="*/ 0 w 27"/>
                <a:gd name="T41" fmla="*/ 0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" h="61">
                  <a:moveTo>
                    <a:pt x="0" y="0"/>
                  </a:moveTo>
                  <a:lnTo>
                    <a:pt x="2" y="1"/>
                  </a:lnTo>
                  <a:lnTo>
                    <a:pt x="7" y="3"/>
                  </a:lnTo>
                  <a:lnTo>
                    <a:pt x="11" y="7"/>
                  </a:lnTo>
                  <a:lnTo>
                    <a:pt x="16" y="11"/>
                  </a:lnTo>
                  <a:lnTo>
                    <a:pt x="20" y="20"/>
                  </a:lnTo>
                  <a:lnTo>
                    <a:pt x="25" y="30"/>
                  </a:lnTo>
                  <a:lnTo>
                    <a:pt x="26" y="36"/>
                  </a:lnTo>
                  <a:lnTo>
                    <a:pt x="26" y="44"/>
                  </a:lnTo>
                  <a:lnTo>
                    <a:pt x="26" y="52"/>
                  </a:lnTo>
                  <a:lnTo>
                    <a:pt x="26" y="61"/>
                  </a:lnTo>
                  <a:lnTo>
                    <a:pt x="27" y="52"/>
                  </a:lnTo>
                  <a:lnTo>
                    <a:pt x="27" y="42"/>
                  </a:lnTo>
                  <a:lnTo>
                    <a:pt x="27" y="32"/>
                  </a:lnTo>
                  <a:lnTo>
                    <a:pt x="25" y="21"/>
                  </a:lnTo>
                  <a:lnTo>
                    <a:pt x="23" y="16"/>
                  </a:lnTo>
                  <a:lnTo>
                    <a:pt x="20" y="10"/>
                  </a:lnTo>
                  <a:lnTo>
                    <a:pt x="17" y="7"/>
                  </a:lnTo>
                  <a:lnTo>
                    <a:pt x="12" y="3"/>
                  </a:lnTo>
                  <a:lnTo>
                    <a:pt x="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5" name="Freeform 519"/>
            <p:cNvSpPr>
              <a:spLocks/>
            </p:cNvSpPr>
            <p:nvPr/>
          </p:nvSpPr>
          <p:spPr bwMode="auto">
            <a:xfrm>
              <a:off x="1682" y="3098"/>
              <a:ext cx="7" cy="7"/>
            </a:xfrm>
            <a:custGeom>
              <a:avLst/>
              <a:gdLst>
                <a:gd name="T0" fmla="*/ 3 w 7"/>
                <a:gd name="T1" fmla="*/ 2 h 7"/>
                <a:gd name="T2" fmla="*/ 1 w 7"/>
                <a:gd name="T3" fmla="*/ 3 h 7"/>
                <a:gd name="T4" fmla="*/ 0 w 7"/>
                <a:gd name="T5" fmla="*/ 4 h 7"/>
                <a:gd name="T6" fmla="*/ 0 w 7"/>
                <a:gd name="T7" fmla="*/ 7 h 7"/>
                <a:gd name="T8" fmla="*/ 3 w 7"/>
                <a:gd name="T9" fmla="*/ 4 h 7"/>
                <a:gd name="T10" fmla="*/ 5 w 7"/>
                <a:gd name="T11" fmla="*/ 2 h 7"/>
                <a:gd name="T12" fmla="*/ 7 w 7"/>
                <a:gd name="T13" fmla="*/ 0 h 7"/>
                <a:gd name="T14" fmla="*/ 5 w 7"/>
                <a:gd name="T15" fmla="*/ 0 h 7"/>
                <a:gd name="T16" fmla="*/ 3 w 7"/>
                <a:gd name="T17" fmla="*/ 2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7">
                  <a:moveTo>
                    <a:pt x="3" y="2"/>
                  </a:moveTo>
                  <a:lnTo>
                    <a:pt x="1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4"/>
                  </a:lnTo>
                  <a:lnTo>
                    <a:pt x="5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6" name="Freeform 520"/>
            <p:cNvSpPr>
              <a:spLocks/>
            </p:cNvSpPr>
            <p:nvPr/>
          </p:nvSpPr>
          <p:spPr bwMode="auto">
            <a:xfrm>
              <a:off x="1624" y="3051"/>
              <a:ext cx="122" cy="68"/>
            </a:xfrm>
            <a:custGeom>
              <a:avLst/>
              <a:gdLst>
                <a:gd name="T0" fmla="*/ 120 w 122"/>
                <a:gd name="T1" fmla="*/ 68 h 68"/>
                <a:gd name="T2" fmla="*/ 121 w 122"/>
                <a:gd name="T3" fmla="*/ 59 h 68"/>
                <a:gd name="T4" fmla="*/ 122 w 122"/>
                <a:gd name="T5" fmla="*/ 51 h 68"/>
                <a:gd name="T6" fmla="*/ 121 w 122"/>
                <a:gd name="T7" fmla="*/ 43 h 68"/>
                <a:gd name="T8" fmla="*/ 120 w 122"/>
                <a:gd name="T9" fmla="*/ 36 h 68"/>
                <a:gd name="T10" fmla="*/ 118 w 122"/>
                <a:gd name="T11" fmla="*/ 30 h 68"/>
                <a:gd name="T12" fmla="*/ 116 w 122"/>
                <a:gd name="T13" fmla="*/ 24 h 68"/>
                <a:gd name="T14" fmla="*/ 113 w 122"/>
                <a:gd name="T15" fmla="*/ 20 h 68"/>
                <a:gd name="T16" fmla="*/ 109 w 122"/>
                <a:gd name="T17" fmla="*/ 15 h 68"/>
                <a:gd name="T18" fmla="*/ 106 w 122"/>
                <a:gd name="T19" fmla="*/ 12 h 68"/>
                <a:gd name="T20" fmla="*/ 101 w 122"/>
                <a:gd name="T21" fmla="*/ 10 h 68"/>
                <a:gd name="T22" fmla="*/ 91 w 122"/>
                <a:gd name="T23" fmla="*/ 5 h 68"/>
                <a:gd name="T24" fmla="*/ 80 w 122"/>
                <a:gd name="T25" fmla="*/ 2 h 68"/>
                <a:gd name="T26" fmla="*/ 68 w 122"/>
                <a:gd name="T27" fmla="*/ 0 h 68"/>
                <a:gd name="T28" fmla="*/ 57 w 122"/>
                <a:gd name="T29" fmla="*/ 0 h 68"/>
                <a:gd name="T30" fmla="*/ 44 w 122"/>
                <a:gd name="T31" fmla="*/ 2 h 68"/>
                <a:gd name="T32" fmla="*/ 23 w 122"/>
                <a:gd name="T33" fmla="*/ 5 h 68"/>
                <a:gd name="T34" fmla="*/ 9 w 122"/>
                <a:gd name="T35" fmla="*/ 8 h 68"/>
                <a:gd name="T36" fmla="*/ 2 w 122"/>
                <a:gd name="T37" fmla="*/ 10 h 68"/>
                <a:gd name="T38" fmla="*/ 3 w 122"/>
                <a:gd name="T39" fmla="*/ 15 h 68"/>
                <a:gd name="T40" fmla="*/ 2 w 122"/>
                <a:gd name="T41" fmla="*/ 24 h 68"/>
                <a:gd name="T42" fmla="*/ 0 w 122"/>
                <a:gd name="T43" fmla="*/ 37 h 68"/>
                <a:gd name="T44" fmla="*/ 0 w 122"/>
                <a:gd name="T45" fmla="*/ 45 h 68"/>
                <a:gd name="T46" fmla="*/ 9 w 122"/>
                <a:gd name="T47" fmla="*/ 28 h 68"/>
                <a:gd name="T48" fmla="*/ 12 w 122"/>
                <a:gd name="T49" fmla="*/ 21 h 68"/>
                <a:gd name="T50" fmla="*/ 14 w 122"/>
                <a:gd name="T51" fmla="*/ 16 h 68"/>
                <a:gd name="T52" fmla="*/ 18 w 122"/>
                <a:gd name="T53" fmla="*/ 13 h 68"/>
                <a:gd name="T54" fmla="*/ 20 w 122"/>
                <a:gd name="T55" fmla="*/ 12 h 68"/>
                <a:gd name="T56" fmla="*/ 26 w 122"/>
                <a:gd name="T57" fmla="*/ 11 h 68"/>
                <a:gd name="T58" fmla="*/ 27 w 122"/>
                <a:gd name="T59" fmla="*/ 11 h 68"/>
                <a:gd name="T60" fmla="*/ 31 w 122"/>
                <a:gd name="T61" fmla="*/ 12 h 68"/>
                <a:gd name="T62" fmla="*/ 34 w 122"/>
                <a:gd name="T63" fmla="*/ 12 h 68"/>
                <a:gd name="T64" fmla="*/ 35 w 122"/>
                <a:gd name="T65" fmla="*/ 11 h 68"/>
                <a:gd name="T66" fmla="*/ 36 w 122"/>
                <a:gd name="T67" fmla="*/ 10 h 68"/>
                <a:gd name="T68" fmla="*/ 36 w 122"/>
                <a:gd name="T69" fmla="*/ 8 h 68"/>
                <a:gd name="T70" fmla="*/ 37 w 122"/>
                <a:gd name="T71" fmla="*/ 7 h 68"/>
                <a:gd name="T72" fmla="*/ 41 w 122"/>
                <a:gd name="T73" fmla="*/ 7 h 68"/>
                <a:gd name="T74" fmla="*/ 45 w 122"/>
                <a:gd name="T75" fmla="*/ 8 h 68"/>
                <a:gd name="T76" fmla="*/ 50 w 122"/>
                <a:gd name="T77" fmla="*/ 11 h 68"/>
                <a:gd name="T78" fmla="*/ 53 w 122"/>
                <a:gd name="T79" fmla="*/ 11 h 68"/>
                <a:gd name="T80" fmla="*/ 55 w 122"/>
                <a:gd name="T81" fmla="*/ 10 h 68"/>
                <a:gd name="T82" fmla="*/ 60 w 122"/>
                <a:gd name="T83" fmla="*/ 11 h 68"/>
                <a:gd name="T84" fmla="*/ 63 w 122"/>
                <a:gd name="T85" fmla="*/ 12 h 68"/>
                <a:gd name="T86" fmla="*/ 67 w 122"/>
                <a:gd name="T87" fmla="*/ 15 h 68"/>
                <a:gd name="T88" fmla="*/ 69 w 122"/>
                <a:gd name="T89" fmla="*/ 14 h 68"/>
                <a:gd name="T90" fmla="*/ 73 w 122"/>
                <a:gd name="T91" fmla="*/ 14 h 68"/>
                <a:gd name="T92" fmla="*/ 78 w 122"/>
                <a:gd name="T93" fmla="*/ 14 h 68"/>
                <a:gd name="T94" fmla="*/ 81 w 122"/>
                <a:gd name="T95" fmla="*/ 13 h 68"/>
                <a:gd name="T96" fmla="*/ 85 w 122"/>
                <a:gd name="T97" fmla="*/ 12 h 68"/>
                <a:gd name="T98" fmla="*/ 90 w 122"/>
                <a:gd name="T99" fmla="*/ 11 h 68"/>
                <a:gd name="T100" fmla="*/ 93 w 122"/>
                <a:gd name="T101" fmla="*/ 12 h 68"/>
                <a:gd name="T102" fmla="*/ 97 w 122"/>
                <a:gd name="T103" fmla="*/ 15 h 68"/>
                <a:gd name="T104" fmla="*/ 104 w 122"/>
                <a:gd name="T105" fmla="*/ 26 h 68"/>
                <a:gd name="T106" fmla="*/ 113 w 122"/>
                <a:gd name="T107" fmla="*/ 39 h 68"/>
                <a:gd name="T108" fmla="*/ 115 w 122"/>
                <a:gd name="T109" fmla="*/ 46 h 68"/>
                <a:gd name="T110" fmla="*/ 117 w 122"/>
                <a:gd name="T111" fmla="*/ 55 h 68"/>
                <a:gd name="T112" fmla="*/ 120 w 122"/>
                <a:gd name="T113" fmla="*/ 68 h 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22" h="68">
                  <a:moveTo>
                    <a:pt x="120" y="68"/>
                  </a:moveTo>
                  <a:lnTo>
                    <a:pt x="121" y="59"/>
                  </a:lnTo>
                  <a:lnTo>
                    <a:pt x="122" y="51"/>
                  </a:lnTo>
                  <a:lnTo>
                    <a:pt x="121" y="43"/>
                  </a:lnTo>
                  <a:lnTo>
                    <a:pt x="120" y="36"/>
                  </a:lnTo>
                  <a:lnTo>
                    <a:pt x="118" y="30"/>
                  </a:lnTo>
                  <a:lnTo>
                    <a:pt x="116" y="24"/>
                  </a:lnTo>
                  <a:lnTo>
                    <a:pt x="113" y="20"/>
                  </a:lnTo>
                  <a:lnTo>
                    <a:pt x="109" y="15"/>
                  </a:lnTo>
                  <a:lnTo>
                    <a:pt x="106" y="12"/>
                  </a:lnTo>
                  <a:lnTo>
                    <a:pt x="101" y="10"/>
                  </a:lnTo>
                  <a:lnTo>
                    <a:pt x="91" y="5"/>
                  </a:lnTo>
                  <a:lnTo>
                    <a:pt x="80" y="2"/>
                  </a:lnTo>
                  <a:lnTo>
                    <a:pt x="68" y="0"/>
                  </a:lnTo>
                  <a:lnTo>
                    <a:pt x="57" y="0"/>
                  </a:lnTo>
                  <a:lnTo>
                    <a:pt x="44" y="2"/>
                  </a:lnTo>
                  <a:lnTo>
                    <a:pt x="23" y="5"/>
                  </a:lnTo>
                  <a:lnTo>
                    <a:pt x="9" y="8"/>
                  </a:lnTo>
                  <a:lnTo>
                    <a:pt x="2" y="10"/>
                  </a:lnTo>
                  <a:lnTo>
                    <a:pt x="3" y="15"/>
                  </a:lnTo>
                  <a:lnTo>
                    <a:pt x="2" y="24"/>
                  </a:lnTo>
                  <a:lnTo>
                    <a:pt x="0" y="37"/>
                  </a:lnTo>
                  <a:lnTo>
                    <a:pt x="0" y="45"/>
                  </a:lnTo>
                  <a:lnTo>
                    <a:pt x="9" y="28"/>
                  </a:lnTo>
                  <a:lnTo>
                    <a:pt x="12" y="21"/>
                  </a:lnTo>
                  <a:lnTo>
                    <a:pt x="14" y="16"/>
                  </a:lnTo>
                  <a:lnTo>
                    <a:pt x="18" y="13"/>
                  </a:lnTo>
                  <a:lnTo>
                    <a:pt x="20" y="12"/>
                  </a:lnTo>
                  <a:lnTo>
                    <a:pt x="26" y="11"/>
                  </a:lnTo>
                  <a:lnTo>
                    <a:pt x="27" y="11"/>
                  </a:lnTo>
                  <a:lnTo>
                    <a:pt x="31" y="12"/>
                  </a:lnTo>
                  <a:lnTo>
                    <a:pt x="34" y="12"/>
                  </a:lnTo>
                  <a:lnTo>
                    <a:pt x="35" y="11"/>
                  </a:lnTo>
                  <a:lnTo>
                    <a:pt x="36" y="10"/>
                  </a:lnTo>
                  <a:lnTo>
                    <a:pt x="36" y="8"/>
                  </a:lnTo>
                  <a:lnTo>
                    <a:pt x="37" y="7"/>
                  </a:lnTo>
                  <a:lnTo>
                    <a:pt x="41" y="7"/>
                  </a:lnTo>
                  <a:lnTo>
                    <a:pt x="45" y="8"/>
                  </a:lnTo>
                  <a:lnTo>
                    <a:pt x="50" y="11"/>
                  </a:lnTo>
                  <a:lnTo>
                    <a:pt x="53" y="11"/>
                  </a:lnTo>
                  <a:lnTo>
                    <a:pt x="55" y="10"/>
                  </a:lnTo>
                  <a:lnTo>
                    <a:pt x="60" y="11"/>
                  </a:lnTo>
                  <a:lnTo>
                    <a:pt x="63" y="12"/>
                  </a:lnTo>
                  <a:lnTo>
                    <a:pt x="67" y="15"/>
                  </a:lnTo>
                  <a:lnTo>
                    <a:pt x="69" y="14"/>
                  </a:lnTo>
                  <a:lnTo>
                    <a:pt x="73" y="14"/>
                  </a:lnTo>
                  <a:lnTo>
                    <a:pt x="78" y="14"/>
                  </a:lnTo>
                  <a:lnTo>
                    <a:pt x="81" y="13"/>
                  </a:lnTo>
                  <a:lnTo>
                    <a:pt x="85" y="12"/>
                  </a:lnTo>
                  <a:lnTo>
                    <a:pt x="90" y="11"/>
                  </a:lnTo>
                  <a:lnTo>
                    <a:pt x="93" y="12"/>
                  </a:lnTo>
                  <a:lnTo>
                    <a:pt x="97" y="15"/>
                  </a:lnTo>
                  <a:lnTo>
                    <a:pt x="104" y="26"/>
                  </a:lnTo>
                  <a:lnTo>
                    <a:pt x="113" y="39"/>
                  </a:lnTo>
                  <a:lnTo>
                    <a:pt x="115" y="46"/>
                  </a:lnTo>
                  <a:lnTo>
                    <a:pt x="117" y="55"/>
                  </a:lnTo>
                  <a:lnTo>
                    <a:pt x="12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7" name="Freeform 521"/>
            <p:cNvSpPr>
              <a:spLocks/>
            </p:cNvSpPr>
            <p:nvPr/>
          </p:nvSpPr>
          <p:spPr bwMode="auto">
            <a:xfrm>
              <a:off x="1647" y="3132"/>
              <a:ext cx="98" cy="26"/>
            </a:xfrm>
            <a:custGeom>
              <a:avLst/>
              <a:gdLst>
                <a:gd name="T0" fmla="*/ 98 w 98"/>
                <a:gd name="T1" fmla="*/ 0 h 26"/>
                <a:gd name="T2" fmla="*/ 90 w 98"/>
                <a:gd name="T3" fmla="*/ 4 h 26"/>
                <a:gd name="T4" fmla="*/ 81 w 98"/>
                <a:gd name="T5" fmla="*/ 6 h 26"/>
                <a:gd name="T6" fmla="*/ 69 w 98"/>
                <a:gd name="T7" fmla="*/ 9 h 26"/>
                <a:gd name="T8" fmla="*/ 65 w 98"/>
                <a:gd name="T9" fmla="*/ 10 h 26"/>
                <a:gd name="T10" fmla="*/ 61 w 98"/>
                <a:gd name="T11" fmla="*/ 11 h 26"/>
                <a:gd name="T12" fmla="*/ 57 w 98"/>
                <a:gd name="T13" fmla="*/ 15 h 26"/>
                <a:gd name="T14" fmla="*/ 54 w 98"/>
                <a:gd name="T15" fmla="*/ 18 h 26"/>
                <a:gd name="T16" fmla="*/ 52 w 98"/>
                <a:gd name="T17" fmla="*/ 19 h 26"/>
                <a:gd name="T18" fmla="*/ 49 w 98"/>
                <a:gd name="T19" fmla="*/ 20 h 26"/>
                <a:gd name="T20" fmla="*/ 46 w 98"/>
                <a:gd name="T21" fmla="*/ 19 h 26"/>
                <a:gd name="T22" fmla="*/ 38 w 98"/>
                <a:gd name="T23" fmla="*/ 16 h 26"/>
                <a:gd name="T24" fmla="*/ 31 w 98"/>
                <a:gd name="T25" fmla="*/ 13 h 26"/>
                <a:gd name="T26" fmla="*/ 28 w 98"/>
                <a:gd name="T27" fmla="*/ 13 h 26"/>
                <a:gd name="T28" fmla="*/ 27 w 98"/>
                <a:gd name="T29" fmla="*/ 13 h 26"/>
                <a:gd name="T30" fmla="*/ 26 w 98"/>
                <a:gd name="T31" fmla="*/ 15 h 26"/>
                <a:gd name="T32" fmla="*/ 22 w 98"/>
                <a:gd name="T33" fmla="*/ 15 h 26"/>
                <a:gd name="T34" fmla="*/ 13 w 98"/>
                <a:gd name="T35" fmla="*/ 13 h 26"/>
                <a:gd name="T36" fmla="*/ 0 w 98"/>
                <a:gd name="T37" fmla="*/ 11 h 26"/>
                <a:gd name="T38" fmla="*/ 47 w 98"/>
                <a:gd name="T39" fmla="*/ 26 h 26"/>
                <a:gd name="T40" fmla="*/ 51 w 98"/>
                <a:gd name="T41" fmla="*/ 24 h 26"/>
                <a:gd name="T42" fmla="*/ 57 w 98"/>
                <a:gd name="T43" fmla="*/ 23 h 26"/>
                <a:gd name="T44" fmla="*/ 66 w 98"/>
                <a:gd name="T45" fmla="*/ 21 h 26"/>
                <a:gd name="T46" fmla="*/ 76 w 98"/>
                <a:gd name="T47" fmla="*/ 18 h 26"/>
                <a:gd name="T48" fmla="*/ 84 w 98"/>
                <a:gd name="T49" fmla="*/ 15 h 26"/>
                <a:gd name="T50" fmla="*/ 90 w 98"/>
                <a:gd name="T51" fmla="*/ 11 h 26"/>
                <a:gd name="T52" fmla="*/ 93 w 98"/>
                <a:gd name="T53" fmla="*/ 8 h 26"/>
                <a:gd name="T54" fmla="*/ 95 w 98"/>
                <a:gd name="T55" fmla="*/ 5 h 26"/>
                <a:gd name="T56" fmla="*/ 97 w 98"/>
                <a:gd name="T57" fmla="*/ 2 h 26"/>
                <a:gd name="T58" fmla="*/ 98 w 98"/>
                <a:gd name="T59" fmla="*/ 0 h 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8" h="26">
                  <a:moveTo>
                    <a:pt x="98" y="0"/>
                  </a:moveTo>
                  <a:lnTo>
                    <a:pt x="90" y="4"/>
                  </a:lnTo>
                  <a:lnTo>
                    <a:pt x="81" y="6"/>
                  </a:lnTo>
                  <a:lnTo>
                    <a:pt x="69" y="9"/>
                  </a:lnTo>
                  <a:lnTo>
                    <a:pt x="65" y="10"/>
                  </a:lnTo>
                  <a:lnTo>
                    <a:pt x="61" y="11"/>
                  </a:lnTo>
                  <a:lnTo>
                    <a:pt x="57" y="15"/>
                  </a:lnTo>
                  <a:lnTo>
                    <a:pt x="54" y="18"/>
                  </a:lnTo>
                  <a:lnTo>
                    <a:pt x="52" y="19"/>
                  </a:lnTo>
                  <a:lnTo>
                    <a:pt x="49" y="20"/>
                  </a:lnTo>
                  <a:lnTo>
                    <a:pt x="46" y="19"/>
                  </a:lnTo>
                  <a:lnTo>
                    <a:pt x="38" y="16"/>
                  </a:lnTo>
                  <a:lnTo>
                    <a:pt x="31" y="13"/>
                  </a:lnTo>
                  <a:lnTo>
                    <a:pt x="28" y="13"/>
                  </a:lnTo>
                  <a:lnTo>
                    <a:pt x="27" y="13"/>
                  </a:lnTo>
                  <a:lnTo>
                    <a:pt x="26" y="15"/>
                  </a:lnTo>
                  <a:lnTo>
                    <a:pt x="22" y="15"/>
                  </a:lnTo>
                  <a:lnTo>
                    <a:pt x="13" y="13"/>
                  </a:lnTo>
                  <a:lnTo>
                    <a:pt x="0" y="11"/>
                  </a:lnTo>
                  <a:lnTo>
                    <a:pt x="47" y="26"/>
                  </a:lnTo>
                  <a:lnTo>
                    <a:pt x="51" y="24"/>
                  </a:lnTo>
                  <a:lnTo>
                    <a:pt x="57" y="23"/>
                  </a:lnTo>
                  <a:lnTo>
                    <a:pt x="66" y="21"/>
                  </a:lnTo>
                  <a:lnTo>
                    <a:pt x="76" y="18"/>
                  </a:lnTo>
                  <a:lnTo>
                    <a:pt x="84" y="15"/>
                  </a:lnTo>
                  <a:lnTo>
                    <a:pt x="90" y="11"/>
                  </a:lnTo>
                  <a:lnTo>
                    <a:pt x="93" y="8"/>
                  </a:lnTo>
                  <a:lnTo>
                    <a:pt x="95" y="5"/>
                  </a:lnTo>
                  <a:lnTo>
                    <a:pt x="97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8" name="Freeform 522"/>
            <p:cNvSpPr>
              <a:spLocks/>
            </p:cNvSpPr>
            <p:nvPr/>
          </p:nvSpPr>
          <p:spPr bwMode="auto">
            <a:xfrm>
              <a:off x="1586" y="3040"/>
              <a:ext cx="50" cy="101"/>
            </a:xfrm>
            <a:custGeom>
              <a:avLst/>
              <a:gdLst>
                <a:gd name="T0" fmla="*/ 25 w 50"/>
                <a:gd name="T1" fmla="*/ 90 h 101"/>
                <a:gd name="T2" fmla="*/ 28 w 50"/>
                <a:gd name="T3" fmla="*/ 94 h 101"/>
                <a:gd name="T4" fmla="*/ 33 w 50"/>
                <a:gd name="T5" fmla="*/ 96 h 101"/>
                <a:gd name="T6" fmla="*/ 41 w 50"/>
                <a:gd name="T7" fmla="*/ 100 h 101"/>
                <a:gd name="T8" fmla="*/ 48 w 50"/>
                <a:gd name="T9" fmla="*/ 101 h 101"/>
                <a:gd name="T10" fmla="*/ 50 w 50"/>
                <a:gd name="T11" fmla="*/ 101 h 101"/>
                <a:gd name="T12" fmla="*/ 45 w 50"/>
                <a:gd name="T13" fmla="*/ 98 h 101"/>
                <a:gd name="T14" fmla="*/ 41 w 50"/>
                <a:gd name="T15" fmla="*/ 96 h 101"/>
                <a:gd name="T16" fmla="*/ 36 w 50"/>
                <a:gd name="T17" fmla="*/ 92 h 101"/>
                <a:gd name="T18" fmla="*/ 33 w 50"/>
                <a:gd name="T19" fmla="*/ 87 h 101"/>
                <a:gd name="T20" fmla="*/ 26 w 50"/>
                <a:gd name="T21" fmla="*/ 77 h 101"/>
                <a:gd name="T22" fmla="*/ 20 w 50"/>
                <a:gd name="T23" fmla="*/ 65 h 101"/>
                <a:gd name="T24" fmla="*/ 17 w 50"/>
                <a:gd name="T25" fmla="*/ 55 h 101"/>
                <a:gd name="T26" fmla="*/ 14 w 50"/>
                <a:gd name="T27" fmla="*/ 46 h 101"/>
                <a:gd name="T28" fmla="*/ 12 w 50"/>
                <a:gd name="T29" fmla="*/ 37 h 101"/>
                <a:gd name="T30" fmla="*/ 12 w 50"/>
                <a:gd name="T31" fmla="*/ 31 h 101"/>
                <a:gd name="T32" fmla="*/ 13 w 50"/>
                <a:gd name="T33" fmla="*/ 25 h 101"/>
                <a:gd name="T34" fmla="*/ 16 w 50"/>
                <a:gd name="T35" fmla="*/ 21 h 101"/>
                <a:gd name="T36" fmla="*/ 18 w 50"/>
                <a:gd name="T37" fmla="*/ 17 h 101"/>
                <a:gd name="T38" fmla="*/ 25 w 50"/>
                <a:gd name="T39" fmla="*/ 13 h 101"/>
                <a:gd name="T40" fmla="*/ 27 w 50"/>
                <a:gd name="T41" fmla="*/ 10 h 101"/>
                <a:gd name="T42" fmla="*/ 25 w 50"/>
                <a:gd name="T43" fmla="*/ 6 h 101"/>
                <a:gd name="T44" fmla="*/ 22 w 50"/>
                <a:gd name="T45" fmla="*/ 2 h 101"/>
                <a:gd name="T46" fmla="*/ 20 w 50"/>
                <a:gd name="T47" fmla="*/ 0 h 101"/>
                <a:gd name="T48" fmla="*/ 18 w 50"/>
                <a:gd name="T49" fmla="*/ 0 h 101"/>
                <a:gd name="T50" fmla="*/ 16 w 50"/>
                <a:gd name="T51" fmla="*/ 1 h 101"/>
                <a:gd name="T52" fmla="*/ 13 w 50"/>
                <a:gd name="T53" fmla="*/ 3 h 101"/>
                <a:gd name="T54" fmla="*/ 10 w 50"/>
                <a:gd name="T55" fmla="*/ 10 h 101"/>
                <a:gd name="T56" fmla="*/ 5 w 50"/>
                <a:gd name="T57" fmla="*/ 19 h 101"/>
                <a:gd name="T58" fmla="*/ 3 w 50"/>
                <a:gd name="T59" fmla="*/ 27 h 101"/>
                <a:gd name="T60" fmla="*/ 0 w 50"/>
                <a:gd name="T61" fmla="*/ 37 h 101"/>
                <a:gd name="T62" fmla="*/ 1 w 50"/>
                <a:gd name="T63" fmla="*/ 41 h 101"/>
                <a:gd name="T64" fmla="*/ 3 w 50"/>
                <a:gd name="T65" fmla="*/ 48 h 101"/>
                <a:gd name="T66" fmla="*/ 12 w 50"/>
                <a:gd name="T67" fmla="*/ 66 h 101"/>
                <a:gd name="T68" fmla="*/ 25 w 50"/>
                <a:gd name="T69" fmla="*/ 90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0" h="101">
                  <a:moveTo>
                    <a:pt x="25" y="90"/>
                  </a:moveTo>
                  <a:lnTo>
                    <a:pt x="28" y="94"/>
                  </a:lnTo>
                  <a:lnTo>
                    <a:pt x="33" y="96"/>
                  </a:lnTo>
                  <a:lnTo>
                    <a:pt x="41" y="100"/>
                  </a:lnTo>
                  <a:lnTo>
                    <a:pt x="48" y="101"/>
                  </a:lnTo>
                  <a:lnTo>
                    <a:pt x="50" y="101"/>
                  </a:lnTo>
                  <a:lnTo>
                    <a:pt x="45" y="98"/>
                  </a:lnTo>
                  <a:lnTo>
                    <a:pt x="41" y="96"/>
                  </a:lnTo>
                  <a:lnTo>
                    <a:pt x="36" y="92"/>
                  </a:lnTo>
                  <a:lnTo>
                    <a:pt x="33" y="87"/>
                  </a:lnTo>
                  <a:lnTo>
                    <a:pt x="26" y="77"/>
                  </a:lnTo>
                  <a:lnTo>
                    <a:pt x="20" y="65"/>
                  </a:lnTo>
                  <a:lnTo>
                    <a:pt x="17" y="55"/>
                  </a:lnTo>
                  <a:lnTo>
                    <a:pt x="14" y="46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3" y="25"/>
                  </a:lnTo>
                  <a:lnTo>
                    <a:pt x="16" y="21"/>
                  </a:lnTo>
                  <a:lnTo>
                    <a:pt x="18" y="17"/>
                  </a:lnTo>
                  <a:lnTo>
                    <a:pt x="25" y="13"/>
                  </a:lnTo>
                  <a:lnTo>
                    <a:pt x="27" y="10"/>
                  </a:lnTo>
                  <a:lnTo>
                    <a:pt x="25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3" y="3"/>
                  </a:lnTo>
                  <a:lnTo>
                    <a:pt x="10" y="10"/>
                  </a:lnTo>
                  <a:lnTo>
                    <a:pt x="5" y="19"/>
                  </a:lnTo>
                  <a:lnTo>
                    <a:pt x="3" y="27"/>
                  </a:lnTo>
                  <a:lnTo>
                    <a:pt x="0" y="37"/>
                  </a:lnTo>
                  <a:lnTo>
                    <a:pt x="1" y="41"/>
                  </a:lnTo>
                  <a:lnTo>
                    <a:pt x="3" y="48"/>
                  </a:lnTo>
                  <a:lnTo>
                    <a:pt x="12" y="66"/>
                  </a:lnTo>
                  <a:lnTo>
                    <a:pt x="25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69" name="Freeform 523"/>
            <p:cNvSpPr>
              <a:spLocks/>
            </p:cNvSpPr>
            <p:nvPr/>
          </p:nvSpPr>
          <p:spPr bwMode="auto">
            <a:xfrm>
              <a:off x="1757" y="3063"/>
              <a:ext cx="44" cy="108"/>
            </a:xfrm>
            <a:custGeom>
              <a:avLst/>
              <a:gdLst>
                <a:gd name="T0" fmla="*/ 14 w 44"/>
                <a:gd name="T1" fmla="*/ 34 h 108"/>
                <a:gd name="T2" fmla="*/ 20 w 44"/>
                <a:gd name="T3" fmla="*/ 35 h 108"/>
                <a:gd name="T4" fmla="*/ 26 w 44"/>
                <a:gd name="T5" fmla="*/ 38 h 108"/>
                <a:gd name="T6" fmla="*/ 30 w 44"/>
                <a:gd name="T7" fmla="*/ 40 h 108"/>
                <a:gd name="T8" fmla="*/ 32 w 44"/>
                <a:gd name="T9" fmla="*/ 42 h 108"/>
                <a:gd name="T10" fmla="*/ 32 w 44"/>
                <a:gd name="T11" fmla="*/ 45 h 108"/>
                <a:gd name="T12" fmla="*/ 31 w 44"/>
                <a:gd name="T13" fmla="*/ 53 h 108"/>
                <a:gd name="T14" fmla="*/ 29 w 44"/>
                <a:gd name="T15" fmla="*/ 61 h 108"/>
                <a:gd name="T16" fmla="*/ 29 w 44"/>
                <a:gd name="T17" fmla="*/ 65 h 108"/>
                <a:gd name="T18" fmla="*/ 30 w 44"/>
                <a:gd name="T19" fmla="*/ 70 h 108"/>
                <a:gd name="T20" fmla="*/ 31 w 44"/>
                <a:gd name="T21" fmla="*/ 81 h 108"/>
                <a:gd name="T22" fmla="*/ 31 w 44"/>
                <a:gd name="T23" fmla="*/ 93 h 108"/>
                <a:gd name="T24" fmla="*/ 31 w 44"/>
                <a:gd name="T25" fmla="*/ 108 h 108"/>
                <a:gd name="T26" fmla="*/ 34 w 44"/>
                <a:gd name="T27" fmla="*/ 94 h 108"/>
                <a:gd name="T28" fmla="*/ 36 w 44"/>
                <a:gd name="T29" fmla="*/ 79 h 108"/>
                <a:gd name="T30" fmla="*/ 37 w 44"/>
                <a:gd name="T31" fmla="*/ 62 h 108"/>
                <a:gd name="T32" fmla="*/ 40 w 44"/>
                <a:gd name="T33" fmla="*/ 58 h 108"/>
                <a:gd name="T34" fmla="*/ 43 w 44"/>
                <a:gd name="T35" fmla="*/ 55 h 108"/>
                <a:gd name="T36" fmla="*/ 44 w 44"/>
                <a:gd name="T37" fmla="*/ 51 h 108"/>
                <a:gd name="T38" fmla="*/ 43 w 44"/>
                <a:gd name="T39" fmla="*/ 48 h 108"/>
                <a:gd name="T40" fmla="*/ 42 w 44"/>
                <a:gd name="T41" fmla="*/ 43 h 108"/>
                <a:gd name="T42" fmla="*/ 40 w 44"/>
                <a:gd name="T43" fmla="*/ 42 h 108"/>
                <a:gd name="T44" fmla="*/ 37 w 44"/>
                <a:gd name="T45" fmla="*/ 35 h 108"/>
                <a:gd name="T46" fmla="*/ 35 w 44"/>
                <a:gd name="T47" fmla="*/ 30 h 108"/>
                <a:gd name="T48" fmla="*/ 31 w 44"/>
                <a:gd name="T49" fmla="*/ 25 h 108"/>
                <a:gd name="T50" fmla="*/ 29 w 44"/>
                <a:gd name="T51" fmla="*/ 23 h 108"/>
                <a:gd name="T52" fmla="*/ 24 w 44"/>
                <a:gd name="T53" fmla="*/ 19 h 108"/>
                <a:gd name="T54" fmla="*/ 22 w 44"/>
                <a:gd name="T55" fmla="*/ 19 h 108"/>
                <a:gd name="T56" fmla="*/ 19 w 44"/>
                <a:gd name="T57" fmla="*/ 12 h 108"/>
                <a:gd name="T58" fmla="*/ 15 w 44"/>
                <a:gd name="T59" fmla="*/ 8 h 108"/>
                <a:gd name="T60" fmla="*/ 12 w 44"/>
                <a:gd name="T61" fmla="*/ 4 h 108"/>
                <a:gd name="T62" fmla="*/ 8 w 44"/>
                <a:gd name="T63" fmla="*/ 2 h 108"/>
                <a:gd name="T64" fmla="*/ 3 w 44"/>
                <a:gd name="T65" fmla="*/ 0 h 108"/>
                <a:gd name="T66" fmla="*/ 0 w 44"/>
                <a:gd name="T67" fmla="*/ 0 h 108"/>
                <a:gd name="T68" fmla="*/ 7 w 44"/>
                <a:gd name="T69" fmla="*/ 4 h 108"/>
                <a:gd name="T70" fmla="*/ 12 w 44"/>
                <a:gd name="T71" fmla="*/ 9 h 108"/>
                <a:gd name="T72" fmla="*/ 14 w 44"/>
                <a:gd name="T73" fmla="*/ 16 h 108"/>
                <a:gd name="T74" fmla="*/ 15 w 44"/>
                <a:gd name="T75" fmla="*/ 22 h 108"/>
                <a:gd name="T76" fmla="*/ 15 w 44"/>
                <a:gd name="T77" fmla="*/ 26 h 108"/>
                <a:gd name="T78" fmla="*/ 15 w 44"/>
                <a:gd name="T79" fmla="*/ 31 h 108"/>
                <a:gd name="T80" fmla="*/ 14 w 44"/>
                <a:gd name="T81" fmla="*/ 34 h 10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4" h="108">
                  <a:moveTo>
                    <a:pt x="14" y="34"/>
                  </a:moveTo>
                  <a:lnTo>
                    <a:pt x="20" y="35"/>
                  </a:lnTo>
                  <a:lnTo>
                    <a:pt x="26" y="38"/>
                  </a:lnTo>
                  <a:lnTo>
                    <a:pt x="30" y="40"/>
                  </a:lnTo>
                  <a:lnTo>
                    <a:pt x="32" y="42"/>
                  </a:lnTo>
                  <a:lnTo>
                    <a:pt x="32" y="45"/>
                  </a:lnTo>
                  <a:lnTo>
                    <a:pt x="31" y="53"/>
                  </a:lnTo>
                  <a:lnTo>
                    <a:pt x="29" y="61"/>
                  </a:lnTo>
                  <a:lnTo>
                    <a:pt x="29" y="65"/>
                  </a:lnTo>
                  <a:lnTo>
                    <a:pt x="30" y="70"/>
                  </a:lnTo>
                  <a:lnTo>
                    <a:pt x="31" y="81"/>
                  </a:lnTo>
                  <a:lnTo>
                    <a:pt x="31" y="93"/>
                  </a:lnTo>
                  <a:lnTo>
                    <a:pt x="31" y="108"/>
                  </a:lnTo>
                  <a:lnTo>
                    <a:pt x="34" y="94"/>
                  </a:lnTo>
                  <a:lnTo>
                    <a:pt x="36" y="79"/>
                  </a:lnTo>
                  <a:lnTo>
                    <a:pt x="37" y="62"/>
                  </a:lnTo>
                  <a:lnTo>
                    <a:pt x="40" y="58"/>
                  </a:lnTo>
                  <a:lnTo>
                    <a:pt x="43" y="55"/>
                  </a:lnTo>
                  <a:lnTo>
                    <a:pt x="44" y="51"/>
                  </a:lnTo>
                  <a:lnTo>
                    <a:pt x="43" y="48"/>
                  </a:lnTo>
                  <a:lnTo>
                    <a:pt x="42" y="43"/>
                  </a:lnTo>
                  <a:lnTo>
                    <a:pt x="40" y="42"/>
                  </a:lnTo>
                  <a:lnTo>
                    <a:pt x="37" y="35"/>
                  </a:lnTo>
                  <a:lnTo>
                    <a:pt x="35" y="30"/>
                  </a:lnTo>
                  <a:lnTo>
                    <a:pt x="31" y="25"/>
                  </a:lnTo>
                  <a:lnTo>
                    <a:pt x="29" y="23"/>
                  </a:lnTo>
                  <a:lnTo>
                    <a:pt x="24" y="19"/>
                  </a:lnTo>
                  <a:lnTo>
                    <a:pt x="22" y="19"/>
                  </a:lnTo>
                  <a:lnTo>
                    <a:pt x="19" y="12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8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7" y="4"/>
                  </a:lnTo>
                  <a:lnTo>
                    <a:pt x="12" y="9"/>
                  </a:lnTo>
                  <a:lnTo>
                    <a:pt x="14" y="16"/>
                  </a:lnTo>
                  <a:lnTo>
                    <a:pt x="15" y="22"/>
                  </a:lnTo>
                  <a:lnTo>
                    <a:pt x="15" y="26"/>
                  </a:lnTo>
                  <a:lnTo>
                    <a:pt x="15" y="31"/>
                  </a:lnTo>
                  <a:lnTo>
                    <a:pt x="14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0" name="Freeform 524"/>
            <p:cNvSpPr>
              <a:spLocks/>
            </p:cNvSpPr>
            <p:nvPr/>
          </p:nvSpPr>
          <p:spPr bwMode="auto">
            <a:xfrm>
              <a:off x="1614" y="3147"/>
              <a:ext cx="190" cy="112"/>
            </a:xfrm>
            <a:custGeom>
              <a:avLst/>
              <a:gdLst>
                <a:gd name="T0" fmla="*/ 188 w 190"/>
                <a:gd name="T1" fmla="*/ 0 h 112"/>
                <a:gd name="T2" fmla="*/ 188 w 190"/>
                <a:gd name="T3" fmla="*/ 11 h 112"/>
                <a:gd name="T4" fmla="*/ 186 w 190"/>
                <a:gd name="T5" fmla="*/ 21 h 112"/>
                <a:gd name="T6" fmla="*/ 185 w 190"/>
                <a:gd name="T7" fmla="*/ 30 h 112"/>
                <a:gd name="T8" fmla="*/ 181 w 190"/>
                <a:gd name="T9" fmla="*/ 40 h 112"/>
                <a:gd name="T10" fmla="*/ 178 w 190"/>
                <a:gd name="T11" fmla="*/ 48 h 112"/>
                <a:gd name="T12" fmla="*/ 174 w 190"/>
                <a:gd name="T13" fmla="*/ 56 h 112"/>
                <a:gd name="T14" fmla="*/ 165 w 190"/>
                <a:gd name="T15" fmla="*/ 69 h 112"/>
                <a:gd name="T16" fmla="*/ 156 w 190"/>
                <a:gd name="T17" fmla="*/ 81 h 112"/>
                <a:gd name="T18" fmla="*/ 147 w 190"/>
                <a:gd name="T19" fmla="*/ 89 h 112"/>
                <a:gd name="T20" fmla="*/ 140 w 190"/>
                <a:gd name="T21" fmla="*/ 95 h 112"/>
                <a:gd name="T22" fmla="*/ 134 w 190"/>
                <a:gd name="T23" fmla="*/ 97 h 112"/>
                <a:gd name="T24" fmla="*/ 52 w 190"/>
                <a:gd name="T25" fmla="*/ 84 h 112"/>
                <a:gd name="T26" fmla="*/ 43 w 190"/>
                <a:gd name="T27" fmla="*/ 82 h 112"/>
                <a:gd name="T28" fmla="*/ 22 w 190"/>
                <a:gd name="T29" fmla="*/ 79 h 112"/>
                <a:gd name="T30" fmla="*/ 12 w 190"/>
                <a:gd name="T31" fmla="*/ 79 h 112"/>
                <a:gd name="T32" fmla="*/ 5 w 190"/>
                <a:gd name="T33" fmla="*/ 79 h 112"/>
                <a:gd name="T34" fmla="*/ 1 w 190"/>
                <a:gd name="T35" fmla="*/ 79 h 112"/>
                <a:gd name="T36" fmla="*/ 0 w 190"/>
                <a:gd name="T37" fmla="*/ 80 h 112"/>
                <a:gd name="T38" fmla="*/ 0 w 190"/>
                <a:gd name="T39" fmla="*/ 81 h 112"/>
                <a:gd name="T40" fmla="*/ 2 w 190"/>
                <a:gd name="T41" fmla="*/ 83 h 112"/>
                <a:gd name="T42" fmla="*/ 65 w 190"/>
                <a:gd name="T43" fmla="*/ 92 h 112"/>
                <a:gd name="T44" fmla="*/ 94 w 190"/>
                <a:gd name="T45" fmla="*/ 103 h 112"/>
                <a:gd name="T46" fmla="*/ 117 w 190"/>
                <a:gd name="T47" fmla="*/ 110 h 112"/>
                <a:gd name="T48" fmla="*/ 126 w 190"/>
                <a:gd name="T49" fmla="*/ 112 h 112"/>
                <a:gd name="T50" fmla="*/ 132 w 190"/>
                <a:gd name="T51" fmla="*/ 112 h 112"/>
                <a:gd name="T52" fmla="*/ 136 w 190"/>
                <a:gd name="T53" fmla="*/ 112 h 112"/>
                <a:gd name="T54" fmla="*/ 140 w 190"/>
                <a:gd name="T55" fmla="*/ 111 h 112"/>
                <a:gd name="T56" fmla="*/ 147 w 190"/>
                <a:gd name="T57" fmla="*/ 108 h 112"/>
                <a:gd name="T58" fmla="*/ 151 w 190"/>
                <a:gd name="T59" fmla="*/ 104 h 112"/>
                <a:gd name="T60" fmla="*/ 154 w 190"/>
                <a:gd name="T61" fmla="*/ 103 h 112"/>
                <a:gd name="T62" fmla="*/ 162 w 190"/>
                <a:gd name="T63" fmla="*/ 92 h 112"/>
                <a:gd name="T64" fmla="*/ 170 w 190"/>
                <a:gd name="T65" fmla="*/ 83 h 112"/>
                <a:gd name="T66" fmla="*/ 175 w 190"/>
                <a:gd name="T67" fmla="*/ 74 h 112"/>
                <a:gd name="T68" fmla="*/ 180 w 190"/>
                <a:gd name="T69" fmla="*/ 65 h 112"/>
                <a:gd name="T70" fmla="*/ 183 w 190"/>
                <a:gd name="T71" fmla="*/ 56 h 112"/>
                <a:gd name="T72" fmla="*/ 186 w 190"/>
                <a:gd name="T73" fmla="*/ 48 h 112"/>
                <a:gd name="T74" fmla="*/ 189 w 190"/>
                <a:gd name="T75" fmla="*/ 32 h 112"/>
                <a:gd name="T76" fmla="*/ 190 w 190"/>
                <a:gd name="T77" fmla="*/ 19 h 112"/>
                <a:gd name="T78" fmla="*/ 189 w 190"/>
                <a:gd name="T79" fmla="*/ 9 h 112"/>
                <a:gd name="T80" fmla="*/ 188 w 190"/>
                <a:gd name="T81" fmla="*/ 0 h 1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0" h="112">
                  <a:moveTo>
                    <a:pt x="188" y="0"/>
                  </a:moveTo>
                  <a:lnTo>
                    <a:pt x="188" y="11"/>
                  </a:lnTo>
                  <a:lnTo>
                    <a:pt x="186" y="21"/>
                  </a:lnTo>
                  <a:lnTo>
                    <a:pt x="185" y="30"/>
                  </a:lnTo>
                  <a:lnTo>
                    <a:pt x="181" y="40"/>
                  </a:lnTo>
                  <a:lnTo>
                    <a:pt x="178" y="48"/>
                  </a:lnTo>
                  <a:lnTo>
                    <a:pt x="174" y="56"/>
                  </a:lnTo>
                  <a:lnTo>
                    <a:pt x="165" y="69"/>
                  </a:lnTo>
                  <a:lnTo>
                    <a:pt x="156" y="81"/>
                  </a:lnTo>
                  <a:lnTo>
                    <a:pt x="147" y="89"/>
                  </a:lnTo>
                  <a:lnTo>
                    <a:pt x="140" y="95"/>
                  </a:lnTo>
                  <a:lnTo>
                    <a:pt x="134" y="97"/>
                  </a:lnTo>
                  <a:lnTo>
                    <a:pt x="52" y="84"/>
                  </a:lnTo>
                  <a:lnTo>
                    <a:pt x="43" y="82"/>
                  </a:lnTo>
                  <a:lnTo>
                    <a:pt x="22" y="79"/>
                  </a:lnTo>
                  <a:lnTo>
                    <a:pt x="12" y="79"/>
                  </a:lnTo>
                  <a:lnTo>
                    <a:pt x="5" y="79"/>
                  </a:lnTo>
                  <a:lnTo>
                    <a:pt x="1" y="79"/>
                  </a:lnTo>
                  <a:lnTo>
                    <a:pt x="0" y="80"/>
                  </a:lnTo>
                  <a:lnTo>
                    <a:pt x="0" y="81"/>
                  </a:lnTo>
                  <a:lnTo>
                    <a:pt x="2" y="83"/>
                  </a:lnTo>
                  <a:lnTo>
                    <a:pt x="65" y="92"/>
                  </a:lnTo>
                  <a:lnTo>
                    <a:pt x="94" y="103"/>
                  </a:lnTo>
                  <a:lnTo>
                    <a:pt x="117" y="110"/>
                  </a:lnTo>
                  <a:lnTo>
                    <a:pt x="126" y="112"/>
                  </a:lnTo>
                  <a:lnTo>
                    <a:pt x="132" y="112"/>
                  </a:lnTo>
                  <a:lnTo>
                    <a:pt x="136" y="112"/>
                  </a:lnTo>
                  <a:lnTo>
                    <a:pt x="140" y="111"/>
                  </a:lnTo>
                  <a:lnTo>
                    <a:pt x="147" y="108"/>
                  </a:lnTo>
                  <a:lnTo>
                    <a:pt x="151" y="104"/>
                  </a:lnTo>
                  <a:lnTo>
                    <a:pt x="154" y="103"/>
                  </a:lnTo>
                  <a:lnTo>
                    <a:pt x="162" y="92"/>
                  </a:lnTo>
                  <a:lnTo>
                    <a:pt x="170" y="83"/>
                  </a:lnTo>
                  <a:lnTo>
                    <a:pt x="175" y="74"/>
                  </a:lnTo>
                  <a:lnTo>
                    <a:pt x="180" y="65"/>
                  </a:lnTo>
                  <a:lnTo>
                    <a:pt x="183" y="56"/>
                  </a:lnTo>
                  <a:lnTo>
                    <a:pt x="186" y="48"/>
                  </a:lnTo>
                  <a:lnTo>
                    <a:pt x="189" y="32"/>
                  </a:lnTo>
                  <a:lnTo>
                    <a:pt x="190" y="19"/>
                  </a:lnTo>
                  <a:lnTo>
                    <a:pt x="189" y="9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71" name="Freeform 525"/>
            <p:cNvSpPr>
              <a:spLocks/>
            </p:cNvSpPr>
            <p:nvPr/>
          </p:nvSpPr>
          <p:spPr bwMode="auto">
            <a:xfrm>
              <a:off x="1529" y="3110"/>
              <a:ext cx="181" cy="181"/>
            </a:xfrm>
            <a:custGeom>
              <a:avLst/>
              <a:gdLst>
                <a:gd name="T0" fmla="*/ 19 w 181"/>
                <a:gd name="T1" fmla="*/ 42 h 181"/>
                <a:gd name="T2" fmla="*/ 19 w 181"/>
                <a:gd name="T3" fmla="*/ 37 h 181"/>
                <a:gd name="T4" fmla="*/ 19 w 181"/>
                <a:gd name="T5" fmla="*/ 22 h 181"/>
                <a:gd name="T6" fmla="*/ 18 w 181"/>
                <a:gd name="T7" fmla="*/ 15 h 181"/>
                <a:gd name="T8" fmla="*/ 16 w 181"/>
                <a:gd name="T9" fmla="*/ 8 h 181"/>
                <a:gd name="T10" fmla="*/ 14 w 181"/>
                <a:gd name="T11" fmla="*/ 3 h 181"/>
                <a:gd name="T12" fmla="*/ 13 w 181"/>
                <a:gd name="T13" fmla="*/ 1 h 181"/>
                <a:gd name="T14" fmla="*/ 11 w 181"/>
                <a:gd name="T15" fmla="*/ 1 h 181"/>
                <a:gd name="T16" fmla="*/ 11 w 181"/>
                <a:gd name="T17" fmla="*/ 0 h 181"/>
                <a:gd name="T18" fmla="*/ 8 w 181"/>
                <a:gd name="T19" fmla="*/ 0 h 181"/>
                <a:gd name="T20" fmla="*/ 7 w 181"/>
                <a:gd name="T21" fmla="*/ 1 h 181"/>
                <a:gd name="T22" fmla="*/ 6 w 181"/>
                <a:gd name="T23" fmla="*/ 6 h 181"/>
                <a:gd name="T24" fmla="*/ 4 w 181"/>
                <a:gd name="T25" fmla="*/ 7 h 181"/>
                <a:gd name="T26" fmla="*/ 3 w 181"/>
                <a:gd name="T27" fmla="*/ 9 h 181"/>
                <a:gd name="T28" fmla="*/ 0 w 181"/>
                <a:gd name="T29" fmla="*/ 10 h 181"/>
                <a:gd name="T30" fmla="*/ 0 w 181"/>
                <a:gd name="T31" fmla="*/ 14 h 181"/>
                <a:gd name="T32" fmla="*/ 2 w 181"/>
                <a:gd name="T33" fmla="*/ 17 h 181"/>
                <a:gd name="T34" fmla="*/ 4 w 181"/>
                <a:gd name="T35" fmla="*/ 22 h 181"/>
                <a:gd name="T36" fmla="*/ 10 w 181"/>
                <a:gd name="T37" fmla="*/ 26 h 181"/>
                <a:gd name="T38" fmla="*/ 10 w 181"/>
                <a:gd name="T39" fmla="*/ 30 h 181"/>
                <a:gd name="T40" fmla="*/ 11 w 181"/>
                <a:gd name="T41" fmla="*/ 40 h 181"/>
                <a:gd name="T42" fmla="*/ 13 w 181"/>
                <a:gd name="T43" fmla="*/ 47 h 181"/>
                <a:gd name="T44" fmla="*/ 16 w 181"/>
                <a:gd name="T45" fmla="*/ 56 h 181"/>
                <a:gd name="T46" fmla="*/ 22 w 181"/>
                <a:gd name="T47" fmla="*/ 67 h 181"/>
                <a:gd name="T48" fmla="*/ 30 w 181"/>
                <a:gd name="T49" fmla="*/ 81 h 181"/>
                <a:gd name="T50" fmla="*/ 34 w 181"/>
                <a:gd name="T51" fmla="*/ 87 h 181"/>
                <a:gd name="T52" fmla="*/ 38 w 181"/>
                <a:gd name="T53" fmla="*/ 90 h 181"/>
                <a:gd name="T54" fmla="*/ 44 w 181"/>
                <a:gd name="T55" fmla="*/ 94 h 181"/>
                <a:gd name="T56" fmla="*/ 49 w 181"/>
                <a:gd name="T57" fmla="*/ 96 h 181"/>
                <a:gd name="T58" fmla="*/ 57 w 181"/>
                <a:gd name="T59" fmla="*/ 101 h 181"/>
                <a:gd name="T60" fmla="*/ 60 w 181"/>
                <a:gd name="T61" fmla="*/ 104 h 181"/>
                <a:gd name="T62" fmla="*/ 63 w 181"/>
                <a:gd name="T63" fmla="*/ 108 h 181"/>
                <a:gd name="T64" fmla="*/ 66 w 181"/>
                <a:gd name="T65" fmla="*/ 114 h 181"/>
                <a:gd name="T66" fmla="*/ 69 w 181"/>
                <a:gd name="T67" fmla="*/ 121 h 181"/>
                <a:gd name="T68" fmla="*/ 77 w 181"/>
                <a:gd name="T69" fmla="*/ 132 h 181"/>
                <a:gd name="T70" fmla="*/ 84 w 181"/>
                <a:gd name="T71" fmla="*/ 137 h 181"/>
                <a:gd name="T72" fmla="*/ 93 w 181"/>
                <a:gd name="T73" fmla="*/ 145 h 181"/>
                <a:gd name="T74" fmla="*/ 107 w 181"/>
                <a:gd name="T75" fmla="*/ 153 h 181"/>
                <a:gd name="T76" fmla="*/ 112 w 181"/>
                <a:gd name="T77" fmla="*/ 157 h 181"/>
                <a:gd name="T78" fmla="*/ 122 w 181"/>
                <a:gd name="T79" fmla="*/ 166 h 181"/>
                <a:gd name="T80" fmla="*/ 130 w 181"/>
                <a:gd name="T81" fmla="*/ 171 h 181"/>
                <a:gd name="T82" fmla="*/ 139 w 181"/>
                <a:gd name="T83" fmla="*/ 175 h 181"/>
                <a:gd name="T84" fmla="*/ 149 w 181"/>
                <a:gd name="T85" fmla="*/ 179 h 181"/>
                <a:gd name="T86" fmla="*/ 161 w 181"/>
                <a:gd name="T87" fmla="*/ 181 h 181"/>
                <a:gd name="T88" fmla="*/ 165 w 181"/>
                <a:gd name="T89" fmla="*/ 179 h 181"/>
                <a:gd name="T90" fmla="*/ 173 w 181"/>
                <a:gd name="T91" fmla="*/ 173 h 181"/>
                <a:gd name="T92" fmla="*/ 178 w 181"/>
                <a:gd name="T93" fmla="*/ 169 h 181"/>
                <a:gd name="T94" fmla="*/ 180 w 181"/>
                <a:gd name="T95" fmla="*/ 166 h 181"/>
                <a:gd name="T96" fmla="*/ 181 w 181"/>
                <a:gd name="T97" fmla="*/ 163 h 181"/>
                <a:gd name="T98" fmla="*/ 180 w 181"/>
                <a:gd name="T99" fmla="*/ 161 h 181"/>
                <a:gd name="T100" fmla="*/ 179 w 181"/>
                <a:gd name="T101" fmla="*/ 161 h 181"/>
                <a:gd name="T102" fmla="*/ 167 w 181"/>
                <a:gd name="T103" fmla="*/ 161 h 181"/>
                <a:gd name="T104" fmla="*/ 157 w 181"/>
                <a:gd name="T105" fmla="*/ 163 h 181"/>
                <a:gd name="T106" fmla="*/ 149 w 181"/>
                <a:gd name="T107" fmla="*/ 164 h 181"/>
                <a:gd name="T108" fmla="*/ 139 w 181"/>
                <a:gd name="T109" fmla="*/ 156 h 181"/>
                <a:gd name="T110" fmla="*/ 126 w 181"/>
                <a:gd name="T111" fmla="*/ 147 h 181"/>
                <a:gd name="T112" fmla="*/ 109 w 181"/>
                <a:gd name="T113" fmla="*/ 137 h 181"/>
                <a:gd name="T114" fmla="*/ 84 w 181"/>
                <a:gd name="T115" fmla="*/ 126 h 181"/>
                <a:gd name="T116" fmla="*/ 19 w 181"/>
                <a:gd name="T117" fmla="*/ 42 h 1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1" h="181">
                  <a:moveTo>
                    <a:pt x="19" y="42"/>
                  </a:moveTo>
                  <a:lnTo>
                    <a:pt x="19" y="37"/>
                  </a:lnTo>
                  <a:lnTo>
                    <a:pt x="19" y="22"/>
                  </a:lnTo>
                  <a:lnTo>
                    <a:pt x="18" y="15"/>
                  </a:lnTo>
                  <a:lnTo>
                    <a:pt x="16" y="8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6"/>
                  </a:lnTo>
                  <a:lnTo>
                    <a:pt x="4" y="7"/>
                  </a:lnTo>
                  <a:lnTo>
                    <a:pt x="3" y="9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4" y="22"/>
                  </a:lnTo>
                  <a:lnTo>
                    <a:pt x="10" y="26"/>
                  </a:lnTo>
                  <a:lnTo>
                    <a:pt x="10" y="30"/>
                  </a:lnTo>
                  <a:lnTo>
                    <a:pt x="11" y="40"/>
                  </a:lnTo>
                  <a:lnTo>
                    <a:pt x="13" y="47"/>
                  </a:lnTo>
                  <a:lnTo>
                    <a:pt x="16" y="56"/>
                  </a:lnTo>
                  <a:lnTo>
                    <a:pt x="22" y="67"/>
                  </a:lnTo>
                  <a:lnTo>
                    <a:pt x="30" y="81"/>
                  </a:lnTo>
                  <a:lnTo>
                    <a:pt x="34" y="87"/>
                  </a:lnTo>
                  <a:lnTo>
                    <a:pt x="38" y="90"/>
                  </a:lnTo>
                  <a:lnTo>
                    <a:pt x="44" y="94"/>
                  </a:lnTo>
                  <a:lnTo>
                    <a:pt x="49" y="96"/>
                  </a:lnTo>
                  <a:lnTo>
                    <a:pt x="57" y="101"/>
                  </a:lnTo>
                  <a:lnTo>
                    <a:pt x="60" y="104"/>
                  </a:lnTo>
                  <a:lnTo>
                    <a:pt x="63" y="108"/>
                  </a:lnTo>
                  <a:lnTo>
                    <a:pt x="66" y="114"/>
                  </a:lnTo>
                  <a:lnTo>
                    <a:pt x="69" y="121"/>
                  </a:lnTo>
                  <a:lnTo>
                    <a:pt x="77" y="132"/>
                  </a:lnTo>
                  <a:lnTo>
                    <a:pt x="84" y="137"/>
                  </a:lnTo>
                  <a:lnTo>
                    <a:pt x="93" y="145"/>
                  </a:lnTo>
                  <a:lnTo>
                    <a:pt x="107" y="153"/>
                  </a:lnTo>
                  <a:lnTo>
                    <a:pt x="112" y="157"/>
                  </a:lnTo>
                  <a:lnTo>
                    <a:pt x="122" y="166"/>
                  </a:lnTo>
                  <a:lnTo>
                    <a:pt x="130" y="171"/>
                  </a:lnTo>
                  <a:lnTo>
                    <a:pt x="139" y="175"/>
                  </a:lnTo>
                  <a:lnTo>
                    <a:pt x="149" y="179"/>
                  </a:lnTo>
                  <a:lnTo>
                    <a:pt x="161" y="181"/>
                  </a:lnTo>
                  <a:lnTo>
                    <a:pt x="165" y="179"/>
                  </a:lnTo>
                  <a:lnTo>
                    <a:pt x="173" y="173"/>
                  </a:lnTo>
                  <a:lnTo>
                    <a:pt x="178" y="169"/>
                  </a:lnTo>
                  <a:lnTo>
                    <a:pt x="180" y="166"/>
                  </a:lnTo>
                  <a:lnTo>
                    <a:pt x="181" y="163"/>
                  </a:lnTo>
                  <a:lnTo>
                    <a:pt x="180" y="161"/>
                  </a:lnTo>
                  <a:lnTo>
                    <a:pt x="179" y="161"/>
                  </a:lnTo>
                  <a:lnTo>
                    <a:pt x="167" y="161"/>
                  </a:lnTo>
                  <a:lnTo>
                    <a:pt x="157" y="163"/>
                  </a:lnTo>
                  <a:lnTo>
                    <a:pt x="149" y="164"/>
                  </a:lnTo>
                  <a:lnTo>
                    <a:pt x="139" y="156"/>
                  </a:lnTo>
                  <a:lnTo>
                    <a:pt x="126" y="147"/>
                  </a:lnTo>
                  <a:lnTo>
                    <a:pt x="109" y="137"/>
                  </a:lnTo>
                  <a:lnTo>
                    <a:pt x="84" y="126"/>
                  </a:lnTo>
                  <a:lnTo>
                    <a:pt x="19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7" name="Freeform 526"/>
          <p:cNvSpPr>
            <a:spLocks/>
          </p:cNvSpPr>
          <p:nvPr/>
        </p:nvSpPr>
        <p:spPr bwMode="auto">
          <a:xfrm>
            <a:off x="2565400" y="5243513"/>
            <a:ext cx="455613" cy="468312"/>
          </a:xfrm>
          <a:custGeom>
            <a:avLst/>
            <a:gdLst>
              <a:gd name="T0" fmla="*/ 430213 w 287"/>
              <a:gd name="T1" fmla="*/ 165100 h 295"/>
              <a:gd name="T2" fmla="*/ 449263 w 287"/>
              <a:gd name="T3" fmla="*/ 203200 h 295"/>
              <a:gd name="T4" fmla="*/ 455613 w 287"/>
              <a:gd name="T5" fmla="*/ 219075 h 295"/>
              <a:gd name="T6" fmla="*/ 454025 w 287"/>
              <a:gd name="T7" fmla="*/ 228600 h 295"/>
              <a:gd name="T8" fmla="*/ 444500 w 287"/>
              <a:gd name="T9" fmla="*/ 246062 h 295"/>
              <a:gd name="T10" fmla="*/ 441325 w 287"/>
              <a:gd name="T11" fmla="*/ 266700 h 295"/>
              <a:gd name="T12" fmla="*/ 441325 w 287"/>
              <a:gd name="T13" fmla="*/ 277812 h 295"/>
              <a:gd name="T14" fmla="*/ 433388 w 287"/>
              <a:gd name="T15" fmla="*/ 296862 h 295"/>
              <a:gd name="T16" fmla="*/ 420688 w 287"/>
              <a:gd name="T17" fmla="*/ 309562 h 295"/>
              <a:gd name="T18" fmla="*/ 409575 w 287"/>
              <a:gd name="T19" fmla="*/ 327025 h 295"/>
              <a:gd name="T20" fmla="*/ 395288 w 287"/>
              <a:gd name="T21" fmla="*/ 373062 h 295"/>
              <a:gd name="T22" fmla="*/ 381000 w 287"/>
              <a:gd name="T23" fmla="*/ 401637 h 295"/>
              <a:gd name="T24" fmla="*/ 371475 w 287"/>
              <a:gd name="T25" fmla="*/ 409575 h 295"/>
              <a:gd name="T26" fmla="*/ 369888 w 287"/>
              <a:gd name="T27" fmla="*/ 430212 h 295"/>
              <a:gd name="T28" fmla="*/ 360363 w 287"/>
              <a:gd name="T29" fmla="*/ 446087 h 295"/>
              <a:gd name="T30" fmla="*/ 344488 w 287"/>
              <a:gd name="T31" fmla="*/ 461962 h 295"/>
              <a:gd name="T32" fmla="*/ 328613 w 287"/>
              <a:gd name="T33" fmla="*/ 466725 h 295"/>
              <a:gd name="T34" fmla="*/ 300038 w 287"/>
              <a:gd name="T35" fmla="*/ 468312 h 295"/>
              <a:gd name="T36" fmla="*/ 261938 w 287"/>
              <a:gd name="T37" fmla="*/ 460375 h 295"/>
              <a:gd name="T38" fmla="*/ 203200 w 287"/>
              <a:gd name="T39" fmla="*/ 452437 h 295"/>
              <a:gd name="T40" fmla="*/ 184150 w 287"/>
              <a:gd name="T41" fmla="*/ 452437 h 295"/>
              <a:gd name="T42" fmla="*/ 152400 w 287"/>
              <a:gd name="T43" fmla="*/ 444500 h 295"/>
              <a:gd name="T44" fmla="*/ 127000 w 287"/>
              <a:gd name="T45" fmla="*/ 433387 h 295"/>
              <a:gd name="T46" fmla="*/ 98425 w 287"/>
              <a:gd name="T47" fmla="*/ 415925 h 295"/>
              <a:gd name="T48" fmla="*/ 71438 w 287"/>
              <a:gd name="T49" fmla="*/ 384175 h 295"/>
              <a:gd name="T50" fmla="*/ 47625 w 287"/>
              <a:gd name="T51" fmla="*/ 342900 h 295"/>
              <a:gd name="T52" fmla="*/ 31750 w 287"/>
              <a:gd name="T53" fmla="*/ 311150 h 295"/>
              <a:gd name="T54" fmla="*/ 17463 w 287"/>
              <a:gd name="T55" fmla="*/ 293687 h 295"/>
              <a:gd name="T56" fmla="*/ 3175 w 287"/>
              <a:gd name="T57" fmla="*/ 257175 h 295"/>
              <a:gd name="T58" fmla="*/ 0 w 287"/>
              <a:gd name="T59" fmla="*/ 215900 h 295"/>
              <a:gd name="T60" fmla="*/ 4763 w 287"/>
              <a:gd name="T61" fmla="*/ 185737 h 295"/>
              <a:gd name="T62" fmla="*/ 19050 w 287"/>
              <a:gd name="T63" fmla="*/ 155575 h 295"/>
              <a:gd name="T64" fmla="*/ 44450 w 287"/>
              <a:gd name="T65" fmla="*/ 127000 h 295"/>
              <a:gd name="T66" fmla="*/ 68263 w 287"/>
              <a:gd name="T67" fmla="*/ 107950 h 295"/>
              <a:gd name="T68" fmla="*/ 100013 w 287"/>
              <a:gd name="T69" fmla="*/ 90487 h 295"/>
              <a:gd name="T70" fmla="*/ 128588 w 287"/>
              <a:gd name="T71" fmla="*/ 71437 h 295"/>
              <a:gd name="T72" fmla="*/ 149225 w 287"/>
              <a:gd name="T73" fmla="*/ 46037 h 295"/>
              <a:gd name="T74" fmla="*/ 169863 w 287"/>
              <a:gd name="T75" fmla="*/ 30162 h 295"/>
              <a:gd name="T76" fmla="*/ 207963 w 287"/>
              <a:gd name="T77" fmla="*/ 12700 h 295"/>
              <a:gd name="T78" fmla="*/ 241300 w 287"/>
              <a:gd name="T79" fmla="*/ 7937 h 295"/>
              <a:gd name="T80" fmla="*/ 266700 w 287"/>
              <a:gd name="T81" fmla="*/ 11112 h 295"/>
              <a:gd name="T82" fmla="*/ 282575 w 287"/>
              <a:gd name="T83" fmla="*/ 3175 h 295"/>
              <a:gd name="T84" fmla="*/ 295275 w 287"/>
              <a:gd name="T85" fmla="*/ 3175 h 295"/>
              <a:gd name="T86" fmla="*/ 306388 w 287"/>
              <a:gd name="T87" fmla="*/ 12700 h 295"/>
              <a:gd name="T88" fmla="*/ 315913 w 287"/>
              <a:gd name="T89" fmla="*/ 22225 h 295"/>
              <a:gd name="T90" fmla="*/ 311150 w 287"/>
              <a:gd name="T91" fmla="*/ 28575 h 295"/>
              <a:gd name="T92" fmla="*/ 320675 w 287"/>
              <a:gd name="T93" fmla="*/ 31750 h 295"/>
              <a:gd name="T94" fmla="*/ 320675 w 287"/>
              <a:gd name="T95" fmla="*/ 34925 h 295"/>
              <a:gd name="T96" fmla="*/ 379413 w 287"/>
              <a:gd name="T97" fmla="*/ 46037 h 295"/>
              <a:gd name="T98" fmla="*/ 396875 w 287"/>
              <a:gd name="T99" fmla="*/ 55562 h 295"/>
              <a:gd name="T100" fmla="*/ 404813 w 287"/>
              <a:gd name="T101" fmla="*/ 57150 h 295"/>
              <a:gd name="T102" fmla="*/ 415925 w 287"/>
              <a:gd name="T103" fmla="*/ 71437 h 295"/>
              <a:gd name="T104" fmla="*/ 415925 w 287"/>
              <a:gd name="T105" fmla="*/ 87312 h 295"/>
              <a:gd name="T106" fmla="*/ 430213 w 287"/>
              <a:gd name="T107" fmla="*/ 107950 h 295"/>
              <a:gd name="T108" fmla="*/ 436563 w 287"/>
              <a:gd name="T109" fmla="*/ 119062 h 295"/>
              <a:gd name="T110" fmla="*/ 441325 w 287"/>
              <a:gd name="T111" fmla="*/ 133350 h 295"/>
              <a:gd name="T112" fmla="*/ 436563 w 287"/>
              <a:gd name="T113" fmla="*/ 144462 h 295"/>
              <a:gd name="T114" fmla="*/ 428625 w 287"/>
              <a:gd name="T115" fmla="*/ 149225 h 2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7" h="295">
                <a:moveTo>
                  <a:pt x="266" y="97"/>
                </a:moveTo>
                <a:lnTo>
                  <a:pt x="271" y="104"/>
                </a:lnTo>
                <a:lnTo>
                  <a:pt x="280" y="118"/>
                </a:lnTo>
                <a:lnTo>
                  <a:pt x="283" y="128"/>
                </a:lnTo>
                <a:lnTo>
                  <a:pt x="287" y="135"/>
                </a:lnTo>
                <a:lnTo>
                  <a:pt x="287" y="138"/>
                </a:lnTo>
                <a:lnTo>
                  <a:pt x="287" y="141"/>
                </a:lnTo>
                <a:lnTo>
                  <a:pt x="286" y="144"/>
                </a:lnTo>
                <a:lnTo>
                  <a:pt x="283" y="145"/>
                </a:lnTo>
                <a:lnTo>
                  <a:pt x="280" y="155"/>
                </a:lnTo>
                <a:lnTo>
                  <a:pt x="278" y="164"/>
                </a:lnTo>
                <a:lnTo>
                  <a:pt x="278" y="168"/>
                </a:lnTo>
                <a:lnTo>
                  <a:pt x="278" y="171"/>
                </a:lnTo>
                <a:lnTo>
                  <a:pt x="278" y="175"/>
                </a:lnTo>
                <a:lnTo>
                  <a:pt x="275" y="183"/>
                </a:lnTo>
                <a:lnTo>
                  <a:pt x="273" y="187"/>
                </a:lnTo>
                <a:lnTo>
                  <a:pt x="271" y="192"/>
                </a:lnTo>
                <a:lnTo>
                  <a:pt x="265" y="195"/>
                </a:lnTo>
                <a:lnTo>
                  <a:pt x="259" y="196"/>
                </a:lnTo>
                <a:lnTo>
                  <a:pt x="258" y="206"/>
                </a:lnTo>
                <a:lnTo>
                  <a:pt x="252" y="224"/>
                </a:lnTo>
                <a:lnTo>
                  <a:pt x="249" y="235"/>
                </a:lnTo>
                <a:lnTo>
                  <a:pt x="244" y="245"/>
                </a:lnTo>
                <a:lnTo>
                  <a:pt x="240" y="253"/>
                </a:lnTo>
                <a:lnTo>
                  <a:pt x="236" y="256"/>
                </a:lnTo>
                <a:lnTo>
                  <a:pt x="234" y="258"/>
                </a:lnTo>
                <a:lnTo>
                  <a:pt x="234" y="262"/>
                </a:lnTo>
                <a:lnTo>
                  <a:pt x="233" y="271"/>
                </a:lnTo>
                <a:lnTo>
                  <a:pt x="231" y="277"/>
                </a:lnTo>
                <a:lnTo>
                  <a:pt x="227" y="281"/>
                </a:lnTo>
                <a:lnTo>
                  <a:pt x="223" y="287"/>
                </a:lnTo>
                <a:lnTo>
                  <a:pt x="217" y="291"/>
                </a:lnTo>
                <a:lnTo>
                  <a:pt x="212" y="293"/>
                </a:lnTo>
                <a:lnTo>
                  <a:pt x="207" y="294"/>
                </a:lnTo>
                <a:lnTo>
                  <a:pt x="199" y="295"/>
                </a:lnTo>
                <a:lnTo>
                  <a:pt x="189" y="295"/>
                </a:lnTo>
                <a:lnTo>
                  <a:pt x="178" y="294"/>
                </a:lnTo>
                <a:lnTo>
                  <a:pt x="165" y="290"/>
                </a:lnTo>
                <a:lnTo>
                  <a:pt x="152" y="283"/>
                </a:lnTo>
                <a:lnTo>
                  <a:pt x="128" y="285"/>
                </a:lnTo>
                <a:lnTo>
                  <a:pt x="124" y="285"/>
                </a:lnTo>
                <a:lnTo>
                  <a:pt x="116" y="285"/>
                </a:lnTo>
                <a:lnTo>
                  <a:pt x="104" y="282"/>
                </a:lnTo>
                <a:lnTo>
                  <a:pt x="96" y="280"/>
                </a:lnTo>
                <a:lnTo>
                  <a:pt x="88" y="278"/>
                </a:lnTo>
                <a:lnTo>
                  <a:pt x="80" y="273"/>
                </a:lnTo>
                <a:lnTo>
                  <a:pt x="70" y="269"/>
                </a:lnTo>
                <a:lnTo>
                  <a:pt x="62" y="262"/>
                </a:lnTo>
                <a:lnTo>
                  <a:pt x="53" y="253"/>
                </a:lnTo>
                <a:lnTo>
                  <a:pt x="45" y="242"/>
                </a:lnTo>
                <a:lnTo>
                  <a:pt x="38" y="231"/>
                </a:lnTo>
                <a:lnTo>
                  <a:pt x="30" y="216"/>
                </a:lnTo>
                <a:lnTo>
                  <a:pt x="25" y="200"/>
                </a:lnTo>
                <a:lnTo>
                  <a:pt x="20" y="196"/>
                </a:lnTo>
                <a:lnTo>
                  <a:pt x="15" y="192"/>
                </a:lnTo>
                <a:lnTo>
                  <a:pt x="11" y="185"/>
                </a:lnTo>
                <a:lnTo>
                  <a:pt x="6" y="176"/>
                </a:lnTo>
                <a:lnTo>
                  <a:pt x="2" y="162"/>
                </a:lnTo>
                <a:lnTo>
                  <a:pt x="0" y="146"/>
                </a:lnTo>
                <a:lnTo>
                  <a:pt x="0" y="136"/>
                </a:lnTo>
                <a:lnTo>
                  <a:pt x="0" y="125"/>
                </a:lnTo>
                <a:lnTo>
                  <a:pt x="3" y="117"/>
                </a:lnTo>
                <a:lnTo>
                  <a:pt x="6" y="108"/>
                </a:lnTo>
                <a:lnTo>
                  <a:pt x="12" y="98"/>
                </a:lnTo>
                <a:lnTo>
                  <a:pt x="22" y="85"/>
                </a:lnTo>
                <a:lnTo>
                  <a:pt x="28" y="80"/>
                </a:lnTo>
                <a:lnTo>
                  <a:pt x="35" y="74"/>
                </a:lnTo>
                <a:lnTo>
                  <a:pt x="43" y="68"/>
                </a:lnTo>
                <a:lnTo>
                  <a:pt x="52" y="62"/>
                </a:lnTo>
                <a:lnTo>
                  <a:pt x="63" y="57"/>
                </a:lnTo>
                <a:lnTo>
                  <a:pt x="75" y="52"/>
                </a:lnTo>
                <a:lnTo>
                  <a:pt x="81" y="45"/>
                </a:lnTo>
                <a:lnTo>
                  <a:pt x="86" y="38"/>
                </a:lnTo>
                <a:lnTo>
                  <a:pt x="94" y="29"/>
                </a:lnTo>
                <a:lnTo>
                  <a:pt x="100" y="23"/>
                </a:lnTo>
                <a:lnTo>
                  <a:pt x="107" y="19"/>
                </a:lnTo>
                <a:lnTo>
                  <a:pt x="120" y="12"/>
                </a:lnTo>
                <a:lnTo>
                  <a:pt x="131" y="8"/>
                </a:lnTo>
                <a:lnTo>
                  <a:pt x="143" y="6"/>
                </a:lnTo>
                <a:lnTo>
                  <a:pt x="152" y="5"/>
                </a:lnTo>
                <a:lnTo>
                  <a:pt x="160" y="6"/>
                </a:lnTo>
                <a:lnTo>
                  <a:pt x="168" y="7"/>
                </a:lnTo>
                <a:lnTo>
                  <a:pt x="170" y="5"/>
                </a:lnTo>
                <a:lnTo>
                  <a:pt x="178" y="2"/>
                </a:lnTo>
                <a:lnTo>
                  <a:pt x="181" y="0"/>
                </a:lnTo>
                <a:lnTo>
                  <a:pt x="186" y="2"/>
                </a:lnTo>
                <a:lnTo>
                  <a:pt x="189" y="4"/>
                </a:lnTo>
                <a:lnTo>
                  <a:pt x="193" y="8"/>
                </a:lnTo>
                <a:lnTo>
                  <a:pt x="197" y="12"/>
                </a:lnTo>
                <a:lnTo>
                  <a:pt x="199" y="14"/>
                </a:lnTo>
                <a:lnTo>
                  <a:pt x="199" y="17"/>
                </a:lnTo>
                <a:lnTo>
                  <a:pt x="196" y="18"/>
                </a:lnTo>
                <a:lnTo>
                  <a:pt x="200" y="19"/>
                </a:lnTo>
                <a:lnTo>
                  <a:pt x="202" y="20"/>
                </a:lnTo>
                <a:lnTo>
                  <a:pt x="203" y="21"/>
                </a:lnTo>
                <a:lnTo>
                  <a:pt x="202" y="22"/>
                </a:lnTo>
                <a:lnTo>
                  <a:pt x="223" y="26"/>
                </a:lnTo>
                <a:lnTo>
                  <a:pt x="239" y="29"/>
                </a:lnTo>
                <a:lnTo>
                  <a:pt x="246" y="33"/>
                </a:lnTo>
                <a:lnTo>
                  <a:pt x="250" y="35"/>
                </a:lnTo>
                <a:lnTo>
                  <a:pt x="251" y="35"/>
                </a:lnTo>
                <a:lnTo>
                  <a:pt x="255" y="36"/>
                </a:lnTo>
                <a:lnTo>
                  <a:pt x="258" y="39"/>
                </a:lnTo>
                <a:lnTo>
                  <a:pt x="262" y="45"/>
                </a:lnTo>
                <a:lnTo>
                  <a:pt x="262" y="51"/>
                </a:lnTo>
                <a:lnTo>
                  <a:pt x="262" y="55"/>
                </a:lnTo>
                <a:lnTo>
                  <a:pt x="261" y="59"/>
                </a:lnTo>
                <a:lnTo>
                  <a:pt x="271" y="68"/>
                </a:lnTo>
                <a:lnTo>
                  <a:pt x="273" y="72"/>
                </a:lnTo>
                <a:lnTo>
                  <a:pt x="275" y="75"/>
                </a:lnTo>
                <a:lnTo>
                  <a:pt x="278" y="80"/>
                </a:lnTo>
                <a:lnTo>
                  <a:pt x="278" y="84"/>
                </a:lnTo>
                <a:lnTo>
                  <a:pt x="277" y="89"/>
                </a:lnTo>
                <a:lnTo>
                  <a:pt x="275" y="91"/>
                </a:lnTo>
                <a:lnTo>
                  <a:pt x="273" y="93"/>
                </a:lnTo>
                <a:lnTo>
                  <a:pt x="270" y="94"/>
                </a:lnTo>
                <a:lnTo>
                  <a:pt x="266" y="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78" name="Group 527"/>
          <p:cNvGrpSpPr>
            <a:grpSpLocks/>
          </p:cNvGrpSpPr>
          <p:nvPr/>
        </p:nvGrpSpPr>
        <p:grpSpPr bwMode="auto">
          <a:xfrm>
            <a:off x="2586038" y="5253038"/>
            <a:ext cx="415925" cy="449262"/>
            <a:chOff x="1629" y="3309"/>
            <a:chExt cx="262" cy="283"/>
          </a:xfrm>
        </p:grpSpPr>
        <p:sp>
          <p:nvSpPr>
            <p:cNvPr id="5530" name="Freeform 528"/>
            <p:cNvSpPr>
              <a:spLocks/>
            </p:cNvSpPr>
            <p:nvPr/>
          </p:nvSpPr>
          <p:spPr bwMode="auto">
            <a:xfrm>
              <a:off x="1789" y="3507"/>
              <a:ext cx="76" cy="38"/>
            </a:xfrm>
            <a:custGeom>
              <a:avLst/>
              <a:gdLst>
                <a:gd name="T0" fmla="*/ 76 w 76"/>
                <a:gd name="T1" fmla="*/ 0 h 38"/>
                <a:gd name="T2" fmla="*/ 71 w 76"/>
                <a:gd name="T3" fmla="*/ 6 h 38"/>
                <a:gd name="T4" fmla="*/ 65 w 76"/>
                <a:gd name="T5" fmla="*/ 12 h 38"/>
                <a:gd name="T6" fmla="*/ 57 w 76"/>
                <a:gd name="T7" fmla="*/ 18 h 38"/>
                <a:gd name="T8" fmla="*/ 46 w 76"/>
                <a:gd name="T9" fmla="*/ 23 h 38"/>
                <a:gd name="T10" fmla="*/ 36 w 76"/>
                <a:gd name="T11" fmla="*/ 27 h 38"/>
                <a:gd name="T12" fmla="*/ 30 w 76"/>
                <a:gd name="T13" fmla="*/ 28 h 38"/>
                <a:gd name="T14" fmla="*/ 26 w 76"/>
                <a:gd name="T15" fmla="*/ 29 h 38"/>
                <a:gd name="T16" fmla="*/ 20 w 76"/>
                <a:gd name="T17" fmla="*/ 28 h 38"/>
                <a:gd name="T18" fmla="*/ 14 w 76"/>
                <a:gd name="T19" fmla="*/ 27 h 38"/>
                <a:gd name="T20" fmla="*/ 0 w 76"/>
                <a:gd name="T21" fmla="*/ 20 h 38"/>
                <a:gd name="T22" fmla="*/ 3 w 76"/>
                <a:gd name="T23" fmla="*/ 22 h 38"/>
                <a:gd name="T24" fmla="*/ 8 w 76"/>
                <a:gd name="T25" fmla="*/ 28 h 38"/>
                <a:gd name="T26" fmla="*/ 13 w 76"/>
                <a:gd name="T27" fmla="*/ 31 h 38"/>
                <a:gd name="T28" fmla="*/ 18 w 76"/>
                <a:gd name="T29" fmla="*/ 35 h 38"/>
                <a:gd name="T30" fmla="*/ 23 w 76"/>
                <a:gd name="T31" fmla="*/ 37 h 38"/>
                <a:gd name="T32" fmla="*/ 30 w 76"/>
                <a:gd name="T33" fmla="*/ 38 h 38"/>
                <a:gd name="T34" fmla="*/ 36 w 76"/>
                <a:gd name="T35" fmla="*/ 37 h 38"/>
                <a:gd name="T36" fmla="*/ 42 w 76"/>
                <a:gd name="T37" fmla="*/ 36 h 38"/>
                <a:gd name="T38" fmla="*/ 47 w 76"/>
                <a:gd name="T39" fmla="*/ 32 h 38"/>
                <a:gd name="T40" fmla="*/ 54 w 76"/>
                <a:gd name="T41" fmla="*/ 28 h 38"/>
                <a:gd name="T42" fmla="*/ 61 w 76"/>
                <a:gd name="T43" fmla="*/ 21 h 38"/>
                <a:gd name="T44" fmla="*/ 69 w 76"/>
                <a:gd name="T45" fmla="*/ 12 h 38"/>
                <a:gd name="T46" fmla="*/ 76 w 76"/>
                <a:gd name="T47" fmla="*/ 0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8">
                  <a:moveTo>
                    <a:pt x="76" y="0"/>
                  </a:moveTo>
                  <a:lnTo>
                    <a:pt x="71" y="6"/>
                  </a:lnTo>
                  <a:lnTo>
                    <a:pt x="65" y="12"/>
                  </a:lnTo>
                  <a:lnTo>
                    <a:pt x="57" y="18"/>
                  </a:lnTo>
                  <a:lnTo>
                    <a:pt x="46" y="23"/>
                  </a:lnTo>
                  <a:lnTo>
                    <a:pt x="36" y="27"/>
                  </a:lnTo>
                  <a:lnTo>
                    <a:pt x="30" y="28"/>
                  </a:lnTo>
                  <a:lnTo>
                    <a:pt x="26" y="29"/>
                  </a:lnTo>
                  <a:lnTo>
                    <a:pt x="20" y="28"/>
                  </a:lnTo>
                  <a:lnTo>
                    <a:pt x="14" y="27"/>
                  </a:lnTo>
                  <a:lnTo>
                    <a:pt x="0" y="20"/>
                  </a:lnTo>
                  <a:lnTo>
                    <a:pt x="3" y="22"/>
                  </a:lnTo>
                  <a:lnTo>
                    <a:pt x="8" y="28"/>
                  </a:lnTo>
                  <a:lnTo>
                    <a:pt x="13" y="31"/>
                  </a:lnTo>
                  <a:lnTo>
                    <a:pt x="18" y="35"/>
                  </a:lnTo>
                  <a:lnTo>
                    <a:pt x="23" y="37"/>
                  </a:lnTo>
                  <a:lnTo>
                    <a:pt x="30" y="38"/>
                  </a:lnTo>
                  <a:lnTo>
                    <a:pt x="36" y="37"/>
                  </a:lnTo>
                  <a:lnTo>
                    <a:pt x="42" y="36"/>
                  </a:lnTo>
                  <a:lnTo>
                    <a:pt x="47" y="32"/>
                  </a:lnTo>
                  <a:lnTo>
                    <a:pt x="54" y="28"/>
                  </a:lnTo>
                  <a:lnTo>
                    <a:pt x="61" y="21"/>
                  </a:lnTo>
                  <a:lnTo>
                    <a:pt x="69" y="1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1" name="Freeform 529"/>
            <p:cNvSpPr>
              <a:spLocks/>
            </p:cNvSpPr>
            <p:nvPr/>
          </p:nvSpPr>
          <p:spPr bwMode="auto">
            <a:xfrm>
              <a:off x="1742" y="3333"/>
              <a:ext cx="131" cy="220"/>
            </a:xfrm>
            <a:custGeom>
              <a:avLst/>
              <a:gdLst>
                <a:gd name="T0" fmla="*/ 50 w 131"/>
                <a:gd name="T1" fmla="*/ 210 h 220"/>
                <a:gd name="T2" fmla="*/ 20 w 131"/>
                <a:gd name="T3" fmla="*/ 162 h 220"/>
                <a:gd name="T4" fmla="*/ 12 w 131"/>
                <a:gd name="T5" fmla="*/ 145 h 220"/>
                <a:gd name="T6" fmla="*/ 18 w 131"/>
                <a:gd name="T7" fmla="*/ 129 h 220"/>
                <a:gd name="T8" fmla="*/ 35 w 131"/>
                <a:gd name="T9" fmla="*/ 68 h 220"/>
                <a:gd name="T10" fmla="*/ 57 w 131"/>
                <a:gd name="T11" fmla="*/ 29 h 220"/>
                <a:gd name="T12" fmla="*/ 78 w 131"/>
                <a:gd name="T13" fmla="*/ 16 h 220"/>
                <a:gd name="T14" fmla="*/ 98 w 131"/>
                <a:gd name="T15" fmla="*/ 11 h 220"/>
                <a:gd name="T16" fmla="*/ 110 w 131"/>
                <a:gd name="T17" fmla="*/ 9 h 220"/>
                <a:gd name="T18" fmla="*/ 120 w 131"/>
                <a:gd name="T19" fmla="*/ 15 h 220"/>
                <a:gd name="T20" fmla="*/ 125 w 131"/>
                <a:gd name="T21" fmla="*/ 28 h 220"/>
                <a:gd name="T22" fmla="*/ 129 w 131"/>
                <a:gd name="T23" fmla="*/ 37 h 220"/>
                <a:gd name="T24" fmla="*/ 130 w 131"/>
                <a:gd name="T25" fmla="*/ 29 h 220"/>
                <a:gd name="T26" fmla="*/ 130 w 131"/>
                <a:gd name="T27" fmla="*/ 17 h 220"/>
                <a:gd name="T28" fmla="*/ 124 w 131"/>
                <a:gd name="T29" fmla="*/ 8 h 220"/>
                <a:gd name="T30" fmla="*/ 117 w 131"/>
                <a:gd name="T31" fmla="*/ 6 h 220"/>
                <a:gd name="T32" fmla="*/ 110 w 131"/>
                <a:gd name="T33" fmla="*/ 1 h 220"/>
                <a:gd name="T34" fmla="*/ 97 w 131"/>
                <a:gd name="T35" fmla="*/ 0 h 220"/>
                <a:gd name="T36" fmla="*/ 75 w 131"/>
                <a:gd name="T37" fmla="*/ 7 h 220"/>
                <a:gd name="T38" fmla="*/ 60 w 131"/>
                <a:gd name="T39" fmla="*/ 16 h 220"/>
                <a:gd name="T40" fmla="*/ 57 w 131"/>
                <a:gd name="T41" fmla="*/ 19 h 220"/>
                <a:gd name="T42" fmla="*/ 51 w 131"/>
                <a:gd name="T43" fmla="*/ 27 h 220"/>
                <a:gd name="T44" fmla="*/ 43 w 131"/>
                <a:gd name="T45" fmla="*/ 45 h 220"/>
                <a:gd name="T46" fmla="*/ 20 w 131"/>
                <a:gd name="T47" fmla="*/ 80 h 220"/>
                <a:gd name="T48" fmla="*/ 17 w 131"/>
                <a:gd name="T49" fmla="*/ 102 h 220"/>
                <a:gd name="T50" fmla="*/ 12 w 131"/>
                <a:gd name="T51" fmla="*/ 121 h 220"/>
                <a:gd name="T52" fmla="*/ 4 w 131"/>
                <a:gd name="T53" fmla="*/ 137 h 220"/>
                <a:gd name="T54" fmla="*/ 0 w 131"/>
                <a:gd name="T55" fmla="*/ 146 h 220"/>
                <a:gd name="T56" fmla="*/ 2 w 131"/>
                <a:gd name="T57" fmla="*/ 156 h 220"/>
                <a:gd name="T58" fmla="*/ 13 w 131"/>
                <a:gd name="T59" fmla="*/ 176 h 220"/>
                <a:gd name="T60" fmla="*/ 36 w 131"/>
                <a:gd name="T61" fmla="*/ 202 h 220"/>
                <a:gd name="T62" fmla="*/ 53 w 131"/>
                <a:gd name="T63" fmla="*/ 219 h 220"/>
                <a:gd name="T64" fmla="*/ 57 w 131"/>
                <a:gd name="T65" fmla="*/ 219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1" h="220">
                  <a:moveTo>
                    <a:pt x="57" y="219"/>
                  </a:moveTo>
                  <a:lnTo>
                    <a:pt x="50" y="210"/>
                  </a:lnTo>
                  <a:lnTo>
                    <a:pt x="28" y="177"/>
                  </a:lnTo>
                  <a:lnTo>
                    <a:pt x="20" y="162"/>
                  </a:lnTo>
                  <a:lnTo>
                    <a:pt x="14" y="150"/>
                  </a:lnTo>
                  <a:lnTo>
                    <a:pt x="12" y="145"/>
                  </a:lnTo>
                  <a:lnTo>
                    <a:pt x="12" y="140"/>
                  </a:lnTo>
                  <a:lnTo>
                    <a:pt x="18" y="129"/>
                  </a:lnTo>
                  <a:lnTo>
                    <a:pt x="26" y="109"/>
                  </a:lnTo>
                  <a:lnTo>
                    <a:pt x="35" y="68"/>
                  </a:lnTo>
                  <a:lnTo>
                    <a:pt x="44" y="53"/>
                  </a:lnTo>
                  <a:lnTo>
                    <a:pt x="57" y="29"/>
                  </a:lnTo>
                  <a:lnTo>
                    <a:pt x="68" y="22"/>
                  </a:lnTo>
                  <a:lnTo>
                    <a:pt x="78" y="16"/>
                  </a:lnTo>
                  <a:lnTo>
                    <a:pt x="92" y="12"/>
                  </a:lnTo>
                  <a:lnTo>
                    <a:pt x="98" y="11"/>
                  </a:lnTo>
                  <a:lnTo>
                    <a:pt x="105" y="9"/>
                  </a:lnTo>
                  <a:lnTo>
                    <a:pt x="110" y="9"/>
                  </a:lnTo>
                  <a:lnTo>
                    <a:pt x="115" y="12"/>
                  </a:lnTo>
                  <a:lnTo>
                    <a:pt x="120" y="15"/>
                  </a:lnTo>
                  <a:lnTo>
                    <a:pt x="123" y="20"/>
                  </a:lnTo>
                  <a:lnTo>
                    <a:pt x="125" y="28"/>
                  </a:lnTo>
                  <a:lnTo>
                    <a:pt x="125" y="37"/>
                  </a:lnTo>
                  <a:lnTo>
                    <a:pt x="129" y="37"/>
                  </a:lnTo>
                  <a:lnTo>
                    <a:pt x="130" y="33"/>
                  </a:lnTo>
                  <a:lnTo>
                    <a:pt x="130" y="29"/>
                  </a:lnTo>
                  <a:lnTo>
                    <a:pt x="131" y="23"/>
                  </a:lnTo>
                  <a:lnTo>
                    <a:pt x="130" y="17"/>
                  </a:lnTo>
                  <a:lnTo>
                    <a:pt x="128" y="13"/>
                  </a:lnTo>
                  <a:lnTo>
                    <a:pt x="124" y="8"/>
                  </a:lnTo>
                  <a:lnTo>
                    <a:pt x="121" y="7"/>
                  </a:lnTo>
                  <a:lnTo>
                    <a:pt x="117" y="6"/>
                  </a:lnTo>
                  <a:lnTo>
                    <a:pt x="114" y="4"/>
                  </a:lnTo>
                  <a:lnTo>
                    <a:pt x="110" y="1"/>
                  </a:lnTo>
                  <a:lnTo>
                    <a:pt x="105" y="0"/>
                  </a:lnTo>
                  <a:lnTo>
                    <a:pt x="97" y="0"/>
                  </a:lnTo>
                  <a:lnTo>
                    <a:pt x="86" y="3"/>
                  </a:lnTo>
                  <a:lnTo>
                    <a:pt x="75" y="7"/>
                  </a:lnTo>
                  <a:lnTo>
                    <a:pt x="61" y="16"/>
                  </a:lnTo>
                  <a:lnTo>
                    <a:pt x="60" y="16"/>
                  </a:lnTo>
                  <a:lnTo>
                    <a:pt x="59" y="17"/>
                  </a:lnTo>
                  <a:lnTo>
                    <a:pt x="57" y="19"/>
                  </a:lnTo>
                  <a:lnTo>
                    <a:pt x="54" y="22"/>
                  </a:lnTo>
                  <a:lnTo>
                    <a:pt x="51" y="27"/>
                  </a:lnTo>
                  <a:lnTo>
                    <a:pt x="47" y="35"/>
                  </a:lnTo>
                  <a:lnTo>
                    <a:pt x="43" y="45"/>
                  </a:lnTo>
                  <a:lnTo>
                    <a:pt x="37" y="54"/>
                  </a:lnTo>
                  <a:lnTo>
                    <a:pt x="20" y="80"/>
                  </a:lnTo>
                  <a:lnTo>
                    <a:pt x="19" y="87"/>
                  </a:lnTo>
                  <a:lnTo>
                    <a:pt x="17" y="102"/>
                  </a:lnTo>
                  <a:lnTo>
                    <a:pt x="14" y="111"/>
                  </a:lnTo>
                  <a:lnTo>
                    <a:pt x="12" y="121"/>
                  </a:lnTo>
                  <a:lnTo>
                    <a:pt x="7" y="129"/>
                  </a:lnTo>
                  <a:lnTo>
                    <a:pt x="4" y="137"/>
                  </a:lnTo>
                  <a:lnTo>
                    <a:pt x="2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2" y="156"/>
                  </a:lnTo>
                  <a:lnTo>
                    <a:pt x="5" y="162"/>
                  </a:lnTo>
                  <a:lnTo>
                    <a:pt x="13" y="176"/>
                  </a:lnTo>
                  <a:lnTo>
                    <a:pt x="25" y="189"/>
                  </a:lnTo>
                  <a:lnTo>
                    <a:pt x="36" y="202"/>
                  </a:lnTo>
                  <a:lnTo>
                    <a:pt x="46" y="212"/>
                  </a:lnTo>
                  <a:lnTo>
                    <a:pt x="53" y="219"/>
                  </a:lnTo>
                  <a:lnTo>
                    <a:pt x="55" y="220"/>
                  </a:lnTo>
                  <a:lnTo>
                    <a:pt x="57" y="2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2" name="Freeform 530"/>
            <p:cNvSpPr>
              <a:spLocks/>
            </p:cNvSpPr>
            <p:nvPr/>
          </p:nvSpPr>
          <p:spPr bwMode="auto">
            <a:xfrm>
              <a:off x="1865" y="3404"/>
              <a:ext cx="26" cy="92"/>
            </a:xfrm>
            <a:custGeom>
              <a:avLst/>
              <a:gdLst>
                <a:gd name="T0" fmla="*/ 7 w 26"/>
                <a:gd name="T1" fmla="*/ 0 h 92"/>
                <a:gd name="T2" fmla="*/ 0 w 26"/>
                <a:gd name="T3" fmla="*/ 0 h 92"/>
                <a:gd name="T4" fmla="*/ 5 w 26"/>
                <a:gd name="T5" fmla="*/ 8 h 92"/>
                <a:gd name="T6" fmla="*/ 8 w 26"/>
                <a:gd name="T7" fmla="*/ 16 h 92"/>
                <a:gd name="T8" fmla="*/ 12 w 26"/>
                <a:gd name="T9" fmla="*/ 28 h 92"/>
                <a:gd name="T10" fmla="*/ 15 w 26"/>
                <a:gd name="T11" fmla="*/ 42 h 92"/>
                <a:gd name="T12" fmla="*/ 16 w 26"/>
                <a:gd name="T13" fmla="*/ 58 h 92"/>
                <a:gd name="T14" fmla="*/ 16 w 26"/>
                <a:gd name="T15" fmla="*/ 66 h 92"/>
                <a:gd name="T16" fmla="*/ 15 w 26"/>
                <a:gd name="T17" fmla="*/ 75 h 92"/>
                <a:gd name="T18" fmla="*/ 14 w 26"/>
                <a:gd name="T19" fmla="*/ 83 h 92"/>
                <a:gd name="T20" fmla="*/ 12 w 26"/>
                <a:gd name="T21" fmla="*/ 92 h 92"/>
                <a:gd name="T22" fmla="*/ 13 w 26"/>
                <a:gd name="T23" fmla="*/ 92 h 92"/>
                <a:gd name="T24" fmla="*/ 15 w 26"/>
                <a:gd name="T25" fmla="*/ 90 h 92"/>
                <a:gd name="T26" fmla="*/ 17 w 26"/>
                <a:gd name="T27" fmla="*/ 86 h 92"/>
                <a:gd name="T28" fmla="*/ 18 w 26"/>
                <a:gd name="T29" fmla="*/ 83 h 92"/>
                <a:gd name="T30" fmla="*/ 21 w 26"/>
                <a:gd name="T31" fmla="*/ 77 h 92"/>
                <a:gd name="T32" fmla="*/ 22 w 26"/>
                <a:gd name="T33" fmla="*/ 69 h 92"/>
                <a:gd name="T34" fmla="*/ 22 w 26"/>
                <a:gd name="T35" fmla="*/ 66 h 92"/>
                <a:gd name="T36" fmla="*/ 21 w 26"/>
                <a:gd name="T37" fmla="*/ 59 h 92"/>
                <a:gd name="T38" fmla="*/ 21 w 26"/>
                <a:gd name="T39" fmla="*/ 50 h 92"/>
                <a:gd name="T40" fmla="*/ 22 w 26"/>
                <a:gd name="T41" fmla="*/ 45 h 92"/>
                <a:gd name="T42" fmla="*/ 24 w 26"/>
                <a:gd name="T43" fmla="*/ 42 h 92"/>
                <a:gd name="T44" fmla="*/ 26 w 26"/>
                <a:gd name="T45" fmla="*/ 38 h 92"/>
                <a:gd name="T46" fmla="*/ 26 w 26"/>
                <a:gd name="T47" fmla="*/ 35 h 92"/>
                <a:gd name="T48" fmla="*/ 25 w 26"/>
                <a:gd name="T49" fmla="*/ 30 h 92"/>
                <a:gd name="T50" fmla="*/ 7 w 26"/>
                <a:gd name="T51" fmla="*/ 0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7" y="0"/>
                  </a:moveTo>
                  <a:lnTo>
                    <a:pt x="0" y="0"/>
                  </a:lnTo>
                  <a:lnTo>
                    <a:pt x="5" y="8"/>
                  </a:lnTo>
                  <a:lnTo>
                    <a:pt x="8" y="16"/>
                  </a:lnTo>
                  <a:lnTo>
                    <a:pt x="12" y="28"/>
                  </a:lnTo>
                  <a:lnTo>
                    <a:pt x="15" y="42"/>
                  </a:lnTo>
                  <a:lnTo>
                    <a:pt x="16" y="58"/>
                  </a:lnTo>
                  <a:lnTo>
                    <a:pt x="16" y="66"/>
                  </a:lnTo>
                  <a:lnTo>
                    <a:pt x="15" y="75"/>
                  </a:lnTo>
                  <a:lnTo>
                    <a:pt x="14" y="83"/>
                  </a:lnTo>
                  <a:lnTo>
                    <a:pt x="12" y="92"/>
                  </a:lnTo>
                  <a:lnTo>
                    <a:pt x="13" y="92"/>
                  </a:lnTo>
                  <a:lnTo>
                    <a:pt x="15" y="90"/>
                  </a:lnTo>
                  <a:lnTo>
                    <a:pt x="17" y="86"/>
                  </a:lnTo>
                  <a:lnTo>
                    <a:pt x="18" y="83"/>
                  </a:lnTo>
                  <a:lnTo>
                    <a:pt x="21" y="77"/>
                  </a:lnTo>
                  <a:lnTo>
                    <a:pt x="22" y="69"/>
                  </a:lnTo>
                  <a:lnTo>
                    <a:pt x="22" y="66"/>
                  </a:lnTo>
                  <a:lnTo>
                    <a:pt x="21" y="59"/>
                  </a:lnTo>
                  <a:lnTo>
                    <a:pt x="21" y="50"/>
                  </a:lnTo>
                  <a:lnTo>
                    <a:pt x="22" y="45"/>
                  </a:lnTo>
                  <a:lnTo>
                    <a:pt x="24" y="42"/>
                  </a:lnTo>
                  <a:lnTo>
                    <a:pt x="26" y="38"/>
                  </a:lnTo>
                  <a:lnTo>
                    <a:pt x="26" y="35"/>
                  </a:lnTo>
                  <a:lnTo>
                    <a:pt x="25" y="3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3" name="Freeform 531"/>
            <p:cNvSpPr>
              <a:spLocks/>
            </p:cNvSpPr>
            <p:nvPr/>
          </p:nvSpPr>
          <p:spPr bwMode="auto">
            <a:xfrm>
              <a:off x="1824" y="3417"/>
              <a:ext cx="26" cy="11"/>
            </a:xfrm>
            <a:custGeom>
              <a:avLst/>
              <a:gdLst>
                <a:gd name="T0" fmla="*/ 0 w 26"/>
                <a:gd name="T1" fmla="*/ 6 h 11"/>
                <a:gd name="T2" fmla="*/ 6 w 26"/>
                <a:gd name="T3" fmla="*/ 4 h 11"/>
                <a:gd name="T4" fmla="*/ 11 w 26"/>
                <a:gd name="T5" fmla="*/ 3 h 11"/>
                <a:gd name="T6" fmla="*/ 16 w 26"/>
                <a:gd name="T7" fmla="*/ 4 h 11"/>
                <a:gd name="T8" fmla="*/ 19 w 26"/>
                <a:gd name="T9" fmla="*/ 6 h 11"/>
                <a:gd name="T10" fmla="*/ 24 w 26"/>
                <a:gd name="T11" fmla="*/ 10 h 11"/>
                <a:gd name="T12" fmla="*/ 26 w 26"/>
                <a:gd name="T13" fmla="*/ 11 h 11"/>
                <a:gd name="T14" fmla="*/ 23 w 26"/>
                <a:gd name="T15" fmla="*/ 6 h 11"/>
                <a:gd name="T16" fmla="*/ 18 w 26"/>
                <a:gd name="T17" fmla="*/ 2 h 11"/>
                <a:gd name="T18" fmla="*/ 14 w 26"/>
                <a:gd name="T19" fmla="*/ 0 h 11"/>
                <a:gd name="T20" fmla="*/ 9 w 26"/>
                <a:gd name="T21" fmla="*/ 1 h 11"/>
                <a:gd name="T22" fmla="*/ 6 w 26"/>
                <a:gd name="T23" fmla="*/ 2 h 11"/>
                <a:gd name="T24" fmla="*/ 3 w 26"/>
                <a:gd name="T25" fmla="*/ 3 h 11"/>
                <a:gd name="T26" fmla="*/ 0 w 26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1">
                  <a:moveTo>
                    <a:pt x="0" y="6"/>
                  </a:moveTo>
                  <a:lnTo>
                    <a:pt x="6" y="4"/>
                  </a:lnTo>
                  <a:lnTo>
                    <a:pt x="11" y="3"/>
                  </a:lnTo>
                  <a:lnTo>
                    <a:pt x="16" y="4"/>
                  </a:lnTo>
                  <a:lnTo>
                    <a:pt x="19" y="6"/>
                  </a:lnTo>
                  <a:lnTo>
                    <a:pt x="24" y="10"/>
                  </a:lnTo>
                  <a:lnTo>
                    <a:pt x="26" y="11"/>
                  </a:lnTo>
                  <a:lnTo>
                    <a:pt x="23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4" name="Freeform 532"/>
            <p:cNvSpPr>
              <a:spLocks/>
            </p:cNvSpPr>
            <p:nvPr/>
          </p:nvSpPr>
          <p:spPr bwMode="auto">
            <a:xfrm>
              <a:off x="1777" y="3407"/>
              <a:ext cx="53" cy="112"/>
            </a:xfrm>
            <a:custGeom>
              <a:avLst/>
              <a:gdLst>
                <a:gd name="T0" fmla="*/ 30 w 53"/>
                <a:gd name="T1" fmla="*/ 108 h 112"/>
                <a:gd name="T2" fmla="*/ 20 w 53"/>
                <a:gd name="T3" fmla="*/ 100 h 112"/>
                <a:gd name="T4" fmla="*/ 14 w 53"/>
                <a:gd name="T5" fmla="*/ 92 h 112"/>
                <a:gd name="T6" fmla="*/ 9 w 53"/>
                <a:gd name="T7" fmla="*/ 82 h 112"/>
                <a:gd name="T8" fmla="*/ 7 w 53"/>
                <a:gd name="T9" fmla="*/ 72 h 112"/>
                <a:gd name="T10" fmla="*/ 6 w 53"/>
                <a:gd name="T11" fmla="*/ 61 h 112"/>
                <a:gd name="T12" fmla="*/ 7 w 53"/>
                <a:gd name="T13" fmla="*/ 51 h 112"/>
                <a:gd name="T14" fmla="*/ 8 w 53"/>
                <a:gd name="T15" fmla="*/ 41 h 112"/>
                <a:gd name="T16" fmla="*/ 10 w 53"/>
                <a:gd name="T17" fmla="*/ 32 h 112"/>
                <a:gd name="T18" fmla="*/ 10 w 53"/>
                <a:gd name="T19" fmla="*/ 44 h 112"/>
                <a:gd name="T20" fmla="*/ 10 w 53"/>
                <a:gd name="T21" fmla="*/ 50 h 112"/>
                <a:gd name="T22" fmla="*/ 18 w 53"/>
                <a:gd name="T23" fmla="*/ 37 h 112"/>
                <a:gd name="T24" fmla="*/ 25 w 53"/>
                <a:gd name="T25" fmla="*/ 31 h 112"/>
                <a:gd name="T26" fmla="*/ 30 w 53"/>
                <a:gd name="T27" fmla="*/ 28 h 112"/>
                <a:gd name="T28" fmla="*/ 31 w 53"/>
                <a:gd name="T29" fmla="*/ 27 h 112"/>
                <a:gd name="T30" fmla="*/ 35 w 53"/>
                <a:gd name="T31" fmla="*/ 28 h 112"/>
                <a:gd name="T32" fmla="*/ 39 w 53"/>
                <a:gd name="T33" fmla="*/ 26 h 112"/>
                <a:gd name="T34" fmla="*/ 41 w 53"/>
                <a:gd name="T35" fmla="*/ 24 h 112"/>
                <a:gd name="T36" fmla="*/ 42 w 53"/>
                <a:gd name="T37" fmla="*/ 21 h 112"/>
                <a:gd name="T38" fmla="*/ 45 w 53"/>
                <a:gd name="T39" fmla="*/ 14 h 112"/>
                <a:gd name="T40" fmla="*/ 45 w 53"/>
                <a:gd name="T41" fmla="*/ 12 h 112"/>
                <a:gd name="T42" fmla="*/ 53 w 53"/>
                <a:gd name="T43" fmla="*/ 8 h 112"/>
                <a:gd name="T44" fmla="*/ 49 w 53"/>
                <a:gd name="T45" fmla="*/ 5 h 112"/>
                <a:gd name="T46" fmla="*/ 45 w 53"/>
                <a:gd name="T47" fmla="*/ 2 h 112"/>
                <a:gd name="T48" fmla="*/ 39 w 53"/>
                <a:gd name="T49" fmla="*/ 0 h 112"/>
                <a:gd name="T50" fmla="*/ 19 w 53"/>
                <a:gd name="T51" fmla="*/ 5 h 112"/>
                <a:gd name="T52" fmla="*/ 14 w 53"/>
                <a:gd name="T53" fmla="*/ 9 h 112"/>
                <a:gd name="T54" fmla="*/ 8 w 53"/>
                <a:gd name="T55" fmla="*/ 20 h 112"/>
                <a:gd name="T56" fmla="*/ 4 w 53"/>
                <a:gd name="T57" fmla="*/ 31 h 112"/>
                <a:gd name="T58" fmla="*/ 2 w 53"/>
                <a:gd name="T59" fmla="*/ 41 h 112"/>
                <a:gd name="T60" fmla="*/ 1 w 53"/>
                <a:gd name="T61" fmla="*/ 50 h 112"/>
                <a:gd name="T62" fmla="*/ 0 w 53"/>
                <a:gd name="T63" fmla="*/ 59 h 112"/>
                <a:gd name="T64" fmla="*/ 0 w 53"/>
                <a:gd name="T65" fmla="*/ 67 h 112"/>
                <a:gd name="T66" fmla="*/ 2 w 53"/>
                <a:gd name="T67" fmla="*/ 81 h 112"/>
                <a:gd name="T68" fmla="*/ 6 w 53"/>
                <a:gd name="T69" fmla="*/ 92 h 112"/>
                <a:gd name="T70" fmla="*/ 10 w 53"/>
                <a:gd name="T71" fmla="*/ 100 h 112"/>
                <a:gd name="T72" fmla="*/ 15 w 53"/>
                <a:gd name="T73" fmla="*/ 106 h 112"/>
                <a:gd name="T74" fmla="*/ 17 w 53"/>
                <a:gd name="T75" fmla="*/ 110 h 112"/>
                <a:gd name="T76" fmla="*/ 20 w 53"/>
                <a:gd name="T77" fmla="*/ 112 h 112"/>
                <a:gd name="T78" fmla="*/ 23 w 53"/>
                <a:gd name="T79" fmla="*/ 112 h 112"/>
                <a:gd name="T80" fmla="*/ 25 w 53"/>
                <a:gd name="T81" fmla="*/ 112 h 112"/>
                <a:gd name="T82" fmla="*/ 28 w 53"/>
                <a:gd name="T83" fmla="*/ 110 h 112"/>
                <a:gd name="T84" fmla="*/ 30 w 53"/>
                <a:gd name="T85" fmla="*/ 108 h 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2">
                  <a:moveTo>
                    <a:pt x="30" y="108"/>
                  </a:moveTo>
                  <a:lnTo>
                    <a:pt x="20" y="100"/>
                  </a:lnTo>
                  <a:lnTo>
                    <a:pt x="14" y="92"/>
                  </a:lnTo>
                  <a:lnTo>
                    <a:pt x="9" y="82"/>
                  </a:lnTo>
                  <a:lnTo>
                    <a:pt x="7" y="72"/>
                  </a:lnTo>
                  <a:lnTo>
                    <a:pt x="6" y="61"/>
                  </a:lnTo>
                  <a:lnTo>
                    <a:pt x="7" y="51"/>
                  </a:lnTo>
                  <a:lnTo>
                    <a:pt x="8" y="41"/>
                  </a:lnTo>
                  <a:lnTo>
                    <a:pt x="10" y="32"/>
                  </a:lnTo>
                  <a:lnTo>
                    <a:pt x="10" y="44"/>
                  </a:lnTo>
                  <a:lnTo>
                    <a:pt x="10" y="50"/>
                  </a:lnTo>
                  <a:lnTo>
                    <a:pt x="18" y="37"/>
                  </a:lnTo>
                  <a:lnTo>
                    <a:pt x="25" y="31"/>
                  </a:lnTo>
                  <a:lnTo>
                    <a:pt x="30" y="28"/>
                  </a:lnTo>
                  <a:lnTo>
                    <a:pt x="31" y="27"/>
                  </a:lnTo>
                  <a:lnTo>
                    <a:pt x="35" y="28"/>
                  </a:lnTo>
                  <a:lnTo>
                    <a:pt x="39" y="26"/>
                  </a:lnTo>
                  <a:lnTo>
                    <a:pt x="41" y="24"/>
                  </a:lnTo>
                  <a:lnTo>
                    <a:pt x="42" y="21"/>
                  </a:lnTo>
                  <a:lnTo>
                    <a:pt x="45" y="14"/>
                  </a:lnTo>
                  <a:lnTo>
                    <a:pt x="45" y="12"/>
                  </a:lnTo>
                  <a:lnTo>
                    <a:pt x="53" y="8"/>
                  </a:lnTo>
                  <a:lnTo>
                    <a:pt x="49" y="5"/>
                  </a:lnTo>
                  <a:lnTo>
                    <a:pt x="45" y="2"/>
                  </a:lnTo>
                  <a:lnTo>
                    <a:pt x="39" y="0"/>
                  </a:lnTo>
                  <a:lnTo>
                    <a:pt x="19" y="5"/>
                  </a:lnTo>
                  <a:lnTo>
                    <a:pt x="14" y="9"/>
                  </a:lnTo>
                  <a:lnTo>
                    <a:pt x="8" y="20"/>
                  </a:lnTo>
                  <a:lnTo>
                    <a:pt x="4" y="31"/>
                  </a:lnTo>
                  <a:lnTo>
                    <a:pt x="2" y="41"/>
                  </a:lnTo>
                  <a:lnTo>
                    <a:pt x="1" y="50"/>
                  </a:lnTo>
                  <a:lnTo>
                    <a:pt x="0" y="59"/>
                  </a:lnTo>
                  <a:lnTo>
                    <a:pt x="0" y="67"/>
                  </a:lnTo>
                  <a:lnTo>
                    <a:pt x="2" y="81"/>
                  </a:lnTo>
                  <a:lnTo>
                    <a:pt x="6" y="92"/>
                  </a:lnTo>
                  <a:lnTo>
                    <a:pt x="10" y="100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0" y="112"/>
                  </a:lnTo>
                  <a:lnTo>
                    <a:pt x="23" y="112"/>
                  </a:lnTo>
                  <a:lnTo>
                    <a:pt x="25" y="112"/>
                  </a:lnTo>
                  <a:lnTo>
                    <a:pt x="28" y="110"/>
                  </a:lnTo>
                  <a:lnTo>
                    <a:pt x="30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5" name="Freeform 533"/>
            <p:cNvSpPr>
              <a:spLocks/>
            </p:cNvSpPr>
            <p:nvPr/>
          </p:nvSpPr>
          <p:spPr bwMode="auto">
            <a:xfrm>
              <a:off x="1809" y="3446"/>
              <a:ext cx="40" cy="60"/>
            </a:xfrm>
            <a:custGeom>
              <a:avLst/>
              <a:gdLst>
                <a:gd name="T0" fmla="*/ 0 w 40"/>
                <a:gd name="T1" fmla="*/ 45 h 60"/>
                <a:gd name="T2" fmla="*/ 1 w 40"/>
                <a:gd name="T3" fmla="*/ 52 h 60"/>
                <a:gd name="T4" fmla="*/ 3 w 40"/>
                <a:gd name="T5" fmla="*/ 57 h 60"/>
                <a:gd name="T6" fmla="*/ 6 w 40"/>
                <a:gd name="T7" fmla="*/ 59 h 60"/>
                <a:gd name="T8" fmla="*/ 7 w 40"/>
                <a:gd name="T9" fmla="*/ 60 h 60"/>
                <a:gd name="T10" fmla="*/ 9 w 40"/>
                <a:gd name="T11" fmla="*/ 58 h 60"/>
                <a:gd name="T12" fmla="*/ 14 w 40"/>
                <a:gd name="T13" fmla="*/ 56 h 60"/>
                <a:gd name="T14" fmla="*/ 19 w 40"/>
                <a:gd name="T15" fmla="*/ 49 h 60"/>
                <a:gd name="T16" fmla="*/ 25 w 40"/>
                <a:gd name="T17" fmla="*/ 42 h 60"/>
                <a:gd name="T18" fmla="*/ 29 w 40"/>
                <a:gd name="T19" fmla="*/ 36 h 60"/>
                <a:gd name="T20" fmla="*/ 32 w 40"/>
                <a:gd name="T21" fmla="*/ 32 h 60"/>
                <a:gd name="T22" fmla="*/ 35 w 40"/>
                <a:gd name="T23" fmla="*/ 27 h 60"/>
                <a:gd name="T24" fmla="*/ 39 w 40"/>
                <a:gd name="T25" fmla="*/ 22 h 60"/>
                <a:gd name="T26" fmla="*/ 40 w 40"/>
                <a:gd name="T27" fmla="*/ 19 h 60"/>
                <a:gd name="T28" fmla="*/ 40 w 40"/>
                <a:gd name="T29" fmla="*/ 16 h 60"/>
                <a:gd name="T30" fmla="*/ 40 w 40"/>
                <a:gd name="T31" fmla="*/ 12 h 60"/>
                <a:gd name="T32" fmla="*/ 39 w 40"/>
                <a:gd name="T33" fmla="*/ 10 h 60"/>
                <a:gd name="T34" fmla="*/ 38 w 40"/>
                <a:gd name="T35" fmla="*/ 5 h 60"/>
                <a:gd name="T36" fmla="*/ 37 w 40"/>
                <a:gd name="T37" fmla="*/ 2 h 60"/>
                <a:gd name="T38" fmla="*/ 35 w 40"/>
                <a:gd name="T39" fmla="*/ 0 h 60"/>
                <a:gd name="T40" fmla="*/ 33 w 40"/>
                <a:gd name="T41" fmla="*/ 10 h 60"/>
                <a:gd name="T42" fmla="*/ 30 w 40"/>
                <a:gd name="T43" fmla="*/ 19 h 60"/>
                <a:gd name="T44" fmla="*/ 26 w 40"/>
                <a:gd name="T45" fmla="*/ 30 h 60"/>
                <a:gd name="T46" fmla="*/ 22 w 40"/>
                <a:gd name="T47" fmla="*/ 40 h 60"/>
                <a:gd name="T48" fmla="*/ 18 w 40"/>
                <a:gd name="T49" fmla="*/ 44 h 60"/>
                <a:gd name="T50" fmla="*/ 16 w 40"/>
                <a:gd name="T51" fmla="*/ 47 h 60"/>
                <a:gd name="T52" fmla="*/ 13 w 40"/>
                <a:gd name="T53" fmla="*/ 49 h 60"/>
                <a:gd name="T54" fmla="*/ 8 w 40"/>
                <a:gd name="T55" fmla="*/ 49 h 60"/>
                <a:gd name="T56" fmla="*/ 4 w 40"/>
                <a:gd name="T57" fmla="*/ 49 h 60"/>
                <a:gd name="T58" fmla="*/ 0 w 40"/>
                <a:gd name="T59" fmla="*/ 45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0">
                  <a:moveTo>
                    <a:pt x="0" y="45"/>
                  </a:moveTo>
                  <a:lnTo>
                    <a:pt x="1" y="52"/>
                  </a:lnTo>
                  <a:lnTo>
                    <a:pt x="3" y="57"/>
                  </a:lnTo>
                  <a:lnTo>
                    <a:pt x="6" y="59"/>
                  </a:lnTo>
                  <a:lnTo>
                    <a:pt x="7" y="60"/>
                  </a:lnTo>
                  <a:lnTo>
                    <a:pt x="9" y="58"/>
                  </a:lnTo>
                  <a:lnTo>
                    <a:pt x="14" y="56"/>
                  </a:lnTo>
                  <a:lnTo>
                    <a:pt x="19" y="49"/>
                  </a:lnTo>
                  <a:lnTo>
                    <a:pt x="25" y="42"/>
                  </a:lnTo>
                  <a:lnTo>
                    <a:pt x="29" y="36"/>
                  </a:lnTo>
                  <a:lnTo>
                    <a:pt x="32" y="32"/>
                  </a:lnTo>
                  <a:lnTo>
                    <a:pt x="35" y="27"/>
                  </a:lnTo>
                  <a:lnTo>
                    <a:pt x="39" y="22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40" y="12"/>
                  </a:lnTo>
                  <a:lnTo>
                    <a:pt x="39" y="10"/>
                  </a:lnTo>
                  <a:lnTo>
                    <a:pt x="38" y="5"/>
                  </a:lnTo>
                  <a:lnTo>
                    <a:pt x="37" y="2"/>
                  </a:lnTo>
                  <a:lnTo>
                    <a:pt x="35" y="0"/>
                  </a:lnTo>
                  <a:lnTo>
                    <a:pt x="33" y="10"/>
                  </a:lnTo>
                  <a:lnTo>
                    <a:pt x="30" y="19"/>
                  </a:lnTo>
                  <a:lnTo>
                    <a:pt x="26" y="30"/>
                  </a:lnTo>
                  <a:lnTo>
                    <a:pt x="22" y="40"/>
                  </a:lnTo>
                  <a:lnTo>
                    <a:pt x="18" y="44"/>
                  </a:lnTo>
                  <a:lnTo>
                    <a:pt x="16" y="47"/>
                  </a:lnTo>
                  <a:lnTo>
                    <a:pt x="13" y="49"/>
                  </a:lnTo>
                  <a:lnTo>
                    <a:pt x="8" y="49"/>
                  </a:lnTo>
                  <a:lnTo>
                    <a:pt x="4" y="49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6" name="Freeform 534"/>
            <p:cNvSpPr>
              <a:spLocks/>
            </p:cNvSpPr>
            <p:nvPr/>
          </p:nvSpPr>
          <p:spPr bwMode="auto">
            <a:xfrm>
              <a:off x="1818" y="3482"/>
              <a:ext cx="29" cy="29"/>
            </a:xfrm>
            <a:custGeom>
              <a:avLst/>
              <a:gdLst>
                <a:gd name="T0" fmla="*/ 25 w 29"/>
                <a:gd name="T1" fmla="*/ 0 h 29"/>
                <a:gd name="T2" fmla="*/ 0 w 29"/>
                <a:gd name="T3" fmla="*/ 28 h 29"/>
                <a:gd name="T4" fmla="*/ 4 w 29"/>
                <a:gd name="T5" fmla="*/ 29 h 29"/>
                <a:gd name="T6" fmla="*/ 6 w 29"/>
                <a:gd name="T7" fmla="*/ 29 h 29"/>
                <a:gd name="T8" fmla="*/ 12 w 29"/>
                <a:gd name="T9" fmla="*/ 29 h 29"/>
                <a:gd name="T10" fmla="*/ 21 w 29"/>
                <a:gd name="T11" fmla="*/ 23 h 29"/>
                <a:gd name="T12" fmla="*/ 28 w 29"/>
                <a:gd name="T13" fmla="*/ 20 h 29"/>
                <a:gd name="T14" fmla="*/ 29 w 29"/>
                <a:gd name="T15" fmla="*/ 17 h 29"/>
                <a:gd name="T16" fmla="*/ 29 w 29"/>
                <a:gd name="T17" fmla="*/ 16 h 29"/>
                <a:gd name="T18" fmla="*/ 28 w 29"/>
                <a:gd name="T19" fmla="*/ 11 h 29"/>
                <a:gd name="T20" fmla="*/ 28 w 29"/>
                <a:gd name="T21" fmla="*/ 5 h 29"/>
                <a:gd name="T22" fmla="*/ 25 w 29"/>
                <a:gd name="T23" fmla="*/ 0 h 2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" h="29">
                  <a:moveTo>
                    <a:pt x="25" y="0"/>
                  </a:moveTo>
                  <a:lnTo>
                    <a:pt x="0" y="28"/>
                  </a:lnTo>
                  <a:lnTo>
                    <a:pt x="4" y="29"/>
                  </a:lnTo>
                  <a:lnTo>
                    <a:pt x="6" y="29"/>
                  </a:lnTo>
                  <a:lnTo>
                    <a:pt x="12" y="29"/>
                  </a:lnTo>
                  <a:lnTo>
                    <a:pt x="21" y="23"/>
                  </a:lnTo>
                  <a:lnTo>
                    <a:pt x="28" y="20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8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7" name="Freeform 535"/>
            <p:cNvSpPr>
              <a:spLocks/>
            </p:cNvSpPr>
            <p:nvPr/>
          </p:nvSpPr>
          <p:spPr bwMode="auto">
            <a:xfrm>
              <a:off x="1820" y="3426"/>
              <a:ext cx="32" cy="26"/>
            </a:xfrm>
            <a:custGeom>
              <a:avLst/>
              <a:gdLst>
                <a:gd name="T0" fmla="*/ 30 w 32"/>
                <a:gd name="T1" fmla="*/ 16 h 26"/>
                <a:gd name="T2" fmla="*/ 26 w 32"/>
                <a:gd name="T3" fmla="*/ 12 h 26"/>
                <a:gd name="T4" fmla="*/ 22 w 32"/>
                <a:gd name="T5" fmla="*/ 9 h 26"/>
                <a:gd name="T6" fmla="*/ 20 w 32"/>
                <a:gd name="T7" fmla="*/ 7 h 26"/>
                <a:gd name="T8" fmla="*/ 16 w 32"/>
                <a:gd name="T9" fmla="*/ 6 h 26"/>
                <a:gd name="T10" fmla="*/ 14 w 32"/>
                <a:gd name="T11" fmla="*/ 7 h 26"/>
                <a:gd name="T12" fmla="*/ 13 w 32"/>
                <a:gd name="T13" fmla="*/ 7 h 26"/>
                <a:gd name="T14" fmla="*/ 11 w 32"/>
                <a:gd name="T15" fmla="*/ 5 h 26"/>
                <a:gd name="T16" fmla="*/ 7 w 32"/>
                <a:gd name="T17" fmla="*/ 2 h 26"/>
                <a:gd name="T18" fmla="*/ 2 w 32"/>
                <a:gd name="T19" fmla="*/ 0 h 26"/>
                <a:gd name="T20" fmla="*/ 0 w 32"/>
                <a:gd name="T21" fmla="*/ 8 h 26"/>
                <a:gd name="T22" fmla="*/ 13 w 32"/>
                <a:gd name="T23" fmla="*/ 10 h 26"/>
                <a:gd name="T24" fmla="*/ 20 w 32"/>
                <a:gd name="T25" fmla="*/ 14 h 26"/>
                <a:gd name="T26" fmla="*/ 24 w 32"/>
                <a:gd name="T27" fmla="*/ 16 h 26"/>
                <a:gd name="T28" fmla="*/ 28 w 32"/>
                <a:gd name="T29" fmla="*/ 20 h 26"/>
                <a:gd name="T30" fmla="*/ 29 w 32"/>
                <a:gd name="T31" fmla="*/ 22 h 26"/>
                <a:gd name="T32" fmla="*/ 30 w 32"/>
                <a:gd name="T33" fmla="*/ 25 h 26"/>
                <a:gd name="T34" fmla="*/ 30 w 32"/>
                <a:gd name="T35" fmla="*/ 26 h 26"/>
                <a:gd name="T36" fmla="*/ 32 w 32"/>
                <a:gd name="T37" fmla="*/ 22 h 26"/>
                <a:gd name="T38" fmla="*/ 32 w 32"/>
                <a:gd name="T39" fmla="*/ 18 h 26"/>
                <a:gd name="T40" fmla="*/ 31 w 32"/>
                <a:gd name="T41" fmla="*/ 17 h 26"/>
                <a:gd name="T42" fmla="*/ 30 w 32"/>
                <a:gd name="T43" fmla="*/ 1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30" y="16"/>
                  </a:moveTo>
                  <a:lnTo>
                    <a:pt x="26" y="12"/>
                  </a:lnTo>
                  <a:lnTo>
                    <a:pt x="22" y="9"/>
                  </a:lnTo>
                  <a:lnTo>
                    <a:pt x="20" y="7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5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8"/>
                  </a:lnTo>
                  <a:lnTo>
                    <a:pt x="13" y="10"/>
                  </a:lnTo>
                  <a:lnTo>
                    <a:pt x="20" y="14"/>
                  </a:lnTo>
                  <a:lnTo>
                    <a:pt x="24" y="16"/>
                  </a:lnTo>
                  <a:lnTo>
                    <a:pt x="28" y="20"/>
                  </a:lnTo>
                  <a:lnTo>
                    <a:pt x="29" y="22"/>
                  </a:lnTo>
                  <a:lnTo>
                    <a:pt x="30" y="25"/>
                  </a:lnTo>
                  <a:lnTo>
                    <a:pt x="30" y="26"/>
                  </a:lnTo>
                  <a:lnTo>
                    <a:pt x="32" y="22"/>
                  </a:lnTo>
                  <a:lnTo>
                    <a:pt x="32" y="18"/>
                  </a:lnTo>
                  <a:lnTo>
                    <a:pt x="31" y="17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8" name="Freeform 536"/>
            <p:cNvSpPr>
              <a:spLocks/>
            </p:cNvSpPr>
            <p:nvPr/>
          </p:nvSpPr>
          <p:spPr bwMode="auto">
            <a:xfrm>
              <a:off x="1828" y="3447"/>
              <a:ext cx="2" cy="1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0 h 1"/>
                <a:gd name="T4" fmla="*/ 0 w 2"/>
                <a:gd name="T5" fmla="*/ 0 h 1"/>
                <a:gd name="T6" fmla="*/ 0 w 2"/>
                <a:gd name="T7" fmla="*/ 1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39" name="Freeform 537"/>
            <p:cNvSpPr>
              <a:spLocks/>
            </p:cNvSpPr>
            <p:nvPr/>
          </p:nvSpPr>
          <p:spPr bwMode="auto">
            <a:xfrm>
              <a:off x="1793" y="3434"/>
              <a:ext cx="35" cy="46"/>
            </a:xfrm>
            <a:custGeom>
              <a:avLst/>
              <a:gdLst>
                <a:gd name="T0" fmla="*/ 10 w 35"/>
                <a:gd name="T1" fmla="*/ 23 h 46"/>
                <a:gd name="T2" fmla="*/ 14 w 35"/>
                <a:gd name="T3" fmla="*/ 16 h 46"/>
                <a:gd name="T4" fmla="*/ 17 w 35"/>
                <a:gd name="T5" fmla="*/ 10 h 46"/>
                <a:gd name="T6" fmla="*/ 22 w 35"/>
                <a:gd name="T7" fmla="*/ 5 h 46"/>
                <a:gd name="T8" fmla="*/ 25 w 35"/>
                <a:gd name="T9" fmla="*/ 6 h 46"/>
                <a:gd name="T10" fmla="*/ 29 w 35"/>
                <a:gd name="T11" fmla="*/ 7 h 46"/>
                <a:gd name="T12" fmla="*/ 35 w 35"/>
                <a:gd name="T13" fmla="*/ 13 h 46"/>
                <a:gd name="T14" fmla="*/ 33 w 35"/>
                <a:gd name="T15" fmla="*/ 7 h 46"/>
                <a:gd name="T16" fmla="*/ 31 w 35"/>
                <a:gd name="T17" fmla="*/ 4 h 46"/>
                <a:gd name="T18" fmla="*/ 27 w 35"/>
                <a:gd name="T19" fmla="*/ 2 h 46"/>
                <a:gd name="T20" fmla="*/ 26 w 35"/>
                <a:gd name="T21" fmla="*/ 1 h 46"/>
                <a:gd name="T22" fmla="*/ 25 w 35"/>
                <a:gd name="T23" fmla="*/ 0 h 46"/>
                <a:gd name="T24" fmla="*/ 23 w 35"/>
                <a:gd name="T25" fmla="*/ 1 h 46"/>
                <a:gd name="T26" fmla="*/ 17 w 35"/>
                <a:gd name="T27" fmla="*/ 6 h 46"/>
                <a:gd name="T28" fmla="*/ 11 w 35"/>
                <a:gd name="T29" fmla="*/ 9 h 46"/>
                <a:gd name="T30" fmla="*/ 6 w 35"/>
                <a:gd name="T31" fmla="*/ 14 h 46"/>
                <a:gd name="T32" fmla="*/ 0 w 35"/>
                <a:gd name="T33" fmla="*/ 22 h 46"/>
                <a:gd name="T34" fmla="*/ 1 w 35"/>
                <a:gd name="T35" fmla="*/ 32 h 46"/>
                <a:gd name="T36" fmla="*/ 3 w 35"/>
                <a:gd name="T37" fmla="*/ 40 h 46"/>
                <a:gd name="T38" fmla="*/ 6 w 35"/>
                <a:gd name="T39" fmla="*/ 46 h 46"/>
                <a:gd name="T40" fmla="*/ 8 w 35"/>
                <a:gd name="T41" fmla="*/ 37 h 46"/>
                <a:gd name="T42" fmla="*/ 10 w 35"/>
                <a:gd name="T43" fmla="*/ 23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" h="46">
                  <a:moveTo>
                    <a:pt x="10" y="23"/>
                  </a:moveTo>
                  <a:lnTo>
                    <a:pt x="14" y="16"/>
                  </a:lnTo>
                  <a:lnTo>
                    <a:pt x="17" y="10"/>
                  </a:lnTo>
                  <a:lnTo>
                    <a:pt x="22" y="5"/>
                  </a:lnTo>
                  <a:lnTo>
                    <a:pt x="25" y="6"/>
                  </a:lnTo>
                  <a:lnTo>
                    <a:pt x="29" y="7"/>
                  </a:lnTo>
                  <a:lnTo>
                    <a:pt x="35" y="13"/>
                  </a:lnTo>
                  <a:lnTo>
                    <a:pt x="33" y="7"/>
                  </a:lnTo>
                  <a:lnTo>
                    <a:pt x="31" y="4"/>
                  </a:lnTo>
                  <a:lnTo>
                    <a:pt x="27" y="2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17" y="6"/>
                  </a:lnTo>
                  <a:lnTo>
                    <a:pt x="11" y="9"/>
                  </a:lnTo>
                  <a:lnTo>
                    <a:pt x="6" y="14"/>
                  </a:lnTo>
                  <a:lnTo>
                    <a:pt x="0" y="22"/>
                  </a:lnTo>
                  <a:lnTo>
                    <a:pt x="1" y="32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8" y="37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0" name="Freeform 538"/>
            <p:cNvSpPr>
              <a:spLocks/>
            </p:cNvSpPr>
            <p:nvPr/>
          </p:nvSpPr>
          <p:spPr bwMode="auto">
            <a:xfrm>
              <a:off x="1805" y="3446"/>
              <a:ext cx="28" cy="33"/>
            </a:xfrm>
            <a:custGeom>
              <a:avLst/>
              <a:gdLst>
                <a:gd name="T0" fmla="*/ 10 w 28"/>
                <a:gd name="T1" fmla="*/ 11 h 33"/>
                <a:gd name="T2" fmla="*/ 10 w 28"/>
                <a:gd name="T3" fmla="*/ 12 h 33"/>
                <a:gd name="T4" fmla="*/ 12 w 28"/>
                <a:gd name="T5" fmla="*/ 12 h 33"/>
                <a:gd name="T6" fmla="*/ 14 w 28"/>
                <a:gd name="T7" fmla="*/ 13 h 33"/>
                <a:gd name="T8" fmla="*/ 18 w 28"/>
                <a:gd name="T9" fmla="*/ 17 h 33"/>
                <a:gd name="T10" fmla="*/ 20 w 28"/>
                <a:gd name="T11" fmla="*/ 20 h 33"/>
                <a:gd name="T12" fmla="*/ 20 w 28"/>
                <a:gd name="T13" fmla="*/ 22 h 33"/>
                <a:gd name="T14" fmla="*/ 21 w 28"/>
                <a:gd name="T15" fmla="*/ 19 h 33"/>
                <a:gd name="T16" fmla="*/ 20 w 28"/>
                <a:gd name="T17" fmla="*/ 14 h 33"/>
                <a:gd name="T18" fmla="*/ 18 w 28"/>
                <a:gd name="T19" fmla="*/ 11 h 33"/>
                <a:gd name="T20" fmla="*/ 14 w 28"/>
                <a:gd name="T21" fmla="*/ 10 h 33"/>
                <a:gd name="T22" fmla="*/ 19 w 28"/>
                <a:gd name="T23" fmla="*/ 10 h 33"/>
                <a:gd name="T24" fmla="*/ 20 w 28"/>
                <a:gd name="T25" fmla="*/ 11 h 33"/>
                <a:gd name="T26" fmla="*/ 22 w 28"/>
                <a:gd name="T27" fmla="*/ 13 h 33"/>
                <a:gd name="T28" fmla="*/ 23 w 28"/>
                <a:gd name="T29" fmla="*/ 16 h 33"/>
                <a:gd name="T30" fmla="*/ 23 w 28"/>
                <a:gd name="T31" fmla="*/ 20 h 33"/>
                <a:gd name="T32" fmla="*/ 23 w 28"/>
                <a:gd name="T33" fmla="*/ 26 h 33"/>
                <a:gd name="T34" fmla="*/ 22 w 28"/>
                <a:gd name="T35" fmla="*/ 33 h 33"/>
                <a:gd name="T36" fmla="*/ 28 w 28"/>
                <a:gd name="T37" fmla="*/ 18 h 33"/>
                <a:gd name="T38" fmla="*/ 25 w 28"/>
                <a:gd name="T39" fmla="*/ 11 h 33"/>
                <a:gd name="T40" fmla="*/ 21 w 28"/>
                <a:gd name="T41" fmla="*/ 6 h 33"/>
                <a:gd name="T42" fmla="*/ 18 w 28"/>
                <a:gd name="T43" fmla="*/ 3 h 33"/>
                <a:gd name="T44" fmla="*/ 17 w 28"/>
                <a:gd name="T45" fmla="*/ 2 h 33"/>
                <a:gd name="T46" fmla="*/ 14 w 28"/>
                <a:gd name="T47" fmla="*/ 0 h 33"/>
                <a:gd name="T48" fmla="*/ 8 w 28"/>
                <a:gd name="T49" fmla="*/ 0 h 33"/>
                <a:gd name="T50" fmla="*/ 7 w 28"/>
                <a:gd name="T51" fmla="*/ 1 h 33"/>
                <a:gd name="T52" fmla="*/ 3 w 28"/>
                <a:gd name="T53" fmla="*/ 4 h 33"/>
                <a:gd name="T54" fmla="*/ 2 w 28"/>
                <a:gd name="T55" fmla="*/ 6 h 33"/>
                <a:gd name="T56" fmla="*/ 0 w 28"/>
                <a:gd name="T57" fmla="*/ 10 h 33"/>
                <a:gd name="T58" fmla="*/ 2 w 28"/>
                <a:gd name="T59" fmla="*/ 14 h 33"/>
                <a:gd name="T60" fmla="*/ 3 w 28"/>
                <a:gd name="T61" fmla="*/ 19 h 33"/>
                <a:gd name="T62" fmla="*/ 4 w 28"/>
                <a:gd name="T63" fmla="*/ 16 h 33"/>
                <a:gd name="T64" fmla="*/ 6 w 28"/>
                <a:gd name="T65" fmla="*/ 12 h 33"/>
                <a:gd name="T66" fmla="*/ 10 w 28"/>
                <a:gd name="T67" fmla="*/ 11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" h="33">
                  <a:moveTo>
                    <a:pt x="10" y="11"/>
                  </a:moveTo>
                  <a:lnTo>
                    <a:pt x="10" y="12"/>
                  </a:lnTo>
                  <a:lnTo>
                    <a:pt x="12" y="12"/>
                  </a:lnTo>
                  <a:lnTo>
                    <a:pt x="14" y="13"/>
                  </a:lnTo>
                  <a:lnTo>
                    <a:pt x="18" y="17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1" y="19"/>
                  </a:lnTo>
                  <a:lnTo>
                    <a:pt x="20" y="14"/>
                  </a:lnTo>
                  <a:lnTo>
                    <a:pt x="18" y="11"/>
                  </a:lnTo>
                  <a:lnTo>
                    <a:pt x="14" y="10"/>
                  </a:lnTo>
                  <a:lnTo>
                    <a:pt x="19" y="10"/>
                  </a:lnTo>
                  <a:lnTo>
                    <a:pt x="20" y="11"/>
                  </a:lnTo>
                  <a:lnTo>
                    <a:pt x="22" y="13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6"/>
                  </a:lnTo>
                  <a:lnTo>
                    <a:pt x="22" y="33"/>
                  </a:lnTo>
                  <a:lnTo>
                    <a:pt x="28" y="18"/>
                  </a:lnTo>
                  <a:lnTo>
                    <a:pt x="25" y="11"/>
                  </a:lnTo>
                  <a:lnTo>
                    <a:pt x="21" y="6"/>
                  </a:lnTo>
                  <a:lnTo>
                    <a:pt x="18" y="3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2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3" y="19"/>
                  </a:lnTo>
                  <a:lnTo>
                    <a:pt x="4" y="16"/>
                  </a:lnTo>
                  <a:lnTo>
                    <a:pt x="6" y="12"/>
                  </a:lnTo>
                  <a:lnTo>
                    <a:pt x="10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1" name="Freeform 539"/>
            <p:cNvSpPr>
              <a:spLocks/>
            </p:cNvSpPr>
            <p:nvPr/>
          </p:nvSpPr>
          <p:spPr bwMode="auto">
            <a:xfrm>
              <a:off x="1800" y="3460"/>
              <a:ext cx="26" cy="29"/>
            </a:xfrm>
            <a:custGeom>
              <a:avLst/>
              <a:gdLst>
                <a:gd name="T0" fmla="*/ 9 w 26"/>
                <a:gd name="T1" fmla="*/ 29 h 29"/>
                <a:gd name="T2" fmla="*/ 10 w 26"/>
                <a:gd name="T3" fmla="*/ 29 h 29"/>
                <a:gd name="T4" fmla="*/ 13 w 26"/>
                <a:gd name="T5" fmla="*/ 28 h 29"/>
                <a:gd name="T6" fmla="*/ 19 w 26"/>
                <a:gd name="T7" fmla="*/ 26 h 29"/>
                <a:gd name="T8" fmla="*/ 26 w 26"/>
                <a:gd name="T9" fmla="*/ 21 h 29"/>
                <a:gd name="T10" fmla="*/ 26 w 26"/>
                <a:gd name="T11" fmla="*/ 20 h 29"/>
                <a:gd name="T12" fmla="*/ 25 w 26"/>
                <a:gd name="T13" fmla="*/ 18 h 29"/>
                <a:gd name="T14" fmla="*/ 24 w 26"/>
                <a:gd name="T15" fmla="*/ 16 h 29"/>
                <a:gd name="T16" fmla="*/ 23 w 26"/>
                <a:gd name="T17" fmla="*/ 16 h 29"/>
                <a:gd name="T18" fmla="*/ 20 w 26"/>
                <a:gd name="T19" fmla="*/ 18 h 29"/>
                <a:gd name="T20" fmla="*/ 18 w 26"/>
                <a:gd name="T21" fmla="*/ 19 h 29"/>
                <a:gd name="T22" fmla="*/ 17 w 26"/>
                <a:gd name="T23" fmla="*/ 19 h 29"/>
                <a:gd name="T24" fmla="*/ 12 w 26"/>
                <a:gd name="T25" fmla="*/ 15 h 29"/>
                <a:gd name="T26" fmla="*/ 8 w 26"/>
                <a:gd name="T27" fmla="*/ 12 h 29"/>
                <a:gd name="T28" fmla="*/ 7 w 26"/>
                <a:gd name="T29" fmla="*/ 8 h 29"/>
                <a:gd name="T30" fmla="*/ 5 w 26"/>
                <a:gd name="T31" fmla="*/ 5 h 29"/>
                <a:gd name="T32" fmla="*/ 4 w 26"/>
                <a:gd name="T33" fmla="*/ 0 h 29"/>
                <a:gd name="T34" fmla="*/ 0 w 26"/>
                <a:gd name="T35" fmla="*/ 20 h 29"/>
                <a:gd name="T36" fmla="*/ 0 w 26"/>
                <a:gd name="T37" fmla="*/ 22 h 29"/>
                <a:gd name="T38" fmla="*/ 3 w 26"/>
                <a:gd name="T39" fmla="*/ 24 h 29"/>
                <a:gd name="T40" fmla="*/ 5 w 26"/>
                <a:gd name="T41" fmla="*/ 27 h 29"/>
                <a:gd name="T42" fmla="*/ 9 w 26"/>
                <a:gd name="T43" fmla="*/ 29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9">
                  <a:moveTo>
                    <a:pt x="9" y="29"/>
                  </a:moveTo>
                  <a:lnTo>
                    <a:pt x="10" y="29"/>
                  </a:lnTo>
                  <a:lnTo>
                    <a:pt x="13" y="28"/>
                  </a:lnTo>
                  <a:lnTo>
                    <a:pt x="19" y="26"/>
                  </a:lnTo>
                  <a:lnTo>
                    <a:pt x="26" y="21"/>
                  </a:lnTo>
                  <a:lnTo>
                    <a:pt x="26" y="20"/>
                  </a:lnTo>
                  <a:lnTo>
                    <a:pt x="25" y="18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0" y="18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2" y="15"/>
                  </a:lnTo>
                  <a:lnTo>
                    <a:pt x="8" y="12"/>
                  </a:lnTo>
                  <a:lnTo>
                    <a:pt x="7" y="8"/>
                  </a:lnTo>
                  <a:lnTo>
                    <a:pt x="5" y="5"/>
                  </a:lnTo>
                  <a:lnTo>
                    <a:pt x="4" y="0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3" y="24"/>
                  </a:lnTo>
                  <a:lnTo>
                    <a:pt x="5" y="27"/>
                  </a:lnTo>
                  <a:lnTo>
                    <a:pt x="9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2" name="Freeform 540"/>
            <p:cNvSpPr>
              <a:spLocks/>
            </p:cNvSpPr>
            <p:nvPr/>
          </p:nvSpPr>
          <p:spPr bwMode="auto">
            <a:xfrm>
              <a:off x="1713" y="3354"/>
              <a:ext cx="76" cy="203"/>
            </a:xfrm>
            <a:custGeom>
              <a:avLst/>
              <a:gdLst>
                <a:gd name="T0" fmla="*/ 18 w 76"/>
                <a:gd name="T1" fmla="*/ 104 h 203"/>
                <a:gd name="T2" fmla="*/ 16 w 76"/>
                <a:gd name="T3" fmla="*/ 96 h 203"/>
                <a:gd name="T4" fmla="*/ 13 w 76"/>
                <a:gd name="T5" fmla="*/ 87 h 203"/>
                <a:gd name="T6" fmla="*/ 13 w 76"/>
                <a:gd name="T7" fmla="*/ 76 h 203"/>
                <a:gd name="T8" fmla="*/ 13 w 76"/>
                <a:gd name="T9" fmla="*/ 63 h 203"/>
                <a:gd name="T10" fmla="*/ 17 w 76"/>
                <a:gd name="T11" fmla="*/ 49 h 203"/>
                <a:gd name="T12" fmla="*/ 19 w 76"/>
                <a:gd name="T13" fmla="*/ 42 h 203"/>
                <a:gd name="T14" fmla="*/ 23 w 76"/>
                <a:gd name="T15" fmla="*/ 35 h 203"/>
                <a:gd name="T16" fmla="*/ 27 w 76"/>
                <a:gd name="T17" fmla="*/ 29 h 203"/>
                <a:gd name="T18" fmla="*/ 32 w 76"/>
                <a:gd name="T19" fmla="*/ 23 h 203"/>
                <a:gd name="T20" fmla="*/ 36 w 76"/>
                <a:gd name="T21" fmla="*/ 19 h 203"/>
                <a:gd name="T22" fmla="*/ 42 w 76"/>
                <a:gd name="T23" fmla="*/ 16 h 203"/>
                <a:gd name="T24" fmla="*/ 58 w 76"/>
                <a:gd name="T25" fmla="*/ 9 h 203"/>
                <a:gd name="T26" fmla="*/ 72 w 76"/>
                <a:gd name="T27" fmla="*/ 3 h 203"/>
                <a:gd name="T28" fmla="*/ 75 w 76"/>
                <a:gd name="T29" fmla="*/ 1 h 203"/>
                <a:gd name="T30" fmla="*/ 76 w 76"/>
                <a:gd name="T31" fmla="*/ 0 h 203"/>
                <a:gd name="T32" fmla="*/ 71 w 76"/>
                <a:gd name="T33" fmla="*/ 0 h 203"/>
                <a:gd name="T34" fmla="*/ 65 w 76"/>
                <a:gd name="T35" fmla="*/ 0 h 203"/>
                <a:gd name="T36" fmla="*/ 59 w 76"/>
                <a:gd name="T37" fmla="*/ 2 h 203"/>
                <a:gd name="T38" fmla="*/ 54 w 76"/>
                <a:gd name="T39" fmla="*/ 4 h 203"/>
                <a:gd name="T40" fmla="*/ 42 w 76"/>
                <a:gd name="T41" fmla="*/ 10 h 203"/>
                <a:gd name="T42" fmla="*/ 31 w 76"/>
                <a:gd name="T43" fmla="*/ 18 h 203"/>
                <a:gd name="T44" fmla="*/ 20 w 76"/>
                <a:gd name="T45" fmla="*/ 26 h 203"/>
                <a:gd name="T46" fmla="*/ 12 w 76"/>
                <a:gd name="T47" fmla="*/ 33 h 203"/>
                <a:gd name="T48" fmla="*/ 4 w 76"/>
                <a:gd name="T49" fmla="*/ 40 h 203"/>
                <a:gd name="T50" fmla="*/ 3 w 76"/>
                <a:gd name="T51" fmla="*/ 46 h 203"/>
                <a:gd name="T52" fmla="*/ 1 w 76"/>
                <a:gd name="T53" fmla="*/ 61 h 203"/>
                <a:gd name="T54" fmla="*/ 0 w 76"/>
                <a:gd name="T55" fmla="*/ 82 h 203"/>
                <a:gd name="T56" fmla="*/ 0 w 76"/>
                <a:gd name="T57" fmla="*/ 95 h 203"/>
                <a:gd name="T58" fmla="*/ 1 w 76"/>
                <a:gd name="T59" fmla="*/ 109 h 203"/>
                <a:gd name="T60" fmla="*/ 3 w 76"/>
                <a:gd name="T61" fmla="*/ 122 h 203"/>
                <a:gd name="T62" fmla="*/ 8 w 76"/>
                <a:gd name="T63" fmla="*/ 136 h 203"/>
                <a:gd name="T64" fmla="*/ 12 w 76"/>
                <a:gd name="T65" fmla="*/ 150 h 203"/>
                <a:gd name="T66" fmla="*/ 19 w 76"/>
                <a:gd name="T67" fmla="*/ 164 h 203"/>
                <a:gd name="T68" fmla="*/ 28 w 76"/>
                <a:gd name="T69" fmla="*/ 175 h 203"/>
                <a:gd name="T70" fmla="*/ 34 w 76"/>
                <a:gd name="T71" fmla="*/ 181 h 203"/>
                <a:gd name="T72" fmla="*/ 40 w 76"/>
                <a:gd name="T73" fmla="*/ 185 h 203"/>
                <a:gd name="T74" fmla="*/ 47 w 76"/>
                <a:gd name="T75" fmla="*/ 191 h 203"/>
                <a:gd name="T76" fmla="*/ 55 w 76"/>
                <a:gd name="T77" fmla="*/ 195 h 203"/>
                <a:gd name="T78" fmla="*/ 63 w 76"/>
                <a:gd name="T79" fmla="*/ 199 h 203"/>
                <a:gd name="T80" fmla="*/ 71 w 76"/>
                <a:gd name="T81" fmla="*/ 203 h 203"/>
                <a:gd name="T82" fmla="*/ 63 w 76"/>
                <a:gd name="T83" fmla="*/ 196 h 203"/>
                <a:gd name="T84" fmla="*/ 55 w 76"/>
                <a:gd name="T85" fmla="*/ 189 h 203"/>
                <a:gd name="T86" fmla="*/ 46 w 76"/>
                <a:gd name="T87" fmla="*/ 181 h 203"/>
                <a:gd name="T88" fmla="*/ 35 w 76"/>
                <a:gd name="T89" fmla="*/ 169 h 203"/>
                <a:gd name="T90" fmla="*/ 26 w 76"/>
                <a:gd name="T91" fmla="*/ 158 h 203"/>
                <a:gd name="T92" fmla="*/ 23 w 76"/>
                <a:gd name="T93" fmla="*/ 152 h 203"/>
                <a:gd name="T94" fmla="*/ 20 w 76"/>
                <a:gd name="T95" fmla="*/ 147 h 203"/>
                <a:gd name="T96" fmla="*/ 18 w 76"/>
                <a:gd name="T97" fmla="*/ 140 h 203"/>
                <a:gd name="T98" fmla="*/ 17 w 76"/>
                <a:gd name="T99" fmla="*/ 134 h 203"/>
                <a:gd name="T100" fmla="*/ 15 w 76"/>
                <a:gd name="T101" fmla="*/ 126 h 203"/>
                <a:gd name="T102" fmla="*/ 13 w 76"/>
                <a:gd name="T103" fmla="*/ 119 h 203"/>
                <a:gd name="T104" fmla="*/ 13 w 76"/>
                <a:gd name="T105" fmla="*/ 117 h 203"/>
                <a:gd name="T106" fmla="*/ 15 w 76"/>
                <a:gd name="T107" fmla="*/ 113 h 203"/>
                <a:gd name="T108" fmla="*/ 17 w 76"/>
                <a:gd name="T109" fmla="*/ 110 h 203"/>
                <a:gd name="T110" fmla="*/ 18 w 76"/>
                <a:gd name="T111" fmla="*/ 108 h 203"/>
                <a:gd name="T112" fmla="*/ 18 w 76"/>
                <a:gd name="T113" fmla="*/ 104 h 2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6" h="203">
                  <a:moveTo>
                    <a:pt x="18" y="104"/>
                  </a:moveTo>
                  <a:lnTo>
                    <a:pt x="16" y="96"/>
                  </a:lnTo>
                  <a:lnTo>
                    <a:pt x="13" y="87"/>
                  </a:lnTo>
                  <a:lnTo>
                    <a:pt x="13" y="76"/>
                  </a:lnTo>
                  <a:lnTo>
                    <a:pt x="13" y="63"/>
                  </a:lnTo>
                  <a:lnTo>
                    <a:pt x="17" y="49"/>
                  </a:lnTo>
                  <a:lnTo>
                    <a:pt x="19" y="42"/>
                  </a:lnTo>
                  <a:lnTo>
                    <a:pt x="23" y="35"/>
                  </a:lnTo>
                  <a:lnTo>
                    <a:pt x="27" y="29"/>
                  </a:lnTo>
                  <a:lnTo>
                    <a:pt x="32" y="23"/>
                  </a:lnTo>
                  <a:lnTo>
                    <a:pt x="36" y="19"/>
                  </a:lnTo>
                  <a:lnTo>
                    <a:pt x="42" y="16"/>
                  </a:lnTo>
                  <a:lnTo>
                    <a:pt x="58" y="9"/>
                  </a:lnTo>
                  <a:lnTo>
                    <a:pt x="72" y="3"/>
                  </a:lnTo>
                  <a:lnTo>
                    <a:pt x="75" y="1"/>
                  </a:lnTo>
                  <a:lnTo>
                    <a:pt x="76" y="0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59" y="2"/>
                  </a:lnTo>
                  <a:lnTo>
                    <a:pt x="54" y="4"/>
                  </a:lnTo>
                  <a:lnTo>
                    <a:pt x="42" y="10"/>
                  </a:lnTo>
                  <a:lnTo>
                    <a:pt x="31" y="18"/>
                  </a:lnTo>
                  <a:lnTo>
                    <a:pt x="20" y="26"/>
                  </a:lnTo>
                  <a:lnTo>
                    <a:pt x="12" y="33"/>
                  </a:lnTo>
                  <a:lnTo>
                    <a:pt x="4" y="40"/>
                  </a:lnTo>
                  <a:lnTo>
                    <a:pt x="3" y="46"/>
                  </a:lnTo>
                  <a:lnTo>
                    <a:pt x="1" y="61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" y="109"/>
                  </a:lnTo>
                  <a:lnTo>
                    <a:pt x="3" y="122"/>
                  </a:lnTo>
                  <a:lnTo>
                    <a:pt x="8" y="136"/>
                  </a:lnTo>
                  <a:lnTo>
                    <a:pt x="12" y="150"/>
                  </a:lnTo>
                  <a:lnTo>
                    <a:pt x="19" y="164"/>
                  </a:lnTo>
                  <a:lnTo>
                    <a:pt x="28" y="175"/>
                  </a:lnTo>
                  <a:lnTo>
                    <a:pt x="34" y="181"/>
                  </a:lnTo>
                  <a:lnTo>
                    <a:pt x="40" y="185"/>
                  </a:lnTo>
                  <a:lnTo>
                    <a:pt x="47" y="191"/>
                  </a:lnTo>
                  <a:lnTo>
                    <a:pt x="55" y="195"/>
                  </a:lnTo>
                  <a:lnTo>
                    <a:pt x="63" y="199"/>
                  </a:lnTo>
                  <a:lnTo>
                    <a:pt x="71" y="203"/>
                  </a:lnTo>
                  <a:lnTo>
                    <a:pt x="63" y="196"/>
                  </a:lnTo>
                  <a:lnTo>
                    <a:pt x="55" y="189"/>
                  </a:lnTo>
                  <a:lnTo>
                    <a:pt x="46" y="181"/>
                  </a:lnTo>
                  <a:lnTo>
                    <a:pt x="35" y="169"/>
                  </a:lnTo>
                  <a:lnTo>
                    <a:pt x="26" y="158"/>
                  </a:lnTo>
                  <a:lnTo>
                    <a:pt x="23" y="152"/>
                  </a:lnTo>
                  <a:lnTo>
                    <a:pt x="20" y="147"/>
                  </a:lnTo>
                  <a:lnTo>
                    <a:pt x="18" y="140"/>
                  </a:lnTo>
                  <a:lnTo>
                    <a:pt x="17" y="134"/>
                  </a:lnTo>
                  <a:lnTo>
                    <a:pt x="15" y="126"/>
                  </a:lnTo>
                  <a:lnTo>
                    <a:pt x="13" y="119"/>
                  </a:lnTo>
                  <a:lnTo>
                    <a:pt x="13" y="117"/>
                  </a:lnTo>
                  <a:lnTo>
                    <a:pt x="15" y="113"/>
                  </a:lnTo>
                  <a:lnTo>
                    <a:pt x="17" y="110"/>
                  </a:lnTo>
                  <a:lnTo>
                    <a:pt x="18" y="108"/>
                  </a:lnTo>
                  <a:lnTo>
                    <a:pt x="18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3" name="Freeform 541"/>
            <p:cNvSpPr>
              <a:spLocks/>
            </p:cNvSpPr>
            <p:nvPr/>
          </p:nvSpPr>
          <p:spPr bwMode="auto">
            <a:xfrm>
              <a:off x="1787" y="3565"/>
              <a:ext cx="61" cy="27"/>
            </a:xfrm>
            <a:custGeom>
              <a:avLst/>
              <a:gdLst>
                <a:gd name="T0" fmla="*/ 61 w 61"/>
                <a:gd name="T1" fmla="*/ 0 h 27"/>
                <a:gd name="T2" fmla="*/ 60 w 61"/>
                <a:gd name="T3" fmla="*/ 2 h 27"/>
                <a:gd name="T4" fmla="*/ 57 w 61"/>
                <a:gd name="T5" fmla="*/ 7 h 27"/>
                <a:gd name="T6" fmla="*/ 54 w 61"/>
                <a:gd name="T7" fmla="*/ 11 h 27"/>
                <a:gd name="T8" fmla="*/ 49 w 61"/>
                <a:gd name="T9" fmla="*/ 16 h 27"/>
                <a:gd name="T10" fmla="*/ 41 w 61"/>
                <a:gd name="T11" fmla="*/ 20 h 27"/>
                <a:gd name="T12" fmla="*/ 31 w 61"/>
                <a:gd name="T13" fmla="*/ 25 h 27"/>
                <a:gd name="T14" fmla="*/ 24 w 61"/>
                <a:gd name="T15" fmla="*/ 26 h 27"/>
                <a:gd name="T16" fmla="*/ 17 w 61"/>
                <a:gd name="T17" fmla="*/ 26 h 27"/>
                <a:gd name="T18" fmla="*/ 9 w 61"/>
                <a:gd name="T19" fmla="*/ 26 h 27"/>
                <a:gd name="T20" fmla="*/ 0 w 61"/>
                <a:gd name="T21" fmla="*/ 26 h 27"/>
                <a:gd name="T22" fmla="*/ 9 w 61"/>
                <a:gd name="T23" fmla="*/ 27 h 27"/>
                <a:gd name="T24" fmla="*/ 18 w 61"/>
                <a:gd name="T25" fmla="*/ 27 h 27"/>
                <a:gd name="T26" fmla="*/ 29 w 61"/>
                <a:gd name="T27" fmla="*/ 27 h 27"/>
                <a:gd name="T28" fmla="*/ 40 w 61"/>
                <a:gd name="T29" fmla="*/ 25 h 27"/>
                <a:gd name="T30" fmla="*/ 45 w 61"/>
                <a:gd name="T31" fmla="*/ 23 h 27"/>
                <a:gd name="T32" fmla="*/ 49 w 61"/>
                <a:gd name="T33" fmla="*/ 20 h 27"/>
                <a:gd name="T34" fmla="*/ 54 w 61"/>
                <a:gd name="T35" fmla="*/ 17 h 27"/>
                <a:gd name="T36" fmla="*/ 57 w 61"/>
                <a:gd name="T37" fmla="*/ 12 h 27"/>
                <a:gd name="T38" fmla="*/ 60 w 61"/>
                <a:gd name="T39" fmla="*/ 7 h 27"/>
                <a:gd name="T40" fmla="*/ 61 w 61"/>
                <a:gd name="T41" fmla="*/ 0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7">
                  <a:moveTo>
                    <a:pt x="61" y="0"/>
                  </a:moveTo>
                  <a:lnTo>
                    <a:pt x="60" y="2"/>
                  </a:lnTo>
                  <a:lnTo>
                    <a:pt x="57" y="7"/>
                  </a:lnTo>
                  <a:lnTo>
                    <a:pt x="54" y="11"/>
                  </a:lnTo>
                  <a:lnTo>
                    <a:pt x="49" y="16"/>
                  </a:lnTo>
                  <a:lnTo>
                    <a:pt x="41" y="20"/>
                  </a:lnTo>
                  <a:lnTo>
                    <a:pt x="31" y="25"/>
                  </a:lnTo>
                  <a:lnTo>
                    <a:pt x="24" y="26"/>
                  </a:lnTo>
                  <a:lnTo>
                    <a:pt x="17" y="26"/>
                  </a:lnTo>
                  <a:lnTo>
                    <a:pt x="9" y="26"/>
                  </a:lnTo>
                  <a:lnTo>
                    <a:pt x="0" y="26"/>
                  </a:lnTo>
                  <a:lnTo>
                    <a:pt x="9" y="27"/>
                  </a:lnTo>
                  <a:lnTo>
                    <a:pt x="18" y="27"/>
                  </a:lnTo>
                  <a:lnTo>
                    <a:pt x="29" y="27"/>
                  </a:lnTo>
                  <a:lnTo>
                    <a:pt x="40" y="25"/>
                  </a:lnTo>
                  <a:lnTo>
                    <a:pt x="45" y="23"/>
                  </a:lnTo>
                  <a:lnTo>
                    <a:pt x="49" y="20"/>
                  </a:lnTo>
                  <a:lnTo>
                    <a:pt x="54" y="17"/>
                  </a:lnTo>
                  <a:lnTo>
                    <a:pt x="57" y="12"/>
                  </a:lnTo>
                  <a:lnTo>
                    <a:pt x="60" y="7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4" name="Freeform 542"/>
            <p:cNvSpPr>
              <a:spLocks/>
            </p:cNvSpPr>
            <p:nvPr/>
          </p:nvSpPr>
          <p:spPr bwMode="auto">
            <a:xfrm>
              <a:off x="1815" y="3460"/>
              <a:ext cx="7" cy="8"/>
            </a:xfrm>
            <a:custGeom>
              <a:avLst/>
              <a:gdLst>
                <a:gd name="T0" fmla="*/ 5 w 7"/>
                <a:gd name="T1" fmla="*/ 5 h 8"/>
                <a:gd name="T2" fmla="*/ 4 w 7"/>
                <a:gd name="T3" fmla="*/ 3 h 8"/>
                <a:gd name="T4" fmla="*/ 3 w 7"/>
                <a:gd name="T5" fmla="*/ 0 h 8"/>
                <a:gd name="T6" fmla="*/ 0 w 7"/>
                <a:gd name="T7" fmla="*/ 2 h 8"/>
                <a:gd name="T8" fmla="*/ 3 w 7"/>
                <a:gd name="T9" fmla="*/ 5 h 8"/>
                <a:gd name="T10" fmla="*/ 5 w 7"/>
                <a:gd name="T11" fmla="*/ 7 h 8"/>
                <a:gd name="T12" fmla="*/ 7 w 7"/>
                <a:gd name="T13" fmla="*/ 8 h 8"/>
                <a:gd name="T14" fmla="*/ 7 w 7"/>
                <a:gd name="T15" fmla="*/ 7 h 8"/>
                <a:gd name="T16" fmla="*/ 5 w 7"/>
                <a:gd name="T17" fmla="*/ 5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8">
                  <a:moveTo>
                    <a:pt x="5" y="5"/>
                  </a:moveTo>
                  <a:lnTo>
                    <a:pt x="4" y="3"/>
                  </a:lnTo>
                  <a:lnTo>
                    <a:pt x="3" y="0"/>
                  </a:lnTo>
                  <a:lnTo>
                    <a:pt x="0" y="2"/>
                  </a:lnTo>
                  <a:lnTo>
                    <a:pt x="3" y="5"/>
                  </a:lnTo>
                  <a:lnTo>
                    <a:pt x="5" y="7"/>
                  </a:lnTo>
                  <a:lnTo>
                    <a:pt x="7" y="8"/>
                  </a:lnTo>
                  <a:lnTo>
                    <a:pt x="7" y="7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5" name="Freeform 543"/>
            <p:cNvSpPr>
              <a:spLocks/>
            </p:cNvSpPr>
            <p:nvPr/>
          </p:nvSpPr>
          <p:spPr bwMode="auto">
            <a:xfrm>
              <a:off x="1801" y="3403"/>
              <a:ext cx="67" cy="123"/>
            </a:xfrm>
            <a:custGeom>
              <a:avLst/>
              <a:gdLst>
                <a:gd name="T0" fmla="*/ 0 w 67"/>
                <a:gd name="T1" fmla="*/ 120 h 123"/>
                <a:gd name="T2" fmla="*/ 9 w 67"/>
                <a:gd name="T3" fmla="*/ 122 h 123"/>
                <a:gd name="T4" fmla="*/ 17 w 67"/>
                <a:gd name="T5" fmla="*/ 123 h 123"/>
                <a:gd name="T6" fmla="*/ 25 w 67"/>
                <a:gd name="T7" fmla="*/ 122 h 123"/>
                <a:gd name="T8" fmla="*/ 32 w 67"/>
                <a:gd name="T9" fmla="*/ 120 h 123"/>
                <a:gd name="T10" fmla="*/ 38 w 67"/>
                <a:gd name="T11" fmla="*/ 119 h 123"/>
                <a:gd name="T12" fmla="*/ 43 w 67"/>
                <a:gd name="T13" fmla="*/ 117 h 123"/>
                <a:gd name="T14" fmla="*/ 48 w 67"/>
                <a:gd name="T15" fmla="*/ 114 h 123"/>
                <a:gd name="T16" fmla="*/ 51 w 67"/>
                <a:gd name="T17" fmla="*/ 110 h 123"/>
                <a:gd name="T18" fmla="*/ 55 w 67"/>
                <a:gd name="T19" fmla="*/ 106 h 123"/>
                <a:gd name="T20" fmla="*/ 58 w 67"/>
                <a:gd name="T21" fmla="*/ 102 h 123"/>
                <a:gd name="T22" fmla="*/ 63 w 67"/>
                <a:gd name="T23" fmla="*/ 92 h 123"/>
                <a:gd name="T24" fmla="*/ 65 w 67"/>
                <a:gd name="T25" fmla="*/ 80 h 123"/>
                <a:gd name="T26" fmla="*/ 67 w 67"/>
                <a:gd name="T27" fmla="*/ 69 h 123"/>
                <a:gd name="T28" fmla="*/ 67 w 67"/>
                <a:gd name="T29" fmla="*/ 57 h 123"/>
                <a:gd name="T30" fmla="*/ 66 w 67"/>
                <a:gd name="T31" fmla="*/ 45 h 123"/>
                <a:gd name="T32" fmla="*/ 63 w 67"/>
                <a:gd name="T33" fmla="*/ 24 h 123"/>
                <a:gd name="T34" fmla="*/ 59 w 67"/>
                <a:gd name="T35" fmla="*/ 9 h 123"/>
                <a:gd name="T36" fmla="*/ 57 w 67"/>
                <a:gd name="T37" fmla="*/ 2 h 123"/>
                <a:gd name="T38" fmla="*/ 51 w 67"/>
                <a:gd name="T39" fmla="*/ 4 h 123"/>
                <a:gd name="T40" fmla="*/ 42 w 67"/>
                <a:gd name="T41" fmla="*/ 2 h 123"/>
                <a:gd name="T42" fmla="*/ 31 w 67"/>
                <a:gd name="T43" fmla="*/ 1 h 123"/>
                <a:gd name="T44" fmla="*/ 23 w 67"/>
                <a:gd name="T45" fmla="*/ 0 h 123"/>
                <a:gd name="T46" fmla="*/ 40 w 67"/>
                <a:gd name="T47" fmla="*/ 9 h 123"/>
                <a:gd name="T48" fmla="*/ 47 w 67"/>
                <a:gd name="T49" fmla="*/ 13 h 123"/>
                <a:gd name="T50" fmla="*/ 51 w 67"/>
                <a:gd name="T51" fmla="*/ 15 h 123"/>
                <a:gd name="T52" fmla="*/ 55 w 67"/>
                <a:gd name="T53" fmla="*/ 18 h 123"/>
                <a:gd name="T54" fmla="*/ 56 w 67"/>
                <a:gd name="T55" fmla="*/ 21 h 123"/>
                <a:gd name="T56" fmla="*/ 57 w 67"/>
                <a:gd name="T57" fmla="*/ 27 h 123"/>
                <a:gd name="T58" fmla="*/ 57 w 67"/>
                <a:gd name="T59" fmla="*/ 28 h 123"/>
                <a:gd name="T60" fmla="*/ 56 w 67"/>
                <a:gd name="T61" fmla="*/ 32 h 123"/>
                <a:gd name="T62" fmla="*/ 56 w 67"/>
                <a:gd name="T63" fmla="*/ 35 h 123"/>
                <a:gd name="T64" fmla="*/ 57 w 67"/>
                <a:gd name="T65" fmla="*/ 36 h 123"/>
                <a:gd name="T66" fmla="*/ 58 w 67"/>
                <a:gd name="T67" fmla="*/ 37 h 123"/>
                <a:gd name="T68" fmla="*/ 59 w 67"/>
                <a:gd name="T69" fmla="*/ 37 h 123"/>
                <a:gd name="T70" fmla="*/ 61 w 67"/>
                <a:gd name="T71" fmla="*/ 38 h 123"/>
                <a:gd name="T72" fmla="*/ 61 w 67"/>
                <a:gd name="T73" fmla="*/ 41 h 123"/>
                <a:gd name="T74" fmla="*/ 59 w 67"/>
                <a:gd name="T75" fmla="*/ 46 h 123"/>
                <a:gd name="T76" fmla="*/ 57 w 67"/>
                <a:gd name="T77" fmla="*/ 51 h 123"/>
                <a:gd name="T78" fmla="*/ 57 w 67"/>
                <a:gd name="T79" fmla="*/ 54 h 123"/>
                <a:gd name="T80" fmla="*/ 57 w 67"/>
                <a:gd name="T81" fmla="*/ 56 h 123"/>
                <a:gd name="T82" fmla="*/ 57 w 67"/>
                <a:gd name="T83" fmla="*/ 61 h 123"/>
                <a:gd name="T84" fmla="*/ 55 w 67"/>
                <a:gd name="T85" fmla="*/ 64 h 123"/>
                <a:gd name="T86" fmla="*/ 53 w 67"/>
                <a:gd name="T87" fmla="*/ 68 h 123"/>
                <a:gd name="T88" fmla="*/ 53 w 67"/>
                <a:gd name="T89" fmla="*/ 70 h 123"/>
                <a:gd name="T90" fmla="*/ 54 w 67"/>
                <a:gd name="T91" fmla="*/ 73 h 123"/>
                <a:gd name="T92" fmla="*/ 54 w 67"/>
                <a:gd name="T93" fmla="*/ 79 h 123"/>
                <a:gd name="T94" fmla="*/ 55 w 67"/>
                <a:gd name="T95" fmla="*/ 81 h 123"/>
                <a:gd name="T96" fmla="*/ 56 w 67"/>
                <a:gd name="T97" fmla="*/ 86 h 123"/>
                <a:gd name="T98" fmla="*/ 56 w 67"/>
                <a:gd name="T99" fmla="*/ 91 h 123"/>
                <a:gd name="T100" fmla="*/ 55 w 67"/>
                <a:gd name="T101" fmla="*/ 94 h 123"/>
                <a:gd name="T102" fmla="*/ 53 w 67"/>
                <a:gd name="T103" fmla="*/ 98 h 123"/>
                <a:gd name="T104" fmla="*/ 42 w 67"/>
                <a:gd name="T105" fmla="*/ 104 h 123"/>
                <a:gd name="T106" fmla="*/ 29 w 67"/>
                <a:gd name="T107" fmla="*/ 114 h 123"/>
                <a:gd name="T108" fmla="*/ 21 w 67"/>
                <a:gd name="T109" fmla="*/ 116 h 123"/>
                <a:gd name="T110" fmla="*/ 12 w 67"/>
                <a:gd name="T111" fmla="*/ 118 h 123"/>
                <a:gd name="T112" fmla="*/ 0 w 67"/>
                <a:gd name="T113" fmla="*/ 120 h 1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7" h="123">
                  <a:moveTo>
                    <a:pt x="0" y="120"/>
                  </a:moveTo>
                  <a:lnTo>
                    <a:pt x="9" y="122"/>
                  </a:lnTo>
                  <a:lnTo>
                    <a:pt x="17" y="123"/>
                  </a:lnTo>
                  <a:lnTo>
                    <a:pt x="25" y="122"/>
                  </a:lnTo>
                  <a:lnTo>
                    <a:pt x="32" y="120"/>
                  </a:lnTo>
                  <a:lnTo>
                    <a:pt x="38" y="119"/>
                  </a:lnTo>
                  <a:lnTo>
                    <a:pt x="43" y="117"/>
                  </a:lnTo>
                  <a:lnTo>
                    <a:pt x="48" y="114"/>
                  </a:lnTo>
                  <a:lnTo>
                    <a:pt x="51" y="110"/>
                  </a:lnTo>
                  <a:lnTo>
                    <a:pt x="55" y="106"/>
                  </a:lnTo>
                  <a:lnTo>
                    <a:pt x="58" y="102"/>
                  </a:lnTo>
                  <a:lnTo>
                    <a:pt x="63" y="92"/>
                  </a:lnTo>
                  <a:lnTo>
                    <a:pt x="65" y="80"/>
                  </a:lnTo>
                  <a:lnTo>
                    <a:pt x="67" y="69"/>
                  </a:lnTo>
                  <a:lnTo>
                    <a:pt x="67" y="57"/>
                  </a:lnTo>
                  <a:lnTo>
                    <a:pt x="66" y="45"/>
                  </a:lnTo>
                  <a:lnTo>
                    <a:pt x="63" y="24"/>
                  </a:lnTo>
                  <a:lnTo>
                    <a:pt x="59" y="9"/>
                  </a:lnTo>
                  <a:lnTo>
                    <a:pt x="57" y="2"/>
                  </a:lnTo>
                  <a:lnTo>
                    <a:pt x="51" y="4"/>
                  </a:lnTo>
                  <a:lnTo>
                    <a:pt x="42" y="2"/>
                  </a:lnTo>
                  <a:lnTo>
                    <a:pt x="31" y="1"/>
                  </a:lnTo>
                  <a:lnTo>
                    <a:pt x="23" y="0"/>
                  </a:lnTo>
                  <a:lnTo>
                    <a:pt x="40" y="9"/>
                  </a:lnTo>
                  <a:lnTo>
                    <a:pt x="47" y="13"/>
                  </a:lnTo>
                  <a:lnTo>
                    <a:pt x="51" y="15"/>
                  </a:lnTo>
                  <a:lnTo>
                    <a:pt x="55" y="18"/>
                  </a:lnTo>
                  <a:lnTo>
                    <a:pt x="56" y="21"/>
                  </a:lnTo>
                  <a:lnTo>
                    <a:pt x="57" y="27"/>
                  </a:lnTo>
                  <a:lnTo>
                    <a:pt x="57" y="28"/>
                  </a:lnTo>
                  <a:lnTo>
                    <a:pt x="56" y="32"/>
                  </a:lnTo>
                  <a:lnTo>
                    <a:pt x="56" y="35"/>
                  </a:lnTo>
                  <a:lnTo>
                    <a:pt x="57" y="36"/>
                  </a:lnTo>
                  <a:lnTo>
                    <a:pt x="58" y="37"/>
                  </a:lnTo>
                  <a:lnTo>
                    <a:pt x="59" y="37"/>
                  </a:lnTo>
                  <a:lnTo>
                    <a:pt x="61" y="38"/>
                  </a:lnTo>
                  <a:lnTo>
                    <a:pt x="61" y="41"/>
                  </a:lnTo>
                  <a:lnTo>
                    <a:pt x="59" y="46"/>
                  </a:lnTo>
                  <a:lnTo>
                    <a:pt x="57" y="51"/>
                  </a:lnTo>
                  <a:lnTo>
                    <a:pt x="57" y="54"/>
                  </a:lnTo>
                  <a:lnTo>
                    <a:pt x="57" y="56"/>
                  </a:lnTo>
                  <a:lnTo>
                    <a:pt x="57" y="61"/>
                  </a:lnTo>
                  <a:lnTo>
                    <a:pt x="55" y="64"/>
                  </a:lnTo>
                  <a:lnTo>
                    <a:pt x="53" y="68"/>
                  </a:lnTo>
                  <a:lnTo>
                    <a:pt x="53" y="70"/>
                  </a:lnTo>
                  <a:lnTo>
                    <a:pt x="54" y="73"/>
                  </a:lnTo>
                  <a:lnTo>
                    <a:pt x="54" y="79"/>
                  </a:lnTo>
                  <a:lnTo>
                    <a:pt x="55" y="81"/>
                  </a:lnTo>
                  <a:lnTo>
                    <a:pt x="56" y="86"/>
                  </a:lnTo>
                  <a:lnTo>
                    <a:pt x="56" y="91"/>
                  </a:lnTo>
                  <a:lnTo>
                    <a:pt x="55" y="94"/>
                  </a:lnTo>
                  <a:lnTo>
                    <a:pt x="53" y="98"/>
                  </a:lnTo>
                  <a:lnTo>
                    <a:pt x="42" y="104"/>
                  </a:lnTo>
                  <a:lnTo>
                    <a:pt x="29" y="114"/>
                  </a:lnTo>
                  <a:lnTo>
                    <a:pt x="21" y="116"/>
                  </a:lnTo>
                  <a:lnTo>
                    <a:pt x="12" y="118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6" name="Freeform 544"/>
            <p:cNvSpPr>
              <a:spLocks/>
            </p:cNvSpPr>
            <p:nvPr/>
          </p:nvSpPr>
          <p:spPr bwMode="auto">
            <a:xfrm>
              <a:off x="1762" y="3427"/>
              <a:ext cx="25" cy="98"/>
            </a:xfrm>
            <a:custGeom>
              <a:avLst/>
              <a:gdLst>
                <a:gd name="T0" fmla="*/ 25 w 25"/>
                <a:gd name="T1" fmla="*/ 98 h 98"/>
                <a:gd name="T2" fmla="*/ 22 w 25"/>
                <a:gd name="T3" fmla="*/ 90 h 98"/>
                <a:gd name="T4" fmla="*/ 19 w 25"/>
                <a:gd name="T5" fmla="*/ 80 h 98"/>
                <a:gd name="T6" fmla="*/ 17 w 25"/>
                <a:gd name="T7" fmla="*/ 69 h 98"/>
                <a:gd name="T8" fmla="*/ 16 w 25"/>
                <a:gd name="T9" fmla="*/ 64 h 98"/>
                <a:gd name="T10" fmla="*/ 15 w 25"/>
                <a:gd name="T11" fmla="*/ 61 h 98"/>
                <a:gd name="T12" fmla="*/ 11 w 25"/>
                <a:gd name="T13" fmla="*/ 56 h 98"/>
                <a:gd name="T14" fmla="*/ 8 w 25"/>
                <a:gd name="T15" fmla="*/ 54 h 98"/>
                <a:gd name="T16" fmla="*/ 6 w 25"/>
                <a:gd name="T17" fmla="*/ 52 h 98"/>
                <a:gd name="T18" fmla="*/ 6 w 25"/>
                <a:gd name="T19" fmla="*/ 48 h 98"/>
                <a:gd name="T20" fmla="*/ 7 w 25"/>
                <a:gd name="T21" fmla="*/ 46 h 98"/>
                <a:gd name="T22" fmla="*/ 9 w 25"/>
                <a:gd name="T23" fmla="*/ 38 h 98"/>
                <a:gd name="T24" fmla="*/ 13 w 25"/>
                <a:gd name="T25" fmla="*/ 31 h 98"/>
                <a:gd name="T26" fmla="*/ 13 w 25"/>
                <a:gd name="T27" fmla="*/ 28 h 98"/>
                <a:gd name="T28" fmla="*/ 11 w 25"/>
                <a:gd name="T29" fmla="*/ 27 h 98"/>
                <a:gd name="T30" fmla="*/ 11 w 25"/>
                <a:gd name="T31" fmla="*/ 25 h 98"/>
                <a:gd name="T32" fmla="*/ 10 w 25"/>
                <a:gd name="T33" fmla="*/ 22 h 98"/>
                <a:gd name="T34" fmla="*/ 11 w 25"/>
                <a:gd name="T35" fmla="*/ 13 h 98"/>
                <a:gd name="T36" fmla="*/ 14 w 25"/>
                <a:gd name="T37" fmla="*/ 0 h 98"/>
                <a:gd name="T38" fmla="*/ 0 w 25"/>
                <a:gd name="T39" fmla="*/ 46 h 98"/>
                <a:gd name="T40" fmla="*/ 1 w 25"/>
                <a:gd name="T41" fmla="*/ 51 h 98"/>
                <a:gd name="T42" fmla="*/ 3 w 25"/>
                <a:gd name="T43" fmla="*/ 56 h 98"/>
                <a:gd name="T44" fmla="*/ 5 w 25"/>
                <a:gd name="T45" fmla="*/ 66 h 98"/>
                <a:gd name="T46" fmla="*/ 8 w 25"/>
                <a:gd name="T47" fmla="*/ 76 h 98"/>
                <a:gd name="T48" fmla="*/ 11 w 25"/>
                <a:gd name="T49" fmla="*/ 84 h 98"/>
                <a:gd name="T50" fmla="*/ 15 w 25"/>
                <a:gd name="T51" fmla="*/ 90 h 98"/>
                <a:gd name="T52" fmla="*/ 18 w 25"/>
                <a:gd name="T53" fmla="*/ 93 h 98"/>
                <a:gd name="T54" fmla="*/ 21 w 25"/>
                <a:gd name="T55" fmla="*/ 95 h 98"/>
                <a:gd name="T56" fmla="*/ 23 w 25"/>
                <a:gd name="T57" fmla="*/ 96 h 98"/>
                <a:gd name="T58" fmla="*/ 25 w 25"/>
                <a:gd name="T59" fmla="*/ 98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5" h="98">
                  <a:moveTo>
                    <a:pt x="25" y="98"/>
                  </a:moveTo>
                  <a:lnTo>
                    <a:pt x="22" y="90"/>
                  </a:lnTo>
                  <a:lnTo>
                    <a:pt x="19" y="80"/>
                  </a:lnTo>
                  <a:lnTo>
                    <a:pt x="17" y="69"/>
                  </a:lnTo>
                  <a:lnTo>
                    <a:pt x="16" y="64"/>
                  </a:lnTo>
                  <a:lnTo>
                    <a:pt x="15" y="61"/>
                  </a:lnTo>
                  <a:lnTo>
                    <a:pt x="11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6" y="48"/>
                  </a:lnTo>
                  <a:lnTo>
                    <a:pt x="7" y="46"/>
                  </a:lnTo>
                  <a:lnTo>
                    <a:pt x="9" y="38"/>
                  </a:lnTo>
                  <a:lnTo>
                    <a:pt x="13" y="31"/>
                  </a:lnTo>
                  <a:lnTo>
                    <a:pt x="13" y="28"/>
                  </a:lnTo>
                  <a:lnTo>
                    <a:pt x="11" y="27"/>
                  </a:lnTo>
                  <a:lnTo>
                    <a:pt x="11" y="25"/>
                  </a:lnTo>
                  <a:lnTo>
                    <a:pt x="10" y="22"/>
                  </a:lnTo>
                  <a:lnTo>
                    <a:pt x="11" y="13"/>
                  </a:lnTo>
                  <a:lnTo>
                    <a:pt x="14" y="0"/>
                  </a:lnTo>
                  <a:lnTo>
                    <a:pt x="0" y="46"/>
                  </a:lnTo>
                  <a:lnTo>
                    <a:pt x="1" y="51"/>
                  </a:lnTo>
                  <a:lnTo>
                    <a:pt x="3" y="56"/>
                  </a:lnTo>
                  <a:lnTo>
                    <a:pt x="5" y="66"/>
                  </a:lnTo>
                  <a:lnTo>
                    <a:pt x="8" y="76"/>
                  </a:lnTo>
                  <a:lnTo>
                    <a:pt x="11" y="84"/>
                  </a:lnTo>
                  <a:lnTo>
                    <a:pt x="15" y="90"/>
                  </a:lnTo>
                  <a:lnTo>
                    <a:pt x="18" y="93"/>
                  </a:lnTo>
                  <a:lnTo>
                    <a:pt x="21" y="95"/>
                  </a:lnTo>
                  <a:lnTo>
                    <a:pt x="23" y="96"/>
                  </a:lnTo>
                  <a:lnTo>
                    <a:pt x="25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7" name="Freeform 545"/>
            <p:cNvSpPr>
              <a:spLocks/>
            </p:cNvSpPr>
            <p:nvPr/>
          </p:nvSpPr>
          <p:spPr bwMode="auto">
            <a:xfrm>
              <a:off x="1779" y="3365"/>
              <a:ext cx="101" cy="51"/>
            </a:xfrm>
            <a:custGeom>
              <a:avLst/>
              <a:gdLst>
                <a:gd name="T0" fmla="*/ 10 w 101"/>
                <a:gd name="T1" fmla="*/ 26 h 51"/>
                <a:gd name="T2" fmla="*/ 7 w 101"/>
                <a:gd name="T3" fmla="*/ 29 h 51"/>
                <a:gd name="T4" fmla="*/ 5 w 101"/>
                <a:gd name="T5" fmla="*/ 34 h 51"/>
                <a:gd name="T6" fmla="*/ 1 w 101"/>
                <a:gd name="T7" fmla="*/ 42 h 51"/>
                <a:gd name="T8" fmla="*/ 0 w 101"/>
                <a:gd name="T9" fmla="*/ 48 h 51"/>
                <a:gd name="T10" fmla="*/ 0 w 101"/>
                <a:gd name="T11" fmla="*/ 51 h 51"/>
                <a:gd name="T12" fmla="*/ 2 w 101"/>
                <a:gd name="T13" fmla="*/ 46 h 51"/>
                <a:gd name="T14" fmla="*/ 5 w 101"/>
                <a:gd name="T15" fmla="*/ 42 h 51"/>
                <a:gd name="T16" fmla="*/ 9 w 101"/>
                <a:gd name="T17" fmla="*/ 37 h 51"/>
                <a:gd name="T18" fmla="*/ 14 w 101"/>
                <a:gd name="T19" fmla="*/ 34 h 51"/>
                <a:gd name="T20" fmla="*/ 24 w 101"/>
                <a:gd name="T21" fmla="*/ 27 h 51"/>
                <a:gd name="T22" fmla="*/ 34 w 101"/>
                <a:gd name="T23" fmla="*/ 21 h 51"/>
                <a:gd name="T24" fmla="*/ 46 w 101"/>
                <a:gd name="T25" fmla="*/ 18 h 51"/>
                <a:gd name="T26" fmla="*/ 55 w 101"/>
                <a:gd name="T27" fmla="*/ 15 h 51"/>
                <a:gd name="T28" fmla="*/ 64 w 101"/>
                <a:gd name="T29" fmla="*/ 13 h 51"/>
                <a:gd name="T30" fmla="*/ 70 w 101"/>
                <a:gd name="T31" fmla="*/ 13 h 51"/>
                <a:gd name="T32" fmla="*/ 76 w 101"/>
                <a:gd name="T33" fmla="*/ 14 h 51"/>
                <a:gd name="T34" fmla="*/ 80 w 101"/>
                <a:gd name="T35" fmla="*/ 16 h 51"/>
                <a:gd name="T36" fmla="*/ 84 w 101"/>
                <a:gd name="T37" fmla="*/ 19 h 51"/>
                <a:gd name="T38" fmla="*/ 88 w 101"/>
                <a:gd name="T39" fmla="*/ 24 h 51"/>
                <a:gd name="T40" fmla="*/ 89 w 101"/>
                <a:gd name="T41" fmla="*/ 28 h 51"/>
                <a:gd name="T42" fmla="*/ 95 w 101"/>
                <a:gd name="T43" fmla="*/ 26 h 51"/>
                <a:gd name="T44" fmla="*/ 99 w 101"/>
                <a:gd name="T45" fmla="*/ 23 h 51"/>
                <a:gd name="T46" fmla="*/ 101 w 101"/>
                <a:gd name="T47" fmla="*/ 21 h 51"/>
                <a:gd name="T48" fmla="*/ 101 w 101"/>
                <a:gd name="T49" fmla="*/ 19 h 51"/>
                <a:gd name="T50" fmla="*/ 100 w 101"/>
                <a:gd name="T51" fmla="*/ 16 h 51"/>
                <a:gd name="T52" fmla="*/ 98 w 101"/>
                <a:gd name="T53" fmla="*/ 14 h 51"/>
                <a:gd name="T54" fmla="*/ 91 w 101"/>
                <a:gd name="T55" fmla="*/ 11 h 51"/>
                <a:gd name="T56" fmla="*/ 81 w 101"/>
                <a:gd name="T57" fmla="*/ 6 h 51"/>
                <a:gd name="T58" fmla="*/ 73 w 101"/>
                <a:gd name="T59" fmla="*/ 4 h 51"/>
                <a:gd name="T60" fmla="*/ 64 w 101"/>
                <a:gd name="T61" fmla="*/ 0 h 51"/>
                <a:gd name="T62" fmla="*/ 60 w 101"/>
                <a:gd name="T63" fmla="*/ 1 h 51"/>
                <a:gd name="T64" fmla="*/ 53 w 101"/>
                <a:gd name="T65" fmla="*/ 4 h 51"/>
                <a:gd name="T66" fmla="*/ 34 w 101"/>
                <a:gd name="T67" fmla="*/ 13 h 51"/>
                <a:gd name="T68" fmla="*/ 10 w 101"/>
                <a:gd name="T69" fmla="*/ 26 h 5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51">
                  <a:moveTo>
                    <a:pt x="10" y="26"/>
                  </a:moveTo>
                  <a:lnTo>
                    <a:pt x="7" y="29"/>
                  </a:lnTo>
                  <a:lnTo>
                    <a:pt x="5" y="34"/>
                  </a:lnTo>
                  <a:lnTo>
                    <a:pt x="1" y="42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2" y="46"/>
                  </a:lnTo>
                  <a:lnTo>
                    <a:pt x="5" y="42"/>
                  </a:lnTo>
                  <a:lnTo>
                    <a:pt x="9" y="37"/>
                  </a:lnTo>
                  <a:lnTo>
                    <a:pt x="14" y="34"/>
                  </a:lnTo>
                  <a:lnTo>
                    <a:pt x="24" y="27"/>
                  </a:lnTo>
                  <a:lnTo>
                    <a:pt x="34" y="21"/>
                  </a:lnTo>
                  <a:lnTo>
                    <a:pt x="46" y="18"/>
                  </a:lnTo>
                  <a:lnTo>
                    <a:pt x="55" y="15"/>
                  </a:lnTo>
                  <a:lnTo>
                    <a:pt x="64" y="13"/>
                  </a:lnTo>
                  <a:lnTo>
                    <a:pt x="70" y="13"/>
                  </a:lnTo>
                  <a:lnTo>
                    <a:pt x="76" y="14"/>
                  </a:lnTo>
                  <a:lnTo>
                    <a:pt x="80" y="16"/>
                  </a:lnTo>
                  <a:lnTo>
                    <a:pt x="84" y="19"/>
                  </a:lnTo>
                  <a:lnTo>
                    <a:pt x="88" y="24"/>
                  </a:lnTo>
                  <a:lnTo>
                    <a:pt x="89" y="28"/>
                  </a:lnTo>
                  <a:lnTo>
                    <a:pt x="95" y="26"/>
                  </a:lnTo>
                  <a:lnTo>
                    <a:pt x="99" y="23"/>
                  </a:lnTo>
                  <a:lnTo>
                    <a:pt x="101" y="21"/>
                  </a:lnTo>
                  <a:lnTo>
                    <a:pt x="101" y="19"/>
                  </a:lnTo>
                  <a:lnTo>
                    <a:pt x="100" y="16"/>
                  </a:lnTo>
                  <a:lnTo>
                    <a:pt x="98" y="14"/>
                  </a:lnTo>
                  <a:lnTo>
                    <a:pt x="91" y="11"/>
                  </a:lnTo>
                  <a:lnTo>
                    <a:pt x="81" y="6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60" y="1"/>
                  </a:lnTo>
                  <a:lnTo>
                    <a:pt x="53" y="4"/>
                  </a:lnTo>
                  <a:lnTo>
                    <a:pt x="34" y="13"/>
                  </a:lnTo>
                  <a:lnTo>
                    <a:pt x="1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8" name="Freeform 546"/>
            <p:cNvSpPr>
              <a:spLocks/>
            </p:cNvSpPr>
            <p:nvPr/>
          </p:nvSpPr>
          <p:spPr bwMode="auto">
            <a:xfrm>
              <a:off x="1749" y="3537"/>
              <a:ext cx="108" cy="44"/>
            </a:xfrm>
            <a:custGeom>
              <a:avLst/>
              <a:gdLst>
                <a:gd name="T0" fmla="*/ 73 w 108"/>
                <a:gd name="T1" fmla="*/ 14 h 44"/>
                <a:gd name="T2" fmla="*/ 73 w 108"/>
                <a:gd name="T3" fmla="*/ 20 h 44"/>
                <a:gd name="T4" fmla="*/ 70 w 108"/>
                <a:gd name="T5" fmla="*/ 25 h 44"/>
                <a:gd name="T6" fmla="*/ 68 w 108"/>
                <a:gd name="T7" fmla="*/ 30 h 44"/>
                <a:gd name="T8" fmla="*/ 66 w 108"/>
                <a:gd name="T9" fmla="*/ 32 h 44"/>
                <a:gd name="T10" fmla="*/ 62 w 108"/>
                <a:gd name="T11" fmla="*/ 32 h 44"/>
                <a:gd name="T12" fmla="*/ 55 w 108"/>
                <a:gd name="T13" fmla="*/ 31 h 44"/>
                <a:gd name="T14" fmla="*/ 47 w 108"/>
                <a:gd name="T15" fmla="*/ 29 h 44"/>
                <a:gd name="T16" fmla="*/ 43 w 108"/>
                <a:gd name="T17" fmla="*/ 29 h 44"/>
                <a:gd name="T18" fmla="*/ 38 w 108"/>
                <a:gd name="T19" fmla="*/ 30 h 44"/>
                <a:gd name="T20" fmla="*/ 27 w 108"/>
                <a:gd name="T21" fmla="*/ 31 h 44"/>
                <a:gd name="T22" fmla="*/ 14 w 108"/>
                <a:gd name="T23" fmla="*/ 31 h 44"/>
                <a:gd name="T24" fmla="*/ 0 w 108"/>
                <a:gd name="T25" fmla="*/ 31 h 44"/>
                <a:gd name="T26" fmla="*/ 13 w 108"/>
                <a:gd name="T27" fmla="*/ 33 h 44"/>
                <a:gd name="T28" fmla="*/ 29 w 108"/>
                <a:gd name="T29" fmla="*/ 36 h 44"/>
                <a:gd name="T30" fmla="*/ 46 w 108"/>
                <a:gd name="T31" fmla="*/ 37 h 44"/>
                <a:gd name="T32" fmla="*/ 50 w 108"/>
                <a:gd name="T33" fmla="*/ 40 h 44"/>
                <a:gd name="T34" fmla="*/ 53 w 108"/>
                <a:gd name="T35" fmla="*/ 43 h 44"/>
                <a:gd name="T36" fmla="*/ 56 w 108"/>
                <a:gd name="T37" fmla="*/ 44 h 44"/>
                <a:gd name="T38" fmla="*/ 60 w 108"/>
                <a:gd name="T39" fmla="*/ 43 h 44"/>
                <a:gd name="T40" fmla="*/ 64 w 108"/>
                <a:gd name="T41" fmla="*/ 41 h 44"/>
                <a:gd name="T42" fmla="*/ 66 w 108"/>
                <a:gd name="T43" fmla="*/ 40 h 44"/>
                <a:gd name="T44" fmla="*/ 73 w 108"/>
                <a:gd name="T45" fmla="*/ 37 h 44"/>
                <a:gd name="T46" fmla="*/ 78 w 108"/>
                <a:gd name="T47" fmla="*/ 35 h 44"/>
                <a:gd name="T48" fmla="*/ 82 w 108"/>
                <a:gd name="T49" fmla="*/ 31 h 44"/>
                <a:gd name="T50" fmla="*/ 85 w 108"/>
                <a:gd name="T51" fmla="*/ 29 h 44"/>
                <a:gd name="T52" fmla="*/ 89 w 108"/>
                <a:gd name="T53" fmla="*/ 24 h 44"/>
                <a:gd name="T54" fmla="*/ 89 w 108"/>
                <a:gd name="T55" fmla="*/ 22 h 44"/>
                <a:gd name="T56" fmla="*/ 95 w 108"/>
                <a:gd name="T57" fmla="*/ 19 h 44"/>
                <a:gd name="T58" fmla="*/ 100 w 108"/>
                <a:gd name="T59" fmla="*/ 15 h 44"/>
                <a:gd name="T60" fmla="*/ 103 w 108"/>
                <a:gd name="T61" fmla="*/ 12 h 44"/>
                <a:gd name="T62" fmla="*/ 106 w 108"/>
                <a:gd name="T63" fmla="*/ 8 h 44"/>
                <a:gd name="T64" fmla="*/ 108 w 108"/>
                <a:gd name="T65" fmla="*/ 2 h 44"/>
                <a:gd name="T66" fmla="*/ 108 w 108"/>
                <a:gd name="T67" fmla="*/ 0 h 44"/>
                <a:gd name="T68" fmla="*/ 103 w 108"/>
                <a:gd name="T69" fmla="*/ 7 h 44"/>
                <a:gd name="T70" fmla="*/ 98 w 108"/>
                <a:gd name="T71" fmla="*/ 12 h 44"/>
                <a:gd name="T72" fmla="*/ 92 w 108"/>
                <a:gd name="T73" fmla="*/ 14 h 44"/>
                <a:gd name="T74" fmla="*/ 86 w 108"/>
                <a:gd name="T75" fmla="*/ 15 h 44"/>
                <a:gd name="T76" fmla="*/ 82 w 108"/>
                <a:gd name="T77" fmla="*/ 15 h 44"/>
                <a:gd name="T78" fmla="*/ 77 w 108"/>
                <a:gd name="T79" fmla="*/ 15 h 44"/>
                <a:gd name="T80" fmla="*/ 73 w 108"/>
                <a:gd name="T81" fmla="*/ 14 h 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4">
                  <a:moveTo>
                    <a:pt x="73" y="14"/>
                  </a:moveTo>
                  <a:lnTo>
                    <a:pt x="73" y="20"/>
                  </a:lnTo>
                  <a:lnTo>
                    <a:pt x="70" y="25"/>
                  </a:lnTo>
                  <a:lnTo>
                    <a:pt x="68" y="30"/>
                  </a:lnTo>
                  <a:lnTo>
                    <a:pt x="66" y="32"/>
                  </a:lnTo>
                  <a:lnTo>
                    <a:pt x="62" y="32"/>
                  </a:lnTo>
                  <a:lnTo>
                    <a:pt x="55" y="31"/>
                  </a:lnTo>
                  <a:lnTo>
                    <a:pt x="47" y="29"/>
                  </a:lnTo>
                  <a:lnTo>
                    <a:pt x="43" y="29"/>
                  </a:lnTo>
                  <a:lnTo>
                    <a:pt x="38" y="30"/>
                  </a:lnTo>
                  <a:lnTo>
                    <a:pt x="27" y="31"/>
                  </a:lnTo>
                  <a:lnTo>
                    <a:pt x="14" y="31"/>
                  </a:lnTo>
                  <a:lnTo>
                    <a:pt x="0" y="31"/>
                  </a:lnTo>
                  <a:lnTo>
                    <a:pt x="13" y="33"/>
                  </a:lnTo>
                  <a:lnTo>
                    <a:pt x="29" y="36"/>
                  </a:lnTo>
                  <a:lnTo>
                    <a:pt x="46" y="37"/>
                  </a:lnTo>
                  <a:lnTo>
                    <a:pt x="50" y="40"/>
                  </a:lnTo>
                  <a:lnTo>
                    <a:pt x="53" y="43"/>
                  </a:lnTo>
                  <a:lnTo>
                    <a:pt x="56" y="44"/>
                  </a:lnTo>
                  <a:lnTo>
                    <a:pt x="60" y="43"/>
                  </a:lnTo>
                  <a:lnTo>
                    <a:pt x="64" y="41"/>
                  </a:lnTo>
                  <a:lnTo>
                    <a:pt x="66" y="40"/>
                  </a:lnTo>
                  <a:lnTo>
                    <a:pt x="73" y="37"/>
                  </a:lnTo>
                  <a:lnTo>
                    <a:pt x="78" y="35"/>
                  </a:lnTo>
                  <a:lnTo>
                    <a:pt x="82" y="31"/>
                  </a:lnTo>
                  <a:lnTo>
                    <a:pt x="85" y="29"/>
                  </a:lnTo>
                  <a:lnTo>
                    <a:pt x="89" y="24"/>
                  </a:lnTo>
                  <a:lnTo>
                    <a:pt x="89" y="22"/>
                  </a:lnTo>
                  <a:lnTo>
                    <a:pt x="95" y="19"/>
                  </a:lnTo>
                  <a:lnTo>
                    <a:pt x="100" y="15"/>
                  </a:lnTo>
                  <a:lnTo>
                    <a:pt x="103" y="12"/>
                  </a:lnTo>
                  <a:lnTo>
                    <a:pt x="106" y="8"/>
                  </a:lnTo>
                  <a:lnTo>
                    <a:pt x="108" y="2"/>
                  </a:lnTo>
                  <a:lnTo>
                    <a:pt x="108" y="0"/>
                  </a:lnTo>
                  <a:lnTo>
                    <a:pt x="103" y="7"/>
                  </a:lnTo>
                  <a:lnTo>
                    <a:pt x="98" y="12"/>
                  </a:lnTo>
                  <a:lnTo>
                    <a:pt x="92" y="14"/>
                  </a:lnTo>
                  <a:lnTo>
                    <a:pt x="86" y="15"/>
                  </a:lnTo>
                  <a:lnTo>
                    <a:pt x="82" y="15"/>
                  </a:lnTo>
                  <a:lnTo>
                    <a:pt x="77" y="15"/>
                  </a:lnTo>
                  <a:lnTo>
                    <a:pt x="73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49" name="Freeform 547"/>
            <p:cNvSpPr>
              <a:spLocks/>
            </p:cNvSpPr>
            <p:nvPr/>
          </p:nvSpPr>
          <p:spPr bwMode="auto">
            <a:xfrm>
              <a:off x="1661" y="3394"/>
              <a:ext cx="111" cy="190"/>
            </a:xfrm>
            <a:custGeom>
              <a:avLst/>
              <a:gdLst>
                <a:gd name="T0" fmla="*/ 111 w 111"/>
                <a:gd name="T1" fmla="*/ 188 h 190"/>
                <a:gd name="T2" fmla="*/ 101 w 111"/>
                <a:gd name="T3" fmla="*/ 188 h 190"/>
                <a:gd name="T4" fmla="*/ 91 w 111"/>
                <a:gd name="T5" fmla="*/ 186 h 190"/>
                <a:gd name="T6" fmla="*/ 81 w 111"/>
                <a:gd name="T7" fmla="*/ 183 h 190"/>
                <a:gd name="T8" fmla="*/ 72 w 111"/>
                <a:gd name="T9" fmla="*/ 181 h 190"/>
                <a:gd name="T10" fmla="*/ 63 w 111"/>
                <a:gd name="T11" fmla="*/ 178 h 190"/>
                <a:gd name="T12" fmla="*/ 56 w 111"/>
                <a:gd name="T13" fmla="*/ 173 h 190"/>
                <a:gd name="T14" fmla="*/ 43 w 111"/>
                <a:gd name="T15" fmla="*/ 165 h 190"/>
                <a:gd name="T16" fmla="*/ 31 w 111"/>
                <a:gd name="T17" fmla="*/ 156 h 190"/>
                <a:gd name="T18" fmla="*/ 23 w 111"/>
                <a:gd name="T19" fmla="*/ 147 h 190"/>
                <a:gd name="T20" fmla="*/ 17 w 111"/>
                <a:gd name="T21" fmla="*/ 139 h 190"/>
                <a:gd name="T22" fmla="*/ 15 w 111"/>
                <a:gd name="T23" fmla="*/ 134 h 190"/>
                <a:gd name="T24" fmla="*/ 28 w 111"/>
                <a:gd name="T25" fmla="*/ 52 h 190"/>
                <a:gd name="T26" fmla="*/ 30 w 111"/>
                <a:gd name="T27" fmla="*/ 42 h 190"/>
                <a:gd name="T28" fmla="*/ 32 w 111"/>
                <a:gd name="T29" fmla="*/ 22 h 190"/>
                <a:gd name="T30" fmla="*/ 33 w 111"/>
                <a:gd name="T31" fmla="*/ 11 h 190"/>
                <a:gd name="T32" fmla="*/ 33 w 111"/>
                <a:gd name="T33" fmla="*/ 5 h 190"/>
                <a:gd name="T34" fmla="*/ 33 w 111"/>
                <a:gd name="T35" fmla="*/ 1 h 190"/>
                <a:gd name="T36" fmla="*/ 32 w 111"/>
                <a:gd name="T37" fmla="*/ 0 h 190"/>
                <a:gd name="T38" fmla="*/ 30 w 111"/>
                <a:gd name="T39" fmla="*/ 0 h 190"/>
                <a:gd name="T40" fmla="*/ 29 w 111"/>
                <a:gd name="T41" fmla="*/ 2 h 190"/>
                <a:gd name="T42" fmla="*/ 20 w 111"/>
                <a:gd name="T43" fmla="*/ 65 h 190"/>
                <a:gd name="T44" fmla="*/ 9 w 111"/>
                <a:gd name="T45" fmla="*/ 94 h 190"/>
                <a:gd name="T46" fmla="*/ 2 w 111"/>
                <a:gd name="T47" fmla="*/ 117 h 190"/>
                <a:gd name="T48" fmla="*/ 0 w 111"/>
                <a:gd name="T49" fmla="*/ 126 h 190"/>
                <a:gd name="T50" fmla="*/ 0 w 111"/>
                <a:gd name="T51" fmla="*/ 132 h 190"/>
                <a:gd name="T52" fmla="*/ 0 w 111"/>
                <a:gd name="T53" fmla="*/ 136 h 190"/>
                <a:gd name="T54" fmla="*/ 0 w 111"/>
                <a:gd name="T55" fmla="*/ 140 h 190"/>
                <a:gd name="T56" fmla="*/ 4 w 111"/>
                <a:gd name="T57" fmla="*/ 147 h 190"/>
                <a:gd name="T58" fmla="*/ 7 w 111"/>
                <a:gd name="T59" fmla="*/ 151 h 190"/>
                <a:gd name="T60" fmla="*/ 9 w 111"/>
                <a:gd name="T61" fmla="*/ 154 h 190"/>
                <a:gd name="T62" fmla="*/ 18 w 111"/>
                <a:gd name="T63" fmla="*/ 162 h 190"/>
                <a:gd name="T64" fmla="*/ 29 w 111"/>
                <a:gd name="T65" fmla="*/ 170 h 190"/>
                <a:gd name="T66" fmla="*/ 38 w 111"/>
                <a:gd name="T67" fmla="*/ 175 h 190"/>
                <a:gd name="T68" fmla="*/ 47 w 111"/>
                <a:gd name="T69" fmla="*/ 180 h 190"/>
                <a:gd name="T70" fmla="*/ 56 w 111"/>
                <a:gd name="T71" fmla="*/ 183 h 190"/>
                <a:gd name="T72" fmla="*/ 64 w 111"/>
                <a:gd name="T73" fmla="*/ 186 h 190"/>
                <a:gd name="T74" fmla="*/ 80 w 111"/>
                <a:gd name="T75" fmla="*/ 189 h 190"/>
                <a:gd name="T76" fmla="*/ 93 w 111"/>
                <a:gd name="T77" fmla="*/ 190 h 190"/>
                <a:gd name="T78" fmla="*/ 103 w 111"/>
                <a:gd name="T79" fmla="*/ 189 h 190"/>
                <a:gd name="T80" fmla="*/ 111 w 111"/>
                <a:gd name="T81" fmla="*/ 188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1" h="190">
                  <a:moveTo>
                    <a:pt x="111" y="188"/>
                  </a:moveTo>
                  <a:lnTo>
                    <a:pt x="101" y="188"/>
                  </a:lnTo>
                  <a:lnTo>
                    <a:pt x="91" y="186"/>
                  </a:lnTo>
                  <a:lnTo>
                    <a:pt x="81" y="183"/>
                  </a:lnTo>
                  <a:lnTo>
                    <a:pt x="72" y="181"/>
                  </a:lnTo>
                  <a:lnTo>
                    <a:pt x="63" y="178"/>
                  </a:lnTo>
                  <a:lnTo>
                    <a:pt x="56" y="173"/>
                  </a:lnTo>
                  <a:lnTo>
                    <a:pt x="43" y="165"/>
                  </a:lnTo>
                  <a:lnTo>
                    <a:pt x="31" y="156"/>
                  </a:lnTo>
                  <a:lnTo>
                    <a:pt x="23" y="147"/>
                  </a:lnTo>
                  <a:lnTo>
                    <a:pt x="17" y="139"/>
                  </a:lnTo>
                  <a:lnTo>
                    <a:pt x="15" y="134"/>
                  </a:lnTo>
                  <a:lnTo>
                    <a:pt x="28" y="52"/>
                  </a:lnTo>
                  <a:lnTo>
                    <a:pt x="30" y="42"/>
                  </a:lnTo>
                  <a:lnTo>
                    <a:pt x="32" y="22"/>
                  </a:lnTo>
                  <a:lnTo>
                    <a:pt x="33" y="11"/>
                  </a:lnTo>
                  <a:lnTo>
                    <a:pt x="33" y="5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0" y="65"/>
                  </a:lnTo>
                  <a:lnTo>
                    <a:pt x="9" y="94"/>
                  </a:lnTo>
                  <a:lnTo>
                    <a:pt x="2" y="117"/>
                  </a:lnTo>
                  <a:lnTo>
                    <a:pt x="0" y="126"/>
                  </a:lnTo>
                  <a:lnTo>
                    <a:pt x="0" y="132"/>
                  </a:lnTo>
                  <a:lnTo>
                    <a:pt x="0" y="136"/>
                  </a:lnTo>
                  <a:lnTo>
                    <a:pt x="0" y="140"/>
                  </a:lnTo>
                  <a:lnTo>
                    <a:pt x="4" y="147"/>
                  </a:lnTo>
                  <a:lnTo>
                    <a:pt x="7" y="151"/>
                  </a:lnTo>
                  <a:lnTo>
                    <a:pt x="9" y="154"/>
                  </a:lnTo>
                  <a:lnTo>
                    <a:pt x="18" y="162"/>
                  </a:lnTo>
                  <a:lnTo>
                    <a:pt x="29" y="170"/>
                  </a:lnTo>
                  <a:lnTo>
                    <a:pt x="38" y="175"/>
                  </a:lnTo>
                  <a:lnTo>
                    <a:pt x="47" y="180"/>
                  </a:lnTo>
                  <a:lnTo>
                    <a:pt x="56" y="183"/>
                  </a:lnTo>
                  <a:lnTo>
                    <a:pt x="64" y="186"/>
                  </a:lnTo>
                  <a:lnTo>
                    <a:pt x="80" y="189"/>
                  </a:lnTo>
                  <a:lnTo>
                    <a:pt x="93" y="190"/>
                  </a:lnTo>
                  <a:lnTo>
                    <a:pt x="103" y="189"/>
                  </a:lnTo>
                  <a:lnTo>
                    <a:pt x="111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50" name="Freeform 548"/>
            <p:cNvSpPr>
              <a:spLocks/>
            </p:cNvSpPr>
            <p:nvPr/>
          </p:nvSpPr>
          <p:spPr bwMode="auto">
            <a:xfrm>
              <a:off x="1629" y="3309"/>
              <a:ext cx="181" cy="181"/>
            </a:xfrm>
            <a:custGeom>
              <a:avLst/>
              <a:gdLst>
                <a:gd name="T0" fmla="*/ 139 w 181"/>
                <a:gd name="T1" fmla="*/ 19 h 181"/>
                <a:gd name="T2" fmla="*/ 144 w 181"/>
                <a:gd name="T3" fmla="*/ 19 h 181"/>
                <a:gd name="T4" fmla="*/ 159 w 181"/>
                <a:gd name="T5" fmla="*/ 19 h 181"/>
                <a:gd name="T6" fmla="*/ 166 w 181"/>
                <a:gd name="T7" fmla="*/ 17 h 181"/>
                <a:gd name="T8" fmla="*/ 173 w 181"/>
                <a:gd name="T9" fmla="*/ 16 h 181"/>
                <a:gd name="T10" fmla="*/ 178 w 181"/>
                <a:gd name="T11" fmla="*/ 14 h 181"/>
                <a:gd name="T12" fmla="*/ 179 w 181"/>
                <a:gd name="T13" fmla="*/ 13 h 181"/>
                <a:gd name="T14" fmla="*/ 180 w 181"/>
                <a:gd name="T15" fmla="*/ 11 h 181"/>
                <a:gd name="T16" fmla="*/ 181 w 181"/>
                <a:gd name="T17" fmla="*/ 8 h 181"/>
                <a:gd name="T18" fmla="*/ 180 w 181"/>
                <a:gd name="T19" fmla="*/ 7 h 181"/>
                <a:gd name="T20" fmla="*/ 174 w 181"/>
                <a:gd name="T21" fmla="*/ 6 h 181"/>
                <a:gd name="T22" fmla="*/ 173 w 181"/>
                <a:gd name="T23" fmla="*/ 4 h 181"/>
                <a:gd name="T24" fmla="*/ 172 w 181"/>
                <a:gd name="T25" fmla="*/ 2 h 181"/>
                <a:gd name="T26" fmla="*/ 170 w 181"/>
                <a:gd name="T27" fmla="*/ 0 h 181"/>
                <a:gd name="T28" fmla="*/ 167 w 181"/>
                <a:gd name="T29" fmla="*/ 0 h 181"/>
                <a:gd name="T30" fmla="*/ 164 w 181"/>
                <a:gd name="T31" fmla="*/ 1 h 181"/>
                <a:gd name="T32" fmla="*/ 159 w 181"/>
                <a:gd name="T33" fmla="*/ 4 h 181"/>
                <a:gd name="T34" fmla="*/ 154 w 181"/>
                <a:gd name="T35" fmla="*/ 9 h 181"/>
                <a:gd name="T36" fmla="*/ 151 w 181"/>
                <a:gd name="T37" fmla="*/ 9 h 181"/>
                <a:gd name="T38" fmla="*/ 141 w 181"/>
                <a:gd name="T39" fmla="*/ 11 h 181"/>
                <a:gd name="T40" fmla="*/ 133 w 181"/>
                <a:gd name="T41" fmla="*/ 13 h 181"/>
                <a:gd name="T42" fmla="*/ 124 w 181"/>
                <a:gd name="T43" fmla="*/ 16 h 181"/>
                <a:gd name="T44" fmla="*/ 113 w 181"/>
                <a:gd name="T45" fmla="*/ 22 h 181"/>
                <a:gd name="T46" fmla="*/ 100 w 181"/>
                <a:gd name="T47" fmla="*/ 30 h 181"/>
                <a:gd name="T48" fmla="*/ 94 w 181"/>
                <a:gd name="T49" fmla="*/ 33 h 181"/>
                <a:gd name="T50" fmla="*/ 89 w 181"/>
                <a:gd name="T51" fmla="*/ 38 h 181"/>
                <a:gd name="T52" fmla="*/ 87 w 181"/>
                <a:gd name="T53" fmla="*/ 44 h 181"/>
                <a:gd name="T54" fmla="*/ 84 w 181"/>
                <a:gd name="T55" fmla="*/ 48 h 181"/>
                <a:gd name="T56" fmla="*/ 80 w 181"/>
                <a:gd name="T57" fmla="*/ 56 h 181"/>
                <a:gd name="T58" fmla="*/ 77 w 181"/>
                <a:gd name="T59" fmla="*/ 60 h 181"/>
                <a:gd name="T60" fmla="*/ 73 w 181"/>
                <a:gd name="T61" fmla="*/ 63 h 181"/>
                <a:gd name="T62" fmla="*/ 67 w 181"/>
                <a:gd name="T63" fmla="*/ 66 h 181"/>
                <a:gd name="T64" fmla="*/ 60 w 181"/>
                <a:gd name="T65" fmla="*/ 69 h 181"/>
                <a:gd name="T66" fmla="*/ 49 w 181"/>
                <a:gd name="T67" fmla="*/ 77 h 181"/>
                <a:gd name="T68" fmla="*/ 42 w 181"/>
                <a:gd name="T69" fmla="*/ 84 h 181"/>
                <a:gd name="T70" fmla="*/ 36 w 181"/>
                <a:gd name="T71" fmla="*/ 93 h 181"/>
                <a:gd name="T72" fmla="*/ 28 w 181"/>
                <a:gd name="T73" fmla="*/ 107 h 181"/>
                <a:gd name="T74" fmla="*/ 24 w 181"/>
                <a:gd name="T75" fmla="*/ 111 h 181"/>
                <a:gd name="T76" fmla="*/ 15 w 181"/>
                <a:gd name="T77" fmla="*/ 122 h 181"/>
                <a:gd name="T78" fmla="*/ 9 w 181"/>
                <a:gd name="T79" fmla="*/ 130 h 181"/>
                <a:gd name="T80" fmla="*/ 5 w 181"/>
                <a:gd name="T81" fmla="*/ 139 h 181"/>
                <a:gd name="T82" fmla="*/ 1 w 181"/>
                <a:gd name="T83" fmla="*/ 149 h 181"/>
                <a:gd name="T84" fmla="*/ 0 w 181"/>
                <a:gd name="T85" fmla="*/ 161 h 181"/>
                <a:gd name="T86" fmla="*/ 2 w 181"/>
                <a:gd name="T87" fmla="*/ 165 h 181"/>
                <a:gd name="T88" fmla="*/ 8 w 181"/>
                <a:gd name="T89" fmla="*/ 173 h 181"/>
                <a:gd name="T90" fmla="*/ 12 w 181"/>
                <a:gd name="T91" fmla="*/ 178 h 181"/>
                <a:gd name="T92" fmla="*/ 15 w 181"/>
                <a:gd name="T93" fmla="*/ 180 h 181"/>
                <a:gd name="T94" fmla="*/ 17 w 181"/>
                <a:gd name="T95" fmla="*/ 181 h 181"/>
                <a:gd name="T96" fmla="*/ 18 w 181"/>
                <a:gd name="T97" fmla="*/ 180 h 181"/>
                <a:gd name="T98" fmla="*/ 20 w 181"/>
                <a:gd name="T99" fmla="*/ 179 h 181"/>
                <a:gd name="T100" fmla="*/ 20 w 181"/>
                <a:gd name="T101" fmla="*/ 166 h 181"/>
                <a:gd name="T102" fmla="*/ 18 w 181"/>
                <a:gd name="T103" fmla="*/ 157 h 181"/>
                <a:gd name="T104" fmla="*/ 16 w 181"/>
                <a:gd name="T105" fmla="*/ 149 h 181"/>
                <a:gd name="T106" fmla="*/ 25 w 181"/>
                <a:gd name="T107" fmla="*/ 139 h 181"/>
                <a:gd name="T108" fmla="*/ 34 w 181"/>
                <a:gd name="T109" fmla="*/ 126 h 181"/>
                <a:gd name="T110" fmla="*/ 44 w 181"/>
                <a:gd name="T111" fmla="*/ 109 h 181"/>
                <a:gd name="T112" fmla="*/ 55 w 181"/>
                <a:gd name="T113" fmla="*/ 84 h 181"/>
                <a:gd name="T114" fmla="*/ 139 w 181"/>
                <a:gd name="T115" fmla="*/ 19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81" h="181">
                  <a:moveTo>
                    <a:pt x="139" y="19"/>
                  </a:moveTo>
                  <a:lnTo>
                    <a:pt x="144" y="19"/>
                  </a:lnTo>
                  <a:lnTo>
                    <a:pt x="159" y="19"/>
                  </a:lnTo>
                  <a:lnTo>
                    <a:pt x="166" y="17"/>
                  </a:lnTo>
                  <a:lnTo>
                    <a:pt x="173" y="16"/>
                  </a:lnTo>
                  <a:lnTo>
                    <a:pt x="178" y="14"/>
                  </a:lnTo>
                  <a:lnTo>
                    <a:pt x="179" y="13"/>
                  </a:lnTo>
                  <a:lnTo>
                    <a:pt x="180" y="11"/>
                  </a:lnTo>
                  <a:lnTo>
                    <a:pt x="181" y="8"/>
                  </a:lnTo>
                  <a:lnTo>
                    <a:pt x="180" y="7"/>
                  </a:lnTo>
                  <a:lnTo>
                    <a:pt x="174" y="6"/>
                  </a:lnTo>
                  <a:lnTo>
                    <a:pt x="173" y="4"/>
                  </a:lnTo>
                  <a:lnTo>
                    <a:pt x="172" y="2"/>
                  </a:lnTo>
                  <a:lnTo>
                    <a:pt x="170" y="0"/>
                  </a:lnTo>
                  <a:lnTo>
                    <a:pt x="167" y="0"/>
                  </a:lnTo>
                  <a:lnTo>
                    <a:pt x="164" y="1"/>
                  </a:lnTo>
                  <a:lnTo>
                    <a:pt x="159" y="4"/>
                  </a:lnTo>
                  <a:lnTo>
                    <a:pt x="154" y="9"/>
                  </a:lnTo>
                  <a:lnTo>
                    <a:pt x="151" y="9"/>
                  </a:lnTo>
                  <a:lnTo>
                    <a:pt x="141" y="11"/>
                  </a:lnTo>
                  <a:lnTo>
                    <a:pt x="133" y="13"/>
                  </a:lnTo>
                  <a:lnTo>
                    <a:pt x="124" y="16"/>
                  </a:lnTo>
                  <a:lnTo>
                    <a:pt x="113" y="22"/>
                  </a:lnTo>
                  <a:lnTo>
                    <a:pt x="100" y="30"/>
                  </a:lnTo>
                  <a:lnTo>
                    <a:pt x="94" y="33"/>
                  </a:lnTo>
                  <a:lnTo>
                    <a:pt x="89" y="38"/>
                  </a:lnTo>
                  <a:lnTo>
                    <a:pt x="87" y="44"/>
                  </a:lnTo>
                  <a:lnTo>
                    <a:pt x="84" y="48"/>
                  </a:lnTo>
                  <a:lnTo>
                    <a:pt x="80" y="56"/>
                  </a:lnTo>
                  <a:lnTo>
                    <a:pt x="77" y="60"/>
                  </a:lnTo>
                  <a:lnTo>
                    <a:pt x="73" y="63"/>
                  </a:lnTo>
                  <a:lnTo>
                    <a:pt x="67" y="66"/>
                  </a:lnTo>
                  <a:lnTo>
                    <a:pt x="60" y="69"/>
                  </a:lnTo>
                  <a:lnTo>
                    <a:pt x="49" y="77"/>
                  </a:lnTo>
                  <a:lnTo>
                    <a:pt x="42" y="84"/>
                  </a:lnTo>
                  <a:lnTo>
                    <a:pt x="36" y="93"/>
                  </a:lnTo>
                  <a:lnTo>
                    <a:pt x="28" y="107"/>
                  </a:lnTo>
                  <a:lnTo>
                    <a:pt x="24" y="111"/>
                  </a:lnTo>
                  <a:lnTo>
                    <a:pt x="15" y="122"/>
                  </a:lnTo>
                  <a:lnTo>
                    <a:pt x="9" y="130"/>
                  </a:lnTo>
                  <a:lnTo>
                    <a:pt x="5" y="139"/>
                  </a:lnTo>
                  <a:lnTo>
                    <a:pt x="1" y="149"/>
                  </a:lnTo>
                  <a:lnTo>
                    <a:pt x="0" y="161"/>
                  </a:lnTo>
                  <a:lnTo>
                    <a:pt x="2" y="165"/>
                  </a:lnTo>
                  <a:lnTo>
                    <a:pt x="8" y="173"/>
                  </a:lnTo>
                  <a:lnTo>
                    <a:pt x="12" y="178"/>
                  </a:lnTo>
                  <a:lnTo>
                    <a:pt x="15" y="180"/>
                  </a:lnTo>
                  <a:lnTo>
                    <a:pt x="17" y="181"/>
                  </a:lnTo>
                  <a:lnTo>
                    <a:pt x="18" y="180"/>
                  </a:lnTo>
                  <a:lnTo>
                    <a:pt x="20" y="179"/>
                  </a:lnTo>
                  <a:lnTo>
                    <a:pt x="20" y="166"/>
                  </a:lnTo>
                  <a:lnTo>
                    <a:pt x="18" y="157"/>
                  </a:lnTo>
                  <a:lnTo>
                    <a:pt x="16" y="149"/>
                  </a:lnTo>
                  <a:lnTo>
                    <a:pt x="25" y="139"/>
                  </a:lnTo>
                  <a:lnTo>
                    <a:pt x="34" y="126"/>
                  </a:lnTo>
                  <a:lnTo>
                    <a:pt x="44" y="109"/>
                  </a:lnTo>
                  <a:lnTo>
                    <a:pt x="55" y="84"/>
                  </a:lnTo>
                  <a:lnTo>
                    <a:pt x="1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9" name="Freeform 549"/>
          <p:cNvSpPr>
            <a:spLocks/>
          </p:cNvSpPr>
          <p:nvPr/>
        </p:nvSpPr>
        <p:spPr bwMode="auto">
          <a:xfrm>
            <a:off x="3105150" y="5243513"/>
            <a:ext cx="454025" cy="468312"/>
          </a:xfrm>
          <a:custGeom>
            <a:avLst/>
            <a:gdLst>
              <a:gd name="T0" fmla="*/ 25400 w 286"/>
              <a:gd name="T1" fmla="*/ 306387 h 295"/>
              <a:gd name="T2" fmla="*/ 4763 w 286"/>
              <a:gd name="T3" fmla="*/ 268287 h 295"/>
              <a:gd name="T4" fmla="*/ 0 w 286"/>
              <a:gd name="T5" fmla="*/ 249237 h 295"/>
              <a:gd name="T6" fmla="*/ 1588 w 286"/>
              <a:gd name="T7" fmla="*/ 241300 h 295"/>
              <a:gd name="T8" fmla="*/ 9525 w 286"/>
              <a:gd name="T9" fmla="*/ 222250 h 295"/>
              <a:gd name="T10" fmla="*/ 14288 w 286"/>
              <a:gd name="T11" fmla="*/ 203200 h 295"/>
              <a:gd name="T12" fmla="*/ 14288 w 286"/>
              <a:gd name="T13" fmla="*/ 192087 h 295"/>
              <a:gd name="T14" fmla="*/ 20638 w 286"/>
              <a:gd name="T15" fmla="*/ 171450 h 295"/>
              <a:gd name="T16" fmla="*/ 31750 w 286"/>
              <a:gd name="T17" fmla="*/ 160337 h 295"/>
              <a:gd name="T18" fmla="*/ 44450 w 286"/>
              <a:gd name="T19" fmla="*/ 144462 h 295"/>
              <a:gd name="T20" fmla="*/ 58738 w 286"/>
              <a:gd name="T21" fmla="*/ 96837 h 295"/>
              <a:gd name="T22" fmla="*/ 74613 w 286"/>
              <a:gd name="T23" fmla="*/ 68262 h 295"/>
              <a:gd name="T24" fmla="*/ 82550 w 286"/>
              <a:gd name="T25" fmla="*/ 60325 h 295"/>
              <a:gd name="T26" fmla="*/ 84138 w 286"/>
              <a:gd name="T27" fmla="*/ 39687 h 295"/>
              <a:gd name="T28" fmla="*/ 93663 w 286"/>
              <a:gd name="T29" fmla="*/ 22225 h 295"/>
              <a:gd name="T30" fmla="*/ 109538 w 286"/>
              <a:gd name="T31" fmla="*/ 7937 h 295"/>
              <a:gd name="T32" fmla="*/ 127000 w 286"/>
              <a:gd name="T33" fmla="*/ 3175 h 295"/>
              <a:gd name="T34" fmla="*/ 153988 w 286"/>
              <a:gd name="T35" fmla="*/ 0 h 295"/>
              <a:gd name="T36" fmla="*/ 192088 w 286"/>
              <a:gd name="T37" fmla="*/ 9525 h 295"/>
              <a:gd name="T38" fmla="*/ 252413 w 286"/>
              <a:gd name="T39" fmla="*/ 19050 h 295"/>
              <a:gd name="T40" fmla="*/ 269875 w 286"/>
              <a:gd name="T41" fmla="*/ 17462 h 295"/>
              <a:gd name="T42" fmla="*/ 303213 w 286"/>
              <a:gd name="T43" fmla="*/ 23812 h 295"/>
              <a:gd name="T44" fmla="*/ 328613 w 286"/>
              <a:gd name="T45" fmla="*/ 34925 h 295"/>
              <a:gd name="T46" fmla="*/ 355600 w 286"/>
              <a:gd name="T47" fmla="*/ 55562 h 295"/>
              <a:gd name="T48" fmla="*/ 382588 w 286"/>
              <a:gd name="T49" fmla="*/ 84137 h 295"/>
              <a:gd name="T50" fmla="*/ 406400 w 286"/>
              <a:gd name="T51" fmla="*/ 127000 h 295"/>
              <a:gd name="T52" fmla="*/ 422275 w 286"/>
              <a:gd name="T53" fmla="*/ 157162 h 295"/>
              <a:gd name="T54" fmla="*/ 438150 w 286"/>
              <a:gd name="T55" fmla="*/ 174625 h 295"/>
              <a:gd name="T56" fmla="*/ 452438 w 286"/>
              <a:gd name="T57" fmla="*/ 211137 h 295"/>
              <a:gd name="T58" fmla="*/ 454025 w 286"/>
              <a:gd name="T59" fmla="*/ 254000 h 295"/>
              <a:gd name="T60" fmla="*/ 450850 w 286"/>
              <a:gd name="T61" fmla="*/ 282575 h 295"/>
              <a:gd name="T62" fmla="*/ 434975 w 286"/>
              <a:gd name="T63" fmla="*/ 315912 h 295"/>
              <a:gd name="T64" fmla="*/ 409575 w 286"/>
              <a:gd name="T65" fmla="*/ 342900 h 295"/>
              <a:gd name="T66" fmla="*/ 387350 w 286"/>
              <a:gd name="T67" fmla="*/ 361950 h 295"/>
              <a:gd name="T68" fmla="*/ 354013 w 286"/>
              <a:gd name="T69" fmla="*/ 379412 h 295"/>
              <a:gd name="T70" fmla="*/ 327025 w 286"/>
              <a:gd name="T71" fmla="*/ 396875 h 295"/>
              <a:gd name="T72" fmla="*/ 304800 w 286"/>
              <a:gd name="T73" fmla="*/ 422275 h 295"/>
              <a:gd name="T74" fmla="*/ 284163 w 286"/>
              <a:gd name="T75" fmla="*/ 439737 h 295"/>
              <a:gd name="T76" fmla="*/ 246063 w 286"/>
              <a:gd name="T77" fmla="*/ 457200 h 295"/>
              <a:gd name="T78" fmla="*/ 214313 w 286"/>
              <a:gd name="T79" fmla="*/ 460375 h 295"/>
              <a:gd name="T80" fmla="*/ 188913 w 286"/>
              <a:gd name="T81" fmla="*/ 457200 h 295"/>
              <a:gd name="T82" fmla="*/ 171450 w 286"/>
              <a:gd name="T83" fmla="*/ 466725 h 295"/>
              <a:gd name="T84" fmla="*/ 158750 w 286"/>
              <a:gd name="T85" fmla="*/ 468312 h 295"/>
              <a:gd name="T86" fmla="*/ 147638 w 286"/>
              <a:gd name="T87" fmla="*/ 455612 h 295"/>
              <a:gd name="T88" fmla="*/ 139700 w 286"/>
              <a:gd name="T89" fmla="*/ 446087 h 295"/>
              <a:gd name="T90" fmla="*/ 142875 w 286"/>
              <a:gd name="T91" fmla="*/ 441325 h 295"/>
              <a:gd name="T92" fmla="*/ 133350 w 286"/>
              <a:gd name="T93" fmla="*/ 436562 h 295"/>
              <a:gd name="T94" fmla="*/ 133350 w 286"/>
              <a:gd name="T95" fmla="*/ 433387 h 295"/>
              <a:gd name="T96" fmla="*/ 76200 w 286"/>
              <a:gd name="T97" fmla="*/ 422275 h 295"/>
              <a:gd name="T98" fmla="*/ 57150 w 286"/>
              <a:gd name="T99" fmla="*/ 414337 h 295"/>
              <a:gd name="T100" fmla="*/ 50800 w 286"/>
              <a:gd name="T101" fmla="*/ 411162 h 295"/>
              <a:gd name="T102" fmla="*/ 39688 w 286"/>
              <a:gd name="T103" fmla="*/ 396875 h 295"/>
              <a:gd name="T104" fmla="*/ 39688 w 286"/>
              <a:gd name="T105" fmla="*/ 381000 h 295"/>
              <a:gd name="T106" fmla="*/ 25400 w 286"/>
              <a:gd name="T107" fmla="*/ 361950 h 295"/>
              <a:gd name="T108" fmla="*/ 17463 w 286"/>
              <a:gd name="T109" fmla="*/ 349250 h 295"/>
              <a:gd name="T110" fmla="*/ 14288 w 286"/>
              <a:gd name="T111" fmla="*/ 334962 h 295"/>
              <a:gd name="T112" fmla="*/ 17463 w 286"/>
              <a:gd name="T113" fmla="*/ 323850 h 295"/>
              <a:gd name="T114" fmla="*/ 26988 w 286"/>
              <a:gd name="T115" fmla="*/ 319087 h 2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6" h="295">
                <a:moveTo>
                  <a:pt x="20" y="200"/>
                </a:moveTo>
                <a:lnTo>
                  <a:pt x="16" y="193"/>
                </a:lnTo>
                <a:lnTo>
                  <a:pt x="6" y="177"/>
                </a:lnTo>
                <a:lnTo>
                  <a:pt x="3" y="169"/>
                </a:lnTo>
                <a:lnTo>
                  <a:pt x="0" y="161"/>
                </a:lnTo>
                <a:lnTo>
                  <a:pt x="0" y="157"/>
                </a:lnTo>
                <a:lnTo>
                  <a:pt x="0" y="154"/>
                </a:lnTo>
                <a:lnTo>
                  <a:pt x="1" y="152"/>
                </a:lnTo>
                <a:lnTo>
                  <a:pt x="3" y="151"/>
                </a:lnTo>
                <a:lnTo>
                  <a:pt x="6" y="140"/>
                </a:lnTo>
                <a:lnTo>
                  <a:pt x="9" y="132"/>
                </a:lnTo>
                <a:lnTo>
                  <a:pt x="9" y="128"/>
                </a:lnTo>
                <a:lnTo>
                  <a:pt x="9" y="124"/>
                </a:lnTo>
                <a:lnTo>
                  <a:pt x="9" y="121"/>
                </a:lnTo>
                <a:lnTo>
                  <a:pt x="11" y="113"/>
                </a:lnTo>
                <a:lnTo>
                  <a:pt x="13" y="108"/>
                </a:lnTo>
                <a:lnTo>
                  <a:pt x="16" y="105"/>
                </a:lnTo>
                <a:lnTo>
                  <a:pt x="20" y="101"/>
                </a:lnTo>
                <a:lnTo>
                  <a:pt x="27" y="99"/>
                </a:lnTo>
                <a:lnTo>
                  <a:pt x="28" y="91"/>
                </a:lnTo>
                <a:lnTo>
                  <a:pt x="34" y="72"/>
                </a:lnTo>
                <a:lnTo>
                  <a:pt x="37" y="61"/>
                </a:lnTo>
                <a:lnTo>
                  <a:pt x="42" y="51"/>
                </a:lnTo>
                <a:lnTo>
                  <a:pt x="47" y="43"/>
                </a:lnTo>
                <a:lnTo>
                  <a:pt x="50" y="39"/>
                </a:lnTo>
                <a:lnTo>
                  <a:pt x="52" y="38"/>
                </a:lnTo>
                <a:lnTo>
                  <a:pt x="52" y="34"/>
                </a:lnTo>
                <a:lnTo>
                  <a:pt x="53" y="25"/>
                </a:lnTo>
                <a:lnTo>
                  <a:pt x="56" y="20"/>
                </a:lnTo>
                <a:lnTo>
                  <a:pt x="59" y="14"/>
                </a:lnTo>
                <a:lnTo>
                  <a:pt x="63" y="8"/>
                </a:lnTo>
                <a:lnTo>
                  <a:pt x="69" y="5"/>
                </a:lnTo>
                <a:lnTo>
                  <a:pt x="74" y="3"/>
                </a:lnTo>
                <a:lnTo>
                  <a:pt x="80" y="2"/>
                </a:lnTo>
                <a:lnTo>
                  <a:pt x="88" y="0"/>
                </a:lnTo>
                <a:lnTo>
                  <a:pt x="97" y="0"/>
                </a:lnTo>
                <a:lnTo>
                  <a:pt x="108" y="3"/>
                </a:lnTo>
                <a:lnTo>
                  <a:pt x="121" y="6"/>
                </a:lnTo>
                <a:lnTo>
                  <a:pt x="135" y="12"/>
                </a:lnTo>
                <a:lnTo>
                  <a:pt x="159" y="12"/>
                </a:lnTo>
                <a:lnTo>
                  <a:pt x="162" y="11"/>
                </a:lnTo>
                <a:lnTo>
                  <a:pt x="170" y="11"/>
                </a:lnTo>
                <a:lnTo>
                  <a:pt x="183" y="13"/>
                </a:lnTo>
                <a:lnTo>
                  <a:pt x="191" y="15"/>
                </a:lnTo>
                <a:lnTo>
                  <a:pt x="199" y="18"/>
                </a:lnTo>
                <a:lnTo>
                  <a:pt x="207" y="22"/>
                </a:lnTo>
                <a:lnTo>
                  <a:pt x="216" y="28"/>
                </a:lnTo>
                <a:lnTo>
                  <a:pt x="224" y="35"/>
                </a:lnTo>
                <a:lnTo>
                  <a:pt x="232" y="43"/>
                </a:lnTo>
                <a:lnTo>
                  <a:pt x="241" y="53"/>
                </a:lnTo>
                <a:lnTo>
                  <a:pt x="248" y="65"/>
                </a:lnTo>
                <a:lnTo>
                  <a:pt x="256" y="80"/>
                </a:lnTo>
                <a:lnTo>
                  <a:pt x="262" y="96"/>
                </a:lnTo>
                <a:lnTo>
                  <a:pt x="266" y="99"/>
                </a:lnTo>
                <a:lnTo>
                  <a:pt x="271" y="104"/>
                </a:lnTo>
                <a:lnTo>
                  <a:pt x="276" y="110"/>
                </a:lnTo>
                <a:lnTo>
                  <a:pt x="280" y="121"/>
                </a:lnTo>
                <a:lnTo>
                  <a:pt x="285" y="133"/>
                </a:lnTo>
                <a:lnTo>
                  <a:pt x="286" y="149"/>
                </a:lnTo>
                <a:lnTo>
                  <a:pt x="286" y="160"/>
                </a:lnTo>
                <a:lnTo>
                  <a:pt x="286" y="170"/>
                </a:lnTo>
                <a:lnTo>
                  <a:pt x="284" y="178"/>
                </a:lnTo>
                <a:lnTo>
                  <a:pt x="280" y="187"/>
                </a:lnTo>
                <a:lnTo>
                  <a:pt x="274" y="199"/>
                </a:lnTo>
                <a:lnTo>
                  <a:pt x="264" y="210"/>
                </a:lnTo>
                <a:lnTo>
                  <a:pt x="258" y="216"/>
                </a:lnTo>
                <a:lnTo>
                  <a:pt x="252" y="223"/>
                </a:lnTo>
                <a:lnTo>
                  <a:pt x="244" y="228"/>
                </a:lnTo>
                <a:lnTo>
                  <a:pt x="233" y="234"/>
                </a:lnTo>
                <a:lnTo>
                  <a:pt x="223" y="239"/>
                </a:lnTo>
                <a:lnTo>
                  <a:pt x="210" y="243"/>
                </a:lnTo>
                <a:lnTo>
                  <a:pt x="206" y="250"/>
                </a:lnTo>
                <a:lnTo>
                  <a:pt x="200" y="257"/>
                </a:lnTo>
                <a:lnTo>
                  <a:pt x="192" y="266"/>
                </a:lnTo>
                <a:lnTo>
                  <a:pt x="185" y="272"/>
                </a:lnTo>
                <a:lnTo>
                  <a:pt x="179" y="277"/>
                </a:lnTo>
                <a:lnTo>
                  <a:pt x="167" y="283"/>
                </a:lnTo>
                <a:lnTo>
                  <a:pt x="155" y="288"/>
                </a:lnTo>
                <a:lnTo>
                  <a:pt x="144" y="290"/>
                </a:lnTo>
                <a:lnTo>
                  <a:pt x="135" y="290"/>
                </a:lnTo>
                <a:lnTo>
                  <a:pt x="127" y="290"/>
                </a:lnTo>
                <a:lnTo>
                  <a:pt x="119" y="288"/>
                </a:lnTo>
                <a:lnTo>
                  <a:pt x="116" y="290"/>
                </a:lnTo>
                <a:lnTo>
                  <a:pt x="108" y="294"/>
                </a:lnTo>
                <a:lnTo>
                  <a:pt x="105" y="295"/>
                </a:lnTo>
                <a:lnTo>
                  <a:pt x="100" y="295"/>
                </a:lnTo>
                <a:lnTo>
                  <a:pt x="97" y="291"/>
                </a:lnTo>
                <a:lnTo>
                  <a:pt x="93" y="287"/>
                </a:lnTo>
                <a:lnTo>
                  <a:pt x="89" y="283"/>
                </a:lnTo>
                <a:lnTo>
                  <a:pt x="88" y="281"/>
                </a:lnTo>
                <a:lnTo>
                  <a:pt x="88" y="280"/>
                </a:lnTo>
                <a:lnTo>
                  <a:pt x="90" y="278"/>
                </a:lnTo>
                <a:lnTo>
                  <a:pt x="85" y="277"/>
                </a:lnTo>
                <a:lnTo>
                  <a:pt x="84" y="275"/>
                </a:lnTo>
                <a:lnTo>
                  <a:pt x="83" y="274"/>
                </a:lnTo>
                <a:lnTo>
                  <a:pt x="84" y="273"/>
                </a:lnTo>
                <a:lnTo>
                  <a:pt x="64" y="270"/>
                </a:lnTo>
                <a:lnTo>
                  <a:pt x="48" y="266"/>
                </a:lnTo>
                <a:lnTo>
                  <a:pt x="41" y="264"/>
                </a:lnTo>
                <a:lnTo>
                  <a:pt x="36" y="261"/>
                </a:lnTo>
                <a:lnTo>
                  <a:pt x="35" y="261"/>
                </a:lnTo>
                <a:lnTo>
                  <a:pt x="32" y="259"/>
                </a:lnTo>
                <a:lnTo>
                  <a:pt x="28" y="256"/>
                </a:lnTo>
                <a:lnTo>
                  <a:pt x="25" y="250"/>
                </a:lnTo>
                <a:lnTo>
                  <a:pt x="25" y="245"/>
                </a:lnTo>
                <a:lnTo>
                  <a:pt x="25" y="240"/>
                </a:lnTo>
                <a:lnTo>
                  <a:pt x="26" y="236"/>
                </a:lnTo>
                <a:lnTo>
                  <a:pt x="16" y="228"/>
                </a:lnTo>
                <a:lnTo>
                  <a:pt x="13" y="225"/>
                </a:lnTo>
                <a:lnTo>
                  <a:pt x="11" y="220"/>
                </a:lnTo>
                <a:lnTo>
                  <a:pt x="9" y="216"/>
                </a:lnTo>
                <a:lnTo>
                  <a:pt x="9" y="211"/>
                </a:lnTo>
                <a:lnTo>
                  <a:pt x="10" y="207"/>
                </a:lnTo>
                <a:lnTo>
                  <a:pt x="11" y="204"/>
                </a:lnTo>
                <a:lnTo>
                  <a:pt x="13" y="202"/>
                </a:lnTo>
                <a:lnTo>
                  <a:pt x="17" y="201"/>
                </a:lnTo>
                <a:lnTo>
                  <a:pt x="20" y="2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80" name="Group 550"/>
          <p:cNvGrpSpPr>
            <a:grpSpLocks/>
          </p:cNvGrpSpPr>
          <p:nvPr/>
        </p:nvGrpSpPr>
        <p:grpSpPr bwMode="auto">
          <a:xfrm>
            <a:off x="3122613" y="5253038"/>
            <a:ext cx="365125" cy="412750"/>
            <a:chOff x="1967" y="3309"/>
            <a:chExt cx="230" cy="260"/>
          </a:xfrm>
        </p:grpSpPr>
        <p:sp>
          <p:nvSpPr>
            <p:cNvPr id="5510" name="Freeform 551"/>
            <p:cNvSpPr>
              <a:spLocks/>
            </p:cNvSpPr>
            <p:nvPr/>
          </p:nvSpPr>
          <p:spPr bwMode="auto">
            <a:xfrm>
              <a:off x="1992" y="3356"/>
              <a:ext cx="76" cy="39"/>
            </a:xfrm>
            <a:custGeom>
              <a:avLst/>
              <a:gdLst>
                <a:gd name="T0" fmla="*/ 0 w 76"/>
                <a:gd name="T1" fmla="*/ 39 h 39"/>
                <a:gd name="T2" fmla="*/ 6 w 76"/>
                <a:gd name="T3" fmla="*/ 33 h 39"/>
                <a:gd name="T4" fmla="*/ 13 w 76"/>
                <a:gd name="T5" fmla="*/ 28 h 39"/>
                <a:gd name="T6" fmla="*/ 21 w 76"/>
                <a:gd name="T7" fmla="*/ 21 h 39"/>
                <a:gd name="T8" fmla="*/ 31 w 76"/>
                <a:gd name="T9" fmla="*/ 15 h 39"/>
                <a:gd name="T10" fmla="*/ 41 w 76"/>
                <a:gd name="T11" fmla="*/ 12 h 39"/>
                <a:gd name="T12" fmla="*/ 47 w 76"/>
                <a:gd name="T13" fmla="*/ 10 h 39"/>
                <a:gd name="T14" fmla="*/ 52 w 76"/>
                <a:gd name="T15" fmla="*/ 9 h 39"/>
                <a:gd name="T16" fmla="*/ 57 w 76"/>
                <a:gd name="T17" fmla="*/ 10 h 39"/>
                <a:gd name="T18" fmla="*/ 63 w 76"/>
                <a:gd name="T19" fmla="*/ 12 h 39"/>
                <a:gd name="T20" fmla="*/ 76 w 76"/>
                <a:gd name="T21" fmla="*/ 20 h 39"/>
                <a:gd name="T22" fmla="*/ 75 w 76"/>
                <a:gd name="T23" fmla="*/ 16 h 39"/>
                <a:gd name="T24" fmla="*/ 69 w 76"/>
                <a:gd name="T25" fmla="*/ 10 h 39"/>
                <a:gd name="T26" fmla="*/ 64 w 76"/>
                <a:gd name="T27" fmla="*/ 7 h 39"/>
                <a:gd name="T28" fmla="*/ 60 w 76"/>
                <a:gd name="T29" fmla="*/ 4 h 39"/>
                <a:gd name="T30" fmla="*/ 54 w 76"/>
                <a:gd name="T31" fmla="*/ 1 h 39"/>
                <a:gd name="T32" fmla="*/ 47 w 76"/>
                <a:gd name="T33" fmla="*/ 0 h 39"/>
                <a:gd name="T34" fmla="*/ 41 w 76"/>
                <a:gd name="T35" fmla="*/ 1 h 39"/>
                <a:gd name="T36" fmla="*/ 36 w 76"/>
                <a:gd name="T37" fmla="*/ 4 h 39"/>
                <a:gd name="T38" fmla="*/ 30 w 76"/>
                <a:gd name="T39" fmla="*/ 6 h 39"/>
                <a:gd name="T40" fmla="*/ 23 w 76"/>
                <a:gd name="T41" fmla="*/ 12 h 39"/>
                <a:gd name="T42" fmla="*/ 16 w 76"/>
                <a:gd name="T43" fmla="*/ 17 h 39"/>
                <a:gd name="T44" fmla="*/ 8 w 76"/>
                <a:gd name="T45" fmla="*/ 27 h 39"/>
                <a:gd name="T46" fmla="*/ 0 w 76"/>
                <a:gd name="T47" fmla="*/ 39 h 3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9">
                  <a:moveTo>
                    <a:pt x="0" y="39"/>
                  </a:moveTo>
                  <a:lnTo>
                    <a:pt x="6" y="33"/>
                  </a:lnTo>
                  <a:lnTo>
                    <a:pt x="13" y="28"/>
                  </a:lnTo>
                  <a:lnTo>
                    <a:pt x="21" y="21"/>
                  </a:lnTo>
                  <a:lnTo>
                    <a:pt x="31" y="15"/>
                  </a:lnTo>
                  <a:lnTo>
                    <a:pt x="41" y="12"/>
                  </a:lnTo>
                  <a:lnTo>
                    <a:pt x="47" y="10"/>
                  </a:lnTo>
                  <a:lnTo>
                    <a:pt x="52" y="9"/>
                  </a:lnTo>
                  <a:lnTo>
                    <a:pt x="57" y="10"/>
                  </a:lnTo>
                  <a:lnTo>
                    <a:pt x="63" y="12"/>
                  </a:lnTo>
                  <a:lnTo>
                    <a:pt x="76" y="20"/>
                  </a:lnTo>
                  <a:lnTo>
                    <a:pt x="75" y="16"/>
                  </a:lnTo>
                  <a:lnTo>
                    <a:pt x="69" y="10"/>
                  </a:lnTo>
                  <a:lnTo>
                    <a:pt x="64" y="7"/>
                  </a:lnTo>
                  <a:lnTo>
                    <a:pt x="60" y="4"/>
                  </a:lnTo>
                  <a:lnTo>
                    <a:pt x="54" y="1"/>
                  </a:lnTo>
                  <a:lnTo>
                    <a:pt x="47" y="0"/>
                  </a:lnTo>
                  <a:lnTo>
                    <a:pt x="41" y="1"/>
                  </a:lnTo>
                  <a:lnTo>
                    <a:pt x="36" y="4"/>
                  </a:lnTo>
                  <a:lnTo>
                    <a:pt x="30" y="6"/>
                  </a:lnTo>
                  <a:lnTo>
                    <a:pt x="23" y="12"/>
                  </a:lnTo>
                  <a:lnTo>
                    <a:pt x="16" y="17"/>
                  </a:lnTo>
                  <a:lnTo>
                    <a:pt x="8" y="2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1" name="Freeform 552"/>
            <p:cNvSpPr>
              <a:spLocks/>
            </p:cNvSpPr>
            <p:nvPr/>
          </p:nvSpPr>
          <p:spPr bwMode="auto">
            <a:xfrm>
              <a:off x="1985" y="3349"/>
              <a:ext cx="131" cy="220"/>
            </a:xfrm>
            <a:custGeom>
              <a:avLst/>
              <a:gdLst>
                <a:gd name="T0" fmla="*/ 82 w 131"/>
                <a:gd name="T1" fmla="*/ 9 h 220"/>
                <a:gd name="T2" fmla="*/ 111 w 131"/>
                <a:gd name="T3" fmla="*/ 58 h 220"/>
                <a:gd name="T4" fmla="*/ 119 w 131"/>
                <a:gd name="T5" fmla="*/ 75 h 220"/>
                <a:gd name="T6" fmla="*/ 114 w 131"/>
                <a:gd name="T7" fmla="*/ 91 h 220"/>
                <a:gd name="T8" fmla="*/ 95 w 131"/>
                <a:gd name="T9" fmla="*/ 152 h 220"/>
                <a:gd name="T10" fmla="*/ 75 w 131"/>
                <a:gd name="T11" fmla="*/ 190 h 220"/>
                <a:gd name="T12" fmla="*/ 53 w 131"/>
                <a:gd name="T13" fmla="*/ 203 h 220"/>
                <a:gd name="T14" fmla="*/ 34 w 131"/>
                <a:gd name="T15" fmla="*/ 210 h 220"/>
                <a:gd name="T16" fmla="*/ 21 w 131"/>
                <a:gd name="T17" fmla="*/ 210 h 220"/>
                <a:gd name="T18" fmla="*/ 12 w 131"/>
                <a:gd name="T19" fmla="*/ 204 h 220"/>
                <a:gd name="T20" fmla="*/ 6 w 131"/>
                <a:gd name="T21" fmla="*/ 193 h 220"/>
                <a:gd name="T22" fmla="*/ 3 w 131"/>
                <a:gd name="T23" fmla="*/ 182 h 220"/>
                <a:gd name="T24" fmla="*/ 1 w 131"/>
                <a:gd name="T25" fmla="*/ 192 h 220"/>
                <a:gd name="T26" fmla="*/ 1 w 131"/>
                <a:gd name="T27" fmla="*/ 202 h 220"/>
                <a:gd name="T28" fmla="*/ 7 w 131"/>
                <a:gd name="T29" fmla="*/ 211 h 220"/>
                <a:gd name="T30" fmla="*/ 14 w 131"/>
                <a:gd name="T31" fmla="*/ 215 h 220"/>
                <a:gd name="T32" fmla="*/ 21 w 131"/>
                <a:gd name="T33" fmla="*/ 218 h 220"/>
                <a:gd name="T34" fmla="*/ 35 w 131"/>
                <a:gd name="T35" fmla="*/ 219 h 220"/>
                <a:gd name="T36" fmla="*/ 56 w 131"/>
                <a:gd name="T37" fmla="*/ 212 h 220"/>
                <a:gd name="T38" fmla="*/ 71 w 131"/>
                <a:gd name="T39" fmla="*/ 203 h 220"/>
                <a:gd name="T40" fmla="*/ 75 w 131"/>
                <a:gd name="T41" fmla="*/ 201 h 220"/>
                <a:gd name="T42" fmla="*/ 81 w 131"/>
                <a:gd name="T43" fmla="*/ 193 h 220"/>
                <a:gd name="T44" fmla="*/ 89 w 131"/>
                <a:gd name="T45" fmla="*/ 174 h 220"/>
                <a:gd name="T46" fmla="*/ 111 w 131"/>
                <a:gd name="T47" fmla="*/ 139 h 220"/>
                <a:gd name="T48" fmla="*/ 115 w 131"/>
                <a:gd name="T49" fmla="*/ 118 h 220"/>
                <a:gd name="T50" fmla="*/ 119 w 131"/>
                <a:gd name="T51" fmla="*/ 100 h 220"/>
                <a:gd name="T52" fmla="*/ 127 w 131"/>
                <a:gd name="T53" fmla="*/ 84 h 220"/>
                <a:gd name="T54" fmla="*/ 131 w 131"/>
                <a:gd name="T55" fmla="*/ 74 h 220"/>
                <a:gd name="T56" fmla="*/ 130 w 131"/>
                <a:gd name="T57" fmla="*/ 63 h 220"/>
                <a:gd name="T58" fmla="*/ 118 w 131"/>
                <a:gd name="T59" fmla="*/ 44 h 220"/>
                <a:gd name="T60" fmla="*/ 95 w 131"/>
                <a:gd name="T61" fmla="*/ 17 h 220"/>
                <a:gd name="T62" fmla="*/ 78 w 131"/>
                <a:gd name="T63" fmla="*/ 1 h 220"/>
                <a:gd name="T64" fmla="*/ 75 w 131"/>
                <a:gd name="T65" fmla="*/ 0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1" h="220">
                  <a:moveTo>
                    <a:pt x="75" y="0"/>
                  </a:moveTo>
                  <a:lnTo>
                    <a:pt x="82" y="9"/>
                  </a:lnTo>
                  <a:lnTo>
                    <a:pt x="103" y="43"/>
                  </a:lnTo>
                  <a:lnTo>
                    <a:pt x="111" y="58"/>
                  </a:lnTo>
                  <a:lnTo>
                    <a:pt x="117" y="70"/>
                  </a:lnTo>
                  <a:lnTo>
                    <a:pt x="119" y="75"/>
                  </a:lnTo>
                  <a:lnTo>
                    <a:pt x="119" y="79"/>
                  </a:lnTo>
                  <a:lnTo>
                    <a:pt x="114" y="91"/>
                  </a:lnTo>
                  <a:lnTo>
                    <a:pt x="106" y="110"/>
                  </a:lnTo>
                  <a:lnTo>
                    <a:pt x="95" y="152"/>
                  </a:lnTo>
                  <a:lnTo>
                    <a:pt x="87" y="168"/>
                  </a:lnTo>
                  <a:lnTo>
                    <a:pt x="75" y="190"/>
                  </a:lnTo>
                  <a:lnTo>
                    <a:pt x="63" y="197"/>
                  </a:lnTo>
                  <a:lnTo>
                    <a:pt x="53" y="203"/>
                  </a:lnTo>
                  <a:lnTo>
                    <a:pt x="39" y="208"/>
                  </a:lnTo>
                  <a:lnTo>
                    <a:pt x="34" y="210"/>
                  </a:lnTo>
                  <a:lnTo>
                    <a:pt x="27" y="210"/>
                  </a:lnTo>
                  <a:lnTo>
                    <a:pt x="21" y="210"/>
                  </a:lnTo>
                  <a:lnTo>
                    <a:pt x="16" y="208"/>
                  </a:lnTo>
                  <a:lnTo>
                    <a:pt x="12" y="204"/>
                  </a:lnTo>
                  <a:lnTo>
                    <a:pt x="8" y="200"/>
                  </a:lnTo>
                  <a:lnTo>
                    <a:pt x="6" y="193"/>
                  </a:lnTo>
                  <a:lnTo>
                    <a:pt x="6" y="182"/>
                  </a:lnTo>
                  <a:lnTo>
                    <a:pt x="3" y="182"/>
                  </a:lnTo>
                  <a:lnTo>
                    <a:pt x="1" y="187"/>
                  </a:lnTo>
                  <a:lnTo>
                    <a:pt x="1" y="192"/>
                  </a:lnTo>
                  <a:lnTo>
                    <a:pt x="0" y="196"/>
                  </a:lnTo>
                  <a:lnTo>
                    <a:pt x="1" y="202"/>
                  </a:lnTo>
                  <a:lnTo>
                    <a:pt x="4" y="208"/>
                  </a:lnTo>
                  <a:lnTo>
                    <a:pt x="7" y="211"/>
                  </a:lnTo>
                  <a:lnTo>
                    <a:pt x="11" y="213"/>
                  </a:lnTo>
                  <a:lnTo>
                    <a:pt x="14" y="215"/>
                  </a:lnTo>
                  <a:lnTo>
                    <a:pt x="18" y="217"/>
                  </a:lnTo>
                  <a:lnTo>
                    <a:pt x="21" y="218"/>
                  </a:lnTo>
                  <a:lnTo>
                    <a:pt x="27" y="220"/>
                  </a:lnTo>
                  <a:lnTo>
                    <a:pt x="35" y="219"/>
                  </a:lnTo>
                  <a:lnTo>
                    <a:pt x="45" y="217"/>
                  </a:lnTo>
                  <a:lnTo>
                    <a:pt x="56" y="212"/>
                  </a:lnTo>
                  <a:lnTo>
                    <a:pt x="70" y="203"/>
                  </a:lnTo>
                  <a:lnTo>
                    <a:pt x="71" y="203"/>
                  </a:lnTo>
                  <a:lnTo>
                    <a:pt x="72" y="203"/>
                  </a:lnTo>
                  <a:lnTo>
                    <a:pt x="75" y="201"/>
                  </a:lnTo>
                  <a:lnTo>
                    <a:pt x="77" y="199"/>
                  </a:lnTo>
                  <a:lnTo>
                    <a:pt x="81" y="193"/>
                  </a:lnTo>
                  <a:lnTo>
                    <a:pt x="84" y="185"/>
                  </a:lnTo>
                  <a:lnTo>
                    <a:pt x="89" y="174"/>
                  </a:lnTo>
                  <a:lnTo>
                    <a:pt x="94" y="165"/>
                  </a:lnTo>
                  <a:lnTo>
                    <a:pt x="111" y="139"/>
                  </a:lnTo>
                  <a:lnTo>
                    <a:pt x="113" y="133"/>
                  </a:lnTo>
                  <a:lnTo>
                    <a:pt x="115" y="118"/>
                  </a:lnTo>
                  <a:lnTo>
                    <a:pt x="117" y="109"/>
                  </a:lnTo>
                  <a:lnTo>
                    <a:pt x="119" y="100"/>
                  </a:lnTo>
                  <a:lnTo>
                    <a:pt x="123" y="91"/>
                  </a:lnTo>
                  <a:lnTo>
                    <a:pt x="127" y="84"/>
                  </a:lnTo>
                  <a:lnTo>
                    <a:pt x="130" y="78"/>
                  </a:lnTo>
                  <a:lnTo>
                    <a:pt x="131" y="74"/>
                  </a:lnTo>
                  <a:lnTo>
                    <a:pt x="131" y="69"/>
                  </a:lnTo>
                  <a:lnTo>
                    <a:pt x="130" y="63"/>
                  </a:lnTo>
                  <a:lnTo>
                    <a:pt x="126" y="58"/>
                  </a:lnTo>
                  <a:lnTo>
                    <a:pt x="118" y="44"/>
                  </a:lnTo>
                  <a:lnTo>
                    <a:pt x="107" y="30"/>
                  </a:lnTo>
                  <a:lnTo>
                    <a:pt x="95" y="17"/>
                  </a:lnTo>
                  <a:lnTo>
                    <a:pt x="85" y="7"/>
                  </a:lnTo>
                  <a:lnTo>
                    <a:pt x="78" y="1"/>
                  </a:lnTo>
                  <a:lnTo>
                    <a:pt x="7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2" name="Freeform 553"/>
            <p:cNvSpPr>
              <a:spLocks/>
            </p:cNvSpPr>
            <p:nvPr/>
          </p:nvSpPr>
          <p:spPr bwMode="auto">
            <a:xfrm>
              <a:off x="1967" y="3405"/>
              <a:ext cx="26" cy="92"/>
            </a:xfrm>
            <a:custGeom>
              <a:avLst/>
              <a:gdLst>
                <a:gd name="T0" fmla="*/ 19 w 26"/>
                <a:gd name="T1" fmla="*/ 92 h 92"/>
                <a:gd name="T2" fmla="*/ 26 w 26"/>
                <a:gd name="T3" fmla="*/ 92 h 92"/>
                <a:gd name="T4" fmla="*/ 22 w 26"/>
                <a:gd name="T5" fmla="*/ 85 h 92"/>
                <a:gd name="T6" fmla="*/ 18 w 26"/>
                <a:gd name="T7" fmla="*/ 76 h 92"/>
                <a:gd name="T8" fmla="*/ 15 w 26"/>
                <a:gd name="T9" fmla="*/ 65 h 92"/>
                <a:gd name="T10" fmla="*/ 11 w 26"/>
                <a:gd name="T11" fmla="*/ 51 h 92"/>
                <a:gd name="T12" fmla="*/ 10 w 26"/>
                <a:gd name="T13" fmla="*/ 35 h 92"/>
                <a:gd name="T14" fmla="*/ 10 w 26"/>
                <a:gd name="T15" fmla="*/ 27 h 92"/>
                <a:gd name="T16" fmla="*/ 11 w 26"/>
                <a:gd name="T17" fmla="*/ 19 h 92"/>
                <a:gd name="T18" fmla="*/ 13 w 26"/>
                <a:gd name="T19" fmla="*/ 10 h 92"/>
                <a:gd name="T20" fmla="*/ 15 w 26"/>
                <a:gd name="T21" fmla="*/ 0 h 92"/>
                <a:gd name="T22" fmla="*/ 14 w 26"/>
                <a:gd name="T23" fmla="*/ 0 h 92"/>
                <a:gd name="T24" fmla="*/ 11 w 26"/>
                <a:gd name="T25" fmla="*/ 3 h 92"/>
                <a:gd name="T26" fmla="*/ 9 w 26"/>
                <a:gd name="T27" fmla="*/ 6 h 92"/>
                <a:gd name="T28" fmla="*/ 8 w 26"/>
                <a:gd name="T29" fmla="*/ 10 h 92"/>
                <a:gd name="T30" fmla="*/ 6 w 26"/>
                <a:gd name="T31" fmla="*/ 15 h 92"/>
                <a:gd name="T32" fmla="*/ 5 w 26"/>
                <a:gd name="T33" fmla="*/ 23 h 92"/>
                <a:gd name="T34" fmla="*/ 5 w 26"/>
                <a:gd name="T35" fmla="*/ 27 h 92"/>
                <a:gd name="T36" fmla="*/ 6 w 26"/>
                <a:gd name="T37" fmla="*/ 34 h 92"/>
                <a:gd name="T38" fmla="*/ 6 w 26"/>
                <a:gd name="T39" fmla="*/ 43 h 92"/>
                <a:gd name="T40" fmla="*/ 5 w 26"/>
                <a:gd name="T41" fmla="*/ 47 h 92"/>
                <a:gd name="T42" fmla="*/ 2 w 26"/>
                <a:gd name="T43" fmla="*/ 52 h 92"/>
                <a:gd name="T44" fmla="*/ 0 w 26"/>
                <a:gd name="T45" fmla="*/ 54 h 92"/>
                <a:gd name="T46" fmla="*/ 0 w 26"/>
                <a:gd name="T47" fmla="*/ 58 h 92"/>
                <a:gd name="T48" fmla="*/ 1 w 26"/>
                <a:gd name="T49" fmla="*/ 62 h 92"/>
                <a:gd name="T50" fmla="*/ 19 w 26"/>
                <a:gd name="T51" fmla="*/ 92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19" y="92"/>
                  </a:moveTo>
                  <a:lnTo>
                    <a:pt x="26" y="92"/>
                  </a:lnTo>
                  <a:lnTo>
                    <a:pt x="22" y="85"/>
                  </a:lnTo>
                  <a:lnTo>
                    <a:pt x="18" y="76"/>
                  </a:lnTo>
                  <a:lnTo>
                    <a:pt x="15" y="65"/>
                  </a:lnTo>
                  <a:lnTo>
                    <a:pt x="11" y="51"/>
                  </a:lnTo>
                  <a:lnTo>
                    <a:pt x="10" y="35"/>
                  </a:lnTo>
                  <a:lnTo>
                    <a:pt x="10" y="27"/>
                  </a:lnTo>
                  <a:lnTo>
                    <a:pt x="11" y="19"/>
                  </a:lnTo>
                  <a:lnTo>
                    <a:pt x="13" y="1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9" y="6"/>
                  </a:lnTo>
                  <a:lnTo>
                    <a:pt x="8" y="10"/>
                  </a:lnTo>
                  <a:lnTo>
                    <a:pt x="6" y="15"/>
                  </a:lnTo>
                  <a:lnTo>
                    <a:pt x="5" y="23"/>
                  </a:lnTo>
                  <a:lnTo>
                    <a:pt x="5" y="27"/>
                  </a:lnTo>
                  <a:lnTo>
                    <a:pt x="6" y="34"/>
                  </a:lnTo>
                  <a:lnTo>
                    <a:pt x="6" y="43"/>
                  </a:lnTo>
                  <a:lnTo>
                    <a:pt x="5" y="47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1" y="62"/>
                  </a:lnTo>
                  <a:lnTo>
                    <a:pt x="19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3" name="Freeform 554"/>
            <p:cNvSpPr>
              <a:spLocks/>
            </p:cNvSpPr>
            <p:nvPr/>
          </p:nvSpPr>
          <p:spPr bwMode="auto">
            <a:xfrm>
              <a:off x="2008" y="3473"/>
              <a:ext cx="27" cy="11"/>
            </a:xfrm>
            <a:custGeom>
              <a:avLst/>
              <a:gdLst>
                <a:gd name="T0" fmla="*/ 27 w 27"/>
                <a:gd name="T1" fmla="*/ 6 h 11"/>
                <a:gd name="T2" fmla="*/ 21 w 27"/>
                <a:gd name="T3" fmla="*/ 8 h 11"/>
                <a:gd name="T4" fmla="*/ 15 w 27"/>
                <a:gd name="T5" fmla="*/ 8 h 11"/>
                <a:gd name="T6" fmla="*/ 11 w 27"/>
                <a:gd name="T7" fmla="*/ 7 h 11"/>
                <a:gd name="T8" fmla="*/ 7 w 27"/>
                <a:gd name="T9" fmla="*/ 6 h 11"/>
                <a:gd name="T10" fmla="*/ 1 w 27"/>
                <a:gd name="T11" fmla="*/ 2 h 11"/>
                <a:gd name="T12" fmla="*/ 0 w 27"/>
                <a:gd name="T13" fmla="*/ 0 h 11"/>
                <a:gd name="T14" fmla="*/ 4 w 27"/>
                <a:gd name="T15" fmla="*/ 7 h 11"/>
                <a:gd name="T16" fmla="*/ 8 w 27"/>
                <a:gd name="T17" fmla="*/ 10 h 11"/>
                <a:gd name="T18" fmla="*/ 13 w 27"/>
                <a:gd name="T19" fmla="*/ 11 h 11"/>
                <a:gd name="T20" fmla="*/ 17 w 27"/>
                <a:gd name="T21" fmla="*/ 11 h 11"/>
                <a:gd name="T22" fmla="*/ 21 w 27"/>
                <a:gd name="T23" fmla="*/ 9 h 11"/>
                <a:gd name="T24" fmla="*/ 23 w 27"/>
                <a:gd name="T25" fmla="*/ 8 h 11"/>
                <a:gd name="T26" fmla="*/ 27 w 27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" h="11">
                  <a:moveTo>
                    <a:pt x="27" y="6"/>
                  </a:moveTo>
                  <a:lnTo>
                    <a:pt x="21" y="8"/>
                  </a:lnTo>
                  <a:lnTo>
                    <a:pt x="15" y="8"/>
                  </a:lnTo>
                  <a:lnTo>
                    <a:pt x="11" y="7"/>
                  </a:lnTo>
                  <a:lnTo>
                    <a:pt x="7" y="6"/>
                  </a:lnTo>
                  <a:lnTo>
                    <a:pt x="1" y="2"/>
                  </a:lnTo>
                  <a:lnTo>
                    <a:pt x="0" y="0"/>
                  </a:lnTo>
                  <a:lnTo>
                    <a:pt x="4" y="7"/>
                  </a:lnTo>
                  <a:lnTo>
                    <a:pt x="8" y="10"/>
                  </a:lnTo>
                  <a:lnTo>
                    <a:pt x="13" y="11"/>
                  </a:lnTo>
                  <a:lnTo>
                    <a:pt x="17" y="11"/>
                  </a:lnTo>
                  <a:lnTo>
                    <a:pt x="21" y="9"/>
                  </a:lnTo>
                  <a:lnTo>
                    <a:pt x="23" y="8"/>
                  </a:lnTo>
                  <a:lnTo>
                    <a:pt x="27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4" name="Freeform 555"/>
            <p:cNvSpPr>
              <a:spLocks/>
            </p:cNvSpPr>
            <p:nvPr/>
          </p:nvSpPr>
          <p:spPr bwMode="auto">
            <a:xfrm>
              <a:off x="2029" y="3383"/>
              <a:ext cx="53" cy="113"/>
            </a:xfrm>
            <a:custGeom>
              <a:avLst/>
              <a:gdLst>
                <a:gd name="T0" fmla="*/ 23 w 53"/>
                <a:gd name="T1" fmla="*/ 3 h 113"/>
                <a:gd name="T2" fmla="*/ 32 w 53"/>
                <a:gd name="T3" fmla="*/ 11 h 113"/>
                <a:gd name="T4" fmla="*/ 39 w 53"/>
                <a:gd name="T5" fmla="*/ 20 h 113"/>
                <a:gd name="T6" fmla="*/ 43 w 53"/>
                <a:gd name="T7" fmla="*/ 29 h 113"/>
                <a:gd name="T8" fmla="*/ 46 w 53"/>
                <a:gd name="T9" fmla="*/ 40 h 113"/>
                <a:gd name="T10" fmla="*/ 47 w 53"/>
                <a:gd name="T11" fmla="*/ 50 h 113"/>
                <a:gd name="T12" fmla="*/ 46 w 53"/>
                <a:gd name="T13" fmla="*/ 60 h 113"/>
                <a:gd name="T14" fmla="*/ 45 w 53"/>
                <a:gd name="T15" fmla="*/ 71 h 113"/>
                <a:gd name="T16" fmla="*/ 42 w 53"/>
                <a:gd name="T17" fmla="*/ 81 h 113"/>
                <a:gd name="T18" fmla="*/ 42 w 53"/>
                <a:gd name="T19" fmla="*/ 67 h 113"/>
                <a:gd name="T20" fmla="*/ 42 w 53"/>
                <a:gd name="T21" fmla="*/ 61 h 113"/>
                <a:gd name="T22" fmla="*/ 33 w 53"/>
                <a:gd name="T23" fmla="*/ 74 h 113"/>
                <a:gd name="T24" fmla="*/ 27 w 53"/>
                <a:gd name="T25" fmla="*/ 81 h 113"/>
                <a:gd name="T26" fmla="*/ 23 w 53"/>
                <a:gd name="T27" fmla="*/ 84 h 113"/>
                <a:gd name="T28" fmla="*/ 22 w 53"/>
                <a:gd name="T29" fmla="*/ 84 h 113"/>
                <a:gd name="T30" fmla="*/ 17 w 53"/>
                <a:gd name="T31" fmla="*/ 84 h 113"/>
                <a:gd name="T32" fmla="*/ 14 w 53"/>
                <a:gd name="T33" fmla="*/ 85 h 113"/>
                <a:gd name="T34" fmla="*/ 11 w 53"/>
                <a:gd name="T35" fmla="*/ 88 h 113"/>
                <a:gd name="T36" fmla="*/ 10 w 53"/>
                <a:gd name="T37" fmla="*/ 91 h 113"/>
                <a:gd name="T38" fmla="*/ 8 w 53"/>
                <a:gd name="T39" fmla="*/ 97 h 113"/>
                <a:gd name="T40" fmla="*/ 8 w 53"/>
                <a:gd name="T41" fmla="*/ 99 h 113"/>
                <a:gd name="T42" fmla="*/ 0 w 53"/>
                <a:gd name="T43" fmla="*/ 104 h 113"/>
                <a:gd name="T44" fmla="*/ 3 w 53"/>
                <a:gd name="T45" fmla="*/ 106 h 113"/>
                <a:gd name="T46" fmla="*/ 8 w 53"/>
                <a:gd name="T47" fmla="*/ 110 h 113"/>
                <a:gd name="T48" fmla="*/ 14 w 53"/>
                <a:gd name="T49" fmla="*/ 113 h 113"/>
                <a:gd name="T50" fmla="*/ 33 w 53"/>
                <a:gd name="T51" fmla="*/ 106 h 113"/>
                <a:gd name="T52" fmla="*/ 39 w 53"/>
                <a:gd name="T53" fmla="*/ 104 h 113"/>
                <a:gd name="T54" fmla="*/ 45 w 53"/>
                <a:gd name="T55" fmla="*/ 92 h 113"/>
                <a:gd name="T56" fmla="*/ 48 w 53"/>
                <a:gd name="T57" fmla="*/ 81 h 113"/>
                <a:gd name="T58" fmla="*/ 50 w 53"/>
                <a:gd name="T59" fmla="*/ 71 h 113"/>
                <a:gd name="T60" fmla="*/ 51 w 53"/>
                <a:gd name="T61" fmla="*/ 61 h 113"/>
                <a:gd name="T62" fmla="*/ 53 w 53"/>
                <a:gd name="T63" fmla="*/ 52 h 113"/>
                <a:gd name="T64" fmla="*/ 53 w 53"/>
                <a:gd name="T65" fmla="*/ 44 h 113"/>
                <a:gd name="T66" fmla="*/ 50 w 53"/>
                <a:gd name="T67" fmla="*/ 30 h 113"/>
                <a:gd name="T68" fmla="*/ 47 w 53"/>
                <a:gd name="T69" fmla="*/ 20 h 113"/>
                <a:gd name="T70" fmla="*/ 42 w 53"/>
                <a:gd name="T71" fmla="*/ 12 h 113"/>
                <a:gd name="T72" fmla="*/ 38 w 53"/>
                <a:gd name="T73" fmla="*/ 5 h 113"/>
                <a:gd name="T74" fmla="*/ 35 w 53"/>
                <a:gd name="T75" fmla="*/ 2 h 113"/>
                <a:gd name="T76" fmla="*/ 32 w 53"/>
                <a:gd name="T77" fmla="*/ 0 h 113"/>
                <a:gd name="T78" fmla="*/ 30 w 53"/>
                <a:gd name="T79" fmla="*/ 0 h 113"/>
                <a:gd name="T80" fmla="*/ 27 w 53"/>
                <a:gd name="T81" fmla="*/ 0 h 113"/>
                <a:gd name="T82" fmla="*/ 24 w 53"/>
                <a:gd name="T83" fmla="*/ 2 h 113"/>
                <a:gd name="T84" fmla="*/ 23 w 53"/>
                <a:gd name="T85" fmla="*/ 3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3">
                  <a:moveTo>
                    <a:pt x="23" y="3"/>
                  </a:moveTo>
                  <a:lnTo>
                    <a:pt x="32" y="11"/>
                  </a:lnTo>
                  <a:lnTo>
                    <a:pt x="39" y="20"/>
                  </a:lnTo>
                  <a:lnTo>
                    <a:pt x="43" y="29"/>
                  </a:lnTo>
                  <a:lnTo>
                    <a:pt x="46" y="40"/>
                  </a:lnTo>
                  <a:lnTo>
                    <a:pt x="47" y="50"/>
                  </a:lnTo>
                  <a:lnTo>
                    <a:pt x="46" y="60"/>
                  </a:lnTo>
                  <a:lnTo>
                    <a:pt x="45" y="71"/>
                  </a:lnTo>
                  <a:lnTo>
                    <a:pt x="42" y="81"/>
                  </a:lnTo>
                  <a:lnTo>
                    <a:pt x="42" y="67"/>
                  </a:lnTo>
                  <a:lnTo>
                    <a:pt x="42" y="61"/>
                  </a:lnTo>
                  <a:lnTo>
                    <a:pt x="33" y="74"/>
                  </a:lnTo>
                  <a:lnTo>
                    <a:pt x="27" y="81"/>
                  </a:lnTo>
                  <a:lnTo>
                    <a:pt x="23" y="84"/>
                  </a:lnTo>
                  <a:lnTo>
                    <a:pt x="22" y="84"/>
                  </a:lnTo>
                  <a:lnTo>
                    <a:pt x="17" y="84"/>
                  </a:lnTo>
                  <a:lnTo>
                    <a:pt x="14" y="85"/>
                  </a:lnTo>
                  <a:lnTo>
                    <a:pt x="11" y="88"/>
                  </a:lnTo>
                  <a:lnTo>
                    <a:pt x="10" y="91"/>
                  </a:lnTo>
                  <a:lnTo>
                    <a:pt x="8" y="97"/>
                  </a:lnTo>
                  <a:lnTo>
                    <a:pt x="8" y="99"/>
                  </a:lnTo>
                  <a:lnTo>
                    <a:pt x="0" y="104"/>
                  </a:lnTo>
                  <a:lnTo>
                    <a:pt x="3" y="106"/>
                  </a:lnTo>
                  <a:lnTo>
                    <a:pt x="8" y="110"/>
                  </a:lnTo>
                  <a:lnTo>
                    <a:pt x="14" y="113"/>
                  </a:lnTo>
                  <a:lnTo>
                    <a:pt x="33" y="106"/>
                  </a:lnTo>
                  <a:lnTo>
                    <a:pt x="39" y="104"/>
                  </a:lnTo>
                  <a:lnTo>
                    <a:pt x="45" y="92"/>
                  </a:lnTo>
                  <a:lnTo>
                    <a:pt x="48" y="81"/>
                  </a:lnTo>
                  <a:lnTo>
                    <a:pt x="50" y="71"/>
                  </a:lnTo>
                  <a:lnTo>
                    <a:pt x="51" y="61"/>
                  </a:lnTo>
                  <a:lnTo>
                    <a:pt x="53" y="52"/>
                  </a:lnTo>
                  <a:lnTo>
                    <a:pt x="53" y="44"/>
                  </a:lnTo>
                  <a:lnTo>
                    <a:pt x="50" y="30"/>
                  </a:lnTo>
                  <a:lnTo>
                    <a:pt x="47" y="20"/>
                  </a:lnTo>
                  <a:lnTo>
                    <a:pt x="42" y="12"/>
                  </a:lnTo>
                  <a:lnTo>
                    <a:pt x="38" y="5"/>
                  </a:lnTo>
                  <a:lnTo>
                    <a:pt x="35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4" y="2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5" name="Freeform 556"/>
            <p:cNvSpPr>
              <a:spLocks/>
            </p:cNvSpPr>
            <p:nvPr/>
          </p:nvSpPr>
          <p:spPr bwMode="auto">
            <a:xfrm>
              <a:off x="2009" y="3396"/>
              <a:ext cx="40" cy="60"/>
            </a:xfrm>
            <a:custGeom>
              <a:avLst/>
              <a:gdLst>
                <a:gd name="T0" fmla="*/ 40 w 40"/>
                <a:gd name="T1" fmla="*/ 14 h 60"/>
                <a:gd name="T2" fmla="*/ 39 w 40"/>
                <a:gd name="T3" fmla="*/ 7 h 60"/>
                <a:gd name="T4" fmla="*/ 37 w 40"/>
                <a:gd name="T5" fmla="*/ 3 h 60"/>
                <a:gd name="T6" fmla="*/ 35 w 40"/>
                <a:gd name="T7" fmla="*/ 0 h 60"/>
                <a:gd name="T8" fmla="*/ 34 w 40"/>
                <a:gd name="T9" fmla="*/ 0 h 60"/>
                <a:gd name="T10" fmla="*/ 31 w 40"/>
                <a:gd name="T11" fmla="*/ 1 h 60"/>
                <a:gd name="T12" fmla="*/ 27 w 40"/>
                <a:gd name="T13" fmla="*/ 5 h 60"/>
                <a:gd name="T14" fmla="*/ 21 w 40"/>
                <a:gd name="T15" fmla="*/ 11 h 60"/>
                <a:gd name="T16" fmla="*/ 15 w 40"/>
                <a:gd name="T17" fmla="*/ 17 h 60"/>
                <a:gd name="T18" fmla="*/ 12 w 40"/>
                <a:gd name="T19" fmla="*/ 23 h 60"/>
                <a:gd name="T20" fmla="*/ 8 w 40"/>
                <a:gd name="T21" fmla="*/ 29 h 60"/>
                <a:gd name="T22" fmla="*/ 4 w 40"/>
                <a:gd name="T23" fmla="*/ 34 h 60"/>
                <a:gd name="T24" fmla="*/ 2 w 40"/>
                <a:gd name="T25" fmla="*/ 37 h 60"/>
                <a:gd name="T26" fmla="*/ 0 w 40"/>
                <a:gd name="T27" fmla="*/ 40 h 60"/>
                <a:gd name="T28" fmla="*/ 0 w 40"/>
                <a:gd name="T29" fmla="*/ 44 h 60"/>
                <a:gd name="T30" fmla="*/ 0 w 40"/>
                <a:gd name="T31" fmla="*/ 47 h 60"/>
                <a:gd name="T32" fmla="*/ 2 w 40"/>
                <a:gd name="T33" fmla="*/ 50 h 60"/>
                <a:gd name="T34" fmla="*/ 3 w 40"/>
                <a:gd name="T35" fmla="*/ 54 h 60"/>
                <a:gd name="T36" fmla="*/ 4 w 40"/>
                <a:gd name="T37" fmla="*/ 58 h 60"/>
                <a:gd name="T38" fmla="*/ 5 w 40"/>
                <a:gd name="T39" fmla="*/ 60 h 60"/>
                <a:gd name="T40" fmla="*/ 7 w 40"/>
                <a:gd name="T41" fmla="*/ 50 h 60"/>
                <a:gd name="T42" fmla="*/ 11 w 40"/>
                <a:gd name="T43" fmla="*/ 40 h 60"/>
                <a:gd name="T44" fmla="*/ 14 w 40"/>
                <a:gd name="T45" fmla="*/ 29 h 60"/>
                <a:gd name="T46" fmla="*/ 19 w 40"/>
                <a:gd name="T47" fmla="*/ 20 h 60"/>
                <a:gd name="T48" fmla="*/ 22 w 40"/>
                <a:gd name="T49" fmla="*/ 15 h 60"/>
                <a:gd name="T50" fmla="*/ 24 w 40"/>
                <a:gd name="T51" fmla="*/ 13 h 60"/>
                <a:gd name="T52" fmla="*/ 28 w 40"/>
                <a:gd name="T53" fmla="*/ 11 h 60"/>
                <a:gd name="T54" fmla="*/ 32 w 40"/>
                <a:gd name="T55" fmla="*/ 11 h 60"/>
                <a:gd name="T56" fmla="*/ 36 w 40"/>
                <a:gd name="T57" fmla="*/ 12 h 60"/>
                <a:gd name="T58" fmla="*/ 40 w 40"/>
                <a:gd name="T59" fmla="*/ 14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0">
                  <a:moveTo>
                    <a:pt x="40" y="14"/>
                  </a:moveTo>
                  <a:lnTo>
                    <a:pt x="39" y="7"/>
                  </a:lnTo>
                  <a:lnTo>
                    <a:pt x="37" y="3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1" y="1"/>
                  </a:lnTo>
                  <a:lnTo>
                    <a:pt x="27" y="5"/>
                  </a:lnTo>
                  <a:lnTo>
                    <a:pt x="21" y="11"/>
                  </a:lnTo>
                  <a:lnTo>
                    <a:pt x="15" y="17"/>
                  </a:lnTo>
                  <a:lnTo>
                    <a:pt x="12" y="23"/>
                  </a:lnTo>
                  <a:lnTo>
                    <a:pt x="8" y="29"/>
                  </a:lnTo>
                  <a:lnTo>
                    <a:pt x="4" y="34"/>
                  </a:lnTo>
                  <a:lnTo>
                    <a:pt x="2" y="37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2" y="50"/>
                  </a:lnTo>
                  <a:lnTo>
                    <a:pt x="3" y="54"/>
                  </a:lnTo>
                  <a:lnTo>
                    <a:pt x="4" y="58"/>
                  </a:lnTo>
                  <a:lnTo>
                    <a:pt x="5" y="60"/>
                  </a:lnTo>
                  <a:lnTo>
                    <a:pt x="7" y="50"/>
                  </a:lnTo>
                  <a:lnTo>
                    <a:pt x="11" y="40"/>
                  </a:lnTo>
                  <a:lnTo>
                    <a:pt x="14" y="29"/>
                  </a:lnTo>
                  <a:lnTo>
                    <a:pt x="19" y="20"/>
                  </a:lnTo>
                  <a:lnTo>
                    <a:pt x="22" y="15"/>
                  </a:lnTo>
                  <a:lnTo>
                    <a:pt x="24" y="13"/>
                  </a:lnTo>
                  <a:lnTo>
                    <a:pt x="28" y="11"/>
                  </a:lnTo>
                  <a:lnTo>
                    <a:pt x="32" y="11"/>
                  </a:lnTo>
                  <a:lnTo>
                    <a:pt x="36" y="12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6" name="Freeform 557"/>
            <p:cNvSpPr>
              <a:spLocks/>
            </p:cNvSpPr>
            <p:nvPr/>
          </p:nvSpPr>
          <p:spPr bwMode="auto">
            <a:xfrm>
              <a:off x="2012" y="3391"/>
              <a:ext cx="28" cy="28"/>
            </a:xfrm>
            <a:custGeom>
              <a:avLst/>
              <a:gdLst>
                <a:gd name="T0" fmla="*/ 3 w 28"/>
                <a:gd name="T1" fmla="*/ 28 h 28"/>
                <a:gd name="T2" fmla="*/ 28 w 28"/>
                <a:gd name="T3" fmla="*/ 1 h 28"/>
                <a:gd name="T4" fmla="*/ 25 w 28"/>
                <a:gd name="T5" fmla="*/ 0 h 28"/>
                <a:gd name="T6" fmla="*/ 23 w 28"/>
                <a:gd name="T7" fmla="*/ 0 h 28"/>
                <a:gd name="T8" fmla="*/ 17 w 28"/>
                <a:gd name="T9" fmla="*/ 0 h 28"/>
                <a:gd name="T10" fmla="*/ 7 w 28"/>
                <a:gd name="T11" fmla="*/ 5 h 28"/>
                <a:gd name="T12" fmla="*/ 1 w 28"/>
                <a:gd name="T13" fmla="*/ 10 h 28"/>
                <a:gd name="T14" fmla="*/ 0 w 28"/>
                <a:gd name="T15" fmla="*/ 11 h 28"/>
                <a:gd name="T16" fmla="*/ 0 w 28"/>
                <a:gd name="T17" fmla="*/ 12 h 28"/>
                <a:gd name="T18" fmla="*/ 0 w 28"/>
                <a:gd name="T19" fmla="*/ 19 h 28"/>
                <a:gd name="T20" fmla="*/ 1 w 28"/>
                <a:gd name="T21" fmla="*/ 24 h 28"/>
                <a:gd name="T22" fmla="*/ 3 w 28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" h="28">
                  <a:moveTo>
                    <a:pt x="3" y="28"/>
                  </a:moveTo>
                  <a:lnTo>
                    <a:pt x="28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7" y="5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7" name="Freeform 558"/>
            <p:cNvSpPr>
              <a:spLocks/>
            </p:cNvSpPr>
            <p:nvPr/>
          </p:nvSpPr>
          <p:spPr bwMode="auto">
            <a:xfrm>
              <a:off x="2006" y="3449"/>
              <a:ext cx="32" cy="26"/>
            </a:xfrm>
            <a:custGeom>
              <a:avLst/>
              <a:gdLst>
                <a:gd name="T0" fmla="*/ 2 w 32"/>
                <a:gd name="T1" fmla="*/ 10 h 26"/>
                <a:gd name="T2" fmla="*/ 6 w 32"/>
                <a:gd name="T3" fmla="*/ 15 h 26"/>
                <a:gd name="T4" fmla="*/ 10 w 32"/>
                <a:gd name="T5" fmla="*/ 18 h 26"/>
                <a:gd name="T6" fmla="*/ 13 w 32"/>
                <a:gd name="T7" fmla="*/ 19 h 26"/>
                <a:gd name="T8" fmla="*/ 15 w 32"/>
                <a:gd name="T9" fmla="*/ 21 h 26"/>
                <a:gd name="T10" fmla="*/ 18 w 32"/>
                <a:gd name="T11" fmla="*/ 21 h 26"/>
                <a:gd name="T12" fmla="*/ 19 w 32"/>
                <a:gd name="T13" fmla="*/ 19 h 26"/>
                <a:gd name="T14" fmla="*/ 22 w 32"/>
                <a:gd name="T15" fmla="*/ 22 h 26"/>
                <a:gd name="T16" fmla="*/ 25 w 32"/>
                <a:gd name="T17" fmla="*/ 24 h 26"/>
                <a:gd name="T18" fmla="*/ 30 w 32"/>
                <a:gd name="T19" fmla="*/ 26 h 26"/>
                <a:gd name="T20" fmla="*/ 32 w 32"/>
                <a:gd name="T21" fmla="*/ 18 h 26"/>
                <a:gd name="T22" fmla="*/ 19 w 32"/>
                <a:gd name="T23" fmla="*/ 16 h 26"/>
                <a:gd name="T24" fmla="*/ 13 w 32"/>
                <a:gd name="T25" fmla="*/ 13 h 26"/>
                <a:gd name="T26" fmla="*/ 8 w 32"/>
                <a:gd name="T27" fmla="*/ 10 h 26"/>
                <a:gd name="T28" fmla="*/ 5 w 32"/>
                <a:gd name="T29" fmla="*/ 7 h 26"/>
                <a:gd name="T30" fmla="*/ 3 w 32"/>
                <a:gd name="T31" fmla="*/ 5 h 26"/>
                <a:gd name="T32" fmla="*/ 2 w 32"/>
                <a:gd name="T33" fmla="*/ 1 h 26"/>
                <a:gd name="T34" fmla="*/ 2 w 32"/>
                <a:gd name="T35" fmla="*/ 0 h 26"/>
                <a:gd name="T36" fmla="*/ 0 w 32"/>
                <a:gd name="T37" fmla="*/ 5 h 26"/>
                <a:gd name="T38" fmla="*/ 0 w 32"/>
                <a:gd name="T39" fmla="*/ 8 h 26"/>
                <a:gd name="T40" fmla="*/ 1 w 32"/>
                <a:gd name="T41" fmla="*/ 9 h 26"/>
                <a:gd name="T42" fmla="*/ 2 w 32"/>
                <a:gd name="T43" fmla="*/ 10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2" y="10"/>
                  </a:moveTo>
                  <a:lnTo>
                    <a:pt x="6" y="15"/>
                  </a:lnTo>
                  <a:lnTo>
                    <a:pt x="10" y="18"/>
                  </a:lnTo>
                  <a:lnTo>
                    <a:pt x="13" y="19"/>
                  </a:lnTo>
                  <a:lnTo>
                    <a:pt x="15" y="21"/>
                  </a:lnTo>
                  <a:lnTo>
                    <a:pt x="18" y="21"/>
                  </a:lnTo>
                  <a:lnTo>
                    <a:pt x="19" y="19"/>
                  </a:lnTo>
                  <a:lnTo>
                    <a:pt x="22" y="22"/>
                  </a:lnTo>
                  <a:lnTo>
                    <a:pt x="25" y="24"/>
                  </a:lnTo>
                  <a:lnTo>
                    <a:pt x="30" y="26"/>
                  </a:lnTo>
                  <a:lnTo>
                    <a:pt x="32" y="18"/>
                  </a:lnTo>
                  <a:lnTo>
                    <a:pt x="19" y="16"/>
                  </a:lnTo>
                  <a:lnTo>
                    <a:pt x="13" y="13"/>
                  </a:lnTo>
                  <a:lnTo>
                    <a:pt x="8" y="10"/>
                  </a:lnTo>
                  <a:lnTo>
                    <a:pt x="5" y="7"/>
                  </a:lnTo>
                  <a:lnTo>
                    <a:pt x="3" y="5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8" name="Freeform 559"/>
            <p:cNvSpPr>
              <a:spLocks/>
            </p:cNvSpPr>
            <p:nvPr/>
          </p:nvSpPr>
          <p:spPr bwMode="auto">
            <a:xfrm>
              <a:off x="2029" y="3454"/>
              <a:ext cx="1" cy="2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1 w 1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19" name="Freeform 560"/>
            <p:cNvSpPr>
              <a:spLocks/>
            </p:cNvSpPr>
            <p:nvPr/>
          </p:nvSpPr>
          <p:spPr bwMode="auto">
            <a:xfrm>
              <a:off x="2030" y="3421"/>
              <a:ext cx="36" cy="46"/>
            </a:xfrm>
            <a:custGeom>
              <a:avLst/>
              <a:gdLst>
                <a:gd name="T0" fmla="*/ 25 w 36"/>
                <a:gd name="T1" fmla="*/ 25 h 46"/>
                <a:gd name="T2" fmla="*/ 22 w 36"/>
                <a:gd name="T3" fmla="*/ 31 h 46"/>
                <a:gd name="T4" fmla="*/ 18 w 36"/>
                <a:gd name="T5" fmla="*/ 37 h 46"/>
                <a:gd name="T6" fmla="*/ 14 w 36"/>
                <a:gd name="T7" fmla="*/ 42 h 46"/>
                <a:gd name="T8" fmla="*/ 10 w 36"/>
                <a:gd name="T9" fmla="*/ 42 h 46"/>
                <a:gd name="T10" fmla="*/ 7 w 36"/>
                <a:gd name="T11" fmla="*/ 39 h 46"/>
                <a:gd name="T12" fmla="*/ 0 w 36"/>
                <a:gd name="T13" fmla="*/ 35 h 46"/>
                <a:gd name="T14" fmla="*/ 2 w 36"/>
                <a:gd name="T15" fmla="*/ 41 h 46"/>
                <a:gd name="T16" fmla="*/ 5 w 36"/>
                <a:gd name="T17" fmla="*/ 43 h 46"/>
                <a:gd name="T18" fmla="*/ 7 w 36"/>
                <a:gd name="T19" fmla="*/ 45 h 46"/>
                <a:gd name="T20" fmla="*/ 9 w 36"/>
                <a:gd name="T21" fmla="*/ 45 h 46"/>
                <a:gd name="T22" fmla="*/ 10 w 36"/>
                <a:gd name="T23" fmla="*/ 46 h 46"/>
                <a:gd name="T24" fmla="*/ 13 w 36"/>
                <a:gd name="T25" fmla="*/ 45 h 46"/>
                <a:gd name="T26" fmla="*/ 18 w 36"/>
                <a:gd name="T27" fmla="*/ 41 h 46"/>
                <a:gd name="T28" fmla="*/ 24 w 36"/>
                <a:gd name="T29" fmla="*/ 37 h 46"/>
                <a:gd name="T30" fmla="*/ 30 w 36"/>
                <a:gd name="T31" fmla="*/ 33 h 46"/>
                <a:gd name="T32" fmla="*/ 36 w 36"/>
                <a:gd name="T33" fmla="*/ 25 h 46"/>
                <a:gd name="T34" fmla="*/ 34 w 36"/>
                <a:gd name="T35" fmla="*/ 14 h 46"/>
                <a:gd name="T36" fmla="*/ 32 w 36"/>
                <a:gd name="T37" fmla="*/ 6 h 46"/>
                <a:gd name="T38" fmla="*/ 30 w 36"/>
                <a:gd name="T39" fmla="*/ 0 h 46"/>
                <a:gd name="T40" fmla="*/ 27 w 36"/>
                <a:gd name="T41" fmla="*/ 11 h 46"/>
                <a:gd name="T42" fmla="*/ 25 w 36"/>
                <a:gd name="T43" fmla="*/ 25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6">
                  <a:moveTo>
                    <a:pt x="25" y="25"/>
                  </a:moveTo>
                  <a:lnTo>
                    <a:pt x="22" y="31"/>
                  </a:lnTo>
                  <a:lnTo>
                    <a:pt x="18" y="37"/>
                  </a:lnTo>
                  <a:lnTo>
                    <a:pt x="14" y="42"/>
                  </a:lnTo>
                  <a:lnTo>
                    <a:pt x="10" y="42"/>
                  </a:lnTo>
                  <a:lnTo>
                    <a:pt x="7" y="3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5" y="43"/>
                  </a:lnTo>
                  <a:lnTo>
                    <a:pt x="7" y="45"/>
                  </a:lnTo>
                  <a:lnTo>
                    <a:pt x="9" y="45"/>
                  </a:lnTo>
                  <a:lnTo>
                    <a:pt x="10" y="46"/>
                  </a:lnTo>
                  <a:lnTo>
                    <a:pt x="13" y="45"/>
                  </a:lnTo>
                  <a:lnTo>
                    <a:pt x="18" y="41"/>
                  </a:lnTo>
                  <a:lnTo>
                    <a:pt x="24" y="37"/>
                  </a:lnTo>
                  <a:lnTo>
                    <a:pt x="30" y="33"/>
                  </a:lnTo>
                  <a:lnTo>
                    <a:pt x="36" y="25"/>
                  </a:lnTo>
                  <a:lnTo>
                    <a:pt x="34" y="14"/>
                  </a:lnTo>
                  <a:lnTo>
                    <a:pt x="32" y="6"/>
                  </a:lnTo>
                  <a:lnTo>
                    <a:pt x="30" y="0"/>
                  </a:lnTo>
                  <a:lnTo>
                    <a:pt x="27" y="11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0" name="Freeform 561"/>
            <p:cNvSpPr>
              <a:spLocks/>
            </p:cNvSpPr>
            <p:nvPr/>
          </p:nvSpPr>
          <p:spPr bwMode="auto">
            <a:xfrm>
              <a:off x="2025" y="3423"/>
              <a:ext cx="28" cy="33"/>
            </a:xfrm>
            <a:custGeom>
              <a:avLst/>
              <a:gdLst>
                <a:gd name="T0" fmla="*/ 19 w 28"/>
                <a:gd name="T1" fmla="*/ 21 h 33"/>
                <a:gd name="T2" fmla="*/ 19 w 28"/>
                <a:gd name="T3" fmla="*/ 20 h 33"/>
                <a:gd name="T4" fmla="*/ 16 w 28"/>
                <a:gd name="T5" fmla="*/ 20 h 33"/>
                <a:gd name="T6" fmla="*/ 14 w 28"/>
                <a:gd name="T7" fmla="*/ 19 h 33"/>
                <a:gd name="T8" fmla="*/ 11 w 28"/>
                <a:gd name="T9" fmla="*/ 16 h 33"/>
                <a:gd name="T10" fmla="*/ 8 w 28"/>
                <a:gd name="T11" fmla="*/ 12 h 33"/>
                <a:gd name="T12" fmla="*/ 8 w 28"/>
                <a:gd name="T13" fmla="*/ 10 h 33"/>
                <a:gd name="T14" fmla="*/ 7 w 28"/>
                <a:gd name="T15" fmla="*/ 15 h 33"/>
                <a:gd name="T16" fmla="*/ 8 w 28"/>
                <a:gd name="T17" fmla="*/ 18 h 33"/>
                <a:gd name="T18" fmla="*/ 11 w 28"/>
                <a:gd name="T19" fmla="*/ 21 h 33"/>
                <a:gd name="T20" fmla="*/ 14 w 28"/>
                <a:gd name="T21" fmla="*/ 24 h 33"/>
                <a:gd name="T22" fmla="*/ 10 w 28"/>
                <a:gd name="T23" fmla="*/ 23 h 33"/>
                <a:gd name="T24" fmla="*/ 8 w 28"/>
                <a:gd name="T25" fmla="*/ 21 h 33"/>
                <a:gd name="T26" fmla="*/ 6 w 28"/>
                <a:gd name="T27" fmla="*/ 20 h 33"/>
                <a:gd name="T28" fmla="*/ 5 w 28"/>
                <a:gd name="T29" fmla="*/ 17 h 33"/>
                <a:gd name="T30" fmla="*/ 5 w 28"/>
                <a:gd name="T31" fmla="*/ 12 h 33"/>
                <a:gd name="T32" fmla="*/ 5 w 28"/>
                <a:gd name="T33" fmla="*/ 7 h 33"/>
                <a:gd name="T34" fmla="*/ 6 w 28"/>
                <a:gd name="T35" fmla="*/ 0 h 33"/>
                <a:gd name="T36" fmla="*/ 0 w 28"/>
                <a:gd name="T37" fmla="*/ 16 h 33"/>
                <a:gd name="T38" fmla="*/ 4 w 28"/>
                <a:gd name="T39" fmla="*/ 21 h 33"/>
                <a:gd name="T40" fmla="*/ 7 w 28"/>
                <a:gd name="T41" fmla="*/ 26 h 33"/>
                <a:gd name="T42" fmla="*/ 11 w 28"/>
                <a:gd name="T43" fmla="*/ 29 h 33"/>
                <a:gd name="T44" fmla="*/ 12 w 28"/>
                <a:gd name="T45" fmla="*/ 32 h 33"/>
                <a:gd name="T46" fmla="*/ 14 w 28"/>
                <a:gd name="T47" fmla="*/ 33 h 33"/>
                <a:gd name="T48" fmla="*/ 20 w 28"/>
                <a:gd name="T49" fmla="*/ 33 h 33"/>
                <a:gd name="T50" fmla="*/ 21 w 28"/>
                <a:gd name="T51" fmla="*/ 32 h 33"/>
                <a:gd name="T52" fmla="*/ 26 w 28"/>
                <a:gd name="T53" fmla="*/ 29 h 33"/>
                <a:gd name="T54" fmla="*/ 27 w 28"/>
                <a:gd name="T55" fmla="*/ 26 h 33"/>
                <a:gd name="T56" fmla="*/ 28 w 28"/>
                <a:gd name="T57" fmla="*/ 23 h 33"/>
                <a:gd name="T58" fmla="*/ 27 w 28"/>
                <a:gd name="T59" fmla="*/ 19 h 33"/>
                <a:gd name="T60" fmla="*/ 26 w 28"/>
                <a:gd name="T61" fmla="*/ 13 h 33"/>
                <a:gd name="T62" fmla="*/ 23 w 28"/>
                <a:gd name="T63" fmla="*/ 17 h 33"/>
                <a:gd name="T64" fmla="*/ 22 w 28"/>
                <a:gd name="T65" fmla="*/ 20 h 33"/>
                <a:gd name="T66" fmla="*/ 19 w 28"/>
                <a:gd name="T67" fmla="*/ 21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" h="33">
                  <a:moveTo>
                    <a:pt x="19" y="21"/>
                  </a:moveTo>
                  <a:lnTo>
                    <a:pt x="19" y="20"/>
                  </a:lnTo>
                  <a:lnTo>
                    <a:pt x="16" y="20"/>
                  </a:lnTo>
                  <a:lnTo>
                    <a:pt x="14" y="19"/>
                  </a:lnTo>
                  <a:lnTo>
                    <a:pt x="11" y="16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7" y="15"/>
                  </a:lnTo>
                  <a:lnTo>
                    <a:pt x="8" y="18"/>
                  </a:lnTo>
                  <a:lnTo>
                    <a:pt x="11" y="21"/>
                  </a:lnTo>
                  <a:lnTo>
                    <a:pt x="14" y="24"/>
                  </a:lnTo>
                  <a:lnTo>
                    <a:pt x="10" y="23"/>
                  </a:lnTo>
                  <a:lnTo>
                    <a:pt x="8" y="21"/>
                  </a:lnTo>
                  <a:lnTo>
                    <a:pt x="6" y="20"/>
                  </a:lnTo>
                  <a:lnTo>
                    <a:pt x="5" y="17"/>
                  </a:lnTo>
                  <a:lnTo>
                    <a:pt x="5" y="12"/>
                  </a:lnTo>
                  <a:lnTo>
                    <a:pt x="5" y="7"/>
                  </a:lnTo>
                  <a:lnTo>
                    <a:pt x="6" y="0"/>
                  </a:lnTo>
                  <a:lnTo>
                    <a:pt x="0" y="16"/>
                  </a:lnTo>
                  <a:lnTo>
                    <a:pt x="4" y="21"/>
                  </a:lnTo>
                  <a:lnTo>
                    <a:pt x="7" y="26"/>
                  </a:lnTo>
                  <a:lnTo>
                    <a:pt x="11" y="29"/>
                  </a:lnTo>
                  <a:lnTo>
                    <a:pt x="12" y="32"/>
                  </a:lnTo>
                  <a:lnTo>
                    <a:pt x="14" y="33"/>
                  </a:lnTo>
                  <a:lnTo>
                    <a:pt x="20" y="33"/>
                  </a:lnTo>
                  <a:lnTo>
                    <a:pt x="21" y="32"/>
                  </a:lnTo>
                  <a:lnTo>
                    <a:pt x="26" y="29"/>
                  </a:lnTo>
                  <a:lnTo>
                    <a:pt x="27" y="26"/>
                  </a:lnTo>
                  <a:lnTo>
                    <a:pt x="28" y="23"/>
                  </a:lnTo>
                  <a:lnTo>
                    <a:pt x="27" y="19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2" y="2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1" name="Freeform 562"/>
            <p:cNvSpPr>
              <a:spLocks/>
            </p:cNvSpPr>
            <p:nvPr/>
          </p:nvSpPr>
          <p:spPr bwMode="auto">
            <a:xfrm>
              <a:off x="2032" y="3412"/>
              <a:ext cx="27" cy="29"/>
            </a:xfrm>
            <a:custGeom>
              <a:avLst/>
              <a:gdLst>
                <a:gd name="T0" fmla="*/ 17 w 27"/>
                <a:gd name="T1" fmla="*/ 0 h 29"/>
                <a:gd name="T2" fmla="*/ 16 w 27"/>
                <a:gd name="T3" fmla="*/ 0 h 29"/>
                <a:gd name="T4" fmla="*/ 13 w 27"/>
                <a:gd name="T5" fmla="*/ 1 h 29"/>
                <a:gd name="T6" fmla="*/ 7 w 27"/>
                <a:gd name="T7" fmla="*/ 4 h 29"/>
                <a:gd name="T8" fmla="*/ 0 w 27"/>
                <a:gd name="T9" fmla="*/ 9 h 29"/>
                <a:gd name="T10" fmla="*/ 0 w 27"/>
                <a:gd name="T11" fmla="*/ 11 h 29"/>
                <a:gd name="T12" fmla="*/ 1 w 27"/>
                <a:gd name="T13" fmla="*/ 12 h 29"/>
                <a:gd name="T14" fmla="*/ 3 w 27"/>
                <a:gd name="T15" fmla="*/ 13 h 29"/>
                <a:gd name="T16" fmla="*/ 4 w 27"/>
                <a:gd name="T17" fmla="*/ 13 h 29"/>
                <a:gd name="T18" fmla="*/ 6 w 27"/>
                <a:gd name="T19" fmla="*/ 12 h 29"/>
                <a:gd name="T20" fmla="*/ 8 w 27"/>
                <a:gd name="T21" fmla="*/ 11 h 29"/>
                <a:gd name="T22" fmla="*/ 9 w 27"/>
                <a:gd name="T23" fmla="*/ 12 h 29"/>
                <a:gd name="T24" fmla="*/ 14 w 27"/>
                <a:gd name="T25" fmla="*/ 14 h 29"/>
                <a:gd name="T26" fmla="*/ 19 w 27"/>
                <a:gd name="T27" fmla="*/ 19 h 29"/>
                <a:gd name="T28" fmla="*/ 20 w 27"/>
                <a:gd name="T29" fmla="*/ 21 h 29"/>
                <a:gd name="T30" fmla="*/ 21 w 27"/>
                <a:gd name="T31" fmla="*/ 24 h 29"/>
                <a:gd name="T32" fmla="*/ 22 w 27"/>
                <a:gd name="T33" fmla="*/ 29 h 29"/>
                <a:gd name="T34" fmla="*/ 27 w 27"/>
                <a:gd name="T35" fmla="*/ 9 h 29"/>
                <a:gd name="T36" fmla="*/ 27 w 27"/>
                <a:gd name="T37" fmla="*/ 7 h 29"/>
                <a:gd name="T38" fmla="*/ 23 w 27"/>
                <a:gd name="T39" fmla="*/ 5 h 29"/>
                <a:gd name="T40" fmla="*/ 21 w 27"/>
                <a:gd name="T41" fmla="*/ 4 h 29"/>
                <a:gd name="T42" fmla="*/ 17 w 27"/>
                <a:gd name="T43" fmla="*/ 0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29">
                  <a:moveTo>
                    <a:pt x="17" y="0"/>
                  </a:moveTo>
                  <a:lnTo>
                    <a:pt x="16" y="0"/>
                  </a:lnTo>
                  <a:lnTo>
                    <a:pt x="13" y="1"/>
                  </a:lnTo>
                  <a:lnTo>
                    <a:pt x="7" y="4"/>
                  </a:lnTo>
                  <a:lnTo>
                    <a:pt x="0" y="9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8" y="11"/>
                  </a:lnTo>
                  <a:lnTo>
                    <a:pt x="9" y="12"/>
                  </a:lnTo>
                  <a:lnTo>
                    <a:pt x="14" y="14"/>
                  </a:lnTo>
                  <a:lnTo>
                    <a:pt x="19" y="19"/>
                  </a:lnTo>
                  <a:lnTo>
                    <a:pt x="20" y="21"/>
                  </a:lnTo>
                  <a:lnTo>
                    <a:pt x="21" y="24"/>
                  </a:lnTo>
                  <a:lnTo>
                    <a:pt x="22" y="29"/>
                  </a:lnTo>
                  <a:lnTo>
                    <a:pt x="27" y="9"/>
                  </a:lnTo>
                  <a:lnTo>
                    <a:pt x="27" y="7"/>
                  </a:lnTo>
                  <a:lnTo>
                    <a:pt x="23" y="5"/>
                  </a:lnTo>
                  <a:lnTo>
                    <a:pt x="21" y="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2" name="Freeform 563"/>
            <p:cNvSpPr>
              <a:spLocks/>
            </p:cNvSpPr>
            <p:nvPr/>
          </p:nvSpPr>
          <p:spPr bwMode="auto">
            <a:xfrm>
              <a:off x="2069" y="3346"/>
              <a:ext cx="77" cy="203"/>
            </a:xfrm>
            <a:custGeom>
              <a:avLst/>
              <a:gdLst>
                <a:gd name="T0" fmla="*/ 58 w 77"/>
                <a:gd name="T1" fmla="*/ 97 h 203"/>
                <a:gd name="T2" fmla="*/ 61 w 77"/>
                <a:gd name="T3" fmla="*/ 105 h 203"/>
                <a:gd name="T4" fmla="*/ 62 w 77"/>
                <a:gd name="T5" fmla="*/ 114 h 203"/>
                <a:gd name="T6" fmla="*/ 63 w 77"/>
                <a:gd name="T7" fmla="*/ 126 h 203"/>
                <a:gd name="T8" fmla="*/ 63 w 77"/>
                <a:gd name="T9" fmla="*/ 140 h 203"/>
                <a:gd name="T10" fmla="*/ 60 w 77"/>
                <a:gd name="T11" fmla="*/ 152 h 203"/>
                <a:gd name="T12" fmla="*/ 57 w 77"/>
                <a:gd name="T13" fmla="*/ 159 h 203"/>
                <a:gd name="T14" fmla="*/ 54 w 77"/>
                <a:gd name="T15" fmla="*/ 166 h 203"/>
                <a:gd name="T16" fmla="*/ 49 w 77"/>
                <a:gd name="T17" fmla="*/ 173 h 203"/>
                <a:gd name="T18" fmla="*/ 45 w 77"/>
                <a:gd name="T19" fmla="*/ 180 h 203"/>
                <a:gd name="T20" fmla="*/ 40 w 77"/>
                <a:gd name="T21" fmla="*/ 182 h 203"/>
                <a:gd name="T22" fmla="*/ 34 w 77"/>
                <a:gd name="T23" fmla="*/ 185 h 203"/>
                <a:gd name="T24" fmla="*/ 18 w 77"/>
                <a:gd name="T25" fmla="*/ 192 h 203"/>
                <a:gd name="T26" fmla="*/ 5 w 77"/>
                <a:gd name="T27" fmla="*/ 199 h 203"/>
                <a:gd name="T28" fmla="*/ 1 w 77"/>
                <a:gd name="T29" fmla="*/ 200 h 203"/>
                <a:gd name="T30" fmla="*/ 0 w 77"/>
                <a:gd name="T31" fmla="*/ 202 h 203"/>
                <a:gd name="T32" fmla="*/ 6 w 77"/>
                <a:gd name="T33" fmla="*/ 203 h 203"/>
                <a:gd name="T34" fmla="*/ 11 w 77"/>
                <a:gd name="T35" fmla="*/ 202 h 203"/>
                <a:gd name="T36" fmla="*/ 17 w 77"/>
                <a:gd name="T37" fmla="*/ 200 h 203"/>
                <a:gd name="T38" fmla="*/ 23 w 77"/>
                <a:gd name="T39" fmla="*/ 198 h 203"/>
                <a:gd name="T40" fmla="*/ 34 w 77"/>
                <a:gd name="T41" fmla="*/ 191 h 203"/>
                <a:gd name="T42" fmla="*/ 46 w 77"/>
                <a:gd name="T43" fmla="*/ 183 h 203"/>
                <a:gd name="T44" fmla="*/ 56 w 77"/>
                <a:gd name="T45" fmla="*/ 176 h 203"/>
                <a:gd name="T46" fmla="*/ 64 w 77"/>
                <a:gd name="T47" fmla="*/ 169 h 203"/>
                <a:gd name="T48" fmla="*/ 72 w 77"/>
                <a:gd name="T49" fmla="*/ 163 h 203"/>
                <a:gd name="T50" fmla="*/ 73 w 77"/>
                <a:gd name="T51" fmla="*/ 157 h 203"/>
                <a:gd name="T52" fmla="*/ 76 w 77"/>
                <a:gd name="T53" fmla="*/ 141 h 203"/>
                <a:gd name="T54" fmla="*/ 77 w 77"/>
                <a:gd name="T55" fmla="*/ 119 h 203"/>
                <a:gd name="T56" fmla="*/ 77 w 77"/>
                <a:gd name="T57" fmla="*/ 106 h 203"/>
                <a:gd name="T58" fmla="*/ 76 w 77"/>
                <a:gd name="T59" fmla="*/ 93 h 203"/>
                <a:gd name="T60" fmla="*/ 73 w 77"/>
                <a:gd name="T61" fmla="*/ 79 h 203"/>
                <a:gd name="T62" fmla="*/ 69 w 77"/>
                <a:gd name="T63" fmla="*/ 65 h 203"/>
                <a:gd name="T64" fmla="*/ 64 w 77"/>
                <a:gd name="T65" fmla="*/ 51 h 203"/>
                <a:gd name="T66" fmla="*/ 57 w 77"/>
                <a:gd name="T67" fmla="*/ 39 h 203"/>
                <a:gd name="T68" fmla="*/ 48 w 77"/>
                <a:gd name="T69" fmla="*/ 26 h 203"/>
                <a:gd name="T70" fmla="*/ 42 w 77"/>
                <a:gd name="T71" fmla="*/ 20 h 203"/>
                <a:gd name="T72" fmla="*/ 37 w 77"/>
                <a:gd name="T73" fmla="*/ 16 h 203"/>
                <a:gd name="T74" fmla="*/ 30 w 77"/>
                <a:gd name="T75" fmla="*/ 11 h 203"/>
                <a:gd name="T76" fmla="*/ 22 w 77"/>
                <a:gd name="T77" fmla="*/ 7 h 203"/>
                <a:gd name="T78" fmla="*/ 14 w 77"/>
                <a:gd name="T79" fmla="*/ 2 h 203"/>
                <a:gd name="T80" fmla="*/ 6 w 77"/>
                <a:gd name="T81" fmla="*/ 0 h 203"/>
                <a:gd name="T82" fmla="*/ 14 w 77"/>
                <a:gd name="T83" fmla="*/ 6 h 203"/>
                <a:gd name="T84" fmla="*/ 22 w 77"/>
                <a:gd name="T85" fmla="*/ 12 h 203"/>
                <a:gd name="T86" fmla="*/ 31 w 77"/>
                <a:gd name="T87" fmla="*/ 22 h 203"/>
                <a:gd name="T88" fmla="*/ 41 w 77"/>
                <a:gd name="T89" fmla="*/ 32 h 203"/>
                <a:gd name="T90" fmla="*/ 49 w 77"/>
                <a:gd name="T91" fmla="*/ 43 h 203"/>
                <a:gd name="T92" fmla="*/ 54 w 77"/>
                <a:gd name="T93" fmla="*/ 49 h 203"/>
                <a:gd name="T94" fmla="*/ 56 w 77"/>
                <a:gd name="T95" fmla="*/ 56 h 203"/>
                <a:gd name="T96" fmla="*/ 58 w 77"/>
                <a:gd name="T97" fmla="*/ 62 h 203"/>
                <a:gd name="T98" fmla="*/ 60 w 77"/>
                <a:gd name="T99" fmla="*/ 69 h 203"/>
                <a:gd name="T100" fmla="*/ 62 w 77"/>
                <a:gd name="T101" fmla="*/ 75 h 203"/>
                <a:gd name="T102" fmla="*/ 63 w 77"/>
                <a:gd name="T103" fmla="*/ 82 h 203"/>
                <a:gd name="T104" fmla="*/ 63 w 77"/>
                <a:gd name="T105" fmla="*/ 86 h 203"/>
                <a:gd name="T106" fmla="*/ 62 w 77"/>
                <a:gd name="T107" fmla="*/ 88 h 203"/>
                <a:gd name="T108" fmla="*/ 60 w 77"/>
                <a:gd name="T109" fmla="*/ 92 h 203"/>
                <a:gd name="T110" fmla="*/ 58 w 77"/>
                <a:gd name="T111" fmla="*/ 95 h 203"/>
                <a:gd name="T112" fmla="*/ 58 w 77"/>
                <a:gd name="T113" fmla="*/ 97 h 2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" h="203">
                  <a:moveTo>
                    <a:pt x="58" y="97"/>
                  </a:moveTo>
                  <a:lnTo>
                    <a:pt x="61" y="105"/>
                  </a:lnTo>
                  <a:lnTo>
                    <a:pt x="62" y="114"/>
                  </a:lnTo>
                  <a:lnTo>
                    <a:pt x="63" y="126"/>
                  </a:lnTo>
                  <a:lnTo>
                    <a:pt x="63" y="140"/>
                  </a:lnTo>
                  <a:lnTo>
                    <a:pt x="60" y="152"/>
                  </a:lnTo>
                  <a:lnTo>
                    <a:pt x="57" y="159"/>
                  </a:lnTo>
                  <a:lnTo>
                    <a:pt x="54" y="166"/>
                  </a:lnTo>
                  <a:lnTo>
                    <a:pt x="49" y="173"/>
                  </a:lnTo>
                  <a:lnTo>
                    <a:pt x="45" y="180"/>
                  </a:lnTo>
                  <a:lnTo>
                    <a:pt x="40" y="182"/>
                  </a:lnTo>
                  <a:lnTo>
                    <a:pt x="34" y="185"/>
                  </a:lnTo>
                  <a:lnTo>
                    <a:pt x="18" y="192"/>
                  </a:lnTo>
                  <a:lnTo>
                    <a:pt x="5" y="199"/>
                  </a:lnTo>
                  <a:lnTo>
                    <a:pt x="1" y="200"/>
                  </a:lnTo>
                  <a:lnTo>
                    <a:pt x="0" y="202"/>
                  </a:lnTo>
                  <a:lnTo>
                    <a:pt x="6" y="203"/>
                  </a:lnTo>
                  <a:lnTo>
                    <a:pt x="11" y="202"/>
                  </a:lnTo>
                  <a:lnTo>
                    <a:pt x="17" y="200"/>
                  </a:lnTo>
                  <a:lnTo>
                    <a:pt x="23" y="198"/>
                  </a:lnTo>
                  <a:lnTo>
                    <a:pt x="34" y="191"/>
                  </a:lnTo>
                  <a:lnTo>
                    <a:pt x="46" y="183"/>
                  </a:lnTo>
                  <a:lnTo>
                    <a:pt x="56" y="176"/>
                  </a:lnTo>
                  <a:lnTo>
                    <a:pt x="64" y="169"/>
                  </a:lnTo>
                  <a:lnTo>
                    <a:pt x="72" y="163"/>
                  </a:lnTo>
                  <a:lnTo>
                    <a:pt x="73" y="157"/>
                  </a:lnTo>
                  <a:lnTo>
                    <a:pt x="76" y="141"/>
                  </a:lnTo>
                  <a:lnTo>
                    <a:pt x="77" y="119"/>
                  </a:lnTo>
                  <a:lnTo>
                    <a:pt x="77" y="106"/>
                  </a:lnTo>
                  <a:lnTo>
                    <a:pt x="76" y="93"/>
                  </a:lnTo>
                  <a:lnTo>
                    <a:pt x="73" y="79"/>
                  </a:lnTo>
                  <a:lnTo>
                    <a:pt x="69" y="65"/>
                  </a:lnTo>
                  <a:lnTo>
                    <a:pt x="64" y="51"/>
                  </a:lnTo>
                  <a:lnTo>
                    <a:pt x="57" y="39"/>
                  </a:lnTo>
                  <a:lnTo>
                    <a:pt x="48" y="26"/>
                  </a:lnTo>
                  <a:lnTo>
                    <a:pt x="42" y="20"/>
                  </a:lnTo>
                  <a:lnTo>
                    <a:pt x="37" y="16"/>
                  </a:lnTo>
                  <a:lnTo>
                    <a:pt x="30" y="11"/>
                  </a:lnTo>
                  <a:lnTo>
                    <a:pt x="22" y="7"/>
                  </a:lnTo>
                  <a:lnTo>
                    <a:pt x="14" y="2"/>
                  </a:lnTo>
                  <a:lnTo>
                    <a:pt x="6" y="0"/>
                  </a:lnTo>
                  <a:lnTo>
                    <a:pt x="14" y="6"/>
                  </a:lnTo>
                  <a:lnTo>
                    <a:pt x="22" y="12"/>
                  </a:lnTo>
                  <a:lnTo>
                    <a:pt x="31" y="22"/>
                  </a:lnTo>
                  <a:lnTo>
                    <a:pt x="41" y="32"/>
                  </a:lnTo>
                  <a:lnTo>
                    <a:pt x="49" y="43"/>
                  </a:lnTo>
                  <a:lnTo>
                    <a:pt x="54" y="49"/>
                  </a:lnTo>
                  <a:lnTo>
                    <a:pt x="56" y="56"/>
                  </a:lnTo>
                  <a:lnTo>
                    <a:pt x="58" y="62"/>
                  </a:lnTo>
                  <a:lnTo>
                    <a:pt x="60" y="69"/>
                  </a:lnTo>
                  <a:lnTo>
                    <a:pt x="62" y="75"/>
                  </a:lnTo>
                  <a:lnTo>
                    <a:pt x="63" y="82"/>
                  </a:lnTo>
                  <a:lnTo>
                    <a:pt x="63" y="86"/>
                  </a:lnTo>
                  <a:lnTo>
                    <a:pt x="62" y="88"/>
                  </a:lnTo>
                  <a:lnTo>
                    <a:pt x="60" y="92"/>
                  </a:lnTo>
                  <a:lnTo>
                    <a:pt x="58" y="95"/>
                  </a:lnTo>
                  <a:lnTo>
                    <a:pt x="58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3" name="Freeform 564"/>
            <p:cNvSpPr>
              <a:spLocks/>
            </p:cNvSpPr>
            <p:nvPr/>
          </p:nvSpPr>
          <p:spPr bwMode="auto">
            <a:xfrm>
              <a:off x="2011" y="3309"/>
              <a:ext cx="60" cy="28"/>
            </a:xfrm>
            <a:custGeom>
              <a:avLst/>
              <a:gdLst>
                <a:gd name="T0" fmla="*/ 0 w 60"/>
                <a:gd name="T1" fmla="*/ 28 h 28"/>
                <a:gd name="T2" fmla="*/ 1 w 60"/>
                <a:gd name="T3" fmla="*/ 25 h 28"/>
                <a:gd name="T4" fmla="*/ 3 w 60"/>
                <a:gd name="T5" fmla="*/ 21 h 28"/>
                <a:gd name="T6" fmla="*/ 6 w 60"/>
                <a:gd name="T7" fmla="*/ 16 h 28"/>
                <a:gd name="T8" fmla="*/ 11 w 60"/>
                <a:gd name="T9" fmla="*/ 12 h 28"/>
                <a:gd name="T10" fmla="*/ 19 w 60"/>
                <a:gd name="T11" fmla="*/ 7 h 28"/>
                <a:gd name="T12" fmla="*/ 29 w 60"/>
                <a:gd name="T13" fmla="*/ 4 h 28"/>
                <a:gd name="T14" fmla="*/ 36 w 60"/>
                <a:gd name="T15" fmla="*/ 2 h 28"/>
                <a:gd name="T16" fmla="*/ 43 w 60"/>
                <a:gd name="T17" fmla="*/ 1 h 28"/>
                <a:gd name="T18" fmla="*/ 51 w 60"/>
                <a:gd name="T19" fmla="*/ 1 h 28"/>
                <a:gd name="T20" fmla="*/ 60 w 60"/>
                <a:gd name="T21" fmla="*/ 1 h 28"/>
                <a:gd name="T22" fmla="*/ 51 w 60"/>
                <a:gd name="T23" fmla="*/ 0 h 28"/>
                <a:gd name="T24" fmla="*/ 42 w 60"/>
                <a:gd name="T25" fmla="*/ 0 h 28"/>
                <a:gd name="T26" fmla="*/ 32 w 60"/>
                <a:gd name="T27" fmla="*/ 0 h 28"/>
                <a:gd name="T28" fmla="*/ 20 w 60"/>
                <a:gd name="T29" fmla="*/ 2 h 28"/>
                <a:gd name="T30" fmla="*/ 16 w 60"/>
                <a:gd name="T31" fmla="*/ 5 h 28"/>
                <a:gd name="T32" fmla="*/ 11 w 60"/>
                <a:gd name="T33" fmla="*/ 8 h 28"/>
                <a:gd name="T34" fmla="*/ 6 w 60"/>
                <a:gd name="T35" fmla="*/ 12 h 28"/>
                <a:gd name="T36" fmla="*/ 3 w 60"/>
                <a:gd name="T37" fmla="*/ 16 h 28"/>
                <a:gd name="T38" fmla="*/ 1 w 60"/>
                <a:gd name="T39" fmla="*/ 21 h 28"/>
                <a:gd name="T40" fmla="*/ 0 w 60"/>
                <a:gd name="T41" fmla="*/ 28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28">
                  <a:moveTo>
                    <a:pt x="0" y="28"/>
                  </a:moveTo>
                  <a:lnTo>
                    <a:pt x="1" y="25"/>
                  </a:lnTo>
                  <a:lnTo>
                    <a:pt x="3" y="21"/>
                  </a:lnTo>
                  <a:lnTo>
                    <a:pt x="6" y="16"/>
                  </a:lnTo>
                  <a:lnTo>
                    <a:pt x="11" y="12"/>
                  </a:lnTo>
                  <a:lnTo>
                    <a:pt x="19" y="7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3" y="1"/>
                  </a:lnTo>
                  <a:lnTo>
                    <a:pt x="51" y="1"/>
                  </a:lnTo>
                  <a:lnTo>
                    <a:pt x="60" y="1"/>
                  </a:lnTo>
                  <a:lnTo>
                    <a:pt x="51" y="0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16" y="5"/>
                  </a:lnTo>
                  <a:lnTo>
                    <a:pt x="11" y="8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1" y="2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4" name="Freeform 565"/>
            <p:cNvSpPr>
              <a:spLocks/>
            </p:cNvSpPr>
            <p:nvPr/>
          </p:nvSpPr>
          <p:spPr bwMode="auto">
            <a:xfrm>
              <a:off x="2037" y="3433"/>
              <a:ext cx="7" cy="8"/>
            </a:xfrm>
            <a:custGeom>
              <a:avLst/>
              <a:gdLst>
                <a:gd name="T0" fmla="*/ 1 w 7"/>
                <a:gd name="T1" fmla="*/ 3 h 8"/>
                <a:gd name="T2" fmla="*/ 2 w 7"/>
                <a:gd name="T3" fmla="*/ 7 h 8"/>
                <a:gd name="T4" fmla="*/ 3 w 7"/>
                <a:gd name="T5" fmla="*/ 8 h 8"/>
                <a:gd name="T6" fmla="*/ 7 w 7"/>
                <a:gd name="T7" fmla="*/ 7 h 8"/>
                <a:gd name="T8" fmla="*/ 3 w 7"/>
                <a:gd name="T9" fmla="*/ 5 h 8"/>
                <a:gd name="T10" fmla="*/ 1 w 7"/>
                <a:gd name="T11" fmla="*/ 2 h 8"/>
                <a:gd name="T12" fmla="*/ 0 w 7"/>
                <a:gd name="T13" fmla="*/ 0 h 8"/>
                <a:gd name="T14" fmla="*/ 0 w 7"/>
                <a:gd name="T15" fmla="*/ 2 h 8"/>
                <a:gd name="T16" fmla="*/ 1 w 7"/>
                <a:gd name="T17" fmla="*/ 3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8">
                  <a:moveTo>
                    <a:pt x="1" y="3"/>
                  </a:moveTo>
                  <a:lnTo>
                    <a:pt x="2" y="7"/>
                  </a:lnTo>
                  <a:lnTo>
                    <a:pt x="3" y="8"/>
                  </a:lnTo>
                  <a:lnTo>
                    <a:pt x="7" y="7"/>
                  </a:lnTo>
                  <a:lnTo>
                    <a:pt x="3" y="5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5" name="Freeform 566"/>
            <p:cNvSpPr>
              <a:spLocks/>
            </p:cNvSpPr>
            <p:nvPr/>
          </p:nvSpPr>
          <p:spPr bwMode="auto">
            <a:xfrm>
              <a:off x="1990" y="3377"/>
              <a:ext cx="67" cy="121"/>
            </a:xfrm>
            <a:custGeom>
              <a:avLst/>
              <a:gdLst>
                <a:gd name="T0" fmla="*/ 67 w 67"/>
                <a:gd name="T1" fmla="*/ 1 h 121"/>
                <a:gd name="T2" fmla="*/ 58 w 67"/>
                <a:gd name="T3" fmla="*/ 0 h 121"/>
                <a:gd name="T4" fmla="*/ 50 w 67"/>
                <a:gd name="T5" fmla="*/ 0 h 121"/>
                <a:gd name="T6" fmla="*/ 42 w 67"/>
                <a:gd name="T7" fmla="*/ 0 h 121"/>
                <a:gd name="T8" fmla="*/ 35 w 67"/>
                <a:gd name="T9" fmla="*/ 1 h 121"/>
                <a:gd name="T10" fmla="*/ 30 w 67"/>
                <a:gd name="T11" fmla="*/ 2 h 121"/>
                <a:gd name="T12" fmla="*/ 24 w 67"/>
                <a:gd name="T13" fmla="*/ 4 h 121"/>
                <a:gd name="T14" fmla="*/ 19 w 67"/>
                <a:gd name="T15" fmla="*/ 8 h 121"/>
                <a:gd name="T16" fmla="*/ 16 w 67"/>
                <a:gd name="T17" fmla="*/ 11 h 121"/>
                <a:gd name="T18" fmla="*/ 13 w 67"/>
                <a:gd name="T19" fmla="*/ 16 h 121"/>
                <a:gd name="T20" fmla="*/ 9 w 67"/>
                <a:gd name="T21" fmla="*/ 20 h 121"/>
                <a:gd name="T22" fmla="*/ 4 w 67"/>
                <a:gd name="T23" fmla="*/ 30 h 121"/>
                <a:gd name="T24" fmla="*/ 2 w 67"/>
                <a:gd name="T25" fmla="*/ 41 h 121"/>
                <a:gd name="T26" fmla="*/ 0 w 67"/>
                <a:gd name="T27" fmla="*/ 53 h 121"/>
                <a:gd name="T28" fmla="*/ 0 w 67"/>
                <a:gd name="T29" fmla="*/ 65 h 121"/>
                <a:gd name="T30" fmla="*/ 1 w 67"/>
                <a:gd name="T31" fmla="*/ 77 h 121"/>
                <a:gd name="T32" fmla="*/ 4 w 67"/>
                <a:gd name="T33" fmla="*/ 97 h 121"/>
                <a:gd name="T34" fmla="*/ 8 w 67"/>
                <a:gd name="T35" fmla="*/ 113 h 121"/>
                <a:gd name="T36" fmla="*/ 10 w 67"/>
                <a:gd name="T37" fmla="*/ 119 h 121"/>
                <a:gd name="T38" fmla="*/ 16 w 67"/>
                <a:gd name="T39" fmla="*/ 118 h 121"/>
                <a:gd name="T40" fmla="*/ 24 w 67"/>
                <a:gd name="T41" fmla="*/ 119 h 121"/>
                <a:gd name="T42" fmla="*/ 37 w 67"/>
                <a:gd name="T43" fmla="*/ 121 h 121"/>
                <a:gd name="T44" fmla="*/ 45 w 67"/>
                <a:gd name="T45" fmla="*/ 121 h 121"/>
                <a:gd name="T46" fmla="*/ 27 w 67"/>
                <a:gd name="T47" fmla="*/ 112 h 121"/>
                <a:gd name="T48" fmla="*/ 21 w 67"/>
                <a:gd name="T49" fmla="*/ 110 h 121"/>
                <a:gd name="T50" fmla="*/ 16 w 67"/>
                <a:gd name="T51" fmla="*/ 106 h 121"/>
                <a:gd name="T52" fmla="*/ 13 w 67"/>
                <a:gd name="T53" fmla="*/ 104 h 121"/>
                <a:gd name="T54" fmla="*/ 11 w 67"/>
                <a:gd name="T55" fmla="*/ 101 h 121"/>
                <a:gd name="T56" fmla="*/ 10 w 67"/>
                <a:gd name="T57" fmla="*/ 96 h 121"/>
                <a:gd name="T58" fmla="*/ 10 w 67"/>
                <a:gd name="T59" fmla="*/ 94 h 121"/>
                <a:gd name="T60" fmla="*/ 11 w 67"/>
                <a:gd name="T61" fmla="*/ 90 h 121"/>
                <a:gd name="T62" fmla="*/ 11 w 67"/>
                <a:gd name="T63" fmla="*/ 87 h 121"/>
                <a:gd name="T64" fmla="*/ 10 w 67"/>
                <a:gd name="T65" fmla="*/ 86 h 121"/>
                <a:gd name="T66" fmla="*/ 9 w 67"/>
                <a:gd name="T67" fmla="*/ 86 h 121"/>
                <a:gd name="T68" fmla="*/ 8 w 67"/>
                <a:gd name="T69" fmla="*/ 85 h 121"/>
                <a:gd name="T70" fmla="*/ 7 w 67"/>
                <a:gd name="T71" fmla="*/ 83 h 121"/>
                <a:gd name="T72" fmla="*/ 7 w 67"/>
                <a:gd name="T73" fmla="*/ 80 h 121"/>
                <a:gd name="T74" fmla="*/ 8 w 67"/>
                <a:gd name="T75" fmla="*/ 77 h 121"/>
                <a:gd name="T76" fmla="*/ 10 w 67"/>
                <a:gd name="T77" fmla="*/ 71 h 121"/>
                <a:gd name="T78" fmla="*/ 10 w 67"/>
                <a:gd name="T79" fmla="*/ 67 h 121"/>
                <a:gd name="T80" fmla="*/ 9 w 67"/>
                <a:gd name="T81" fmla="*/ 65 h 121"/>
                <a:gd name="T82" fmla="*/ 10 w 67"/>
                <a:gd name="T83" fmla="*/ 62 h 121"/>
                <a:gd name="T84" fmla="*/ 13 w 67"/>
                <a:gd name="T85" fmla="*/ 57 h 121"/>
                <a:gd name="T86" fmla="*/ 15 w 67"/>
                <a:gd name="T87" fmla="*/ 54 h 121"/>
                <a:gd name="T88" fmla="*/ 15 w 67"/>
                <a:gd name="T89" fmla="*/ 51 h 121"/>
                <a:gd name="T90" fmla="*/ 14 w 67"/>
                <a:gd name="T91" fmla="*/ 48 h 121"/>
                <a:gd name="T92" fmla="*/ 14 w 67"/>
                <a:gd name="T93" fmla="*/ 42 h 121"/>
                <a:gd name="T94" fmla="*/ 13 w 67"/>
                <a:gd name="T95" fmla="*/ 40 h 121"/>
                <a:gd name="T96" fmla="*/ 11 w 67"/>
                <a:gd name="T97" fmla="*/ 36 h 121"/>
                <a:gd name="T98" fmla="*/ 10 w 67"/>
                <a:gd name="T99" fmla="*/ 31 h 121"/>
                <a:gd name="T100" fmla="*/ 13 w 67"/>
                <a:gd name="T101" fmla="*/ 27 h 121"/>
                <a:gd name="T102" fmla="*/ 15 w 67"/>
                <a:gd name="T103" fmla="*/ 24 h 121"/>
                <a:gd name="T104" fmla="*/ 25 w 67"/>
                <a:gd name="T105" fmla="*/ 17 h 121"/>
                <a:gd name="T106" fmla="*/ 39 w 67"/>
                <a:gd name="T107" fmla="*/ 9 h 121"/>
                <a:gd name="T108" fmla="*/ 47 w 67"/>
                <a:gd name="T109" fmla="*/ 6 h 121"/>
                <a:gd name="T110" fmla="*/ 55 w 67"/>
                <a:gd name="T111" fmla="*/ 3 h 121"/>
                <a:gd name="T112" fmla="*/ 67 w 67"/>
                <a:gd name="T113" fmla="*/ 1 h 12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7" h="121">
                  <a:moveTo>
                    <a:pt x="67" y="1"/>
                  </a:moveTo>
                  <a:lnTo>
                    <a:pt x="58" y="0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35" y="1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9" y="8"/>
                  </a:lnTo>
                  <a:lnTo>
                    <a:pt x="16" y="11"/>
                  </a:lnTo>
                  <a:lnTo>
                    <a:pt x="13" y="16"/>
                  </a:lnTo>
                  <a:lnTo>
                    <a:pt x="9" y="20"/>
                  </a:lnTo>
                  <a:lnTo>
                    <a:pt x="4" y="30"/>
                  </a:lnTo>
                  <a:lnTo>
                    <a:pt x="2" y="41"/>
                  </a:lnTo>
                  <a:lnTo>
                    <a:pt x="0" y="53"/>
                  </a:lnTo>
                  <a:lnTo>
                    <a:pt x="0" y="65"/>
                  </a:lnTo>
                  <a:lnTo>
                    <a:pt x="1" y="77"/>
                  </a:lnTo>
                  <a:lnTo>
                    <a:pt x="4" y="97"/>
                  </a:lnTo>
                  <a:lnTo>
                    <a:pt x="8" y="113"/>
                  </a:lnTo>
                  <a:lnTo>
                    <a:pt x="10" y="119"/>
                  </a:lnTo>
                  <a:lnTo>
                    <a:pt x="16" y="118"/>
                  </a:lnTo>
                  <a:lnTo>
                    <a:pt x="24" y="119"/>
                  </a:lnTo>
                  <a:lnTo>
                    <a:pt x="37" y="121"/>
                  </a:lnTo>
                  <a:lnTo>
                    <a:pt x="45" y="121"/>
                  </a:lnTo>
                  <a:lnTo>
                    <a:pt x="27" y="112"/>
                  </a:lnTo>
                  <a:lnTo>
                    <a:pt x="21" y="110"/>
                  </a:lnTo>
                  <a:lnTo>
                    <a:pt x="16" y="106"/>
                  </a:lnTo>
                  <a:lnTo>
                    <a:pt x="13" y="104"/>
                  </a:lnTo>
                  <a:lnTo>
                    <a:pt x="11" y="101"/>
                  </a:lnTo>
                  <a:lnTo>
                    <a:pt x="10" y="96"/>
                  </a:lnTo>
                  <a:lnTo>
                    <a:pt x="10" y="94"/>
                  </a:lnTo>
                  <a:lnTo>
                    <a:pt x="11" y="90"/>
                  </a:lnTo>
                  <a:lnTo>
                    <a:pt x="11" y="87"/>
                  </a:lnTo>
                  <a:lnTo>
                    <a:pt x="10" y="86"/>
                  </a:lnTo>
                  <a:lnTo>
                    <a:pt x="9" y="86"/>
                  </a:lnTo>
                  <a:lnTo>
                    <a:pt x="8" y="85"/>
                  </a:lnTo>
                  <a:lnTo>
                    <a:pt x="7" y="83"/>
                  </a:lnTo>
                  <a:lnTo>
                    <a:pt x="7" y="80"/>
                  </a:lnTo>
                  <a:lnTo>
                    <a:pt x="8" y="77"/>
                  </a:lnTo>
                  <a:lnTo>
                    <a:pt x="10" y="71"/>
                  </a:lnTo>
                  <a:lnTo>
                    <a:pt x="10" y="67"/>
                  </a:lnTo>
                  <a:lnTo>
                    <a:pt x="9" y="65"/>
                  </a:lnTo>
                  <a:lnTo>
                    <a:pt x="10" y="62"/>
                  </a:lnTo>
                  <a:lnTo>
                    <a:pt x="13" y="57"/>
                  </a:lnTo>
                  <a:lnTo>
                    <a:pt x="15" y="54"/>
                  </a:lnTo>
                  <a:lnTo>
                    <a:pt x="15" y="51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3" y="40"/>
                  </a:lnTo>
                  <a:lnTo>
                    <a:pt x="11" y="36"/>
                  </a:lnTo>
                  <a:lnTo>
                    <a:pt x="10" y="31"/>
                  </a:lnTo>
                  <a:lnTo>
                    <a:pt x="13" y="27"/>
                  </a:lnTo>
                  <a:lnTo>
                    <a:pt x="15" y="24"/>
                  </a:lnTo>
                  <a:lnTo>
                    <a:pt x="25" y="17"/>
                  </a:lnTo>
                  <a:lnTo>
                    <a:pt x="39" y="9"/>
                  </a:lnTo>
                  <a:lnTo>
                    <a:pt x="47" y="6"/>
                  </a:lnTo>
                  <a:lnTo>
                    <a:pt x="55" y="3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6" name="Freeform 567"/>
            <p:cNvSpPr>
              <a:spLocks/>
            </p:cNvSpPr>
            <p:nvPr/>
          </p:nvSpPr>
          <p:spPr bwMode="auto">
            <a:xfrm>
              <a:off x="2071" y="3377"/>
              <a:ext cx="25" cy="98"/>
            </a:xfrm>
            <a:custGeom>
              <a:avLst/>
              <a:gdLst>
                <a:gd name="T0" fmla="*/ 0 w 25"/>
                <a:gd name="T1" fmla="*/ 0 h 98"/>
                <a:gd name="T2" fmla="*/ 4 w 25"/>
                <a:gd name="T3" fmla="*/ 8 h 98"/>
                <a:gd name="T4" fmla="*/ 6 w 25"/>
                <a:gd name="T5" fmla="*/ 17 h 98"/>
                <a:gd name="T6" fmla="*/ 8 w 25"/>
                <a:gd name="T7" fmla="*/ 28 h 98"/>
                <a:gd name="T8" fmla="*/ 9 w 25"/>
                <a:gd name="T9" fmla="*/ 33 h 98"/>
                <a:gd name="T10" fmla="*/ 11 w 25"/>
                <a:gd name="T11" fmla="*/ 38 h 98"/>
                <a:gd name="T12" fmla="*/ 14 w 25"/>
                <a:gd name="T13" fmla="*/ 41 h 98"/>
                <a:gd name="T14" fmla="*/ 17 w 25"/>
                <a:gd name="T15" fmla="*/ 43 h 98"/>
                <a:gd name="T16" fmla="*/ 20 w 25"/>
                <a:gd name="T17" fmla="*/ 47 h 98"/>
                <a:gd name="T18" fmla="*/ 20 w 25"/>
                <a:gd name="T19" fmla="*/ 49 h 98"/>
                <a:gd name="T20" fmla="*/ 19 w 25"/>
                <a:gd name="T21" fmla="*/ 53 h 98"/>
                <a:gd name="T22" fmla="*/ 16 w 25"/>
                <a:gd name="T23" fmla="*/ 59 h 98"/>
                <a:gd name="T24" fmla="*/ 13 w 25"/>
                <a:gd name="T25" fmla="*/ 67 h 98"/>
                <a:gd name="T26" fmla="*/ 13 w 25"/>
                <a:gd name="T27" fmla="*/ 70 h 98"/>
                <a:gd name="T28" fmla="*/ 14 w 25"/>
                <a:gd name="T29" fmla="*/ 71 h 98"/>
                <a:gd name="T30" fmla="*/ 14 w 25"/>
                <a:gd name="T31" fmla="*/ 73 h 98"/>
                <a:gd name="T32" fmla="*/ 14 w 25"/>
                <a:gd name="T33" fmla="*/ 75 h 98"/>
                <a:gd name="T34" fmla="*/ 14 w 25"/>
                <a:gd name="T35" fmla="*/ 85 h 98"/>
                <a:gd name="T36" fmla="*/ 12 w 25"/>
                <a:gd name="T37" fmla="*/ 98 h 98"/>
                <a:gd name="T38" fmla="*/ 25 w 25"/>
                <a:gd name="T39" fmla="*/ 51 h 98"/>
                <a:gd name="T40" fmla="*/ 24 w 25"/>
                <a:gd name="T41" fmla="*/ 47 h 98"/>
                <a:gd name="T42" fmla="*/ 22 w 25"/>
                <a:gd name="T43" fmla="*/ 41 h 98"/>
                <a:gd name="T44" fmla="*/ 21 w 25"/>
                <a:gd name="T45" fmla="*/ 33 h 98"/>
                <a:gd name="T46" fmla="*/ 17 w 25"/>
                <a:gd name="T47" fmla="*/ 23 h 98"/>
                <a:gd name="T48" fmla="*/ 14 w 25"/>
                <a:gd name="T49" fmla="*/ 15 h 98"/>
                <a:gd name="T50" fmla="*/ 11 w 25"/>
                <a:gd name="T51" fmla="*/ 9 h 98"/>
                <a:gd name="T52" fmla="*/ 7 w 25"/>
                <a:gd name="T53" fmla="*/ 4 h 98"/>
                <a:gd name="T54" fmla="*/ 5 w 25"/>
                <a:gd name="T55" fmla="*/ 2 h 98"/>
                <a:gd name="T56" fmla="*/ 3 w 25"/>
                <a:gd name="T57" fmla="*/ 1 h 98"/>
                <a:gd name="T58" fmla="*/ 0 w 25"/>
                <a:gd name="T59" fmla="*/ 0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5" h="98">
                  <a:moveTo>
                    <a:pt x="0" y="0"/>
                  </a:moveTo>
                  <a:lnTo>
                    <a:pt x="4" y="8"/>
                  </a:lnTo>
                  <a:lnTo>
                    <a:pt x="6" y="17"/>
                  </a:lnTo>
                  <a:lnTo>
                    <a:pt x="8" y="28"/>
                  </a:lnTo>
                  <a:lnTo>
                    <a:pt x="9" y="33"/>
                  </a:lnTo>
                  <a:lnTo>
                    <a:pt x="11" y="38"/>
                  </a:lnTo>
                  <a:lnTo>
                    <a:pt x="14" y="41"/>
                  </a:lnTo>
                  <a:lnTo>
                    <a:pt x="17" y="43"/>
                  </a:lnTo>
                  <a:lnTo>
                    <a:pt x="20" y="47"/>
                  </a:lnTo>
                  <a:lnTo>
                    <a:pt x="20" y="49"/>
                  </a:lnTo>
                  <a:lnTo>
                    <a:pt x="19" y="53"/>
                  </a:lnTo>
                  <a:lnTo>
                    <a:pt x="16" y="59"/>
                  </a:lnTo>
                  <a:lnTo>
                    <a:pt x="13" y="67"/>
                  </a:lnTo>
                  <a:lnTo>
                    <a:pt x="13" y="70"/>
                  </a:lnTo>
                  <a:lnTo>
                    <a:pt x="14" y="71"/>
                  </a:lnTo>
                  <a:lnTo>
                    <a:pt x="14" y="73"/>
                  </a:lnTo>
                  <a:lnTo>
                    <a:pt x="14" y="75"/>
                  </a:lnTo>
                  <a:lnTo>
                    <a:pt x="14" y="85"/>
                  </a:lnTo>
                  <a:lnTo>
                    <a:pt x="12" y="98"/>
                  </a:lnTo>
                  <a:lnTo>
                    <a:pt x="25" y="51"/>
                  </a:lnTo>
                  <a:lnTo>
                    <a:pt x="24" y="47"/>
                  </a:lnTo>
                  <a:lnTo>
                    <a:pt x="22" y="41"/>
                  </a:lnTo>
                  <a:lnTo>
                    <a:pt x="21" y="33"/>
                  </a:lnTo>
                  <a:lnTo>
                    <a:pt x="17" y="23"/>
                  </a:lnTo>
                  <a:lnTo>
                    <a:pt x="14" y="15"/>
                  </a:lnTo>
                  <a:lnTo>
                    <a:pt x="11" y="9"/>
                  </a:lnTo>
                  <a:lnTo>
                    <a:pt x="7" y="4"/>
                  </a:lnTo>
                  <a:lnTo>
                    <a:pt x="5" y="2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7" name="Freeform 568"/>
            <p:cNvSpPr>
              <a:spLocks/>
            </p:cNvSpPr>
            <p:nvPr/>
          </p:nvSpPr>
          <p:spPr bwMode="auto">
            <a:xfrm>
              <a:off x="1978" y="3486"/>
              <a:ext cx="101" cy="50"/>
            </a:xfrm>
            <a:custGeom>
              <a:avLst/>
              <a:gdLst>
                <a:gd name="T0" fmla="*/ 91 w 101"/>
                <a:gd name="T1" fmla="*/ 25 h 50"/>
                <a:gd name="T2" fmla="*/ 94 w 101"/>
                <a:gd name="T3" fmla="*/ 21 h 50"/>
                <a:gd name="T4" fmla="*/ 97 w 101"/>
                <a:gd name="T5" fmla="*/ 18 h 50"/>
                <a:gd name="T6" fmla="*/ 100 w 101"/>
                <a:gd name="T7" fmla="*/ 9 h 50"/>
                <a:gd name="T8" fmla="*/ 101 w 101"/>
                <a:gd name="T9" fmla="*/ 3 h 50"/>
                <a:gd name="T10" fmla="*/ 101 w 101"/>
                <a:gd name="T11" fmla="*/ 0 h 50"/>
                <a:gd name="T12" fmla="*/ 99 w 101"/>
                <a:gd name="T13" fmla="*/ 5 h 50"/>
                <a:gd name="T14" fmla="*/ 97 w 101"/>
                <a:gd name="T15" fmla="*/ 10 h 50"/>
                <a:gd name="T16" fmla="*/ 92 w 101"/>
                <a:gd name="T17" fmla="*/ 13 h 50"/>
                <a:gd name="T18" fmla="*/ 88 w 101"/>
                <a:gd name="T19" fmla="*/ 18 h 50"/>
                <a:gd name="T20" fmla="*/ 77 w 101"/>
                <a:gd name="T21" fmla="*/ 24 h 50"/>
                <a:gd name="T22" fmla="*/ 66 w 101"/>
                <a:gd name="T23" fmla="*/ 29 h 50"/>
                <a:gd name="T24" fmla="*/ 55 w 101"/>
                <a:gd name="T25" fmla="*/ 33 h 50"/>
                <a:gd name="T26" fmla="*/ 46 w 101"/>
                <a:gd name="T27" fmla="*/ 35 h 50"/>
                <a:gd name="T28" fmla="*/ 37 w 101"/>
                <a:gd name="T29" fmla="*/ 37 h 50"/>
                <a:gd name="T30" fmla="*/ 31 w 101"/>
                <a:gd name="T31" fmla="*/ 39 h 50"/>
                <a:gd name="T32" fmla="*/ 26 w 101"/>
                <a:gd name="T33" fmla="*/ 37 h 50"/>
                <a:gd name="T34" fmla="*/ 21 w 101"/>
                <a:gd name="T35" fmla="*/ 35 h 50"/>
                <a:gd name="T36" fmla="*/ 18 w 101"/>
                <a:gd name="T37" fmla="*/ 32 h 50"/>
                <a:gd name="T38" fmla="*/ 13 w 101"/>
                <a:gd name="T39" fmla="*/ 26 h 50"/>
                <a:gd name="T40" fmla="*/ 12 w 101"/>
                <a:gd name="T41" fmla="*/ 23 h 50"/>
                <a:gd name="T42" fmla="*/ 6 w 101"/>
                <a:gd name="T43" fmla="*/ 25 h 50"/>
                <a:gd name="T44" fmla="*/ 3 w 101"/>
                <a:gd name="T45" fmla="*/ 27 h 50"/>
                <a:gd name="T46" fmla="*/ 0 w 101"/>
                <a:gd name="T47" fmla="*/ 29 h 50"/>
                <a:gd name="T48" fmla="*/ 0 w 101"/>
                <a:gd name="T49" fmla="*/ 32 h 50"/>
                <a:gd name="T50" fmla="*/ 2 w 101"/>
                <a:gd name="T51" fmla="*/ 34 h 50"/>
                <a:gd name="T52" fmla="*/ 4 w 101"/>
                <a:gd name="T53" fmla="*/ 36 h 50"/>
                <a:gd name="T54" fmla="*/ 11 w 101"/>
                <a:gd name="T55" fmla="*/ 41 h 50"/>
                <a:gd name="T56" fmla="*/ 20 w 101"/>
                <a:gd name="T57" fmla="*/ 44 h 50"/>
                <a:gd name="T58" fmla="*/ 28 w 101"/>
                <a:gd name="T59" fmla="*/ 48 h 50"/>
                <a:gd name="T60" fmla="*/ 37 w 101"/>
                <a:gd name="T61" fmla="*/ 50 h 50"/>
                <a:gd name="T62" fmla="*/ 42 w 101"/>
                <a:gd name="T63" fmla="*/ 50 h 50"/>
                <a:gd name="T64" fmla="*/ 49 w 101"/>
                <a:gd name="T65" fmla="*/ 47 h 50"/>
                <a:gd name="T66" fmla="*/ 67 w 101"/>
                <a:gd name="T67" fmla="*/ 39 h 50"/>
                <a:gd name="T68" fmla="*/ 91 w 101"/>
                <a:gd name="T69" fmla="*/ 25 h 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50">
                  <a:moveTo>
                    <a:pt x="91" y="25"/>
                  </a:moveTo>
                  <a:lnTo>
                    <a:pt x="94" y="21"/>
                  </a:lnTo>
                  <a:lnTo>
                    <a:pt x="97" y="18"/>
                  </a:lnTo>
                  <a:lnTo>
                    <a:pt x="100" y="9"/>
                  </a:lnTo>
                  <a:lnTo>
                    <a:pt x="101" y="3"/>
                  </a:lnTo>
                  <a:lnTo>
                    <a:pt x="101" y="0"/>
                  </a:lnTo>
                  <a:lnTo>
                    <a:pt x="99" y="5"/>
                  </a:lnTo>
                  <a:lnTo>
                    <a:pt x="97" y="10"/>
                  </a:lnTo>
                  <a:lnTo>
                    <a:pt x="92" y="13"/>
                  </a:lnTo>
                  <a:lnTo>
                    <a:pt x="88" y="18"/>
                  </a:lnTo>
                  <a:lnTo>
                    <a:pt x="77" y="24"/>
                  </a:lnTo>
                  <a:lnTo>
                    <a:pt x="66" y="29"/>
                  </a:lnTo>
                  <a:lnTo>
                    <a:pt x="55" y="33"/>
                  </a:lnTo>
                  <a:lnTo>
                    <a:pt x="46" y="35"/>
                  </a:lnTo>
                  <a:lnTo>
                    <a:pt x="37" y="37"/>
                  </a:lnTo>
                  <a:lnTo>
                    <a:pt x="31" y="39"/>
                  </a:lnTo>
                  <a:lnTo>
                    <a:pt x="26" y="37"/>
                  </a:lnTo>
                  <a:lnTo>
                    <a:pt x="21" y="35"/>
                  </a:lnTo>
                  <a:lnTo>
                    <a:pt x="18" y="32"/>
                  </a:lnTo>
                  <a:lnTo>
                    <a:pt x="13" y="26"/>
                  </a:lnTo>
                  <a:lnTo>
                    <a:pt x="12" y="23"/>
                  </a:lnTo>
                  <a:lnTo>
                    <a:pt x="6" y="25"/>
                  </a:lnTo>
                  <a:lnTo>
                    <a:pt x="3" y="27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11" y="41"/>
                  </a:lnTo>
                  <a:lnTo>
                    <a:pt x="20" y="44"/>
                  </a:lnTo>
                  <a:lnTo>
                    <a:pt x="28" y="48"/>
                  </a:lnTo>
                  <a:lnTo>
                    <a:pt x="37" y="50"/>
                  </a:lnTo>
                  <a:lnTo>
                    <a:pt x="42" y="50"/>
                  </a:lnTo>
                  <a:lnTo>
                    <a:pt x="49" y="47"/>
                  </a:lnTo>
                  <a:lnTo>
                    <a:pt x="67" y="39"/>
                  </a:lnTo>
                  <a:lnTo>
                    <a:pt x="91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8" name="Freeform 569"/>
            <p:cNvSpPr>
              <a:spLocks/>
            </p:cNvSpPr>
            <p:nvPr/>
          </p:nvSpPr>
          <p:spPr bwMode="auto">
            <a:xfrm>
              <a:off x="2001" y="3322"/>
              <a:ext cx="108" cy="42"/>
            </a:xfrm>
            <a:custGeom>
              <a:avLst/>
              <a:gdLst>
                <a:gd name="T0" fmla="*/ 36 w 108"/>
                <a:gd name="T1" fmla="*/ 28 h 42"/>
                <a:gd name="T2" fmla="*/ 36 w 108"/>
                <a:gd name="T3" fmla="*/ 23 h 42"/>
                <a:gd name="T4" fmla="*/ 38 w 108"/>
                <a:gd name="T5" fmla="*/ 17 h 42"/>
                <a:gd name="T6" fmla="*/ 40 w 108"/>
                <a:gd name="T7" fmla="*/ 12 h 42"/>
                <a:gd name="T8" fmla="*/ 43 w 108"/>
                <a:gd name="T9" fmla="*/ 10 h 42"/>
                <a:gd name="T10" fmla="*/ 45 w 108"/>
                <a:gd name="T11" fmla="*/ 10 h 42"/>
                <a:gd name="T12" fmla="*/ 53 w 108"/>
                <a:gd name="T13" fmla="*/ 11 h 42"/>
                <a:gd name="T14" fmla="*/ 61 w 108"/>
                <a:gd name="T15" fmla="*/ 14 h 42"/>
                <a:gd name="T16" fmla="*/ 66 w 108"/>
                <a:gd name="T17" fmla="*/ 14 h 42"/>
                <a:gd name="T18" fmla="*/ 70 w 108"/>
                <a:gd name="T19" fmla="*/ 14 h 42"/>
                <a:gd name="T20" fmla="*/ 82 w 108"/>
                <a:gd name="T21" fmla="*/ 11 h 42"/>
                <a:gd name="T22" fmla="*/ 94 w 108"/>
                <a:gd name="T23" fmla="*/ 11 h 42"/>
                <a:gd name="T24" fmla="*/ 108 w 108"/>
                <a:gd name="T25" fmla="*/ 11 h 42"/>
                <a:gd name="T26" fmla="*/ 95 w 108"/>
                <a:gd name="T27" fmla="*/ 9 h 42"/>
                <a:gd name="T28" fmla="*/ 79 w 108"/>
                <a:gd name="T29" fmla="*/ 8 h 42"/>
                <a:gd name="T30" fmla="*/ 62 w 108"/>
                <a:gd name="T31" fmla="*/ 6 h 42"/>
                <a:gd name="T32" fmla="*/ 59 w 108"/>
                <a:gd name="T33" fmla="*/ 2 h 42"/>
                <a:gd name="T34" fmla="*/ 55 w 108"/>
                <a:gd name="T35" fmla="*/ 0 h 42"/>
                <a:gd name="T36" fmla="*/ 52 w 108"/>
                <a:gd name="T37" fmla="*/ 0 h 42"/>
                <a:gd name="T38" fmla="*/ 48 w 108"/>
                <a:gd name="T39" fmla="*/ 0 h 42"/>
                <a:gd name="T40" fmla="*/ 44 w 108"/>
                <a:gd name="T41" fmla="*/ 2 h 42"/>
                <a:gd name="T42" fmla="*/ 43 w 108"/>
                <a:gd name="T43" fmla="*/ 3 h 42"/>
                <a:gd name="T44" fmla="*/ 36 w 108"/>
                <a:gd name="T45" fmla="*/ 6 h 42"/>
                <a:gd name="T46" fmla="*/ 30 w 108"/>
                <a:gd name="T47" fmla="*/ 8 h 42"/>
                <a:gd name="T48" fmla="*/ 27 w 108"/>
                <a:gd name="T49" fmla="*/ 11 h 42"/>
                <a:gd name="T50" fmla="*/ 23 w 108"/>
                <a:gd name="T51" fmla="*/ 15 h 42"/>
                <a:gd name="T52" fmla="*/ 20 w 108"/>
                <a:gd name="T53" fmla="*/ 19 h 42"/>
                <a:gd name="T54" fmla="*/ 20 w 108"/>
                <a:gd name="T55" fmla="*/ 20 h 42"/>
                <a:gd name="T56" fmla="*/ 13 w 108"/>
                <a:gd name="T57" fmla="*/ 24 h 42"/>
                <a:gd name="T58" fmla="*/ 8 w 108"/>
                <a:gd name="T59" fmla="*/ 27 h 42"/>
                <a:gd name="T60" fmla="*/ 5 w 108"/>
                <a:gd name="T61" fmla="*/ 31 h 42"/>
                <a:gd name="T62" fmla="*/ 3 w 108"/>
                <a:gd name="T63" fmla="*/ 34 h 42"/>
                <a:gd name="T64" fmla="*/ 0 w 108"/>
                <a:gd name="T65" fmla="*/ 40 h 42"/>
                <a:gd name="T66" fmla="*/ 0 w 108"/>
                <a:gd name="T67" fmla="*/ 42 h 42"/>
                <a:gd name="T68" fmla="*/ 5 w 108"/>
                <a:gd name="T69" fmla="*/ 36 h 42"/>
                <a:gd name="T70" fmla="*/ 11 w 108"/>
                <a:gd name="T71" fmla="*/ 32 h 42"/>
                <a:gd name="T72" fmla="*/ 16 w 108"/>
                <a:gd name="T73" fmla="*/ 28 h 42"/>
                <a:gd name="T74" fmla="*/ 22 w 108"/>
                <a:gd name="T75" fmla="*/ 27 h 42"/>
                <a:gd name="T76" fmla="*/ 27 w 108"/>
                <a:gd name="T77" fmla="*/ 27 h 42"/>
                <a:gd name="T78" fmla="*/ 31 w 108"/>
                <a:gd name="T79" fmla="*/ 28 h 42"/>
                <a:gd name="T80" fmla="*/ 36 w 108"/>
                <a:gd name="T81" fmla="*/ 28 h 4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2">
                  <a:moveTo>
                    <a:pt x="36" y="28"/>
                  </a:moveTo>
                  <a:lnTo>
                    <a:pt x="36" y="23"/>
                  </a:lnTo>
                  <a:lnTo>
                    <a:pt x="38" y="17"/>
                  </a:lnTo>
                  <a:lnTo>
                    <a:pt x="40" y="12"/>
                  </a:lnTo>
                  <a:lnTo>
                    <a:pt x="43" y="10"/>
                  </a:lnTo>
                  <a:lnTo>
                    <a:pt x="45" y="10"/>
                  </a:lnTo>
                  <a:lnTo>
                    <a:pt x="53" y="11"/>
                  </a:lnTo>
                  <a:lnTo>
                    <a:pt x="61" y="14"/>
                  </a:lnTo>
                  <a:lnTo>
                    <a:pt x="66" y="14"/>
                  </a:lnTo>
                  <a:lnTo>
                    <a:pt x="70" y="14"/>
                  </a:lnTo>
                  <a:lnTo>
                    <a:pt x="82" y="11"/>
                  </a:lnTo>
                  <a:lnTo>
                    <a:pt x="94" y="11"/>
                  </a:lnTo>
                  <a:lnTo>
                    <a:pt x="108" y="11"/>
                  </a:lnTo>
                  <a:lnTo>
                    <a:pt x="95" y="9"/>
                  </a:lnTo>
                  <a:lnTo>
                    <a:pt x="79" y="8"/>
                  </a:lnTo>
                  <a:lnTo>
                    <a:pt x="62" y="6"/>
                  </a:lnTo>
                  <a:lnTo>
                    <a:pt x="59" y="2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4" y="2"/>
                  </a:lnTo>
                  <a:lnTo>
                    <a:pt x="43" y="3"/>
                  </a:lnTo>
                  <a:lnTo>
                    <a:pt x="36" y="6"/>
                  </a:lnTo>
                  <a:lnTo>
                    <a:pt x="30" y="8"/>
                  </a:lnTo>
                  <a:lnTo>
                    <a:pt x="27" y="11"/>
                  </a:lnTo>
                  <a:lnTo>
                    <a:pt x="23" y="15"/>
                  </a:lnTo>
                  <a:lnTo>
                    <a:pt x="20" y="19"/>
                  </a:lnTo>
                  <a:lnTo>
                    <a:pt x="20" y="20"/>
                  </a:lnTo>
                  <a:lnTo>
                    <a:pt x="13" y="24"/>
                  </a:lnTo>
                  <a:lnTo>
                    <a:pt x="8" y="27"/>
                  </a:lnTo>
                  <a:lnTo>
                    <a:pt x="5" y="31"/>
                  </a:lnTo>
                  <a:lnTo>
                    <a:pt x="3" y="34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5" y="36"/>
                  </a:lnTo>
                  <a:lnTo>
                    <a:pt x="11" y="32"/>
                  </a:lnTo>
                  <a:lnTo>
                    <a:pt x="16" y="28"/>
                  </a:lnTo>
                  <a:lnTo>
                    <a:pt x="22" y="27"/>
                  </a:lnTo>
                  <a:lnTo>
                    <a:pt x="27" y="27"/>
                  </a:lnTo>
                  <a:lnTo>
                    <a:pt x="31" y="28"/>
                  </a:lnTo>
                  <a:lnTo>
                    <a:pt x="36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29" name="Freeform 570"/>
            <p:cNvSpPr>
              <a:spLocks/>
            </p:cNvSpPr>
            <p:nvPr/>
          </p:nvSpPr>
          <p:spPr bwMode="auto">
            <a:xfrm>
              <a:off x="2086" y="3318"/>
              <a:ext cx="111" cy="189"/>
            </a:xfrm>
            <a:custGeom>
              <a:avLst/>
              <a:gdLst>
                <a:gd name="T0" fmla="*/ 0 w 111"/>
                <a:gd name="T1" fmla="*/ 2 h 189"/>
                <a:gd name="T2" fmla="*/ 10 w 111"/>
                <a:gd name="T3" fmla="*/ 3 h 189"/>
                <a:gd name="T4" fmla="*/ 21 w 111"/>
                <a:gd name="T5" fmla="*/ 4 h 189"/>
                <a:gd name="T6" fmla="*/ 30 w 111"/>
                <a:gd name="T7" fmla="*/ 6 h 189"/>
                <a:gd name="T8" fmla="*/ 39 w 111"/>
                <a:gd name="T9" fmla="*/ 8 h 189"/>
                <a:gd name="T10" fmla="*/ 48 w 111"/>
                <a:gd name="T11" fmla="*/ 12 h 189"/>
                <a:gd name="T12" fmla="*/ 55 w 111"/>
                <a:gd name="T13" fmla="*/ 16 h 189"/>
                <a:gd name="T14" fmla="*/ 69 w 111"/>
                <a:gd name="T15" fmla="*/ 24 h 189"/>
                <a:gd name="T16" fmla="*/ 80 w 111"/>
                <a:gd name="T17" fmla="*/ 35 h 189"/>
                <a:gd name="T18" fmla="*/ 88 w 111"/>
                <a:gd name="T19" fmla="*/ 43 h 189"/>
                <a:gd name="T20" fmla="*/ 94 w 111"/>
                <a:gd name="T21" fmla="*/ 51 h 189"/>
                <a:gd name="T22" fmla="*/ 96 w 111"/>
                <a:gd name="T23" fmla="*/ 55 h 189"/>
                <a:gd name="T24" fmla="*/ 84 w 111"/>
                <a:gd name="T25" fmla="*/ 138 h 189"/>
                <a:gd name="T26" fmla="*/ 81 w 111"/>
                <a:gd name="T27" fmla="*/ 148 h 189"/>
                <a:gd name="T28" fmla="*/ 79 w 111"/>
                <a:gd name="T29" fmla="*/ 168 h 189"/>
                <a:gd name="T30" fmla="*/ 78 w 111"/>
                <a:gd name="T31" fmla="*/ 178 h 189"/>
                <a:gd name="T32" fmla="*/ 78 w 111"/>
                <a:gd name="T33" fmla="*/ 186 h 189"/>
                <a:gd name="T34" fmla="*/ 78 w 111"/>
                <a:gd name="T35" fmla="*/ 188 h 189"/>
                <a:gd name="T36" fmla="*/ 79 w 111"/>
                <a:gd name="T37" fmla="*/ 189 h 189"/>
                <a:gd name="T38" fmla="*/ 81 w 111"/>
                <a:gd name="T39" fmla="*/ 189 h 189"/>
                <a:gd name="T40" fmla="*/ 83 w 111"/>
                <a:gd name="T41" fmla="*/ 187 h 189"/>
                <a:gd name="T42" fmla="*/ 92 w 111"/>
                <a:gd name="T43" fmla="*/ 124 h 189"/>
                <a:gd name="T44" fmla="*/ 102 w 111"/>
                <a:gd name="T45" fmla="*/ 95 h 189"/>
                <a:gd name="T46" fmla="*/ 109 w 111"/>
                <a:gd name="T47" fmla="*/ 74 h 189"/>
                <a:gd name="T48" fmla="*/ 111 w 111"/>
                <a:gd name="T49" fmla="*/ 65 h 189"/>
                <a:gd name="T50" fmla="*/ 111 w 111"/>
                <a:gd name="T51" fmla="*/ 58 h 189"/>
                <a:gd name="T52" fmla="*/ 111 w 111"/>
                <a:gd name="T53" fmla="*/ 54 h 189"/>
                <a:gd name="T54" fmla="*/ 111 w 111"/>
                <a:gd name="T55" fmla="*/ 50 h 189"/>
                <a:gd name="T56" fmla="*/ 108 w 111"/>
                <a:gd name="T57" fmla="*/ 43 h 189"/>
                <a:gd name="T58" fmla="*/ 103 w 111"/>
                <a:gd name="T59" fmla="*/ 38 h 189"/>
                <a:gd name="T60" fmla="*/ 102 w 111"/>
                <a:gd name="T61" fmla="*/ 36 h 189"/>
                <a:gd name="T62" fmla="*/ 93 w 111"/>
                <a:gd name="T63" fmla="*/ 28 h 189"/>
                <a:gd name="T64" fmla="*/ 83 w 111"/>
                <a:gd name="T65" fmla="*/ 21 h 189"/>
                <a:gd name="T66" fmla="*/ 73 w 111"/>
                <a:gd name="T67" fmla="*/ 15 h 189"/>
                <a:gd name="T68" fmla="*/ 64 w 111"/>
                <a:gd name="T69" fmla="*/ 11 h 189"/>
                <a:gd name="T70" fmla="*/ 55 w 111"/>
                <a:gd name="T71" fmla="*/ 6 h 189"/>
                <a:gd name="T72" fmla="*/ 47 w 111"/>
                <a:gd name="T73" fmla="*/ 4 h 189"/>
                <a:gd name="T74" fmla="*/ 31 w 111"/>
                <a:gd name="T75" fmla="*/ 0 h 189"/>
                <a:gd name="T76" fmla="*/ 18 w 111"/>
                <a:gd name="T77" fmla="*/ 0 h 189"/>
                <a:gd name="T78" fmla="*/ 8 w 111"/>
                <a:gd name="T79" fmla="*/ 0 h 189"/>
                <a:gd name="T80" fmla="*/ 0 w 111"/>
                <a:gd name="T81" fmla="*/ 2 h 1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1" h="189">
                  <a:moveTo>
                    <a:pt x="0" y="2"/>
                  </a:moveTo>
                  <a:lnTo>
                    <a:pt x="10" y="3"/>
                  </a:lnTo>
                  <a:lnTo>
                    <a:pt x="21" y="4"/>
                  </a:lnTo>
                  <a:lnTo>
                    <a:pt x="30" y="6"/>
                  </a:lnTo>
                  <a:lnTo>
                    <a:pt x="39" y="8"/>
                  </a:lnTo>
                  <a:lnTo>
                    <a:pt x="48" y="12"/>
                  </a:lnTo>
                  <a:lnTo>
                    <a:pt x="55" y="16"/>
                  </a:lnTo>
                  <a:lnTo>
                    <a:pt x="69" y="24"/>
                  </a:lnTo>
                  <a:lnTo>
                    <a:pt x="80" y="35"/>
                  </a:lnTo>
                  <a:lnTo>
                    <a:pt x="88" y="43"/>
                  </a:lnTo>
                  <a:lnTo>
                    <a:pt x="94" y="51"/>
                  </a:lnTo>
                  <a:lnTo>
                    <a:pt x="96" y="55"/>
                  </a:lnTo>
                  <a:lnTo>
                    <a:pt x="84" y="138"/>
                  </a:lnTo>
                  <a:lnTo>
                    <a:pt x="81" y="148"/>
                  </a:lnTo>
                  <a:lnTo>
                    <a:pt x="79" y="168"/>
                  </a:lnTo>
                  <a:lnTo>
                    <a:pt x="78" y="178"/>
                  </a:lnTo>
                  <a:lnTo>
                    <a:pt x="78" y="186"/>
                  </a:lnTo>
                  <a:lnTo>
                    <a:pt x="78" y="188"/>
                  </a:lnTo>
                  <a:lnTo>
                    <a:pt x="79" y="189"/>
                  </a:lnTo>
                  <a:lnTo>
                    <a:pt x="81" y="189"/>
                  </a:lnTo>
                  <a:lnTo>
                    <a:pt x="83" y="187"/>
                  </a:lnTo>
                  <a:lnTo>
                    <a:pt x="92" y="124"/>
                  </a:lnTo>
                  <a:lnTo>
                    <a:pt x="102" y="95"/>
                  </a:lnTo>
                  <a:lnTo>
                    <a:pt x="109" y="74"/>
                  </a:lnTo>
                  <a:lnTo>
                    <a:pt x="111" y="65"/>
                  </a:lnTo>
                  <a:lnTo>
                    <a:pt x="111" y="58"/>
                  </a:lnTo>
                  <a:lnTo>
                    <a:pt x="111" y="54"/>
                  </a:lnTo>
                  <a:lnTo>
                    <a:pt x="111" y="50"/>
                  </a:lnTo>
                  <a:lnTo>
                    <a:pt x="108" y="43"/>
                  </a:lnTo>
                  <a:lnTo>
                    <a:pt x="103" y="38"/>
                  </a:lnTo>
                  <a:lnTo>
                    <a:pt x="102" y="36"/>
                  </a:lnTo>
                  <a:lnTo>
                    <a:pt x="93" y="28"/>
                  </a:lnTo>
                  <a:lnTo>
                    <a:pt x="83" y="21"/>
                  </a:lnTo>
                  <a:lnTo>
                    <a:pt x="73" y="15"/>
                  </a:lnTo>
                  <a:lnTo>
                    <a:pt x="64" y="11"/>
                  </a:lnTo>
                  <a:lnTo>
                    <a:pt x="55" y="6"/>
                  </a:lnTo>
                  <a:lnTo>
                    <a:pt x="47" y="4"/>
                  </a:lnTo>
                  <a:lnTo>
                    <a:pt x="31" y="0"/>
                  </a:lnTo>
                  <a:lnTo>
                    <a:pt x="18" y="0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81" name="Freeform 571"/>
          <p:cNvSpPr>
            <a:spLocks/>
          </p:cNvSpPr>
          <p:nvPr/>
        </p:nvSpPr>
        <p:spPr bwMode="auto">
          <a:xfrm>
            <a:off x="3251200" y="5416550"/>
            <a:ext cx="287338" cy="285750"/>
          </a:xfrm>
          <a:custGeom>
            <a:avLst/>
            <a:gdLst>
              <a:gd name="T0" fmla="*/ 68263 w 181"/>
              <a:gd name="T1" fmla="*/ 257175 h 180"/>
              <a:gd name="T2" fmla="*/ 58738 w 181"/>
              <a:gd name="T3" fmla="*/ 257175 h 180"/>
              <a:gd name="T4" fmla="*/ 34925 w 181"/>
              <a:gd name="T5" fmla="*/ 257175 h 180"/>
              <a:gd name="T6" fmla="*/ 23813 w 181"/>
              <a:gd name="T7" fmla="*/ 258763 h 180"/>
              <a:gd name="T8" fmla="*/ 12700 w 181"/>
              <a:gd name="T9" fmla="*/ 261938 h 180"/>
              <a:gd name="T10" fmla="*/ 6350 w 181"/>
              <a:gd name="T11" fmla="*/ 263525 h 180"/>
              <a:gd name="T12" fmla="*/ 4763 w 181"/>
              <a:gd name="T13" fmla="*/ 268288 h 180"/>
              <a:gd name="T14" fmla="*/ 1588 w 181"/>
              <a:gd name="T15" fmla="*/ 269875 h 180"/>
              <a:gd name="T16" fmla="*/ 1588 w 181"/>
              <a:gd name="T17" fmla="*/ 271463 h 180"/>
              <a:gd name="T18" fmla="*/ 0 w 181"/>
              <a:gd name="T19" fmla="*/ 273050 h 180"/>
              <a:gd name="T20" fmla="*/ 0 w 181"/>
              <a:gd name="T21" fmla="*/ 274638 h 180"/>
              <a:gd name="T22" fmla="*/ 1588 w 181"/>
              <a:gd name="T23" fmla="*/ 274638 h 180"/>
              <a:gd name="T24" fmla="*/ 9525 w 181"/>
              <a:gd name="T25" fmla="*/ 276225 h 180"/>
              <a:gd name="T26" fmla="*/ 11113 w 181"/>
              <a:gd name="T27" fmla="*/ 280988 h 180"/>
              <a:gd name="T28" fmla="*/ 14288 w 181"/>
              <a:gd name="T29" fmla="*/ 284163 h 180"/>
              <a:gd name="T30" fmla="*/ 19050 w 181"/>
              <a:gd name="T31" fmla="*/ 285750 h 180"/>
              <a:gd name="T32" fmla="*/ 22225 w 181"/>
              <a:gd name="T33" fmla="*/ 285750 h 180"/>
              <a:gd name="T34" fmla="*/ 28575 w 181"/>
              <a:gd name="T35" fmla="*/ 285750 h 180"/>
              <a:gd name="T36" fmla="*/ 34925 w 181"/>
              <a:gd name="T37" fmla="*/ 280988 h 180"/>
              <a:gd name="T38" fmla="*/ 44450 w 181"/>
              <a:gd name="T39" fmla="*/ 271463 h 180"/>
              <a:gd name="T40" fmla="*/ 47625 w 181"/>
              <a:gd name="T41" fmla="*/ 271463 h 180"/>
              <a:gd name="T42" fmla="*/ 63500 w 181"/>
              <a:gd name="T43" fmla="*/ 269875 h 180"/>
              <a:gd name="T44" fmla="*/ 74613 w 181"/>
              <a:gd name="T45" fmla="*/ 266700 h 180"/>
              <a:gd name="T46" fmla="*/ 92075 w 181"/>
              <a:gd name="T47" fmla="*/ 260350 h 180"/>
              <a:gd name="T48" fmla="*/ 107950 w 181"/>
              <a:gd name="T49" fmla="*/ 250825 h 180"/>
              <a:gd name="T50" fmla="*/ 130175 w 181"/>
              <a:gd name="T51" fmla="*/ 241300 h 180"/>
              <a:gd name="T52" fmla="*/ 138113 w 181"/>
              <a:gd name="T53" fmla="*/ 233363 h 180"/>
              <a:gd name="T54" fmla="*/ 146050 w 181"/>
              <a:gd name="T55" fmla="*/ 225425 h 180"/>
              <a:gd name="T56" fmla="*/ 149225 w 181"/>
              <a:gd name="T57" fmla="*/ 219075 h 180"/>
              <a:gd name="T58" fmla="*/ 155575 w 181"/>
              <a:gd name="T59" fmla="*/ 211138 h 180"/>
              <a:gd name="T60" fmla="*/ 160338 w 181"/>
              <a:gd name="T61" fmla="*/ 196850 h 180"/>
              <a:gd name="T62" fmla="*/ 166688 w 181"/>
              <a:gd name="T63" fmla="*/ 192088 h 180"/>
              <a:gd name="T64" fmla="*/ 171450 w 181"/>
              <a:gd name="T65" fmla="*/ 187325 h 180"/>
              <a:gd name="T66" fmla="*/ 182563 w 181"/>
              <a:gd name="T67" fmla="*/ 182563 h 180"/>
              <a:gd name="T68" fmla="*/ 193675 w 181"/>
              <a:gd name="T69" fmla="*/ 176213 h 180"/>
              <a:gd name="T70" fmla="*/ 209550 w 181"/>
              <a:gd name="T71" fmla="*/ 163513 h 180"/>
              <a:gd name="T72" fmla="*/ 220663 w 181"/>
              <a:gd name="T73" fmla="*/ 153988 h 180"/>
              <a:gd name="T74" fmla="*/ 231775 w 181"/>
              <a:gd name="T75" fmla="*/ 138113 h 180"/>
              <a:gd name="T76" fmla="*/ 244475 w 181"/>
              <a:gd name="T77" fmla="*/ 117475 h 180"/>
              <a:gd name="T78" fmla="*/ 249238 w 181"/>
              <a:gd name="T79" fmla="*/ 111125 h 180"/>
              <a:gd name="T80" fmla="*/ 263525 w 181"/>
              <a:gd name="T81" fmla="*/ 93663 h 180"/>
              <a:gd name="T82" fmla="*/ 273050 w 181"/>
              <a:gd name="T83" fmla="*/ 80963 h 180"/>
              <a:gd name="T84" fmla="*/ 280988 w 181"/>
              <a:gd name="T85" fmla="*/ 66675 h 180"/>
              <a:gd name="T86" fmla="*/ 285750 w 181"/>
              <a:gd name="T87" fmla="*/ 49213 h 180"/>
              <a:gd name="T88" fmla="*/ 287338 w 181"/>
              <a:gd name="T89" fmla="*/ 31750 h 180"/>
              <a:gd name="T90" fmla="*/ 284163 w 181"/>
              <a:gd name="T91" fmla="*/ 23813 h 180"/>
              <a:gd name="T92" fmla="*/ 274638 w 181"/>
              <a:gd name="T93" fmla="*/ 11113 h 180"/>
              <a:gd name="T94" fmla="*/ 269875 w 181"/>
              <a:gd name="T95" fmla="*/ 4763 h 180"/>
              <a:gd name="T96" fmla="*/ 263525 w 181"/>
              <a:gd name="T97" fmla="*/ 0 h 180"/>
              <a:gd name="T98" fmla="*/ 258763 w 181"/>
              <a:gd name="T99" fmla="*/ 0 h 180"/>
              <a:gd name="T100" fmla="*/ 257175 w 181"/>
              <a:gd name="T101" fmla="*/ 1588 h 180"/>
              <a:gd name="T102" fmla="*/ 257175 w 181"/>
              <a:gd name="T103" fmla="*/ 22225 h 180"/>
              <a:gd name="T104" fmla="*/ 258763 w 181"/>
              <a:gd name="T105" fmla="*/ 36513 h 180"/>
              <a:gd name="T106" fmla="*/ 261938 w 181"/>
              <a:gd name="T107" fmla="*/ 49213 h 180"/>
              <a:gd name="T108" fmla="*/ 247650 w 181"/>
              <a:gd name="T109" fmla="*/ 68263 h 180"/>
              <a:gd name="T110" fmla="*/ 233363 w 181"/>
              <a:gd name="T111" fmla="*/ 87313 h 180"/>
              <a:gd name="T112" fmla="*/ 219075 w 181"/>
              <a:gd name="T113" fmla="*/ 112713 h 180"/>
              <a:gd name="T114" fmla="*/ 200025 w 181"/>
              <a:gd name="T115" fmla="*/ 153988 h 180"/>
              <a:gd name="T116" fmla="*/ 68263 w 181"/>
              <a:gd name="T117" fmla="*/ 257175 h 1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81" h="180">
                <a:moveTo>
                  <a:pt x="43" y="162"/>
                </a:moveTo>
                <a:lnTo>
                  <a:pt x="37" y="162"/>
                </a:lnTo>
                <a:lnTo>
                  <a:pt x="22" y="162"/>
                </a:lnTo>
                <a:lnTo>
                  <a:pt x="15" y="163"/>
                </a:lnTo>
                <a:lnTo>
                  <a:pt x="8" y="165"/>
                </a:lnTo>
                <a:lnTo>
                  <a:pt x="4" y="166"/>
                </a:lnTo>
                <a:lnTo>
                  <a:pt x="3" y="169"/>
                </a:lnTo>
                <a:lnTo>
                  <a:pt x="1" y="170"/>
                </a:lnTo>
                <a:lnTo>
                  <a:pt x="1" y="171"/>
                </a:lnTo>
                <a:lnTo>
                  <a:pt x="0" y="172"/>
                </a:lnTo>
                <a:lnTo>
                  <a:pt x="0" y="173"/>
                </a:lnTo>
                <a:lnTo>
                  <a:pt x="1" y="173"/>
                </a:lnTo>
                <a:lnTo>
                  <a:pt x="6" y="174"/>
                </a:lnTo>
                <a:lnTo>
                  <a:pt x="7" y="177"/>
                </a:lnTo>
                <a:lnTo>
                  <a:pt x="9" y="179"/>
                </a:lnTo>
                <a:lnTo>
                  <a:pt x="12" y="180"/>
                </a:lnTo>
                <a:lnTo>
                  <a:pt x="14" y="180"/>
                </a:lnTo>
                <a:lnTo>
                  <a:pt x="18" y="180"/>
                </a:lnTo>
                <a:lnTo>
                  <a:pt x="22" y="177"/>
                </a:lnTo>
                <a:lnTo>
                  <a:pt x="28" y="171"/>
                </a:lnTo>
                <a:lnTo>
                  <a:pt x="30" y="171"/>
                </a:lnTo>
                <a:lnTo>
                  <a:pt x="40" y="170"/>
                </a:lnTo>
                <a:lnTo>
                  <a:pt x="47" y="168"/>
                </a:lnTo>
                <a:lnTo>
                  <a:pt x="58" y="164"/>
                </a:lnTo>
                <a:lnTo>
                  <a:pt x="68" y="158"/>
                </a:lnTo>
                <a:lnTo>
                  <a:pt x="82" y="152"/>
                </a:lnTo>
                <a:lnTo>
                  <a:pt x="87" y="147"/>
                </a:lnTo>
                <a:lnTo>
                  <a:pt x="92" y="142"/>
                </a:lnTo>
                <a:lnTo>
                  <a:pt x="94" y="138"/>
                </a:lnTo>
                <a:lnTo>
                  <a:pt x="98" y="133"/>
                </a:lnTo>
                <a:lnTo>
                  <a:pt x="101" y="124"/>
                </a:lnTo>
                <a:lnTo>
                  <a:pt x="105" y="121"/>
                </a:lnTo>
                <a:lnTo>
                  <a:pt x="108" y="118"/>
                </a:lnTo>
                <a:lnTo>
                  <a:pt x="115" y="115"/>
                </a:lnTo>
                <a:lnTo>
                  <a:pt x="122" y="111"/>
                </a:lnTo>
                <a:lnTo>
                  <a:pt x="132" y="103"/>
                </a:lnTo>
                <a:lnTo>
                  <a:pt x="139" y="97"/>
                </a:lnTo>
                <a:lnTo>
                  <a:pt x="146" y="87"/>
                </a:lnTo>
                <a:lnTo>
                  <a:pt x="154" y="74"/>
                </a:lnTo>
                <a:lnTo>
                  <a:pt x="157" y="70"/>
                </a:lnTo>
                <a:lnTo>
                  <a:pt x="166" y="59"/>
                </a:lnTo>
                <a:lnTo>
                  <a:pt x="172" y="51"/>
                </a:lnTo>
                <a:lnTo>
                  <a:pt x="177" y="42"/>
                </a:lnTo>
                <a:lnTo>
                  <a:pt x="180" y="31"/>
                </a:lnTo>
                <a:lnTo>
                  <a:pt x="181" y="20"/>
                </a:lnTo>
                <a:lnTo>
                  <a:pt x="179" y="15"/>
                </a:lnTo>
                <a:lnTo>
                  <a:pt x="173" y="7"/>
                </a:lnTo>
                <a:lnTo>
                  <a:pt x="170" y="3"/>
                </a:lnTo>
                <a:lnTo>
                  <a:pt x="166" y="0"/>
                </a:lnTo>
                <a:lnTo>
                  <a:pt x="163" y="0"/>
                </a:lnTo>
                <a:lnTo>
                  <a:pt x="162" y="1"/>
                </a:lnTo>
                <a:lnTo>
                  <a:pt x="162" y="14"/>
                </a:lnTo>
                <a:lnTo>
                  <a:pt x="163" y="23"/>
                </a:lnTo>
                <a:lnTo>
                  <a:pt x="165" y="31"/>
                </a:lnTo>
                <a:lnTo>
                  <a:pt x="156" y="43"/>
                </a:lnTo>
                <a:lnTo>
                  <a:pt x="147" y="55"/>
                </a:lnTo>
                <a:lnTo>
                  <a:pt x="138" y="71"/>
                </a:lnTo>
                <a:lnTo>
                  <a:pt x="126" y="97"/>
                </a:lnTo>
                <a:lnTo>
                  <a:pt x="43" y="1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82" name="Freeform 572"/>
          <p:cNvSpPr>
            <a:spLocks/>
          </p:cNvSpPr>
          <p:nvPr/>
        </p:nvSpPr>
        <p:spPr bwMode="auto">
          <a:xfrm>
            <a:off x="2120900" y="3787775"/>
            <a:ext cx="466725" cy="454025"/>
          </a:xfrm>
          <a:custGeom>
            <a:avLst/>
            <a:gdLst>
              <a:gd name="T0" fmla="*/ 161925 w 294"/>
              <a:gd name="T1" fmla="*/ 25400 h 286"/>
              <a:gd name="T2" fmla="*/ 200025 w 294"/>
              <a:gd name="T3" fmla="*/ 4763 h 286"/>
              <a:gd name="T4" fmla="*/ 217488 w 294"/>
              <a:gd name="T5" fmla="*/ 0 h 286"/>
              <a:gd name="T6" fmla="*/ 227013 w 294"/>
              <a:gd name="T7" fmla="*/ 1588 h 286"/>
              <a:gd name="T8" fmla="*/ 244475 w 294"/>
              <a:gd name="T9" fmla="*/ 11113 h 286"/>
              <a:gd name="T10" fmla="*/ 265113 w 294"/>
              <a:gd name="T11" fmla="*/ 14288 h 286"/>
              <a:gd name="T12" fmla="*/ 276225 w 294"/>
              <a:gd name="T13" fmla="*/ 14288 h 286"/>
              <a:gd name="T14" fmla="*/ 296863 w 294"/>
              <a:gd name="T15" fmla="*/ 22225 h 286"/>
              <a:gd name="T16" fmla="*/ 306388 w 294"/>
              <a:gd name="T17" fmla="*/ 31750 h 286"/>
              <a:gd name="T18" fmla="*/ 323850 w 294"/>
              <a:gd name="T19" fmla="*/ 44450 h 286"/>
              <a:gd name="T20" fmla="*/ 369888 w 294"/>
              <a:gd name="T21" fmla="*/ 60325 h 286"/>
              <a:gd name="T22" fmla="*/ 400050 w 294"/>
              <a:gd name="T23" fmla="*/ 74613 h 286"/>
              <a:gd name="T24" fmla="*/ 406400 w 294"/>
              <a:gd name="T25" fmla="*/ 82550 h 286"/>
              <a:gd name="T26" fmla="*/ 428625 w 294"/>
              <a:gd name="T27" fmla="*/ 85725 h 286"/>
              <a:gd name="T28" fmla="*/ 444500 w 294"/>
              <a:gd name="T29" fmla="*/ 93663 h 286"/>
              <a:gd name="T30" fmla="*/ 460375 w 294"/>
              <a:gd name="T31" fmla="*/ 111125 h 286"/>
              <a:gd name="T32" fmla="*/ 465138 w 294"/>
              <a:gd name="T33" fmla="*/ 127000 h 286"/>
              <a:gd name="T34" fmla="*/ 466725 w 294"/>
              <a:gd name="T35" fmla="*/ 153988 h 286"/>
              <a:gd name="T36" fmla="*/ 457200 w 294"/>
              <a:gd name="T37" fmla="*/ 192088 h 286"/>
              <a:gd name="T38" fmla="*/ 449263 w 294"/>
              <a:gd name="T39" fmla="*/ 252413 h 286"/>
              <a:gd name="T40" fmla="*/ 450850 w 294"/>
              <a:gd name="T41" fmla="*/ 269875 h 286"/>
              <a:gd name="T42" fmla="*/ 442913 w 294"/>
              <a:gd name="T43" fmla="*/ 303213 h 286"/>
              <a:gd name="T44" fmla="*/ 431800 w 294"/>
              <a:gd name="T45" fmla="*/ 328613 h 286"/>
              <a:gd name="T46" fmla="*/ 412750 w 294"/>
              <a:gd name="T47" fmla="*/ 355600 h 286"/>
              <a:gd name="T48" fmla="*/ 384175 w 294"/>
              <a:gd name="T49" fmla="*/ 384175 h 286"/>
              <a:gd name="T50" fmla="*/ 341313 w 294"/>
              <a:gd name="T51" fmla="*/ 404813 h 286"/>
              <a:gd name="T52" fmla="*/ 311150 w 294"/>
              <a:gd name="T53" fmla="*/ 423863 h 286"/>
              <a:gd name="T54" fmla="*/ 292100 w 294"/>
              <a:gd name="T55" fmla="*/ 438150 h 286"/>
              <a:gd name="T56" fmla="*/ 255588 w 294"/>
              <a:gd name="T57" fmla="*/ 450850 h 286"/>
              <a:gd name="T58" fmla="*/ 214313 w 294"/>
              <a:gd name="T59" fmla="*/ 454025 h 286"/>
              <a:gd name="T60" fmla="*/ 185738 w 294"/>
              <a:gd name="T61" fmla="*/ 450850 h 286"/>
              <a:gd name="T62" fmla="*/ 152400 w 294"/>
              <a:gd name="T63" fmla="*/ 434975 h 286"/>
              <a:gd name="T64" fmla="*/ 125413 w 294"/>
              <a:gd name="T65" fmla="*/ 411163 h 286"/>
              <a:gd name="T66" fmla="*/ 104775 w 294"/>
              <a:gd name="T67" fmla="*/ 387350 h 286"/>
              <a:gd name="T68" fmla="*/ 88900 w 294"/>
              <a:gd name="T69" fmla="*/ 354013 h 286"/>
              <a:gd name="T70" fmla="*/ 69850 w 294"/>
              <a:gd name="T71" fmla="*/ 327025 h 286"/>
              <a:gd name="T72" fmla="*/ 44450 w 294"/>
              <a:gd name="T73" fmla="*/ 304800 h 286"/>
              <a:gd name="T74" fmla="*/ 28575 w 294"/>
              <a:gd name="T75" fmla="*/ 285750 h 286"/>
              <a:gd name="T76" fmla="*/ 11113 w 294"/>
              <a:gd name="T77" fmla="*/ 247650 h 286"/>
              <a:gd name="T78" fmla="*/ 6350 w 294"/>
              <a:gd name="T79" fmla="*/ 214313 h 286"/>
              <a:gd name="T80" fmla="*/ 11113 w 294"/>
              <a:gd name="T81" fmla="*/ 188913 h 286"/>
              <a:gd name="T82" fmla="*/ 1588 w 294"/>
              <a:gd name="T83" fmla="*/ 173038 h 286"/>
              <a:gd name="T84" fmla="*/ 0 w 294"/>
              <a:gd name="T85" fmla="*/ 160338 h 286"/>
              <a:gd name="T86" fmla="*/ 12700 w 294"/>
              <a:gd name="T87" fmla="*/ 149225 h 286"/>
              <a:gd name="T88" fmla="*/ 22225 w 294"/>
              <a:gd name="T89" fmla="*/ 139700 h 286"/>
              <a:gd name="T90" fmla="*/ 26988 w 294"/>
              <a:gd name="T91" fmla="*/ 142875 h 286"/>
              <a:gd name="T92" fmla="*/ 30163 w 294"/>
              <a:gd name="T93" fmla="*/ 134938 h 286"/>
              <a:gd name="T94" fmla="*/ 34925 w 294"/>
              <a:gd name="T95" fmla="*/ 134938 h 286"/>
              <a:gd name="T96" fmla="*/ 44450 w 294"/>
              <a:gd name="T97" fmla="*/ 76200 h 286"/>
              <a:gd name="T98" fmla="*/ 53975 w 294"/>
              <a:gd name="T99" fmla="*/ 57150 h 286"/>
              <a:gd name="T100" fmla="*/ 55563 w 294"/>
              <a:gd name="T101" fmla="*/ 50800 h 286"/>
              <a:gd name="T102" fmla="*/ 69850 w 294"/>
              <a:gd name="T103" fmla="*/ 39688 h 286"/>
              <a:gd name="T104" fmla="*/ 87313 w 294"/>
              <a:gd name="T105" fmla="*/ 39688 h 286"/>
              <a:gd name="T106" fmla="*/ 104775 w 294"/>
              <a:gd name="T107" fmla="*/ 25400 h 286"/>
              <a:gd name="T108" fmla="*/ 117475 w 294"/>
              <a:gd name="T109" fmla="*/ 17463 h 286"/>
              <a:gd name="T110" fmla="*/ 131763 w 294"/>
              <a:gd name="T111" fmla="*/ 12700 h 286"/>
              <a:gd name="T112" fmla="*/ 142875 w 294"/>
              <a:gd name="T113" fmla="*/ 17463 h 286"/>
              <a:gd name="T114" fmla="*/ 149225 w 294"/>
              <a:gd name="T115" fmla="*/ 26988 h 28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4" h="286">
                <a:moveTo>
                  <a:pt x="95" y="20"/>
                </a:moveTo>
                <a:lnTo>
                  <a:pt x="102" y="16"/>
                </a:lnTo>
                <a:lnTo>
                  <a:pt x="118" y="7"/>
                </a:lnTo>
                <a:lnTo>
                  <a:pt x="126" y="3"/>
                </a:lnTo>
                <a:lnTo>
                  <a:pt x="134" y="0"/>
                </a:lnTo>
                <a:lnTo>
                  <a:pt x="137" y="0"/>
                </a:lnTo>
                <a:lnTo>
                  <a:pt x="141" y="0"/>
                </a:lnTo>
                <a:lnTo>
                  <a:pt x="143" y="1"/>
                </a:lnTo>
                <a:lnTo>
                  <a:pt x="144" y="2"/>
                </a:lnTo>
                <a:lnTo>
                  <a:pt x="154" y="7"/>
                </a:lnTo>
                <a:lnTo>
                  <a:pt x="162" y="9"/>
                </a:lnTo>
                <a:lnTo>
                  <a:pt x="167" y="9"/>
                </a:lnTo>
                <a:lnTo>
                  <a:pt x="170" y="9"/>
                </a:lnTo>
                <a:lnTo>
                  <a:pt x="174" y="9"/>
                </a:lnTo>
                <a:lnTo>
                  <a:pt x="182" y="11"/>
                </a:lnTo>
                <a:lnTo>
                  <a:pt x="187" y="14"/>
                </a:lnTo>
                <a:lnTo>
                  <a:pt x="190" y="16"/>
                </a:lnTo>
                <a:lnTo>
                  <a:pt x="193" y="20"/>
                </a:lnTo>
                <a:lnTo>
                  <a:pt x="196" y="27"/>
                </a:lnTo>
                <a:lnTo>
                  <a:pt x="204" y="28"/>
                </a:lnTo>
                <a:lnTo>
                  <a:pt x="223" y="34"/>
                </a:lnTo>
                <a:lnTo>
                  <a:pt x="233" y="38"/>
                </a:lnTo>
                <a:lnTo>
                  <a:pt x="244" y="42"/>
                </a:lnTo>
                <a:lnTo>
                  <a:pt x="252" y="47"/>
                </a:lnTo>
                <a:lnTo>
                  <a:pt x="255" y="50"/>
                </a:lnTo>
                <a:lnTo>
                  <a:pt x="256" y="52"/>
                </a:lnTo>
                <a:lnTo>
                  <a:pt x="261" y="52"/>
                </a:lnTo>
                <a:lnTo>
                  <a:pt x="270" y="54"/>
                </a:lnTo>
                <a:lnTo>
                  <a:pt x="275" y="56"/>
                </a:lnTo>
                <a:lnTo>
                  <a:pt x="280" y="59"/>
                </a:lnTo>
                <a:lnTo>
                  <a:pt x="286" y="63"/>
                </a:lnTo>
                <a:lnTo>
                  <a:pt x="290" y="70"/>
                </a:lnTo>
                <a:lnTo>
                  <a:pt x="292" y="74"/>
                </a:lnTo>
                <a:lnTo>
                  <a:pt x="293" y="80"/>
                </a:lnTo>
                <a:lnTo>
                  <a:pt x="294" y="88"/>
                </a:lnTo>
                <a:lnTo>
                  <a:pt x="294" y="97"/>
                </a:lnTo>
                <a:lnTo>
                  <a:pt x="292" y="109"/>
                </a:lnTo>
                <a:lnTo>
                  <a:pt x="288" y="121"/>
                </a:lnTo>
                <a:lnTo>
                  <a:pt x="283" y="135"/>
                </a:lnTo>
                <a:lnTo>
                  <a:pt x="283" y="159"/>
                </a:lnTo>
                <a:lnTo>
                  <a:pt x="284" y="161"/>
                </a:lnTo>
                <a:lnTo>
                  <a:pt x="284" y="170"/>
                </a:lnTo>
                <a:lnTo>
                  <a:pt x="282" y="183"/>
                </a:lnTo>
                <a:lnTo>
                  <a:pt x="279" y="191"/>
                </a:lnTo>
                <a:lnTo>
                  <a:pt x="277" y="199"/>
                </a:lnTo>
                <a:lnTo>
                  <a:pt x="272" y="207"/>
                </a:lnTo>
                <a:lnTo>
                  <a:pt x="267" y="215"/>
                </a:lnTo>
                <a:lnTo>
                  <a:pt x="260" y="224"/>
                </a:lnTo>
                <a:lnTo>
                  <a:pt x="252" y="232"/>
                </a:lnTo>
                <a:lnTo>
                  <a:pt x="242" y="242"/>
                </a:lnTo>
                <a:lnTo>
                  <a:pt x="230" y="248"/>
                </a:lnTo>
                <a:lnTo>
                  <a:pt x="215" y="255"/>
                </a:lnTo>
                <a:lnTo>
                  <a:pt x="199" y="262"/>
                </a:lnTo>
                <a:lnTo>
                  <a:pt x="196" y="267"/>
                </a:lnTo>
                <a:lnTo>
                  <a:pt x="191" y="271"/>
                </a:lnTo>
                <a:lnTo>
                  <a:pt x="184" y="276"/>
                </a:lnTo>
                <a:lnTo>
                  <a:pt x="174" y="280"/>
                </a:lnTo>
                <a:lnTo>
                  <a:pt x="161" y="284"/>
                </a:lnTo>
                <a:lnTo>
                  <a:pt x="145" y="286"/>
                </a:lnTo>
                <a:lnTo>
                  <a:pt x="135" y="286"/>
                </a:lnTo>
                <a:lnTo>
                  <a:pt x="125" y="286"/>
                </a:lnTo>
                <a:lnTo>
                  <a:pt x="117" y="284"/>
                </a:lnTo>
                <a:lnTo>
                  <a:pt x="107" y="280"/>
                </a:lnTo>
                <a:lnTo>
                  <a:pt x="96" y="274"/>
                </a:lnTo>
                <a:lnTo>
                  <a:pt x="85" y="264"/>
                </a:lnTo>
                <a:lnTo>
                  <a:pt x="79" y="259"/>
                </a:lnTo>
                <a:lnTo>
                  <a:pt x="72" y="252"/>
                </a:lnTo>
                <a:lnTo>
                  <a:pt x="66" y="244"/>
                </a:lnTo>
                <a:lnTo>
                  <a:pt x="61" y="233"/>
                </a:lnTo>
                <a:lnTo>
                  <a:pt x="56" y="223"/>
                </a:lnTo>
                <a:lnTo>
                  <a:pt x="51" y="211"/>
                </a:lnTo>
                <a:lnTo>
                  <a:pt x="44" y="206"/>
                </a:lnTo>
                <a:lnTo>
                  <a:pt x="38" y="200"/>
                </a:lnTo>
                <a:lnTo>
                  <a:pt x="28" y="192"/>
                </a:lnTo>
                <a:lnTo>
                  <a:pt x="23" y="185"/>
                </a:lnTo>
                <a:lnTo>
                  <a:pt x="18" y="180"/>
                </a:lnTo>
                <a:lnTo>
                  <a:pt x="11" y="167"/>
                </a:lnTo>
                <a:lnTo>
                  <a:pt x="7" y="156"/>
                </a:lnTo>
                <a:lnTo>
                  <a:pt x="6" y="144"/>
                </a:lnTo>
                <a:lnTo>
                  <a:pt x="4" y="135"/>
                </a:lnTo>
                <a:lnTo>
                  <a:pt x="4" y="127"/>
                </a:lnTo>
                <a:lnTo>
                  <a:pt x="7" y="119"/>
                </a:lnTo>
                <a:lnTo>
                  <a:pt x="4" y="117"/>
                </a:lnTo>
                <a:lnTo>
                  <a:pt x="1" y="109"/>
                </a:lnTo>
                <a:lnTo>
                  <a:pt x="0" y="105"/>
                </a:lnTo>
                <a:lnTo>
                  <a:pt x="0" y="101"/>
                </a:lnTo>
                <a:lnTo>
                  <a:pt x="3" y="97"/>
                </a:lnTo>
                <a:lnTo>
                  <a:pt x="8" y="94"/>
                </a:lnTo>
                <a:lnTo>
                  <a:pt x="11" y="89"/>
                </a:lnTo>
                <a:lnTo>
                  <a:pt x="14" y="88"/>
                </a:lnTo>
                <a:lnTo>
                  <a:pt x="16" y="88"/>
                </a:lnTo>
                <a:lnTo>
                  <a:pt x="17" y="90"/>
                </a:lnTo>
                <a:lnTo>
                  <a:pt x="18" y="86"/>
                </a:lnTo>
                <a:lnTo>
                  <a:pt x="19" y="85"/>
                </a:lnTo>
                <a:lnTo>
                  <a:pt x="20" y="83"/>
                </a:lnTo>
                <a:lnTo>
                  <a:pt x="22" y="85"/>
                </a:lnTo>
                <a:lnTo>
                  <a:pt x="25" y="64"/>
                </a:lnTo>
                <a:lnTo>
                  <a:pt x="28" y="48"/>
                </a:lnTo>
                <a:lnTo>
                  <a:pt x="31" y="41"/>
                </a:lnTo>
                <a:lnTo>
                  <a:pt x="34" y="36"/>
                </a:lnTo>
                <a:lnTo>
                  <a:pt x="34" y="35"/>
                </a:lnTo>
                <a:lnTo>
                  <a:pt x="35" y="32"/>
                </a:lnTo>
                <a:lnTo>
                  <a:pt x="39" y="28"/>
                </a:lnTo>
                <a:lnTo>
                  <a:pt x="44" y="25"/>
                </a:lnTo>
                <a:lnTo>
                  <a:pt x="50" y="25"/>
                </a:lnTo>
                <a:lnTo>
                  <a:pt x="55" y="25"/>
                </a:lnTo>
                <a:lnTo>
                  <a:pt x="58" y="25"/>
                </a:lnTo>
                <a:lnTo>
                  <a:pt x="66" y="16"/>
                </a:lnTo>
                <a:lnTo>
                  <a:pt x="71" y="14"/>
                </a:lnTo>
                <a:lnTo>
                  <a:pt x="74" y="11"/>
                </a:lnTo>
                <a:lnTo>
                  <a:pt x="79" y="9"/>
                </a:lnTo>
                <a:lnTo>
                  <a:pt x="83" y="8"/>
                </a:lnTo>
                <a:lnTo>
                  <a:pt x="88" y="10"/>
                </a:lnTo>
                <a:lnTo>
                  <a:pt x="90" y="11"/>
                </a:lnTo>
                <a:lnTo>
                  <a:pt x="93" y="14"/>
                </a:lnTo>
                <a:lnTo>
                  <a:pt x="94" y="17"/>
                </a:lnTo>
                <a:lnTo>
                  <a:pt x="95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83" name="Freeform 573"/>
          <p:cNvSpPr>
            <a:spLocks/>
          </p:cNvSpPr>
          <p:nvPr/>
        </p:nvSpPr>
        <p:spPr bwMode="auto">
          <a:xfrm>
            <a:off x="2346325" y="3903663"/>
            <a:ext cx="3175" cy="1587"/>
          </a:xfrm>
          <a:custGeom>
            <a:avLst/>
            <a:gdLst>
              <a:gd name="T0" fmla="*/ 3175 w 2"/>
              <a:gd name="T1" fmla="*/ 1587 h 1"/>
              <a:gd name="T2" fmla="*/ 1588 w 2"/>
              <a:gd name="T3" fmla="*/ 0 h 1"/>
              <a:gd name="T4" fmla="*/ 0 w 2"/>
              <a:gd name="T5" fmla="*/ 1587 h 1"/>
              <a:gd name="T6" fmla="*/ 3175 w 2"/>
              <a:gd name="T7" fmla="*/ 1587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1">
                <a:moveTo>
                  <a:pt x="2" y="1"/>
                </a:moveTo>
                <a:lnTo>
                  <a:pt x="1" y="0"/>
                </a:lnTo>
                <a:lnTo>
                  <a:pt x="0" y="1"/>
                </a:lnTo>
                <a:lnTo>
                  <a:pt x="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84" name="Group 574"/>
          <p:cNvGrpSpPr>
            <a:grpSpLocks/>
          </p:cNvGrpSpPr>
          <p:nvPr/>
        </p:nvGrpSpPr>
        <p:grpSpPr bwMode="auto">
          <a:xfrm>
            <a:off x="2130425" y="3805238"/>
            <a:ext cx="447675" cy="417512"/>
            <a:chOff x="1342" y="2397"/>
            <a:chExt cx="282" cy="263"/>
          </a:xfrm>
        </p:grpSpPr>
        <p:sp>
          <p:nvSpPr>
            <p:cNvPr id="5490" name="Freeform 575"/>
            <p:cNvSpPr>
              <a:spLocks/>
            </p:cNvSpPr>
            <p:nvPr/>
          </p:nvSpPr>
          <p:spPr bwMode="auto">
            <a:xfrm>
              <a:off x="1539" y="2422"/>
              <a:ext cx="39" cy="76"/>
            </a:xfrm>
            <a:custGeom>
              <a:avLst/>
              <a:gdLst>
                <a:gd name="T0" fmla="*/ 0 w 39"/>
                <a:gd name="T1" fmla="*/ 0 h 76"/>
                <a:gd name="T2" fmla="*/ 5 w 39"/>
                <a:gd name="T3" fmla="*/ 6 h 76"/>
                <a:gd name="T4" fmla="*/ 11 w 39"/>
                <a:gd name="T5" fmla="*/ 13 h 76"/>
                <a:gd name="T6" fmla="*/ 18 w 39"/>
                <a:gd name="T7" fmla="*/ 21 h 76"/>
                <a:gd name="T8" fmla="*/ 24 w 39"/>
                <a:gd name="T9" fmla="*/ 31 h 76"/>
                <a:gd name="T10" fmla="*/ 27 w 39"/>
                <a:gd name="T11" fmla="*/ 42 h 76"/>
                <a:gd name="T12" fmla="*/ 28 w 39"/>
                <a:gd name="T13" fmla="*/ 47 h 76"/>
                <a:gd name="T14" fmla="*/ 29 w 39"/>
                <a:gd name="T15" fmla="*/ 52 h 76"/>
                <a:gd name="T16" fmla="*/ 28 w 39"/>
                <a:gd name="T17" fmla="*/ 58 h 76"/>
                <a:gd name="T18" fmla="*/ 27 w 39"/>
                <a:gd name="T19" fmla="*/ 63 h 76"/>
                <a:gd name="T20" fmla="*/ 19 w 39"/>
                <a:gd name="T21" fmla="*/ 76 h 76"/>
                <a:gd name="T22" fmla="*/ 22 w 39"/>
                <a:gd name="T23" fmla="*/ 75 h 76"/>
                <a:gd name="T24" fmla="*/ 28 w 39"/>
                <a:gd name="T25" fmla="*/ 69 h 76"/>
                <a:gd name="T26" fmla="*/ 32 w 39"/>
                <a:gd name="T27" fmla="*/ 65 h 76"/>
                <a:gd name="T28" fmla="*/ 35 w 39"/>
                <a:gd name="T29" fmla="*/ 60 h 76"/>
                <a:gd name="T30" fmla="*/ 37 w 39"/>
                <a:gd name="T31" fmla="*/ 54 h 76"/>
                <a:gd name="T32" fmla="*/ 39 w 39"/>
                <a:gd name="T33" fmla="*/ 47 h 76"/>
                <a:gd name="T34" fmla="*/ 37 w 39"/>
                <a:gd name="T35" fmla="*/ 41 h 76"/>
                <a:gd name="T36" fmla="*/ 35 w 39"/>
                <a:gd name="T37" fmla="*/ 36 h 76"/>
                <a:gd name="T38" fmla="*/ 33 w 39"/>
                <a:gd name="T39" fmla="*/ 30 h 76"/>
                <a:gd name="T40" fmla="*/ 27 w 39"/>
                <a:gd name="T41" fmla="*/ 23 h 76"/>
                <a:gd name="T42" fmla="*/ 21 w 39"/>
                <a:gd name="T43" fmla="*/ 16 h 76"/>
                <a:gd name="T44" fmla="*/ 12 w 39"/>
                <a:gd name="T45" fmla="*/ 8 h 76"/>
                <a:gd name="T46" fmla="*/ 0 w 39"/>
                <a:gd name="T47" fmla="*/ 0 h 7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" h="76">
                  <a:moveTo>
                    <a:pt x="0" y="0"/>
                  </a:moveTo>
                  <a:lnTo>
                    <a:pt x="5" y="6"/>
                  </a:lnTo>
                  <a:lnTo>
                    <a:pt x="11" y="13"/>
                  </a:lnTo>
                  <a:lnTo>
                    <a:pt x="18" y="21"/>
                  </a:lnTo>
                  <a:lnTo>
                    <a:pt x="24" y="31"/>
                  </a:lnTo>
                  <a:lnTo>
                    <a:pt x="27" y="42"/>
                  </a:lnTo>
                  <a:lnTo>
                    <a:pt x="28" y="47"/>
                  </a:lnTo>
                  <a:lnTo>
                    <a:pt x="29" y="52"/>
                  </a:lnTo>
                  <a:lnTo>
                    <a:pt x="28" y="58"/>
                  </a:lnTo>
                  <a:lnTo>
                    <a:pt x="27" y="63"/>
                  </a:lnTo>
                  <a:lnTo>
                    <a:pt x="19" y="76"/>
                  </a:lnTo>
                  <a:lnTo>
                    <a:pt x="22" y="75"/>
                  </a:lnTo>
                  <a:lnTo>
                    <a:pt x="28" y="69"/>
                  </a:lnTo>
                  <a:lnTo>
                    <a:pt x="32" y="65"/>
                  </a:lnTo>
                  <a:lnTo>
                    <a:pt x="35" y="60"/>
                  </a:lnTo>
                  <a:lnTo>
                    <a:pt x="37" y="54"/>
                  </a:lnTo>
                  <a:lnTo>
                    <a:pt x="39" y="47"/>
                  </a:lnTo>
                  <a:lnTo>
                    <a:pt x="37" y="41"/>
                  </a:lnTo>
                  <a:lnTo>
                    <a:pt x="35" y="36"/>
                  </a:lnTo>
                  <a:lnTo>
                    <a:pt x="33" y="30"/>
                  </a:lnTo>
                  <a:lnTo>
                    <a:pt x="27" y="23"/>
                  </a:lnTo>
                  <a:lnTo>
                    <a:pt x="21" y="16"/>
                  </a:lnTo>
                  <a:lnTo>
                    <a:pt x="12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1" name="Freeform 576"/>
            <p:cNvSpPr>
              <a:spLocks/>
            </p:cNvSpPr>
            <p:nvPr/>
          </p:nvSpPr>
          <p:spPr bwMode="auto">
            <a:xfrm>
              <a:off x="1366" y="2416"/>
              <a:ext cx="218" cy="130"/>
            </a:xfrm>
            <a:custGeom>
              <a:avLst/>
              <a:gdLst>
                <a:gd name="T0" fmla="*/ 209 w 218"/>
                <a:gd name="T1" fmla="*/ 81 h 130"/>
                <a:gd name="T2" fmla="*/ 161 w 218"/>
                <a:gd name="T3" fmla="*/ 111 h 130"/>
                <a:gd name="T4" fmla="*/ 144 w 218"/>
                <a:gd name="T5" fmla="*/ 118 h 130"/>
                <a:gd name="T6" fmla="*/ 128 w 218"/>
                <a:gd name="T7" fmla="*/ 113 h 130"/>
                <a:gd name="T8" fmla="*/ 67 w 218"/>
                <a:gd name="T9" fmla="*/ 95 h 130"/>
                <a:gd name="T10" fmla="*/ 28 w 218"/>
                <a:gd name="T11" fmla="*/ 74 h 130"/>
                <a:gd name="T12" fmla="*/ 16 w 218"/>
                <a:gd name="T13" fmla="*/ 51 h 130"/>
                <a:gd name="T14" fmla="*/ 9 w 218"/>
                <a:gd name="T15" fmla="*/ 33 h 130"/>
                <a:gd name="T16" fmla="*/ 9 w 218"/>
                <a:gd name="T17" fmla="*/ 20 h 130"/>
                <a:gd name="T18" fmla="*/ 14 w 218"/>
                <a:gd name="T19" fmla="*/ 11 h 130"/>
                <a:gd name="T20" fmla="*/ 26 w 218"/>
                <a:gd name="T21" fmla="*/ 5 h 130"/>
                <a:gd name="T22" fmla="*/ 36 w 218"/>
                <a:gd name="T23" fmla="*/ 2 h 130"/>
                <a:gd name="T24" fmla="*/ 27 w 218"/>
                <a:gd name="T25" fmla="*/ 0 h 130"/>
                <a:gd name="T26" fmla="*/ 17 w 218"/>
                <a:gd name="T27" fmla="*/ 1 h 130"/>
                <a:gd name="T28" fmla="*/ 8 w 218"/>
                <a:gd name="T29" fmla="*/ 6 h 130"/>
                <a:gd name="T30" fmla="*/ 4 w 218"/>
                <a:gd name="T31" fmla="*/ 13 h 130"/>
                <a:gd name="T32" fmla="*/ 1 w 218"/>
                <a:gd name="T33" fmla="*/ 20 h 130"/>
                <a:gd name="T34" fmla="*/ 0 w 218"/>
                <a:gd name="T35" fmla="*/ 34 h 130"/>
                <a:gd name="T36" fmla="*/ 6 w 218"/>
                <a:gd name="T37" fmla="*/ 56 h 130"/>
                <a:gd name="T38" fmla="*/ 16 w 218"/>
                <a:gd name="T39" fmla="*/ 71 h 130"/>
                <a:gd name="T40" fmla="*/ 18 w 218"/>
                <a:gd name="T41" fmla="*/ 74 h 130"/>
                <a:gd name="T42" fmla="*/ 26 w 218"/>
                <a:gd name="T43" fmla="*/ 80 h 130"/>
                <a:gd name="T44" fmla="*/ 44 w 218"/>
                <a:gd name="T45" fmla="*/ 88 h 130"/>
                <a:gd name="T46" fmla="*/ 80 w 218"/>
                <a:gd name="T47" fmla="*/ 111 h 130"/>
                <a:gd name="T48" fmla="*/ 100 w 218"/>
                <a:gd name="T49" fmla="*/ 114 h 130"/>
                <a:gd name="T50" fmla="*/ 119 w 218"/>
                <a:gd name="T51" fmla="*/ 119 h 130"/>
                <a:gd name="T52" fmla="*/ 135 w 218"/>
                <a:gd name="T53" fmla="*/ 127 h 130"/>
                <a:gd name="T54" fmla="*/ 145 w 218"/>
                <a:gd name="T55" fmla="*/ 130 h 130"/>
                <a:gd name="T56" fmla="*/ 155 w 218"/>
                <a:gd name="T57" fmla="*/ 128 h 130"/>
                <a:gd name="T58" fmla="*/ 175 w 218"/>
                <a:gd name="T59" fmla="*/ 118 h 130"/>
                <a:gd name="T60" fmla="*/ 201 w 218"/>
                <a:gd name="T61" fmla="*/ 95 h 130"/>
                <a:gd name="T62" fmla="*/ 217 w 218"/>
                <a:gd name="T63" fmla="*/ 77 h 130"/>
                <a:gd name="T64" fmla="*/ 218 w 218"/>
                <a:gd name="T65" fmla="*/ 74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8" h="130">
                  <a:moveTo>
                    <a:pt x="218" y="74"/>
                  </a:moveTo>
                  <a:lnTo>
                    <a:pt x="209" y="81"/>
                  </a:lnTo>
                  <a:lnTo>
                    <a:pt x="176" y="103"/>
                  </a:lnTo>
                  <a:lnTo>
                    <a:pt x="161" y="111"/>
                  </a:lnTo>
                  <a:lnTo>
                    <a:pt x="149" y="116"/>
                  </a:lnTo>
                  <a:lnTo>
                    <a:pt x="144" y="118"/>
                  </a:lnTo>
                  <a:lnTo>
                    <a:pt x="139" y="119"/>
                  </a:lnTo>
                  <a:lnTo>
                    <a:pt x="128" y="113"/>
                  </a:lnTo>
                  <a:lnTo>
                    <a:pt x="108" y="105"/>
                  </a:lnTo>
                  <a:lnTo>
                    <a:pt x="67" y="95"/>
                  </a:lnTo>
                  <a:lnTo>
                    <a:pt x="51" y="87"/>
                  </a:lnTo>
                  <a:lnTo>
                    <a:pt x="28" y="74"/>
                  </a:lnTo>
                  <a:lnTo>
                    <a:pt x="21" y="63"/>
                  </a:lnTo>
                  <a:lnTo>
                    <a:pt x="16" y="51"/>
                  </a:lnTo>
                  <a:lnTo>
                    <a:pt x="11" y="39"/>
                  </a:lnTo>
                  <a:lnTo>
                    <a:pt x="9" y="33"/>
                  </a:lnTo>
                  <a:lnTo>
                    <a:pt x="9" y="26"/>
                  </a:lnTo>
                  <a:lnTo>
                    <a:pt x="9" y="20"/>
                  </a:lnTo>
                  <a:lnTo>
                    <a:pt x="11" y="16"/>
                  </a:lnTo>
                  <a:lnTo>
                    <a:pt x="14" y="11"/>
                  </a:lnTo>
                  <a:lnTo>
                    <a:pt x="19" y="8"/>
                  </a:lnTo>
                  <a:lnTo>
                    <a:pt x="26" y="5"/>
                  </a:lnTo>
                  <a:lnTo>
                    <a:pt x="36" y="5"/>
                  </a:lnTo>
                  <a:lnTo>
                    <a:pt x="36" y="2"/>
                  </a:lnTo>
                  <a:lnTo>
                    <a:pt x="32" y="1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7" y="1"/>
                  </a:lnTo>
                  <a:lnTo>
                    <a:pt x="11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4" y="13"/>
                  </a:lnTo>
                  <a:lnTo>
                    <a:pt x="2" y="17"/>
                  </a:lnTo>
                  <a:lnTo>
                    <a:pt x="1" y="20"/>
                  </a:lnTo>
                  <a:lnTo>
                    <a:pt x="0" y="26"/>
                  </a:lnTo>
                  <a:lnTo>
                    <a:pt x="0" y="34"/>
                  </a:lnTo>
                  <a:lnTo>
                    <a:pt x="2" y="44"/>
                  </a:lnTo>
                  <a:lnTo>
                    <a:pt x="6" y="56"/>
                  </a:lnTo>
                  <a:lnTo>
                    <a:pt x="16" y="69"/>
                  </a:lnTo>
                  <a:lnTo>
                    <a:pt x="16" y="71"/>
                  </a:lnTo>
                  <a:lnTo>
                    <a:pt x="16" y="72"/>
                  </a:lnTo>
                  <a:lnTo>
                    <a:pt x="18" y="74"/>
                  </a:lnTo>
                  <a:lnTo>
                    <a:pt x="20" y="76"/>
                  </a:lnTo>
                  <a:lnTo>
                    <a:pt x="26" y="80"/>
                  </a:lnTo>
                  <a:lnTo>
                    <a:pt x="34" y="83"/>
                  </a:lnTo>
                  <a:lnTo>
                    <a:pt x="44" y="88"/>
                  </a:lnTo>
                  <a:lnTo>
                    <a:pt x="53" y="93"/>
                  </a:lnTo>
                  <a:lnTo>
                    <a:pt x="80" y="111"/>
                  </a:lnTo>
                  <a:lnTo>
                    <a:pt x="86" y="112"/>
                  </a:lnTo>
                  <a:lnTo>
                    <a:pt x="100" y="114"/>
                  </a:lnTo>
                  <a:lnTo>
                    <a:pt x="110" y="116"/>
                  </a:lnTo>
                  <a:lnTo>
                    <a:pt x="119" y="119"/>
                  </a:lnTo>
                  <a:lnTo>
                    <a:pt x="128" y="122"/>
                  </a:lnTo>
                  <a:lnTo>
                    <a:pt x="135" y="127"/>
                  </a:lnTo>
                  <a:lnTo>
                    <a:pt x="140" y="129"/>
                  </a:lnTo>
                  <a:lnTo>
                    <a:pt x="145" y="130"/>
                  </a:lnTo>
                  <a:lnTo>
                    <a:pt x="150" y="130"/>
                  </a:lnTo>
                  <a:lnTo>
                    <a:pt x="155" y="128"/>
                  </a:lnTo>
                  <a:lnTo>
                    <a:pt x="161" y="126"/>
                  </a:lnTo>
                  <a:lnTo>
                    <a:pt x="175" y="118"/>
                  </a:lnTo>
                  <a:lnTo>
                    <a:pt x="189" y="106"/>
                  </a:lnTo>
                  <a:lnTo>
                    <a:pt x="201" y="95"/>
                  </a:lnTo>
                  <a:lnTo>
                    <a:pt x="212" y="84"/>
                  </a:lnTo>
                  <a:lnTo>
                    <a:pt x="217" y="77"/>
                  </a:lnTo>
                  <a:lnTo>
                    <a:pt x="218" y="75"/>
                  </a:lnTo>
                  <a:lnTo>
                    <a:pt x="218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2" name="Freeform 577"/>
            <p:cNvSpPr>
              <a:spLocks/>
            </p:cNvSpPr>
            <p:nvPr/>
          </p:nvSpPr>
          <p:spPr bwMode="auto">
            <a:xfrm>
              <a:off x="1437" y="2397"/>
              <a:ext cx="91" cy="27"/>
            </a:xfrm>
            <a:custGeom>
              <a:avLst/>
              <a:gdLst>
                <a:gd name="T0" fmla="*/ 0 w 91"/>
                <a:gd name="T1" fmla="*/ 20 h 27"/>
                <a:gd name="T2" fmla="*/ 0 w 91"/>
                <a:gd name="T3" fmla="*/ 27 h 27"/>
                <a:gd name="T4" fmla="*/ 6 w 91"/>
                <a:gd name="T5" fmla="*/ 22 h 27"/>
                <a:gd name="T6" fmla="*/ 16 w 91"/>
                <a:gd name="T7" fmla="*/ 19 h 27"/>
                <a:gd name="T8" fmla="*/ 27 w 91"/>
                <a:gd name="T9" fmla="*/ 15 h 27"/>
                <a:gd name="T10" fmla="*/ 41 w 91"/>
                <a:gd name="T11" fmla="*/ 12 h 27"/>
                <a:gd name="T12" fmla="*/ 57 w 91"/>
                <a:gd name="T13" fmla="*/ 11 h 27"/>
                <a:gd name="T14" fmla="*/ 65 w 91"/>
                <a:gd name="T15" fmla="*/ 11 h 27"/>
                <a:gd name="T16" fmla="*/ 73 w 91"/>
                <a:gd name="T17" fmla="*/ 12 h 27"/>
                <a:gd name="T18" fmla="*/ 82 w 91"/>
                <a:gd name="T19" fmla="*/ 13 h 27"/>
                <a:gd name="T20" fmla="*/ 91 w 91"/>
                <a:gd name="T21" fmla="*/ 15 h 27"/>
                <a:gd name="T22" fmla="*/ 91 w 91"/>
                <a:gd name="T23" fmla="*/ 14 h 27"/>
                <a:gd name="T24" fmla="*/ 89 w 91"/>
                <a:gd name="T25" fmla="*/ 12 h 27"/>
                <a:gd name="T26" fmla="*/ 86 w 91"/>
                <a:gd name="T27" fmla="*/ 9 h 27"/>
                <a:gd name="T28" fmla="*/ 82 w 91"/>
                <a:gd name="T29" fmla="*/ 8 h 27"/>
                <a:gd name="T30" fmla="*/ 76 w 91"/>
                <a:gd name="T31" fmla="*/ 6 h 27"/>
                <a:gd name="T32" fmla="*/ 68 w 91"/>
                <a:gd name="T33" fmla="*/ 5 h 27"/>
                <a:gd name="T34" fmla="*/ 65 w 91"/>
                <a:gd name="T35" fmla="*/ 5 h 27"/>
                <a:gd name="T36" fmla="*/ 58 w 91"/>
                <a:gd name="T37" fmla="*/ 6 h 27"/>
                <a:gd name="T38" fmla="*/ 49 w 91"/>
                <a:gd name="T39" fmla="*/ 6 h 27"/>
                <a:gd name="T40" fmla="*/ 44 w 91"/>
                <a:gd name="T41" fmla="*/ 4 h 27"/>
                <a:gd name="T42" fmla="*/ 41 w 91"/>
                <a:gd name="T43" fmla="*/ 3 h 27"/>
                <a:gd name="T44" fmla="*/ 37 w 91"/>
                <a:gd name="T45" fmla="*/ 0 h 27"/>
                <a:gd name="T46" fmla="*/ 34 w 91"/>
                <a:gd name="T47" fmla="*/ 0 h 27"/>
                <a:gd name="T48" fmla="*/ 29 w 91"/>
                <a:gd name="T49" fmla="*/ 1 h 27"/>
                <a:gd name="T50" fmla="*/ 0 w 91"/>
                <a:gd name="T51" fmla="*/ 20 h 2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1" h="27">
                  <a:moveTo>
                    <a:pt x="0" y="20"/>
                  </a:moveTo>
                  <a:lnTo>
                    <a:pt x="0" y="27"/>
                  </a:lnTo>
                  <a:lnTo>
                    <a:pt x="6" y="22"/>
                  </a:lnTo>
                  <a:lnTo>
                    <a:pt x="16" y="19"/>
                  </a:lnTo>
                  <a:lnTo>
                    <a:pt x="27" y="15"/>
                  </a:lnTo>
                  <a:lnTo>
                    <a:pt x="41" y="12"/>
                  </a:lnTo>
                  <a:lnTo>
                    <a:pt x="57" y="11"/>
                  </a:lnTo>
                  <a:lnTo>
                    <a:pt x="65" y="11"/>
                  </a:lnTo>
                  <a:lnTo>
                    <a:pt x="73" y="12"/>
                  </a:lnTo>
                  <a:lnTo>
                    <a:pt x="82" y="13"/>
                  </a:lnTo>
                  <a:lnTo>
                    <a:pt x="91" y="15"/>
                  </a:lnTo>
                  <a:lnTo>
                    <a:pt x="91" y="14"/>
                  </a:lnTo>
                  <a:lnTo>
                    <a:pt x="89" y="12"/>
                  </a:lnTo>
                  <a:lnTo>
                    <a:pt x="86" y="9"/>
                  </a:lnTo>
                  <a:lnTo>
                    <a:pt x="82" y="8"/>
                  </a:lnTo>
                  <a:lnTo>
                    <a:pt x="76" y="6"/>
                  </a:lnTo>
                  <a:lnTo>
                    <a:pt x="68" y="5"/>
                  </a:lnTo>
                  <a:lnTo>
                    <a:pt x="65" y="5"/>
                  </a:lnTo>
                  <a:lnTo>
                    <a:pt x="58" y="6"/>
                  </a:lnTo>
                  <a:lnTo>
                    <a:pt x="49" y="6"/>
                  </a:lnTo>
                  <a:lnTo>
                    <a:pt x="44" y="4"/>
                  </a:lnTo>
                  <a:lnTo>
                    <a:pt x="41" y="3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29" y="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3" name="Freeform 578"/>
            <p:cNvSpPr>
              <a:spLocks/>
            </p:cNvSpPr>
            <p:nvPr/>
          </p:nvSpPr>
          <p:spPr bwMode="auto">
            <a:xfrm>
              <a:off x="1449" y="2438"/>
              <a:ext cx="12" cy="27"/>
            </a:xfrm>
            <a:custGeom>
              <a:avLst/>
              <a:gdLst>
                <a:gd name="T0" fmla="*/ 6 w 12"/>
                <a:gd name="T1" fmla="*/ 27 h 27"/>
                <a:gd name="T2" fmla="*/ 4 w 12"/>
                <a:gd name="T3" fmla="*/ 20 h 27"/>
                <a:gd name="T4" fmla="*/ 4 w 12"/>
                <a:gd name="T5" fmla="*/ 15 h 27"/>
                <a:gd name="T6" fmla="*/ 5 w 12"/>
                <a:gd name="T7" fmla="*/ 11 h 27"/>
                <a:gd name="T8" fmla="*/ 6 w 12"/>
                <a:gd name="T9" fmla="*/ 7 h 27"/>
                <a:gd name="T10" fmla="*/ 9 w 12"/>
                <a:gd name="T11" fmla="*/ 2 h 27"/>
                <a:gd name="T12" fmla="*/ 12 w 12"/>
                <a:gd name="T13" fmla="*/ 0 h 27"/>
                <a:gd name="T14" fmla="*/ 5 w 12"/>
                <a:gd name="T15" fmla="*/ 4 h 27"/>
                <a:gd name="T16" fmla="*/ 1 w 12"/>
                <a:gd name="T17" fmla="*/ 8 h 27"/>
                <a:gd name="T18" fmla="*/ 0 w 12"/>
                <a:gd name="T19" fmla="*/ 13 h 27"/>
                <a:gd name="T20" fmla="*/ 0 w 12"/>
                <a:gd name="T21" fmla="*/ 18 h 27"/>
                <a:gd name="T22" fmla="*/ 3 w 12"/>
                <a:gd name="T23" fmla="*/ 21 h 27"/>
                <a:gd name="T24" fmla="*/ 4 w 12"/>
                <a:gd name="T25" fmla="*/ 23 h 27"/>
                <a:gd name="T26" fmla="*/ 6 w 12"/>
                <a:gd name="T27" fmla="*/ 27 h 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27">
                  <a:moveTo>
                    <a:pt x="6" y="27"/>
                  </a:moveTo>
                  <a:lnTo>
                    <a:pt x="4" y="20"/>
                  </a:lnTo>
                  <a:lnTo>
                    <a:pt x="4" y="15"/>
                  </a:lnTo>
                  <a:lnTo>
                    <a:pt x="5" y="11"/>
                  </a:lnTo>
                  <a:lnTo>
                    <a:pt x="6" y="7"/>
                  </a:lnTo>
                  <a:lnTo>
                    <a:pt x="9" y="2"/>
                  </a:lnTo>
                  <a:lnTo>
                    <a:pt x="12" y="0"/>
                  </a:lnTo>
                  <a:lnTo>
                    <a:pt x="5" y="4"/>
                  </a:lnTo>
                  <a:lnTo>
                    <a:pt x="1" y="8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3" y="21"/>
                  </a:lnTo>
                  <a:lnTo>
                    <a:pt x="4" y="23"/>
                  </a:lnTo>
                  <a:lnTo>
                    <a:pt x="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4" name="Freeform 579"/>
            <p:cNvSpPr>
              <a:spLocks/>
            </p:cNvSpPr>
            <p:nvPr/>
          </p:nvSpPr>
          <p:spPr bwMode="auto">
            <a:xfrm>
              <a:off x="1438" y="2459"/>
              <a:ext cx="113" cy="53"/>
            </a:xfrm>
            <a:custGeom>
              <a:avLst/>
              <a:gdLst>
                <a:gd name="T0" fmla="*/ 110 w 113"/>
                <a:gd name="T1" fmla="*/ 23 h 53"/>
                <a:gd name="T2" fmla="*/ 102 w 113"/>
                <a:gd name="T3" fmla="*/ 32 h 53"/>
                <a:gd name="T4" fmla="*/ 93 w 113"/>
                <a:gd name="T5" fmla="*/ 39 h 53"/>
                <a:gd name="T6" fmla="*/ 83 w 113"/>
                <a:gd name="T7" fmla="*/ 44 h 53"/>
                <a:gd name="T8" fmla="*/ 73 w 113"/>
                <a:gd name="T9" fmla="*/ 46 h 53"/>
                <a:gd name="T10" fmla="*/ 63 w 113"/>
                <a:gd name="T11" fmla="*/ 47 h 53"/>
                <a:gd name="T12" fmla="*/ 52 w 113"/>
                <a:gd name="T13" fmla="*/ 46 h 53"/>
                <a:gd name="T14" fmla="*/ 42 w 113"/>
                <a:gd name="T15" fmla="*/ 45 h 53"/>
                <a:gd name="T16" fmla="*/ 32 w 113"/>
                <a:gd name="T17" fmla="*/ 42 h 53"/>
                <a:gd name="T18" fmla="*/ 46 w 113"/>
                <a:gd name="T19" fmla="*/ 42 h 53"/>
                <a:gd name="T20" fmla="*/ 51 w 113"/>
                <a:gd name="T21" fmla="*/ 42 h 53"/>
                <a:gd name="T22" fmla="*/ 39 w 113"/>
                <a:gd name="T23" fmla="*/ 33 h 53"/>
                <a:gd name="T24" fmla="*/ 32 w 113"/>
                <a:gd name="T25" fmla="*/ 28 h 53"/>
                <a:gd name="T26" fmla="*/ 28 w 113"/>
                <a:gd name="T27" fmla="*/ 23 h 53"/>
                <a:gd name="T28" fmla="*/ 28 w 113"/>
                <a:gd name="T29" fmla="*/ 22 h 53"/>
                <a:gd name="T30" fmla="*/ 28 w 113"/>
                <a:gd name="T31" fmla="*/ 17 h 53"/>
                <a:gd name="T32" fmla="*/ 27 w 113"/>
                <a:gd name="T33" fmla="*/ 14 h 53"/>
                <a:gd name="T34" fmla="*/ 25 w 113"/>
                <a:gd name="T35" fmla="*/ 12 h 53"/>
                <a:gd name="T36" fmla="*/ 22 w 113"/>
                <a:gd name="T37" fmla="*/ 10 h 53"/>
                <a:gd name="T38" fmla="*/ 16 w 113"/>
                <a:gd name="T39" fmla="*/ 8 h 53"/>
                <a:gd name="T40" fmla="*/ 14 w 113"/>
                <a:gd name="T41" fmla="*/ 8 h 53"/>
                <a:gd name="T42" fmla="*/ 9 w 113"/>
                <a:gd name="T43" fmla="*/ 0 h 53"/>
                <a:gd name="T44" fmla="*/ 7 w 113"/>
                <a:gd name="T45" fmla="*/ 4 h 53"/>
                <a:gd name="T46" fmla="*/ 3 w 113"/>
                <a:gd name="T47" fmla="*/ 8 h 53"/>
                <a:gd name="T48" fmla="*/ 0 w 113"/>
                <a:gd name="T49" fmla="*/ 14 h 53"/>
                <a:gd name="T50" fmla="*/ 7 w 113"/>
                <a:gd name="T51" fmla="*/ 33 h 53"/>
                <a:gd name="T52" fmla="*/ 10 w 113"/>
                <a:gd name="T53" fmla="*/ 39 h 53"/>
                <a:gd name="T54" fmla="*/ 20 w 113"/>
                <a:gd name="T55" fmla="*/ 44 h 53"/>
                <a:gd name="T56" fmla="*/ 32 w 113"/>
                <a:gd name="T57" fmla="*/ 48 h 53"/>
                <a:gd name="T58" fmla="*/ 42 w 113"/>
                <a:gd name="T59" fmla="*/ 50 h 53"/>
                <a:gd name="T60" fmla="*/ 51 w 113"/>
                <a:gd name="T61" fmla="*/ 52 h 53"/>
                <a:gd name="T62" fmla="*/ 60 w 113"/>
                <a:gd name="T63" fmla="*/ 53 h 53"/>
                <a:gd name="T64" fmla="*/ 68 w 113"/>
                <a:gd name="T65" fmla="*/ 53 h 53"/>
                <a:gd name="T66" fmla="*/ 82 w 113"/>
                <a:gd name="T67" fmla="*/ 50 h 53"/>
                <a:gd name="T68" fmla="*/ 93 w 113"/>
                <a:gd name="T69" fmla="*/ 47 h 53"/>
                <a:gd name="T70" fmla="*/ 101 w 113"/>
                <a:gd name="T71" fmla="*/ 42 h 53"/>
                <a:gd name="T72" fmla="*/ 107 w 113"/>
                <a:gd name="T73" fmla="*/ 38 h 53"/>
                <a:gd name="T74" fmla="*/ 111 w 113"/>
                <a:gd name="T75" fmla="*/ 36 h 53"/>
                <a:gd name="T76" fmla="*/ 113 w 113"/>
                <a:gd name="T77" fmla="*/ 32 h 53"/>
                <a:gd name="T78" fmla="*/ 113 w 113"/>
                <a:gd name="T79" fmla="*/ 30 h 53"/>
                <a:gd name="T80" fmla="*/ 113 w 113"/>
                <a:gd name="T81" fmla="*/ 28 h 53"/>
                <a:gd name="T82" fmla="*/ 111 w 113"/>
                <a:gd name="T83" fmla="*/ 24 h 53"/>
                <a:gd name="T84" fmla="*/ 110 w 113"/>
                <a:gd name="T85" fmla="*/ 23 h 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3" h="53">
                  <a:moveTo>
                    <a:pt x="110" y="23"/>
                  </a:moveTo>
                  <a:lnTo>
                    <a:pt x="102" y="32"/>
                  </a:lnTo>
                  <a:lnTo>
                    <a:pt x="93" y="39"/>
                  </a:lnTo>
                  <a:lnTo>
                    <a:pt x="83" y="44"/>
                  </a:lnTo>
                  <a:lnTo>
                    <a:pt x="73" y="46"/>
                  </a:lnTo>
                  <a:lnTo>
                    <a:pt x="63" y="47"/>
                  </a:lnTo>
                  <a:lnTo>
                    <a:pt x="52" y="46"/>
                  </a:lnTo>
                  <a:lnTo>
                    <a:pt x="42" y="45"/>
                  </a:lnTo>
                  <a:lnTo>
                    <a:pt x="32" y="42"/>
                  </a:lnTo>
                  <a:lnTo>
                    <a:pt x="46" y="42"/>
                  </a:lnTo>
                  <a:lnTo>
                    <a:pt x="51" y="42"/>
                  </a:lnTo>
                  <a:lnTo>
                    <a:pt x="39" y="33"/>
                  </a:lnTo>
                  <a:lnTo>
                    <a:pt x="32" y="28"/>
                  </a:lnTo>
                  <a:lnTo>
                    <a:pt x="28" y="23"/>
                  </a:lnTo>
                  <a:lnTo>
                    <a:pt x="28" y="22"/>
                  </a:lnTo>
                  <a:lnTo>
                    <a:pt x="28" y="17"/>
                  </a:lnTo>
                  <a:lnTo>
                    <a:pt x="27" y="14"/>
                  </a:lnTo>
                  <a:lnTo>
                    <a:pt x="25" y="12"/>
                  </a:lnTo>
                  <a:lnTo>
                    <a:pt x="22" y="10"/>
                  </a:lnTo>
                  <a:lnTo>
                    <a:pt x="16" y="8"/>
                  </a:lnTo>
                  <a:lnTo>
                    <a:pt x="14" y="8"/>
                  </a:lnTo>
                  <a:lnTo>
                    <a:pt x="9" y="0"/>
                  </a:lnTo>
                  <a:lnTo>
                    <a:pt x="7" y="4"/>
                  </a:lnTo>
                  <a:lnTo>
                    <a:pt x="3" y="8"/>
                  </a:lnTo>
                  <a:lnTo>
                    <a:pt x="0" y="14"/>
                  </a:lnTo>
                  <a:lnTo>
                    <a:pt x="7" y="33"/>
                  </a:lnTo>
                  <a:lnTo>
                    <a:pt x="10" y="39"/>
                  </a:lnTo>
                  <a:lnTo>
                    <a:pt x="20" y="44"/>
                  </a:lnTo>
                  <a:lnTo>
                    <a:pt x="32" y="48"/>
                  </a:lnTo>
                  <a:lnTo>
                    <a:pt x="42" y="50"/>
                  </a:lnTo>
                  <a:lnTo>
                    <a:pt x="51" y="52"/>
                  </a:lnTo>
                  <a:lnTo>
                    <a:pt x="60" y="53"/>
                  </a:lnTo>
                  <a:lnTo>
                    <a:pt x="68" y="53"/>
                  </a:lnTo>
                  <a:lnTo>
                    <a:pt x="82" y="50"/>
                  </a:lnTo>
                  <a:lnTo>
                    <a:pt x="93" y="47"/>
                  </a:lnTo>
                  <a:lnTo>
                    <a:pt x="101" y="42"/>
                  </a:lnTo>
                  <a:lnTo>
                    <a:pt x="107" y="38"/>
                  </a:lnTo>
                  <a:lnTo>
                    <a:pt x="111" y="36"/>
                  </a:lnTo>
                  <a:lnTo>
                    <a:pt x="113" y="32"/>
                  </a:lnTo>
                  <a:lnTo>
                    <a:pt x="113" y="30"/>
                  </a:lnTo>
                  <a:lnTo>
                    <a:pt x="113" y="28"/>
                  </a:lnTo>
                  <a:lnTo>
                    <a:pt x="111" y="24"/>
                  </a:lnTo>
                  <a:lnTo>
                    <a:pt x="110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5" name="Freeform 580"/>
            <p:cNvSpPr>
              <a:spLocks/>
            </p:cNvSpPr>
            <p:nvPr/>
          </p:nvSpPr>
          <p:spPr bwMode="auto">
            <a:xfrm>
              <a:off x="1478" y="2440"/>
              <a:ext cx="59" cy="40"/>
            </a:xfrm>
            <a:custGeom>
              <a:avLst/>
              <a:gdLst>
                <a:gd name="T0" fmla="*/ 46 w 59"/>
                <a:gd name="T1" fmla="*/ 40 h 40"/>
                <a:gd name="T2" fmla="*/ 53 w 59"/>
                <a:gd name="T3" fmla="*/ 37 h 40"/>
                <a:gd name="T4" fmla="*/ 57 w 59"/>
                <a:gd name="T5" fmla="*/ 36 h 40"/>
                <a:gd name="T6" fmla="*/ 59 w 59"/>
                <a:gd name="T7" fmla="*/ 34 h 40"/>
                <a:gd name="T8" fmla="*/ 59 w 59"/>
                <a:gd name="T9" fmla="*/ 33 h 40"/>
                <a:gd name="T10" fmla="*/ 58 w 59"/>
                <a:gd name="T11" fmla="*/ 29 h 40"/>
                <a:gd name="T12" fmla="*/ 55 w 59"/>
                <a:gd name="T13" fmla="*/ 26 h 40"/>
                <a:gd name="T14" fmla="*/ 49 w 59"/>
                <a:gd name="T15" fmla="*/ 20 h 40"/>
                <a:gd name="T16" fmla="*/ 42 w 59"/>
                <a:gd name="T17" fmla="*/ 15 h 40"/>
                <a:gd name="T18" fmla="*/ 31 w 59"/>
                <a:gd name="T19" fmla="*/ 8 h 40"/>
                <a:gd name="T20" fmla="*/ 26 w 59"/>
                <a:gd name="T21" fmla="*/ 3 h 40"/>
                <a:gd name="T22" fmla="*/ 23 w 59"/>
                <a:gd name="T23" fmla="*/ 1 h 40"/>
                <a:gd name="T24" fmla="*/ 19 w 59"/>
                <a:gd name="T25" fmla="*/ 0 h 40"/>
                <a:gd name="T26" fmla="*/ 16 w 59"/>
                <a:gd name="T27" fmla="*/ 0 h 40"/>
                <a:gd name="T28" fmla="*/ 12 w 59"/>
                <a:gd name="T29" fmla="*/ 0 h 40"/>
                <a:gd name="T30" fmla="*/ 10 w 59"/>
                <a:gd name="T31" fmla="*/ 0 h 40"/>
                <a:gd name="T32" fmla="*/ 6 w 59"/>
                <a:gd name="T33" fmla="*/ 2 h 40"/>
                <a:gd name="T34" fmla="*/ 2 w 59"/>
                <a:gd name="T35" fmla="*/ 3 h 40"/>
                <a:gd name="T36" fmla="*/ 0 w 59"/>
                <a:gd name="T37" fmla="*/ 4 h 40"/>
                <a:gd name="T38" fmla="*/ 10 w 59"/>
                <a:gd name="T39" fmla="*/ 6 h 40"/>
                <a:gd name="T40" fmla="*/ 19 w 59"/>
                <a:gd name="T41" fmla="*/ 10 h 40"/>
                <a:gd name="T42" fmla="*/ 31 w 59"/>
                <a:gd name="T43" fmla="*/ 13 h 40"/>
                <a:gd name="T44" fmla="*/ 40 w 59"/>
                <a:gd name="T45" fmla="*/ 18 h 40"/>
                <a:gd name="T46" fmla="*/ 45 w 59"/>
                <a:gd name="T47" fmla="*/ 21 h 40"/>
                <a:gd name="T48" fmla="*/ 47 w 59"/>
                <a:gd name="T49" fmla="*/ 24 h 40"/>
                <a:gd name="T50" fmla="*/ 49 w 59"/>
                <a:gd name="T51" fmla="*/ 27 h 40"/>
                <a:gd name="T52" fmla="*/ 49 w 59"/>
                <a:gd name="T53" fmla="*/ 32 h 40"/>
                <a:gd name="T54" fmla="*/ 48 w 59"/>
                <a:gd name="T55" fmla="*/ 35 h 40"/>
                <a:gd name="T56" fmla="*/ 46 w 59"/>
                <a:gd name="T57" fmla="*/ 40 h 4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40">
                  <a:moveTo>
                    <a:pt x="46" y="40"/>
                  </a:moveTo>
                  <a:lnTo>
                    <a:pt x="53" y="37"/>
                  </a:lnTo>
                  <a:lnTo>
                    <a:pt x="57" y="36"/>
                  </a:lnTo>
                  <a:lnTo>
                    <a:pt x="59" y="34"/>
                  </a:lnTo>
                  <a:lnTo>
                    <a:pt x="59" y="33"/>
                  </a:lnTo>
                  <a:lnTo>
                    <a:pt x="58" y="29"/>
                  </a:lnTo>
                  <a:lnTo>
                    <a:pt x="55" y="26"/>
                  </a:lnTo>
                  <a:lnTo>
                    <a:pt x="49" y="20"/>
                  </a:lnTo>
                  <a:lnTo>
                    <a:pt x="42" y="15"/>
                  </a:lnTo>
                  <a:lnTo>
                    <a:pt x="31" y="8"/>
                  </a:lnTo>
                  <a:lnTo>
                    <a:pt x="26" y="3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3"/>
                  </a:lnTo>
                  <a:lnTo>
                    <a:pt x="0" y="4"/>
                  </a:lnTo>
                  <a:lnTo>
                    <a:pt x="10" y="6"/>
                  </a:lnTo>
                  <a:lnTo>
                    <a:pt x="19" y="10"/>
                  </a:lnTo>
                  <a:lnTo>
                    <a:pt x="31" y="13"/>
                  </a:lnTo>
                  <a:lnTo>
                    <a:pt x="40" y="18"/>
                  </a:lnTo>
                  <a:lnTo>
                    <a:pt x="45" y="21"/>
                  </a:lnTo>
                  <a:lnTo>
                    <a:pt x="47" y="24"/>
                  </a:lnTo>
                  <a:lnTo>
                    <a:pt x="49" y="27"/>
                  </a:lnTo>
                  <a:lnTo>
                    <a:pt x="49" y="32"/>
                  </a:lnTo>
                  <a:lnTo>
                    <a:pt x="48" y="35"/>
                  </a:lnTo>
                  <a:lnTo>
                    <a:pt x="4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6" name="Freeform 581"/>
            <p:cNvSpPr>
              <a:spLocks/>
            </p:cNvSpPr>
            <p:nvPr/>
          </p:nvSpPr>
          <p:spPr bwMode="auto">
            <a:xfrm>
              <a:off x="1515" y="2442"/>
              <a:ext cx="28" cy="29"/>
            </a:xfrm>
            <a:custGeom>
              <a:avLst/>
              <a:gdLst>
                <a:gd name="T0" fmla="*/ 0 w 28"/>
                <a:gd name="T1" fmla="*/ 2 h 29"/>
                <a:gd name="T2" fmla="*/ 0 w 28"/>
                <a:gd name="T3" fmla="*/ 3 h 29"/>
                <a:gd name="T4" fmla="*/ 27 w 28"/>
                <a:gd name="T5" fmla="*/ 29 h 29"/>
                <a:gd name="T6" fmla="*/ 28 w 28"/>
                <a:gd name="T7" fmla="*/ 25 h 29"/>
                <a:gd name="T8" fmla="*/ 28 w 28"/>
                <a:gd name="T9" fmla="*/ 23 h 29"/>
                <a:gd name="T10" fmla="*/ 28 w 28"/>
                <a:gd name="T11" fmla="*/ 17 h 29"/>
                <a:gd name="T12" fmla="*/ 22 w 28"/>
                <a:gd name="T13" fmla="*/ 7 h 29"/>
                <a:gd name="T14" fmla="*/ 18 w 28"/>
                <a:gd name="T15" fmla="*/ 1 h 29"/>
                <a:gd name="T16" fmla="*/ 17 w 28"/>
                <a:gd name="T17" fmla="*/ 0 h 29"/>
                <a:gd name="T18" fmla="*/ 16 w 28"/>
                <a:gd name="T19" fmla="*/ 0 h 29"/>
                <a:gd name="T20" fmla="*/ 9 w 28"/>
                <a:gd name="T21" fmla="*/ 0 h 29"/>
                <a:gd name="T22" fmla="*/ 4 w 28"/>
                <a:gd name="T23" fmla="*/ 1 h 29"/>
                <a:gd name="T24" fmla="*/ 0 w 28"/>
                <a:gd name="T25" fmla="*/ 2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29">
                  <a:moveTo>
                    <a:pt x="0" y="2"/>
                  </a:moveTo>
                  <a:lnTo>
                    <a:pt x="0" y="3"/>
                  </a:lnTo>
                  <a:lnTo>
                    <a:pt x="27" y="29"/>
                  </a:lnTo>
                  <a:lnTo>
                    <a:pt x="28" y="25"/>
                  </a:lnTo>
                  <a:lnTo>
                    <a:pt x="28" y="23"/>
                  </a:lnTo>
                  <a:lnTo>
                    <a:pt x="28" y="17"/>
                  </a:lnTo>
                  <a:lnTo>
                    <a:pt x="22" y="7"/>
                  </a:lnTo>
                  <a:lnTo>
                    <a:pt x="18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7" name="Freeform 582"/>
            <p:cNvSpPr>
              <a:spLocks/>
            </p:cNvSpPr>
            <p:nvPr/>
          </p:nvSpPr>
          <p:spPr bwMode="auto">
            <a:xfrm>
              <a:off x="1458" y="2436"/>
              <a:ext cx="27" cy="32"/>
            </a:xfrm>
            <a:custGeom>
              <a:avLst/>
              <a:gdLst>
                <a:gd name="T0" fmla="*/ 16 w 27"/>
                <a:gd name="T1" fmla="*/ 2 h 32"/>
                <a:gd name="T2" fmla="*/ 12 w 27"/>
                <a:gd name="T3" fmla="*/ 6 h 32"/>
                <a:gd name="T4" fmla="*/ 8 w 27"/>
                <a:gd name="T5" fmla="*/ 10 h 32"/>
                <a:gd name="T6" fmla="*/ 7 w 27"/>
                <a:gd name="T7" fmla="*/ 13 h 32"/>
                <a:gd name="T8" fmla="*/ 6 w 27"/>
                <a:gd name="T9" fmla="*/ 15 h 32"/>
                <a:gd name="T10" fmla="*/ 6 w 27"/>
                <a:gd name="T11" fmla="*/ 19 h 32"/>
                <a:gd name="T12" fmla="*/ 7 w 27"/>
                <a:gd name="T13" fmla="*/ 20 h 32"/>
                <a:gd name="T14" fmla="*/ 5 w 27"/>
                <a:gd name="T15" fmla="*/ 22 h 32"/>
                <a:gd name="T16" fmla="*/ 3 w 27"/>
                <a:gd name="T17" fmla="*/ 25 h 32"/>
                <a:gd name="T18" fmla="*/ 0 w 27"/>
                <a:gd name="T19" fmla="*/ 30 h 32"/>
                <a:gd name="T20" fmla="*/ 8 w 27"/>
                <a:gd name="T21" fmla="*/ 32 h 32"/>
                <a:gd name="T22" fmla="*/ 11 w 27"/>
                <a:gd name="T23" fmla="*/ 20 h 32"/>
                <a:gd name="T24" fmla="*/ 14 w 27"/>
                <a:gd name="T25" fmla="*/ 13 h 32"/>
                <a:gd name="T26" fmla="*/ 16 w 27"/>
                <a:gd name="T27" fmla="*/ 8 h 32"/>
                <a:gd name="T28" fmla="*/ 20 w 27"/>
                <a:gd name="T29" fmla="*/ 5 h 32"/>
                <a:gd name="T30" fmla="*/ 22 w 27"/>
                <a:gd name="T31" fmla="*/ 4 h 32"/>
                <a:gd name="T32" fmla="*/ 26 w 27"/>
                <a:gd name="T33" fmla="*/ 2 h 32"/>
                <a:gd name="T34" fmla="*/ 27 w 27"/>
                <a:gd name="T35" fmla="*/ 2 h 32"/>
                <a:gd name="T36" fmla="*/ 22 w 27"/>
                <a:gd name="T37" fmla="*/ 0 h 32"/>
                <a:gd name="T38" fmla="*/ 19 w 27"/>
                <a:gd name="T39" fmla="*/ 0 h 32"/>
                <a:gd name="T40" fmla="*/ 18 w 27"/>
                <a:gd name="T41" fmla="*/ 1 h 32"/>
                <a:gd name="T42" fmla="*/ 16 w 27"/>
                <a:gd name="T43" fmla="*/ 2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32">
                  <a:moveTo>
                    <a:pt x="16" y="2"/>
                  </a:moveTo>
                  <a:lnTo>
                    <a:pt x="12" y="6"/>
                  </a:lnTo>
                  <a:lnTo>
                    <a:pt x="8" y="10"/>
                  </a:lnTo>
                  <a:lnTo>
                    <a:pt x="7" y="13"/>
                  </a:lnTo>
                  <a:lnTo>
                    <a:pt x="6" y="15"/>
                  </a:lnTo>
                  <a:lnTo>
                    <a:pt x="6" y="19"/>
                  </a:lnTo>
                  <a:lnTo>
                    <a:pt x="7" y="20"/>
                  </a:lnTo>
                  <a:lnTo>
                    <a:pt x="5" y="22"/>
                  </a:lnTo>
                  <a:lnTo>
                    <a:pt x="3" y="25"/>
                  </a:lnTo>
                  <a:lnTo>
                    <a:pt x="0" y="30"/>
                  </a:lnTo>
                  <a:lnTo>
                    <a:pt x="8" y="32"/>
                  </a:lnTo>
                  <a:lnTo>
                    <a:pt x="11" y="20"/>
                  </a:lnTo>
                  <a:lnTo>
                    <a:pt x="14" y="13"/>
                  </a:lnTo>
                  <a:lnTo>
                    <a:pt x="16" y="8"/>
                  </a:lnTo>
                  <a:lnTo>
                    <a:pt x="20" y="5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8" y="1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8" name="Freeform 583"/>
            <p:cNvSpPr>
              <a:spLocks/>
            </p:cNvSpPr>
            <p:nvPr/>
          </p:nvSpPr>
          <p:spPr bwMode="auto">
            <a:xfrm>
              <a:off x="1466" y="2460"/>
              <a:ext cx="46" cy="36"/>
            </a:xfrm>
            <a:custGeom>
              <a:avLst/>
              <a:gdLst>
                <a:gd name="T0" fmla="*/ 22 w 46"/>
                <a:gd name="T1" fmla="*/ 25 h 36"/>
                <a:gd name="T2" fmla="*/ 15 w 46"/>
                <a:gd name="T3" fmla="*/ 22 h 36"/>
                <a:gd name="T4" fmla="*/ 10 w 46"/>
                <a:gd name="T5" fmla="*/ 19 h 36"/>
                <a:gd name="T6" fmla="*/ 5 w 46"/>
                <a:gd name="T7" fmla="*/ 14 h 36"/>
                <a:gd name="T8" fmla="*/ 5 w 46"/>
                <a:gd name="T9" fmla="*/ 11 h 36"/>
                <a:gd name="T10" fmla="*/ 7 w 46"/>
                <a:gd name="T11" fmla="*/ 6 h 36"/>
                <a:gd name="T12" fmla="*/ 12 w 46"/>
                <a:gd name="T13" fmla="*/ 0 h 36"/>
                <a:gd name="T14" fmla="*/ 6 w 46"/>
                <a:gd name="T15" fmla="*/ 3 h 36"/>
                <a:gd name="T16" fmla="*/ 4 w 46"/>
                <a:gd name="T17" fmla="*/ 5 h 36"/>
                <a:gd name="T18" fmla="*/ 2 w 46"/>
                <a:gd name="T19" fmla="*/ 7 h 36"/>
                <a:gd name="T20" fmla="*/ 2 w 46"/>
                <a:gd name="T21" fmla="*/ 9 h 36"/>
                <a:gd name="T22" fmla="*/ 0 w 46"/>
                <a:gd name="T23" fmla="*/ 11 h 36"/>
                <a:gd name="T24" fmla="*/ 2 w 46"/>
                <a:gd name="T25" fmla="*/ 13 h 36"/>
                <a:gd name="T26" fmla="*/ 6 w 46"/>
                <a:gd name="T27" fmla="*/ 19 h 36"/>
                <a:gd name="T28" fmla="*/ 10 w 46"/>
                <a:gd name="T29" fmla="*/ 24 h 36"/>
                <a:gd name="T30" fmla="*/ 14 w 46"/>
                <a:gd name="T31" fmla="*/ 30 h 36"/>
                <a:gd name="T32" fmla="*/ 22 w 46"/>
                <a:gd name="T33" fmla="*/ 36 h 36"/>
                <a:gd name="T34" fmla="*/ 32 w 46"/>
                <a:gd name="T35" fmla="*/ 33 h 36"/>
                <a:gd name="T36" fmla="*/ 40 w 46"/>
                <a:gd name="T37" fmla="*/ 32 h 36"/>
                <a:gd name="T38" fmla="*/ 46 w 46"/>
                <a:gd name="T39" fmla="*/ 30 h 36"/>
                <a:gd name="T40" fmla="*/ 36 w 46"/>
                <a:gd name="T41" fmla="*/ 28 h 36"/>
                <a:gd name="T42" fmla="*/ 22 w 46"/>
                <a:gd name="T43" fmla="*/ 25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36">
                  <a:moveTo>
                    <a:pt x="22" y="25"/>
                  </a:moveTo>
                  <a:lnTo>
                    <a:pt x="15" y="22"/>
                  </a:lnTo>
                  <a:lnTo>
                    <a:pt x="10" y="19"/>
                  </a:lnTo>
                  <a:lnTo>
                    <a:pt x="5" y="14"/>
                  </a:lnTo>
                  <a:lnTo>
                    <a:pt x="5" y="11"/>
                  </a:lnTo>
                  <a:lnTo>
                    <a:pt x="7" y="6"/>
                  </a:lnTo>
                  <a:lnTo>
                    <a:pt x="12" y="0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6" y="19"/>
                  </a:lnTo>
                  <a:lnTo>
                    <a:pt x="10" y="24"/>
                  </a:lnTo>
                  <a:lnTo>
                    <a:pt x="14" y="30"/>
                  </a:lnTo>
                  <a:lnTo>
                    <a:pt x="22" y="36"/>
                  </a:lnTo>
                  <a:lnTo>
                    <a:pt x="32" y="33"/>
                  </a:lnTo>
                  <a:lnTo>
                    <a:pt x="40" y="32"/>
                  </a:lnTo>
                  <a:lnTo>
                    <a:pt x="46" y="30"/>
                  </a:lnTo>
                  <a:lnTo>
                    <a:pt x="36" y="28"/>
                  </a:lnTo>
                  <a:lnTo>
                    <a:pt x="22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99" name="Freeform 584"/>
            <p:cNvSpPr>
              <a:spLocks/>
            </p:cNvSpPr>
            <p:nvPr/>
          </p:nvSpPr>
          <p:spPr bwMode="auto">
            <a:xfrm>
              <a:off x="1478" y="2456"/>
              <a:ext cx="33" cy="27"/>
            </a:xfrm>
            <a:custGeom>
              <a:avLst/>
              <a:gdLst>
                <a:gd name="T0" fmla="*/ 11 w 33"/>
                <a:gd name="T1" fmla="*/ 18 h 27"/>
                <a:gd name="T2" fmla="*/ 12 w 33"/>
                <a:gd name="T3" fmla="*/ 18 h 27"/>
                <a:gd name="T4" fmla="*/ 12 w 33"/>
                <a:gd name="T5" fmla="*/ 16 h 27"/>
                <a:gd name="T6" fmla="*/ 14 w 33"/>
                <a:gd name="T7" fmla="*/ 13 h 27"/>
                <a:gd name="T8" fmla="*/ 17 w 33"/>
                <a:gd name="T9" fmla="*/ 10 h 27"/>
                <a:gd name="T10" fmla="*/ 20 w 33"/>
                <a:gd name="T11" fmla="*/ 8 h 27"/>
                <a:gd name="T12" fmla="*/ 23 w 33"/>
                <a:gd name="T13" fmla="*/ 8 h 27"/>
                <a:gd name="T14" fmla="*/ 18 w 33"/>
                <a:gd name="T15" fmla="*/ 7 h 27"/>
                <a:gd name="T16" fmla="*/ 15 w 33"/>
                <a:gd name="T17" fmla="*/ 8 h 27"/>
                <a:gd name="T18" fmla="*/ 11 w 33"/>
                <a:gd name="T19" fmla="*/ 10 h 27"/>
                <a:gd name="T20" fmla="*/ 9 w 33"/>
                <a:gd name="T21" fmla="*/ 13 h 27"/>
                <a:gd name="T22" fmla="*/ 10 w 33"/>
                <a:gd name="T23" fmla="*/ 9 h 27"/>
                <a:gd name="T24" fmla="*/ 11 w 33"/>
                <a:gd name="T25" fmla="*/ 8 h 27"/>
                <a:gd name="T26" fmla="*/ 12 w 33"/>
                <a:gd name="T27" fmla="*/ 5 h 27"/>
                <a:gd name="T28" fmla="*/ 16 w 33"/>
                <a:gd name="T29" fmla="*/ 4 h 27"/>
                <a:gd name="T30" fmla="*/ 20 w 33"/>
                <a:gd name="T31" fmla="*/ 4 h 27"/>
                <a:gd name="T32" fmla="*/ 26 w 33"/>
                <a:gd name="T33" fmla="*/ 4 h 27"/>
                <a:gd name="T34" fmla="*/ 33 w 33"/>
                <a:gd name="T35" fmla="*/ 5 h 27"/>
                <a:gd name="T36" fmla="*/ 17 w 33"/>
                <a:gd name="T37" fmla="*/ 0 h 27"/>
                <a:gd name="T38" fmla="*/ 11 w 33"/>
                <a:gd name="T39" fmla="*/ 3 h 27"/>
                <a:gd name="T40" fmla="*/ 7 w 33"/>
                <a:gd name="T41" fmla="*/ 7 h 27"/>
                <a:gd name="T42" fmla="*/ 3 w 33"/>
                <a:gd name="T43" fmla="*/ 10 h 27"/>
                <a:gd name="T44" fmla="*/ 1 w 33"/>
                <a:gd name="T45" fmla="*/ 10 h 27"/>
                <a:gd name="T46" fmla="*/ 0 w 33"/>
                <a:gd name="T47" fmla="*/ 13 h 27"/>
                <a:gd name="T48" fmla="*/ 0 w 33"/>
                <a:gd name="T49" fmla="*/ 19 h 27"/>
                <a:gd name="T50" fmla="*/ 1 w 33"/>
                <a:gd name="T51" fmla="*/ 20 h 27"/>
                <a:gd name="T52" fmla="*/ 3 w 33"/>
                <a:gd name="T53" fmla="*/ 25 h 27"/>
                <a:gd name="T54" fmla="*/ 7 w 33"/>
                <a:gd name="T55" fmla="*/ 26 h 27"/>
                <a:gd name="T56" fmla="*/ 10 w 33"/>
                <a:gd name="T57" fmla="*/ 27 h 27"/>
                <a:gd name="T58" fmla="*/ 14 w 33"/>
                <a:gd name="T59" fmla="*/ 26 h 27"/>
                <a:gd name="T60" fmla="*/ 19 w 33"/>
                <a:gd name="T61" fmla="*/ 25 h 27"/>
                <a:gd name="T62" fmla="*/ 16 w 33"/>
                <a:gd name="T63" fmla="*/ 23 h 27"/>
                <a:gd name="T64" fmla="*/ 12 w 33"/>
                <a:gd name="T65" fmla="*/ 21 h 27"/>
                <a:gd name="T66" fmla="*/ 11 w 33"/>
                <a:gd name="T67" fmla="*/ 18 h 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3" h="27">
                  <a:moveTo>
                    <a:pt x="11" y="18"/>
                  </a:moveTo>
                  <a:lnTo>
                    <a:pt x="12" y="18"/>
                  </a:lnTo>
                  <a:lnTo>
                    <a:pt x="12" y="16"/>
                  </a:lnTo>
                  <a:lnTo>
                    <a:pt x="14" y="13"/>
                  </a:lnTo>
                  <a:lnTo>
                    <a:pt x="17" y="10"/>
                  </a:lnTo>
                  <a:lnTo>
                    <a:pt x="20" y="8"/>
                  </a:lnTo>
                  <a:lnTo>
                    <a:pt x="23" y="8"/>
                  </a:lnTo>
                  <a:lnTo>
                    <a:pt x="18" y="7"/>
                  </a:lnTo>
                  <a:lnTo>
                    <a:pt x="15" y="8"/>
                  </a:lnTo>
                  <a:lnTo>
                    <a:pt x="11" y="10"/>
                  </a:lnTo>
                  <a:lnTo>
                    <a:pt x="9" y="13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2" y="5"/>
                  </a:lnTo>
                  <a:lnTo>
                    <a:pt x="16" y="4"/>
                  </a:lnTo>
                  <a:lnTo>
                    <a:pt x="20" y="4"/>
                  </a:lnTo>
                  <a:lnTo>
                    <a:pt x="26" y="4"/>
                  </a:lnTo>
                  <a:lnTo>
                    <a:pt x="33" y="5"/>
                  </a:lnTo>
                  <a:lnTo>
                    <a:pt x="17" y="0"/>
                  </a:lnTo>
                  <a:lnTo>
                    <a:pt x="11" y="3"/>
                  </a:lnTo>
                  <a:lnTo>
                    <a:pt x="7" y="7"/>
                  </a:lnTo>
                  <a:lnTo>
                    <a:pt x="3" y="10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" y="20"/>
                  </a:lnTo>
                  <a:lnTo>
                    <a:pt x="3" y="25"/>
                  </a:lnTo>
                  <a:lnTo>
                    <a:pt x="7" y="26"/>
                  </a:lnTo>
                  <a:lnTo>
                    <a:pt x="10" y="27"/>
                  </a:lnTo>
                  <a:lnTo>
                    <a:pt x="14" y="26"/>
                  </a:lnTo>
                  <a:lnTo>
                    <a:pt x="19" y="25"/>
                  </a:lnTo>
                  <a:lnTo>
                    <a:pt x="16" y="23"/>
                  </a:lnTo>
                  <a:lnTo>
                    <a:pt x="12" y="21"/>
                  </a:lnTo>
                  <a:lnTo>
                    <a:pt x="11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0" name="Freeform 585"/>
            <p:cNvSpPr>
              <a:spLocks/>
            </p:cNvSpPr>
            <p:nvPr/>
          </p:nvSpPr>
          <p:spPr bwMode="auto">
            <a:xfrm>
              <a:off x="1493" y="2463"/>
              <a:ext cx="28" cy="26"/>
            </a:xfrm>
            <a:custGeom>
              <a:avLst/>
              <a:gdLst>
                <a:gd name="T0" fmla="*/ 28 w 28"/>
                <a:gd name="T1" fmla="*/ 17 h 26"/>
                <a:gd name="T2" fmla="*/ 28 w 28"/>
                <a:gd name="T3" fmla="*/ 16 h 26"/>
                <a:gd name="T4" fmla="*/ 27 w 28"/>
                <a:gd name="T5" fmla="*/ 12 h 26"/>
                <a:gd name="T6" fmla="*/ 25 w 28"/>
                <a:gd name="T7" fmla="*/ 6 h 26"/>
                <a:gd name="T8" fmla="*/ 19 w 28"/>
                <a:gd name="T9" fmla="*/ 0 h 26"/>
                <a:gd name="T10" fmla="*/ 18 w 28"/>
                <a:gd name="T11" fmla="*/ 0 h 26"/>
                <a:gd name="T12" fmla="*/ 17 w 28"/>
                <a:gd name="T13" fmla="*/ 1 h 26"/>
                <a:gd name="T14" fmla="*/ 16 w 28"/>
                <a:gd name="T15" fmla="*/ 2 h 26"/>
                <a:gd name="T16" fmla="*/ 16 w 28"/>
                <a:gd name="T17" fmla="*/ 3 h 26"/>
                <a:gd name="T18" fmla="*/ 17 w 28"/>
                <a:gd name="T19" fmla="*/ 5 h 26"/>
                <a:gd name="T20" fmla="*/ 18 w 28"/>
                <a:gd name="T21" fmla="*/ 6 h 26"/>
                <a:gd name="T22" fmla="*/ 17 w 28"/>
                <a:gd name="T23" fmla="*/ 9 h 26"/>
                <a:gd name="T24" fmla="*/ 15 w 28"/>
                <a:gd name="T25" fmla="*/ 13 h 26"/>
                <a:gd name="T26" fmla="*/ 10 w 28"/>
                <a:gd name="T27" fmla="*/ 18 h 26"/>
                <a:gd name="T28" fmla="*/ 8 w 28"/>
                <a:gd name="T29" fmla="*/ 19 h 26"/>
                <a:gd name="T30" fmla="*/ 4 w 28"/>
                <a:gd name="T31" fmla="*/ 20 h 26"/>
                <a:gd name="T32" fmla="*/ 0 w 28"/>
                <a:gd name="T33" fmla="*/ 21 h 26"/>
                <a:gd name="T34" fmla="*/ 19 w 28"/>
                <a:gd name="T35" fmla="*/ 26 h 26"/>
                <a:gd name="T36" fmla="*/ 22 w 28"/>
                <a:gd name="T37" fmla="*/ 25 h 26"/>
                <a:gd name="T38" fmla="*/ 24 w 28"/>
                <a:gd name="T39" fmla="*/ 22 h 26"/>
                <a:gd name="T40" fmla="*/ 25 w 28"/>
                <a:gd name="T41" fmla="*/ 20 h 26"/>
                <a:gd name="T42" fmla="*/ 28 w 28"/>
                <a:gd name="T43" fmla="*/ 17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" h="26">
                  <a:moveTo>
                    <a:pt x="28" y="17"/>
                  </a:moveTo>
                  <a:lnTo>
                    <a:pt x="28" y="16"/>
                  </a:lnTo>
                  <a:lnTo>
                    <a:pt x="27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7" y="9"/>
                  </a:lnTo>
                  <a:lnTo>
                    <a:pt x="15" y="13"/>
                  </a:lnTo>
                  <a:lnTo>
                    <a:pt x="10" y="18"/>
                  </a:lnTo>
                  <a:lnTo>
                    <a:pt x="8" y="19"/>
                  </a:lnTo>
                  <a:lnTo>
                    <a:pt x="4" y="20"/>
                  </a:lnTo>
                  <a:lnTo>
                    <a:pt x="0" y="21"/>
                  </a:lnTo>
                  <a:lnTo>
                    <a:pt x="19" y="26"/>
                  </a:lnTo>
                  <a:lnTo>
                    <a:pt x="22" y="25"/>
                  </a:lnTo>
                  <a:lnTo>
                    <a:pt x="24" y="22"/>
                  </a:lnTo>
                  <a:lnTo>
                    <a:pt x="25" y="20"/>
                  </a:lnTo>
                  <a:lnTo>
                    <a:pt x="2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1" name="Freeform 586"/>
            <p:cNvSpPr>
              <a:spLocks/>
            </p:cNvSpPr>
            <p:nvPr/>
          </p:nvSpPr>
          <p:spPr bwMode="auto">
            <a:xfrm>
              <a:off x="1385" y="2499"/>
              <a:ext cx="203" cy="77"/>
            </a:xfrm>
            <a:custGeom>
              <a:avLst/>
              <a:gdLst>
                <a:gd name="T0" fmla="*/ 105 w 203"/>
                <a:gd name="T1" fmla="*/ 59 h 77"/>
                <a:gd name="T2" fmla="*/ 97 w 203"/>
                <a:gd name="T3" fmla="*/ 61 h 77"/>
                <a:gd name="T4" fmla="*/ 88 w 203"/>
                <a:gd name="T5" fmla="*/ 62 h 77"/>
                <a:gd name="T6" fmla="*/ 77 w 203"/>
                <a:gd name="T7" fmla="*/ 63 h 77"/>
                <a:gd name="T8" fmla="*/ 63 w 203"/>
                <a:gd name="T9" fmla="*/ 63 h 77"/>
                <a:gd name="T10" fmla="*/ 50 w 203"/>
                <a:gd name="T11" fmla="*/ 60 h 77"/>
                <a:gd name="T12" fmla="*/ 44 w 203"/>
                <a:gd name="T13" fmla="*/ 57 h 77"/>
                <a:gd name="T14" fmla="*/ 37 w 203"/>
                <a:gd name="T15" fmla="*/ 54 h 77"/>
                <a:gd name="T16" fmla="*/ 30 w 203"/>
                <a:gd name="T17" fmla="*/ 49 h 77"/>
                <a:gd name="T18" fmla="*/ 23 w 203"/>
                <a:gd name="T19" fmla="*/ 45 h 77"/>
                <a:gd name="T20" fmla="*/ 21 w 203"/>
                <a:gd name="T21" fmla="*/ 40 h 77"/>
                <a:gd name="T22" fmla="*/ 17 w 203"/>
                <a:gd name="T23" fmla="*/ 35 h 77"/>
                <a:gd name="T24" fmla="*/ 10 w 203"/>
                <a:gd name="T25" fmla="*/ 19 h 77"/>
                <a:gd name="T26" fmla="*/ 4 w 203"/>
                <a:gd name="T27" fmla="*/ 5 h 77"/>
                <a:gd name="T28" fmla="*/ 2 w 203"/>
                <a:gd name="T29" fmla="*/ 1 h 77"/>
                <a:gd name="T30" fmla="*/ 1 w 203"/>
                <a:gd name="T31" fmla="*/ 0 h 77"/>
                <a:gd name="T32" fmla="*/ 0 w 203"/>
                <a:gd name="T33" fmla="*/ 6 h 77"/>
                <a:gd name="T34" fmla="*/ 1 w 203"/>
                <a:gd name="T35" fmla="*/ 12 h 77"/>
                <a:gd name="T36" fmla="*/ 2 w 203"/>
                <a:gd name="T37" fmla="*/ 17 h 77"/>
                <a:gd name="T38" fmla="*/ 5 w 203"/>
                <a:gd name="T39" fmla="*/ 23 h 77"/>
                <a:gd name="T40" fmla="*/ 12 w 203"/>
                <a:gd name="T41" fmla="*/ 35 h 77"/>
                <a:gd name="T42" fmla="*/ 20 w 203"/>
                <a:gd name="T43" fmla="*/ 46 h 77"/>
                <a:gd name="T44" fmla="*/ 26 w 203"/>
                <a:gd name="T45" fmla="*/ 56 h 77"/>
                <a:gd name="T46" fmla="*/ 33 w 203"/>
                <a:gd name="T47" fmla="*/ 64 h 77"/>
                <a:gd name="T48" fmla="*/ 41 w 203"/>
                <a:gd name="T49" fmla="*/ 72 h 77"/>
                <a:gd name="T50" fmla="*/ 46 w 203"/>
                <a:gd name="T51" fmla="*/ 74 h 77"/>
                <a:gd name="T52" fmla="*/ 62 w 203"/>
                <a:gd name="T53" fmla="*/ 76 h 77"/>
                <a:gd name="T54" fmla="*/ 84 w 203"/>
                <a:gd name="T55" fmla="*/ 77 h 77"/>
                <a:gd name="T56" fmla="*/ 96 w 203"/>
                <a:gd name="T57" fmla="*/ 77 h 77"/>
                <a:gd name="T58" fmla="*/ 110 w 203"/>
                <a:gd name="T59" fmla="*/ 76 h 77"/>
                <a:gd name="T60" fmla="*/ 124 w 203"/>
                <a:gd name="T61" fmla="*/ 72 h 77"/>
                <a:gd name="T62" fmla="*/ 138 w 203"/>
                <a:gd name="T63" fmla="*/ 69 h 77"/>
                <a:gd name="T64" fmla="*/ 151 w 203"/>
                <a:gd name="T65" fmla="*/ 64 h 77"/>
                <a:gd name="T66" fmla="*/ 164 w 203"/>
                <a:gd name="T67" fmla="*/ 56 h 77"/>
                <a:gd name="T68" fmla="*/ 176 w 203"/>
                <a:gd name="T69" fmla="*/ 47 h 77"/>
                <a:gd name="T70" fmla="*/ 182 w 203"/>
                <a:gd name="T71" fmla="*/ 43 h 77"/>
                <a:gd name="T72" fmla="*/ 187 w 203"/>
                <a:gd name="T73" fmla="*/ 36 h 77"/>
                <a:gd name="T74" fmla="*/ 191 w 203"/>
                <a:gd name="T75" fmla="*/ 30 h 77"/>
                <a:gd name="T76" fmla="*/ 196 w 203"/>
                <a:gd name="T77" fmla="*/ 22 h 77"/>
                <a:gd name="T78" fmla="*/ 201 w 203"/>
                <a:gd name="T79" fmla="*/ 14 h 77"/>
                <a:gd name="T80" fmla="*/ 203 w 203"/>
                <a:gd name="T81" fmla="*/ 6 h 77"/>
                <a:gd name="T82" fmla="*/ 197 w 203"/>
                <a:gd name="T83" fmla="*/ 14 h 77"/>
                <a:gd name="T84" fmla="*/ 190 w 203"/>
                <a:gd name="T85" fmla="*/ 22 h 77"/>
                <a:gd name="T86" fmla="*/ 181 w 203"/>
                <a:gd name="T87" fmla="*/ 31 h 77"/>
                <a:gd name="T88" fmla="*/ 171 w 203"/>
                <a:gd name="T89" fmla="*/ 41 h 77"/>
                <a:gd name="T90" fmla="*/ 159 w 203"/>
                <a:gd name="T91" fmla="*/ 49 h 77"/>
                <a:gd name="T92" fmla="*/ 154 w 203"/>
                <a:gd name="T93" fmla="*/ 54 h 77"/>
                <a:gd name="T94" fmla="*/ 147 w 203"/>
                <a:gd name="T95" fmla="*/ 56 h 77"/>
                <a:gd name="T96" fmla="*/ 141 w 203"/>
                <a:gd name="T97" fmla="*/ 59 h 77"/>
                <a:gd name="T98" fmla="*/ 134 w 203"/>
                <a:gd name="T99" fmla="*/ 60 h 77"/>
                <a:gd name="T100" fmla="*/ 127 w 203"/>
                <a:gd name="T101" fmla="*/ 62 h 77"/>
                <a:gd name="T102" fmla="*/ 120 w 203"/>
                <a:gd name="T103" fmla="*/ 63 h 77"/>
                <a:gd name="T104" fmla="*/ 117 w 203"/>
                <a:gd name="T105" fmla="*/ 63 h 77"/>
                <a:gd name="T106" fmla="*/ 115 w 203"/>
                <a:gd name="T107" fmla="*/ 62 h 77"/>
                <a:gd name="T108" fmla="*/ 111 w 203"/>
                <a:gd name="T109" fmla="*/ 60 h 77"/>
                <a:gd name="T110" fmla="*/ 108 w 203"/>
                <a:gd name="T111" fmla="*/ 59 h 77"/>
                <a:gd name="T112" fmla="*/ 105 w 203"/>
                <a:gd name="T113" fmla="*/ 59 h 7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3" h="77">
                  <a:moveTo>
                    <a:pt x="105" y="59"/>
                  </a:moveTo>
                  <a:lnTo>
                    <a:pt x="97" y="61"/>
                  </a:lnTo>
                  <a:lnTo>
                    <a:pt x="88" y="62"/>
                  </a:lnTo>
                  <a:lnTo>
                    <a:pt x="77" y="63"/>
                  </a:lnTo>
                  <a:lnTo>
                    <a:pt x="63" y="63"/>
                  </a:lnTo>
                  <a:lnTo>
                    <a:pt x="50" y="60"/>
                  </a:lnTo>
                  <a:lnTo>
                    <a:pt x="44" y="57"/>
                  </a:lnTo>
                  <a:lnTo>
                    <a:pt x="37" y="54"/>
                  </a:lnTo>
                  <a:lnTo>
                    <a:pt x="30" y="49"/>
                  </a:lnTo>
                  <a:lnTo>
                    <a:pt x="23" y="45"/>
                  </a:lnTo>
                  <a:lnTo>
                    <a:pt x="21" y="40"/>
                  </a:lnTo>
                  <a:lnTo>
                    <a:pt x="17" y="35"/>
                  </a:lnTo>
                  <a:lnTo>
                    <a:pt x="10" y="19"/>
                  </a:lnTo>
                  <a:lnTo>
                    <a:pt x="4" y="5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6"/>
                  </a:lnTo>
                  <a:lnTo>
                    <a:pt x="1" y="12"/>
                  </a:lnTo>
                  <a:lnTo>
                    <a:pt x="2" y="17"/>
                  </a:lnTo>
                  <a:lnTo>
                    <a:pt x="5" y="23"/>
                  </a:lnTo>
                  <a:lnTo>
                    <a:pt x="12" y="35"/>
                  </a:lnTo>
                  <a:lnTo>
                    <a:pt x="20" y="46"/>
                  </a:lnTo>
                  <a:lnTo>
                    <a:pt x="26" y="56"/>
                  </a:lnTo>
                  <a:lnTo>
                    <a:pt x="33" y="64"/>
                  </a:lnTo>
                  <a:lnTo>
                    <a:pt x="41" y="72"/>
                  </a:lnTo>
                  <a:lnTo>
                    <a:pt x="46" y="74"/>
                  </a:lnTo>
                  <a:lnTo>
                    <a:pt x="62" y="76"/>
                  </a:lnTo>
                  <a:lnTo>
                    <a:pt x="84" y="77"/>
                  </a:lnTo>
                  <a:lnTo>
                    <a:pt x="96" y="77"/>
                  </a:lnTo>
                  <a:lnTo>
                    <a:pt x="110" y="76"/>
                  </a:lnTo>
                  <a:lnTo>
                    <a:pt x="124" y="72"/>
                  </a:lnTo>
                  <a:lnTo>
                    <a:pt x="138" y="69"/>
                  </a:lnTo>
                  <a:lnTo>
                    <a:pt x="151" y="64"/>
                  </a:lnTo>
                  <a:lnTo>
                    <a:pt x="164" y="56"/>
                  </a:lnTo>
                  <a:lnTo>
                    <a:pt x="176" y="47"/>
                  </a:lnTo>
                  <a:lnTo>
                    <a:pt x="182" y="43"/>
                  </a:lnTo>
                  <a:lnTo>
                    <a:pt x="187" y="36"/>
                  </a:lnTo>
                  <a:lnTo>
                    <a:pt x="191" y="30"/>
                  </a:lnTo>
                  <a:lnTo>
                    <a:pt x="196" y="22"/>
                  </a:lnTo>
                  <a:lnTo>
                    <a:pt x="201" y="14"/>
                  </a:lnTo>
                  <a:lnTo>
                    <a:pt x="203" y="6"/>
                  </a:lnTo>
                  <a:lnTo>
                    <a:pt x="197" y="14"/>
                  </a:lnTo>
                  <a:lnTo>
                    <a:pt x="190" y="22"/>
                  </a:lnTo>
                  <a:lnTo>
                    <a:pt x="181" y="31"/>
                  </a:lnTo>
                  <a:lnTo>
                    <a:pt x="171" y="41"/>
                  </a:lnTo>
                  <a:lnTo>
                    <a:pt x="159" y="49"/>
                  </a:lnTo>
                  <a:lnTo>
                    <a:pt x="154" y="54"/>
                  </a:lnTo>
                  <a:lnTo>
                    <a:pt x="147" y="56"/>
                  </a:lnTo>
                  <a:lnTo>
                    <a:pt x="141" y="59"/>
                  </a:lnTo>
                  <a:lnTo>
                    <a:pt x="134" y="60"/>
                  </a:lnTo>
                  <a:lnTo>
                    <a:pt x="127" y="62"/>
                  </a:lnTo>
                  <a:lnTo>
                    <a:pt x="120" y="63"/>
                  </a:lnTo>
                  <a:lnTo>
                    <a:pt x="117" y="63"/>
                  </a:lnTo>
                  <a:lnTo>
                    <a:pt x="115" y="62"/>
                  </a:lnTo>
                  <a:lnTo>
                    <a:pt x="111" y="60"/>
                  </a:lnTo>
                  <a:lnTo>
                    <a:pt x="108" y="59"/>
                  </a:lnTo>
                  <a:lnTo>
                    <a:pt x="105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2" name="Freeform 587"/>
            <p:cNvSpPr>
              <a:spLocks/>
            </p:cNvSpPr>
            <p:nvPr/>
          </p:nvSpPr>
          <p:spPr bwMode="auto">
            <a:xfrm>
              <a:off x="1597" y="2441"/>
              <a:ext cx="27" cy="60"/>
            </a:xfrm>
            <a:custGeom>
              <a:avLst/>
              <a:gdLst>
                <a:gd name="T0" fmla="*/ 0 w 27"/>
                <a:gd name="T1" fmla="*/ 0 h 60"/>
                <a:gd name="T2" fmla="*/ 2 w 27"/>
                <a:gd name="T3" fmla="*/ 1 h 60"/>
                <a:gd name="T4" fmla="*/ 7 w 27"/>
                <a:gd name="T5" fmla="*/ 3 h 60"/>
                <a:gd name="T6" fmla="*/ 11 w 27"/>
                <a:gd name="T7" fmla="*/ 7 h 60"/>
                <a:gd name="T8" fmla="*/ 16 w 27"/>
                <a:gd name="T9" fmla="*/ 11 h 60"/>
                <a:gd name="T10" fmla="*/ 21 w 27"/>
                <a:gd name="T11" fmla="*/ 19 h 60"/>
                <a:gd name="T12" fmla="*/ 24 w 27"/>
                <a:gd name="T13" fmla="*/ 30 h 60"/>
                <a:gd name="T14" fmla="*/ 25 w 27"/>
                <a:gd name="T15" fmla="*/ 36 h 60"/>
                <a:gd name="T16" fmla="*/ 26 w 27"/>
                <a:gd name="T17" fmla="*/ 43 h 60"/>
                <a:gd name="T18" fmla="*/ 26 w 27"/>
                <a:gd name="T19" fmla="*/ 51 h 60"/>
                <a:gd name="T20" fmla="*/ 26 w 27"/>
                <a:gd name="T21" fmla="*/ 60 h 60"/>
                <a:gd name="T22" fmla="*/ 27 w 27"/>
                <a:gd name="T23" fmla="*/ 51 h 60"/>
                <a:gd name="T24" fmla="*/ 27 w 27"/>
                <a:gd name="T25" fmla="*/ 42 h 60"/>
                <a:gd name="T26" fmla="*/ 27 w 27"/>
                <a:gd name="T27" fmla="*/ 32 h 60"/>
                <a:gd name="T28" fmla="*/ 25 w 27"/>
                <a:gd name="T29" fmla="*/ 20 h 60"/>
                <a:gd name="T30" fmla="*/ 23 w 27"/>
                <a:gd name="T31" fmla="*/ 16 h 60"/>
                <a:gd name="T32" fmla="*/ 19 w 27"/>
                <a:gd name="T33" fmla="*/ 11 h 60"/>
                <a:gd name="T34" fmla="*/ 16 w 27"/>
                <a:gd name="T35" fmla="*/ 7 h 60"/>
                <a:gd name="T36" fmla="*/ 11 w 27"/>
                <a:gd name="T37" fmla="*/ 3 h 60"/>
                <a:gd name="T38" fmla="*/ 7 w 27"/>
                <a:gd name="T39" fmla="*/ 1 h 60"/>
                <a:gd name="T40" fmla="*/ 0 w 27"/>
                <a:gd name="T41" fmla="*/ 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" h="60">
                  <a:moveTo>
                    <a:pt x="0" y="0"/>
                  </a:moveTo>
                  <a:lnTo>
                    <a:pt x="2" y="1"/>
                  </a:lnTo>
                  <a:lnTo>
                    <a:pt x="7" y="3"/>
                  </a:lnTo>
                  <a:lnTo>
                    <a:pt x="11" y="7"/>
                  </a:lnTo>
                  <a:lnTo>
                    <a:pt x="16" y="11"/>
                  </a:lnTo>
                  <a:lnTo>
                    <a:pt x="21" y="19"/>
                  </a:lnTo>
                  <a:lnTo>
                    <a:pt x="24" y="30"/>
                  </a:lnTo>
                  <a:lnTo>
                    <a:pt x="25" y="36"/>
                  </a:lnTo>
                  <a:lnTo>
                    <a:pt x="26" y="43"/>
                  </a:lnTo>
                  <a:lnTo>
                    <a:pt x="26" y="51"/>
                  </a:lnTo>
                  <a:lnTo>
                    <a:pt x="26" y="60"/>
                  </a:lnTo>
                  <a:lnTo>
                    <a:pt x="27" y="51"/>
                  </a:lnTo>
                  <a:lnTo>
                    <a:pt x="27" y="42"/>
                  </a:lnTo>
                  <a:lnTo>
                    <a:pt x="27" y="32"/>
                  </a:lnTo>
                  <a:lnTo>
                    <a:pt x="25" y="20"/>
                  </a:lnTo>
                  <a:lnTo>
                    <a:pt x="23" y="16"/>
                  </a:lnTo>
                  <a:lnTo>
                    <a:pt x="19" y="11"/>
                  </a:lnTo>
                  <a:lnTo>
                    <a:pt x="16" y="7"/>
                  </a:lnTo>
                  <a:lnTo>
                    <a:pt x="11" y="3"/>
                  </a:lnTo>
                  <a:lnTo>
                    <a:pt x="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3" name="Freeform 588"/>
            <p:cNvSpPr>
              <a:spLocks/>
            </p:cNvSpPr>
            <p:nvPr/>
          </p:nvSpPr>
          <p:spPr bwMode="auto">
            <a:xfrm>
              <a:off x="1493" y="2467"/>
              <a:ext cx="8" cy="7"/>
            </a:xfrm>
            <a:custGeom>
              <a:avLst/>
              <a:gdLst>
                <a:gd name="T0" fmla="*/ 4 w 8"/>
                <a:gd name="T1" fmla="*/ 1 h 7"/>
                <a:gd name="T2" fmla="*/ 1 w 8"/>
                <a:gd name="T3" fmla="*/ 2 h 7"/>
                <a:gd name="T4" fmla="*/ 0 w 8"/>
                <a:gd name="T5" fmla="*/ 4 h 7"/>
                <a:gd name="T6" fmla="*/ 1 w 8"/>
                <a:gd name="T7" fmla="*/ 7 h 7"/>
                <a:gd name="T8" fmla="*/ 3 w 8"/>
                <a:gd name="T9" fmla="*/ 4 h 7"/>
                <a:gd name="T10" fmla="*/ 5 w 8"/>
                <a:gd name="T11" fmla="*/ 1 h 7"/>
                <a:gd name="T12" fmla="*/ 8 w 8"/>
                <a:gd name="T13" fmla="*/ 0 h 7"/>
                <a:gd name="T14" fmla="*/ 5 w 8"/>
                <a:gd name="T15" fmla="*/ 0 h 7"/>
                <a:gd name="T16" fmla="*/ 4 w 8"/>
                <a:gd name="T17" fmla="*/ 1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lnTo>
                    <a:pt x="1" y="2"/>
                  </a:lnTo>
                  <a:lnTo>
                    <a:pt x="0" y="4"/>
                  </a:lnTo>
                  <a:lnTo>
                    <a:pt x="1" y="7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4" name="Freeform 589"/>
            <p:cNvSpPr>
              <a:spLocks/>
            </p:cNvSpPr>
            <p:nvPr/>
          </p:nvSpPr>
          <p:spPr bwMode="auto">
            <a:xfrm>
              <a:off x="1435" y="2420"/>
              <a:ext cx="122" cy="68"/>
            </a:xfrm>
            <a:custGeom>
              <a:avLst/>
              <a:gdLst>
                <a:gd name="T0" fmla="*/ 121 w 122"/>
                <a:gd name="T1" fmla="*/ 68 h 68"/>
                <a:gd name="T2" fmla="*/ 122 w 122"/>
                <a:gd name="T3" fmla="*/ 59 h 68"/>
                <a:gd name="T4" fmla="*/ 122 w 122"/>
                <a:gd name="T5" fmla="*/ 51 h 68"/>
                <a:gd name="T6" fmla="*/ 122 w 122"/>
                <a:gd name="T7" fmla="*/ 43 h 68"/>
                <a:gd name="T8" fmla="*/ 121 w 122"/>
                <a:gd name="T9" fmla="*/ 36 h 68"/>
                <a:gd name="T10" fmla="*/ 120 w 122"/>
                <a:gd name="T11" fmla="*/ 30 h 68"/>
                <a:gd name="T12" fmla="*/ 117 w 122"/>
                <a:gd name="T13" fmla="*/ 24 h 68"/>
                <a:gd name="T14" fmla="*/ 114 w 122"/>
                <a:gd name="T15" fmla="*/ 20 h 68"/>
                <a:gd name="T16" fmla="*/ 110 w 122"/>
                <a:gd name="T17" fmla="*/ 16 h 68"/>
                <a:gd name="T18" fmla="*/ 106 w 122"/>
                <a:gd name="T19" fmla="*/ 12 h 68"/>
                <a:gd name="T20" fmla="*/ 101 w 122"/>
                <a:gd name="T21" fmla="*/ 9 h 68"/>
                <a:gd name="T22" fmla="*/ 92 w 122"/>
                <a:gd name="T23" fmla="*/ 5 h 68"/>
                <a:gd name="T24" fmla="*/ 81 w 122"/>
                <a:gd name="T25" fmla="*/ 1 h 68"/>
                <a:gd name="T26" fmla="*/ 69 w 122"/>
                <a:gd name="T27" fmla="*/ 0 h 68"/>
                <a:gd name="T28" fmla="*/ 57 w 122"/>
                <a:gd name="T29" fmla="*/ 0 h 68"/>
                <a:gd name="T30" fmla="*/ 45 w 122"/>
                <a:gd name="T31" fmla="*/ 1 h 68"/>
                <a:gd name="T32" fmla="*/ 25 w 122"/>
                <a:gd name="T33" fmla="*/ 5 h 68"/>
                <a:gd name="T34" fmla="*/ 8 w 122"/>
                <a:gd name="T35" fmla="*/ 8 h 68"/>
                <a:gd name="T36" fmla="*/ 3 w 122"/>
                <a:gd name="T37" fmla="*/ 10 h 68"/>
                <a:gd name="T38" fmla="*/ 4 w 122"/>
                <a:gd name="T39" fmla="*/ 16 h 68"/>
                <a:gd name="T40" fmla="*/ 3 w 122"/>
                <a:gd name="T41" fmla="*/ 24 h 68"/>
                <a:gd name="T42" fmla="*/ 0 w 122"/>
                <a:gd name="T43" fmla="*/ 37 h 68"/>
                <a:gd name="T44" fmla="*/ 0 w 122"/>
                <a:gd name="T45" fmla="*/ 45 h 68"/>
                <a:gd name="T46" fmla="*/ 10 w 122"/>
                <a:gd name="T47" fmla="*/ 28 h 68"/>
                <a:gd name="T48" fmla="*/ 12 w 122"/>
                <a:gd name="T49" fmla="*/ 21 h 68"/>
                <a:gd name="T50" fmla="*/ 15 w 122"/>
                <a:gd name="T51" fmla="*/ 16 h 68"/>
                <a:gd name="T52" fmla="*/ 19 w 122"/>
                <a:gd name="T53" fmla="*/ 13 h 68"/>
                <a:gd name="T54" fmla="*/ 21 w 122"/>
                <a:gd name="T55" fmla="*/ 12 h 68"/>
                <a:gd name="T56" fmla="*/ 26 w 122"/>
                <a:gd name="T57" fmla="*/ 10 h 68"/>
                <a:gd name="T58" fmla="*/ 28 w 122"/>
                <a:gd name="T59" fmla="*/ 10 h 68"/>
                <a:gd name="T60" fmla="*/ 33 w 122"/>
                <a:gd name="T61" fmla="*/ 12 h 68"/>
                <a:gd name="T62" fmla="*/ 35 w 122"/>
                <a:gd name="T63" fmla="*/ 12 h 68"/>
                <a:gd name="T64" fmla="*/ 36 w 122"/>
                <a:gd name="T65" fmla="*/ 10 h 68"/>
                <a:gd name="T66" fmla="*/ 36 w 122"/>
                <a:gd name="T67" fmla="*/ 9 h 68"/>
                <a:gd name="T68" fmla="*/ 37 w 122"/>
                <a:gd name="T69" fmla="*/ 8 h 68"/>
                <a:gd name="T70" fmla="*/ 38 w 122"/>
                <a:gd name="T71" fmla="*/ 7 h 68"/>
                <a:gd name="T72" fmla="*/ 42 w 122"/>
                <a:gd name="T73" fmla="*/ 7 h 68"/>
                <a:gd name="T74" fmla="*/ 45 w 122"/>
                <a:gd name="T75" fmla="*/ 8 h 68"/>
                <a:gd name="T76" fmla="*/ 51 w 122"/>
                <a:gd name="T77" fmla="*/ 10 h 68"/>
                <a:gd name="T78" fmla="*/ 54 w 122"/>
                <a:gd name="T79" fmla="*/ 10 h 68"/>
                <a:gd name="T80" fmla="*/ 57 w 122"/>
                <a:gd name="T81" fmla="*/ 9 h 68"/>
                <a:gd name="T82" fmla="*/ 60 w 122"/>
                <a:gd name="T83" fmla="*/ 10 h 68"/>
                <a:gd name="T84" fmla="*/ 65 w 122"/>
                <a:gd name="T85" fmla="*/ 12 h 68"/>
                <a:gd name="T86" fmla="*/ 68 w 122"/>
                <a:gd name="T87" fmla="*/ 15 h 68"/>
                <a:gd name="T88" fmla="*/ 70 w 122"/>
                <a:gd name="T89" fmla="*/ 15 h 68"/>
                <a:gd name="T90" fmla="*/ 74 w 122"/>
                <a:gd name="T91" fmla="*/ 14 h 68"/>
                <a:gd name="T92" fmla="*/ 80 w 122"/>
                <a:gd name="T93" fmla="*/ 14 h 68"/>
                <a:gd name="T94" fmla="*/ 82 w 122"/>
                <a:gd name="T95" fmla="*/ 13 h 68"/>
                <a:gd name="T96" fmla="*/ 85 w 122"/>
                <a:gd name="T97" fmla="*/ 12 h 68"/>
                <a:gd name="T98" fmla="*/ 91 w 122"/>
                <a:gd name="T99" fmla="*/ 10 h 68"/>
                <a:gd name="T100" fmla="*/ 94 w 122"/>
                <a:gd name="T101" fmla="*/ 13 h 68"/>
                <a:gd name="T102" fmla="*/ 98 w 122"/>
                <a:gd name="T103" fmla="*/ 15 h 68"/>
                <a:gd name="T104" fmla="*/ 105 w 122"/>
                <a:gd name="T105" fmla="*/ 25 h 68"/>
                <a:gd name="T106" fmla="*/ 113 w 122"/>
                <a:gd name="T107" fmla="*/ 39 h 68"/>
                <a:gd name="T108" fmla="*/ 116 w 122"/>
                <a:gd name="T109" fmla="*/ 47 h 68"/>
                <a:gd name="T110" fmla="*/ 118 w 122"/>
                <a:gd name="T111" fmla="*/ 55 h 68"/>
                <a:gd name="T112" fmla="*/ 121 w 122"/>
                <a:gd name="T113" fmla="*/ 68 h 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22" h="68">
                  <a:moveTo>
                    <a:pt x="121" y="68"/>
                  </a:moveTo>
                  <a:lnTo>
                    <a:pt x="122" y="59"/>
                  </a:lnTo>
                  <a:lnTo>
                    <a:pt x="122" y="51"/>
                  </a:lnTo>
                  <a:lnTo>
                    <a:pt x="122" y="43"/>
                  </a:lnTo>
                  <a:lnTo>
                    <a:pt x="121" y="36"/>
                  </a:lnTo>
                  <a:lnTo>
                    <a:pt x="120" y="30"/>
                  </a:lnTo>
                  <a:lnTo>
                    <a:pt x="117" y="24"/>
                  </a:lnTo>
                  <a:lnTo>
                    <a:pt x="114" y="20"/>
                  </a:lnTo>
                  <a:lnTo>
                    <a:pt x="110" y="16"/>
                  </a:lnTo>
                  <a:lnTo>
                    <a:pt x="106" y="12"/>
                  </a:lnTo>
                  <a:lnTo>
                    <a:pt x="101" y="9"/>
                  </a:lnTo>
                  <a:lnTo>
                    <a:pt x="92" y="5"/>
                  </a:lnTo>
                  <a:lnTo>
                    <a:pt x="81" y="1"/>
                  </a:lnTo>
                  <a:lnTo>
                    <a:pt x="69" y="0"/>
                  </a:lnTo>
                  <a:lnTo>
                    <a:pt x="57" y="0"/>
                  </a:lnTo>
                  <a:lnTo>
                    <a:pt x="45" y="1"/>
                  </a:lnTo>
                  <a:lnTo>
                    <a:pt x="25" y="5"/>
                  </a:lnTo>
                  <a:lnTo>
                    <a:pt x="8" y="8"/>
                  </a:lnTo>
                  <a:lnTo>
                    <a:pt x="3" y="10"/>
                  </a:lnTo>
                  <a:lnTo>
                    <a:pt x="4" y="16"/>
                  </a:lnTo>
                  <a:lnTo>
                    <a:pt x="3" y="24"/>
                  </a:lnTo>
                  <a:lnTo>
                    <a:pt x="0" y="37"/>
                  </a:lnTo>
                  <a:lnTo>
                    <a:pt x="0" y="45"/>
                  </a:lnTo>
                  <a:lnTo>
                    <a:pt x="10" y="28"/>
                  </a:lnTo>
                  <a:lnTo>
                    <a:pt x="12" y="21"/>
                  </a:lnTo>
                  <a:lnTo>
                    <a:pt x="15" y="16"/>
                  </a:lnTo>
                  <a:lnTo>
                    <a:pt x="19" y="13"/>
                  </a:lnTo>
                  <a:lnTo>
                    <a:pt x="21" y="12"/>
                  </a:lnTo>
                  <a:lnTo>
                    <a:pt x="26" y="10"/>
                  </a:lnTo>
                  <a:lnTo>
                    <a:pt x="28" y="10"/>
                  </a:lnTo>
                  <a:lnTo>
                    <a:pt x="33" y="12"/>
                  </a:lnTo>
                  <a:lnTo>
                    <a:pt x="35" y="12"/>
                  </a:lnTo>
                  <a:lnTo>
                    <a:pt x="36" y="10"/>
                  </a:lnTo>
                  <a:lnTo>
                    <a:pt x="36" y="9"/>
                  </a:lnTo>
                  <a:lnTo>
                    <a:pt x="37" y="8"/>
                  </a:lnTo>
                  <a:lnTo>
                    <a:pt x="38" y="7"/>
                  </a:lnTo>
                  <a:lnTo>
                    <a:pt x="42" y="7"/>
                  </a:lnTo>
                  <a:lnTo>
                    <a:pt x="45" y="8"/>
                  </a:lnTo>
                  <a:lnTo>
                    <a:pt x="51" y="10"/>
                  </a:lnTo>
                  <a:lnTo>
                    <a:pt x="54" y="10"/>
                  </a:lnTo>
                  <a:lnTo>
                    <a:pt x="57" y="9"/>
                  </a:lnTo>
                  <a:lnTo>
                    <a:pt x="60" y="10"/>
                  </a:lnTo>
                  <a:lnTo>
                    <a:pt x="65" y="12"/>
                  </a:lnTo>
                  <a:lnTo>
                    <a:pt x="68" y="15"/>
                  </a:lnTo>
                  <a:lnTo>
                    <a:pt x="70" y="15"/>
                  </a:lnTo>
                  <a:lnTo>
                    <a:pt x="74" y="14"/>
                  </a:lnTo>
                  <a:lnTo>
                    <a:pt x="80" y="14"/>
                  </a:lnTo>
                  <a:lnTo>
                    <a:pt x="82" y="13"/>
                  </a:lnTo>
                  <a:lnTo>
                    <a:pt x="85" y="12"/>
                  </a:lnTo>
                  <a:lnTo>
                    <a:pt x="91" y="10"/>
                  </a:lnTo>
                  <a:lnTo>
                    <a:pt x="94" y="13"/>
                  </a:lnTo>
                  <a:lnTo>
                    <a:pt x="98" y="15"/>
                  </a:lnTo>
                  <a:lnTo>
                    <a:pt x="105" y="25"/>
                  </a:lnTo>
                  <a:lnTo>
                    <a:pt x="113" y="39"/>
                  </a:lnTo>
                  <a:lnTo>
                    <a:pt x="116" y="47"/>
                  </a:lnTo>
                  <a:lnTo>
                    <a:pt x="118" y="55"/>
                  </a:lnTo>
                  <a:lnTo>
                    <a:pt x="121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5" name="Freeform 590"/>
            <p:cNvSpPr>
              <a:spLocks/>
            </p:cNvSpPr>
            <p:nvPr/>
          </p:nvSpPr>
          <p:spPr bwMode="auto">
            <a:xfrm>
              <a:off x="1458" y="2500"/>
              <a:ext cx="99" cy="27"/>
            </a:xfrm>
            <a:custGeom>
              <a:avLst/>
              <a:gdLst>
                <a:gd name="T0" fmla="*/ 99 w 99"/>
                <a:gd name="T1" fmla="*/ 0 h 27"/>
                <a:gd name="T2" fmla="*/ 91 w 99"/>
                <a:gd name="T3" fmla="*/ 5 h 27"/>
                <a:gd name="T4" fmla="*/ 82 w 99"/>
                <a:gd name="T5" fmla="*/ 7 h 27"/>
                <a:gd name="T6" fmla="*/ 70 w 99"/>
                <a:gd name="T7" fmla="*/ 9 h 27"/>
                <a:gd name="T8" fmla="*/ 66 w 99"/>
                <a:gd name="T9" fmla="*/ 11 h 27"/>
                <a:gd name="T10" fmla="*/ 61 w 99"/>
                <a:gd name="T11" fmla="*/ 12 h 27"/>
                <a:gd name="T12" fmla="*/ 58 w 99"/>
                <a:gd name="T13" fmla="*/ 15 h 27"/>
                <a:gd name="T14" fmla="*/ 55 w 99"/>
                <a:gd name="T15" fmla="*/ 19 h 27"/>
                <a:gd name="T16" fmla="*/ 52 w 99"/>
                <a:gd name="T17" fmla="*/ 21 h 27"/>
                <a:gd name="T18" fmla="*/ 50 w 99"/>
                <a:gd name="T19" fmla="*/ 21 h 27"/>
                <a:gd name="T20" fmla="*/ 46 w 99"/>
                <a:gd name="T21" fmla="*/ 20 h 27"/>
                <a:gd name="T22" fmla="*/ 39 w 99"/>
                <a:gd name="T23" fmla="*/ 18 h 27"/>
                <a:gd name="T24" fmla="*/ 31 w 99"/>
                <a:gd name="T25" fmla="*/ 14 h 27"/>
                <a:gd name="T26" fmla="*/ 29 w 99"/>
                <a:gd name="T27" fmla="*/ 14 h 27"/>
                <a:gd name="T28" fmla="*/ 28 w 99"/>
                <a:gd name="T29" fmla="*/ 15 h 27"/>
                <a:gd name="T30" fmla="*/ 26 w 99"/>
                <a:gd name="T31" fmla="*/ 15 h 27"/>
                <a:gd name="T32" fmla="*/ 23 w 99"/>
                <a:gd name="T33" fmla="*/ 15 h 27"/>
                <a:gd name="T34" fmla="*/ 14 w 99"/>
                <a:gd name="T35" fmla="*/ 15 h 27"/>
                <a:gd name="T36" fmla="*/ 0 w 99"/>
                <a:gd name="T37" fmla="*/ 13 h 27"/>
                <a:gd name="T38" fmla="*/ 47 w 99"/>
                <a:gd name="T39" fmla="*/ 27 h 27"/>
                <a:gd name="T40" fmla="*/ 52 w 99"/>
                <a:gd name="T41" fmla="*/ 26 h 27"/>
                <a:gd name="T42" fmla="*/ 58 w 99"/>
                <a:gd name="T43" fmla="*/ 23 h 27"/>
                <a:gd name="T44" fmla="*/ 66 w 99"/>
                <a:gd name="T45" fmla="*/ 22 h 27"/>
                <a:gd name="T46" fmla="*/ 76 w 99"/>
                <a:gd name="T47" fmla="*/ 19 h 27"/>
                <a:gd name="T48" fmla="*/ 84 w 99"/>
                <a:gd name="T49" fmla="*/ 15 h 27"/>
                <a:gd name="T50" fmla="*/ 90 w 99"/>
                <a:gd name="T51" fmla="*/ 12 h 27"/>
                <a:gd name="T52" fmla="*/ 94 w 99"/>
                <a:gd name="T53" fmla="*/ 8 h 27"/>
                <a:gd name="T54" fmla="*/ 97 w 99"/>
                <a:gd name="T55" fmla="*/ 6 h 27"/>
                <a:gd name="T56" fmla="*/ 98 w 99"/>
                <a:gd name="T57" fmla="*/ 3 h 27"/>
                <a:gd name="T58" fmla="*/ 99 w 99"/>
                <a:gd name="T59" fmla="*/ 0 h 2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9" h="27">
                  <a:moveTo>
                    <a:pt x="99" y="0"/>
                  </a:moveTo>
                  <a:lnTo>
                    <a:pt x="91" y="5"/>
                  </a:lnTo>
                  <a:lnTo>
                    <a:pt x="82" y="7"/>
                  </a:lnTo>
                  <a:lnTo>
                    <a:pt x="70" y="9"/>
                  </a:lnTo>
                  <a:lnTo>
                    <a:pt x="66" y="11"/>
                  </a:lnTo>
                  <a:lnTo>
                    <a:pt x="61" y="12"/>
                  </a:lnTo>
                  <a:lnTo>
                    <a:pt x="58" y="15"/>
                  </a:lnTo>
                  <a:lnTo>
                    <a:pt x="55" y="19"/>
                  </a:lnTo>
                  <a:lnTo>
                    <a:pt x="52" y="21"/>
                  </a:lnTo>
                  <a:lnTo>
                    <a:pt x="50" y="21"/>
                  </a:lnTo>
                  <a:lnTo>
                    <a:pt x="46" y="20"/>
                  </a:lnTo>
                  <a:lnTo>
                    <a:pt x="39" y="18"/>
                  </a:lnTo>
                  <a:lnTo>
                    <a:pt x="31" y="14"/>
                  </a:lnTo>
                  <a:lnTo>
                    <a:pt x="29" y="14"/>
                  </a:lnTo>
                  <a:lnTo>
                    <a:pt x="28" y="15"/>
                  </a:lnTo>
                  <a:lnTo>
                    <a:pt x="26" y="15"/>
                  </a:lnTo>
                  <a:lnTo>
                    <a:pt x="23" y="15"/>
                  </a:lnTo>
                  <a:lnTo>
                    <a:pt x="14" y="15"/>
                  </a:lnTo>
                  <a:lnTo>
                    <a:pt x="0" y="13"/>
                  </a:lnTo>
                  <a:lnTo>
                    <a:pt x="47" y="27"/>
                  </a:lnTo>
                  <a:lnTo>
                    <a:pt x="52" y="26"/>
                  </a:lnTo>
                  <a:lnTo>
                    <a:pt x="58" y="23"/>
                  </a:lnTo>
                  <a:lnTo>
                    <a:pt x="66" y="22"/>
                  </a:lnTo>
                  <a:lnTo>
                    <a:pt x="76" y="19"/>
                  </a:lnTo>
                  <a:lnTo>
                    <a:pt x="84" y="15"/>
                  </a:lnTo>
                  <a:lnTo>
                    <a:pt x="90" y="12"/>
                  </a:lnTo>
                  <a:lnTo>
                    <a:pt x="94" y="8"/>
                  </a:lnTo>
                  <a:lnTo>
                    <a:pt x="97" y="6"/>
                  </a:lnTo>
                  <a:lnTo>
                    <a:pt x="98" y="3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6" name="Freeform 591"/>
            <p:cNvSpPr>
              <a:spLocks/>
            </p:cNvSpPr>
            <p:nvPr/>
          </p:nvSpPr>
          <p:spPr bwMode="auto">
            <a:xfrm>
              <a:off x="1398" y="2409"/>
              <a:ext cx="50" cy="100"/>
            </a:xfrm>
            <a:custGeom>
              <a:avLst/>
              <a:gdLst>
                <a:gd name="T0" fmla="*/ 25 w 50"/>
                <a:gd name="T1" fmla="*/ 90 h 100"/>
                <a:gd name="T2" fmla="*/ 28 w 50"/>
                <a:gd name="T3" fmla="*/ 94 h 100"/>
                <a:gd name="T4" fmla="*/ 32 w 50"/>
                <a:gd name="T5" fmla="*/ 96 h 100"/>
                <a:gd name="T6" fmla="*/ 41 w 50"/>
                <a:gd name="T7" fmla="*/ 99 h 100"/>
                <a:gd name="T8" fmla="*/ 47 w 50"/>
                <a:gd name="T9" fmla="*/ 100 h 100"/>
                <a:gd name="T10" fmla="*/ 50 w 50"/>
                <a:gd name="T11" fmla="*/ 100 h 100"/>
                <a:gd name="T12" fmla="*/ 44 w 50"/>
                <a:gd name="T13" fmla="*/ 98 h 100"/>
                <a:gd name="T14" fmla="*/ 40 w 50"/>
                <a:gd name="T15" fmla="*/ 96 h 100"/>
                <a:gd name="T16" fmla="*/ 36 w 50"/>
                <a:gd name="T17" fmla="*/ 91 h 100"/>
                <a:gd name="T18" fmla="*/ 32 w 50"/>
                <a:gd name="T19" fmla="*/ 87 h 100"/>
                <a:gd name="T20" fmla="*/ 26 w 50"/>
                <a:gd name="T21" fmla="*/ 76 h 100"/>
                <a:gd name="T22" fmla="*/ 20 w 50"/>
                <a:gd name="T23" fmla="*/ 65 h 100"/>
                <a:gd name="T24" fmla="*/ 17 w 50"/>
                <a:gd name="T25" fmla="*/ 55 h 100"/>
                <a:gd name="T26" fmla="*/ 15 w 50"/>
                <a:gd name="T27" fmla="*/ 46 h 100"/>
                <a:gd name="T28" fmla="*/ 12 w 50"/>
                <a:gd name="T29" fmla="*/ 36 h 100"/>
                <a:gd name="T30" fmla="*/ 11 w 50"/>
                <a:gd name="T31" fmla="*/ 31 h 100"/>
                <a:gd name="T32" fmla="*/ 12 w 50"/>
                <a:gd name="T33" fmla="*/ 25 h 100"/>
                <a:gd name="T34" fmla="*/ 15 w 50"/>
                <a:gd name="T35" fmla="*/ 20 h 100"/>
                <a:gd name="T36" fmla="*/ 18 w 50"/>
                <a:gd name="T37" fmla="*/ 17 h 100"/>
                <a:gd name="T38" fmla="*/ 24 w 50"/>
                <a:gd name="T39" fmla="*/ 12 h 100"/>
                <a:gd name="T40" fmla="*/ 27 w 50"/>
                <a:gd name="T41" fmla="*/ 11 h 100"/>
                <a:gd name="T42" fmla="*/ 25 w 50"/>
                <a:gd name="T43" fmla="*/ 5 h 100"/>
                <a:gd name="T44" fmla="*/ 23 w 50"/>
                <a:gd name="T45" fmla="*/ 2 h 100"/>
                <a:gd name="T46" fmla="*/ 20 w 50"/>
                <a:gd name="T47" fmla="*/ 0 h 100"/>
                <a:gd name="T48" fmla="*/ 18 w 50"/>
                <a:gd name="T49" fmla="*/ 0 h 100"/>
                <a:gd name="T50" fmla="*/ 16 w 50"/>
                <a:gd name="T51" fmla="*/ 1 h 100"/>
                <a:gd name="T52" fmla="*/ 13 w 50"/>
                <a:gd name="T53" fmla="*/ 3 h 100"/>
                <a:gd name="T54" fmla="*/ 9 w 50"/>
                <a:gd name="T55" fmla="*/ 10 h 100"/>
                <a:gd name="T56" fmla="*/ 5 w 50"/>
                <a:gd name="T57" fmla="*/ 19 h 100"/>
                <a:gd name="T58" fmla="*/ 2 w 50"/>
                <a:gd name="T59" fmla="*/ 27 h 100"/>
                <a:gd name="T60" fmla="*/ 0 w 50"/>
                <a:gd name="T61" fmla="*/ 36 h 100"/>
                <a:gd name="T62" fmla="*/ 1 w 50"/>
                <a:gd name="T63" fmla="*/ 41 h 100"/>
                <a:gd name="T64" fmla="*/ 3 w 50"/>
                <a:gd name="T65" fmla="*/ 48 h 100"/>
                <a:gd name="T66" fmla="*/ 11 w 50"/>
                <a:gd name="T67" fmla="*/ 66 h 100"/>
                <a:gd name="T68" fmla="*/ 25 w 50"/>
                <a:gd name="T69" fmla="*/ 90 h 1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0" h="100">
                  <a:moveTo>
                    <a:pt x="25" y="90"/>
                  </a:moveTo>
                  <a:lnTo>
                    <a:pt x="28" y="94"/>
                  </a:lnTo>
                  <a:lnTo>
                    <a:pt x="32" y="96"/>
                  </a:lnTo>
                  <a:lnTo>
                    <a:pt x="41" y="99"/>
                  </a:lnTo>
                  <a:lnTo>
                    <a:pt x="47" y="100"/>
                  </a:lnTo>
                  <a:lnTo>
                    <a:pt x="50" y="100"/>
                  </a:lnTo>
                  <a:lnTo>
                    <a:pt x="44" y="98"/>
                  </a:lnTo>
                  <a:lnTo>
                    <a:pt x="40" y="96"/>
                  </a:lnTo>
                  <a:lnTo>
                    <a:pt x="36" y="91"/>
                  </a:lnTo>
                  <a:lnTo>
                    <a:pt x="32" y="87"/>
                  </a:lnTo>
                  <a:lnTo>
                    <a:pt x="26" y="76"/>
                  </a:lnTo>
                  <a:lnTo>
                    <a:pt x="20" y="65"/>
                  </a:lnTo>
                  <a:lnTo>
                    <a:pt x="17" y="55"/>
                  </a:lnTo>
                  <a:lnTo>
                    <a:pt x="15" y="46"/>
                  </a:lnTo>
                  <a:lnTo>
                    <a:pt x="12" y="36"/>
                  </a:lnTo>
                  <a:lnTo>
                    <a:pt x="11" y="31"/>
                  </a:lnTo>
                  <a:lnTo>
                    <a:pt x="12" y="25"/>
                  </a:lnTo>
                  <a:lnTo>
                    <a:pt x="15" y="20"/>
                  </a:lnTo>
                  <a:lnTo>
                    <a:pt x="18" y="17"/>
                  </a:lnTo>
                  <a:lnTo>
                    <a:pt x="24" y="12"/>
                  </a:lnTo>
                  <a:lnTo>
                    <a:pt x="27" y="11"/>
                  </a:lnTo>
                  <a:lnTo>
                    <a:pt x="25" y="5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3" y="3"/>
                  </a:lnTo>
                  <a:lnTo>
                    <a:pt x="9" y="10"/>
                  </a:lnTo>
                  <a:lnTo>
                    <a:pt x="5" y="19"/>
                  </a:lnTo>
                  <a:lnTo>
                    <a:pt x="2" y="27"/>
                  </a:lnTo>
                  <a:lnTo>
                    <a:pt x="0" y="36"/>
                  </a:lnTo>
                  <a:lnTo>
                    <a:pt x="1" y="41"/>
                  </a:lnTo>
                  <a:lnTo>
                    <a:pt x="3" y="48"/>
                  </a:lnTo>
                  <a:lnTo>
                    <a:pt x="11" y="66"/>
                  </a:lnTo>
                  <a:lnTo>
                    <a:pt x="25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7" name="Freeform 592"/>
            <p:cNvSpPr>
              <a:spLocks/>
            </p:cNvSpPr>
            <p:nvPr/>
          </p:nvSpPr>
          <p:spPr bwMode="auto">
            <a:xfrm>
              <a:off x="1569" y="2432"/>
              <a:ext cx="43" cy="107"/>
            </a:xfrm>
            <a:custGeom>
              <a:avLst/>
              <a:gdLst>
                <a:gd name="T0" fmla="*/ 14 w 43"/>
                <a:gd name="T1" fmla="*/ 34 h 107"/>
                <a:gd name="T2" fmla="*/ 20 w 43"/>
                <a:gd name="T3" fmla="*/ 35 h 107"/>
                <a:gd name="T4" fmla="*/ 26 w 43"/>
                <a:gd name="T5" fmla="*/ 37 h 107"/>
                <a:gd name="T6" fmla="*/ 30 w 43"/>
                <a:gd name="T7" fmla="*/ 40 h 107"/>
                <a:gd name="T8" fmla="*/ 33 w 43"/>
                <a:gd name="T9" fmla="*/ 42 h 107"/>
                <a:gd name="T10" fmla="*/ 33 w 43"/>
                <a:gd name="T11" fmla="*/ 44 h 107"/>
                <a:gd name="T12" fmla="*/ 31 w 43"/>
                <a:gd name="T13" fmla="*/ 52 h 107"/>
                <a:gd name="T14" fmla="*/ 29 w 43"/>
                <a:gd name="T15" fmla="*/ 60 h 107"/>
                <a:gd name="T16" fmla="*/ 29 w 43"/>
                <a:gd name="T17" fmla="*/ 65 h 107"/>
                <a:gd name="T18" fmla="*/ 29 w 43"/>
                <a:gd name="T19" fmla="*/ 69 h 107"/>
                <a:gd name="T20" fmla="*/ 31 w 43"/>
                <a:gd name="T21" fmla="*/ 81 h 107"/>
                <a:gd name="T22" fmla="*/ 31 w 43"/>
                <a:gd name="T23" fmla="*/ 94 h 107"/>
                <a:gd name="T24" fmla="*/ 31 w 43"/>
                <a:gd name="T25" fmla="*/ 107 h 107"/>
                <a:gd name="T26" fmla="*/ 34 w 43"/>
                <a:gd name="T27" fmla="*/ 95 h 107"/>
                <a:gd name="T28" fmla="*/ 35 w 43"/>
                <a:gd name="T29" fmla="*/ 79 h 107"/>
                <a:gd name="T30" fmla="*/ 37 w 43"/>
                <a:gd name="T31" fmla="*/ 61 h 107"/>
                <a:gd name="T32" fmla="*/ 41 w 43"/>
                <a:gd name="T33" fmla="*/ 58 h 107"/>
                <a:gd name="T34" fmla="*/ 43 w 43"/>
                <a:gd name="T35" fmla="*/ 55 h 107"/>
                <a:gd name="T36" fmla="*/ 43 w 43"/>
                <a:gd name="T37" fmla="*/ 51 h 107"/>
                <a:gd name="T38" fmla="*/ 43 w 43"/>
                <a:gd name="T39" fmla="*/ 48 h 107"/>
                <a:gd name="T40" fmla="*/ 41 w 43"/>
                <a:gd name="T41" fmla="*/ 43 h 107"/>
                <a:gd name="T42" fmla="*/ 39 w 43"/>
                <a:gd name="T43" fmla="*/ 42 h 107"/>
                <a:gd name="T44" fmla="*/ 37 w 43"/>
                <a:gd name="T45" fmla="*/ 35 h 107"/>
                <a:gd name="T46" fmla="*/ 35 w 43"/>
                <a:gd name="T47" fmla="*/ 29 h 107"/>
                <a:gd name="T48" fmla="*/ 31 w 43"/>
                <a:gd name="T49" fmla="*/ 25 h 107"/>
                <a:gd name="T50" fmla="*/ 28 w 43"/>
                <a:gd name="T51" fmla="*/ 23 h 107"/>
                <a:gd name="T52" fmla="*/ 23 w 43"/>
                <a:gd name="T53" fmla="*/ 19 h 107"/>
                <a:gd name="T54" fmla="*/ 22 w 43"/>
                <a:gd name="T55" fmla="*/ 19 h 107"/>
                <a:gd name="T56" fmla="*/ 19 w 43"/>
                <a:gd name="T57" fmla="*/ 12 h 107"/>
                <a:gd name="T58" fmla="*/ 15 w 43"/>
                <a:gd name="T59" fmla="*/ 8 h 107"/>
                <a:gd name="T60" fmla="*/ 12 w 43"/>
                <a:gd name="T61" fmla="*/ 4 h 107"/>
                <a:gd name="T62" fmla="*/ 9 w 43"/>
                <a:gd name="T63" fmla="*/ 2 h 107"/>
                <a:gd name="T64" fmla="*/ 3 w 43"/>
                <a:gd name="T65" fmla="*/ 0 h 107"/>
                <a:gd name="T66" fmla="*/ 0 w 43"/>
                <a:gd name="T67" fmla="*/ 0 h 107"/>
                <a:gd name="T68" fmla="*/ 6 w 43"/>
                <a:gd name="T69" fmla="*/ 4 h 107"/>
                <a:gd name="T70" fmla="*/ 11 w 43"/>
                <a:gd name="T71" fmla="*/ 10 h 107"/>
                <a:gd name="T72" fmla="*/ 14 w 43"/>
                <a:gd name="T73" fmla="*/ 16 h 107"/>
                <a:gd name="T74" fmla="*/ 15 w 43"/>
                <a:gd name="T75" fmla="*/ 21 h 107"/>
                <a:gd name="T76" fmla="*/ 15 w 43"/>
                <a:gd name="T77" fmla="*/ 26 h 107"/>
                <a:gd name="T78" fmla="*/ 14 w 43"/>
                <a:gd name="T79" fmla="*/ 31 h 107"/>
                <a:gd name="T80" fmla="*/ 14 w 43"/>
                <a:gd name="T81" fmla="*/ 34 h 10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3" h="107">
                  <a:moveTo>
                    <a:pt x="14" y="34"/>
                  </a:moveTo>
                  <a:lnTo>
                    <a:pt x="20" y="35"/>
                  </a:lnTo>
                  <a:lnTo>
                    <a:pt x="26" y="37"/>
                  </a:lnTo>
                  <a:lnTo>
                    <a:pt x="30" y="40"/>
                  </a:lnTo>
                  <a:lnTo>
                    <a:pt x="33" y="42"/>
                  </a:lnTo>
                  <a:lnTo>
                    <a:pt x="33" y="44"/>
                  </a:lnTo>
                  <a:lnTo>
                    <a:pt x="31" y="52"/>
                  </a:lnTo>
                  <a:lnTo>
                    <a:pt x="29" y="60"/>
                  </a:lnTo>
                  <a:lnTo>
                    <a:pt x="29" y="65"/>
                  </a:lnTo>
                  <a:lnTo>
                    <a:pt x="29" y="69"/>
                  </a:lnTo>
                  <a:lnTo>
                    <a:pt x="31" y="81"/>
                  </a:lnTo>
                  <a:lnTo>
                    <a:pt x="31" y="94"/>
                  </a:lnTo>
                  <a:lnTo>
                    <a:pt x="31" y="107"/>
                  </a:lnTo>
                  <a:lnTo>
                    <a:pt x="34" y="95"/>
                  </a:lnTo>
                  <a:lnTo>
                    <a:pt x="35" y="79"/>
                  </a:lnTo>
                  <a:lnTo>
                    <a:pt x="37" y="61"/>
                  </a:lnTo>
                  <a:lnTo>
                    <a:pt x="41" y="58"/>
                  </a:lnTo>
                  <a:lnTo>
                    <a:pt x="43" y="55"/>
                  </a:lnTo>
                  <a:lnTo>
                    <a:pt x="43" y="51"/>
                  </a:lnTo>
                  <a:lnTo>
                    <a:pt x="43" y="48"/>
                  </a:lnTo>
                  <a:lnTo>
                    <a:pt x="41" y="43"/>
                  </a:lnTo>
                  <a:lnTo>
                    <a:pt x="39" y="42"/>
                  </a:lnTo>
                  <a:lnTo>
                    <a:pt x="37" y="35"/>
                  </a:lnTo>
                  <a:lnTo>
                    <a:pt x="35" y="29"/>
                  </a:lnTo>
                  <a:lnTo>
                    <a:pt x="31" y="25"/>
                  </a:lnTo>
                  <a:lnTo>
                    <a:pt x="28" y="23"/>
                  </a:lnTo>
                  <a:lnTo>
                    <a:pt x="23" y="19"/>
                  </a:lnTo>
                  <a:lnTo>
                    <a:pt x="22" y="19"/>
                  </a:lnTo>
                  <a:lnTo>
                    <a:pt x="19" y="12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9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6" y="4"/>
                  </a:lnTo>
                  <a:lnTo>
                    <a:pt x="11" y="10"/>
                  </a:lnTo>
                  <a:lnTo>
                    <a:pt x="14" y="16"/>
                  </a:lnTo>
                  <a:lnTo>
                    <a:pt x="15" y="21"/>
                  </a:lnTo>
                  <a:lnTo>
                    <a:pt x="15" y="26"/>
                  </a:lnTo>
                  <a:lnTo>
                    <a:pt x="14" y="31"/>
                  </a:lnTo>
                  <a:lnTo>
                    <a:pt x="14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8" name="Freeform 593"/>
            <p:cNvSpPr>
              <a:spLocks/>
            </p:cNvSpPr>
            <p:nvPr/>
          </p:nvSpPr>
          <p:spPr bwMode="auto">
            <a:xfrm>
              <a:off x="1426" y="2515"/>
              <a:ext cx="190" cy="113"/>
            </a:xfrm>
            <a:custGeom>
              <a:avLst/>
              <a:gdLst>
                <a:gd name="T0" fmla="*/ 188 w 190"/>
                <a:gd name="T1" fmla="*/ 0 h 113"/>
                <a:gd name="T2" fmla="*/ 187 w 190"/>
                <a:gd name="T3" fmla="*/ 12 h 113"/>
                <a:gd name="T4" fmla="*/ 186 w 190"/>
                <a:gd name="T5" fmla="*/ 22 h 113"/>
                <a:gd name="T6" fmla="*/ 184 w 190"/>
                <a:gd name="T7" fmla="*/ 31 h 113"/>
                <a:gd name="T8" fmla="*/ 181 w 190"/>
                <a:gd name="T9" fmla="*/ 40 h 113"/>
                <a:gd name="T10" fmla="*/ 178 w 190"/>
                <a:gd name="T11" fmla="*/ 49 h 113"/>
                <a:gd name="T12" fmla="*/ 173 w 190"/>
                <a:gd name="T13" fmla="*/ 56 h 113"/>
                <a:gd name="T14" fmla="*/ 165 w 190"/>
                <a:gd name="T15" fmla="*/ 70 h 113"/>
                <a:gd name="T16" fmla="*/ 155 w 190"/>
                <a:gd name="T17" fmla="*/ 82 h 113"/>
                <a:gd name="T18" fmla="*/ 147 w 190"/>
                <a:gd name="T19" fmla="*/ 90 h 113"/>
                <a:gd name="T20" fmla="*/ 139 w 190"/>
                <a:gd name="T21" fmla="*/ 95 h 113"/>
                <a:gd name="T22" fmla="*/ 134 w 190"/>
                <a:gd name="T23" fmla="*/ 98 h 113"/>
                <a:gd name="T24" fmla="*/ 52 w 190"/>
                <a:gd name="T25" fmla="*/ 85 h 113"/>
                <a:gd name="T26" fmla="*/ 42 w 190"/>
                <a:gd name="T27" fmla="*/ 83 h 113"/>
                <a:gd name="T28" fmla="*/ 22 w 190"/>
                <a:gd name="T29" fmla="*/ 80 h 113"/>
                <a:gd name="T30" fmla="*/ 12 w 190"/>
                <a:gd name="T31" fmla="*/ 79 h 113"/>
                <a:gd name="T32" fmla="*/ 4 w 190"/>
                <a:gd name="T33" fmla="*/ 79 h 113"/>
                <a:gd name="T34" fmla="*/ 1 w 190"/>
                <a:gd name="T35" fmla="*/ 79 h 113"/>
                <a:gd name="T36" fmla="*/ 0 w 190"/>
                <a:gd name="T37" fmla="*/ 80 h 113"/>
                <a:gd name="T38" fmla="*/ 0 w 190"/>
                <a:gd name="T39" fmla="*/ 82 h 113"/>
                <a:gd name="T40" fmla="*/ 3 w 190"/>
                <a:gd name="T41" fmla="*/ 84 h 113"/>
                <a:gd name="T42" fmla="*/ 66 w 190"/>
                <a:gd name="T43" fmla="*/ 93 h 113"/>
                <a:gd name="T44" fmla="*/ 94 w 190"/>
                <a:gd name="T45" fmla="*/ 103 h 113"/>
                <a:gd name="T46" fmla="*/ 116 w 190"/>
                <a:gd name="T47" fmla="*/ 110 h 113"/>
                <a:gd name="T48" fmla="*/ 125 w 190"/>
                <a:gd name="T49" fmla="*/ 113 h 113"/>
                <a:gd name="T50" fmla="*/ 132 w 190"/>
                <a:gd name="T51" fmla="*/ 113 h 113"/>
                <a:gd name="T52" fmla="*/ 135 w 190"/>
                <a:gd name="T53" fmla="*/ 113 h 113"/>
                <a:gd name="T54" fmla="*/ 140 w 190"/>
                <a:gd name="T55" fmla="*/ 113 h 113"/>
                <a:gd name="T56" fmla="*/ 147 w 190"/>
                <a:gd name="T57" fmla="*/ 109 h 113"/>
                <a:gd name="T58" fmla="*/ 152 w 190"/>
                <a:gd name="T59" fmla="*/ 104 h 113"/>
                <a:gd name="T60" fmla="*/ 154 w 190"/>
                <a:gd name="T61" fmla="*/ 103 h 113"/>
                <a:gd name="T62" fmla="*/ 162 w 190"/>
                <a:gd name="T63" fmla="*/ 94 h 113"/>
                <a:gd name="T64" fmla="*/ 169 w 190"/>
                <a:gd name="T65" fmla="*/ 84 h 113"/>
                <a:gd name="T66" fmla="*/ 174 w 190"/>
                <a:gd name="T67" fmla="*/ 75 h 113"/>
                <a:gd name="T68" fmla="*/ 179 w 190"/>
                <a:gd name="T69" fmla="*/ 66 h 113"/>
                <a:gd name="T70" fmla="*/ 184 w 190"/>
                <a:gd name="T71" fmla="*/ 56 h 113"/>
                <a:gd name="T72" fmla="*/ 186 w 190"/>
                <a:gd name="T73" fmla="*/ 48 h 113"/>
                <a:gd name="T74" fmla="*/ 189 w 190"/>
                <a:gd name="T75" fmla="*/ 32 h 113"/>
                <a:gd name="T76" fmla="*/ 190 w 190"/>
                <a:gd name="T77" fmla="*/ 20 h 113"/>
                <a:gd name="T78" fmla="*/ 189 w 190"/>
                <a:gd name="T79" fmla="*/ 9 h 113"/>
                <a:gd name="T80" fmla="*/ 188 w 190"/>
                <a:gd name="T81" fmla="*/ 0 h 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0" h="113">
                  <a:moveTo>
                    <a:pt x="188" y="0"/>
                  </a:moveTo>
                  <a:lnTo>
                    <a:pt x="187" y="12"/>
                  </a:lnTo>
                  <a:lnTo>
                    <a:pt x="186" y="22"/>
                  </a:lnTo>
                  <a:lnTo>
                    <a:pt x="184" y="31"/>
                  </a:lnTo>
                  <a:lnTo>
                    <a:pt x="181" y="40"/>
                  </a:lnTo>
                  <a:lnTo>
                    <a:pt x="178" y="49"/>
                  </a:lnTo>
                  <a:lnTo>
                    <a:pt x="173" y="56"/>
                  </a:lnTo>
                  <a:lnTo>
                    <a:pt x="165" y="70"/>
                  </a:lnTo>
                  <a:lnTo>
                    <a:pt x="155" y="82"/>
                  </a:lnTo>
                  <a:lnTo>
                    <a:pt x="147" y="90"/>
                  </a:lnTo>
                  <a:lnTo>
                    <a:pt x="139" y="95"/>
                  </a:lnTo>
                  <a:lnTo>
                    <a:pt x="134" y="98"/>
                  </a:lnTo>
                  <a:lnTo>
                    <a:pt x="52" y="85"/>
                  </a:lnTo>
                  <a:lnTo>
                    <a:pt x="42" y="83"/>
                  </a:lnTo>
                  <a:lnTo>
                    <a:pt x="22" y="80"/>
                  </a:lnTo>
                  <a:lnTo>
                    <a:pt x="12" y="79"/>
                  </a:lnTo>
                  <a:lnTo>
                    <a:pt x="4" y="79"/>
                  </a:lnTo>
                  <a:lnTo>
                    <a:pt x="1" y="79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3" y="84"/>
                  </a:lnTo>
                  <a:lnTo>
                    <a:pt x="66" y="93"/>
                  </a:lnTo>
                  <a:lnTo>
                    <a:pt x="94" y="103"/>
                  </a:lnTo>
                  <a:lnTo>
                    <a:pt x="116" y="110"/>
                  </a:lnTo>
                  <a:lnTo>
                    <a:pt x="125" y="113"/>
                  </a:lnTo>
                  <a:lnTo>
                    <a:pt x="132" y="113"/>
                  </a:lnTo>
                  <a:lnTo>
                    <a:pt x="135" y="113"/>
                  </a:lnTo>
                  <a:lnTo>
                    <a:pt x="140" y="113"/>
                  </a:lnTo>
                  <a:lnTo>
                    <a:pt x="147" y="109"/>
                  </a:lnTo>
                  <a:lnTo>
                    <a:pt x="152" y="104"/>
                  </a:lnTo>
                  <a:lnTo>
                    <a:pt x="154" y="103"/>
                  </a:lnTo>
                  <a:lnTo>
                    <a:pt x="162" y="94"/>
                  </a:lnTo>
                  <a:lnTo>
                    <a:pt x="169" y="84"/>
                  </a:lnTo>
                  <a:lnTo>
                    <a:pt x="174" y="75"/>
                  </a:lnTo>
                  <a:lnTo>
                    <a:pt x="179" y="66"/>
                  </a:lnTo>
                  <a:lnTo>
                    <a:pt x="184" y="56"/>
                  </a:lnTo>
                  <a:lnTo>
                    <a:pt x="186" y="48"/>
                  </a:lnTo>
                  <a:lnTo>
                    <a:pt x="189" y="32"/>
                  </a:lnTo>
                  <a:lnTo>
                    <a:pt x="190" y="20"/>
                  </a:lnTo>
                  <a:lnTo>
                    <a:pt x="189" y="9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09" name="Freeform 594"/>
            <p:cNvSpPr>
              <a:spLocks/>
            </p:cNvSpPr>
            <p:nvPr/>
          </p:nvSpPr>
          <p:spPr bwMode="auto">
            <a:xfrm>
              <a:off x="1342" y="2479"/>
              <a:ext cx="179" cy="181"/>
            </a:xfrm>
            <a:custGeom>
              <a:avLst/>
              <a:gdLst>
                <a:gd name="T0" fmla="*/ 18 w 179"/>
                <a:gd name="T1" fmla="*/ 42 h 181"/>
                <a:gd name="T2" fmla="*/ 18 w 179"/>
                <a:gd name="T3" fmla="*/ 36 h 181"/>
                <a:gd name="T4" fmla="*/ 18 w 179"/>
                <a:gd name="T5" fmla="*/ 21 h 181"/>
                <a:gd name="T6" fmla="*/ 17 w 179"/>
                <a:gd name="T7" fmla="*/ 14 h 181"/>
                <a:gd name="T8" fmla="*/ 14 w 179"/>
                <a:gd name="T9" fmla="*/ 8 h 181"/>
                <a:gd name="T10" fmla="*/ 13 w 179"/>
                <a:gd name="T11" fmla="*/ 3 h 181"/>
                <a:gd name="T12" fmla="*/ 11 w 179"/>
                <a:gd name="T13" fmla="*/ 2 h 181"/>
                <a:gd name="T14" fmla="*/ 10 w 179"/>
                <a:gd name="T15" fmla="*/ 1 h 181"/>
                <a:gd name="T16" fmla="*/ 9 w 179"/>
                <a:gd name="T17" fmla="*/ 0 h 181"/>
                <a:gd name="T18" fmla="*/ 8 w 179"/>
                <a:gd name="T19" fmla="*/ 0 h 181"/>
                <a:gd name="T20" fmla="*/ 6 w 179"/>
                <a:gd name="T21" fmla="*/ 0 h 181"/>
                <a:gd name="T22" fmla="*/ 6 w 179"/>
                <a:gd name="T23" fmla="*/ 1 h 181"/>
                <a:gd name="T24" fmla="*/ 5 w 179"/>
                <a:gd name="T25" fmla="*/ 5 h 181"/>
                <a:gd name="T26" fmla="*/ 3 w 179"/>
                <a:gd name="T27" fmla="*/ 6 h 181"/>
                <a:gd name="T28" fmla="*/ 1 w 179"/>
                <a:gd name="T29" fmla="*/ 9 h 181"/>
                <a:gd name="T30" fmla="*/ 0 w 179"/>
                <a:gd name="T31" fmla="*/ 11 h 181"/>
                <a:gd name="T32" fmla="*/ 0 w 179"/>
                <a:gd name="T33" fmla="*/ 13 h 181"/>
                <a:gd name="T34" fmla="*/ 0 w 179"/>
                <a:gd name="T35" fmla="*/ 17 h 181"/>
                <a:gd name="T36" fmla="*/ 3 w 179"/>
                <a:gd name="T37" fmla="*/ 21 h 181"/>
                <a:gd name="T38" fmla="*/ 9 w 179"/>
                <a:gd name="T39" fmla="*/ 27 h 181"/>
                <a:gd name="T40" fmla="*/ 9 w 179"/>
                <a:gd name="T41" fmla="*/ 29 h 181"/>
                <a:gd name="T42" fmla="*/ 10 w 179"/>
                <a:gd name="T43" fmla="*/ 40 h 181"/>
                <a:gd name="T44" fmla="*/ 12 w 179"/>
                <a:gd name="T45" fmla="*/ 47 h 181"/>
                <a:gd name="T46" fmla="*/ 16 w 179"/>
                <a:gd name="T47" fmla="*/ 57 h 181"/>
                <a:gd name="T48" fmla="*/ 21 w 179"/>
                <a:gd name="T49" fmla="*/ 67 h 181"/>
                <a:gd name="T50" fmla="*/ 28 w 179"/>
                <a:gd name="T51" fmla="*/ 81 h 181"/>
                <a:gd name="T52" fmla="*/ 33 w 179"/>
                <a:gd name="T53" fmla="*/ 87 h 181"/>
                <a:gd name="T54" fmla="*/ 37 w 179"/>
                <a:gd name="T55" fmla="*/ 91 h 181"/>
                <a:gd name="T56" fmla="*/ 42 w 179"/>
                <a:gd name="T57" fmla="*/ 94 h 181"/>
                <a:gd name="T58" fmla="*/ 47 w 179"/>
                <a:gd name="T59" fmla="*/ 96 h 181"/>
                <a:gd name="T60" fmla="*/ 56 w 179"/>
                <a:gd name="T61" fmla="*/ 100 h 181"/>
                <a:gd name="T62" fmla="*/ 59 w 179"/>
                <a:gd name="T63" fmla="*/ 104 h 181"/>
                <a:gd name="T64" fmla="*/ 61 w 179"/>
                <a:gd name="T65" fmla="*/ 107 h 181"/>
                <a:gd name="T66" fmla="*/ 65 w 179"/>
                <a:gd name="T67" fmla="*/ 114 h 181"/>
                <a:gd name="T68" fmla="*/ 68 w 179"/>
                <a:gd name="T69" fmla="*/ 121 h 181"/>
                <a:gd name="T70" fmla="*/ 76 w 179"/>
                <a:gd name="T71" fmla="*/ 131 h 181"/>
                <a:gd name="T72" fmla="*/ 83 w 179"/>
                <a:gd name="T73" fmla="*/ 138 h 181"/>
                <a:gd name="T74" fmla="*/ 92 w 179"/>
                <a:gd name="T75" fmla="*/ 145 h 181"/>
                <a:gd name="T76" fmla="*/ 106 w 179"/>
                <a:gd name="T77" fmla="*/ 153 h 181"/>
                <a:gd name="T78" fmla="*/ 110 w 179"/>
                <a:gd name="T79" fmla="*/ 157 h 181"/>
                <a:gd name="T80" fmla="*/ 121 w 179"/>
                <a:gd name="T81" fmla="*/ 166 h 181"/>
                <a:gd name="T82" fmla="*/ 129 w 179"/>
                <a:gd name="T83" fmla="*/ 170 h 181"/>
                <a:gd name="T84" fmla="*/ 138 w 179"/>
                <a:gd name="T85" fmla="*/ 175 h 181"/>
                <a:gd name="T86" fmla="*/ 148 w 179"/>
                <a:gd name="T87" fmla="*/ 178 h 181"/>
                <a:gd name="T88" fmla="*/ 160 w 179"/>
                <a:gd name="T89" fmla="*/ 181 h 181"/>
                <a:gd name="T90" fmla="*/ 164 w 179"/>
                <a:gd name="T91" fmla="*/ 178 h 181"/>
                <a:gd name="T92" fmla="*/ 173 w 179"/>
                <a:gd name="T93" fmla="*/ 173 h 181"/>
                <a:gd name="T94" fmla="*/ 177 w 179"/>
                <a:gd name="T95" fmla="*/ 169 h 181"/>
                <a:gd name="T96" fmla="*/ 179 w 179"/>
                <a:gd name="T97" fmla="*/ 166 h 181"/>
                <a:gd name="T98" fmla="*/ 179 w 179"/>
                <a:gd name="T99" fmla="*/ 162 h 181"/>
                <a:gd name="T100" fmla="*/ 179 w 179"/>
                <a:gd name="T101" fmla="*/ 161 h 181"/>
                <a:gd name="T102" fmla="*/ 178 w 179"/>
                <a:gd name="T103" fmla="*/ 161 h 181"/>
                <a:gd name="T104" fmla="*/ 166 w 179"/>
                <a:gd name="T105" fmla="*/ 161 h 181"/>
                <a:gd name="T106" fmla="*/ 156 w 179"/>
                <a:gd name="T107" fmla="*/ 162 h 181"/>
                <a:gd name="T108" fmla="*/ 148 w 179"/>
                <a:gd name="T109" fmla="*/ 163 h 181"/>
                <a:gd name="T110" fmla="*/ 137 w 179"/>
                <a:gd name="T111" fmla="*/ 155 h 181"/>
                <a:gd name="T112" fmla="*/ 124 w 179"/>
                <a:gd name="T113" fmla="*/ 146 h 181"/>
                <a:gd name="T114" fmla="*/ 108 w 179"/>
                <a:gd name="T115" fmla="*/ 137 h 181"/>
                <a:gd name="T116" fmla="*/ 83 w 179"/>
                <a:gd name="T117" fmla="*/ 126 h 181"/>
                <a:gd name="T118" fmla="*/ 18 w 179"/>
                <a:gd name="T119" fmla="*/ 42 h 1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79" h="181">
                  <a:moveTo>
                    <a:pt x="18" y="42"/>
                  </a:moveTo>
                  <a:lnTo>
                    <a:pt x="18" y="36"/>
                  </a:lnTo>
                  <a:lnTo>
                    <a:pt x="18" y="21"/>
                  </a:lnTo>
                  <a:lnTo>
                    <a:pt x="17" y="14"/>
                  </a:lnTo>
                  <a:lnTo>
                    <a:pt x="14" y="8"/>
                  </a:lnTo>
                  <a:lnTo>
                    <a:pt x="13" y="3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5" y="5"/>
                  </a:lnTo>
                  <a:lnTo>
                    <a:pt x="3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9" y="27"/>
                  </a:lnTo>
                  <a:lnTo>
                    <a:pt x="9" y="29"/>
                  </a:lnTo>
                  <a:lnTo>
                    <a:pt x="10" y="40"/>
                  </a:lnTo>
                  <a:lnTo>
                    <a:pt x="12" y="47"/>
                  </a:lnTo>
                  <a:lnTo>
                    <a:pt x="16" y="57"/>
                  </a:lnTo>
                  <a:lnTo>
                    <a:pt x="21" y="67"/>
                  </a:lnTo>
                  <a:lnTo>
                    <a:pt x="28" y="81"/>
                  </a:lnTo>
                  <a:lnTo>
                    <a:pt x="33" y="87"/>
                  </a:lnTo>
                  <a:lnTo>
                    <a:pt x="37" y="91"/>
                  </a:lnTo>
                  <a:lnTo>
                    <a:pt x="42" y="94"/>
                  </a:lnTo>
                  <a:lnTo>
                    <a:pt x="47" y="96"/>
                  </a:lnTo>
                  <a:lnTo>
                    <a:pt x="56" y="100"/>
                  </a:lnTo>
                  <a:lnTo>
                    <a:pt x="59" y="104"/>
                  </a:lnTo>
                  <a:lnTo>
                    <a:pt x="61" y="107"/>
                  </a:lnTo>
                  <a:lnTo>
                    <a:pt x="65" y="114"/>
                  </a:lnTo>
                  <a:lnTo>
                    <a:pt x="68" y="121"/>
                  </a:lnTo>
                  <a:lnTo>
                    <a:pt x="76" y="131"/>
                  </a:lnTo>
                  <a:lnTo>
                    <a:pt x="83" y="138"/>
                  </a:lnTo>
                  <a:lnTo>
                    <a:pt x="92" y="145"/>
                  </a:lnTo>
                  <a:lnTo>
                    <a:pt x="106" y="153"/>
                  </a:lnTo>
                  <a:lnTo>
                    <a:pt x="110" y="157"/>
                  </a:lnTo>
                  <a:lnTo>
                    <a:pt x="121" y="166"/>
                  </a:lnTo>
                  <a:lnTo>
                    <a:pt x="129" y="170"/>
                  </a:lnTo>
                  <a:lnTo>
                    <a:pt x="138" y="175"/>
                  </a:lnTo>
                  <a:lnTo>
                    <a:pt x="148" y="178"/>
                  </a:lnTo>
                  <a:lnTo>
                    <a:pt x="160" y="181"/>
                  </a:lnTo>
                  <a:lnTo>
                    <a:pt x="164" y="178"/>
                  </a:lnTo>
                  <a:lnTo>
                    <a:pt x="173" y="173"/>
                  </a:lnTo>
                  <a:lnTo>
                    <a:pt x="177" y="169"/>
                  </a:lnTo>
                  <a:lnTo>
                    <a:pt x="179" y="166"/>
                  </a:lnTo>
                  <a:lnTo>
                    <a:pt x="179" y="162"/>
                  </a:lnTo>
                  <a:lnTo>
                    <a:pt x="179" y="161"/>
                  </a:lnTo>
                  <a:lnTo>
                    <a:pt x="178" y="161"/>
                  </a:lnTo>
                  <a:lnTo>
                    <a:pt x="166" y="161"/>
                  </a:lnTo>
                  <a:lnTo>
                    <a:pt x="156" y="162"/>
                  </a:lnTo>
                  <a:lnTo>
                    <a:pt x="148" y="163"/>
                  </a:lnTo>
                  <a:lnTo>
                    <a:pt x="137" y="155"/>
                  </a:lnTo>
                  <a:lnTo>
                    <a:pt x="124" y="146"/>
                  </a:lnTo>
                  <a:lnTo>
                    <a:pt x="108" y="137"/>
                  </a:lnTo>
                  <a:lnTo>
                    <a:pt x="83" y="126"/>
                  </a:lnTo>
                  <a:lnTo>
                    <a:pt x="18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85" name="Freeform 595"/>
          <p:cNvSpPr>
            <a:spLocks/>
          </p:cNvSpPr>
          <p:nvPr/>
        </p:nvSpPr>
        <p:spPr bwMode="auto">
          <a:xfrm>
            <a:off x="3536950" y="3787775"/>
            <a:ext cx="468313" cy="454025"/>
          </a:xfrm>
          <a:custGeom>
            <a:avLst/>
            <a:gdLst>
              <a:gd name="T0" fmla="*/ 163513 w 295"/>
              <a:gd name="T1" fmla="*/ 25400 h 286"/>
              <a:gd name="T2" fmla="*/ 201613 w 295"/>
              <a:gd name="T3" fmla="*/ 4763 h 286"/>
              <a:gd name="T4" fmla="*/ 219075 w 295"/>
              <a:gd name="T5" fmla="*/ 0 h 286"/>
              <a:gd name="T6" fmla="*/ 227013 w 295"/>
              <a:gd name="T7" fmla="*/ 1588 h 286"/>
              <a:gd name="T8" fmla="*/ 246063 w 295"/>
              <a:gd name="T9" fmla="*/ 11113 h 286"/>
              <a:gd name="T10" fmla="*/ 265113 w 295"/>
              <a:gd name="T11" fmla="*/ 14288 h 286"/>
              <a:gd name="T12" fmla="*/ 276225 w 295"/>
              <a:gd name="T13" fmla="*/ 14288 h 286"/>
              <a:gd name="T14" fmla="*/ 296863 w 295"/>
              <a:gd name="T15" fmla="*/ 22225 h 286"/>
              <a:gd name="T16" fmla="*/ 309563 w 295"/>
              <a:gd name="T17" fmla="*/ 31750 h 286"/>
              <a:gd name="T18" fmla="*/ 325438 w 295"/>
              <a:gd name="T19" fmla="*/ 44450 h 286"/>
              <a:gd name="T20" fmla="*/ 373063 w 295"/>
              <a:gd name="T21" fmla="*/ 60325 h 286"/>
              <a:gd name="T22" fmla="*/ 400050 w 295"/>
              <a:gd name="T23" fmla="*/ 74613 h 286"/>
              <a:gd name="T24" fmla="*/ 409575 w 295"/>
              <a:gd name="T25" fmla="*/ 82550 h 286"/>
              <a:gd name="T26" fmla="*/ 430213 w 295"/>
              <a:gd name="T27" fmla="*/ 85725 h 286"/>
              <a:gd name="T28" fmla="*/ 446088 w 295"/>
              <a:gd name="T29" fmla="*/ 93663 h 286"/>
              <a:gd name="T30" fmla="*/ 461963 w 295"/>
              <a:gd name="T31" fmla="*/ 111125 h 286"/>
              <a:gd name="T32" fmla="*/ 465138 w 295"/>
              <a:gd name="T33" fmla="*/ 127000 h 286"/>
              <a:gd name="T34" fmla="*/ 468313 w 295"/>
              <a:gd name="T35" fmla="*/ 153988 h 286"/>
              <a:gd name="T36" fmla="*/ 460375 w 295"/>
              <a:gd name="T37" fmla="*/ 192088 h 286"/>
              <a:gd name="T38" fmla="*/ 450850 w 295"/>
              <a:gd name="T39" fmla="*/ 252413 h 286"/>
              <a:gd name="T40" fmla="*/ 450850 w 295"/>
              <a:gd name="T41" fmla="*/ 269875 h 286"/>
              <a:gd name="T42" fmla="*/ 444500 w 295"/>
              <a:gd name="T43" fmla="*/ 303213 h 286"/>
              <a:gd name="T44" fmla="*/ 433388 w 295"/>
              <a:gd name="T45" fmla="*/ 328613 h 286"/>
              <a:gd name="T46" fmla="*/ 414338 w 295"/>
              <a:gd name="T47" fmla="*/ 355600 h 286"/>
              <a:gd name="T48" fmla="*/ 385763 w 295"/>
              <a:gd name="T49" fmla="*/ 384175 h 286"/>
              <a:gd name="T50" fmla="*/ 342900 w 295"/>
              <a:gd name="T51" fmla="*/ 404813 h 286"/>
              <a:gd name="T52" fmla="*/ 311150 w 295"/>
              <a:gd name="T53" fmla="*/ 423863 h 286"/>
              <a:gd name="T54" fmla="*/ 293688 w 295"/>
              <a:gd name="T55" fmla="*/ 438150 h 286"/>
              <a:gd name="T56" fmla="*/ 257175 w 295"/>
              <a:gd name="T57" fmla="*/ 450850 h 286"/>
              <a:gd name="T58" fmla="*/ 214313 w 295"/>
              <a:gd name="T59" fmla="*/ 454025 h 286"/>
              <a:gd name="T60" fmla="*/ 185738 w 295"/>
              <a:gd name="T61" fmla="*/ 450850 h 286"/>
              <a:gd name="T62" fmla="*/ 155575 w 295"/>
              <a:gd name="T63" fmla="*/ 434975 h 286"/>
              <a:gd name="T64" fmla="*/ 125413 w 295"/>
              <a:gd name="T65" fmla="*/ 411163 h 286"/>
              <a:gd name="T66" fmla="*/ 107950 w 295"/>
              <a:gd name="T67" fmla="*/ 387350 h 286"/>
              <a:gd name="T68" fmla="*/ 88900 w 295"/>
              <a:gd name="T69" fmla="*/ 354013 h 286"/>
              <a:gd name="T70" fmla="*/ 71438 w 295"/>
              <a:gd name="T71" fmla="*/ 327025 h 286"/>
              <a:gd name="T72" fmla="*/ 46038 w 295"/>
              <a:gd name="T73" fmla="*/ 304800 h 286"/>
              <a:gd name="T74" fmla="*/ 30163 w 295"/>
              <a:gd name="T75" fmla="*/ 285750 h 286"/>
              <a:gd name="T76" fmla="*/ 12700 w 295"/>
              <a:gd name="T77" fmla="*/ 247650 h 286"/>
              <a:gd name="T78" fmla="*/ 7938 w 295"/>
              <a:gd name="T79" fmla="*/ 214313 h 286"/>
              <a:gd name="T80" fmla="*/ 11113 w 295"/>
              <a:gd name="T81" fmla="*/ 188913 h 286"/>
              <a:gd name="T82" fmla="*/ 1588 w 295"/>
              <a:gd name="T83" fmla="*/ 173038 h 286"/>
              <a:gd name="T84" fmla="*/ 1588 w 295"/>
              <a:gd name="T85" fmla="*/ 160338 h 286"/>
              <a:gd name="T86" fmla="*/ 12700 w 295"/>
              <a:gd name="T87" fmla="*/ 149225 h 286"/>
              <a:gd name="T88" fmla="*/ 22225 w 295"/>
              <a:gd name="T89" fmla="*/ 139700 h 286"/>
              <a:gd name="T90" fmla="*/ 26988 w 295"/>
              <a:gd name="T91" fmla="*/ 142875 h 286"/>
              <a:gd name="T92" fmla="*/ 31750 w 295"/>
              <a:gd name="T93" fmla="*/ 134938 h 286"/>
              <a:gd name="T94" fmla="*/ 34925 w 295"/>
              <a:gd name="T95" fmla="*/ 134938 h 286"/>
              <a:gd name="T96" fmla="*/ 46038 w 295"/>
              <a:gd name="T97" fmla="*/ 76200 h 286"/>
              <a:gd name="T98" fmla="*/ 55563 w 295"/>
              <a:gd name="T99" fmla="*/ 57150 h 286"/>
              <a:gd name="T100" fmla="*/ 57150 w 295"/>
              <a:gd name="T101" fmla="*/ 50800 h 286"/>
              <a:gd name="T102" fmla="*/ 71438 w 295"/>
              <a:gd name="T103" fmla="*/ 39688 h 286"/>
              <a:gd name="T104" fmla="*/ 87313 w 295"/>
              <a:gd name="T105" fmla="*/ 39688 h 286"/>
              <a:gd name="T106" fmla="*/ 107950 w 295"/>
              <a:gd name="T107" fmla="*/ 25400 h 286"/>
              <a:gd name="T108" fmla="*/ 119063 w 295"/>
              <a:gd name="T109" fmla="*/ 17463 h 286"/>
              <a:gd name="T110" fmla="*/ 133350 w 295"/>
              <a:gd name="T111" fmla="*/ 12700 h 286"/>
              <a:gd name="T112" fmla="*/ 144463 w 295"/>
              <a:gd name="T113" fmla="*/ 17463 h 286"/>
              <a:gd name="T114" fmla="*/ 149225 w 295"/>
              <a:gd name="T115" fmla="*/ 26988 h 28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5" h="286">
                <a:moveTo>
                  <a:pt x="96" y="20"/>
                </a:moveTo>
                <a:lnTo>
                  <a:pt x="103" y="16"/>
                </a:lnTo>
                <a:lnTo>
                  <a:pt x="118" y="7"/>
                </a:lnTo>
                <a:lnTo>
                  <a:pt x="127" y="3"/>
                </a:lnTo>
                <a:lnTo>
                  <a:pt x="134" y="0"/>
                </a:lnTo>
                <a:lnTo>
                  <a:pt x="138" y="0"/>
                </a:lnTo>
                <a:lnTo>
                  <a:pt x="141" y="0"/>
                </a:lnTo>
                <a:lnTo>
                  <a:pt x="143" y="1"/>
                </a:lnTo>
                <a:lnTo>
                  <a:pt x="145" y="2"/>
                </a:lnTo>
                <a:lnTo>
                  <a:pt x="155" y="7"/>
                </a:lnTo>
                <a:lnTo>
                  <a:pt x="164" y="9"/>
                </a:lnTo>
                <a:lnTo>
                  <a:pt x="167" y="9"/>
                </a:lnTo>
                <a:lnTo>
                  <a:pt x="171" y="9"/>
                </a:lnTo>
                <a:lnTo>
                  <a:pt x="174" y="9"/>
                </a:lnTo>
                <a:lnTo>
                  <a:pt x="182" y="11"/>
                </a:lnTo>
                <a:lnTo>
                  <a:pt x="187" y="14"/>
                </a:lnTo>
                <a:lnTo>
                  <a:pt x="191" y="16"/>
                </a:lnTo>
                <a:lnTo>
                  <a:pt x="195" y="20"/>
                </a:lnTo>
                <a:lnTo>
                  <a:pt x="196" y="27"/>
                </a:lnTo>
                <a:lnTo>
                  <a:pt x="205" y="28"/>
                </a:lnTo>
                <a:lnTo>
                  <a:pt x="224" y="34"/>
                </a:lnTo>
                <a:lnTo>
                  <a:pt x="235" y="38"/>
                </a:lnTo>
                <a:lnTo>
                  <a:pt x="244" y="42"/>
                </a:lnTo>
                <a:lnTo>
                  <a:pt x="252" y="47"/>
                </a:lnTo>
                <a:lnTo>
                  <a:pt x="256" y="50"/>
                </a:lnTo>
                <a:lnTo>
                  <a:pt x="258" y="52"/>
                </a:lnTo>
                <a:lnTo>
                  <a:pt x="261" y="52"/>
                </a:lnTo>
                <a:lnTo>
                  <a:pt x="271" y="54"/>
                </a:lnTo>
                <a:lnTo>
                  <a:pt x="276" y="56"/>
                </a:lnTo>
                <a:lnTo>
                  <a:pt x="281" y="59"/>
                </a:lnTo>
                <a:lnTo>
                  <a:pt x="287" y="63"/>
                </a:lnTo>
                <a:lnTo>
                  <a:pt x="291" y="70"/>
                </a:lnTo>
                <a:lnTo>
                  <a:pt x="292" y="74"/>
                </a:lnTo>
                <a:lnTo>
                  <a:pt x="293" y="80"/>
                </a:lnTo>
                <a:lnTo>
                  <a:pt x="295" y="88"/>
                </a:lnTo>
                <a:lnTo>
                  <a:pt x="295" y="97"/>
                </a:lnTo>
                <a:lnTo>
                  <a:pt x="293" y="109"/>
                </a:lnTo>
                <a:lnTo>
                  <a:pt x="290" y="121"/>
                </a:lnTo>
                <a:lnTo>
                  <a:pt x="283" y="135"/>
                </a:lnTo>
                <a:lnTo>
                  <a:pt x="284" y="159"/>
                </a:lnTo>
                <a:lnTo>
                  <a:pt x="284" y="161"/>
                </a:lnTo>
                <a:lnTo>
                  <a:pt x="284" y="170"/>
                </a:lnTo>
                <a:lnTo>
                  <a:pt x="282" y="183"/>
                </a:lnTo>
                <a:lnTo>
                  <a:pt x="280" y="191"/>
                </a:lnTo>
                <a:lnTo>
                  <a:pt x="277" y="199"/>
                </a:lnTo>
                <a:lnTo>
                  <a:pt x="273" y="207"/>
                </a:lnTo>
                <a:lnTo>
                  <a:pt x="268" y="215"/>
                </a:lnTo>
                <a:lnTo>
                  <a:pt x="261" y="224"/>
                </a:lnTo>
                <a:lnTo>
                  <a:pt x="252" y="232"/>
                </a:lnTo>
                <a:lnTo>
                  <a:pt x="243" y="242"/>
                </a:lnTo>
                <a:lnTo>
                  <a:pt x="230" y="248"/>
                </a:lnTo>
                <a:lnTo>
                  <a:pt x="216" y="255"/>
                </a:lnTo>
                <a:lnTo>
                  <a:pt x="200" y="262"/>
                </a:lnTo>
                <a:lnTo>
                  <a:pt x="196" y="267"/>
                </a:lnTo>
                <a:lnTo>
                  <a:pt x="191" y="271"/>
                </a:lnTo>
                <a:lnTo>
                  <a:pt x="185" y="276"/>
                </a:lnTo>
                <a:lnTo>
                  <a:pt x="175" y="280"/>
                </a:lnTo>
                <a:lnTo>
                  <a:pt x="162" y="284"/>
                </a:lnTo>
                <a:lnTo>
                  <a:pt x="146" y="286"/>
                </a:lnTo>
                <a:lnTo>
                  <a:pt x="135" y="286"/>
                </a:lnTo>
                <a:lnTo>
                  <a:pt x="125" y="286"/>
                </a:lnTo>
                <a:lnTo>
                  <a:pt x="117" y="284"/>
                </a:lnTo>
                <a:lnTo>
                  <a:pt x="108" y="280"/>
                </a:lnTo>
                <a:lnTo>
                  <a:pt x="98" y="274"/>
                </a:lnTo>
                <a:lnTo>
                  <a:pt x="85" y="264"/>
                </a:lnTo>
                <a:lnTo>
                  <a:pt x="79" y="259"/>
                </a:lnTo>
                <a:lnTo>
                  <a:pt x="73" y="252"/>
                </a:lnTo>
                <a:lnTo>
                  <a:pt x="68" y="244"/>
                </a:lnTo>
                <a:lnTo>
                  <a:pt x="62" y="233"/>
                </a:lnTo>
                <a:lnTo>
                  <a:pt x="56" y="223"/>
                </a:lnTo>
                <a:lnTo>
                  <a:pt x="52" y="211"/>
                </a:lnTo>
                <a:lnTo>
                  <a:pt x="45" y="206"/>
                </a:lnTo>
                <a:lnTo>
                  <a:pt x="38" y="200"/>
                </a:lnTo>
                <a:lnTo>
                  <a:pt x="29" y="192"/>
                </a:lnTo>
                <a:lnTo>
                  <a:pt x="23" y="185"/>
                </a:lnTo>
                <a:lnTo>
                  <a:pt x="19" y="180"/>
                </a:lnTo>
                <a:lnTo>
                  <a:pt x="12" y="167"/>
                </a:lnTo>
                <a:lnTo>
                  <a:pt x="8" y="156"/>
                </a:lnTo>
                <a:lnTo>
                  <a:pt x="6" y="144"/>
                </a:lnTo>
                <a:lnTo>
                  <a:pt x="5" y="135"/>
                </a:lnTo>
                <a:lnTo>
                  <a:pt x="6" y="127"/>
                </a:lnTo>
                <a:lnTo>
                  <a:pt x="7" y="119"/>
                </a:lnTo>
                <a:lnTo>
                  <a:pt x="5" y="117"/>
                </a:lnTo>
                <a:lnTo>
                  <a:pt x="1" y="109"/>
                </a:lnTo>
                <a:lnTo>
                  <a:pt x="0" y="105"/>
                </a:lnTo>
                <a:lnTo>
                  <a:pt x="1" y="101"/>
                </a:lnTo>
                <a:lnTo>
                  <a:pt x="4" y="97"/>
                </a:lnTo>
                <a:lnTo>
                  <a:pt x="8" y="94"/>
                </a:lnTo>
                <a:lnTo>
                  <a:pt x="12" y="89"/>
                </a:lnTo>
                <a:lnTo>
                  <a:pt x="14" y="88"/>
                </a:lnTo>
                <a:lnTo>
                  <a:pt x="16" y="88"/>
                </a:lnTo>
                <a:lnTo>
                  <a:pt x="17" y="90"/>
                </a:lnTo>
                <a:lnTo>
                  <a:pt x="19" y="86"/>
                </a:lnTo>
                <a:lnTo>
                  <a:pt x="20" y="85"/>
                </a:lnTo>
                <a:lnTo>
                  <a:pt x="21" y="83"/>
                </a:lnTo>
                <a:lnTo>
                  <a:pt x="22" y="85"/>
                </a:lnTo>
                <a:lnTo>
                  <a:pt x="25" y="64"/>
                </a:lnTo>
                <a:lnTo>
                  <a:pt x="29" y="48"/>
                </a:lnTo>
                <a:lnTo>
                  <a:pt x="32" y="41"/>
                </a:lnTo>
                <a:lnTo>
                  <a:pt x="35" y="36"/>
                </a:lnTo>
                <a:lnTo>
                  <a:pt x="35" y="35"/>
                </a:lnTo>
                <a:lnTo>
                  <a:pt x="36" y="32"/>
                </a:lnTo>
                <a:lnTo>
                  <a:pt x="39" y="28"/>
                </a:lnTo>
                <a:lnTo>
                  <a:pt x="45" y="25"/>
                </a:lnTo>
                <a:lnTo>
                  <a:pt x="51" y="25"/>
                </a:lnTo>
                <a:lnTo>
                  <a:pt x="55" y="25"/>
                </a:lnTo>
                <a:lnTo>
                  <a:pt x="59" y="25"/>
                </a:lnTo>
                <a:lnTo>
                  <a:pt x="68" y="16"/>
                </a:lnTo>
                <a:lnTo>
                  <a:pt x="71" y="14"/>
                </a:lnTo>
                <a:lnTo>
                  <a:pt x="75" y="11"/>
                </a:lnTo>
                <a:lnTo>
                  <a:pt x="79" y="9"/>
                </a:lnTo>
                <a:lnTo>
                  <a:pt x="84" y="8"/>
                </a:lnTo>
                <a:lnTo>
                  <a:pt x="88" y="10"/>
                </a:lnTo>
                <a:lnTo>
                  <a:pt x="91" y="11"/>
                </a:lnTo>
                <a:lnTo>
                  <a:pt x="93" y="14"/>
                </a:lnTo>
                <a:lnTo>
                  <a:pt x="94" y="17"/>
                </a:lnTo>
                <a:lnTo>
                  <a:pt x="96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86" name="Freeform 596"/>
          <p:cNvSpPr>
            <a:spLocks/>
          </p:cNvSpPr>
          <p:nvPr/>
        </p:nvSpPr>
        <p:spPr bwMode="auto">
          <a:xfrm>
            <a:off x="3763963" y="3903663"/>
            <a:ext cx="3175" cy="1587"/>
          </a:xfrm>
          <a:custGeom>
            <a:avLst/>
            <a:gdLst>
              <a:gd name="T0" fmla="*/ 3175 w 2"/>
              <a:gd name="T1" fmla="*/ 1587 h 1"/>
              <a:gd name="T2" fmla="*/ 0 w 2"/>
              <a:gd name="T3" fmla="*/ 0 h 1"/>
              <a:gd name="T4" fmla="*/ 0 w 2"/>
              <a:gd name="T5" fmla="*/ 1587 h 1"/>
              <a:gd name="T6" fmla="*/ 3175 w 2"/>
              <a:gd name="T7" fmla="*/ 1587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1">
                <a:moveTo>
                  <a:pt x="2" y="1"/>
                </a:moveTo>
                <a:lnTo>
                  <a:pt x="0" y="0"/>
                </a:lnTo>
                <a:lnTo>
                  <a:pt x="0" y="1"/>
                </a:lnTo>
                <a:lnTo>
                  <a:pt x="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87" name="Group 597"/>
          <p:cNvGrpSpPr>
            <a:grpSpLocks/>
          </p:cNvGrpSpPr>
          <p:nvPr/>
        </p:nvGrpSpPr>
        <p:grpSpPr bwMode="auto">
          <a:xfrm>
            <a:off x="3546475" y="3805238"/>
            <a:ext cx="449263" cy="417512"/>
            <a:chOff x="2234" y="2397"/>
            <a:chExt cx="283" cy="263"/>
          </a:xfrm>
        </p:grpSpPr>
        <p:sp>
          <p:nvSpPr>
            <p:cNvPr id="5470" name="Freeform 598"/>
            <p:cNvSpPr>
              <a:spLocks/>
            </p:cNvSpPr>
            <p:nvPr/>
          </p:nvSpPr>
          <p:spPr bwMode="auto">
            <a:xfrm>
              <a:off x="2432" y="2422"/>
              <a:ext cx="38" cy="76"/>
            </a:xfrm>
            <a:custGeom>
              <a:avLst/>
              <a:gdLst>
                <a:gd name="T0" fmla="*/ 0 w 38"/>
                <a:gd name="T1" fmla="*/ 0 h 76"/>
                <a:gd name="T2" fmla="*/ 6 w 38"/>
                <a:gd name="T3" fmla="*/ 6 h 76"/>
                <a:gd name="T4" fmla="*/ 12 w 38"/>
                <a:gd name="T5" fmla="*/ 13 h 76"/>
                <a:gd name="T6" fmla="*/ 17 w 38"/>
                <a:gd name="T7" fmla="*/ 21 h 76"/>
                <a:gd name="T8" fmla="*/ 23 w 38"/>
                <a:gd name="T9" fmla="*/ 31 h 76"/>
                <a:gd name="T10" fmla="*/ 26 w 38"/>
                <a:gd name="T11" fmla="*/ 42 h 76"/>
                <a:gd name="T12" fmla="*/ 28 w 38"/>
                <a:gd name="T13" fmla="*/ 47 h 76"/>
                <a:gd name="T14" fmla="*/ 29 w 38"/>
                <a:gd name="T15" fmla="*/ 52 h 76"/>
                <a:gd name="T16" fmla="*/ 28 w 38"/>
                <a:gd name="T17" fmla="*/ 58 h 76"/>
                <a:gd name="T18" fmla="*/ 26 w 38"/>
                <a:gd name="T19" fmla="*/ 63 h 76"/>
                <a:gd name="T20" fmla="*/ 20 w 38"/>
                <a:gd name="T21" fmla="*/ 76 h 76"/>
                <a:gd name="T22" fmla="*/ 22 w 38"/>
                <a:gd name="T23" fmla="*/ 75 h 76"/>
                <a:gd name="T24" fmla="*/ 28 w 38"/>
                <a:gd name="T25" fmla="*/ 69 h 76"/>
                <a:gd name="T26" fmla="*/ 31 w 38"/>
                <a:gd name="T27" fmla="*/ 65 h 76"/>
                <a:gd name="T28" fmla="*/ 34 w 38"/>
                <a:gd name="T29" fmla="*/ 60 h 76"/>
                <a:gd name="T30" fmla="*/ 37 w 38"/>
                <a:gd name="T31" fmla="*/ 54 h 76"/>
                <a:gd name="T32" fmla="*/ 38 w 38"/>
                <a:gd name="T33" fmla="*/ 47 h 76"/>
                <a:gd name="T34" fmla="*/ 37 w 38"/>
                <a:gd name="T35" fmla="*/ 41 h 76"/>
                <a:gd name="T36" fmla="*/ 36 w 38"/>
                <a:gd name="T37" fmla="*/ 36 h 76"/>
                <a:gd name="T38" fmla="*/ 32 w 38"/>
                <a:gd name="T39" fmla="*/ 30 h 76"/>
                <a:gd name="T40" fmla="*/ 28 w 38"/>
                <a:gd name="T41" fmla="*/ 23 h 76"/>
                <a:gd name="T42" fmla="*/ 21 w 38"/>
                <a:gd name="T43" fmla="*/ 16 h 76"/>
                <a:gd name="T44" fmla="*/ 12 w 38"/>
                <a:gd name="T45" fmla="*/ 8 h 76"/>
                <a:gd name="T46" fmla="*/ 0 w 38"/>
                <a:gd name="T47" fmla="*/ 0 h 7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" h="76">
                  <a:moveTo>
                    <a:pt x="0" y="0"/>
                  </a:moveTo>
                  <a:lnTo>
                    <a:pt x="6" y="6"/>
                  </a:lnTo>
                  <a:lnTo>
                    <a:pt x="12" y="13"/>
                  </a:lnTo>
                  <a:lnTo>
                    <a:pt x="17" y="21"/>
                  </a:lnTo>
                  <a:lnTo>
                    <a:pt x="23" y="31"/>
                  </a:lnTo>
                  <a:lnTo>
                    <a:pt x="26" y="42"/>
                  </a:lnTo>
                  <a:lnTo>
                    <a:pt x="28" y="47"/>
                  </a:lnTo>
                  <a:lnTo>
                    <a:pt x="29" y="52"/>
                  </a:lnTo>
                  <a:lnTo>
                    <a:pt x="28" y="58"/>
                  </a:lnTo>
                  <a:lnTo>
                    <a:pt x="26" y="63"/>
                  </a:lnTo>
                  <a:lnTo>
                    <a:pt x="20" y="76"/>
                  </a:lnTo>
                  <a:lnTo>
                    <a:pt x="22" y="75"/>
                  </a:lnTo>
                  <a:lnTo>
                    <a:pt x="28" y="69"/>
                  </a:lnTo>
                  <a:lnTo>
                    <a:pt x="31" y="65"/>
                  </a:lnTo>
                  <a:lnTo>
                    <a:pt x="34" y="60"/>
                  </a:lnTo>
                  <a:lnTo>
                    <a:pt x="37" y="54"/>
                  </a:lnTo>
                  <a:lnTo>
                    <a:pt x="38" y="47"/>
                  </a:lnTo>
                  <a:lnTo>
                    <a:pt x="37" y="41"/>
                  </a:lnTo>
                  <a:lnTo>
                    <a:pt x="36" y="36"/>
                  </a:lnTo>
                  <a:lnTo>
                    <a:pt x="32" y="30"/>
                  </a:lnTo>
                  <a:lnTo>
                    <a:pt x="28" y="23"/>
                  </a:lnTo>
                  <a:lnTo>
                    <a:pt x="21" y="16"/>
                  </a:lnTo>
                  <a:lnTo>
                    <a:pt x="12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1" name="Freeform 599"/>
            <p:cNvSpPr>
              <a:spLocks/>
            </p:cNvSpPr>
            <p:nvPr/>
          </p:nvSpPr>
          <p:spPr bwMode="auto">
            <a:xfrm>
              <a:off x="2258" y="2416"/>
              <a:ext cx="220" cy="130"/>
            </a:xfrm>
            <a:custGeom>
              <a:avLst/>
              <a:gdLst>
                <a:gd name="T0" fmla="*/ 210 w 220"/>
                <a:gd name="T1" fmla="*/ 81 h 130"/>
                <a:gd name="T2" fmla="*/ 161 w 220"/>
                <a:gd name="T3" fmla="*/ 111 h 130"/>
                <a:gd name="T4" fmla="*/ 144 w 220"/>
                <a:gd name="T5" fmla="*/ 118 h 130"/>
                <a:gd name="T6" fmla="*/ 128 w 220"/>
                <a:gd name="T7" fmla="*/ 113 h 130"/>
                <a:gd name="T8" fmla="*/ 68 w 220"/>
                <a:gd name="T9" fmla="*/ 95 h 130"/>
                <a:gd name="T10" fmla="*/ 29 w 220"/>
                <a:gd name="T11" fmla="*/ 74 h 130"/>
                <a:gd name="T12" fmla="*/ 16 w 220"/>
                <a:gd name="T13" fmla="*/ 51 h 130"/>
                <a:gd name="T14" fmla="*/ 10 w 220"/>
                <a:gd name="T15" fmla="*/ 33 h 130"/>
                <a:gd name="T16" fmla="*/ 9 w 220"/>
                <a:gd name="T17" fmla="*/ 20 h 130"/>
                <a:gd name="T18" fmla="*/ 15 w 220"/>
                <a:gd name="T19" fmla="*/ 11 h 130"/>
                <a:gd name="T20" fmla="*/ 27 w 220"/>
                <a:gd name="T21" fmla="*/ 5 h 130"/>
                <a:gd name="T22" fmla="*/ 37 w 220"/>
                <a:gd name="T23" fmla="*/ 2 h 130"/>
                <a:gd name="T24" fmla="*/ 29 w 220"/>
                <a:gd name="T25" fmla="*/ 0 h 130"/>
                <a:gd name="T26" fmla="*/ 17 w 220"/>
                <a:gd name="T27" fmla="*/ 1 h 130"/>
                <a:gd name="T28" fmla="*/ 8 w 220"/>
                <a:gd name="T29" fmla="*/ 6 h 130"/>
                <a:gd name="T30" fmla="*/ 6 w 220"/>
                <a:gd name="T31" fmla="*/ 13 h 130"/>
                <a:gd name="T32" fmla="*/ 1 w 220"/>
                <a:gd name="T33" fmla="*/ 20 h 130"/>
                <a:gd name="T34" fmla="*/ 0 w 220"/>
                <a:gd name="T35" fmla="*/ 34 h 130"/>
                <a:gd name="T36" fmla="*/ 7 w 220"/>
                <a:gd name="T37" fmla="*/ 56 h 130"/>
                <a:gd name="T38" fmla="*/ 16 w 220"/>
                <a:gd name="T39" fmla="*/ 71 h 130"/>
                <a:gd name="T40" fmla="*/ 18 w 220"/>
                <a:gd name="T41" fmla="*/ 74 h 130"/>
                <a:gd name="T42" fmla="*/ 26 w 220"/>
                <a:gd name="T43" fmla="*/ 80 h 130"/>
                <a:gd name="T44" fmla="*/ 45 w 220"/>
                <a:gd name="T45" fmla="*/ 88 h 130"/>
                <a:gd name="T46" fmla="*/ 80 w 220"/>
                <a:gd name="T47" fmla="*/ 111 h 130"/>
                <a:gd name="T48" fmla="*/ 102 w 220"/>
                <a:gd name="T49" fmla="*/ 114 h 130"/>
                <a:gd name="T50" fmla="*/ 120 w 220"/>
                <a:gd name="T51" fmla="*/ 119 h 130"/>
                <a:gd name="T52" fmla="*/ 136 w 220"/>
                <a:gd name="T53" fmla="*/ 127 h 130"/>
                <a:gd name="T54" fmla="*/ 145 w 220"/>
                <a:gd name="T55" fmla="*/ 130 h 130"/>
                <a:gd name="T56" fmla="*/ 156 w 220"/>
                <a:gd name="T57" fmla="*/ 128 h 130"/>
                <a:gd name="T58" fmla="*/ 175 w 220"/>
                <a:gd name="T59" fmla="*/ 118 h 130"/>
                <a:gd name="T60" fmla="*/ 202 w 220"/>
                <a:gd name="T61" fmla="*/ 95 h 130"/>
                <a:gd name="T62" fmla="*/ 219 w 220"/>
                <a:gd name="T63" fmla="*/ 77 h 130"/>
                <a:gd name="T64" fmla="*/ 219 w 220"/>
                <a:gd name="T65" fmla="*/ 74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0" h="130">
                  <a:moveTo>
                    <a:pt x="219" y="74"/>
                  </a:moveTo>
                  <a:lnTo>
                    <a:pt x="210" y="81"/>
                  </a:lnTo>
                  <a:lnTo>
                    <a:pt x="176" y="103"/>
                  </a:lnTo>
                  <a:lnTo>
                    <a:pt x="161" y="111"/>
                  </a:lnTo>
                  <a:lnTo>
                    <a:pt x="150" y="116"/>
                  </a:lnTo>
                  <a:lnTo>
                    <a:pt x="144" y="118"/>
                  </a:lnTo>
                  <a:lnTo>
                    <a:pt x="140" y="119"/>
                  </a:lnTo>
                  <a:lnTo>
                    <a:pt x="128" y="113"/>
                  </a:lnTo>
                  <a:lnTo>
                    <a:pt x="109" y="105"/>
                  </a:lnTo>
                  <a:lnTo>
                    <a:pt x="68" y="95"/>
                  </a:lnTo>
                  <a:lnTo>
                    <a:pt x="53" y="87"/>
                  </a:lnTo>
                  <a:lnTo>
                    <a:pt x="29" y="74"/>
                  </a:lnTo>
                  <a:lnTo>
                    <a:pt x="22" y="63"/>
                  </a:lnTo>
                  <a:lnTo>
                    <a:pt x="16" y="51"/>
                  </a:lnTo>
                  <a:lnTo>
                    <a:pt x="11" y="39"/>
                  </a:lnTo>
                  <a:lnTo>
                    <a:pt x="10" y="33"/>
                  </a:lnTo>
                  <a:lnTo>
                    <a:pt x="9" y="26"/>
                  </a:lnTo>
                  <a:lnTo>
                    <a:pt x="9" y="20"/>
                  </a:lnTo>
                  <a:lnTo>
                    <a:pt x="11" y="16"/>
                  </a:lnTo>
                  <a:lnTo>
                    <a:pt x="15" y="11"/>
                  </a:lnTo>
                  <a:lnTo>
                    <a:pt x="19" y="8"/>
                  </a:lnTo>
                  <a:lnTo>
                    <a:pt x="27" y="5"/>
                  </a:lnTo>
                  <a:lnTo>
                    <a:pt x="37" y="5"/>
                  </a:lnTo>
                  <a:lnTo>
                    <a:pt x="37" y="2"/>
                  </a:lnTo>
                  <a:lnTo>
                    <a:pt x="33" y="1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1"/>
                  </a:lnTo>
                  <a:lnTo>
                    <a:pt x="13" y="3"/>
                  </a:lnTo>
                  <a:lnTo>
                    <a:pt x="8" y="6"/>
                  </a:lnTo>
                  <a:lnTo>
                    <a:pt x="7" y="10"/>
                  </a:lnTo>
                  <a:lnTo>
                    <a:pt x="6" y="13"/>
                  </a:lnTo>
                  <a:lnTo>
                    <a:pt x="3" y="17"/>
                  </a:lnTo>
                  <a:lnTo>
                    <a:pt x="1" y="20"/>
                  </a:lnTo>
                  <a:lnTo>
                    <a:pt x="0" y="26"/>
                  </a:lnTo>
                  <a:lnTo>
                    <a:pt x="0" y="34"/>
                  </a:lnTo>
                  <a:lnTo>
                    <a:pt x="2" y="44"/>
                  </a:lnTo>
                  <a:lnTo>
                    <a:pt x="7" y="56"/>
                  </a:lnTo>
                  <a:lnTo>
                    <a:pt x="16" y="69"/>
                  </a:lnTo>
                  <a:lnTo>
                    <a:pt x="16" y="71"/>
                  </a:lnTo>
                  <a:lnTo>
                    <a:pt x="17" y="72"/>
                  </a:lnTo>
                  <a:lnTo>
                    <a:pt x="18" y="74"/>
                  </a:lnTo>
                  <a:lnTo>
                    <a:pt x="22" y="76"/>
                  </a:lnTo>
                  <a:lnTo>
                    <a:pt x="26" y="80"/>
                  </a:lnTo>
                  <a:lnTo>
                    <a:pt x="34" y="83"/>
                  </a:lnTo>
                  <a:lnTo>
                    <a:pt x="45" y="88"/>
                  </a:lnTo>
                  <a:lnTo>
                    <a:pt x="54" y="93"/>
                  </a:lnTo>
                  <a:lnTo>
                    <a:pt x="80" y="111"/>
                  </a:lnTo>
                  <a:lnTo>
                    <a:pt x="87" y="112"/>
                  </a:lnTo>
                  <a:lnTo>
                    <a:pt x="102" y="114"/>
                  </a:lnTo>
                  <a:lnTo>
                    <a:pt x="111" y="116"/>
                  </a:lnTo>
                  <a:lnTo>
                    <a:pt x="120" y="119"/>
                  </a:lnTo>
                  <a:lnTo>
                    <a:pt x="128" y="122"/>
                  </a:lnTo>
                  <a:lnTo>
                    <a:pt x="136" y="127"/>
                  </a:lnTo>
                  <a:lnTo>
                    <a:pt x="142" y="129"/>
                  </a:lnTo>
                  <a:lnTo>
                    <a:pt x="145" y="130"/>
                  </a:lnTo>
                  <a:lnTo>
                    <a:pt x="150" y="130"/>
                  </a:lnTo>
                  <a:lnTo>
                    <a:pt x="156" y="128"/>
                  </a:lnTo>
                  <a:lnTo>
                    <a:pt x="161" y="126"/>
                  </a:lnTo>
                  <a:lnTo>
                    <a:pt x="175" y="118"/>
                  </a:lnTo>
                  <a:lnTo>
                    <a:pt x="189" y="106"/>
                  </a:lnTo>
                  <a:lnTo>
                    <a:pt x="202" y="95"/>
                  </a:lnTo>
                  <a:lnTo>
                    <a:pt x="212" y="84"/>
                  </a:lnTo>
                  <a:lnTo>
                    <a:pt x="219" y="77"/>
                  </a:lnTo>
                  <a:lnTo>
                    <a:pt x="220" y="75"/>
                  </a:lnTo>
                  <a:lnTo>
                    <a:pt x="21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2" name="Freeform 600"/>
            <p:cNvSpPr>
              <a:spLocks/>
            </p:cNvSpPr>
            <p:nvPr/>
          </p:nvSpPr>
          <p:spPr bwMode="auto">
            <a:xfrm>
              <a:off x="2329" y="2397"/>
              <a:ext cx="92" cy="27"/>
            </a:xfrm>
            <a:custGeom>
              <a:avLst/>
              <a:gdLst>
                <a:gd name="T0" fmla="*/ 0 w 92"/>
                <a:gd name="T1" fmla="*/ 20 h 27"/>
                <a:gd name="T2" fmla="*/ 0 w 92"/>
                <a:gd name="T3" fmla="*/ 27 h 27"/>
                <a:gd name="T4" fmla="*/ 8 w 92"/>
                <a:gd name="T5" fmla="*/ 22 h 27"/>
                <a:gd name="T6" fmla="*/ 16 w 92"/>
                <a:gd name="T7" fmla="*/ 19 h 27"/>
                <a:gd name="T8" fmla="*/ 27 w 92"/>
                <a:gd name="T9" fmla="*/ 15 h 27"/>
                <a:gd name="T10" fmla="*/ 41 w 92"/>
                <a:gd name="T11" fmla="*/ 12 h 27"/>
                <a:gd name="T12" fmla="*/ 57 w 92"/>
                <a:gd name="T13" fmla="*/ 11 h 27"/>
                <a:gd name="T14" fmla="*/ 65 w 92"/>
                <a:gd name="T15" fmla="*/ 11 h 27"/>
                <a:gd name="T16" fmla="*/ 74 w 92"/>
                <a:gd name="T17" fmla="*/ 12 h 27"/>
                <a:gd name="T18" fmla="*/ 82 w 92"/>
                <a:gd name="T19" fmla="*/ 13 h 27"/>
                <a:gd name="T20" fmla="*/ 92 w 92"/>
                <a:gd name="T21" fmla="*/ 15 h 27"/>
                <a:gd name="T22" fmla="*/ 92 w 92"/>
                <a:gd name="T23" fmla="*/ 14 h 27"/>
                <a:gd name="T24" fmla="*/ 89 w 92"/>
                <a:gd name="T25" fmla="*/ 12 h 27"/>
                <a:gd name="T26" fmla="*/ 86 w 92"/>
                <a:gd name="T27" fmla="*/ 9 h 27"/>
                <a:gd name="T28" fmla="*/ 82 w 92"/>
                <a:gd name="T29" fmla="*/ 8 h 27"/>
                <a:gd name="T30" fmla="*/ 77 w 92"/>
                <a:gd name="T31" fmla="*/ 6 h 27"/>
                <a:gd name="T32" fmla="*/ 69 w 92"/>
                <a:gd name="T33" fmla="*/ 5 h 27"/>
                <a:gd name="T34" fmla="*/ 65 w 92"/>
                <a:gd name="T35" fmla="*/ 5 h 27"/>
                <a:gd name="T36" fmla="*/ 58 w 92"/>
                <a:gd name="T37" fmla="*/ 6 h 27"/>
                <a:gd name="T38" fmla="*/ 49 w 92"/>
                <a:gd name="T39" fmla="*/ 6 h 27"/>
                <a:gd name="T40" fmla="*/ 45 w 92"/>
                <a:gd name="T41" fmla="*/ 4 h 27"/>
                <a:gd name="T42" fmla="*/ 41 w 92"/>
                <a:gd name="T43" fmla="*/ 3 h 27"/>
                <a:gd name="T44" fmla="*/ 38 w 92"/>
                <a:gd name="T45" fmla="*/ 0 h 27"/>
                <a:gd name="T46" fmla="*/ 34 w 92"/>
                <a:gd name="T47" fmla="*/ 0 h 27"/>
                <a:gd name="T48" fmla="*/ 30 w 92"/>
                <a:gd name="T49" fmla="*/ 1 h 27"/>
                <a:gd name="T50" fmla="*/ 0 w 92"/>
                <a:gd name="T51" fmla="*/ 20 h 2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2" h="27">
                  <a:moveTo>
                    <a:pt x="0" y="20"/>
                  </a:moveTo>
                  <a:lnTo>
                    <a:pt x="0" y="27"/>
                  </a:lnTo>
                  <a:lnTo>
                    <a:pt x="8" y="22"/>
                  </a:lnTo>
                  <a:lnTo>
                    <a:pt x="16" y="19"/>
                  </a:lnTo>
                  <a:lnTo>
                    <a:pt x="27" y="15"/>
                  </a:lnTo>
                  <a:lnTo>
                    <a:pt x="41" y="12"/>
                  </a:lnTo>
                  <a:lnTo>
                    <a:pt x="57" y="11"/>
                  </a:lnTo>
                  <a:lnTo>
                    <a:pt x="65" y="11"/>
                  </a:lnTo>
                  <a:lnTo>
                    <a:pt x="74" y="12"/>
                  </a:lnTo>
                  <a:lnTo>
                    <a:pt x="82" y="13"/>
                  </a:lnTo>
                  <a:lnTo>
                    <a:pt x="92" y="15"/>
                  </a:lnTo>
                  <a:lnTo>
                    <a:pt x="92" y="14"/>
                  </a:lnTo>
                  <a:lnTo>
                    <a:pt x="89" y="12"/>
                  </a:lnTo>
                  <a:lnTo>
                    <a:pt x="86" y="9"/>
                  </a:lnTo>
                  <a:lnTo>
                    <a:pt x="82" y="8"/>
                  </a:lnTo>
                  <a:lnTo>
                    <a:pt x="77" y="6"/>
                  </a:lnTo>
                  <a:lnTo>
                    <a:pt x="69" y="5"/>
                  </a:lnTo>
                  <a:lnTo>
                    <a:pt x="65" y="5"/>
                  </a:lnTo>
                  <a:lnTo>
                    <a:pt x="58" y="6"/>
                  </a:lnTo>
                  <a:lnTo>
                    <a:pt x="49" y="6"/>
                  </a:lnTo>
                  <a:lnTo>
                    <a:pt x="45" y="4"/>
                  </a:lnTo>
                  <a:lnTo>
                    <a:pt x="41" y="3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0" y="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3" name="Freeform 601"/>
            <p:cNvSpPr>
              <a:spLocks/>
            </p:cNvSpPr>
            <p:nvPr/>
          </p:nvSpPr>
          <p:spPr bwMode="auto">
            <a:xfrm>
              <a:off x="2342" y="2438"/>
              <a:ext cx="11" cy="27"/>
            </a:xfrm>
            <a:custGeom>
              <a:avLst/>
              <a:gdLst>
                <a:gd name="T0" fmla="*/ 5 w 11"/>
                <a:gd name="T1" fmla="*/ 27 h 27"/>
                <a:gd name="T2" fmla="*/ 4 w 11"/>
                <a:gd name="T3" fmla="*/ 20 h 27"/>
                <a:gd name="T4" fmla="*/ 3 w 11"/>
                <a:gd name="T5" fmla="*/ 15 h 27"/>
                <a:gd name="T6" fmla="*/ 4 w 11"/>
                <a:gd name="T7" fmla="*/ 11 h 27"/>
                <a:gd name="T8" fmla="*/ 5 w 11"/>
                <a:gd name="T9" fmla="*/ 7 h 27"/>
                <a:gd name="T10" fmla="*/ 10 w 11"/>
                <a:gd name="T11" fmla="*/ 2 h 27"/>
                <a:gd name="T12" fmla="*/ 11 w 11"/>
                <a:gd name="T13" fmla="*/ 0 h 27"/>
                <a:gd name="T14" fmla="*/ 5 w 11"/>
                <a:gd name="T15" fmla="*/ 4 h 27"/>
                <a:gd name="T16" fmla="*/ 2 w 11"/>
                <a:gd name="T17" fmla="*/ 8 h 27"/>
                <a:gd name="T18" fmla="*/ 0 w 11"/>
                <a:gd name="T19" fmla="*/ 13 h 27"/>
                <a:gd name="T20" fmla="*/ 1 w 11"/>
                <a:gd name="T21" fmla="*/ 18 h 27"/>
                <a:gd name="T22" fmla="*/ 2 w 11"/>
                <a:gd name="T23" fmla="*/ 21 h 27"/>
                <a:gd name="T24" fmla="*/ 3 w 11"/>
                <a:gd name="T25" fmla="*/ 23 h 27"/>
                <a:gd name="T26" fmla="*/ 5 w 11"/>
                <a:gd name="T27" fmla="*/ 27 h 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" h="27">
                  <a:moveTo>
                    <a:pt x="5" y="27"/>
                  </a:moveTo>
                  <a:lnTo>
                    <a:pt x="4" y="20"/>
                  </a:lnTo>
                  <a:lnTo>
                    <a:pt x="3" y="15"/>
                  </a:lnTo>
                  <a:lnTo>
                    <a:pt x="4" y="11"/>
                  </a:lnTo>
                  <a:lnTo>
                    <a:pt x="5" y="7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5" y="4"/>
                  </a:lnTo>
                  <a:lnTo>
                    <a:pt x="2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2" y="21"/>
                  </a:lnTo>
                  <a:lnTo>
                    <a:pt x="3" y="23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4" name="Freeform 602"/>
            <p:cNvSpPr>
              <a:spLocks/>
            </p:cNvSpPr>
            <p:nvPr/>
          </p:nvSpPr>
          <p:spPr bwMode="auto">
            <a:xfrm>
              <a:off x="2331" y="2459"/>
              <a:ext cx="113" cy="53"/>
            </a:xfrm>
            <a:custGeom>
              <a:avLst/>
              <a:gdLst>
                <a:gd name="T0" fmla="*/ 109 w 113"/>
                <a:gd name="T1" fmla="*/ 23 h 53"/>
                <a:gd name="T2" fmla="*/ 101 w 113"/>
                <a:gd name="T3" fmla="*/ 32 h 53"/>
                <a:gd name="T4" fmla="*/ 93 w 113"/>
                <a:gd name="T5" fmla="*/ 39 h 53"/>
                <a:gd name="T6" fmla="*/ 83 w 113"/>
                <a:gd name="T7" fmla="*/ 44 h 53"/>
                <a:gd name="T8" fmla="*/ 72 w 113"/>
                <a:gd name="T9" fmla="*/ 46 h 53"/>
                <a:gd name="T10" fmla="*/ 62 w 113"/>
                <a:gd name="T11" fmla="*/ 47 h 53"/>
                <a:gd name="T12" fmla="*/ 52 w 113"/>
                <a:gd name="T13" fmla="*/ 46 h 53"/>
                <a:gd name="T14" fmla="*/ 42 w 113"/>
                <a:gd name="T15" fmla="*/ 45 h 53"/>
                <a:gd name="T16" fmla="*/ 32 w 113"/>
                <a:gd name="T17" fmla="*/ 42 h 53"/>
                <a:gd name="T18" fmla="*/ 45 w 113"/>
                <a:gd name="T19" fmla="*/ 42 h 53"/>
                <a:gd name="T20" fmla="*/ 52 w 113"/>
                <a:gd name="T21" fmla="*/ 42 h 53"/>
                <a:gd name="T22" fmla="*/ 38 w 113"/>
                <a:gd name="T23" fmla="*/ 33 h 53"/>
                <a:gd name="T24" fmla="*/ 31 w 113"/>
                <a:gd name="T25" fmla="*/ 28 h 53"/>
                <a:gd name="T26" fmla="*/ 29 w 113"/>
                <a:gd name="T27" fmla="*/ 23 h 53"/>
                <a:gd name="T28" fmla="*/ 28 w 113"/>
                <a:gd name="T29" fmla="*/ 22 h 53"/>
                <a:gd name="T30" fmla="*/ 29 w 113"/>
                <a:gd name="T31" fmla="*/ 17 h 53"/>
                <a:gd name="T32" fmla="*/ 27 w 113"/>
                <a:gd name="T33" fmla="*/ 14 h 53"/>
                <a:gd name="T34" fmla="*/ 24 w 113"/>
                <a:gd name="T35" fmla="*/ 12 h 53"/>
                <a:gd name="T36" fmla="*/ 22 w 113"/>
                <a:gd name="T37" fmla="*/ 10 h 53"/>
                <a:gd name="T38" fmla="*/ 15 w 113"/>
                <a:gd name="T39" fmla="*/ 8 h 53"/>
                <a:gd name="T40" fmla="*/ 13 w 113"/>
                <a:gd name="T41" fmla="*/ 8 h 53"/>
                <a:gd name="T42" fmla="*/ 8 w 113"/>
                <a:gd name="T43" fmla="*/ 0 h 53"/>
                <a:gd name="T44" fmla="*/ 6 w 113"/>
                <a:gd name="T45" fmla="*/ 4 h 53"/>
                <a:gd name="T46" fmla="*/ 3 w 113"/>
                <a:gd name="T47" fmla="*/ 8 h 53"/>
                <a:gd name="T48" fmla="*/ 0 w 113"/>
                <a:gd name="T49" fmla="*/ 14 h 53"/>
                <a:gd name="T50" fmla="*/ 6 w 113"/>
                <a:gd name="T51" fmla="*/ 33 h 53"/>
                <a:gd name="T52" fmla="*/ 9 w 113"/>
                <a:gd name="T53" fmla="*/ 39 h 53"/>
                <a:gd name="T54" fmla="*/ 21 w 113"/>
                <a:gd name="T55" fmla="*/ 44 h 53"/>
                <a:gd name="T56" fmla="*/ 31 w 113"/>
                <a:gd name="T57" fmla="*/ 48 h 53"/>
                <a:gd name="T58" fmla="*/ 42 w 113"/>
                <a:gd name="T59" fmla="*/ 50 h 53"/>
                <a:gd name="T60" fmla="*/ 51 w 113"/>
                <a:gd name="T61" fmla="*/ 52 h 53"/>
                <a:gd name="T62" fmla="*/ 60 w 113"/>
                <a:gd name="T63" fmla="*/ 53 h 53"/>
                <a:gd name="T64" fmla="*/ 68 w 113"/>
                <a:gd name="T65" fmla="*/ 53 h 53"/>
                <a:gd name="T66" fmla="*/ 82 w 113"/>
                <a:gd name="T67" fmla="*/ 50 h 53"/>
                <a:gd name="T68" fmla="*/ 93 w 113"/>
                <a:gd name="T69" fmla="*/ 47 h 53"/>
                <a:gd name="T70" fmla="*/ 101 w 113"/>
                <a:gd name="T71" fmla="*/ 42 h 53"/>
                <a:gd name="T72" fmla="*/ 107 w 113"/>
                <a:gd name="T73" fmla="*/ 38 h 53"/>
                <a:gd name="T74" fmla="*/ 110 w 113"/>
                <a:gd name="T75" fmla="*/ 36 h 53"/>
                <a:gd name="T76" fmla="*/ 113 w 113"/>
                <a:gd name="T77" fmla="*/ 32 h 53"/>
                <a:gd name="T78" fmla="*/ 113 w 113"/>
                <a:gd name="T79" fmla="*/ 30 h 53"/>
                <a:gd name="T80" fmla="*/ 113 w 113"/>
                <a:gd name="T81" fmla="*/ 28 h 53"/>
                <a:gd name="T82" fmla="*/ 110 w 113"/>
                <a:gd name="T83" fmla="*/ 24 h 53"/>
                <a:gd name="T84" fmla="*/ 109 w 113"/>
                <a:gd name="T85" fmla="*/ 23 h 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3" h="53">
                  <a:moveTo>
                    <a:pt x="109" y="23"/>
                  </a:moveTo>
                  <a:lnTo>
                    <a:pt x="101" y="32"/>
                  </a:lnTo>
                  <a:lnTo>
                    <a:pt x="93" y="39"/>
                  </a:lnTo>
                  <a:lnTo>
                    <a:pt x="83" y="44"/>
                  </a:lnTo>
                  <a:lnTo>
                    <a:pt x="72" y="46"/>
                  </a:lnTo>
                  <a:lnTo>
                    <a:pt x="62" y="47"/>
                  </a:lnTo>
                  <a:lnTo>
                    <a:pt x="52" y="46"/>
                  </a:lnTo>
                  <a:lnTo>
                    <a:pt x="42" y="45"/>
                  </a:lnTo>
                  <a:lnTo>
                    <a:pt x="32" y="42"/>
                  </a:lnTo>
                  <a:lnTo>
                    <a:pt x="45" y="42"/>
                  </a:lnTo>
                  <a:lnTo>
                    <a:pt x="52" y="42"/>
                  </a:lnTo>
                  <a:lnTo>
                    <a:pt x="38" y="33"/>
                  </a:lnTo>
                  <a:lnTo>
                    <a:pt x="31" y="28"/>
                  </a:lnTo>
                  <a:lnTo>
                    <a:pt x="29" y="23"/>
                  </a:lnTo>
                  <a:lnTo>
                    <a:pt x="28" y="22"/>
                  </a:lnTo>
                  <a:lnTo>
                    <a:pt x="29" y="17"/>
                  </a:lnTo>
                  <a:lnTo>
                    <a:pt x="27" y="14"/>
                  </a:lnTo>
                  <a:lnTo>
                    <a:pt x="24" y="12"/>
                  </a:lnTo>
                  <a:lnTo>
                    <a:pt x="22" y="10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8" y="0"/>
                  </a:lnTo>
                  <a:lnTo>
                    <a:pt x="6" y="4"/>
                  </a:lnTo>
                  <a:lnTo>
                    <a:pt x="3" y="8"/>
                  </a:lnTo>
                  <a:lnTo>
                    <a:pt x="0" y="14"/>
                  </a:lnTo>
                  <a:lnTo>
                    <a:pt x="6" y="33"/>
                  </a:lnTo>
                  <a:lnTo>
                    <a:pt x="9" y="39"/>
                  </a:lnTo>
                  <a:lnTo>
                    <a:pt x="21" y="44"/>
                  </a:lnTo>
                  <a:lnTo>
                    <a:pt x="31" y="48"/>
                  </a:lnTo>
                  <a:lnTo>
                    <a:pt x="42" y="50"/>
                  </a:lnTo>
                  <a:lnTo>
                    <a:pt x="51" y="52"/>
                  </a:lnTo>
                  <a:lnTo>
                    <a:pt x="60" y="53"/>
                  </a:lnTo>
                  <a:lnTo>
                    <a:pt x="68" y="53"/>
                  </a:lnTo>
                  <a:lnTo>
                    <a:pt x="82" y="50"/>
                  </a:lnTo>
                  <a:lnTo>
                    <a:pt x="93" y="47"/>
                  </a:lnTo>
                  <a:lnTo>
                    <a:pt x="101" y="42"/>
                  </a:lnTo>
                  <a:lnTo>
                    <a:pt x="107" y="38"/>
                  </a:lnTo>
                  <a:lnTo>
                    <a:pt x="110" y="36"/>
                  </a:lnTo>
                  <a:lnTo>
                    <a:pt x="113" y="32"/>
                  </a:lnTo>
                  <a:lnTo>
                    <a:pt x="113" y="30"/>
                  </a:lnTo>
                  <a:lnTo>
                    <a:pt x="113" y="28"/>
                  </a:lnTo>
                  <a:lnTo>
                    <a:pt x="110" y="24"/>
                  </a:lnTo>
                  <a:lnTo>
                    <a:pt x="109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5" name="Freeform 603"/>
            <p:cNvSpPr>
              <a:spLocks/>
            </p:cNvSpPr>
            <p:nvPr/>
          </p:nvSpPr>
          <p:spPr bwMode="auto">
            <a:xfrm>
              <a:off x="2370" y="2440"/>
              <a:ext cx="61" cy="40"/>
            </a:xfrm>
            <a:custGeom>
              <a:avLst/>
              <a:gdLst>
                <a:gd name="T0" fmla="*/ 46 w 61"/>
                <a:gd name="T1" fmla="*/ 40 h 40"/>
                <a:gd name="T2" fmla="*/ 53 w 61"/>
                <a:gd name="T3" fmla="*/ 37 h 40"/>
                <a:gd name="T4" fmla="*/ 58 w 61"/>
                <a:gd name="T5" fmla="*/ 36 h 40"/>
                <a:gd name="T6" fmla="*/ 60 w 61"/>
                <a:gd name="T7" fmla="*/ 34 h 40"/>
                <a:gd name="T8" fmla="*/ 61 w 61"/>
                <a:gd name="T9" fmla="*/ 33 h 40"/>
                <a:gd name="T10" fmla="*/ 59 w 61"/>
                <a:gd name="T11" fmla="*/ 29 h 40"/>
                <a:gd name="T12" fmla="*/ 56 w 61"/>
                <a:gd name="T13" fmla="*/ 26 h 40"/>
                <a:gd name="T14" fmla="*/ 49 w 61"/>
                <a:gd name="T15" fmla="*/ 20 h 40"/>
                <a:gd name="T16" fmla="*/ 43 w 61"/>
                <a:gd name="T17" fmla="*/ 15 h 40"/>
                <a:gd name="T18" fmla="*/ 32 w 61"/>
                <a:gd name="T19" fmla="*/ 8 h 40"/>
                <a:gd name="T20" fmla="*/ 28 w 61"/>
                <a:gd name="T21" fmla="*/ 3 h 40"/>
                <a:gd name="T22" fmla="*/ 23 w 61"/>
                <a:gd name="T23" fmla="*/ 1 h 40"/>
                <a:gd name="T24" fmla="*/ 20 w 61"/>
                <a:gd name="T25" fmla="*/ 0 h 40"/>
                <a:gd name="T26" fmla="*/ 16 w 61"/>
                <a:gd name="T27" fmla="*/ 0 h 40"/>
                <a:gd name="T28" fmla="*/ 13 w 61"/>
                <a:gd name="T29" fmla="*/ 0 h 40"/>
                <a:gd name="T30" fmla="*/ 11 w 61"/>
                <a:gd name="T31" fmla="*/ 0 h 40"/>
                <a:gd name="T32" fmla="*/ 6 w 61"/>
                <a:gd name="T33" fmla="*/ 2 h 40"/>
                <a:gd name="T34" fmla="*/ 3 w 61"/>
                <a:gd name="T35" fmla="*/ 3 h 40"/>
                <a:gd name="T36" fmla="*/ 0 w 61"/>
                <a:gd name="T37" fmla="*/ 4 h 40"/>
                <a:gd name="T38" fmla="*/ 11 w 61"/>
                <a:gd name="T39" fmla="*/ 6 h 40"/>
                <a:gd name="T40" fmla="*/ 20 w 61"/>
                <a:gd name="T41" fmla="*/ 10 h 40"/>
                <a:gd name="T42" fmla="*/ 31 w 61"/>
                <a:gd name="T43" fmla="*/ 13 h 40"/>
                <a:gd name="T44" fmla="*/ 40 w 61"/>
                <a:gd name="T45" fmla="*/ 18 h 40"/>
                <a:gd name="T46" fmla="*/ 45 w 61"/>
                <a:gd name="T47" fmla="*/ 21 h 40"/>
                <a:gd name="T48" fmla="*/ 47 w 61"/>
                <a:gd name="T49" fmla="*/ 24 h 40"/>
                <a:gd name="T50" fmla="*/ 49 w 61"/>
                <a:gd name="T51" fmla="*/ 27 h 40"/>
                <a:gd name="T52" fmla="*/ 49 w 61"/>
                <a:gd name="T53" fmla="*/ 32 h 40"/>
                <a:gd name="T54" fmla="*/ 49 w 61"/>
                <a:gd name="T55" fmla="*/ 35 h 40"/>
                <a:gd name="T56" fmla="*/ 46 w 61"/>
                <a:gd name="T57" fmla="*/ 40 h 4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1" h="40">
                  <a:moveTo>
                    <a:pt x="46" y="40"/>
                  </a:moveTo>
                  <a:lnTo>
                    <a:pt x="53" y="37"/>
                  </a:lnTo>
                  <a:lnTo>
                    <a:pt x="58" y="36"/>
                  </a:lnTo>
                  <a:lnTo>
                    <a:pt x="60" y="34"/>
                  </a:lnTo>
                  <a:lnTo>
                    <a:pt x="61" y="33"/>
                  </a:lnTo>
                  <a:lnTo>
                    <a:pt x="59" y="29"/>
                  </a:lnTo>
                  <a:lnTo>
                    <a:pt x="56" y="26"/>
                  </a:lnTo>
                  <a:lnTo>
                    <a:pt x="49" y="20"/>
                  </a:lnTo>
                  <a:lnTo>
                    <a:pt x="43" y="15"/>
                  </a:lnTo>
                  <a:lnTo>
                    <a:pt x="32" y="8"/>
                  </a:lnTo>
                  <a:lnTo>
                    <a:pt x="28" y="3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4"/>
                  </a:lnTo>
                  <a:lnTo>
                    <a:pt x="11" y="6"/>
                  </a:lnTo>
                  <a:lnTo>
                    <a:pt x="20" y="10"/>
                  </a:lnTo>
                  <a:lnTo>
                    <a:pt x="31" y="13"/>
                  </a:lnTo>
                  <a:lnTo>
                    <a:pt x="40" y="18"/>
                  </a:lnTo>
                  <a:lnTo>
                    <a:pt x="45" y="21"/>
                  </a:lnTo>
                  <a:lnTo>
                    <a:pt x="47" y="24"/>
                  </a:lnTo>
                  <a:lnTo>
                    <a:pt x="49" y="27"/>
                  </a:lnTo>
                  <a:lnTo>
                    <a:pt x="49" y="32"/>
                  </a:lnTo>
                  <a:lnTo>
                    <a:pt x="49" y="35"/>
                  </a:lnTo>
                  <a:lnTo>
                    <a:pt x="4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6" name="Freeform 604"/>
            <p:cNvSpPr>
              <a:spLocks/>
            </p:cNvSpPr>
            <p:nvPr/>
          </p:nvSpPr>
          <p:spPr bwMode="auto">
            <a:xfrm>
              <a:off x="2407" y="2442"/>
              <a:ext cx="29" cy="29"/>
            </a:xfrm>
            <a:custGeom>
              <a:avLst/>
              <a:gdLst>
                <a:gd name="T0" fmla="*/ 0 w 29"/>
                <a:gd name="T1" fmla="*/ 2 h 29"/>
                <a:gd name="T2" fmla="*/ 0 w 29"/>
                <a:gd name="T3" fmla="*/ 3 h 29"/>
                <a:gd name="T4" fmla="*/ 27 w 29"/>
                <a:gd name="T5" fmla="*/ 29 h 29"/>
                <a:gd name="T6" fmla="*/ 29 w 29"/>
                <a:gd name="T7" fmla="*/ 25 h 29"/>
                <a:gd name="T8" fmla="*/ 29 w 29"/>
                <a:gd name="T9" fmla="*/ 23 h 29"/>
                <a:gd name="T10" fmla="*/ 29 w 29"/>
                <a:gd name="T11" fmla="*/ 17 h 29"/>
                <a:gd name="T12" fmla="*/ 23 w 29"/>
                <a:gd name="T13" fmla="*/ 7 h 29"/>
                <a:gd name="T14" fmla="*/ 19 w 29"/>
                <a:gd name="T15" fmla="*/ 1 h 29"/>
                <a:gd name="T16" fmla="*/ 17 w 29"/>
                <a:gd name="T17" fmla="*/ 0 h 29"/>
                <a:gd name="T18" fmla="*/ 16 w 29"/>
                <a:gd name="T19" fmla="*/ 0 h 29"/>
                <a:gd name="T20" fmla="*/ 10 w 29"/>
                <a:gd name="T21" fmla="*/ 0 h 29"/>
                <a:gd name="T22" fmla="*/ 4 w 29"/>
                <a:gd name="T23" fmla="*/ 1 h 29"/>
                <a:gd name="T24" fmla="*/ 0 w 29"/>
                <a:gd name="T25" fmla="*/ 2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29">
                  <a:moveTo>
                    <a:pt x="0" y="2"/>
                  </a:moveTo>
                  <a:lnTo>
                    <a:pt x="0" y="3"/>
                  </a:lnTo>
                  <a:lnTo>
                    <a:pt x="27" y="29"/>
                  </a:lnTo>
                  <a:lnTo>
                    <a:pt x="29" y="25"/>
                  </a:lnTo>
                  <a:lnTo>
                    <a:pt x="29" y="23"/>
                  </a:lnTo>
                  <a:lnTo>
                    <a:pt x="29" y="17"/>
                  </a:lnTo>
                  <a:lnTo>
                    <a:pt x="23" y="7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4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7" name="Freeform 605"/>
            <p:cNvSpPr>
              <a:spLocks/>
            </p:cNvSpPr>
            <p:nvPr/>
          </p:nvSpPr>
          <p:spPr bwMode="auto">
            <a:xfrm>
              <a:off x="2351" y="2436"/>
              <a:ext cx="26" cy="32"/>
            </a:xfrm>
            <a:custGeom>
              <a:avLst/>
              <a:gdLst>
                <a:gd name="T0" fmla="*/ 16 w 26"/>
                <a:gd name="T1" fmla="*/ 2 h 32"/>
                <a:gd name="T2" fmla="*/ 11 w 26"/>
                <a:gd name="T3" fmla="*/ 6 h 32"/>
                <a:gd name="T4" fmla="*/ 9 w 26"/>
                <a:gd name="T5" fmla="*/ 10 h 32"/>
                <a:gd name="T6" fmla="*/ 7 w 26"/>
                <a:gd name="T7" fmla="*/ 13 h 32"/>
                <a:gd name="T8" fmla="*/ 5 w 26"/>
                <a:gd name="T9" fmla="*/ 15 h 32"/>
                <a:gd name="T10" fmla="*/ 7 w 26"/>
                <a:gd name="T11" fmla="*/ 19 h 32"/>
                <a:gd name="T12" fmla="*/ 7 w 26"/>
                <a:gd name="T13" fmla="*/ 20 h 32"/>
                <a:gd name="T14" fmla="*/ 4 w 26"/>
                <a:gd name="T15" fmla="*/ 22 h 32"/>
                <a:gd name="T16" fmla="*/ 2 w 26"/>
                <a:gd name="T17" fmla="*/ 25 h 32"/>
                <a:gd name="T18" fmla="*/ 0 w 26"/>
                <a:gd name="T19" fmla="*/ 30 h 32"/>
                <a:gd name="T20" fmla="*/ 8 w 26"/>
                <a:gd name="T21" fmla="*/ 32 h 32"/>
                <a:gd name="T22" fmla="*/ 10 w 26"/>
                <a:gd name="T23" fmla="*/ 20 h 32"/>
                <a:gd name="T24" fmla="*/ 14 w 26"/>
                <a:gd name="T25" fmla="*/ 13 h 32"/>
                <a:gd name="T26" fmla="*/ 16 w 26"/>
                <a:gd name="T27" fmla="*/ 8 h 32"/>
                <a:gd name="T28" fmla="*/ 19 w 26"/>
                <a:gd name="T29" fmla="*/ 5 h 32"/>
                <a:gd name="T30" fmla="*/ 22 w 26"/>
                <a:gd name="T31" fmla="*/ 4 h 32"/>
                <a:gd name="T32" fmla="*/ 25 w 26"/>
                <a:gd name="T33" fmla="*/ 2 h 32"/>
                <a:gd name="T34" fmla="*/ 26 w 26"/>
                <a:gd name="T35" fmla="*/ 2 h 32"/>
                <a:gd name="T36" fmla="*/ 22 w 26"/>
                <a:gd name="T37" fmla="*/ 0 h 32"/>
                <a:gd name="T38" fmla="*/ 18 w 26"/>
                <a:gd name="T39" fmla="*/ 0 h 32"/>
                <a:gd name="T40" fmla="*/ 17 w 26"/>
                <a:gd name="T41" fmla="*/ 1 h 32"/>
                <a:gd name="T42" fmla="*/ 16 w 26"/>
                <a:gd name="T43" fmla="*/ 2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32">
                  <a:moveTo>
                    <a:pt x="16" y="2"/>
                  </a:moveTo>
                  <a:lnTo>
                    <a:pt x="11" y="6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4" y="22"/>
                  </a:lnTo>
                  <a:lnTo>
                    <a:pt x="2" y="25"/>
                  </a:lnTo>
                  <a:lnTo>
                    <a:pt x="0" y="30"/>
                  </a:lnTo>
                  <a:lnTo>
                    <a:pt x="8" y="32"/>
                  </a:lnTo>
                  <a:lnTo>
                    <a:pt x="10" y="20"/>
                  </a:lnTo>
                  <a:lnTo>
                    <a:pt x="14" y="13"/>
                  </a:lnTo>
                  <a:lnTo>
                    <a:pt x="16" y="8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7" y="1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8" name="Freeform 606"/>
            <p:cNvSpPr>
              <a:spLocks/>
            </p:cNvSpPr>
            <p:nvPr/>
          </p:nvSpPr>
          <p:spPr bwMode="auto">
            <a:xfrm>
              <a:off x="2359" y="2460"/>
              <a:ext cx="46" cy="36"/>
            </a:xfrm>
            <a:custGeom>
              <a:avLst/>
              <a:gdLst>
                <a:gd name="T0" fmla="*/ 23 w 46"/>
                <a:gd name="T1" fmla="*/ 25 h 36"/>
                <a:gd name="T2" fmla="*/ 16 w 46"/>
                <a:gd name="T3" fmla="*/ 22 h 36"/>
                <a:gd name="T4" fmla="*/ 10 w 46"/>
                <a:gd name="T5" fmla="*/ 19 h 36"/>
                <a:gd name="T6" fmla="*/ 4 w 46"/>
                <a:gd name="T7" fmla="*/ 14 h 36"/>
                <a:gd name="T8" fmla="*/ 6 w 46"/>
                <a:gd name="T9" fmla="*/ 11 h 36"/>
                <a:gd name="T10" fmla="*/ 7 w 46"/>
                <a:gd name="T11" fmla="*/ 6 h 36"/>
                <a:gd name="T12" fmla="*/ 12 w 46"/>
                <a:gd name="T13" fmla="*/ 0 h 36"/>
                <a:gd name="T14" fmla="*/ 7 w 46"/>
                <a:gd name="T15" fmla="*/ 3 h 36"/>
                <a:gd name="T16" fmla="*/ 3 w 46"/>
                <a:gd name="T17" fmla="*/ 5 h 36"/>
                <a:gd name="T18" fmla="*/ 2 w 46"/>
                <a:gd name="T19" fmla="*/ 7 h 36"/>
                <a:gd name="T20" fmla="*/ 1 w 46"/>
                <a:gd name="T21" fmla="*/ 9 h 36"/>
                <a:gd name="T22" fmla="*/ 0 w 46"/>
                <a:gd name="T23" fmla="*/ 11 h 36"/>
                <a:gd name="T24" fmla="*/ 1 w 46"/>
                <a:gd name="T25" fmla="*/ 13 h 36"/>
                <a:gd name="T26" fmla="*/ 6 w 46"/>
                <a:gd name="T27" fmla="*/ 19 h 36"/>
                <a:gd name="T28" fmla="*/ 9 w 46"/>
                <a:gd name="T29" fmla="*/ 24 h 36"/>
                <a:gd name="T30" fmla="*/ 14 w 46"/>
                <a:gd name="T31" fmla="*/ 30 h 36"/>
                <a:gd name="T32" fmla="*/ 22 w 46"/>
                <a:gd name="T33" fmla="*/ 36 h 36"/>
                <a:gd name="T34" fmla="*/ 32 w 46"/>
                <a:gd name="T35" fmla="*/ 33 h 36"/>
                <a:gd name="T36" fmla="*/ 40 w 46"/>
                <a:gd name="T37" fmla="*/ 32 h 36"/>
                <a:gd name="T38" fmla="*/ 46 w 46"/>
                <a:gd name="T39" fmla="*/ 30 h 36"/>
                <a:gd name="T40" fmla="*/ 36 w 46"/>
                <a:gd name="T41" fmla="*/ 28 h 36"/>
                <a:gd name="T42" fmla="*/ 23 w 46"/>
                <a:gd name="T43" fmla="*/ 25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36">
                  <a:moveTo>
                    <a:pt x="23" y="25"/>
                  </a:moveTo>
                  <a:lnTo>
                    <a:pt x="16" y="22"/>
                  </a:lnTo>
                  <a:lnTo>
                    <a:pt x="10" y="19"/>
                  </a:lnTo>
                  <a:lnTo>
                    <a:pt x="4" y="14"/>
                  </a:lnTo>
                  <a:lnTo>
                    <a:pt x="6" y="11"/>
                  </a:lnTo>
                  <a:lnTo>
                    <a:pt x="7" y="6"/>
                  </a:lnTo>
                  <a:lnTo>
                    <a:pt x="12" y="0"/>
                  </a:lnTo>
                  <a:lnTo>
                    <a:pt x="7" y="3"/>
                  </a:lnTo>
                  <a:lnTo>
                    <a:pt x="3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6" y="19"/>
                  </a:lnTo>
                  <a:lnTo>
                    <a:pt x="9" y="24"/>
                  </a:lnTo>
                  <a:lnTo>
                    <a:pt x="14" y="30"/>
                  </a:lnTo>
                  <a:lnTo>
                    <a:pt x="22" y="36"/>
                  </a:lnTo>
                  <a:lnTo>
                    <a:pt x="32" y="33"/>
                  </a:lnTo>
                  <a:lnTo>
                    <a:pt x="40" y="32"/>
                  </a:lnTo>
                  <a:lnTo>
                    <a:pt x="46" y="30"/>
                  </a:lnTo>
                  <a:lnTo>
                    <a:pt x="36" y="28"/>
                  </a:lnTo>
                  <a:lnTo>
                    <a:pt x="23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79" name="Freeform 607"/>
            <p:cNvSpPr>
              <a:spLocks/>
            </p:cNvSpPr>
            <p:nvPr/>
          </p:nvSpPr>
          <p:spPr bwMode="auto">
            <a:xfrm>
              <a:off x="2370" y="2456"/>
              <a:ext cx="33" cy="27"/>
            </a:xfrm>
            <a:custGeom>
              <a:avLst/>
              <a:gdLst>
                <a:gd name="T0" fmla="*/ 12 w 33"/>
                <a:gd name="T1" fmla="*/ 18 h 27"/>
                <a:gd name="T2" fmla="*/ 13 w 33"/>
                <a:gd name="T3" fmla="*/ 18 h 27"/>
                <a:gd name="T4" fmla="*/ 13 w 33"/>
                <a:gd name="T5" fmla="*/ 16 h 27"/>
                <a:gd name="T6" fmla="*/ 14 w 33"/>
                <a:gd name="T7" fmla="*/ 13 h 27"/>
                <a:gd name="T8" fmla="*/ 17 w 33"/>
                <a:gd name="T9" fmla="*/ 10 h 27"/>
                <a:gd name="T10" fmla="*/ 21 w 33"/>
                <a:gd name="T11" fmla="*/ 8 h 27"/>
                <a:gd name="T12" fmla="*/ 23 w 33"/>
                <a:gd name="T13" fmla="*/ 8 h 27"/>
                <a:gd name="T14" fmla="*/ 20 w 33"/>
                <a:gd name="T15" fmla="*/ 7 h 27"/>
                <a:gd name="T16" fmla="*/ 15 w 33"/>
                <a:gd name="T17" fmla="*/ 8 h 27"/>
                <a:gd name="T18" fmla="*/ 12 w 33"/>
                <a:gd name="T19" fmla="*/ 10 h 27"/>
                <a:gd name="T20" fmla="*/ 11 w 33"/>
                <a:gd name="T21" fmla="*/ 13 h 27"/>
                <a:gd name="T22" fmla="*/ 11 w 33"/>
                <a:gd name="T23" fmla="*/ 9 h 27"/>
                <a:gd name="T24" fmla="*/ 12 w 33"/>
                <a:gd name="T25" fmla="*/ 8 h 27"/>
                <a:gd name="T26" fmla="*/ 14 w 33"/>
                <a:gd name="T27" fmla="*/ 5 h 27"/>
                <a:gd name="T28" fmla="*/ 16 w 33"/>
                <a:gd name="T29" fmla="*/ 4 h 27"/>
                <a:gd name="T30" fmla="*/ 21 w 33"/>
                <a:gd name="T31" fmla="*/ 4 h 27"/>
                <a:gd name="T32" fmla="*/ 27 w 33"/>
                <a:gd name="T33" fmla="*/ 4 h 27"/>
                <a:gd name="T34" fmla="*/ 33 w 33"/>
                <a:gd name="T35" fmla="*/ 5 h 27"/>
                <a:gd name="T36" fmla="*/ 19 w 33"/>
                <a:gd name="T37" fmla="*/ 0 h 27"/>
                <a:gd name="T38" fmla="*/ 12 w 33"/>
                <a:gd name="T39" fmla="*/ 3 h 27"/>
                <a:gd name="T40" fmla="*/ 7 w 33"/>
                <a:gd name="T41" fmla="*/ 7 h 27"/>
                <a:gd name="T42" fmla="*/ 4 w 33"/>
                <a:gd name="T43" fmla="*/ 10 h 27"/>
                <a:gd name="T44" fmla="*/ 3 w 33"/>
                <a:gd name="T45" fmla="*/ 10 h 27"/>
                <a:gd name="T46" fmla="*/ 0 w 33"/>
                <a:gd name="T47" fmla="*/ 13 h 27"/>
                <a:gd name="T48" fmla="*/ 0 w 33"/>
                <a:gd name="T49" fmla="*/ 19 h 27"/>
                <a:gd name="T50" fmla="*/ 1 w 33"/>
                <a:gd name="T51" fmla="*/ 20 h 27"/>
                <a:gd name="T52" fmla="*/ 5 w 33"/>
                <a:gd name="T53" fmla="*/ 25 h 27"/>
                <a:gd name="T54" fmla="*/ 7 w 33"/>
                <a:gd name="T55" fmla="*/ 26 h 27"/>
                <a:gd name="T56" fmla="*/ 11 w 33"/>
                <a:gd name="T57" fmla="*/ 27 h 27"/>
                <a:gd name="T58" fmla="*/ 15 w 33"/>
                <a:gd name="T59" fmla="*/ 26 h 27"/>
                <a:gd name="T60" fmla="*/ 20 w 33"/>
                <a:gd name="T61" fmla="*/ 25 h 27"/>
                <a:gd name="T62" fmla="*/ 16 w 33"/>
                <a:gd name="T63" fmla="*/ 23 h 27"/>
                <a:gd name="T64" fmla="*/ 13 w 33"/>
                <a:gd name="T65" fmla="*/ 21 h 27"/>
                <a:gd name="T66" fmla="*/ 12 w 33"/>
                <a:gd name="T67" fmla="*/ 18 h 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3" h="27">
                  <a:moveTo>
                    <a:pt x="12" y="18"/>
                  </a:moveTo>
                  <a:lnTo>
                    <a:pt x="13" y="18"/>
                  </a:lnTo>
                  <a:lnTo>
                    <a:pt x="13" y="16"/>
                  </a:lnTo>
                  <a:lnTo>
                    <a:pt x="14" y="13"/>
                  </a:lnTo>
                  <a:lnTo>
                    <a:pt x="17" y="10"/>
                  </a:lnTo>
                  <a:lnTo>
                    <a:pt x="21" y="8"/>
                  </a:lnTo>
                  <a:lnTo>
                    <a:pt x="23" y="8"/>
                  </a:lnTo>
                  <a:lnTo>
                    <a:pt x="20" y="7"/>
                  </a:lnTo>
                  <a:lnTo>
                    <a:pt x="15" y="8"/>
                  </a:lnTo>
                  <a:lnTo>
                    <a:pt x="12" y="10"/>
                  </a:lnTo>
                  <a:lnTo>
                    <a:pt x="11" y="13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4" y="5"/>
                  </a:lnTo>
                  <a:lnTo>
                    <a:pt x="16" y="4"/>
                  </a:lnTo>
                  <a:lnTo>
                    <a:pt x="21" y="4"/>
                  </a:lnTo>
                  <a:lnTo>
                    <a:pt x="27" y="4"/>
                  </a:lnTo>
                  <a:lnTo>
                    <a:pt x="33" y="5"/>
                  </a:lnTo>
                  <a:lnTo>
                    <a:pt x="19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" y="20"/>
                  </a:lnTo>
                  <a:lnTo>
                    <a:pt x="5" y="25"/>
                  </a:lnTo>
                  <a:lnTo>
                    <a:pt x="7" y="26"/>
                  </a:lnTo>
                  <a:lnTo>
                    <a:pt x="11" y="27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16" y="23"/>
                  </a:lnTo>
                  <a:lnTo>
                    <a:pt x="13" y="21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0" name="Freeform 608"/>
            <p:cNvSpPr>
              <a:spLocks/>
            </p:cNvSpPr>
            <p:nvPr/>
          </p:nvSpPr>
          <p:spPr bwMode="auto">
            <a:xfrm>
              <a:off x="2385" y="2463"/>
              <a:ext cx="29" cy="26"/>
            </a:xfrm>
            <a:custGeom>
              <a:avLst/>
              <a:gdLst>
                <a:gd name="T0" fmla="*/ 29 w 29"/>
                <a:gd name="T1" fmla="*/ 17 h 26"/>
                <a:gd name="T2" fmla="*/ 29 w 29"/>
                <a:gd name="T3" fmla="*/ 16 h 26"/>
                <a:gd name="T4" fmla="*/ 28 w 29"/>
                <a:gd name="T5" fmla="*/ 12 h 26"/>
                <a:gd name="T6" fmla="*/ 25 w 29"/>
                <a:gd name="T7" fmla="*/ 6 h 26"/>
                <a:gd name="T8" fmla="*/ 21 w 29"/>
                <a:gd name="T9" fmla="*/ 0 h 26"/>
                <a:gd name="T10" fmla="*/ 20 w 29"/>
                <a:gd name="T11" fmla="*/ 0 h 26"/>
                <a:gd name="T12" fmla="*/ 17 w 29"/>
                <a:gd name="T13" fmla="*/ 1 h 26"/>
                <a:gd name="T14" fmla="*/ 16 w 29"/>
                <a:gd name="T15" fmla="*/ 2 h 26"/>
                <a:gd name="T16" fmla="*/ 16 w 29"/>
                <a:gd name="T17" fmla="*/ 3 h 26"/>
                <a:gd name="T18" fmla="*/ 17 w 29"/>
                <a:gd name="T19" fmla="*/ 5 h 26"/>
                <a:gd name="T20" fmla="*/ 18 w 29"/>
                <a:gd name="T21" fmla="*/ 6 h 26"/>
                <a:gd name="T22" fmla="*/ 18 w 29"/>
                <a:gd name="T23" fmla="*/ 9 h 26"/>
                <a:gd name="T24" fmla="*/ 15 w 29"/>
                <a:gd name="T25" fmla="*/ 13 h 26"/>
                <a:gd name="T26" fmla="*/ 12 w 29"/>
                <a:gd name="T27" fmla="*/ 18 h 26"/>
                <a:gd name="T28" fmla="*/ 8 w 29"/>
                <a:gd name="T29" fmla="*/ 19 h 26"/>
                <a:gd name="T30" fmla="*/ 5 w 29"/>
                <a:gd name="T31" fmla="*/ 20 h 26"/>
                <a:gd name="T32" fmla="*/ 0 w 29"/>
                <a:gd name="T33" fmla="*/ 21 h 26"/>
                <a:gd name="T34" fmla="*/ 20 w 29"/>
                <a:gd name="T35" fmla="*/ 26 h 26"/>
                <a:gd name="T36" fmla="*/ 22 w 29"/>
                <a:gd name="T37" fmla="*/ 25 h 26"/>
                <a:gd name="T38" fmla="*/ 24 w 29"/>
                <a:gd name="T39" fmla="*/ 22 h 26"/>
                <a:gd name="T40" fmla="*/ 26 w 29"/>
                <a:gd name="T41" fmla="*/ 20 h 26"/>
                <a:gd name="T42" fmla="*/ 29 w 29"/>
                <a:gd name="T43" fmla="*/ 17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" h="26">
                  <a:moveTo>
                    <a:pt x="29" y="17"/>
                  </a:moveTo>
                  <a:lnTo>
                    <a:pt x="29" y="16"/>
                  </a:lnTo>
                  <a:lnTo>
                    <a:pt x="28" y="12"/>
                  </a:lnTo>
                  <a:lnTo>
                    <a:pt x="25" y="6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8" y="9"/>
                  </a:lnTo>
                  <a:lnTo>
                    <a:pt x="15" y="13"/>
                  </a:lnTo>
                  <a:lnTo>
                    <a:pt x="12" y="18"/>
                  </a:lnTo>
                  <a:lnTo>
                    <a:pt x="8" y="19"/>
                  </a:lnTo>
                  <a:lnTo>
                    <a:pt x="5" y="20"/>
                  </a:lnTo>
                  <a:lnTo>
                    <a:pt x="0" y="21"/>
                  </a:lnTo>
                  <a:lnTo>
                    <a:pt x="20" y="26"/>
                  </a:lnTo>
                  <a:lnTo>
                    <a:pt x="22" y="25"/>
                  </a:lnTo>
                  <a:lnTo>
                    <a:pt x="24" y="22"/>
                  </a:lnTo>
                  <a:lnTo>
                    <a:pt x="26" y="20"/>
                  </a:lnTo>
                  <a:lnTo>
                    <a:pt x="29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1" name="Freeform 609"/>
            <p:cNvSpPr>
              <a:spLocks/>
            </p:cNvSpPr>
            <p:nvPr/>
          </p:nvSpPr>
          <p:spPr bwMode="auto">
            <a:xfrm>
              <a:off x="2279" y="2499"/>
              <a:ext cx="202" cy="77"/>
            </a:xfrm>
            <a:custGeom>
              <a:avLst/>
              <a:gdLst>
                <a:gd name="T0" fmla="*/ 104 w 202"/>
                <a:gd name="T1" fmla="*/ 59 h 77"/>
                <a:gd name="T2" fmla="*/ 96 w 202"/>
                <a:gd name="T3" fmla="*/ 61 h 77"/>
                <a:gd name="T4" fmla="*/ 87 w 202"/>
                <a:gd name="T5" fmla="*/ 62 h 77"/>
                <a:gd name="T6" fmla="*/ 75 w 202"/>
                <a:gd name="T7" fmla="*/ 63 h 77"/>
                <a:gd name="T8" fmla="*/ 63 w 202"/>
                <a:gd name="T9" fmla="*/ 63 h 77"/>
                <a:gd name="T10" fmla="*/ 49 w 202"/>
                <a:gd name="T11" fmla="*/ 60 h 77"/>
                <a:gd name="T12" fmla="*/ 42 w 202"/>
                <a:gd name="T13" fmla="*/ 57 h 77"/>
                <a:gd name="T14" fmla="*/ 35 w 202"/>
                <a:gd name="T15" fmla="*/ 54 h 77"/>
                <a:gd name="T16" fmla="*/ 28 w 202"/>
                <a:gd name="T17" fmla="*/ 49 h 77"/>
                <a:gd name="T18" fmla="*/ 22 w 202"/>
                <a:gd name="T19" fmla="*/ 45 h 77"/>
                <a:gd name="T20" fmla="*/ 19 w 202"/>
                <a:gd name="T21" fmla="*/ 40 h 77"/>
                <a:gd name="T22" fmla="*/ 16 w 202"/>
                <a:gd name="T23" fmla="*/ 35 h 77"/>
                <a:gd name="T24" fmla="*/ 9 w 202"/>
                <a:gd name="T25" fmla="*/ 19 h 77"/>
                <a:gd name="T26" fmla="*/ 3 w 202"/>
                <a:gd name="T27" fmla="*/ 5 h 77"/>
                <a:gd name="T28" fmla="*/ 1 w 202"/>
                <a:gd name="T29" fmla="*/ 1 h 77"/>
                <a:gd name="T30" fmla="*/ 0 w 202"/>
                <a:gd name="T31" fmla="*/ 0 h 77"/>
                <a:gd name="T32" fmla="*/ 0 w 202"/>
                <a:gd name="T33" fmla="*/ 6 h 77"/>
                <a:gd name="T34" fmla="*/ 0 w 202"/>
                <a:gd name="T35" fmla="*/ 12 h 77"/>
                <a:gd name="T36" fmla="*/ 2 w 202"/>
                <a:gd name="T37" fmla="*/ 17 h 77"/>
                <a:gd name="T38" fmla="*/ 4 w 202"/>
                <a:gd name="T39" fmla="*/ 23 h 77"/>
                <a:gd name="T40" fmla="*/ 10 w 202"/>
                <a:gd name="T41" fmla="*/ 35 h 77"/>
                <a:gd name="T42" fmla="*/ 18 w 202"/>
                <a:gd name="T43" fmla="*/ 46 h 77"/>
                <a:gd name="T44" fmla="*/ 26 w 202"/>
                <a:gd name="T45" fmla="*/ 56 h 77"/>
                <a:gd name="T46" fmla="*/ 33 w 202"/>
                <a:gd name="T47" fmla="*/ 64 h 77"/>
                <a:gd name="T48" fmla="*/ 40 w 202"/>
                <a:gd name="T49" fmla="*/ 72 h 77"/>
                <a:gd name="T50" fmla="*/ 45 w 202"/>
                <a:gd name="T51" fmla="*/ 74 h 77"/>
                <a:gd name="T52" fmla="*/ 60 w 202"/>
                <a:gd name="T53" fmla="*/ 76 h 77"/>
                <a:gd name="T54" fmla="*/ 82 w 202"/>
                <a:gd name="T55" fmla="*/ 77 h 77"/>
                <a:gd name="T56" fmla="*/ 95 w 202"/>
                <a:gd name="T57" fmla="*/ 77 h 77"/>
                <a:gd name="T58" fmla="*/ 108 w 202"/>
                <a:gd name="T59" fmla="*/ 76 h 77"/>
                <a:gd name="T60" fmla="*/ 122 w 202"/>
                <a:gd name="T61" fmla="*/ 72 h 77"/>
                <a:gd name="T62" fmla="*/ 136 w 202"/>
                <a:gd name="T63" fmla="*/ 69 h 77"/>
                <a:gd name="T64" fmla="*/ 150 w 202"/>
                <a:gd name="T65" fmla="*/ 64 h 77"/>
                <a:gd name="T66" fmla="*/ 163 w 202"/>
                <a:gd name="T67" fmla="*/ 56 h 77"/>
                <a:gd name="T68" fmla="*/ 175 w 202"/>
                <a:gd name="T69" fmla="*/ 47 h 77"/>
                <a:gd name="T70" fmla="*/ 181 w 202"/>
                <a:gd name="T71" fmla="*/ 43 h 77"/>
                <a:gd name="T72" fmla="*/ 185 w 202"/>
                <a:gd name="T73" fmla="*/ 36 h 77"/>
                <a:gd name="T74" fmla="*/ 191 w 202"/>
                <a:gd name="T75" fmla="*/ 30 h 77"/>
                <a:gd name="T76" fmla="*/ 194 w 202"/>
                <a:gd name="T77" fmla="*/ 22 h 77"/>
                <a:gd name="T78" fmla="*/ 199 w 202"/>
                <a:gd name="T79" fmla="*/ 14 h 77"/>
                <a:gd name="T80" fmla="*/ 202 w 202"/>
                <a:gd name="T81" fmla="*/ 6 h 77"/>
                <a:gd name="T82" fmla="*/ 195 w 202"/>
                <a:gd name="T83" fmla="*/ 14 h 77"/>
                <a:gd name="T84" fmla="*/ 189 w 202"/>
                <a:gd name="T85" fmla="*/ 22 h 77"/>
                <a:gd name="T86" fmla="*/ 181 w 202"/>
                <a:gd name="T87" fmla="*/ 31 h 77"/>
                <a:gd name="T88" fmla="*/ 169 w 202"/>
                <a:gd name="T89" fmla="*/ 41 h 77"/>
                <a:gd name="T90" fmla="*/ 158 w 202"/>
                <a:gd name="T91" fmla="*/ 49 h 77"/>
                <a:gd name="T92" fmla="*/ 152 w 202"/>
                <a:gd name="T93" fmla="*/ 54 h 77"/>
                <a:gd name="T94" fmla="*/ 146 w 202"/>
                <a:gd name="T95" fmla="*/ 56 h 77"/>
                <a:gd name="T96" fmla="*/ 139 w 202"/>
                <a:gd name="T97" fmla="*/ 59 h 77"/>
                <a:gd name="T98" fmla="*/ 134 w 202"/>
                <a:gd name="T99" fmla="*/ 60 h 77"/>
                <a:gd name="T100" fmla="*/ 126 w 202"/>
                <a:gd name="T101" fmla="*/ 62 h 77"/>
                <a:gd name="T102" fmla="*/ 119 w 202"/>
                <a:gd name="T103" fmla="*/ 63 h 77"/>
                <a:gd name="T104" fmla="*/ 116 w 202"/>
                <a:gd name="T105" fmla="*/ 63 h 77"/>
                <a:gd name="T106" fmla="*/ 113 w 202"/>
                <a:gd name="T107" fmla="*/ 62 h 77"/>
                <a:gd name="T108" fmla="*/ 110 w 202"/>
                <a:gd name="T109" fmla="*/ 60 h 77"/>
                <a:gd name="T110" fmla="*/ 107 w 202"/>
                <a:gd name="T111" fmla="*/ 59 h 77"/>
                <a:gd name="T112" fmla="*/ 104 w 202"/>
                <a:gd name="T113" fmla="*/ 59 h 7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2" h="77">
                  <a:moveTo>
                    <a:pt x="104" y="59"/>
                  </a:moveTo>
                  <a:lnTo>
                    <a:pt x="96" y="61"/>
                  </a:lnTo>
                  <a:lnTo>
                    <a:pt x="87" y="62"/>
                  </a:lnTo>
                  <a:lnTo>
                    <a:pt x="75" y="63"/>
                  </a:lnTo>
                  <a:lnTo>
                    <a:pt x="63" y="63"/>
                  </a:lnTo>
                  <a:lnTo>
                    <a:pt x="49" y="60"/>
                  </a:lnTo>
                  <a:lnTo>
                    <a:pt x="42" y="57"/>
                  </a:lnTo>
                  <a:lnTo>
                    <a:pt x="35" y="54"/>
                  </a:lnTo>
                  <a:lnTo>
                    <a:pt x="28" y="49"/>
                  </a:lnTo>
                  <a:lnTo>
                    <a:pt x="22" y="45"/>
                  </a:lnTo>
                  <a:lnTo>
                    <a:pt x="19" y="40"/>
                  </a:lnTo>
                  <a:lnTo>
                    <a:pt x="16" y="35"/>
                  </a:lnTo>
                  <a:lnTo>
                    <a:pt x="9" y="19"/>
                  </a:lnTo>
                  <a:lnTo>
                    <a:pt x="3" y="5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2" y="17"/>
                  </a:lnTo>
                  <a:lnTo>
                    <a:pt x="4" y="23"/>
                  </a:lnTo>
                  <a:lnTo>
                    <a:pt x="10" y="35"/>
                  </a:lnTo>
                  <a:lnTo>
                    <a:pt x="18" y="46"/>
                  </a:lnTo>
                  <a:lnTo>
                    <a:pt x="26" y="56"/>
                  </a:lnTo>
                  <a:lnTo>
                    <a:pt x="33" y="64"/>
                  </a:lnTo>
                  <a:lnTo>
                    <a:pt x="40" y="72"/>
                  </a:lnTo>
                  <a:lnTo>
                    <a:pt x="45" y="74"/>
                  </a:lnTo>
                  <a:lnTo>
                    <a:pt x="60" y="76"/>
                  </a:lnTo>
                  <a:lnTo>
                    <a:pt x="82" y="77"/>
                  </a:lnTo>
                  <a:lnTo>
                    <a:pt x="95" y="77"/>
                  </a:lnTo>
                  <a:lnTo>
                    <a:pt x="108" y="76"/>
                  </a:lnTo>
                  <a:lnTo>
                    <a:pt x="122" y="72"/>
                  </a:lnTo>
                  <a:lnTo>
                    <a:pt x="136" y="69"/>
                  </a:lnTo>
                  <a:lnTo>
                    <a:pt x="150" y="64"/>
                  </a:lnTo>
                  <a:lnTo>
                    <a:pt x="163" y="56"/>
                  </a:lnTo>
                  <a:lnTo>
                    <a:pt x="175" y="47"/>
                  </a:lnTo>
                  <a:lnTo>
                    <a:pt x="181" y="43"/>
                  </a:lnTo>
                  <a:lnTo>
                    <a:pt x="185" y="36"/>
                  </a:lnTo>
                  <a:lnTo>
                    <a:pt x="191" y="30"/>
                  </a:lnTo>
                  <a:lnTo>
                    <a:pt x="194" y="22"/>
                  </a:lnTo>
                  <a:lnTo>
                    <a:pt x="199" y="14"/>
                  </a:lnTo>
                  <a:lnTo>
                    <a:pt x="202" y="6"/>
                  </a:lnTo>
                  <a:lnTo>
                    <a:pt x="195" y="14"/>
                  </a:lnTo>
                  <a:lnTo>
                    <a:pt x="189" y="22"/>
                  </a:lnTo>
                  <a:lnTo>
                    <a:pt x="181" y="31"/>
                  </a:lnTo>
                  <a:lnTo>
                    <a:pt x="169" y="41"/>
                  </a:lnTo>
                  <a:lnTo>
                    <a:pt x="158" y="49"/>
                  </a:lnTo>
                  <a:lnTo>
                    <a:pt x="152" y="54"/>
                  </a:lnTo>
                  <a:lnTo>
                    <a:pt x="146" y="56"/>
                  </a:lnTo>
                  <a:lnTo>
                    <a:pt x="139" y="59"/>
                  </a:lnTo>
                  <a:lnTo>
                    <a:pt x="134" y="60"/>
                  </a:lnTo>
                  <a:lnTo>
                    <a:pt x="126" y="62"/>
                  </a:lnTo>
                  <a:lnTo>
                    <a:pt x="119" y="63"/>
                  </a:lnTo>
                  <a:lnTo>
                    <a:pt x="116" y="63"/>
                  </a:lnTo>
                  <a:lnTo>
                    <a:pt x="113" y="62"/>
                  </a:lnTo>
                  <a:lnTo>
                    <a:pt x="110" y="60"/>
                  </a:lnTo>
                  <a:lnTo>
                    <a:pt x="107" y="59"/>
                  </a:lnTo>
                  <a:lnTo>
                    <a:pt x="104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2" name="Freeform 610"/>
            <p:cNvSpPr>
              <a:spLocks/>
            </p:cNvSpPr>
            <p:nvPr/>
          </p:nvSpPr>
          <p:spPr bwMode="auto">
            <a:xfrm>
              <a:off x="2489" y="2441"/>
              <a:ext cx="28" cy="60"/>
            </a:xfrm>
            <a:custGeom>
              <a:avLst/>
              <a:gdLst>
                <a:gd name="T0" fmla="*/ 0 w 28"/>
                <a:gd name="T1" fmla="*/ 0 h 60"/>
                <a:gd name="T2" fmla="*/ 3 w 28"/>
                <a:gd name="T3" fmla="*/ 1 h 60"/>
                <a:gd name="T4" fmla="*/ 7 w 28"/>
                <a:gd name="T5" fmla="*/ 3 h 60"/>
                <a:gd name="T6" fmla="*/ 12 w 28"/>
                <a:gd name="T7" fmla="*/ 7 h 60"/>
                <a:gd name="T8" fmla="*/ 16 w 28"/>
                <a:gd name="T9" fmla="*/ 11 h 60"/>
                <a:gd name="T10" fmla="*/ 21 w 28"/>
                <a:gd name="T11" fmla="*/ 19 h 60"/>
                <a:gd name="T12" fmla="*/ 26 w 28"/>
                <a:gd name="T13" fmla="*/ 30 h 60"/>
                <a:gd name="T14" fmla="*/ 27 w 28"/>
                <a:gd name="T15" fmla="*/ 36 h 60"/>
                <a:gd name="T16" fmla="*/ 27 w 28"/>
                <a:gd name="T17" fmla="*/ 43 h 60"/>
                <a:gd name="T18" fmla="*/ 27 w 28"/>
                <a:gd name="T19" fmla="*/ 51 h 60"/>
                <a:gd name="T20" fmla="*/ 27 w 28"/>
                <a:gd name="T21" fmla="*/ 60 h 60"/>
                <a:gd name="T22" fmla="*/ 28 w 28"/>
                <a:gd name="T23" fmla="*/ 51 h 60"/>
                <a:gd name="T24" fmla="*/ 28 w 28"/>
                <a:gd name="T25" fmla="*/ 42 h 60"/>
                <a:gd name="T26" fmla="*/ 28 w 28"/>
                <a:gd name="T27" fmla="*/ 32 h 60"/>
                <a:gd name="T28" fmla="*/ 26 w 28"/>
                <a:gd name="T29" fmla="*/ 20 h 60"/>
                <a:gd name="T30" fmla="*/ 23 w 28"/>
                <a:gd name="T31" fmla="*/ 16 h 60"/>
                <a:gd name="T32" fmla="*/ 21 w 28"/>
                <a:gd name="T33" fmla="*/ 11 h 60"/>
                <a:gd name="T34" fmla="*/ 18 w 28"/>
                <a:gd name="T35" fmla="*/ 7 h 60"/>
                <a:gd name="T36" fmla="*/ 13 w 28"/>
                <a:gd name="T37" fmla="*/ 3 h 60"/>
                <a:gd name="T38" fmla="*/ 7 w 28"/>
                <a:gd name="T39" fmla="*/ 1 h 60"/>
                <a:gd name="T40" fmla="*/ 0 w 28"/>
                <a:gd name="T41" fmla="*/ 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8" h="60">
                  <a:moveTo>
                    <a:pt x="0" y="0"/>
                  </a:moveTo>
                  <a:lnTo>
                    <a:pt x="3" y="1"/>
                  </a:lnTo>
                  <a:lnTo>
                    <a:pt x="7" y="3"/>
                  </a:lnTo>
                  <a:lnTo>
                    <a:pt x="12" y="7"/>
                  </a:lnTo>
                  <a:lnTo>
                    <a:pt x="16" y="11"/>
                  </a:lnTo>
                  <a:lnTo>
                    <a:pt x="21" y="19"/>
                  </a:lnTo>
                  <a:lnTo>
                    <a:pt x="26" y="30"/>
                  </a:lnTo>
                  <a:lnTo>
                    <a:pt x="27" y="36"/>
                  </a:lnTo>
                  <a:lnTo>
                    <a:pt x="27" y="43"/>
                  </a:lnTo>
                  <a:lnTo>
                    <a:pt x="27" y="51"/>
                  </a:lnTo>
                  <a:lnTo>
                    <a:pt x="27" y="60"/>
                  </a:lnTo>
                  <a:lnTo>
                    <a:pt x="28" y="51"/>
                  </a:lnTo>
                  <a:lnTo>
                    <a:pt x="28" y="42"/>
                  </a:lnTo>
                  <a:lnTo>
                    <a:pt x="28" y="32"/>
                  </a:lnTo>
                  <a:lnTo>
                    <a:pt x="26" y="20"/>
                  </a:lnTo>
                  <a:lnTo>
                    <a:pt x="23" y="16"/>
                  </a:lnTo>
                  <a:lnTo>
                    <a:pt x="21" y="11"/>
                  </a:lnTo>
                  <a:lnTo>
                    <a:pt x="18" y="7"/>
                  </a:lnTo>
                  <a:lnTo>
                    <a:pt x="13" y="3"/>
                  </a:lnTo>
                  <a:lnTo>
                    <a:pt x="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3" name="Freeform 611"/>
            <p:cNvSpPr>
              <a:spLocks/>
            </p:cNvSpPr>
            <p:nvPr/>
          </p:nvSpPr>
          <p:spPr bwMode="auto">
            <a:xfrm>
              <a:off x="2386" y="2467"/>
              <a:ext cx="7" cy="7"/>
            </a:xfrm>
            <a:custGeom>
              <a:avLst/>
              <a:gdLst>
                <a:gd name="T0" fmla="*/ 4 w 7"/>
                <a:gd name="T1" fmla="*/ 1 h 7"/>
                <a:gd name="T2" fmla="*/ 1 w 7"/>
                <a:gd name="T3" fmla="*/ 2 h 7"/>
                <a:gd name="T4" fmla="*/ 0 w 7"/>
                <a:gd name="T5" fmla="*/ 4 h 7"/>
                <a:gd name="T6" fmla="*/ 0 w 7"/>
                <a:gd name="T7" fmla="*/ 7 h 7"/>
                <a:gd name="T8" fmla="*/ 4 w 7"/>
                <a:gd name="T9" fmla="*/ 4 h 7"/>
                <a:gd name="T10" fmla="*/ 6 w 7"/>
                <a:gd name="T11" fmla="*/ 1 h 7"/>
                <a:gd name="T12" fmla="*/ 7 w 7"/>
                <a:gd name="T13" fmla="*/ 0 h 7"/>
                <a:gd name="T14" fmla="*/ 6 w 7"/>
                <a:gd name="T15" fmla="*/ 0 h 7"/>
                <a:gd name="T16" fmla="*/ 4 w 7"/>
                <a:gd name="T17" fmla="*/ 1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7">
                  <a:moveTo>
                    <a:pt x="4" y="1"/>
                  </a:move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4" y="4"/>
                  </a:lnTo>
                  <a:lnTo>
                    <a:pt x="6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4" name="Freeform 612"/>
            <p:cNvSpPr>
              <a:spLocks/>
            </p:cNvSpPr>
            <p:nvPr/>
          </p:nvSpPr>
          <p:spPr bwMode="auto">
            <a:xfrm>
              <a:off x="2329" y="2420"/>
              <a:ext cx="121" cy="68"/>
            </a:xfrm>
            <a:custGeom>
              <a:avLst/>
              <a:gdLst>
                <a:gd name="T0" fmla="*/ 119 w 121"/>
                <a:gd name="T1" fmla="*/ 68 h 68"/>
                <a:gd name="T2" fmla="*/ 120 w 121"/>
                <a:gd name="T3" fmla="*/ 59 h 68"/>
                <a:gd name="T4" fmla="*/ 121 w 121"/>
                <a:gd name="T5" fmla="*/ 51 h 68"/>
                <a:gd name="T6" fmla="*/ 120 w 121"/>
                <a:gd name="T7" fmla="*/ 43 h 68"/>
                <a:gd name="T8" fmla="*/ 119 w 121"/>
                <a:gd name="T9" fmla="*/ 36 h 68"/>
                <a:gd name="T10" fmla="*/ 118 w 121"/>
                <a:gd name="T11" fmla="*/ 30 h 68"/>
                <a:gd name="T12" fmla="*/ 116 w 121"/>
                <a:gd name="T13" fmla="*/ 24 h 68"/>
                <a:gd name="T14" fmla="*/ 112 w 121"/>
                <a:gd name="T15" fmla="*/ 20 h 68"/>
                <a:gd name="T16" fmla="*/ 109 w 121"/>
                <a:gd name="T17" fmla="*/ 16 h 68"/>
                <a:gd name="T18" fmla="*/ 104 w 121"/>
                <a:gd name="T19" fmla="*/ 12 h 68"/>
                <a:gd name="T20" fmla="*/ 101 w 121"/>
                <a:gd name="T21" fmla="*/ 9 h 68"/>
                <a:gd name="T22" fmla="*/ 90 w 121"/>
                <a:gd name="T23" fmla="*/ 5 h 68"/>
                <a:gd name="T24" fmla="*/ 79 w 121"/>
                <a:gd name="T25" fmla="*/ 1 h 68"/>
                <a:gd name="T26" fmla="*/ 68 w 121"/>
                <a:gd name="T27" fmla="*/ 0 h 68"/>
                <a:gd name="T28" fmla="*/ 56 w 121"/>
                <a:gd name="T29" fmla="*/ 0 h 68"/>
                <a:gd name="T30" fmla="*/ 44 w 121"/>
                <a:gd name="T31" fmla="*/ 1 h 68"/>
                <a:gd name="T32" fmla="*/ 23 w 121"/>
                <a:gd name="T33" fmla="*/ 5 h 68"/>
                <a:gd name="T34" fmla="*/ 8 w 121"/>
                <a:gd name="T35" fmla="*/ 8 h 68"/>
                <a:gd name="T36" fmla="*/ 1 w 121"/>
                <a:gd name="T37" fmla="*/ 10 h 68"/>
                <a:gd name="T38" fmla="*/ 2 w 121"/>
                <a:gd name="T39" fmla="*/ 16 h 68"/>
                <a:gd name="T40" fmla="*/ 1 w 121"/>
                <a:gd name="T41" fmla="*/ 24 h 68"/>
                <a:gd name="T42" fmla="*/ 0 w 121"/>
                <a:gd name="T43" fmla="*/ 37 h 68"/>
                <a:gd name="T44" fmla="*/ 0 w 121"/>
                <a:gd name="T45" fmla="*/ 45 h 68"/>
                <a:gd name="T46" fmla="*/ 8 w 121"/>
                <a:gd name="T47" fmla="*/ 28 h 68"/>
                <a:gd name="T48" fmla="*/ 11 w 121"/>
                <a:gd name="T49" fmla="*/ 21 h 68"/>
                <a:gd name="T50" fmla="*/ 14 w 121"/>
                <a:gd name="T51" fmla="*/ 16 h 68"/>
                <a:gd name="T52" fmla="*/ 17 w 121"/>
                <a:gd name="T53" fmla="*/ 13 h 68"/>
                <a:gd name="T54" fmla="*/ 19 w 121"/>
                <a:gd name="T55" fmla="*/ 12 h 68"/>
                <a:gd name="T56" fmla="*/ 25 w 121"/>
                <a:gd name="T57" fmla="*/ 10 h 68"/>
                <a:gd name="T58" fmla="*/ 26 w 121"/>
                <a:gd name="T59" fmla="*/ 10 h 68"/>
                <a:gd name="T60" fmla="*/ 31 w 121"/>
                <a:gd name="T61" fmla="*/ 12 h 68"/>
                <a:gd name="T62" fmla="*/ 33 w 121"/>
                <a:gd name="T63" fmla="*/ 12 h 68"/>
                <a:gd name="T64" fmla="*/ 34 w 121"/>
                <a:gd name="T65" fmla="*/ 10 h 68"/>
                <a:gd name="T66" fmla="*/ 36 w 121"/>
                <a:gd name="T67" fmla="*/ 9 h 68"/>
                <a:gd name="T68" fmla="*/ 36 w 121"/>
                <a:gd name="T69" fmla="*/ 8 h 68"/>
                <a:gd name="T70" fmla="*/ 37 w 121"/>
                <a:gd name="T71" fmla="*/ 7 h 68"/>
                <a:gd name="T72" fmla="*/ 40 w 121"/>
                <a:gd name="T73" fmla="*/ 7 h 68"/>
                <a:gd name="T74" fmla="*/ 45 w 121"/>
                <a:gd name="T75" fmla="*/ 8 h 68"/>
                <a:gd name="T76" fmla="*/ 49 w 121"/>
                <a:gd name="T77" fmla="*/ 10 h 68"/>
                <a:gd name="T78" fmla="*/ 53 w 121"/>
                <a:gd name="T79" fmla="*/ 10 h 68"/>
                <a:gd name="T80" fmla="*/ 55 w 121"/>
                <a:gd name="T81" fmla="*/ 9 h 68"/>
                <a:gd name="T82" fmla="*/ 60 w 121"/>
                <a:gd name="T83" fmla="*/ 10 h 68"/>
                <a:gd name="T84" fmla="*/ 63 w 121"/>
                <a:gd name="T85" fmla="*/ 12 h 68"/>
                <a:gd name="T86" fmla="*/ 66 w 121"/>
                <a:gd name="T87" fmla="*/ 15 h 68"/>
                <a:gd name="T88" fmla="*/ 69 w 121"/>
                <a:gd name="T89" fmla="*/ 15 h 68"/>
                <a:gd name="T90" fmla="*/ 72 w 121"/>
                <a:gd name="T91" fmla="*/ 14 h 68"/>
                <a:gd name="T92" fmla="*/ 78 w 121"/>
                <a:gd name="T93" fmla="*/ 14 h 68"/>
                <a:gd name="T94" fmla="*/ 80 w 121"/>
                <a:gd name="T95" fmla="*/ 13 h 68"/>
                <a:gd name="T96" fmla="*/ 85 w 121"/>
                <a:gd name="T97" fmla="*/ 12 h 68"/>
                <a:gd name="T98" fmla="*/ 89 w 121"/>
                <a:gd name="T99" fmla="*/ 10 h 68"/>
                <a:gd name="T100" fmla="*/ 93 w 121"/>
                <a:gd name="T101" fmla="*/ 13 h 68"/>
                <a:gd name="T102" fmla="*/ 96 w 121"/>
                <a:gd name="T103" fmla="*/ 15 h 68"/>
                <a:gd name="T104" fmla="*/ 103 w 121"/>
                <a:gd name="T105" fmla="*/ 25 h 68"/>
                <a:gd name="T106" fmla="*/ 112 w 121"/>
                <a:gd name="T107" fmla="*/ 39 h 68"/>
                <a:gd name="T108" fmla="*/ 115 w 121"/>
                <a:gd name="T109" fmla="*/ 47 h 68"/>
                <a:gd name="T110" fmla="*/ 117 w 121"/>
                <a:gd name="T111" fmla="*/ 55 h 68"/>
                <a:gd name="T112" fmla="*/ 119 w 121"/>
                <a:gd name="T113" fmla="*/ 68 h 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21" h="68">
                  <a:moveTo>
                    <a:pt x="119" y="68"/>
                  </a:moveTo>
                  <a:lnTo>
                    <a:pt x="120" y="59"/>
                  </a:lnTo>
                  <a:lnTo>
                    <a:pt x="121" y="51"/>
                  </a:lnTo>
                  <a:lnTo>
                    <a:pt x="120" y="43"/>
                  </a:lnTo>
                  <a:lnTo>
                    <a:pt x="119" y="36"/>
                  </a:lnTo>
                  <a:lnTo>
                    <a:pt x="118" y="30"/>
                  </a:lnTo>
                  <a:lnTo>
                    <a:pt x="116" y="24"/>
                  </a:lnTo>
                  <a:lnTo>
                    <a:pt x="112" y="20"/>
                  </a:lnTo>
                  <a:lnTo>
                    <a:pt x="109" y="16"/>
                  </a:lnTo>
                  <a:lnTo>
                    <a:pt x="104" y="12"/>
                  </a:lnTo>
                  <a:lnTo>
                    <a:pt x="101" y="9"/>
                  </a:lnTo>
                  <a:lnTo>
                    <a:pt x="90" y="5"/>
                  </a:lnTo>
                  <a:lnTo>
                    <a:pt x="79" y="1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44" y="1"/>
                  </a:lnTo>
                  <a:lnTo>
                    <a:pt x="23" y="5"/>
                  </a:lnTo>
                  <a:lnTo>
                    <a:pt x="8" y="8"/>
                  </a:lnTo>
                  <a:lnTo>
                    <a:pt x="1" y="10"/>
                  </a:lnTo>
                  <a:lnTo>
                    <a:pt x="2" y="16"/>
                  </a:lnTo>
                  <a:lnTo>
                    <a:pt x="1" y="24"/>
                  </a:lnTo>
                  <a:lnTo>
                    <a:pt x="0" y="37"/>
                  </a:lnTo>
                  <a:lnTo>
                    <a:pt x="0" y="45"/>
                  </a:lnTo>
                  <a:lnTo>
                    <a:pt x="8" y="28"/>
                  </a:lnTo>
                  <a:lnTo>
                    <a:pt x="11" y="21"/>
                  </a:lnTo>
                  <a:lnTo>
                    <a:pt x="14" y="16"/>
                  </a:lnTo>
                  <a:lnTo>
                    <a:pt x="17" y="13"/>
                  </a:lnTo>
                  <a:lnTo>
                    <a:pt x="19" y="12"/>
                  </a:lnTo>
                  <a:lnTo>
                    <a:pt x="25" y="10"/>
                  </a:lnTo>
                  <a:lnTo>
                    <a:pt x="26" y="10"/>
                  </a:lnTo>
                  <a:lnTo>
                    <a:pt x="31" y="12"/>
                  </a:lnTo>
                  <a:lnTo>
                    <a:pt x="33" y="12"/>
                  </a:lnTo>
                  <a:lnTo>
                    <a:pt x="34" y="10"/>
                  </a:lnTo>
                  <a:lnTo>
                    <a:pt x="36" y="9"/>
                  </a:lnTo>
                  <a:lnTo>
                    <a:pt x="36" y="8"/>
                  </a:lnTo>
                  <a:lnTo>
                    <a:pt x="37" y="7"/>
                  </a:lnTo>
                  <a:lnTo>
                    <a:pt x="40" y="7"/>
                  </a:lnTo>
                  <a:lnTo>
                    <a:pt x="45" y="8"/>
                  </a:lnTo>
                  <a:lnTo>
                    <a:pt x="49" y="10"/>
                  </a:lnTo>
                  <a:lnTo>
                    <a:pt x="53" y="10"/>
                  </a:lnTo>
                  <a:lnTo>
                    <a:pt x="55" y="9"/>
                  </a:lnTo>
                  <a:lnTo>
                    <a:pt x="60" y="10"/>
                  </a:lnTo>
                  <a:lnTo>
                    <a:pt x="63" y="12"/>
                  </a:lnTo>
                  <a:lnTo>
                    <a:pt x="66" y="15"/>
                  </a:lnTo>
                  <a:lnTo>
                    <a:pt x="69" y="15"/>
                  </a:lnTo>
                  <a:lnTo>
                    <a:pt x="72" y="14"/>
                  </a:lnTo>
                  <a:lnTo>
                    <a:pt x="78" y="14"/>
                  </a:lnTo>
                  <a:lnTo>
                    <a:pt x="80" y="13"/>
                  </a:lnTo>
                  <a:lnTo>
                    <a:pt x="85" y="12"/>
                  </a:lnTo>
                  <a:lnTo>
                    <a:pt x="89" y="10"/>
                  </a:lnTo>
                  <a:lnTo>
                    <a:pt x="93" y="13"/>
                  </a:lnTo>
                  <a:lnTo>
                    <a:pt x="96" y="15"/>
                  </a:lnTo>
                  <a:lnTo>
                    <a:pt x="103" y="25"/>
                  </a:lnTo>
                  <a:lnTo>
                    <a:pt x="112" y="39"/>
                  </a:lnTo>
                  <a:lnTo>
                    <a:pt x="115" y="47"/>
                  </a:lnTo>
                  <a:lnTo>
                    <a:pt x="117" y="55"/>
                  </a:lnTo>
                  <a:lnTo>
                    <a:pt x="119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5" name="Freeform 613"/>
            <p:cNvSpPr>
              <a:spLocks/>
            </p:cNvSpPr>
            <p:nvPr/>
          </p:nvSpPr>
          <p:spPr bwMode="auto">
            <a:xfrm>
              <a:off x="2352" y="2500"/>
              <a:ext cx="97" cy="27"/>
            </a:xfrm>
            <a:custGeom>
              <a:avLst/>
              <a:gdLst>
                <a:gd name="T0" fmla="*/ 97 w 97"/>
                <a:gd name="T1" fmla="*/ 0 h 27"/>
                <a:gd name="T2" fmla="*/ 89 w 97"/>
                <a:gd name="T3" fmla="*/ 5 h 27"/>
                <a:gd name="T4" fmla="*/ 80 w 97"/>
                <a:gd name="T5" fmla="*/ 7 h 27"/>
                <a:gd name="T6" fmla="*/ 69 w 97"/>
                <a:gd name="T7" fmla="*/ 9 h 27"/>
                <a:gd name="T8" fmla="*/ 64 w 97"/>
                <a:gd name="T9" fmla="*/ 11 h 27"/>
                <a:gd name="T10" fmla="*/ 61 w 97"/>
                <a:gd name="T11" fmla="*/ 12 h 27"/>
                <a:gd name="T12" fmla="*/ 56 w 97"/>
                <a:gd name="T13" fmla="*/ 15 h 27"/>
                <a:gd name="T14" fmla="*/ 54 w 97"/>
                <a:gd name="T15" fmla="*/ 19 h 27"/>
                <a:gd name="T16" fmla="*/ 51 w 97"/>
                <a:gd name="T17" fmla="*/ 21 h 27"/>
                <a:gd name="T18" fmla="*/ 48 w 97"/>
                <a:gd name="T19" fmla="*/ 21 h 27"/>
                <a:gd name="T20" fmla="*/ 46 w 97"/>
                <a:gd name="T21" fmla="*/ 20 h 27"/>
                <a:gd name="T22" fmla="*/ 38 w 97"/>
                <a:gd name="T23" fmla="*/ 18 h 27"/>
                <a:gd name="T24" fmla="*/ 31 w 97"/>
                <a:gd name="T25" fmla="*/ 14 h 27"/>
                <a:gd name="T26" fmla="*/ 27 w 97"/>
                <a:gd name="T27" fmla="*/ 14 h 27"/>
                <a:gd name="T28" fmla="*/ 26 w 97"/>
                <a:gd name="T29" fmla="*/ 15 h 27"/>
                <a:gd name="T30" fmla="*/ 25 w 97"/>
                <a:gd name="T31" fmla="*/ 15 h 27"/>
                <a:gd name="T32" fmla="*/ 22 w 97"/>
                <a:gd name="T33" fmla="*/ 15 h 27"/>
                <a:gd name="T34" fmla="*/ 13 w 97"/>
                <a:gd name="T35" fmla="*/ 15 h 27"/>
                <a:gd name="T36" fmla="*/ 0 w 97"/>
                <a:gd name="T37" fmla="*/ 13 h 27"/>
                <a:gd name="T38" fmla="*/ 47 w 97"/>
                <a:gd name="T39" fmla="*/ 27 h 27"/>
                <a:gd name="T40" fmla="*/ 50 w 97"/>
                <a:gd name="T41" fmla="*/ 26 h 27"/>
                <a:gd name="T42" fmla="*/ 56 w 97"/>
                <a:gd name="T43" fmla="*/ 23 h 27"/>
                <a:gd name="T44" fmla="*/ 65 w 97"/>
                <a:gd name="T45" fmla="*/ 22 h 27"/>
                <a:gd name="T46" fmla="*/ 76 w 97"/>
                <a:gd name="T47" fmla="*/ 19 h 27"/>
                <a:gd name="T48" fmla="*/ 84 w 97"/>
                <a:gd name="T49" fmla="*/ 15 h 27"/>
                <a:gd name="T50" fmla="*/ 89 w 97"/>
                <a:gd name="T51" fmla="*/ 12 h 27"/>
                <a:gd name="T52" fmla="*/ 93 w 97"/>
                <a:gd name="T53" fmla="*/ 8 h 27"/>
                <a:gd name="T54" fmla="*/ 95 w 97"/>
                <a:gd name="T55" fmla="*/ 6 h 27"/>
                <a:gd name="T56" fmla="*/ 96 w 97"/>
                <a:gd name="T57" fmla="*/ 3 h 27"/>
                <a:gd name="T58" fmla="*/ 97 w 97"/>
                <a:gd name="T59" fmla="*/ 0 h 2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7" h="27">
                  <a:moveTo>
                    <a:pt x="97" y="0"/>
                  </a:moveTo>
                  <a:lnTo>
                    <a:pt x="89" y="5"/>
                  </a:lnTo>
                  <a:lnTo>
                    <a:pt x="80" y="7"/>
                  </a:lnTo>
                  <a:lnTo>
                    <a:pt x="69" y="9"/>
                  </a:lnTo>
                  <a:lnTo>
                    <a:pt x="64" y="11"/>
                  </a:lnTo>
                  <a:lnTo>
                    <a:pt x="61" y="12"/>
                  </a:lnTo>
                  <a:lnTo>
                    <a:pt x="56" y="15"/>
                  </a:lnTo>
                  <a:lnTo>
                    <a:pt x="54" y="19"/>
                  </a:lnTo>
                  <a:lnTo>
                    <a:pt x="51" y="21"/>
                  </a:lnTo>
                  <a:lnTo>
                    <a:pt x="48" y="21"/>
                  </a:lnTo>
                  <a:lnTo>
                    <a:pt x="46" y="20"/>
                  </a:lnTo>
                  <a:lnTo>
                    <a:pt x="38" y="18"/>
                  </a:lnTo>
                  <a:lnTo>
                    <a:pt x="31" y="14"/>
                  </a:lnTo>
                  <a:lnTo>
                    <a:pt x="27" y="14"/>
                  </a:lnTo>
                  <a:lnTo>
                    <a:pt x="26" y="15"/>
                  </a:lnTo>
                  <a:lnTo>
                    <a:pt x="25" y="15"/>
                  </a:lnTo>
                  <a:lnTo>
                    <a:pt x="22" y="15"/>
                  </a:lnTo>
                  <a:lnTo>
                    <a:pt x="13" y="15"/>
                  </a:lnTo>
                  <a:lnTo>
                    <a:pt x="0" y="13"/>
                  </a:lnTo>
                  <a:lnTo>
                    <a:pt x="47" y="27"/>
                  </a:lnTo>
                  <a:lnTo>
                    <a:pt x="50" y="26"/>
                  </a:lnTo>
                  <a:lnTo>
                    <a:pt x="56" y="23"/>
                  </a:lnTo>
                  <a:lnTo>
                    <a:pt x="65" y="22"/>
                  </a:lnTo>
                  <a:lnTo>
                    <a:pt x="76" y="19"/>
                  </a:lnTo>
                  <a:lnTo>
                    <a:pt x="84" y="15"/>
                  </a:lnTo>
                  <a:lnTo>
                    <a:pt x="89" y="12"/>
                  </a:lnTo>
                  <a:lnTo>
                    <a:pt x="93" y="8"/>
                  </a:lnTo>
                  <a:lnTo>
                    <a:pt x="95" y="6"/>
                  </a:lnTo>
                  <a:lnTo>
                    <a:pt x="96" y="3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6" name="Freeform 614"/>
            <p:cNvSpPr>
              <a:spLocks/>
            </p:cNvSpPr>
            <p:nvPr/>
          </p:nvSpPr>
          <p:spPr bwMode="auto">
            <a:xfrm>
              <a:off x="2290" y="2409"/>
              <a:ext cx="50" cy="100"/>
            </a:xfrm>
            <a:custGeom>
              <a:avLst/>
              <a:gdLst>
                <a:gd name="T0" fmla="*/ 25 w 50"/>
                <a:gd name="T1" fmla="*/ 90 h 100"/>
                <a:gd name="T2" fmla="*/ 29 w 50"/>
                <a:gd name="T3" fmla="*/ 94 h 100"/>
                <a:gd name="T4" fmla="*/ 33 w 50"/>
                <a:gd name="T5" fmla="*/ 96 h 100"/>
                <a:gd name="T6" fmla="*/ 41 w 50"/>
                <a:gd name="T7" fmla="*/ 99 h 100"/>
                <a:gd name="T8" fmla="*/ 48 w 50"/>
                <a:gd name="T9" fmla="*/ 100 h 100"/>
                <a:gd name="T10" fmla="*/ 50 w 50"/>
                <a:gd name="T11" fmla="*/ 100 h 100"/>
                <a:gd name="T12" fmla="*/ 46 w 50"/>
                <a:gd name="T13" fmla="*/ 98 h 100"/>
                <a:gd name="T14" fmla="*/ 41 w 50"/>
                <a:gd name="T15" fmla="*/ 96 h 100"/>
                <a:gd name="T16" fmla="*/ 37 w 50"/>
                <a:gd name="T17" fmla="*/ 91 h 100"/>
                <a:gd name="T18" fmla="*/ 33 w 50"/>
                <a:gd name="T19" fmla="*/ 87 h 100"/>
                <a:gd name="T20" fmla="*/ 26 w 50"/>
                <a:gd name="T21" fmla="*/ 76 h 100"/>
                <a:gd name="T22" fmla="*/ 21 w 50"/>
                <a:gd name="T23" fmla="*/ 65 h 100"/>
                <a:gd name="T24" fmla="*/ 17 w 50"/>
                <a:gd name="T25" fmla="*/ 55 h 100"/>
                <a:gd name="T26" fmla="*/ 15 w 50"/>
                <a:gd name="T27" fmla="*/ 46 h 100"/>
                <a:gd name="T28" fmla="*/ 13 w 50"/>
                <a:gd name="T29" fmla="*/ 36 h 100"/>
                <a:gd name="T30" fmla="*/ 13 w 50"/>
                <a:gd name="T31" fmla="*/ 31 h 100"/>
                <a:gd name="T32" fmla="*/ 14 w 50"/>
                <a:gd name="T33" fmla="*/ 25 h 100"/>
                <a:gd name="T34" fmla="*/ 16 w 50"/>
                <a:gd name="T35" fmla="*/ 20 h 100"/>
                <a:gd name="T36" fmla="*/ 18 w 50"/>
                <a:gd name="T37" fmla="*/ 17 h 100"/>
                <a:gd name="T38" fmla="*/ 24 w 50"/>
                <a:gd name="T39" fmla="*/ 12 h 100"/>
                <a:gd name="T40" fmla="*/ 28 w 50"/>
                <a:gd name="T41" fmla="*/ 11 h 100"/>
                <a:gd name="T42" fmla="*/ 25 w 50"/>
                <a:gd name="T43" fmla="*/ 5 h 100"/>
                <a:gd name="T44" fmla="*/ 23 w 50"/>
                <a:gd name="T45" fmla="*/ 2 h 100"/>
                <a:gd name="T46" fmla="*/ 21 w 50"/>
                <a:gd name="T47" fmla="*/ 0 h 100"/>
                <a:gd name="T48" fmla="*/ 18 w 50"/>
                <a:gd name="T49" fmla="*/ 0 h 100"/>
                <a:gd name="T50" fmla="*/ 16 w 50"/>
                <a:gd name="T51" fmla="*/ 1 h 100"/>
                <a:gd name="T52" fmla="*/ 14 w 50"/>
                <a:gd name="T53" fmla="*/ 3 h 100"/>
                <a:gd name="T54" fmla="*/ 10 w 50"/>
                <a:gd name="T55" fmla="*/ 10 h 100"/>
                <a:gd name="T56" fmla="*/ 6 w 50"/>
                <a:gd name="T57" fmla="*/ 19 h 100"/>
                <a:gd name="T58" fmla="*/ 3 w 50"/>
                <a:gd name="T59" fmla="*/ 27 h 100"/>
                <a:gd name="T60" fmla="*/ 0 w 50"/>
                <a:gd name="T61" fmla="*/ 36 h 100"/>
                <a:gd name="T62" fmla="*/ 1 w 50"/>
                <a:gd name="T63" fmla="*/ 41 h 100"/>
                <a:gd name="T64" fmla="*/ 3 w 50"/>
                <a:gd name="T65" fmla="*/ 48 h 100"/>
                <a:gd name="T66" fmla="*/ 13 w 50"/>
                <a:gd name="T67" fmla="*/ 66 h 100"/>
                <a:gd name="T68" fmla="*/ 25 w 50"/>
                <a:gd name="T69" fmla="*/ 90 h 1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0" h="100">
                  <a:moveTo>
                    <a:pt x="25" y="90"/>
                  </a:moveTo>
                  <a:lnTo>
                    <a:pt x="29" y="94"/>
                  </a:lnTo>
                  <a:lnTo>
                    <a:pt x="33" y="96"/>
                  </a:lnTo>
                  <a:lnTo>
                    <a:pt x="41" y="99"/>
                  </a:lnTo>
                  <a:lnTo>
                    <a:pt x="48" y="100"/>
                  </a:lnTo>
                  <a:lnTo>
                    <a:pt x="50" y="100"/>
                  </a:lnTo>
                  <a:lnTo>
                    <a:pt x="46" y="98"/>
                  </a:lnTo>
                  <a:lnTo>
                    <a:pt x="41" y="96"/>
                  </a:lnTo>
                  <a:lnTo>
                    <a:pt x="37" y="91"/>
                  </a:lnTo>
                  <a:lnTo>
                    <a:pt x="33" y="87"/>
                  </a:lnTo>
                  <a:lnTo>
                    <a:pt x="26" y="76"/>
                  </a:lnTo>
                  <a:lnTo>
                    <a:pt x="21" y="65"/>
                  </a:lnTo>
                  <a:lnTo>
                    <a:pt x="17" y="55"/>
                  </a:lnTo>
                  <a:lnTo>
                    <a:pt x="15" y="46"/>
                  </a:lnTo>
                  <a:lnTo>
                    <a:pt x="13" y="36"/>
                  </a:lnTo>
                  <a:lnTo>
                    <a:pt x="13" y="31"/>
                  </a:lnTo>
                  <a:lnTo>
                    <a:pt x="14" y="25"/>
                  </a:lnTo>
                  <a:lnTo>
                    <a:pt x="16" y="20"/>
                  </a:lnTo>
                  <a:lnTo>
                    <a:pt x="18" y="17"/>
                  </a:lnTo>
                  <a:lnTo>
                    <a:pt x="24" y="12"/>
                  </a:lnTo>
                  <a:lnTo>
                    <a:pt x="28" y="11"/>
                  </a:lnTo>
                  <a:lnTo>
                    <a:pt x="25" y="5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4" y="3"/>
                  </a:lnTo>
                  <a:lnTo>
                    <a:pt x="10" y="10"/>
                  </a:lnTo>
                  <a:lnTo>
                    <a:pt x="6" y="19"/>
                  </a:lnTo>
                  <a:lnTo>
                    <a:pt x="3" y="27"/>
                  </a:lnTo>
                  <a:lnTo>
                    <a:pt x="0" y="36"/>
                  </a:lnTo>
                  <a:lnTo>
                    <a:pt x="1" y="41"/>
                  </a:lnTo>
                  <a:lnTo>
                    <a:pt x="3" y="48"/>
                  </a:lnTo>
                  <a:lnTo>
                    <a:pt x="13" y="66"/>
                  </a:lnTo>
                  <a:lnTo>
                    <a:pt x="25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7" name="Freeform 615"/>
            <p:cNvSpPr>
              <a:spLocks/>
            </p:cNvSpPr>
            <p:nvPr/>
          </p:nvSpPr>
          <p:spPr bwMode="auto">
            <a:xfrm>
              <a:off x="2462" y="2432"/>
              <a:ext cx="43" cy="107"/>
            </a:xfrm>
            <a:custGeom>
              <a:avLst/>
              <a:gdLst>
                <a:gd name="T0" fmla="*/ 14 w 43"/>
                <a:gd name="T1" fmla="*/ 34 h 107"/>
                <a:gd name="T2" fmla="*/ 19 w 43"/>
                <a:gd name="T3" fmla="*/ 35 h 107"/>
                <a:gd name="T4" fmla="*/ 25 w 43"/>
                <a:gd name="T5" fmla="*/ 37 h 107"/>
                <a:gd name="T6" fmla="*/ 30 w 43"/>
                <a:gd name="T7" fmla="*/ 40 h 107"/>
                <a:gd name="T8" fmla="*/ 32 w 43"/>
                <a:gd name="T9" fmla="*/ 42 h 107"/>
                <a:gd name="T10" fmla="*/ 32 w 43"/>
                <a:gd name="T11" fmla="*/ 44 h 107"/>
                <a:gd name="T12" fmla="*/ 31 w 43"/>
                <a:gd name="T13" fmla="*/ 52 h 107"/>
                <a:gd name="T14" fmla="*/ 29 w 43"/>
                <a:gd name="T15" fmla="*/ 60 h 107"/>
                <a:gd name="T16" fmla="*/ 29 w 43"/>
                <a:gd name="T17" fmla="*/ 65 h 107"/>
                <a:gd name="T18" fmla="*/ 30 w 43"/>
                <a:gd name="T19" fmla="*/ 69 h 107"/>
                <a:gd name="T20" fmla="*/ 31 w 43"/>
                <a:gd name="T21" fmla="*/ 81 h 107"/>
                <a:gd name="T22" fmla="*/ 31 w 43"/>
                <a:gd name="T23" fmla="*/ 94 h 107"/>
                <a:gd name="T24" fmla="*/ 31 w 43"/>
                <a:gd name="T25" fmla="*/ 107 h 107"/>
                <a:gd name="T26" fmla="*/ 33 w 43"/>
                <a:gd name="T27" fmla="*/ 95 h 107"/>
                <a:gd name="T28" fmla="*/ 35 w 43"/>
                <a:gd name="T29" fmla="*/ 79 h 107"/>
                <a:gd name="T30" fmla="*/ 37 w 43"/>
                <a:gd name="T31" fmla="*/ 61 h 107"/>
                <a:gd name="T32" fmla="*/ 40 w 43"/>
                <a:gd name="T33" fmla="*/ 58 h 107"/>
                <a:gd name="T34" fmla="*/ 42 w 43"/>
                <a:gd name="T35" fmla="*/ 55 h 107"/>
                <a:gd name="T36" fmla="*/ 43 w 43"/>
                <a:gd name="T37" fmla="*/ 51 h 107"/>
                <a:gd name="T38" fmla="*/ 42 w 43"/>
                <a:gd name="T39" fmla="*/ 48 h 107"/>
                <a:gd name="T40" fmla="*/ 41 w 43"/>
                <a:gd name="T41" fmla="*/ 43 h 107"/>
                <a:gd name="T42" fmla="*/ 40 w 43"/>
                <a:gd name="T43" fmla="*/ 42 h 107"/>
                <a:gd name="T44" fmla="*/ 37 w 43"/>
                <a:gd name="T45" fmla="*/ 35 h 107"/>
                <a:gd name="T46" fmla="*/ 34 w 43"/>
                <a:gd name="T47" fmla="*/ 29 h 107"/>
                <a:gd name="T48" fmla="*/ 31 w 43"/>
                <a:gd name="T49" fmla="*/ 25 h 107"/>
                <a:gd name="T50" fmla="*/ 29 w 43"/>
                <a:gd name="T51" fmla="*/ 23 h 107"/>
                <a:gd name="T52" fmla="*/ 24 w 43"/>
                <a:gd name="T53" fmla="*/ 19 h 107"/>
                <a:gd name="T54" fmla="*/ 22 w 43"/>
                <a:gd name="T55" fmla="*/ 19 h 107"/>
                <a:gd name="T56" fmla="*/ 18 w 43"/>
                <a:gd name="T57" fmla="*/ 12 h 107"/>
                <a:gd name="T58" fmla="*/ 15 w 43"/>
                <a:gd name="T59" fmla="*/ 8 h 107"/>
                <a:gd name="T60" fmla="*/ 11 w 43"/>
                <a:gd name="T61" fmla="*/ 4 h 107"/>
                <a:gd name="T62" fmla="*/ 8 w 43"/>
                <a:gd name="T63" fmla="*/ 2 h 107"/>
                <a:gd name="T64" fmla="*/ 2 w 43"/>
                <a:gd name="T65" fmla="*/ 0 h 107"/>
                <a:gd name="T66" fmla="*/ 0 w 43"/>
                <a:gd name="T67" fmla="*/ 0 h 107"/>
                <a:gd name="T68" fmla="*/ 7 w 43"/>
                <a:gd name="T69" fmla="*/ 4 h 107"/>
                <a:gd name="T70" fmla="*/ 11 w 43"/>
                <a:gd name="T71" fmla="*/ 10 h 107"/>
                <a:gd name="T72" fmla="*/ 14 w 43"/>
                <a:gd name="T73" fmla="*/ 16 h 107"/>
                <a:gd name="T74" fmla="*/ 15 w 43"/>
                <a:gd name="T75" fmla="*/ 21 h 107"/>
                <a:gd name="T76" fmla="*/ 15 w 43"/>
                <a:gd name="T77" fmla="*/ 26 h 107"/>
                <a:gd name="T78" fmla="*/ 15 w 43"/>
                <a:gd name="T79" fmla="*/ 31 h 107"/>
                <a:gd name="T80" fmla="*/ 14 w 43"/>
                <a:gd name="T81" fmla="*/ 34 h 10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3" h="107">
                  <a:moveTo>
                    <a:pt x="14" y="34"/>
                  </a:moveTo>
                  <a:lnTo>
                    <a:pt x="19" y="35"/>
                  </a:lnTo>
                  <a:lnTo>
                    <a:pt x="25" y="37"/>
                  </a:lnTo>
                  <a:lnTo>
                    <a:pt x="30" y="40"/>
                  </a:lnTo>
                  <a:lnTo>
                    <a:pt x="32" y="42"/>
                  </a:lnTo>
                  <a:lnTo>
                    <a:pt x="32" y="44"/>
                  </a:lnTo>
                  <a:lnTo>
                    <a:pt x="31" y="52"/>
                  </a:lnTo>
                  <a:lnTo>
                    <a:pt x="29" y="60"/>
                  </a:lnTo>
                  <a:lnTo>
                    <a:pt x="29" y="65"/>
                  </a:lnTo>
                  <a:lnTo>
                    <a:pt x="30" y="69"/>
                  </a:lnTo>
                  <a:lnTo>
                    <a:pt x="31" y="81"/>
                  </a:lnTo>
                  <a:lnTo>
                    <a:pt x="31" y="94"/>
                  </a:lnTo>
                  <a:lnTo>
                    <a:pt x="31" y="107"/>
                  </a:lnTo>
                  <a:lnTo>
                    <a:pt x="33" y="95"/>
                  </a:lnTo>
                  <a:lnTo>
                    <a:pt x="35" y="79"/>
                  </a:lnTo>
                  <a:lnTo>
                    <a:pt x="37" y="61"/>
                  </a:lnTo>
                  <a:lnTo>
                    <a:pt x="40" y="58"/>
                  </a:lnTo>
                  <a:lnTo>
                    <a:pt x="42" y="55"/>
                  </a:lnTo>
                  <a:lnTo>
                    <a:pt x="43" y="51"/>
                  </a:lnTo>
                  <a:lnTo>
                    <a:pt x="42" y="48"/>
                  </a:lnTo>
                  <a:lnTo>
                    <a:pt x="41" y="43"/>
                  </a:lnTo>
                  <a:lnTo>
                    <a:pt x="40" y="42"/>
                  </a:lnTo>
                  <a:lnTo>
                    <a:pt x="37" y="35"/>
                  </a:lnTo>
                  <a:lnTo>
                    <a:pt x="34" y="29"/>
                  </a:lnTo>
                  <a:lnTo>
                    <a:pt x="31" y="25"/>
                  </a:lnTo>
                  <a:lnTo>
                    <a:pt x="29" y="23"/>
                  </a:lnTo>
                  <a:lnTo>
                    <a:pt x="24" y="19"/>
                  </a:lnTo>
                  <a:lnTo>
                    <a:pt x="22" y="19"/>
                  </a:lnTo>
                  <a:lnTo>
                    <a:pt x="18" y="12"/>
                  </a:lnTo>
                  <a:lnTo>
                    <a:pt x="15" y="8"/>
                  </a:lnTo>
                  <a:lnTo>
                    <a:pt x="11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10"/>
                  </a:lnTo>
                  <a:lnTo>
                    <a:pt x="14" y="16"/>
                  </a:lnTo>
                  <a:lnTo>
                    <a:pt x="15" y="21"/>
                  </a:lnTo>
                  <a:lnTo>
                    <a:pt x="15" y="26"/>
                  </a:lnTo>
                  <a:lnTo>
                    <a:pt x="15" y="31"/>
                  </a:lnTo>
                  <a:lnTo>
                    <a:pt x="14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8" name="Freeform 616"/>
            <p:cNvSpPr>
              <a:spLocks/>
            </p:cNvSpPr>
            <p:nvPr/>
          </p:nvSpPr>
          <p:spPr bwMode="auto">
            <a:xfrm>
              <a:off x="2319" y="2515"/>
              <a:ext cx="190" cy="113"/>
            </a:xfrm>
            <a:custGeom>
              <a:avLst/>
              <a:gdLst>
                <a:gd name="T0" fmla="*/ 188 w 190"/>
                <a:gd name="T1" fmla="*/ 0 h 113"/>
                <a:gd name="T2" fmla="*/ 188 w 190"/>
                <a:gd name="T3" fmla="*/ 12 h 113"/>
                <a:gd name="T4" fmla="*/ 185 w 190"/>
                <a:gd name="T5" fmla="*/ 22 h 113"/>
                <a:gd name="T6" fmla="*/ 183 w 190"/>
                <a:gd name="T7" fmla="*/ 31 h 113"/>
                <a:gd name="T8" fmla="*/ 181 w 190"/>
                <a:gd name="T9" fmla="*/ 40 h 113"/>
                <a:gd name="T10" fmla="*/ 177 w 190"/>
                <a:gd name="T11" fmla="*/ 49 h 113"/>
                <a:gd name="T12" fmla="*/ 173 w 190"/>
                <a:gd name="T13" fmla="*/ 56 h 113"/>
                <a:gd name="T14" fmla="*/ 165 w 190"/>
                <a:gd name="T15" fmla="*/ 70 h 113"/>
                <a:gd name="T16" fmla="*/ 155 w 190"/>
                <a:gd name="T17" fmla="*/ 82 h 113"/>
                <a:gd name="T18" fmla="*/ 146 w 190"/>
                <a:gd name="T19" fmla="*/ 90 h 113"/>
                <a:gd name="T20" fmla="*/ 138 w 190"/>
                <a:gd name="T21" fmla="*/ 95 h 113"/>
                <a:gd name="T22" fmla="*/ 134 w 190"/>
                <a:gd name="T23" fmla="*/ 98 h 113"/>
                <a:gd name="T24" fmla="*/ 51 w 190"/>
                <a:gd name="T25" fmla="*/ 85 h 113"/>
                <a:gd name="T26" fmla="*/ 42 w 190"/>
                <a:gd name="T27" fmla="*/ 83 h 113"/>
                <a:gd name="T28" fmla="*/ 21 w 190"/>
                <a:gd name="T29" fmla="*/ 80 h 113"/>
                <a:gd name="T30" fmla="*/ 11 w 190"/>
                <a:gd name="T31" fmla="*/ 79 h 113"/>
                <a:gd name="T32" fmla="*/ 4 w 190"/>
                <a:gd name="T33" fmla="*/ 79 h 113"/>
                <a:gd name="T34" fmla="*/ 1 w 190"/>
                <a:gd name="T35" fmla="*/ 79 h 113"/>
                <a:gd name="T36" fmla="*/ 0 w 190"/>
                <a:gd name="T37" fmla="*/ 80 h 113"/>
                <a:gd name="T38" fmla="*/ 0 w 190"/>
                <a:gd name="T39" fmla="*/ 82 h 113"/>
                <a:gd name="T40" fmla="*/ 2 w 190"/>
                <a:gd name="T41" fmla="*/ 84 h 113"/>
                <a:gd name="T42" fmla="*/ 65 w 190"/>
                <a:gd name="T43" fmla="*/ 93 h 113"/>
                <a:gd name="T44" fmla="*/ 94 w 190"/>
                <a:gd name="T45" fmla="*/ 103 h 113"/>
                <a:gd name="T46" fmla="*/ 117 w 190"/>
                <a:gd name="T47" fmla="*/ 110 h 113"/>
                <a:gd name="T48" fmla="*/ 126 w 190"/>
                <a:gd name="T49" fmla="*/ 113 h 113"/>
                <a:gd name="T50" fmla="*/ 131 w 190"/>
                <a:gd name="T51" fmla="*/ 113 h 113"/>
                <a:gd name="T52" fmla="*/ 136 w 190"/>
                <a:gd name="T53" fmla="*/ 113 h 113"/>
                <a:gd name="T54" fmla="*/ 139 w 190"/>
                <a:gd name="T55" fmla="*/ 113 h 113"/>
                <a:gd name="T56" fmla="*/ 146 w 190"/>
                <a:gd name="T57" fmla="*/ 109 h 113"/>
                <a:gd name="T58" fmla="*/ 151 w 190"/>
                <a:gd name="T59" fmla="*/ 104 h 113"/>
                <a:gd name="T60" fmla="*/ 153 w 190"/>
                <a:gd name="T61" fmla="*/ 103 h 113"/>
                <a:gd name="T62" fmla="*/ 161 w 190"/>
                <a:gd name="T63" fmla="*/ 94 h 113"/>
                <a:gd name="T64" fmla="*/ 169 w 190"/>
                <a:gd name="T65" fmla="*/ 84 h 113"/>
                <a:gd name="T66" fmla="*/ 175 w 190"/>
                <a:gd name="T67" fmla="*/ 75 h 113"/>
                <a:gd name="T68" fmla="*/ 180 w 190"/>
                <a:gd name="T69" fmla="*/ 66 h 113"/>
                <a:gd name="T70" fmla="*/ 183 w 190"/>
                <a:gd name="T71" fmla="*/ 56 h 113"/>
                <a:gd name="T72" fmla="*/ 185 w 190"/>
                <a:gd name="T73" fmla="*/ 48 h 113"/>
                <a:gd name="T74" fmla="*/ 189 w 190"/>
                <a:gd name="T75" fmla="*/ 32 h 113"/>
                <a:gd name="T76" fmla="*/ 190 w 190"/>
                <a:gd name="T77" fmla="*/ 20 h 113"/>
                <a:gd name="T78" fmla="*/ 189 w 190"/>
                <a:gd name="T79" fmla="*/ 9 h 113"/>
                <a:gd name="T80" fmla="*/ 188 w 190"/>
                <a:gd name="T81" fmla="*/ 0 h 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0" h="113">
                  <a:moveTo>
                    <a:pt x="188" y="0"/>
                  </a:moveTo>
                  <a:lnTo>
                    <a:pt x="188" y="12"/>
                  </a:lnTo>
                  <a:lnTo>
                    <a:pt x="185" y="22"/>
                  </a:lnTo>
                  <a:lnTo>
                    <a:pt x="183" y="31"/>
                  </a:lnTo>
                  <a:lnTo>
                    <a:pt x="181" y="40"/>
                  </a:lnTo>
                  <a:lnTo>
                    <a:pt x="177" y="49"/>
                  </a:lnTo>
                  <a:lnTo>
                    <a:pt x="173" y="56"/>
                  </a:lnTo>
                  <a:lnTo>
                    <a:pt x="165" y="70"/>
                  </a:lnTo>
                  <a:lnTo>
                    <a:pt x="155" y="82"/>
                  </a:lnTo>
                  <a:lnTo>
                    <a:pt x="146" y="90"/>
                  </a:lnTo>
                  <a:lnTo>
                    <a:pt x="138" y="95"/>
                  </a:lnTo>
                  <a:lnTo>
                    <a:pt x="134" y="98"/>
                  </a:lnTo>
                  <a:lnTo>
                    <a:pt x="51" y="85"/>
                  </a:lnTo>
                  <a:lnTo>
                    <a:pt x="42" y="83"/>
                  </a:lnTo>
                  <a:lnTo>
                    <a:pt x="21" y="80"/>
                  </a:lnTo>
                  <a:lnTo>
                    <a:pt x="11" y="79"/>
                  </a:lnTo>
                  <a:lnTo>
                    <a:pt x="4" y="79"/>
                  </a:lnTo>
                  <a:lnTo>
                    <a:pt x="1" y="79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2" y="84"/>
                  </a:lnTo>
                  <a:lnTo>
                    <a:pt x="65" y="93"/>
                  </a:lnTo>
                  <a:lnTo>
                    <a:pt x="94" y="103"/>
                  </a:lnTo>
                  <a:lnTo>
                    <a:pt x="117" y="110"/>
                  </a:lnTo>
                  <a:lnTo>
                    <a:pt x="126" y="113"/>
                  </a:lnTo>
                  <a:lnTo>
                    <a:pt x="131" y="113"/>
                  </a:lnTo>
                  <a:lnTo>
                    <a:pt x="136" y="113"/>
                  </a:lnTo>
                  <a:lnTo>
                    <a:pt x="139" y="113"/>
                  </a:lnTo>
                  <a:lnTo>
                    <a:pt x="146" y="109"/>
                  </a:lnTo>
                  <a:lnTo>
                    <a:pt x="151" y="104"/>
                  </a:lnTo>
                  <a:lnTo>
                    <a:pt x="153" y="103"/>
                  </a:lnTo>
                  <a:lnTo>
                    <a:pt x="161" y="94"/>
                  </a:lnTo>
                  <a:lnTo>
                    <a:pt x="169" y="84"/>
                  </a:lnTo>
                  <a:lnTo>
                    <a:pt x="175" y="75"/>
                  </a:lnTo>
                  <a:lnTo>
                    <a:pt x="180" y="66"/>
                  </a:lnTo>
                  <a:lnTo>
                    <a:pt x="183" y="56"/>
                  </a:lnTo>
                  <a:lnTo>
                    <a:pt x="185" y="48"/>
                  </a:lnTo>
                  <a:lnTo>
                    <a:pt x="189" y="32"/>
                  </a:lnTo>
                  <a:lnTo>
                    <a:pt x="190" y="20"/>
                  </a:lnTo>
                  <a:lnTo>
                    <a:pt x="189" y="9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89" name="Freeform 617"/>
            <p:cNvSpPr>
              <a:spLocks/>
            </p:cNvSpPr>
            <p:nvPr/>
          </p:nvSpPr>
          <p:spPr bwMode="auto">
            <a:xfrm>
              <a:off x="2234" y="2479"/>
              <a:ext cx="181" cy="181"/>
            </a:xfrm>
            <a:custGeom>
              <a:avLst/>
              <a:gdLst>
                <a:gd name="T0" fmla="*/ 18 w 181"/>
                <a:gd name="T1" fmla="*/ 42 h 181"/>
                <a:gd name="T2" fmla="*/ 18 w 181"/>
                <a:gd name="T3" fmla="*/ 36 h 181"/>
                <a:gd name="T4" fmla="*/ 18 w 181"/>
                <a:gd name="T5" fmla="*/ 21 h 181"/>
                <a:gd name="T6" fmla="*/ 17 w 181"/>
                <a:gd name="T7" fmla="*/ 14 h 181"/>
                <a:gd name="T8" fmla="*/ 16 w 181"/>
                <a:gd name="T9" fmla="*/ 8 h 181"/>
                <a:gd name="T10" fmla="*/ 14 w 181"/>
                <a:gd name="T11" fmla="*/ 3 h 181"/>
                <a:gd name="T12" fmla="*/ 13 w 181"/>
                <a:gd name="T13" fmla="*/ 2 h 181"/>
                <a:gd name="T14" fmla="*/ 10 w 181"/>
                <a:gd name="T15" fmla="*/ 1 h 181"/>
                <a:gd name="T16" fmla="*/ 10 w 181"/>
                <a:gd name="T17" fmla="*/ 0 h 181"/>
                <a:gd name="T18" fmla="*/ 8 w 181"/>
                <a:gd name="T19" fmla="*/ 0 h 181"/>
                <a:gd name="T20" fmla="*/ 7 w 181"/>
                <a:gd name="T21" fmla="*/ 1 h 181"/>
                <a:gd name="T22" fmla="*/ 6 w 181"/>
                <a:gd name="T23" fmla="*/ 5 h 181"/>
                <a:gd name="T24" fmla="*/ 3 w 181"/>
                <a:gd name="T25" fmla="*/ 6 h 181"/>
                <a:gd name="T26" fmla="*/ 2 w 181"/>
                <a:gd name="T27" fmla="*/ 9 h 181"/>
                <a:gd name="T28" fmla="*/ 0 w 181"/>
                <a:gd name="T29" fmla="*/ 11 h 181"/>
                <a:gd name="T30" fmla="*/ 0 w 181"/>
                <a:gd name="T31" fmla="*/ 13 h 181"/>
                <a:gd name="T32" fmla="*/ 1 w 181"/>
                <a:gd name="T33" fmla="*/ 17 h 181"/>
                <a:gd name="T34" fmla="*/ 3 w 181"/>
                <a:gd name="T35" fmla="*/ 21 h 181"/>
                <a:gd name="T36" fmla="*/ 9 w 181"/>
                <a:gd name="T37" fmla="*/ 27 h 181"/>
                <a:gd name="T38" fmla="*/ 9 w 181"/>
                <a:gd name="T39" fmla="*/ 29 h 181"/>
                <a:gd name="T40" fmla="*/ 10 w 181"/>
                <a:gd name="T41" fmla="*/ 40 h 181"/>
                <a:gd name="T42" fmla="*/ 13 w 181"/>
                <a:gd name="T43" fmla="*/ 47 h 181"/>
                <a:gd name="T44" fmla="*/ 16 w 181"/>
                <a:gd name="T45" fmla="*/ 57 h 181"/>
                <a:gd name="T46" fmla="*/ 22 w 181"/>
                <a:gd name="T47" fmla="*/ 67 h 181"/>
                <a:gd name="T48" fmla="*/ 30 w 181"/>
                <a:gd name="T49" fmla="*/ 81 h 181"/>
                <a:gd name="T50" fmla="*/ 33 w 181"/>
                <a:gd name="T51" fmla="*/ 87 h 181"/>
                <a:gd name="T52" fmla="*/ 38 w 181"/>
                <a:gd name="T53" fmla="*/ 91 h 181"/>
                <a:gd name="T54" fmla="*/ 43 w 181"/>
                <a:gd name="T55" fmla="*/ 94 h 181"/>
                <a:gd name="T56" fmla="*/ 48 w 181"/>
                <a:gd name="T57" fmla="*/ 96 h 181"/>
                <a:gd name="T58" fmla="*/ 56 w 181"/>
                <a:gd name="T59" fmla="*/ 100 h 181"/>
                <a:gd name="T60" fmla="*/ 59 w 181"/>
                <a:gd name="T61" fmla="*/ 104 h 181"/>
                <a:gd name="T62" fmla="*/ 63 w 181"/>
                <a:gd name="T63" fmla="*/ 107 h 181"/>
                <a:gd name="T64" fmla="*/ 65 w 181"/>
                <a:gd name="T65" fmla="*/ 114 h 181"/>
                <a:gd name="T66" fmla="*/ 69 w 181"/>
                <a:gd name="T67" fmla="*/ 121 h 181"/>
                <a:gd name="T68" fmla="*/ 77 w 181"/>
                <a:gd name="T69" fmla="*/ 131 h 181"/>
                <a:gd name="T70" fmla="*/ 84 w 181"/>
                <a:gd name="T71" fmla="*/ 138 h 181"/>
                <a:gd name="T72" fmla="*/ 93 w 181"/>
                <a:gd name="T73" fmla="*/ 145 h 181"/>
                <a:gd name="T74" fmla="*/ 106 w 181"/>
                <a:gd name="T75" fmla="*/ 153 h 181"/>
                <a:gd name="T76" fmla="*/ 111 w 181"/>
                <a:gd name="T77" fmla="*/ 157 h 181"/>
                <a:gd name="T78" fmla="*/ 121 w 181"/>
                <a:gd name="T79" fmla="*/ 166 h 181"/>
                <a:gd name="T80" fmla="*/ 129 w 181"/>
                <a:gd name="T81" fmla="*/ 170 h 181"/>
                <a:gd name="T82" fmla="*/ 139 w 181"/>
                <a:gd name="T83" fmla="*/ 175 h 181"/>
                <a:gd name="T84" fmla="*/ 149 w 181"/>
                <a:gd name="T85" fmla="*/ 178 h 181"/>
                <a:gd name="T86" fmla="*/ 160 w 181"/>
                <a:gd name="T87" fmla="*/ 181 h 181"/>
                <a:gd name="T88" fmla="*/ 165 w 181"/>
                <a:gd name="T89" fmla="*/ 178 h 181"/>
                <a:gd name="T90" fmla="*/ 173 w 181"/>
                <a:gd name="T91" fmla="*/ 173 h 181"/>
                <a:gd name="T92" fmla="*/ 177 w 181"/>
                <a:gd name="T93" fmla="*/ 169 h 181"/>
                <a:gd name="T94" fmla="*/ 180 w 181"/>
                <a:gd name="T95" fmla="*/ 166 h 181"/>
                <a:gd name="T96" fmla="*/ 181 w 181"/>
                <a:gd name="T97" fmla="*/ 162 h 181"/>
                <a:gd name="T98" fmla="*/ 180 w 181"/>
                <a:gd name="T99" fmla="*/ 161 h 181"/>
                <a:gd name="T100" fmla="*/ 179 w 181"/>
                <a:gd name="T101" fmla="*/ 161 h 181"/>
                <a:gd name="T102" fmla="*/ 166 w 181"/>
                <a:gd name="T103" fmla="*/ 161 h 181"/>
                <a:gd name="T104" fmla="*/ 157 w 181"/>
                <a:gd name="T105" fmla="*/ 162 h 181"/>
                <a:gd name="T106" fmla="*/ 149 w 181"/>
                <a:gd name="T107" fmla="*/ 163 h 181"/>
                <a:gd name="T108" fmla="*/ 139 w 181"/>
                <a:gd name="T109" fmla="*/ 155 h 181"/>
                <a:gd name="T110" fmla="*/ 126 w 181"/>
                <a:gd name="T111" fmla="*/ 146 h 181"/>
                <a:gd name="T112" fmla="*/ 109 w 181"/>
                <a:gd name="T113" fmla="*/ 137 h 181"/>
                <a:gd name="T114" fmla="*/ 84 w 181"/>
                <a:gd name="T115" fmla="*/ 126 h 181"/>
                <a:gd name="T116" fmla="*/ 18 w 181"/>
                <a:gd name="T117" fmla="*/ 42 h 1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1" h="181">
                  <a:moveTo>
                    <a:pt x="18" y="42"/>
                  </a:moveTo>
                  <a:lnTo>
                    <a:pt x="18" y="36"/>
                  </a:lnTo>
                  <a:lnTo>
                    <a:pt x="18" y="21"/>
                  </a:lnTo>
                  <a:lnTo>
                    <a:pt x="17" y="14"/>
                  </a:lnTo>
                  <a:lnTo>
                    <a:pt x="16" y="8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5"/>
                  </a:lnTo>
                  <a:lnTo>
                    <a:pt x="3" y="6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1" y="17"/>
                  </a:lnTo>
                  <a:lnTo>
                    <a:pt x="3" y="21"/>
                  </a:lnTo>
                  <a:lnTo>
                    <a:pt x="9" y="27"/>
                  </a:lnTo>
                  <a:lnTo>
                    <a:pt x="9" y="29"/>
                  </a:lnTo>
                  <a:lnTo>
                    <a:pt x="10" y="40"/>
                  </a:lnTo>
                  <a:lnTo>
                    <a:pt x="13" y="47"/>
                  </a:lnTo>
                  <a:lnTo>
                    <a:pt x="16" y="57"/>
                  </a:lnTo>
                  <a:lnTo>
                    <a:pt x="22" y="67"/>
                  </a:lnTo>
                  <a:lnTo>
                    <a:pt x="30" y="81"/>
                  </a:lnTo>
                  <a:lnTo>
                    <a:pt x="33" y="87"/>
                  </a:lnTo>
                  <a:lnTo>
                    <a:pt x="38" y="91"/>
                  </a:lnTo>
                  <a:lnTo>
                    <a:pt x="43" y="94"/>
                  </a:lnTo>
                  <a:lnTo>
                    <a:pt x="48" y="96"/>
                  </a:lnTo>
                  <a:lnTo>
                    <a:pt x="56" y="100"/>
                  </a:lnTo>
                  <a:lnTo>
                    <a:pt x="59" y="104"/>
                  </a:lnTo>
                  <a:lnTo>
                    <a:pt x="63" y="107"/>
                  </a:lnTo>
                  <a:lnTo>
                    <a:pt x="65" y="114"/>
                  </a:lnTo>
                  <a:lnTo>
                    <a:pt x="69" y="121"/>
                  </a:lnTo>
                  <a:lnTo>
                    <a:pt x="77" y="131"/>
                  </a:lnTo>
                  <a:lnTo>
                    <a:pt x="84" y="138"/>
                  </a:lnTo>
                  <a:lnTo>
                    <a:pt x="93" y="145"/>
                  </a:lnTo>
                  <a:lnTo>
                    <a:pt x="106" y="153"/>
                  </a:lnTo>
                  <a:lnTo>
                    <a:pt x="111" y="157"/>
                  </a:lnTo>
                  <a:lnTo>
                    <a:pt x="121" y="166"/>
                  </a:lnTo>
                  <a:lnTo>
                    <a:pt x="129" y="170"/>
                  </a:lnTo>
                  <a:lnTo>
                    <a:pt x="139" y="175"/>
                  </a:lnTo>
                  <a:lnTo>
                    <a:pt x="149" y="178"/>
                  </a:lnTo>
                  <a:lnTo>
                    <a:pt x="160" y="181"/>
                  </a:lnTo>
                  <a:lnTo>
                    <a:pt x="165" y="178"/>
                  </a:lnTo>
                  <a:lnTo>
                    <a:pt x="173" y="173"/>
                  </a:lnTo>
                  <a:lnTo>
                    <a:pt x="177" y="169"/>
                  </a:lnTo>
                  <a:lnTo>
                    <a:pt x="180" y="166"/>
                  </a:lnTo>
                  <a:lnTo>
                    <a:pt x="181" y="162"/>
                  </a:lnTo>
                  <a:lnTo>
                    <a:pt x="180" y="161"/>
                  </a:lnTo>
                  <a:lnTo>
                    <a:pt x="179" y="161"/>
                  </a:lnTo>
                  <a:lnTo>
                    <a:pt x="166" y="161"/>
                  </a:lnTo>
                  <a:lnTo>
                    <a:pt x="157" y="162"/>
                  </a:lnTo>
                  <a:lnTo>
                    <a:pt x="149" y="163"/>
                  </a:lnTo>
                  <a:lnTo>
                    <a:pt x="139" y="155"/>
                  </a:lnTo>
                  <a:lnTo>
                    <a:pt x="126" y="146"/>
                  </a:lnTo>
                  <a:lnTo>
                    <a:pt x="109" y="137"/>
                  </a:lnTo>
                  <a:lnTo>
                    <a:pt x="84" y="126"/>
                  </a:lnTo>
                  <a:lnTo>
                    <a:pt x="18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88" name="Rectangle 618"/>
          <p:cNvSpPr>
            <a:spLocks noChangeArrowheads="1"/>
          </p:cNvSpPr>
          <p:nvPr/>
        </p:nvSpPr>
        <p:spPr bwMode="auto">
          <a:xfrm>
            <a:off x="4676775" y="395288"/>
            <a:ext cx="2992438" cy="29924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89" name="Freeform 619"/>
          <p:cNvSpPr>
            <a:spLocks/>
          </p:cNvSpPr>
          <p:nvPr/>
        </p:nvSpPr>
        <p:spPr bwMode="auto">
          <a:xfrm>
            <a:off x="5011738" y="612775"/>
            <a:ext cx="2322512" cy="2554288"/>
          </a:xfrm>
          <a:custGeom>
            <a:avLst/>
            <a:gdLst>
              <a:gd name="T0" fmla="*/ 1042987 w 1463"/>
              <a:gd name="T1" fmla="*/ 7938 h 1609"/>
              <a:gd name="T2" fmla="*/ 871537 w 1463"/>
              <a:gd name="T3" fmla="*/ 41275 h 1609"/>
              <a:gd name="T4" fmla="*/ 709612 w 1463"/>
              <a:gd name="T5" fmla="*/ 101600 h 1609"/>
              <a:gd name="T6" fmla="*/ 560387 w 1463"/>
              <a:gd name="T7" fmla="*/ 185738 h 1609"/>
              <a:gd name="T8" fmla="*/ 423862 w 1463"/>
              <a:gd name="T9" fmla="*/ 292100 h 1609"/>
              <a:gd name="T10" fmla="*/ 301625 w 1463"/>
              <a:gd name="T11" fmla="*/ 419100 h 1609"/>
              <a:gd name="T12" fmla="*/ 198437 w 1463"/>
              <a:gd name="T13" fmla="*/ 565150 h 1609"/>
              <a:gd name="T14" fmla="*/ 114300 w 1463"/>
              <a:gd name="T15" fmla="*/ 723900 h 1609"/>
              <a:gd name="T16" fmla="*/ 52387 w 1463"/>
              <a:gd name="T17" fmla="*/ 896938 h 1609"/>
              <a:gd name="T18" fmla="*/ 14287 w 1463"/>
              <a:gd name="T19" fmla="*/ 1082675 h 1609"/>
              <a:gd name="T20" fmla="*/ 0 w 1463"/>
              <a:gd name="T21" fmla="*/ 1277938 h 1609"/>
              <a:gd name="T22" fmla="*/ 14287 w 1463"/>
              <a:gd name="T23" fmla="*/ 1471613 h 1609"/>
              <a:gd name="T24" fmla="*/ 52387 w 1463"/>
              <a:gd name="T25" fmla="*/ 1657350 h 1609"/>
              <a:gd name="T26" fmla="*/ 114300 w 1463"/>
              <a:gd name="T27" fmla="*/ 1831975 h 1609"/>
              <a:gd name="T28" fmla="*/ 198437 w 1463"/>
              <a:gd name="T29" fmla="*/ 1992313 h 1609"/>
              <a:gd name="T30" fmla="*/ 301625 w 1463"/>
              <a:gd name="T31" fmla="*/ 2136775 h 1609"/>
              <a:gd name="T32" fmla="*/ 423862 w 1463"/>
              <a:gd name="T33" fmla="*/ 2263775 h 1609"/>
              <a:gd name="T34" fmla="*/ 560387 w 1463"/>
              <a:gd name="T35" fmla="*/ 2370138 h 1609"/>
              <a:gd name="T36" fmla="*/ 709612 w 1463"/>
              <a:gd name="T37" fmla="*/ 2454275 h 1609"/>
              <a:gd name="T38" fmla="*/ 871537 w 1463"/>
              <a:gd name="T39" fmla="*/ 2514600 h 1609"/>
              <a:gd name="T40" fmla="*/ 1042987 w 1463"/>
              <a:gd name="T41" fmla="*/ 2549525 h 1609"/>
              <a:gd name="T42" fmla="*/ 1220787 w 1463"/>
              <a:gd name="T43" fmla="*/ 2552700 h 1609"/>
              <a:gd name="T44" fmla="*/ 1395412 w 1463"/>
              <a:gd name="T45" fmla="*/ 2528888 h 1609"/>
              <a:gd name="T46" fmla="*/ 1560512 w 1463"/>
              <a:gd name="T47" fmla="*/ 2478088 h 1609"/>
              <a:gd name="T48" fmla="*/ 1714500 w 1463"/>
              <a:gd name="T49" fmla="*/ 2401888 h 1609"/>
              <a:gd name="T50" fmla="*/ 1855787 w 1463"/>
              <a:gd name="T51" fmla="*/ 2301875 h 1609"/>
              <a:gd name="T52" fmla="*/ 1982787 w 1463"/>
              <a:gd name="T53" fmla="*/ 2181225 h 1609"/>
              <a:gd name="T54" fmla="*/ 2092325 w 1463"/>
              <a:gd name="T55" fmla="*/ 2041525 h 1609"/>
              <a:gd name="T56" fmla="*/ 2182812 w 1463"/>
              <a:gd name="T57" fmla="*/ 1887538 h 1609"/>
              <a:gd name="T58" fmla="*/ 2251075 w 1463"/>
              <a:gd name="T59" fmla="*/ 1717675 h 1609"/>
              <a:gd name="T60" fmla="*/ 2298700 w 1463"/>
              <a:gd name="T61" fmla="*/ 1535113 h 1609"/>
              <a:gd name="T62" fmla="*/ 2320925 w 1463"/>
              <a:gd name="T63" fmla="*/ 1343025 h 1609"/>
              <a:gd name="T64" fmla="*/ 2314575 w 1463"/>
              <a:gd name="T65" fmla="*/ 1146175 h 1609"/>
              <a:gd name="T66" fmla="*/ 2284412 w 1463"/>
              <a:gd name="T67" fmla="*/ 958850 h 1609"/>
              <a:gd name="T68" fmla="*/ 2230437 w 1463"/>
              <a:gd name="T69" fmla="*/ 781050 h 1609"/>
              <a:gd name="T70" fmla="*/ 2154237 w 1463"/>
              <a:gd name="T71" fmla="*/ 615950 h 1609"/>
              <a:gd name="T72" fmla="*/ 2057400 w 1463"/>
              <a:gd name="T73" fmla="*/ 466725 h 1609"/>
              <a:gd name="T74" fmla="*/ 1943100 w 1463"/>
              <a:gd name="T75" fmla="*/ 331788 h 1609"/>
              <a:gd name="T76" fmla="*/ 1809750 w 1463"/>
              <a:gd name="T77" fmla="*/ 219075 h 1609"/>
              <a:gd name="T78" fmla="*/ 1663700 w 1463"/>
              <a:gd name="T79" fmla="*/ 127000 h 1609"/>
              <a:gd name="T80" fmla="*/ 1506537 w 1463"/>
              <a:gd name="T81" fmla="*/ 58738 h 1609"/>
              <a:gd name="T82" fmla="*/ 1338262 w 1463"/>
              <a:gd name="T83" fmla="*/ 15875 h 1609"/>
              <a:gd name="T84" fmla="*/ 1160462 w 1463"/>
              <a:gd name="T85" fmla="*/ 0 h 160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463" h="1609">
                <a:moveTo>
                  <a:pt x="731" y="0"/>
                </a:moveTo>
                <a:lnTo>
                  <a:pt x="694" y="2"/>
                </a:lnTo>
                <a:lnTo>
                  <a:pt x="657" y="5"/>
                </a:lnTo>
                <a:lnTo>
                  <a:pt x="620" y="10"/>
                </a:lnTo>
                <a:lnTo>
                  <a:pt x="584" y="17"/>
                </a:lnTo>
                <a:lnTo>
                  <a:pt x="549" y="26"/>
                </a:lnTo>
                <a:lnTo>
                  <a:pt x="515" y="37"/>
                </a:lnTo>
                <a:lnTo>
                  <a:pt x="480" y="50"/>
                </a:lnTo>
                <a:lnTo>
                  <a:pt x="447" y="64"/>
                </a:lnTo>
                <a:lnTo>
                  <a:pt x="415" y="80"/>
                </a:lnTo>
                <a:lnTo>
                  <a:pt x="383" y="98"/>
                </a:lnTo>
                <a:lnTo>
                  <a:pt x="353" y="117"/>
                </a:lnTo>
                <a:lnTo>
                  <a:pt x="323" y="138"/>
                </a:lnTo>
                <a:lnTo>
                  <a:pt x="295" y="161"/>
                </a:lnTo>
                <a:lnTo>
                  <a:pt x="267" y="184"/>
                </a:lnTo>
                <a:lnTo>
                  <a:pt x="240" y="209"/>
                </a:lnTo>
                <a:lnTo>
                  <a:pt x="214" y="237"/>
                </a:lnTo>
                <a:lnTo>
                  <a:pt x="190" y="264"/>
                </a:lnTo>
                <a:lnTo>
                  <a:pt x="167" y="294"/>
                </a:lnTo>
                <a:lnTo>
                  <a:pt x="146" y="324"/>
                </a:lnTo>
                <a:lnTo>
                  <a:pt x="125" y="356"/>
                </a:lnTo>
                <a:lnTo>
                  <a:pt x="107" y="388"/>
                </a:lnTo>
                <a:lnTo>
                  <a:pt x="88" y="422"/>
                </a:lnTo>
                <a:lnTo>
                  <a:pt x="72" y="456"/>
                </a:lnTo>
                <a:lnTo>
                  <a:pt x="59" y="492"/>
                </a:lnTo>
                <a:lnTo>
                  <a:pt x="45" y="529"/>
                </a:lnTo>
                <a:lnTo>
                  <a:pt x="33" y="565"/>
                </a:lnTo>
                <a:lnTo>
                  <a:pt x="23" y="604"/>
                </a:lnTo>
                <a:lnTo>
                  <a:pt x="15" y="643"/>
                </a:lnTo>
                <a:lnTo>
                  <a:pt x="9" y="682"/>
                </a:lnTo>
                <a:lnTo>
                  <a:pt x="5" y="722"/>
                </a:lnTo>
                <a:lnTo>
                  <a:pt x="1" y="764"/>
                </a:lnTo>
                <a:lnTo>
                  <a:pt x="0" y="805"/>
                </a:lnTo>
                <a:lnTo>
                  <a:pt x="1" y="846"/>
                </a:lnTo>
                <a:lnTo>
                  <a:pt x="5" y="887"/>
                </a:lnTo>
                <a:lnTo>
                  <a:pt x="9" y="927"/>
                </a:lnTo>
                <a:lnTo>
                  <a:pt x="15" y="967"/>
                </a:lnTo>
                <a:lnTo>
                  <a:pt x="23" y="1006"/>
                </a:lnTo>
                <a:lnTo>
                  <a:pt x="33" y="1044"/>
                </a:lnTo>
                <a:lnTo>
                  <a:pt x="45" y="1082"/>
                </a:lnTo>
                <a:lnTo>
                  <a:pt x="59" y="1118"/>
                </a:lnTo>
                <a:lnTo>
                  <a:pt x="72" y="1154"/>
                </a:lnTo>
                <a:lnTo>
                  <a:pt x="88" y="1189"/>
                </a:lnTo>
                <a:lnTo>
                  <a:pt x="107" y="1222"/>
                </a:lnTo>
                <a:lnTo>
                  <a:pt x="125" y="1255"/>
                </a:lnTo>
                <a:lnTo>
                  <a:pt x="146" y="1286"/>
                </a:lnTo>
                <a:lnTo>
                  <a:pt x="167" y="1317"/>
                </a:lnTo>
                <a:lnTo>
                  <a:pt x="190" y="1346"/>
                </a:lnTo>
                <a:lnTo>
                  <a:pt x="214" y="1374"/>
                </a:lnTo>
                <a:lnTo>
                  <a:pt x="240" y="1401"/>
                </a:lnTo>
                <a:lnTo>
                  <a:pt x="267" y="1426"/>
                </a:lnTo>
                <a:lnTo>
                  <a:pt x="295" y="1450"/>
                </a:lnTo>
                <a:lnTo>
                  <a:pt x="323" y="1472"/>
                </a:lnTo>
                <a:lnTo>
                  <a:pt x="353" y="1493"/>
                </a:lnTo>
                <a:lnTo>
                  <a:pt x="383" y="1513"/>
                </a:lnTo>
                <a:lnTo>
                  <a:pt x="415" y="1530"/>
                </a:lnTo>
                <a:lnTo>
                  <a:pt x="447" y="1546"/>
                </a:lnTo>
                <a:lnTo>
                  <a:pt x="480" y="1561"/>
                </a:lnTo>
                <a:lnTo>
                  <a:pt x="515" y="1574"/>
                </a:lnTo>
                <a:lnTo>
                  <a:pt x="549" y="1584"/>
                </a:lnTo>
                <a:lnTo>
                  <a:pt x="584" y="1593"/>
                </a:lnTo>
                <a:lnTo>
                  <a:pt x="620" y="1600"/>
                </a:lnTo>
                <a:lnTo>
                  <a:pt x="657" y="1606"/>
                </a:lnTo>
                <a:lnTo>
                  <a:pt x="694" y="1608"/>
                </a:lnTo>
                <a:lnTo>
                  <a:pt x="731" y="1609"/>
                </a:lnTo>
                <a:lnTo>
                  <a:pt x="769" y="1608"/>
                </a:lnTo>
                <a:lnTo>
                  <a:pt x="807" y="1606"/>
                </a:lnTo>
                <a:lnTo>
                  <a:pt x="843" y="1600"/>
                </a:lnTo>
                <a:lnTo>
                  <a:pt x="879" y="1593"/>
                </a:lnTo>
                <a:lnTo>
                  <a:pt x="914" y="1584"/>
                </a:lnTo>
                <a:lnTo>
                  <a:pt x="949" y="1574"/>
                </a:lnTo>
                <a:lnTo>
                  <a:pt x="983" y="1561"/>
                </a:lnTo>
                <a:lnTo>
                  <a:pt x="1016" y="1546"/>
                </a:lnTo>
                <a:lnTo>
                  <a:pt x="1048" y="1530"/>
                </a:lnTo>
                <a:lnTo>
                  <a:pt x="1080" y="1513"/>
                </a:lnTo>
                <a:lnTo>
                  <a:pt x="1110" y="1493"/>
                </a:lnTo>
                <a:lnTo>
                  <a:pt x="1140" y="1472"/>
                </a:lnTo>
                <a:lnTo>
                  <a:pt x="1169" y="1450"/>
                </a:lnTo>
                <a:lnTo>
                  <a:pt x="1196" y="1426"/>
                </a:lnTo>
                <a:lnTo>
                  <a:pt x="1224" y="1401"/>
                </a:lnTo>
                <a:lnTo>
                  <a:pt x="1249" y="1374"/>
                </a:lnTo>
                <a:lnTo>
                  <a:pt x="1273" y="1346"/>
                </a:lnTo>
                <a:lnTo>
                  <a:pt x="1296" y="1317"/>
                </a:lnTo>
                <a:lnTo>
                  <a:pt x="1318" y="1286"/>
                </a:lnTo>
                <a:lnTo>
                  <a:pt x="1338" y="1255"/>
                </a:lnTo>
                <a:lnTo>
                  <a:pt x="1357" y="1222"/>
                </a:lnTo>
                <a:lnTo>
                  <a:pt x="1375" y="1189"/>
                </a:lnTo>
                <a:lnTo>
                  <a:pt x="1391" y="1154"/>
                </a:lnTo>
                <a:lnTo>
                  <a:pt x="1405" y="1118"/>
                </a:lnTo>
                <a:lnTo>
                  <a:pt x="1418" y="1082"/>
                </a:lnTo>
                <a:lnTo>
                  <a:pt x="1430" y="1044"/>
                </a:lnTo>
                <a:lnTo>
                  <a:pt x="1439" y="1006"/>
                </a:lnTo>
                <a:lnTo>
                  <a:pt x="1448" y="967"/>
                </a:lnTo>
                <a:lnTo>
                  <a:pt x="1454" y="927"/>
                </a:lnTo>
                <a:lnTo>
                  <a:pt x="1458" y="887"/>
                </a:lnTo>
                <a:lnTo>
                  <a:pt x="1462" y="846"/>
                </a:lnTo>
                <a:lnTo>
                  <a:pt x="1463" y="805"/>
                </a:lnTo>
                <a:lnTo>
                  <a:pt x="1462" y="764"/>
                </a:lnTo>
                <a:lnTo>
                  <a:pt x="1458" y="722"/>
                </a:lnTo>
                <a:lnTo>
                  <a:pt x="1454" y="682"/>
                </a:lnTo>
                <a:lnTo>
                  <a:pt x="1448" y="643"/>
                </a:lnTo>
                <a:lnTo>
                  <a:pt x="1439" y="604"/>
                </a:lnTo>
                <a:lnTo>
                  <a:pt x="1430" y="565"/>
                </a:lnTo>
                <a:lnTo>
                  <a:pt x="1418" y="529"/>
                </a:lnTo>
                <a:lnTo>
                  <a:pt x="1405" y="492"/>
                </a:lnTo>
                <a:lnTo>
                  <a:pt x="1391" y="456"/>
                </a:lnTo>
                <a:lnTo>
                  <a:pt x="1375" y="422"/>
                </a:lnTo>
                <a:lnTo>
                  <a:pt x="1357" y="388"/>
                </a:lnTo>
                <a:lnTo>
                  <a:pt x="1338" y="356"/>
                </a:lnTo>
                <a:lnTo>
                  <a:pt x="1318" y="324"/>
                </a:lnTo>
                <a:lnTo>
                  <a:pt x="1296" y="294"/>
                </a:lnTo>
                <a:lnTo>
                  <a:pt x="1273" y="264"/>
                </a:lnTo>
                <a:lnTo>
                  <a:pt x="1249" y="237"/>
                </a:lnTo>
                <a:lnTo>
                  <a:pt x="1224" y="209"/>
                </a:lnTo>
                <a:lnTo>
                  <a:pt x="1196" y="184"/>
                </a:lnTo>
                <a:lnTo>
                  <a:pt x="1169" y="161"/>
                </a:lnTo>
                <a:lnTo>
                  <a:pt x="1140" y="138"/>
                </a:lnTo>
                <a:lnTo>
                  <a:pt x="1110" y="117"/>
                </a:lnTo>
                <a:lnTo>
                  <a:pt x="1080" y="98"/>
                </a:lnTo>
                <a:lnTo>
                  <a:pt x="1048" y="80"/>
                </a:lnTo>
                <a:lnTo>
                  <a:pt x="1016" y="64"/>
                </a:lnTo>
                <a:lnTo>
                  <a:pt x="983" y="50"/>
                </a:lnTo>
                <a:lnTo>
                  <a:pt x="949" y="37"/>
                </a:lnTo>
                <a:lnTo>
                  <a:pt x="914" y="26"/>
                </a:lnTo>
                <a:lnTo>
                  <a:pt x="879" y="17"/>
                </a:lnTo>
                <a:lnTo>
                  <a:pt x="843" y="10"/>
                </a:lnTo>
                <a:lnTo>
                  <a:pt x="807" y="5"/>
                </a:lnTo>
                <a:lnTo>
                  <a:pt x="769" y="2"/>
                </a:lnTo>
                <a:lnTo>
                  <a:pt x="73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90" name="Freeform 620"/>
          <p:cNvSpPr>
            <a:spLocks/>
          </p:cNvSpPr>
          <p:nvPr/>
        </p:nvSpPr>
        <p:spPr bwMode="auto">
          <a:xfrm>
            <a:off x="5924550" y="635000"/>
            <a:ext cx="466725" cy="455613"/>
          </a:xfrm>
          <a:custGeom>
            <a:avLst/>
            <a:gdLst>
              <a:gd name="T0" fmla="*/ 161925 w 294"/>
              <a:gd name="T1" fmla="*/ 25400 h 287"/>
              <a:gd name="T2" fmla="*/ 200025 w 294"/>
              <a:gd name="T3" fmla="*/ 4763 h 287"/>
              <a:gd name="T4" fmla="*/ 219075 w 294"/>
              <a:gd name="T5" fmla="*/ 0 h 287"/>
              <a:gd name="T6" fmla="*/ 225425 w 294"/>
              <a:gd name="T7" fmla="*/ 1588 h 287"/>
              <a:gd name="T8" fmla="*/ 244475 w 294"/>
              <a:gd name="T9" fmla="*/ 11113 h 287"/>
              <a:gd name="T10" fmla="*/ 266700 w 294"/>
              <a:gd name="T11" fmla="*/ 14288 h 287"/>
              <a:gd name="T12" fmla="*/ 276225 w 294"/>
              <a:gd name="T13" fmla="*/ 14288 h 287"/>
              <a:gd name="T14" fmla="*/ 295275 w 294"/>
              <a:gd name="T15" fmla="*/ 20638 h 287"/>
              <a:gd name="T16" fmla="*/ 307975 w 294"/>
              <a:gd name="T17" fmla="*/ 33338 h 287"/>
              <a:gd name="T18" fmla="*/ 323850 w 294"/>
              <a:gd name="T19" fmla="*/ 46038 h 287"/>
              <a:gd name="T20" fmla="*/ 371475 w 294"/>
              <a:gd name="T21" fmla="*/ 60325 h 287"/>
              <a:gd name="T22" fmla="*/ 400050 w 294"/>
              <a:gd name="T23" fmla="*/ 74613 h 287"/>
              <a:gd name="T24" fmla="*/ 407988 w 294"/>
              <a:gd name="T25" fmla="*/ 84138 h 287"/>
              <a:gd name="T26" fmla="*/ 427038 w 294"/>
              <a:gd name="T27" fmla="*/ 85725 h 287"/>
              <a:gd name="T28" fmla="*/ 446088 w 294"/>
              <a:gd name="T29" fmla="*/ 93663 h 287"/>
              <a:gd name="T30" fmla="*/ 460375 w 294"/>
              <a:gd name="T31" fmla="*/ 111125 h 287"/>
              <a:gd name="T32" fmla="*/ 466725 w 294"/>
              <a:gd name="T33" fmla="*/ 127000 h 287"/>
              <a:gd name="T34" fmla="*/ 466725 w 294"/>
              <a:gd name="T35" fmla="*/ 155575 h 287"/>
              <a:gd name="T36" fmla="*/ 458788 w 294"/>
              <a:gd name="T37" fmla="*/ 193675 h 287"/>
              <a:gd name="T38" fmla="*/ 449263 w 294"/>
              <a:gd name="T39" fmla="*/ 252413 h 287"/>
              <a:gd name="T40" fmla="*/ 449263 w 294"/>
              <a:gd name="T41" fmla="*/ 271463 h 287"/>
              <a:gd name="T42" fmla="*/ 444500 w 294"/>
              <a:gd name="T43" fmla="*/ 304800 h 287"/>
              <a:gd name="T44" fmla="*/ 433388 w 294"/>
              <a:gd name="T45" fmla="*/ 330200 h 287"/>
              <a:gd name="T46" fmla="*/ 412750 w 294"/>
              <a:gd name="T47" fmla="*/ 357188 h 287"/>
              <a:gd name="T48" fmla="*/ 384175 w 294"/>
              <a:gd name="T49" fmla="*/ 382588 h 287"/>
              <a:gd name="T50" fmla="*/ 342900 w 294"/>
              <a:gd name="T51" fmla="*/ 406400 h 287"/>
              <a:gd name="T52" fmla="*/ 311150 w 294"/>
              <a:gd name="T53" fmla="*/ 423863 h 287"/>
              <a:gd name="T54" fmla="*/ 293688 w 294"/>
              <a:gd name="T55" fmla="*/ 438150 h 287"/>
              <a:gd name="T56" fmla="*/ 257175 w 294"/>
              <a:gd name="T57" fmla="*/ 450850 h 287"/>
              <a:gd name="T58" fmla="*/ 214313 w 294"/>
              <a:gd name="T59" fmla="*/ 455613 h 287"/>
              <a:gd name="T60" fmla="*/ 184150 w 294"/>
              <a:gd name="T61" fmla="*/ 450850 h 287"/>
              <a:gd name="T62" fmla="*/ 153988 w 294"/>
              <a:gd name="T63" fmla="*/ 434975 h 287"/>
              <a:gd name="T64" fmla="*/ 123825 w 294"/>
              <a:gd name="T65" fmla="*/ 411163 h 287"/>
              <a:gd name="T66" fmla="*/ 106363 w 294"/>
              <a:gd name="T67" fmla="*/ 387350 h 287"/>
              <a:gd name="T68" fmla="*/ 88900 w 294"/>
              <a:gd name="T69" fmla="*/ 355600 h 287"/>
              <a:gd name="T70" fmla="*/ 71438 w 294"/>
              <a:gd name="T71" fmla="*/ 327025 h 287"/>
              <a:gd name="T72" fmla="*/ 46038 w 294"/>
              <a:gd name="T73" fmla="*/ 306388 h 287"/>
              <a:gd name="T74" fmla="*/ 30163 w 294"/>
              <a:gd name="T75" fmla="*/ 285750 h 287"/>
              <a:gd name="T76" fmla="*/ 11113 w 294"/>
              <a:gd name="T77" fmla="*/ 247650 h 287"/>
              <a:gd name="T78" fmla="*/ 7938 w 294"/>
              <a:gd name="T79" fmla="*/ 212725 h 287"/>
              <a:gd name="T80" fmla="*/ 9525 w 294"/>
              <a:gd name="T81" fmla="*/ 188913 h 287"/>
              <a:gd name="T82" fmla="*/ 0 w 294"/>
              <a:gd name="T83" fmla="*/ 173038 h 287"/>
              <a:gd name="T84" fmla="*/ 0 w 294"/>
              <a:gd name="T85" fmla="*/ 160338 h 287"/>
              <a:gd name="T86" fmla="*/ 12700 w 294"/>
              <a:gd name="T87" fmla="*/ 149225 h 287"/>
              <a:gd name="T88" fmla="*/ 22225 w 294"/>
              <a:gd name="T89" fmla="*/ 139700 h 287"/>
              <a:gd name="T90" fmla="*/ 25400 w 294"/>
              <a:gd name="T91" fmla="*/ 144463 h 287"/>
              <a:gd name="T92" fmla="*/ 31750 w 294"/>
              <a:gd name="T93" fmla="*/ 134938 h 287"/>
              <a:gd name="T94" fmla="*/ 34925 w 294"/>
              <a:gd name="T95" fmla="*/ 134938 h 287"/>
              <a:gd name="T96" fmla="*/ 46038 w 294"/>
              <a:gd name="T97" fmla="*/ 74613 h 287"/>
              <a:gd name="T98" fmla="*/ 53975 w 294"/>
              <a:gd name="T99" fmla="*/ 57150 h 287"/>
              <a:gd name="T100" fmla="*/ 57150 w 294"/>
              <a:gd name="T101" fmla="*/ 50800 h 287"/>
              <a:gd name="T102" fmla="*/ 71438 w 294"/>
              <a:gd name="T103" fmla="*/ 39688 h 287"/>
              <a:gd name="T104" fmla="*/ 85725 w 294"/>
              <a:gd name="T105" fmla="*/ 38100 h 287"/>
              <a:gd name="T106" fmla="*/ 106363 w 294"/>
              <a:gd name="T107" fmla="*/ 25400 h 287"/>
              <a:gd name="T108" fmla="*/ 117475 w 294"/>
              <a:gd name="T109" fmla="*/ 19050 h 287"/>
              <a:gd name="T110" fmla="*/ 133350 w 294"/>
              <a:gd name="T111" fmla="*/ 12700 h 287"/>
              <a:gd name="T112" fmla="*/ 144463 w 294"/>
              <a:gd name="T113" fmla="*/ 19050 h 287"/>
              <a:gd name="T114" fmla="*/ 149225 w 294"/>
              <a:gd name="T115" fmla="*/ 26988 h 28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4" h="287">
                <a:moveTo>
                  <a:pt x="95" y="21"/>
                </a:moveTo>
                <a:lnTo>
                  <a:pt x="102" y="16"/>
                </a:lnTo>
                <a:lnTo>
                  <a:pt x="117" y="7"/>
                </a:lnTo>
                <a:lnTo>
                  <a:pt x="126" y="3"/>
                </a:lnTo>
                <a:lnTo>
                  <a:pt x="134" y="0"/>
                </a:lnTo>
                <a:lnTo>
                  <a:pt x="138" y="0"/>
                </a:lnTo>
                <a:lnTo>
                  <a:pt x="140" y="0"/>
                </a:lnTo>
                <a:lnTo>
                  <a:pt x="142" y="1"/>
                </a:lnTo>
                <a:lnTo>
                  <a:pt x="143" y="3"/>
                </a:lnTo>
                <a:lnTo>
                  <a:pt x="154" y="7"/>
                </a:lnTo>
                <a:lnTo>
                  <a:pt x="163" y="8"/>
                </a:lnTo>
                <a:lnTo>
                  <a:pt x="168" y="9"/>
                </a:lnTo>
                <a:lnTo>
                  <a:pt x="171" y="9"/>
                </a:lnTo>
                <a:lnTo>
                  <a:pt x="174" y="9"/>
                </a:lnTo>
                <a:lnTo>
                  <a:pt x="182" y="12"/>
                </a:lnTo>
                <a:lnTo>
                  <a:pt x="186" y="13"/>
                </a:lnTo>
                <a:lnTo>
                  <a:pt x="190" y="16"/>
                </a:lnTo>
                <a:lnTo>
                  <a:pt x="194" y="21"/>
                </a:lnTo>
                <a:lnTo>
                  <a:pt x="196" y="28"/>
                </a:lnTo>
                <a:lnTo>
                  <a:pt x="204" y="29"/>
                </a:lnTo>
                <a:lnTo>
                  <a:pt x="224" y="35"/>
                </a:lnTo>
                <a:lnTo>
                  <a:pt x="234" y="38"/>
                </a:lnTo>
                <a:lnTo>
                  <a:pt x="244" y="43"/>
                </a:lnTo>
                <a:lnTo>
                  <a:pt x="252" y="47"/>
                </a:lnTo>
                <a:lnTo>
                  <a:pt x="255" y="51"/>
                </a:lnTo>
                <a:lnTo>
                  <a:pt x="257" y="53"/>
                </a:lnTo>
                <a:lnTo>
                  <a:pt x="260" y="53"/>
                </a:lnTo>
                <a:lnTo>
                  <a:pt x="269" y="54"/>
                </a:lnTo>
                <a:lnTo>
                  <a:pt x="275" y="56"/>
                </a:lnTo>
                <a:lnTo>
                  <a:pt x="281" y="59"/>
                </a:lnTo>
                <a:lnTo>
                  <a:pt x="286" y="63"/>
                </a:lnTo>
                <a:lnTo>
                  <a:pt x="290" y="70"/>
                </a:lnTo>
                <a:lnTo>
                  <a:pt x="291" y="75"/>
                </a:lnTo>
                <a:lnTo>
                  <a:pt x="294" y="80"/>
                </a:lnTo>
                <a:lnTo>
                  <a:pt x="294" y="88"/>
                </a:lnTo>
                <a:lnTo>
                  <a:pt x="294" y="98"/>
                </a:lnTo>
                <a:lnTo>
                  <a:pt x="292" y="109"/>
                </a:lnTo>
                <a:lnTo>
                  <a:pt x="289" y="122"/>
                </a:lnTo>
                <a:lnTo>
                  <a:pt x="283" y="135"/>
                </a:lnTo>
                <a:lnTo>
                  <a:pt x="283" y="159"/>
                </a:lnTo>
                <a:lnTo>
                  <a:pt x="283" y="162"/>
                </a:lnTo>
                <a:lnTo>
                  <a:pt x="283" y="171"/>
                </a:lnTo>
                <a:lnTo>
                  <a:pt x="282" y="184"/>
                </a:lnTo>
                <a:lnTo>
                  <a:pt x="280" y="192"/>
                </a:lnTo>
                <a:lnTo>
                  <a:pt x="276" y="200"/>
                </a:lnTo>
                <a:lnTo>
                  <a:pt x="273" y="208"/>
                </a:lnTo>
                <a:lnTo>
                  <a:pt x="267" y="216"/>
                </a:lnTo>
                <a:lnTo>
                  <a:pt x="260" y="225"/>
                </a:lnTo>
                <a:lnTo>
                  <a:pt x="252" y="233"/>
                </a:lnTo>
                <a:lnTo>
                  <a:pt x="242" y="241"/>
                </a:lnTo>
                <a:lnTo>
                  <a:pt x="229" y="249"/>
                </a:lnTo>
                <a:lnTo>
                  <a:pt x="216" y="256"/>
                </a:lnTo>
                <a:lnTo>
                  <a:pt x="198" y="263"/>
                </a:lnTo>
                <a:lnTo>
                  <a:pt x="196" y="267"/>
                </a:lnTo>
                <a:lnTo>
                  <a:pt x="192" y="272"/>
                </a:lnTo>
                <a:lnTo>
                  <a:pt x="185" y="276"/>
                </a:lnTo>
                <a:lnTo>
                  <a:pt x="174" y="281"/>
                </a:lnTo>
                <a:lnTo>
                  <a:pt x="162" y="284"/>
                </a:lnTo>
                <a:lnTo>
                  <a:pt x="145" y="287"/>
                </a:lnTo>
                <a:lnTo>
                  <a:pt x="135" y="287"/>
                </a:lnTo>
                <a:lnTo>
                  <a:pt x="124" y="287"/>
                </a:lnTo>
                <a:lnTo>
                  <a:pt x="116" y="284"/>
                </a:lnTo>
                <a:lnTo>
                  <a:pt x="107" y="281"/>
                </a:lnTo>
                <a:lnTo>
                  <a:pt x="97" y="274"/>
                </a:lnTo>
                <a:lnTo>
                  <a:pt x="85" y="265"/>
                </a:lnTo>
                <a:lnTo>
                  <a:pt x="78" y="259"/>
                </a:lnTo>
                <a:lnTo>
                  <a:pt x="72" y="252"/>
                </a:lnTo>
                <a:lnTo>
                  <a:pt x="67" y="244"/>
                </a:lnTo>
                <a:lnTo>
                  <a:pt x="61" y="234"/>
                </a:lnTo>
                <a:lnTo>
                  <a:pt x="56" y="224"/>
                </a:lnTo>
                <a:lnTo>
                  <a:pt x="52" y="211"/>
                </a:lnTo>
                <a:lnTo>
                  <a:pt x="45" y="206"/>
                </a:lnTo>
                <a:lnTo>
                  <a:pt x="37" y="201"/>
                </a:lnTo>
                <a:lnTo>
                  <a:pt x="29" y="193"/>
                </a:lnTo>
                <a:lnTo>
                  <a:pt x="23" y="186"/>
                </a:lnTo>
                <a:lnTo>
                  <a:pt x="19" y="180"/>
                </a:lnTo>
                <a:lnTo>
                  <a:pt x="12" y="168"/>
                </a:lnTo>
                <a:lnTo>
                  <a:pt x="7" y="156"/>
                </a:lnTo>
                <a:lnTo>
                  <a:pt x="5" y="145"/>
                </a:lnTo>
                <a:lnTo>
                  <a:pt x="5" y="134"/>
                </a:lnTo>
                <a:lnTo>
                  <a:pt x="5" y="127"/>
                </a:lnTo>
                <a:lnTo>
                  <a:pt x="6" y="119"/>
                </a:lnTo>
                <a:lnTo>
                  <a:pt x="4" y="116"/>
                </a:lnTo>
                <a:lnTo>
                  <a:pt x="0" y="109"/>
                </a:lnTo>
                <a:lnTo>
                  <a:pt x="0" y="104"/>
                </a:lnTo>
                <a:lnTo>
                  <a:pt x="0" y="101"/>
                </a:lnTo>
                <a:lnTo>
                  <a:pt x="3" y="98"/>
                </a:lnTo>
                <a:lnTo>
                  <a:pt x="8" y="94"/>
                </a:lnTo>
                <a:lnTo>
                  <a:pt x="11" y="90"/>
                </a:lnTo>
                <a:lnTo>
                  <a:pt x="14" y="88"/>
                </a:lnTo>
                <a:lnTo>
                  <a:pt x="15" y="88"/>
                </a:lnTo>
                <a:lnTo>
                  <a:pt x="16" y="91"/>
                </a:lnTo>
                <a:lnTo>
                  <a:pt x="17" y="86"/>
                </a:lnTo>
                <a:lnTo>
                  <a:pt x="20" y="85"/>
                </a:lnTo>
                <a:lnTo>
                  <a:pt x="20" y="84"/>
                </a:lnTo>
                <a:lnTo>
                  <a:pt x="22" y="85"/>
                </a:lnTo>
                <a:lnTo>
                  <a:pt x="24" y="64"/>
                </a:lnTo>
                <a:lnTo>
                  <a:pt x="29" y="47"/>
                </a:lnTo>
                <a:lnTo>
                  <a:pt x="31" y="41"/>
                </a:lnTo>
                <a:lnTo>
                  <a:pt x="34" y="36"/>
                </a:lnTo>
                <a:lnTo>
                  <a:pt x="35" y="36"/>
                </a:lnTo>
                <a:lnTo>
                  <a:pt x="36" y="32"/>
                </a:lnTo>
                <a:lnTo>
                  <a:pt x="38" y="29"/>
                </a:lnTo>
                <a:lnTo>
                  <a:pt x="45" y="25"/>
                </a:lnTo>
                <a:lnTo>
                  <a:pt x="50" y="24"/>
                </a:lnTo>
                <a:lnTo>
                  <a:pt x="54" y="24"/>
                </a:lnTo>
                <a:lnTo>
                  <a:pt x="59" y="25"/>
                </a:lnTo>
                <a:lnTo>
                  <a:pt x="67" y="16"/>
                </a:lnTo>
                <a:lnTo>
                  <a:pt x="70" y="14"/>
                </a:lnTo>
                <a:lnTo>
                  <a:pt x="74" y="12"/>
                </a:lnTo>
                <a:lnTo>
                  <a:pt x="78" y="9"/>
                </a:lnTo>
                <a:lnTo>
                  <a:pt x="84" y="8"/>
                </a:lnTo>
                <a:lnTo>
                  <a:pt x="88" y="9"/>
                </a:lnTo>
                <a:lnTo>
                  <a:pt x="91" y="12"/>
                </a:lnTo>
                <a:lnTo>
                  <a:pt x="92" y="14"/>
                </a:lnTo>
                <a:lnTo>
                  <a:pt x="94" y="17"/>
                </a:lnTo>
                <a:lnTo>
                  <a:pt x="95" y="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91" name="Freeform 621"/>
          <p:cNvSpPr>
            <a:spLocks/>
          </p:cNvSpPr>
          <p:nvPr/>
        </p:nvSpPr>
        <p:spPr bwMode="auto">
          <a:xfrm>
            <a:off x="6149975" y="752475"/>
            <a:ext cx="4763" cy="1588"/>
          </a:xfrm>
          <a:custGeom>
            <a:avLst/>
            <a:gdLst>
              <a:gd name="T0" fmla="*/ 4763 w 3"/>
              <a:gd name="T1" fmla="*/ 1588 h 1"/>
              <a:gd name="T2" fmla="*/ 1588 w 3"/>
              <a:gd name="T3" fmla="*/ 0 h 1"/>
              <a:gd name="T4" fmla="*/ 0 w 3"/>
              <a:gd name="T5" fmla="*/ 1588 h 1"/>
              <a:gd name="T6" fmla="*/ 4763 w 3"/>
              <a:gd name="T7" fmla="*/ 1588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" h="1">
                <a:moveTo>
                  <a:pt x="3" y="1"/>
                </a:moveTo>
                <a:lnTo>
                  <a:pt x="1" y="0"/>
                </a:lnTo>
                <a:lnTo>
                  <a:pt x="0" y="1"/>
                </a:lnTo>
                <a:lnTo>
                  <a:pt x="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92" name="Group 622"/>
          <p:cNvGrpSpPr>
            <a:grpSpLocks/>
          </p:cNvGrpSpPr>
          <p:nvPr/>
        </p:nvGrpSpPr>
        <p:grpSpPr bwMode="auto">
          <a:xfrm>
            <a:off x="5932488" y="654050"/>
            <a:ext cx="450850" cy="415925"/>
            <a:chOff x="3737" y="412"/>
            <a:chExt cx="284" cy="262"/>
          </a:xfrm>
        </p:grpSpPr>
        <p:sp>
          <p:nvSpPr>
            <p:cNvPr id="5450" name="Freeform 623"/>
            <p:cNvSpPr>
              <a:spLocks/>
            </p:cNvSpPr>
            <p:nvPr/>
          </p:nvSpPr>
          <p:spPr bwMode="auto">
            <a:xfrm>
              <a:off x="3935" y="437"/>
              <a:ext cx="38" cy="76"/>
            </a:xfrm>
            <a:custGeom>
              <a:avLst/>
              <a:gdLst>
                <a:gd name="T0" fmla="*/ 0 w 38"/>
                <a:gd name="T1" fmla="*/ 0 h 76"/>
                <a:gd name="T2" fmla="*/ 6 w 38"/>
                <a:gd name="T3" fmla="*/ 6 h 76"/>
                <a:gd name="T4" fmla="*/ 11 w 38"/>
                <a:gd name="T5" fmla="*/ 13 h 76"/>
                <a:gd name="T6" fmla="*/ 17 w 38"/>
                <a:gd name="T7" fmla="*/ 21 h 76"/>
                <a:gd name="T8" fmla="*/ 23 w 38"/>
                <a:gd name="T9" fmla="*/ 31 h 76"/>
                <a:gd name="T10" fmla="*/ 28 w 38"/>
                <a:gd name="T11" fmla="*/ 41 h 76"/>
                <a:gd name="T12" fmla="*/ 29 w 38"/>
                <a:gd name="T13" fmla="*/ 46 h 76"/>
                <a:gd name="T14" fmla="*/ 29 w 38"/>
                <a:gd name="T15" fmla="*/ 51 h 76"/>
                <a:gd name="T16" fmla="*/ 29 w 38"/>
                <a:gd name="T17" fmla="*/ 57 h 76"/>
                <a:gd name="T18" fmla="*/ 26 w 38"/>
                <a:gd name="T19" fmla="*/ 63 h 76"/>
                <a:gd name="T20" fmla="*/ 20 w 38"/>
                <a:gd name="T21" fmla="*/ 76 h 76"/>
                <a:gd name="T22" fmla="*/ 22 w 38"/>
                <a:gd name="T23" fmla="*/ 74 h 76"/>
                <a:gd name="T24" fmla="*/ 29 w 38"/>
                <a:gd name="T25" fmla="*/ 69 h 76"/>
                <a:gd name="T26" fmla="*/ 31 w 38"/>
                <a:gd name="T27" fmla="*/ 64 h 76"/>
                <a:gd name="T28" fmla="*/ 34 w 38"/>
                <a:gd name="T29" fmla="*/ 59 h 76"/>
                <a:gd name="T30" fmla="*/ 37 w 38"/>
                <a:gd name="T31" fmla="*/ 54 h 76"/>
                <a:gd name="T32" fmla="*/ 38 w 38"/>
                <a:gd name="T33" fmla="*/ 47 h 76"/>
                <a:gd name="T34" fmla="*/ 38 w 38"/>
                <a:gd name="T35" fmla="*/ 40 h 76"/>
                <a:gd name="T36" fmla="*/ 36 w 38"/>
                <a:gd name="T37" fmla="*/ 35 h 76"/>
                <a:gd name="T38" fmla="*/ 32 w 38"/>
                <a:gd name="T39" fmla="*/ 30 h 76"/>
                <a:gd name="T40" fmla="*/ 28 w 38"/>
                <a:gd name="T41" fmla="*/ 23 h 76"/>
                <a:gd name="T42" fmla="*/ 21 w 38"/>
                <a:gd name="T43" fmla="*/ 16 h 76"/>
                <a:gd name="T44" fmla="*/ 11 w 38"/>
                <a:gd name="T45" fmla="*/ 8 h 76"/>
                <a:gd name="T46" fmla="*/ 0 w 38"/>
                <a:gd name="T47" fmla="*/ 0 h 7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" h="76">
                  <a:moveTo>
                    <a:pt x="0" y="0"/>
                  </a:moveTo>
                  <a:lnTo>
                    <a:pt x="6" y="6"/>
                  </a:lnTo>
                  <a:lnTo>
                    <a:pt x="11" y="13"/>
                  </a:lnTo>
                  <a:lnTo>
                    <a:pt x="17" y="21"/>
                  </a:lnTo>
                  <a:lnTo>
                    <a:pt x="23" y="31"/>
                  </a:lnTo>
                  <a:lnTo>
                    <a:pt x="28" y="41"/>
                  </a:lnTo>
                  <a:lnTo>
                    <a:pt x="29" y="46"/>
                  </a:lnTo>
                  <a:lnTo>
                    <a:pt x="29" y="51"/>
                  </a:lnTo>
                  <a:lnTo>
                    <a:pt x="29" y="57"/>
                  </a:lnTo>
                  <a:lnTo>
                    <a:pt x="26" y="63"/>
                  </a:lnTo>
                  <a:lnTo>
                    <a:pt x="20" y="76"/>
                  </a:lnTo>
                  <a:lnTo>
                    <a:pt x="22" y="74"/>
                  </a:lnTo>
                  <a:lnTo>
                    <a:pt x="29" y="69"/>
                  </a:lnTo>
                  <a:lnTo>
                    <a:pt x="31" y="64"/>
                  </a:lnTo>
                  <a:lnTo>
                    <a:pt x="34" y="59"/>
                  </a:lnTo>
                  <a:lnTo>
                    <a:pt x="37" y="54"/>
                  </a:lnTo>
                  <a:lnTo>
                    <a:pt x="38" y="47"/>
                  </a:lnTo>
                  <a:lnTo>
                    <a:pt x="38" y="40"/>
                  </a:lnTo>
                  <a:lnTo>
                    <a:pt x="36" y="35"/>
                  </a:lnTo>
                  <a:lnTo>
                    <a:pt x="32" y="30"/>
                  </a:lnTo>
                  <a:lnTo>
                    <a:pt x="28" y="23"/>
                  </a:lnTo>
                  <a:lnTo>
                    <a:pt x="21" y="16"/>
                  </a:lnTo>
                  <a:lnTo>
                    <a:pt x="11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1" name="Freeform 624"/>
            <p:cNvSpPr>
              <a:spLocks/>
            </p:cNvSpPr>
            <p:nvPr/>
          </p:nvSpPr>
          <p:spPr bwMode="auto">
            <a:xfrm>
              <a:off x="3761" y="430"/>
              <a:ext cx="220" cy="131"/>
            </a:xfrm>
            <a:custGeom>
              <a:avLst/>
              <a:gdLst>
                <a:gd name="T0" fmla="*/ 210 w 220"/>
                <a:gd name="T1" fmla="*/ 81 h 131"/>
                <a:gd name="T2" fmla="*/ 163 w 220"/>
                <a:gd name="T3" fmla="*/ 111 h 131"/>
                <a:gd name="T4" fmla="*/ 144 w 220"/>
                <a:gd name="T5" fmla="*/ 118 h 131"/>
                <a:gd name="T6" fmla="*/ 129 w 220"/>
                <a:gd name="T7" fmla="*/ 113 h 131"/>
                <a:gd name="T8" fmla="*/ 68 w 220"/>
                <a:gd name="T9" fmla="*/ 95 h 131"/>
                <a:gd name="T10" fmla="*/ 30 w 220"/>
                <a:gd name="T11" fmla="*/ 74 h 131"/>
                <a:gd name="T12" fmla="*/ 17 w 220"/>
                <a:gd name="T13" fmla="*/ 52 h 131"/>
                <a:gd name="T14" fmla="*/ 10 w 220"/>
                <a:gd name="T15" fmla="*/ 33 h 131"/>
                <a:gd name="T16" fmla="*/ 10 w 220"/>
                <a:gd name="T17" fmla="*/ 21 h 131"/>
                <a:gd name="T18" fmla="*/ 15 w 220"/>
                <a:gd name="T19" fmla="*/ 11 h 131"/>
                <a:gd name="T20" fmla="*/ 27 w 220"/>
                <a:gd name="T21" fmla="*/ 6 h 131"/>
                <a:gd name="T22" fmla="*/ 38 w 220"/>
                <a:gd name="T23" fmla="*/ 2 h 131"/>
                <a:gd name="T24" fmla="*/ 29 w 220"/>
                <a:gd name="T25" fmla="*/ 0 h 131"/>
                <a:gd name="T26" fmla="*/ 17 w 220"/>
                <a:gd name="T27" fmla="*/ 1 h 131"/>
                <a:gd name="T28" fmla="*/ 8 w 220"/>
                <a:gd name="T29" fmla="*/ 7 h 131"/>
                <a:gd name="T30" fmla="*/ 6 w 220"/>
                <a:gd name="T31" fmla="*/ 14 h 131"/>
                <a:gd name="T32" fmla="*/ 1 w 220"/>
                <a:gd name="T33" fmla="*/ 21 h 131"/>
                <a:gd name="T34" fmla="*/ 0 w 220"/>
                <a:gd name="T35" fmla="*/ 34 h 131"/>
                <a:gd name="T36" fmla="*/ 8 w 220"/>
                <a:gd name="T37" fmla="*/ 56 h 131"/>
                <a:gd name="T38" fmla="*/ 17 w 220"/>
                <a:gd name="T39" fmla="*/ 71 h 131"/>
                <a:gd name="T40" fmla="*/ 18 w 220"/>
                <a:gd name="T41" fmla="*/ 74 h 131"/>
                <a:gd name="T42" fmla="*/ 27 w 220"/>
                <a:gd name="T43" fmla="*/ 80 h 131"/>
                <a:gd name="T44" fmla="*/ 46 w 220"/>
                <a:gd name="T45" fmla="*/ 88 h 131"/>
                <a:gd name="T46" fmla="*/ 81 w 220"/>
                <a:gd name="T47" fmla="*/ 111 h 131"/>
                <a:gd name="T48" fmla="*/ 102 w 220"/>
                <a:gd name="T49" fmla="*/ 115 h 131"/>
                <a:gd name="T50" fmla="*/ 120 w 220"/>
                <a:gd name="T51" fmla="*/ 119 h 131"/>
                <a:gd name="T52" fmla="*/ 136 w 220"/>
                <a:gd name="T53" fmla="*/ 127 h 131"/>
                <a:gd name="T54" fmla="*/ 145 w 220"/>
                <a:gd name="T55" fmla="*/ 131 h 131"/>
                <a:gd name="T56" fmla="*/ 156 w 220"/>
                <a:gd name="T57" fmla="*/ 128 h 131"/>
                <a:gd name="T58" fmla="*/ 176 w 220"/>
                <a:gd name="T59" fmla="*/ 117 h 131"/>
                <a:gd name="T60" fmla="*/ 203 w 220"/>
                <a:gd name="T61" fmla="*/ 95 h 131"/>
                <a:gd name="T62" fmla="*/ 219 w 220"/>
                <a:gd name="T63" fmla="*/ 77 h 131"/>
                <a:gd name="T64" fmla="*/ 220 w 220"/>
                <a:gd name="T65" fmla="*/ 74 h 1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0" h="131">
                  <a:moveTo>
                    <a:pt x="220" y="74"/>
                  </a:moveTo>
                  <a:lnTo>
                    <a:pt x="210" y="81"/>
                  </a:lnTo>
                  <a:lnTo>
                    <a:pt x="176" y="103"/>
                  </a:lnTo>
                  <a:lnTo>
                    <a:pt x="163" y="111"/>
                  </a:lnTo>
                  <a:lnTo>
                    <a:pt x="150" y="117"/>
                  </a:lnTo>
                  <a:lnTo>
                    <a:pt x="144" y="118"/>
                  </a:lnTo>
                  <a:lnTo>
                    <a:pt x="141" y="119"/>
                  </a:lnTo>
                  <a:lnTo>
                    <a:pt x="129" y="113"/>
                  </a:lnTo>
                  <a:lnTo>
                    <a:pt x="109" y="105"/>
                  </a:lnTo>
                  <a:lnTo>
                    <a:pt x="68" y="95"/>
                  </a:lnTo>
                  <a:lnTo>
                    <a:pt x="53" y="87"/>
                  </a:lnTo>
                  <a:lnTo>
                    <a:pt x="30" y="74"/>
                  </a:lnTo>
                  <a:lnTo>
                    <a:pt x="23" y="63"/>
                  </a:lnTo>
                  <a:lnTo>
                    <a:pt x="17" y="52"/>
                  </a:lnTo>
                  <a:lnTo>
                    <a:pt x="11" y="39"/>
                  </a:lnTo>
                  <a:lnTo>
                    <a:pt x="10" y="33"/>
                  </a:lnTo>
                  <a:lnTo>
                    <a:pt x="9" y="26"/>
                  </a:lnTo>
                  <a:lnTo>
                    <a:pt x="10" y="21"/>
                  </a:lnTo>
                  <a:lnTo>
                    <a:pt x="11" y="16"/>
                  </a:lnTo>
                  <a:lnTo>
                    <a:pt x="15" y="11"/>
                  </a:lnTo>
                  <a:lnTo>
                    <a:pt x="21" y="8"/>
                  </a:lnTo>
                  <a:lnTo>
                    <a:pt x="27" y="6"/>
                  </a:lnTo>
                  <a:lnTo>
                    <a:pt x="37" y="6"/>
                  </a:lnTo>
                  <a:lnTo>
                    <a:pt x="38" y="2"/>
                  </a:lnTo>
                  <a:lnTo>
                    <a:pt x="33" y="1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1"/>
                  </a:lnTo>
                  <a:lnTo>
                    <a:pt x="13" y="3"/>
                  </a:lnTo>
                  <a:lnTo>
                    <a:pt x="8" y="7"/>
                  </a:lnTo>
                  <a:lnTo>
                    <a:pt x="7" y="10"/>
                  </a:lnTo>
                  <a:lnTo>
                    <a:pt x="6" y="14"/>
                  </a:lnTo>
                  <a:lnTo>
                    <a:pt x="3" y="16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0" y="34"/>
                  </a:lnTo>
                  <a:lnTo>
                    <a:pt x="2" y="44"/>
                  </a:lnTo>
                  <a:lnTo>
                    <a:pt x="8" y="56"/>
                  </a:lnTo>
                  <a:lnTo>
                    <a:pt x="17" y="70"/>
                  </a:lnTo>
                  <a:lnTo>
                    <a:pt x="17" y="71"/>
                  </a:lnTo>
                  <a:lnTo>
                    <a:pt x="17" y="72"/>
                  </a:lnTo>
                  <a:lnTo>
                    <a:pt x="18" y="74"/>
                  </a:lnTo>
                  <a:lnTo>
                    <a:pt x="22" y="77"/>
                  </a:lnTo>
                  <a:lnTo>
                    <a:pt x="27" y="80"/>
                  </a:lnTo>
                  <a:lnTo>
                    <a:pt x="34" y="84"/>
                  </a:lnTo>
                  <a:lnTo>
                    <a:pt x="46" y="88"/>
                  </a:lnTo>
                  <a:lnTo>
                    <a:pt x="54" y="94"/>
                  </a:lnTo>
                  <a:lnTo>
                    <a:pt x="81" y="111"/>
                  </a:lnTo>
                  <a:lnTo>
                    <a:pt x="87" y="112"/>
                  </a:lnTo>
                  <a:lnTo>
                    <a:pt x="102" y="115"/>
                  </a:lnTo>
                  <a:lnTo>
                    <a:pt x="111" y="117"/>
                  </a:lnTo>
                  <a:lnTo>
                    <a:pt x="120" y="119"/>
                  </a:lnTo>
                  <a:lnTo>
                    <a:pt x="128" y="123"/>
                  </a:lnTo>
                  <a:lnTo>
                    <a:pt x="136" y="127"/>
                  </a:lnTo>
                  <a:lnTo>
                    <a:pt x="142" y="128"/>
                  </a:lnTo>
                  <a:lnTo>
                    <a:pt x="145" y="131"/>
                  </a:lnTo>
                  <a:lnTo>
                    <a:pt x="150" y="131"/>
                  </a:lnTo>
                  <a:lnTo>
                    <a:pt x="156" y="128"/>
                  </a:lnTo>
                  <a:lnTo>
                    <a:pt x="163" y="126"/>
                  </a:lnTo>
                  <a:lnTo>
                    <a:pt x="176" y="117"/>
                  </a:lnTo>
                  <a:lnTo>
                    <a:pt x="190" y="107"/>
                  </a:lnTo>
                  <a:lnTo>
                    <a:pt x="203" y="95"/>
                  </a:lnTo>
                  <a:lnTo>
                    <a:pt x="213" y="85"/>
                  </a:lnTo>
                  <a:lnTo>
                    <a:pt x="219" y="77"/>
                  </a:lnTo>
                  <a:lnTo>
                    <a:pt x="220" y="76"/>
                  </a:lnTo>
                  <a:lnTo>
                    <a:pt x="220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2" name="Freeform 625"/>
            <p:cNvSpPr>
              <a:spLocks/>
            </p:cNvSpPr>
            <p:nvPr/>
          </p:nvSpPr>
          <p:spPr bwMode="auto">
            <a:xfrm>
              <a:off x="3832" y="412"/>
              <a:ext cx="92" cy="26"/>
            </a:xfrm>
            <a:custGeom>
              <a:avLst/>
              <a:gdLst>
                <a:gd name="T0" fmla="*/ 0 w 92"/>
                <a:gd name="T1" fmla="*/ 19 h 26"/>
                <a:gd name="T2" fmla="*/ 0 w 92"/>
                <a:gd name="T3" fmla="*/ 26 h 26"/>
                <a:gd name="T4" fmla="*/ 8 w 92"/>
                <a:gd name="T5" fmla="*/ 21 h 26"/>
                <a:gd name="T6" fmla="*/ 17 w 92"/>
                <a:gd name="T7" fmla="*/ 18 h 26"/>
                <a:gd name="T8" fmla="*/ 29 w 92"/>
                <a:gd name="T9" fmla="*/ 15 h 26"/>
                <a:gd name="T10" fmla="*/ 42 w 92"/>
                <a:gd name="T11" fmla="*/ 11 h 26"/>
                <a:gd name="T12" fmla="*/ 57 w 92"/>
                <a:gd name="T13" fmla="*/ 10 h 26"/>
                <a:gd name="T14" fmla="*/ 65 w 92"/>
                <a:gd name="T15" fmla="*/ 10 h 26"/>
                <a:gd name="T16" fmla="*/ 74 w 92"/>
                <a:gd name="T17" fmla="*/ 10 h 26"/>
                <a:gd name="T18" fmla="*/ 84 w 92"/>
                <a:gd name="T19" fmla="*/ 12 h 26"/>
                <a:gd name="T20" fmla="*/ 92 w 92"/>
                <a:gd name="T21" fmla="*/ 15 h 26"/>
                <a:gd name="T22" fmla="*/ 92 w 92"/>
                <a:gd name="T23" fmla="*/ 13 h 26"/>
                <a:gd name="T24" fmla="*/ 89 w 92"/>
                <a:gd name="T25" fmla="*/ 11 h 26"/>
                <a:gd name="T26" fmla="*/ 87 w 92"/>
                <a:gd name="T27" fmla="*/ 9 h 26"/>
                <a:gd name="T28" fmla="*/ 82 w 92"/>
                <a:gd name="T29" fmla="*/ 8 h 26"/>
                <a:gd name="T30" fmla="*/ 77 w 92"/>
                <a:gd name="T31" fmla="*/ 5 h 26"/>
                <a:gd name="T32" fmla="*/ 69 w 92"/>
                <a:gd name="T33" fmla="*/ 4 h 26"/>
                <a:gd name="T34" fmla="*/ 66 w 92"/>
                <a:gd name="T35" fmla="*/ 4 h 26"/>
                <a:gd name="T36" fmla="*/ 58 w 92"/>
                <a:gd name="T37" fmla="*/ 5 h 26"/>
                <a:gd name="T38" fmla="*/ 49 w 92"/>
                <a:gd name="T39" fmla="*/ 4 h 26"/>
                <a:gd name="T40" fmla="*/ 46 w 92"/>
                <a:gd name="T41" fmla="*/ 3 h 26"/>
                <a:gd name="T42" fmla="*/ 41 w 92"/>
                <a:gd name="T43" fmla="*/ 2 h 26"/>
                <a:gd name="T44" fmla="*/ 38 w 92"/>
                <a:gd name="T45" fmla="*/ 0 h 26"/>
                <a:gd name="T46" fmla="*/ 34 w 92"/>
                <a:gd name="T47" fmla="*/ 0 h 26"/>
                <a:gd name="T48" fmla="*/ 31 w 92"/>
                <a:gd name="T49" fmla="*/ 1 h 26"/>
                <a:gd name="T50" fmla="*/ 0 w 92"/>
                <a:gd name="T51" fmla="*/ 19 h 2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2" h="26">
                  <a:moveTo>
                    <a:pt x="0" y="19"/>
                  </a:moveTo>
                  <a:lnTo>
                    <a:pt x="0" y="26"/>
                  </a:lnTo>
                  <a:lnTo>
                    <a:pt x="8" y="21"/>
                  </a:lnTo>
                  <a:lnTo>
                    <a:pt x="17" y="18"/>
                  </a:lnTo>
                  <a:lnTo>
                    <a:pt x="29" y="15"/>
                  </a:lnTo>
                  <a:lnTo>
                    <a:pt x="42" y="11"/>
                  </a:lnTo>
                  <a:lnTo>
                    <a:pt x="57" y="10"/>
                  </a:lnTo>
                  <a:lnTo>
                    <a:pt x="65" y="10"/>
                  </a:lnTo>
                  <a:lnTo>
                    <a:pt x="74" y="10"/>
                  </a:lnTo>
                  <a:lnTo>
                    <a:pt x="84" y="12"/>
                  </a:lnTo>
                  <a:lnTo>
                    <a:pt x="92" y="15"/>
                  </a:lnTo>
                  <a:lnTo>
                    <a:pt x="92" y="13"/>
                  </a:lnTo>
                  <a:lnTo>
                    <a:pt x="89" y="11"/>
                  </a:lnTo>
                  <a:lnTo>
                    <a:pt x="87" y="9"/>
                  </a:lnTo>
                  <a:lnTo>
                    <a:pt x="82" y="8"/>
                  </a:lnTo>
                  <a:lnTo>
                    <a:pt x="77" y="5"/>
                  </a:lnTo>
                  <a:lnTo>
                    <a:pt x="69" y="4"/>
                  </a:lnTo>
                  <a:lnTo>
                    <a:pt x="66" y="4"/>
                  </a:lnTo>
                  <a:lnTo>
                    <a:pt x="58" y="5"/>
                  </a:lnTo>
                  <a:lnTo>
                    <a:pt x="49" y="4"/>
                  </a:lnTo>
                  <a:lnTo>
                    <a:pt x="46" y="3"/>
                  </a:lnTo>
                  <a:lnTo>
                    <a:pt x="41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1" y="1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3" name="Freeform 626"/>
            <p:cNvSpPr>
              <a:spLocks/>
            </p:cNvSpPr>
            <p:nvPr/>
          </p:nvSpPr>
          <p:spPr bwMode="auto">
            <a:xfrm>
              <a:off x="3846" y="453"/>
              <a:ext cx="11" cy="25"/>
            </a:xfrm>
            <a:custGeom>
              <a:avLst/>
              <a:gdLst>
                <a:gd name="T0" fmla="*/ 5 w 11"/>
                <a:gd name="T1" fmla="*/ 25 h 25"/>
                <a:gd name="T2" fmla="*/ 3 w 11"/>
                <a:gd name="T3" fmla="*/ 19 h 25"/>
                <a:gd name="T4" fmla="*/ 3 w 11"/>
                <a:gd name="T5" fmla="*/ 15 h 25"/>
                <a:gd name="T6" fmla="*/ 3 w 11"/>
                <a:gd name="T7" fmla="*/ 10 h 25"/>
                <a:gd name="T8" fmla="*/ 5 w 11"/>
                <a:gd name="T9" fmla="*/ 7 h 25"/>
                <a:gd name="T10" fmla="*/ 9 w 11"/>
                <a:gd name="T11" fmla="*/ 1 h 25"/>
                <a:gd name="T12" fmla="*/ 11 w 11"/>
                <a:gd name="T13" fmla="*/ 0 h 25"/>
                <a:gd name="T14" fmla="*/ 4 w 11"/>
                <a:gd name="T15" fmla="*/ 3 h 25"/>
                <a:gd name="T16" fmla="*/ 1 w 11"/>
                <a:gd name="T17" fmla="*/ 8 h 25"/>
                <a:gd name="T18" fmla="*/ 0 w 11"/>
                <a:gd name="T19" fmla="*/ 13 h 25"/>
                <a:gd name="T20" fmla="*/ 0 w 11"/>
                <a:gd name="T21" fmla="*/ 16 h 25"/>
                <a:gd name="T22" fmla="*/ 1 w 11"/>
                <a:gd name="T23" fmla="*/ 21 h 25"/>
                <a:gd name="T24" fmla="*/ 3 w 11"/>
                <a:gd name="T25" fmla="*/ 23 h 25"/>
                <a:gd name="T26" fmla="*/ 5 w 11"/>
                <a:gd name="T27" fmla="*/ 25 h 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" h="25">
                  <a:moveTo>
                    <a:pt x="5" y="25"/>
                  </a:moveTo>
                  <a:lnTo>
                    <a:pt x="3" y="19"/>
                  </a:lnTo>
                  <a:lnTo>
                    <a:pt x="3" y="15"/>
                  </a:lnTo>
                  <a:lnTo>
                    <a:pt x="3" y="10"/>
                  </a:lnTo>
                  <a:lnTo>
                    <a:pt x="5" y="7"/>
                  </a:lnTo>
                  <a:lnTo>
                    <a:pt x="9" y="1"/>
                  </a:lnTo>
                  <a:lnTo>
                    <a:pt x="11" y="0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3" y="23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4" name="Freeform 627"/>
            <p:cNvSpPr>
              <a:spLocks/>
            </p:cNvSpPr>
            <p:nvPr/>
          </p:nvSpPr>
          <p:spPr bwMode="auto">
            <a:xfrm>
              <a:off x="3834" y="474"/>
              <a:ext cx="114" cy="52"/>
            </a:xfrm>
            <a:custGeom>
              <a:avLst/>
              <a:gdLst>
                <a:gd name="T0" fmla="*/ 110 w 114"/>
                <a:gd name="T1" fmla="*/ 22 h 52"/>
                <a:gd name="T2" fmla="*/ 102 w 114"/>
                <a:gd name="T3" fmla="*/ 32 h 52"/>
                <a:gd name="T4" fmla="*/ 93 w 114"/>
                <a:gd name="T5" fmla="*/ 39 h 52"/>
                <a:gd name="T6" fmla="*/ 84 w 114"/>
                <a:gd name="T7" fmla="*/ 43 h 52"/>
                <a:gd name="T8" fmla="*/ 74 w 114"/>
                <a:gd name="T9" fmla="*/ 45 h 52"/>
                <a:gd name="T10" fmla="*/ 63 w 114"/>
                <a:gd name="T11" fmla="*/ 45 h 52"/>
                <a:gd name="T12" fmla="*/ 52 w 114"/>
                <a:gd name="T13" fmla="*/ 45 h 52"/>
                <a:gd name="T14" fmla="*/ 43 w 114"/>
                <a:gd name="T15" fmla="*/ 44 h 52"/>
                <a:gd name="T16" fmla="*/ 32 w 114"/>
                <a:gd name="T17" fmla="*/ 42 h 52"/>
                <a:gd name="T18" fmla="*/ 46 w 114"/>
                <a:gd name="T19" fmla="*/ 42 h 52"/>
                <a:gd name="T20" fmla="*/ 52 w 114"/>
                <a:gd name="T21" fmla="*/ 42 h 52"/>
                <a:gd name="T22" fmla="*/ 38 w 114"/>
                <a:gd name="T23" fmla="*/ 33 h 52"/>
                <a:gd name="T24" fmla="*/ 31 w 114"/>
                <a:gd name="T25" fmla="*/ 26 h 52"/>
                <a:gd name="T26" fmla="*/ 29 w 114"/>
                <a:gd name="T27" fmla="*/ 22 h 52"/>
                <a:gd name="T28" fmla="*/ 29 w 114"/>
                <a:gd name="T29" fmla="*/ 21 h 52"/>
                <a:gd name="T30" fmla="*/ 29 w 114"/>
                <a:gd name="T31" fmla="*/ 17 h 52"/>
                <a:gd name="T32" fmla="*/ 28 w 114"/>
                <a:gd name="T33" fmla="*/ 13 h 52"/>
                <a:gd name="T34" fmla="*/ 25 w 114"/>
                <a:gd name="T35" fmla="*/ 11 h 52"/>
                <a:gd name="T36" fmla="*/ 22 w 114"/>
                <a:gd name="T37" fmla="*/ 9 h 52"/>
                <a:gd name="T38" fmla="*/ 16 w 114"/>
                <a:gd name="T39" fmla="*/ 8 h 52"/>
                <a:gd name="T40" fmla="*/ 13 w 114"/>
                <a:gd name="T41" fmla="*/ 8 h 52"/>
                <a:gd name="T42" fmla="*/ 9 w 114"/>
                <a:gd name="T43" fmla="*/ 0 h 52"/>
                <a:gd name="T44" fmla="*/ 6 w 114"/>
                <a:gd name="T45" fmla="*/ 3 h 52"/>
                <a:gd name="T46" fmla="*/ 4 w 114"/>
                <a:gd name="T47" fmla="*/ 6 h 52"/>
                <a:gd name="T48" fmla="*/ 0 w 114"/>
                <a:gd name="T49" fmla="*/ 13 h 52"/>
                <a:gd name="T50" fmla="*/ 6 w 114"/>
                <a:gd name="T51" fmla="*/ 33 h 52"/>
                <a:gd name="T52" fmla="*/ 9 w 114"/>
                <a:gd name="T53" fmla="*/ 39 h 52"/>
                <a:gd name="T54" fmla="*/ 21 w 114"/>
                <a:gd name="T55" fmla="*/ 43 h 52"/>
                <a:gd name="T56" fmla="*/ 31 w 114"/>
                <a:gd name="T57" fmla="*/ 48 h 52"/>
                <a:gd name="T58" fmla="*/ 41 w 114"/>
                <a:gd name="T59" fmla="*/ 50 h 52"/>
                <a:gd name="T60" fmla="*/ 51 w 114"/>
                <a:gd name="T61" fmla="*/ 51 h 52"/>
                <a:gd name="T62" fmla="*/ 60 w 114"/>
                <a:gd name="T63" fmla="*/ 52 h 52"/>
                <a:gd name="T64" fmla="*/ 68 w 114"/>
                <a:gd name="T65" fmla="*/ 52 h 52"/>
                <a:gd name="T66" fmla="*/ 82 w 114"/>
                <a:gd name="T67" fmla="*/ 50 h 52"/>
                <a:gd name="T68" fmla="*/ 93 w 114"/>
                <a:gd name="T69" fmla="*/ 45 h 52"/>
                <a:gd name="T70" fmla="*/ 101 w 114"/>
                <a:gd name="T71" fmla="*/ 42 h 52"/>
                <a:gd name="T72" fmla="*/ 108 w 114"/>
                <a:gd name="T73" fmla="*/ 37 h 52"/>
                <a:gd name="T74" fmla="*/ 111 w 114"/>
                <a:gd name="T75" fmla="*/ 35 h 52"/>
                <a:gd name="T76" fmla="*/ 112 w 114"/>
                <a:gd name="T77" fmla="*/ 32 h 52"/>
                <a:gd name="T78" fmla="*/ 114 w 114"/>
                <a:gd name="T79" fmla="*/ 29 h 52"/>
                <a:gd name="T80" fmla="*/ 112 w 114"/>
                <a:gd name="T81" fmla="*/ 27 h 52"/>
                <a:gd name="T82" fmla="*/ 111 w 114"/>
                <a:gd name="T83" fmla="*/ 24 h 52"/>
                <a:gd name="T84" fmla="*/ 110 w 114"/>
                <a:gd name="T85" fmla="*/ 22 h 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4" h="52">
                  <a:moveTo>
                    <a:pt x="110" y="22"/>
                  </a:moveTo>
                  <a:lnTo>
                    <a:pt x="102" y="32"/>
                  </a:lnTo>
                  <a:lnTo>
                    <a:pt x="93" y="39"/>
                  </a:lnTo>
                  <a:lnTo>
                    <a:pt x="84" y="43"/>
                  </a:lnTo>
                  <a:lnTo>
                    <a:pt x="74" y="45"/>
                  </a:lnTo>
                  <a:lnTo>
                    <a:pt x="63" y="45"/>
                  </a:lnTo>
                  <a:lnTo>
                    <a:pt x="52" y="45"/>
                  </a:lnTo>
                  <a:lnTo>
                    <a:pt x="43" y="44"/>
                  </a:lnTo>
                  <a:lnTo>
                    <a:pt x="32" y="42"/>
                  </a:lnTo>
                  <a:lnTo>
                    <a:pt x="46" y="42"/>
                  </a:lnTo>
                  <a:lnTo>
                    <a:pt x="52" y="42"/>
                  </a:lnTo>
                  <a:lnTo>
                    <a:pt x="38" y="33"/>
                  </a:lnTo>
                  <a:lnTo>
                    <a:pt x="31" y="26"/>
                  </a:lnTo>
                  <a:lnTo>
                    <a:pt x="29" y="22"/>
                  </a:lnTo>
                  <a:lnTo>
                    <a:pt x="29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11"/>
                  </a:lnTo>
                  <a:lnTo>
                    <a:pt x="22" y="9"/>
                  </a:lnTo>
                  <a:lnTo>
                    <a:pt x="16" y="8"/>
                  </a:lnTo>
                  <a:lnTo>
                    <a:pt x="13" y="8"/>
                  </a:lnTo>
                  <a:lnTo>
                    <a:pt x="9" y="0"/>
                  </a:lnTo>
                  <a:lnTo>
                    <a:pt x="6" y="3"/>
                  </a:lnTo>
                  <a:lnTo>
                    <a:pt x="4" y="6"/>
                  </a:lnTo>
                  <a:lnTo>
                    <a:pt x="0" y="13"/>
                  </a:lnTo>
                  <a:lnTo>
                    <a:pt x="6" y="33"/>
                  </a:lnTo>
                  <a:lnTo>
                    <a:pt x="9" y="39"/>
                  </a:lnTo>
                  <a:lnTo>
                    <a:pt x="21" y="43"/>
                  </a:lnTo>
                  <a:lnTo>
                    <a:pt x="31" y="48"/>
                  </a:lnTo>
                  <a:lnTo>
                    <a:pt x="41" y="50"/>
                  </a:lnTo>
                  <a:lnTo>
                    <a:pt x="51" y="51"/>
                  </a:lnTo>
                  <a:lnTo>
                    <a:pt x="60" y="52"/>
                  </a:lnTo>
                  <a:lnTo>
                    <a:pt x="68" y="52"/>
                  </a:lnTo>
                  <a:lnTo>
                    <a:pt x="82" y="50"/>
                  </a:lnTo>
                  <a:lnTo>
                    <a:pt x="93" y="45"/>
                  </a:lnTo>
                  <a:lnTo>
                    <a:pt x="101" y="42"/>
                  </a:lnTo>
                  <a:lnTo>
                    <a:pt x="108" y="37"/>
                  </a:lnTo>
                  <a:lnTo>
                    <a:pt x="111" y="35"/>
                  </a:lnTo>
                  <a:lnTo>
                    <a:pt x="112" y="32"/>
                  </a:lnTo>
                  <a:lnTo>
                    <a:pt x="114" y="29"/>
                  </a:lnTo>
                  <a:lnTo>
                    <a:pt x="112" y="27"/>
                  </a:lnTo>
                  <a:lnTo>
                    <a:pt x="111" y="24"/>
                  </a:lnTo>
                  <a:lnTo>
                    <a:pt x="110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5" name="Freeform 628"/>
            <p:cNvSpPr>
              <a:spLocks/>
            </p:cNvSpPr>
            <p:nvPr/>
          </p:nvSpPr>
          <p:spPr bwMode="auto">
            <a:xfrm>
              <a:off x="3873" y="454"/>
              <a:ext cx="61" cy="40"/>
            </a:xfrm>
            <a:custGeom>
              <a:avLst/>
              <a:gdLst>
                <a:gd name="T0" fmla="*/ 46 w 61"/>
                <a:gd name="T1" fmla="*/ 40 h 40"/>
                <a:gd name="T2" fmla="*/ 53 w 61"/>
                <a:gd name="T3" fmla="*/ 38 h 40"/>
                <a:gd name="T4" fmla="*/ 59 w 61"/>
                <a:gd name="T5" fmla="*/ 36 h 40"/>
                <a:gd name="T6" fmla="*/ 60 w 61"/>
                <a:gd name="T7" fmla="*/ 34 h 40"/>
                <a:gd name="T8" fmla="*/ 61 w 61"/>
                <a:gd name="T9" fmla="*/ 33 h 40"/>
                <a:gd name="T10" fmla="*/ 60 w 61"/>
                <a:gd name="T11" fmla="*/ 30 h 40"/>
                <a:gd name="T12" fmla="*/ 56 w 61"/>
                <a:gd name="T13" fmla="*/ 26 h 40"/>
                <a:gd name="T14" fmla="*/ 49 w 61"/>
                <a:gd name="T15" fmla="*/ 21 h 40"/>
                <a:gd name="T16" fmla="*/ 43 w 61"/>
                <a:gd name="T17" fmla="*/ 15 h 40"/>
                <a:gd name="T18" fmla="*/ 32 w 61"/>
                <a:gd name="T19" fmla="*/ 8 h 40"/>
                <a:gd name="T20" fmla="*/ 28 w 61"/>
                <a:gd name="T21" fmla="*/ 4 h 40"/>
                <a:gd name="T22" fmla="*/ 23 w 61"/>
                <a:gd name="T23" fmla="*/ 1 h 40"/>
                <a:gd name="T24" fmla="*/ 21 w 61"/>
                <a:gd name="T25" fmla="*/ 0 h 40"/>
                <a:gd name="T26" fmla="*/ 16 w 61"/>
                <a:gd name="T27" fmla="*/ 0 h 40"/>
                <a:gd name="T28" fmla="*/ 14 w 61"/>
                <a:gd name="T29" fmla="*/ 0 h 40"/>
                <a:gd name="T30" fmla="*/ 12 w 61"/>
                <a:gd name="T31" fmla="*/ 0 h 40"/>
                <a:gd name="T32" fmla="*/ 6 w 61"/>
                <a:gd name="T33" fmla="*/ 2 h 40"/>
                <a:gd name="T34" fmla="*/ 2 w 61"/>
                <a:gd name="T35" fmla="*/ 4 h 40"/>
                <a:gd name="T36" fmla="*/ 0 w 61"/>
                <a:gd name="T37" fmla="*/ 5 h 40"/>
                <a:gd name="T38" fmla="*/ 10 w 61"/>
                <a:gd name="T39" fmla="*/ 7 h 40"/>
                <a:gd name="T40" fmla="*/ 21 w 61"/>
                <a:gd name="T41" fmla="*/ 9 h 40"/>
                <a:gd name="T42" fmla="*/ 31 w 61"/>
                <a:gd name="T43" fmla="*/ 14 h 40"/>
                <a:gd name="T44" fmla="*/ 41 w 61"/>
                <a:gd name="T45" fmla="*/ 18 h 40"/>
                <a:gd name="T46" fmla="*/ 45 w 61"/>
                <a:gd name="T47" fmla="*/ 21 h 40"/>
                <a:gd name="T48" fmla="*/ 48 w 61"/>
                <a:gd name="T49" fmla="*/ 24 h 40"/>
                <a:gd name="T50" fmla="*/ 49 w 61"/>
                <a:gd name="T51" fmla="*/ 28 h 40"/>
                <a:gd name="T52" fmla="*/ 51 w 61"/>
                <a:gd name="T53" fmla="*/ 32 h 40"/>
                <a:gd name="T54" fmla="*/ 49 w 61"/>
                <a:gd name="T55" fmla="*/ 36 h 40"/>
                <a:gd name="T56" fmla="*/ 46 w 61"/>
                <a:gd name="T57" fmla="*/ 40 h 4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1" h="40">
                  <a:moveTo>
                    <a:pt x="46" y="40"/>
                  </a:moveTo>
                  <a:lnTo>
                    <a:pt x="53" y="38"/>
                  </a:lnTo>
                  <a:lnTo>
                    <a:pt x="59" y="36"/>
                  </a:lnTo>
                  <a:lnTo>
                    <a:pt x="60" y="34"/>
                  </a:lnTo>
                  <a:lnTo>
                    <a:pt x="61" y="33"/>
                  </a:lnTo>
                  <a:lnTo>
                    <a:pt x="60" y="30"/>
                  </a:lnTo>
                  <a:lnTo>
                    <a:pt x="56" y="26"/>
                  </a:lnTo>
                  <a:lnTo>
                    <a:pt x="49" y="21"/>
                  </a:lnTo>
                  <a:lnTo>
                    <a:pt x="43" y="15"/>
                  </a:lnTo>
                  <a:lnTo>
                    <a:pt x="32" y="8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5"/>
                  </a:lnTo>
                  <a:lnTo>
                    <a:pt x="10" y="7"/>
                  </a:lnTo>
                  <a:lnTo>
                    <a:pt x="21" y="9"/>
                  </a:lnTo>
                  <a:lnTo>
                    <a:pt x="31" y="14"/>
                  </a:lnTo>
                  <a:lnTo>
                    <a:pt x="41" y="18"/>
                  </a:lnTo>
                  <a:lnTo>
                    <a:pt x="45" y="21"/>
                  </a:lnTo>
                  <a:lnTo>
                    <a:pt x="48" y="24"/>
                  </a:lnTo>
                  <a:lnTo>
                    <a:pt x="49" y="28"/>
                  </a:lnTo>
                  <a:lnTo>
                    <a:pt x="51" y="32"/>
                  </a:lnTo>
                  <a:lnTo>
                    <a:pt x="49" y="36"/>
                  </a:lnTo>
                  <a:lnTo>
                    <a:pt x="46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6" name="Freeform 629"/>
            <p:cNvSpPr>
              <a:spLocks/>
            </p:cNvSpPr>
            <p:nvPr/>
          </p:nvSpPr>
          <p:spPr bwMode="auto">
            <a:xfrm>
              <a:off x="3910" y="456"/>
              <a:ext cx="30" cy="28"/>
            </a:xfrm>
            <a:custGeom>
              <a:avLst/>
              <a:gdLst>
                <a:gd name="T0" fmla="*/ 0 w 30"/>
                <a:gd name="T1" fmla="*/ 3 h 28"/>
                <a:gd name="T2" fmla="*/ 1 w 30"/>
                <a:gd name="T3" fmla="*/ 4 h 28"/>
                <a:gd name="T4" fmla="*/ 27 w 30"/>
                <a:gd name="T5" fmla="*/ 28 h 28"/>
                <a:gd name="T6" fmla="*/ 28 w 30"/>
                <a:gd name="T7" fmla="*/ 26 h 28"/>
                <a:gd name="T8" fmla="*/ 30 w 30"/>
                <a:gd name="T9" fmla="*/ 22 h 28"/>
                <a:gd name="T10" fmla="*/ 28 w 30"/>
                <a:gd name="T11" fmla="*/ 18 h 28"/>
                <a:gd name="T12" fmla="*/ 24 w 30"/>
                <a:gd name="T13" fmla="*/ 7 h 28"/>
                <a:gd name="T14" fmla="*/ 19 w 30"/>
                <a:gd name="T15" fmla="*/ 2 h 28"/>
                <a:gd name="T16" fmla="*/ 17 w 30"/>
                <a:gd name="T17" fmla="*/ 0 h 28"/>
                <a:gd name="T18" fmla="*/ 16 w 30"/>
                <a:gd name="T19" fmla="*/ 0 h 28"/>
                <a:gd name="T20" fmla="*/ 10 w 30"/>
                <a:gd name="T21" fmla="*/ 0 h 28"/>
                <a:gd name="T22" fmla="*/ 4 w 30"/>
                <a:gd name="T23" fmla="*/ 2 h 28"/>
                <a:gd name="T24" fmla="*/ 0 w 30"/>
                <a:gd name="T25" fmla="*/ 3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" h="28">
                  <a:moveTo>
                    <a:pt x="0" y="3"/>
                  </a:moveTo>
                  <a:lnTo>
                    <a:pt x="1" y="4"/>
                  </a:lnTo>
                  <a:lnTo>
                    <a:pt x="27" y="28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28" y="18"/>
                  </a:lnTo>
                  <a:lnTo>
                    <a:pt x="24" y="7"/>
                  </a:lnTo>
                  <a:lnTo>
                    <a:pt x="19" y="2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4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7" name="Freeform 630"/>
            <p:cNvSpPr>
              <a:spLocks/>
            </p:cNvSpPr>
            <p:nvPr/>
          </p:nvSpPr>
          <p:spPr bwMode="auto">
            <a:xfrm>
              <a:off x="3855" y="451"/>
              <a:ext cx="26" cy="32"/>
            </a:xfrm>
            <a:custGeom>
              <a:avLst/>
              <a:gdLst>
                <a:gd name="T0" fmla="*/ 16 w 26"/>
                <a:gd name="T1" fmla="*/ 2 h 32"/>
                <a:gd name="T2" fmla="*/ 11 w 26"/>
                <a:gd name="T3" fmla="*/ 5 h 32"/>
                <a:gd name="T4" fmla="*/ 8 w 26"/>
                <a:gd name="T5" fmla="*/ 9 h 32"/>
                <a:gd name="T6" fmla="*/ 6 w 26"/>
                <a:gd name="T7" fmla="*/ 12 h 32"/>
                <a:gd name="T8" fmla="*/ 6 w 26"/>
                <a:gd name="T9" fmla="*/ 15 h 32"/>
                <a:gd name="T10" fmla="*/ 6 w 26"/>
                <a:gd name="T11" fmla="*/ 18 h 32"/>
                <a:gd name="T12" fmla="*/ 6 w 26"/>
                <a:gd name="T13" fmla="*/ 19 h 32"/>
                <a:gd name="T14" fmla="*/ 3 w 26"/>
                <a:gd name="T15" fmla="*/ 21 h 32"/>
                <a:gd name="T16" fmla="*/ 1 w 26"/>
                <a:gd name="T17" fmla="*/ 25 h 32"/>
                <a:gd name="T18" fmla="*/ 0 w 26"/>
                <a:gd name="T19" fmla="*/ 29 h 32"/>
                <a:gd name="T20" fmla="*/ 8 w 26"/>
                <a:gd name="T21" fmla="*/ 32 h 32"/>
                <a:gd name="T22" fmla="*/ 10 w 26"/>
                <a:gd name="T23" fmla="*/ 19 h 32"/>
                <a:gd name="T24" fmla="*/ 12 w 26"/>
                <a:gd name="T25" fmla="*/ 12 h 32"/>
                <a:gd name="T26" fmla="*/ 16 w 26"/>
                <a:gd name="T27" fmla="*/ 8 h 32"/>
                <a:gd name="T28" fmla="*/ 18 w 26"/>
                <a:gd name="T29" fmla="*/ 4 h 32"/>
                <a:gd name="T30" fmla="*/ 20 w 26"/>
                <a:gd name="T31" fmla="*/ 3 h 32"/>
                <a:gd name="T32" fmla="*/ 25 w 26"/>
                <a:gd name="T33" fmla="*/ 2 h 32"/>
                <a:gd name="T34" fmla="*/ 26 w 26"/>
                <a:gd name="T35" fmla="*/ 2 h 32"/>
                <a:gd name="T36" fmla="*/ 20 w 26"/>
                <a:gd name="T37" fmla="*/ 0 h 32"/>
                <a:gd name="T38" fmla="*/ 18 w 26"/>
                <a:gd name="T39" fmla="*/ 0 h 32"/>
                <a:gd name="T40" fmla="*/ 16 w 26"/>
                <a:gd name="T41" fmla="*/ 1 h 32"/>
                <a:gd name="T42" fmla="*/ 16 w 26"/>
                <a:gd name="T43" fmla="*/ 2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32">
                  <a:moveTo>
                    <a:pt x="16" y="2"/>
                  </a:moveTo>
                  <a:lnTo>
                    <a:pt x="11" y="5"/>
                  </a:lnTo>
                  <a:lnTo>
                    <a:pt x="8" y="9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8"/>
                  </a:lnTo>
                  <a:lnTo>
                    <a:pt x="6" y="19"/>
                  </a:lnTo>
                  <a:lnTo>
                    <a:pt x="3" y="21"/>
                  </a:lnTo>
                  <a:lnTo>
                    <a:pt x="1" y="25"/>
                  </a:lnTo>
                  <a:lnTo>
                    <a:pt x="0" y="29"/>
                  </a:lnTo>
                  <a:lnTo>
                    <a:pt x="8" y="32"/>
                  </a:lnTo>
                  <a:lnTo>
                    <a:pt x="10" y="19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18" y="4"/>
                  </a:lnTo>
                  <a:lnTo>
                    <a:pt x="20" y="3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8" name="Freeform 631"/>
            <p:cNvSpPr>
              <a:spLocks/>
            </p:cNvSpPr>
            <p:nvPr/>
          </p:nvSpPr>
          <p:spPr bwMode="auto">
            <a:xfrm>
              <a:off x="3863" y="475"/>
              <a:ext cx="45" cy="35"/>
            </a:xfrm>
            <a:custGeom>
              <a:avLst/>
              <a:gdLst>
                <a:gd name="T0" fmla="*/ 22 w 45"/>
                <a:gd name="T1" fmla="*/ 25 h 35"/>
                <a:gd name="T2" fmla="*/ 15 w 45"/>
                <a:gd name="T3" fmla="*/ 21 h 35"/>
                <a:gd name="T4" fmla="*/ 9 w 45"/>
                <a:gd name="T5" fmla="*/ 18 h 35"/>
                <a:gd name="T6" fmla="*/ 4 w 45"/>
                <a:gd name="T7" fmla="*/ 13 h 35"/>
                <a:gd name="T8" fmla="*/ 4 w 45"/>
                <a:gd name="T9" fmla="*/ 10 h 35"/>
                <a:gd name="T10" fmla="*/ 7 w 45"/>
                <a:gd name="T11" fmla="*/ 5 h 35"/>
                <a:gd name="T12" fmla="*/ 11 w 45"/>
                <a:gd name="T13" fmla="*/ 0 h 35"/>
                <a:gd name="T14" fmla="*/ 6 w 45"/>
                <a:gd name="T15" fmla="*/ 2 h 35"/>
                <a:gd name="T16" fmla="*/ 3 w 45"/>
                <a:gd name="T17" fmla="*/ 4 h 35"/>
                <a:gd name="T18" fmla="*/ 1 w 45"/>
                <a:gd name="T19" fmla="*/ 7 h 35"/>
                <a:gd name="T20" fmla="*/ 0 w 45"/>
                <a:gd name="T21" fmla="*/ 8 h 35"/>
                <a:gd name="T22" fmla="*/ 0 w 45"/>
                <a:gd name="T23" fmla="*/ 10 h 35"/>
                <a:gd name="T24" fmla="*/ 1 w 45"/>
                <a:gd name="T25" fmla="*/ 12 h 35"/>
                <a:gd name="T26" fmla="*/ 4 w 45"/>
                <a:gd name="T27" fmla="*/ 18 h 35"/>
                <a:gd name="T28" fmla="*/ 8 w 45"/>
                <a:gd name="T29" fmla="*/ 24 h 35"/>
                <a:gd name="T30" fmla="*/ 14 w 45"/>
                <a:gd name="T31" fmla="*/ 29 h 35"/>
                <a:gd name="T32" fmla="*/ 20 w 45"/>
                <a:gd name="T33" fmla="*/ 35 h 35"/>
                <a:gd name="T34" fmla="*/ 32 w 45"/>
                <a:gd name="T35" fmla="*/ 33 h 35"/>
                <a:gd name="T36" fmla="*/ 40 w 45"/>
                <a:gd name="T37" fmla="*/ 32 h 35"/>
                <a:gd name="T38" fmla="*/ 45 w 45"/>
                <a:gd name="T39" fmla="*/ 29 h 35"/>
                <a:gd name="T40" fmla="*/ 35 w 45"/>
                <a:gd name="T41" fmla="*/ 27 h 35"/>
                <a:gd name="T42" fmla="*/ 22 w 45"/>
                <a:gd name="T43" fmla="*/ 25 h 3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35">
                  <a:moveTo>
                    <a:pt x="22" y="25"/>
                  </a:moveTo>
                  <a:lnTo>
                    <a:pt x="15" y="21"/>
                  </a:lnTo>
                  <a:lnTo>
                    <a:pt x="9" y="18"/>
                  </a:lnTo>
                  <a:lnTo>
                    <a:pt x="4" y="13"/>
                  </a:lnTo>
                  <a:lnTo>
                    <a:pt x="4" y="10"/>
                  </a:lnTo>
                  <a:lnTo>
                    <a:pt x="7" y="5"/>
                  </a:lnTo>
                  <a:lnTo>
                    <a:pt x="11" y="0"/>
                  </a:lnTo>
                  <a:lnTo>
                    <a:pt x="6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8"/>
                  </a:lnTo>
                  <a:lnTo>
                    <a:pt x="8" y="24"/>
                  </a:lnTo>
                  <a:lnTo>
                    <a:pt x="14" y="29"/>
                  </a:lnTo>
                  <a:lnTo>
                    <a:pt x="20" y="35"/>
                  </a:lnTo>
                  <a:lnTo>
                    <a:pt x="32" y="33"/>
                  </a:lnTo>
                  <a:lnTo>
                    <a:pt x="40" y="32"/>
                  </a:lnTo>
                  <a:lnTo>
                    <a:pt x="45" y="29"/>
                  </a:lnTo>
                  <a:lnTo>
                    <a:pt x="35" y="27"/>
                  </a:lnTo>
                  <a:lnTo>
                    <a:pt x="22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59" name="Freeform 632"/>
            <p:cNvSpPr>
              <a:spLocks/>
            </p:cNvSpPr>
            <p:nvPr/>
          </p:nvSpPr>
          <p:spPr bwMode="auto">
            <a:xfrm>
              <a:off x="3874" y="470"/>
              <a:ext cx="34" cy="28"/>
            </a:xfrm>
            <a:custGeom>
              <a:avLst/>
              <a:gdLst>
                <a:gd name="T0" fmla="*/ 11 w 34"/>
                <a:gd name="T1" fmla="*/ 18 h 28"/>
                <a:gd name="T2" fmla="*/ 12 w 34"/>
                <a:gd name="T3" fmla="*/ 18 h 28"/>
                <a:gd name="T4" fmla="*/ 12 w 34"/>
                <a:gd name="T5" fmla="*/ 16 h 28"/>
                <a:gd name="T6" fmla="*/ 13 w 34"/>
                <a:gd name="T7" fmla="*/ 14 h 28"/>
                <a:gd name="T8" fmla="*/ 16 w 34"/>
                <a:gd name="T9" fmla="*/ 10 h 28"/>
                <a:gd name="T10" fmla="*/ 21 w 34"/>
                <a:gd name="T11" fmla="*/ 8 h 28"/>
                <a:gd name="T12" fmla="*/ 22 w 34"/>
                <a:gd name="T13" fmla="*/ 7 h 28"/>
                <a:gd name="T14" fmla="*/ 19 w 34"/>
                <a:gd name="T15" fmla="*/ 7 h 28"/>
                <a:gd name="T16" fmla="*/ 15 w 34"/>
                <a:gd name="T17" fmla="*/ 8 h 28"/>
                <a:gd name="T18" fmla="*/ 11 w 34"/>
                <a:gd name="T19" fmla="*/ 10 h 28"/>
                <a:gd name="T20" fmla="*/ 9 w 34"/>
                <a:gd name="T21" fmla="*/ 14 h 28"/>
                <a:gd name="T22" fmla="*/ 9 w 34"/>
                <a:gd name="T23" fmla="*/ 9 h 28"/>
                <a:gd name="T24" fmla="*/ 11 w 34"/>
                <a:gd name="T25" fmla="*/ 7 h 28"/>
                <a:gd name="T26" fmla="*/ 13 w 34"/>
                <a:gd name="T27" fmla="*/ 6 h 28"/>
                <a:gd name="T28" fmla="*/ 16 w 34"/>
                <a:gd name="T29" fmla="*/ 5 h 28"/>
                <a:gd name="T30" fmla="*/ 20 w 34"/>
                <a:gd name="T31" fmla="*/ 5 h 28"/>
                <a:gd name="T32" fmla="*/ 26 w 34"/>
                <a:gd name="T33" fmla="*/ 5 h 28"/>
                <a:gd name="T34" fmla="*/ 34 w 34"/>
                <a:gd name="T35" fmla="*/ 6 h 28"/>
                <a:gd name="T36" fmla="*/ 18 w 34"/>
                <a:gd name="T37" fmla="*/ 0 h 28"/>
                <a:gd name="T38" fmla="*/ 11 w 34"/>
                <a:gd name="T39" fmla="*/ 4 h 28"/>
                <a:gd name="T40" fmla="*/ 6 w 34"/>
                <a:gd name="T41" fmla="*/ 7 h 28"/>
                <a:gd name="T42" fmla="*/ 4 w 34"/>
                <a:gd name="T43" fmla="*/ 10 h 28"/>
                <a:gd name="T44" fmla="*/ 3 w 34"/>
                <a:gd name="T45" fmla="*/ 10 h 28"/>
                <a:gd name="T46" fmla="*/ 1 w 34"/>
                <a:gd name="T47" fmla="*/ 10 h 28"/>
                <a:gd name="T48" fmla="*/ 0 w 34"/>
                <a:gd name="T49" fmla="*/ 14 h 28"/>
                <a:gd name="T50" fmla="*/ 0 w 34"/>
                <a:gd name="T51" fmla="*/ 20 h 28"/>
                <a:gd name="T52" fmla="*/ 0 w 34"/>
                <a:gd name="T53" fmla="*/ 21 h 28"/>
                <a:gd name="T54" fmla="*/ 4 w 34"/>
                <a:gd name="T55" fmla="*/ 24 h 28"/>
                <a:gd name="T56" fmla="*/ 6 w 34"/>
                <a:gd name="T57" fmla="*/ 26 h 28"/>
                <a:gd name="T58" fmla="*/ 9 w 34"/>
                <a:gd name="T59" fmla="*/ 28 h 28"/>
                <a:gd name="T60" fmla="*/ 14 w 34"/>
                <a:gd name="T61" fmla="*/ 26 h 28"/>
                <a:gd name="T62" fmla="*/ 20 w 34"/>
                <a:gd name="T63" fmla="*/ 25 h 28"/>
                <a:gd name="T64" fmla="*/ 15 w 34"/>
                <a:gd name="T65" fmla="*/ 23 h 28"/>
                <a:gd name="T66" fmla="*/ 13 w 34"/>
                <a:gd name="T67" fmla="*/ 22 h 28"/>
                <a:gd name="T68" fmla="*/ 11 w 34"/>
                <a:gd name="T69" fmla="*/ 18 h 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4" h="28">
                  <a:moveTo>
                    <a:pt x="11" y="18"/>
                  </a:moveTo>
                  <a:lnTo>
                    <a:pt x="12" y="18"/>
                  </a:lnTo>
                  <a:lnTo>
                    <a:pt x="12" y="16"/>
                  </a:lnTo>
                  <a:lnTo>
                    <a:pt x="13" y="14"/>
                  </a:lnTo>
                  <a:lnTo>
                    <a:pt x="16" y="10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19" y="7"/>
                  </a:lnTo>
                  <a:lnTo>
                    <a:pt x="15" y="8"/>
                  </a:lnTo>
                  <a:lnTo>
                    <a:pt x="11" y="10"/>
                  </a:lnTo>
                  <a:lnTo>
                    <a:pt x="9" y="14"/>
                  </a:lnTo>
                  <a:lnTo>
                    <a:pt x="9" y="9"/>
                  </a:lnTo>
                  <a:lnTo>
                    <a:pt x="11" y="7"/>
                  </a:lnTo>
                  <a:lnTo>
                    <a:pt x="13" y="6"/>
                  </a:lnTo>
                  <a:lnTo>
                    <a:pt x="16" y="5"/>
                  </a:lnTo>
                  <a:lnTo>
                    <a:pt x="20" y="5"/>
                  </a:lnTo>
                  <a:lnTo>
                    <a:pt x="26" y="5"/>
                  </a:lnTo>
                  <a:lnTo>
                    <a:pt x="34" y="6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6" y="7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9" y="28"/>
                  </a:lnTo>
                  <a:lnTo>
                    <a:pt x="14" y="26"/>
                  </a:lnTo>
                  <a:lnTo>
                    <a:pt x="20" y="25"/>
                  </a:lnTo>
                  <a:lnTo>
                    <a:pt x="15" y="23"/>
                  </a:lnTo>
                  <a:lnTo>
                    <a:pt x="13" y="22"/>
                  </a:lnTo>
                  <a:lnTo>
                    <a:pt x="11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0" name="Freeform 633"/>
            <p:cNvSpPr>
              <a:spLocks/>
            </p:cNvSpPr>
            <p:nvPr/>
          </p:nvSpPr>
          <p:spPr bwMode="auto">
            <a:xfrm>
              <a:off x="3889" y="477"/>
              <a:ext cx="29" cy="26"/>
            </a:xfrm>
            <a:custGeom>
              <a:avLst/>
              <a:gdLst>
                <a:gd name="T0" fmla="*/ 29 w 29"/>
                <a:gd name="T1" fmla="*/ 17 h 26"/>
                <a:gd name="T2" fmla="*/ 29 w 29"/>
                <a:gd name="T3" fmla="*/ 16 h 26"/>
                <a:gd name="T4" fmla="*/ 28 w 29"/>
                <a:gd name="T5" fmla="*/ 13 h 26"/>
                <a:gd name="T6" fmla="*/ 25 w 29"/>
                <a:gd name="T7" fmla="*/ 7 h 26"/>
                <a:gd name="T8" fmla="*/ 20 w 29"/>
                <a:gd name="T9" fmla="*/ 0 h 26"/>
                <a:gd name="T10" fmla="*/ 19 w 29"/>
                <a:gd name="T11" fmla="*/ 0 h 26"/>
                <a:gd name="T12" fmla="*/ 16 w 29"/>
                <a:gd name="T13" fmla="*/ 1 h 26"/>
                <a:gd name="T14" fmla="*/ 16 w 29"/>
                <a:gd name="T15" fmla="*/ 2 h 26"/>
                <a:gd name="T16" fmla="*/ 16 w 29"/>
                <a:gd name="T17" fmla="*/ 3 h 26"/>
                <a:gd name="T18" fmla="*/ 16 w 29"/>
                <a:gd name="T19" fmla="*/ 5 h 26"/>
                <a:gd name="T20" fmla="*/ 19 w 29"/>
                <a:gd name="T21" fmla="*/ 7 h 26"/>
                <a:gd name="T22" fmla="*/ 17 w 29"/>
                <a:gd name="T23" fmla="*/ 9 h 26"/>
                <a:gd name="T24" fmla="*/ 15 w 29"/>
                <a:gd name="T25" fmla="*/ 14 h 26"/>
                <a:gd name="T26" fmla="*/ 11 w 29"/>
                <a:gd name="T27" fmla="*/ 18 h 26"/>
                <a:gd name="T28" fmla="*/ 7 w 29"/>
                <a:gd name="T29" fmla="*/ 19 h 26"/>
                <a:gd name="T30" fmla="*/ 5 w 29"/>
                <a:gd name="T31" fmla="*/ 21 h 26"/>
                <a:gd name="T32" fmla="*/ 0 w 29"/>
                <a:gd name="T33" fmla="*/ 22 h 26"/>
                <a:gd name="T34" fmla="*/ 20 w 29"/>
                <a:gd name="T35" fmla="*/ 26 h 26"/>
                <a:gd name="T36" fmla="*/ 22 w 29"/>
                <a:gd name="T37" fmla="*/ 25 h 26"/>
                <a:gd name="T38" fmla="*/ 23 w 29"/>
                <a:gd name="T39" fmla="*/ 23 h 26"/>
                <a:gd name="T40" fmla="*/ 25 w 29"/>
                <a:gd name="T41" fmla="*/ 21 h 26"/>
                <a:gd name="T42" fmla="*/ 29 w 29"/>
                <a:gd name="T43" fmla="*/ 17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" h="26">
                  <a:moveTo>
                    <a:pt x="29" y="17"/>
                  </a:moveTo>
                  <a:lnTo>
                    <a:pt x="29" y="16"/>
                  </a:lnTo>
                  <a:lnTo>
                    <a:pt x="28" y="13"/>
                  </a:lnTo>
                  <a:lnTo>
                    <a:pt x="25" y="7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1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6" y="5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5" y="14"/>
                  </a:lnTo>
                  <a:lnTo>
                    <a:pt x="11" y="18"/>
                  </a:lnTo>
                  <a:lnTo>
                    <a:pt x="7" y="19"/>
                  </a:lnTo>
                  <a:lnTo>
                    <a:pt x="5" y="21"/>
                  </a:lnTo>
                  <a:lnTo>
                    <a:pt x="0" y="22"/>
                  </a:lnTo>
                  <a:lnTo>
                    <a:pt x="20" y="26"/>
                  </a:lnTo>
                  <a:lnTo>
                    <a:pt x="22" y="25"/>
                  </a:lnTo>
                  <a:lnTo>
                    <a:pt x="23" y="23"/>
                  </a:lnTo>
                  <a:lnTo>
                    <a:pt x="25" y="21"/>
                  </a:lnTo>
                  <a:lnTo>
                    <a:pt x="29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1" name="Freeform 634"/>
            <p:cNvSpPr>
              <a:spLocks/>
            </p:cNvSpPr>
            <p:nvPr/>
          </p:nvSpPr>
          <p:spPr bwMode="auto">
            <a:xfrm>
              <a:off x="3782" y="514"/>
              <a:ext cx="202" cy="76"/>
            </a:xfrm>
            <a:custGeom>
              <a:avLst/>
              <a:gdLst>
                <a:gd name="T0" fmla="*/ 105 w 202"/>
                <a:gd name="T1" fmla="*/ 58 h 76"/>
                <a:gd name="T2" fmla="*/ 96 w 202"/>
                <a:gd name="T3" fmla="*/ 60 h 76"/>
                <a:gd name="T4" fmla="*/ 87 w 202"/>
                <a:gd name="T5" fmla="*/ 62 h 76"/>
                <a:gd name="T6" fmla="*/ 75 w 202"/>
                <a:gd name="T7" fmla="*/ 63 h 76"/>
                <a:gd name="T8" fmla="*/ 63 w 202"/>
                <a:gd name="T9" fmla="*/ 63 h 76"/>
                <a:gd name="T10" fmla="*/ 49 w 202"/>
                <a:gd name="T11" fmla="*/ 59 h 76"/>
                <a:gd name="T12" fmla="*/ 42 w 202"/>
                <a:gd name="T13" fmla="*/ 57 h 76"/>
                <a:gd name="T14" fmla="*/ 35 w 202"/>
                <a:gd name="T15" fmla="*/ 54 h 76"/>
                <a:gd name="T16" fmla="*/ 28 w 202"/>
                <a:gd name="T17" fmla="*/ 49 h 76"/>
                <a:gd name="T18" fmla="*/ 22 w 202"/>
                <a:gd name="T19" fmla="*/ 44 h 76"/>
                <a:gd name="T20" fmla="*/ 20 w 202"/>
                <a:gd name="T21" fmla="*/ 40 h 76"/>
                <a:gd name="T22" fmla="*/ 17 w 202"/>
                <a:gd name="T23" fmla="*/ 34 h 76"/>
                <a:gd name="T24" fmla="*/ 9 w 202"/>
                <a:gd name="T25" fmla="*/ 18 h 76"/>
                <a:gd name="T26" fmla="*/ 3 w 202"/>
                <a:gd name="T27" fmla="*/ 4 h 76"/>
                <a:gd name="T28" fmla="*/ 1 w 202"/>
                <a:gd name="T29" fmla="*/ 0 h 76"/>
                <a:gd name="T30" fmla="*/ 0 w 202"/>
                <a:gd name="T31" fmla="*/ 0 h 76"/>
                <a:gd name="T32" fmla="*/ 0 w 202"/>
                <a:gd name="T33" fmla="*/ 5 h 76"/>
                <a:gd name="T34" fmla="*/ 1 w 202"/>
                <a:gd name="T35" fmla="*/ 11 h 76"/>
                <a:gd name="T36" fmla="*/ 2 w 202"/>
                <a:gd name="T37" fmla="*/ 17 h 76"/>
                <a:gd name="T38" fmla="*/ 4 w 202"/>
                <a:gd name="T39" fmla="*/ 23 h 76"/>
                <a:gd name="T40" fmla="*/ 11 w 202"/>
                <a:gd name="T41" fmla="*/ 34 h 76"/>
                <a:gd name="T42" fmla="*/ 18 w 202"/>
                <a:gd name="T43" fmla="*/ 45 h 76"/>
                <a:gd name="T44" fmla="*/ 26 w 202"/>
                <a:gd name="T45" fmla="*/ 56 h 76"/>
                <a:gd name="T46" fmla="*/ 33 w 202"/>
                <a:gd name="T47" fmla="*/ 64 h 76"/>
                <a:gd name="T48" fmla="*/ 40 w 202"/>
                <a:gd name="T49" fmla="*/ 72 h 76"/>
                <a:gd name="T50" fmla="*/ 45 w 202"/>
                <a:gd name="T51" fmla="*/ 73 h 76"/>
                <a:gd name="T52" fmla="*/ 60 w 202"/>
                <a:gd name="T53" fmla="*/ 75 h 76"/>
                <a:gd name="T54" fmla="*/ 83 w 202"/>
                <a:gd name="T55" fmla="*/ 76 h 76"/>
                <a:gd name="T56" fmla="*/ 96 w 202"/>
                <a:gd name="T57" fmla="*/ 75 h 76"/>
                <a:gd name="T58" fmla="*/ 108 w 202"/>
                <a:gd name="T59" fmla="*/ 74 h 76"/>
                <a:gd name="T60" fmla="*/ 123 w 202"/>
                <a:gd name="T61" fmla="*/ 72 h 76"/>
                <a:gd name="T62" fmla="*/ 137 w 202"/>
                <a:gd name="T63" fmla="*/ 68 h 76"/>
                <a:gd name="T64" fmla="*/ 151 w 202"/>
                <a:gd name="T65" fmla="*/ 64 h 76"/>
                <a:gd name="T66" fmla="*/ 163 w 202"/>
                <a:gd name="T67" fmla="*/ 56 h 76"/>
                <a:gd name="T68" fmla="*/ 175 w 202"/>
                <a:gd name="T69" fmla="*/ 47 h 76"/>
                <a:gd name="T70" fmla="*/ 181 w 202"/>
                <a:gd name="T71" fmla="*/ 42 h 76"/>
                <a:gd name="T72" fmla="*/ 186 w 202"/>
                <a:gd name="T73" fmla="*/ 35 h 76"/>
                <a:gd name="T74" fmla="*/ 191 w 202"/>
                <a:gd name="T75" fmla="*/ 29 h 76"/>
                <a:gd name="T76" fmla="*/ 195 w 202"/>
                <a:gd name="T77" fmla="*/ 21 h 76"/>
                <a:gd name="T78" fmla="*/ 199 w 202"/>
                <a:gd name="T79" fmla="*/ 13 h 76"/>
                <a:gd name="T80" fmla="*/ 202 w 202"/>
                <a:gd name="T81" fmla="*/ 5 h 76"/>
                <a:gd name="T82" fmla="*/ 197 w 202"/>
                <a:gd name="T83" fmla="*/ 13 h 76"/>
                <a:gd name="T84" fmla="*/ 190 w 202"/>
                <a:gd name="T85" fmla="*/ 21 h 76"/>
                <a:gd name="T86" fmla="*/ 181 w 202"/>
                <a:gd name="T87" fmla="*/ 31 h 76"/>
                <a:gd name="T88" fmla="*/ 170 w 202"/>
                <a:gd name="T89" fmla="*/ 41 h 76"/>
                <a:gd name="T90" fmla="*/ 159 w 202"/>
                <a:gd name="T91" fmla="*/ 49 h 76"/>
                <a:gd name="T92" fmla="*/ 152 w 202"/>
                <a:gd name="T93" fmla="*/ 52 h 76"/>
                <a:gd name="T94" fmla="*/ 146 w 202"/>
                <a:gd name="T95" fmla="*/ 56 h 76"/>
                <a:gd name="T96" fmla="*/ 139 w 202"/>
                <a:gd name="T97" fmla="*/ 58 h 76"/>
                <a:gd name="T98" fmla="*/ 134 w 202"/>
                <a:gd name="T99" fmla="*/ 59 h 76"/>
                <a:gd name="T100" fmla="*/ 126 w 202"/>
                <a:gd name="T101" fmla="*/ 62 h 76"/>
                <a:gd name="T102" fmla="*/ 119 w 202"/>
                <a:gd name="T103" fmla="*/ 63 h 76"/>
                <a:gd name="T104" fmla="*/ 116 w 202"/>
                <a:gd name="T105" fmla="*/ 63 h 76"/>
                <a:gd name="T106" fmla="*/ 114 w 202"/>
                <a:gd name="T107" fmla="*/ 62 h 76"/>
                <a:gd name="T108" fmla="*/ 111 w 202"/>
                <a:gd name="T109" fmla="*/ 59 h 76"/>
                <a:gd name="T110" fmla="*/ 107 w 202"/>
                <a:gd name="T111" fmla="*/ 58 h 76"/>
                <a:gd name="T112" fmla="*/ 105 w 202"/>
                <a:gd name="T113" fmla="*/ 58 h 7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2" h="76">
                  <a:moveTo>
                    <a:pt x="105" y="58"/>
                  </a:moveTo>
                  <a:lnTo>
                    <a:pt x="96" y="60"/>
                  </a:lnTo>
                  <a:lnTo>
                    <a:pt x="87" y="62"/>
                  </a:lnTo>
                  <a:lnTo>
                    <a:pt x="75" y="63"/>
                  </a:lnTo>
                  <a:lnTo>
                    <a:pt x="63" y="63"/>
                  </a:lnTo>
                  <a:lnTo>
                    <a:pt x="49" y="59"/>
                  </a:lnTo>
                  <a:lnTo>
                    <a:pt x="42" y="57"/>
                  </a:lnTo>
                  <a:lnTo>
                    <a:pt x="35" y="54"/>
                  </a:lnTo>
                  <a:lnTo>
                    <a:pt x="28" y="49"/>
                  </a:lnTo>
                  <a:lnTo>
                    <a:pt x="22" y="44"/>
                  </a:lnTo>
                  <a:lnTo>
                    <a:pt x="20" y="40"/>
                  </a:lnTo>
                  <a:lnTo>
                    <a:pt x="17" y="34"/>
                  </a:lnTo>
                  <a:lnTo>
                    <a:pt x="9" y="18"/>
                  </a:lnTo>
                  <a:lnTo>
                    <a:pt x="3" y="4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1" y="11"/>
                  </a:lnTo>
                  <a:lnTo>
                    <a:pt x="2" y="17"/>
                  </a:lnTo>
                  <a:lnTo>
                    <a:pt x="4" y="23"/>
                  </a:lnTo>
                  <a:lnTo>
                    <a:pt x="11" y="34"/>
                  </a:lnTo>
                  <a:lnTo>
                    <a:pt x="18" y="45"/>
                  </a:lnTo>
                  <a:lnTo>
                    <a:pt x="26" y="56"/>
                  </a:lnTo>
                  <a:lnTo>
                    <a:pt x="33" y="64"/>
                  </a:lnTo>
                  <a:lnTo>
                    <a:pt x="40" y="72"/>
                  </a:lnTo>
                  <a:lnTo>
                    <a:pt x="45" y="73"/>
                  </a:lnTo>
                  <a:lnTo>
                    <a:pt x="60" y="75"/>
                  </a:lnTo>
                  <a:lnTo>
                    <a:pt x="83" y="76"/>
                  </a:lnTo>
                  <a:lnTo>
                    <a:pt x="96" y="75"/>
                  </a:lnTo>
                  <a:lnTo>
                    <a:pt x="108" y="74"/>
                  </a:lnTo>
                  <a:lnTo>
                    <a:pt x="123" y="72"/>
                  </a:lnTo>
                  <a:lnTo>
                    <a:pt x="137" y="68"/>
                  </a:lnTo>
                  <a:lnTo>
                    <a:pt x="151" y="64"/>
                  </a:lnTo>
                  <a:lnTo>
                    <a:pt x="163" y="56"/>
                  </a:lnTo>
                  <a:lnTo>
                    <a:pt x="175" y="47"/>
                  </a:lnTo>
                  <a:lnTo>
                    <a:pt x="181" y="42"/>
                  </a:lnTo>
                  <a:lnTo>
                    <a:pt x="186" y="35"/>
                  </a:lnTo>
                  <a:lnTo>
                    <a:pt x="191" y="29"/>
                  </a:lnTo>
                  <a:lnTo>
                    <a:pt x="195" y="21"/>
                  </a:lnTo>
                  <a:lnTo>
                    <a:pt x="199" y="13"/>
                  </a:lnTo>
                  <a:lnTo>
                    <a:pt x="202" y="5"/>
                  </a:lnTo>
                  <a:lnTo>
                    <a:pt x="197" y="13"/>
                  </a:lnTo>
                  <a:lnTo>
                    <a:pt x="190" y="21"/>
                  </a:lnTo>
                  <a:lnTo>
                    <a:pt x="181" y="31"/>
                  </a:lnTo>
                  <a:lnTo>
                    <a:pt x="170" y="41"/>
                  </a:lnTo>
                  <a:lnTo>
                    <a:pt x="159" y="49"/>
                  </a:lnTo>
                  <a:lnTo>
                    <a:pt x="152" y="52"/>
                  </a:lnTo>
                  <a:lnTo>
                    <a:pt x="146" y="56"/>
                  </a:lnTo>
                  <a:lnTo>
                    <a:pt x="139" y="58"/>
                  </a:lnTo>
                  <a:lnTo>
                    <a:pt x="134" y="59"/>
                  </a:lnTo>
                  <a:lnTo>
                    <a:pt x="126" y="62"/>
                  </a:lnTo>
                  <a:lnTo>
                    <a:pt x="119" y="63"/>
                  </a:lnTo>
                  <a:lnTo>
                    <a:pt x="116" y="63"/>
                  </a:lnTo>
                  <a:lnTo>
                    <a:pt x="114" y="62"/>
                  </a:lnTo>
                  <a:lnTo>
                    <a:pt x="111" y="59"/>
                  </a:lnTo>
                  <a:lnTo>
                    <a:pt x="107" y="58"/>
                  </a:lnTo>
                  <a:lnTo>
                    <a:pt x="105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2" name="Freeform 635"/>
            <p:cNvSpPr>
              <a:spLocks/>
            </p:cNvSpPr>
            <p:nvPr/>
          </p:nvSpPr>
          <p:spPr bwMode="auto">
            <a:xfrm>
              <a:off x="3992" y="455"/>
              <a:ext cx="29" cy="61"/>
            </a:xfrm>
            <a:custGeom>
              <a:avLst/>
              <a:gdLst>
                <a:gd name="T0" fmla="*/ 0 w 29"/>
                <a:gd name="T1" fmla="*/ 0 h 61"/>
                <a:gd name="T2" fmla="*/ 3 w 29"/>
                <a:gd name="T3" fmla="*/ 1 h 61"/>
                <a:gd name="T4" fmla="*/ 7 w 29"/>
                <a:gd name="T5" fmla="*/ 4 h 61"/>
                <a:gd name="T6" fmla="*/ 12 w 29"/>
                <a:gd name="T7" fmla="*/ 7 h 61"/>
                <a:gd name="T8" fmla="*/ 18 w 29"/>
                <a:gd name="T9" fmla="*/ 12 h 61"/>
                <a:gd name="T10" fmla="*/ 22 w 29"/>
                <a:gd name="T11" fmla="*/ 20 h 61"/>
                <a:gd name="T12" fmla="*/ 26 w 29"/>
                <a:gd name="T13" fmla="*/ 30 h 61"/>
                <a:gd name="T14" fmla="*/ 27 w 29"/>
                <a:gd name="T15" fmla="*/ 36 h 61"/>
                <a:gd name="T16" fmla="*/ 28 w 29"/>
                <a:gd name="T17" fmla="*/ 44 h 61"/>
                <a:gd name="T18" fmla="*/ 28 w 29"/>
                <a:gd name="T19" fmla="*/ 52 h 61"/>
                <a:gd name="T20" fmla="*/ 27 w 29"/>
                <a:gd name="T21" fmla="*/ 61 h 61"/>
                <a:gd name="T22" fmla="*/ 28 w 29"/>
                <a:gd name="T23" fmla="*/ 52 h 61"/>
                <a:gd name="T24" fmla="*/ 29 w 29"/>
                <a:gd name="T25" fmla="*/ 43 h 61"/>
                <a:gd name="T26" fmla="*/ 28 w 29"/>
                <a:gd name="T27" fmla="*/ 32 h 61"/>
                <a:gd name="T28" fmla="*/ 26 w 29"/>
                <a:gd name="T29" fmla="*/ 21 h 61"/>
                <a:gd name="T30" fmla="*/ 23 w 29"/>
                <a:gd name="T31" fmla="*/ 16 h 61"/>
                <a:gd name="T32" fmla="*/ 21 w 29"/>
                <a:gd name="T33" fmla="*/ 11 h 61"/>
                <a:gd name="T34" fmla="*/ 18 w 29"/>
                <a:gd name="T35" fmla="*/ 7 h 61"/>
                <a:gd name="T36" fmla="*/ 13 w 29"/>
                <a:gd name="T37" fmla="*/ 4 h 61"/>
                <a:gd name="T38" fmla="*/ 7 w 29"/>
                <a:gd name="T39" fmla="*/ 1 h 61"/>
                <a:gd name="T40" fmla="*/ 0 w 29"/>
                <a:gd name="T41" fmla="*/ 0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9" h="61">
                  <a:moveTo>
                    <a:pt x="0" y="0"/>
                  </a:moveTo>
                  <a:lnTo>
                    <a:pt x="3" y="1"/>
                  </a:lnTo>
                  <a:lnTo>
                    <a:pt x="7" y="4"/>
                  </a:lnTo>
                  <a:lnTo>
                    <a:pt x="12" y="7"/>
                  </a:lnTo>
                  <a:lnTo>
                    <a:pt x="18" y="12"/>
                  </a:lnTo>
                  <a:lnTo>
                    <a:pt x="22" y="20"/>
                  </a:lnTo>
                  <a:lnTo>
                    <a:pt x="26" y="30"/>
                  </a:lnTo>
                  <a:lnTo>
                    <a:pt x="27" y="36"/>
                  </a:lnTo>
                  <a:lnTo>
                    <a:pt x="28" y="44"/>
                  </a:lnTo>
                  <a:lnTo>
                    <a:pt x="28" y="52"/>
                  </a:lnTo>
                  <a:lnTo>
                    <a:pt x="27" y="61"/>
                  </a:lnTo>
                  <a:lnTo>
                    <a:pt x="28" y="52"/>
                  </a:lnTo>
                  <a:lnTo>
                    <a:pt x="29" y="43"/>
                  </a:lnTo>
                  <a:lnTo>
                    <a:pt x="28" y="32"/>
                  </a:lnTo>
                  <a:lnTo>
                    <a:pt x="26" y="21"/>
                  </a:lnTo>
                  <a:lnTo>
                    <a:pt x="23" y="16"/>
                  </a:lnTo>
                  <a:lnTo>
                    <a:pt x="21" y="11"/>
                  </a:lnTo>
                  <a:lnTo>
                    <a:pt x="18" y="7"/>
                  </a:lnTo>
                  <a:lnTo>
                    <a:pt x="13" y="4"/>
                  </a:lnTo>
                  <a:lnTo>
                    <a:pt x="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3" name="Freeform 636"/>
            <p:cNvSpPr>
              <a:spLocks/>
            </p:cNvSpPr>
            <p:nvPr/>
          </p:nvSpPr>
          <p:spPr bwMode="auto">
            <a:xfrm>
              <a:off x="3889" y="482"/>
              <a:ext cx="8" cy="6"/>
            </a:xfrm>
            <a:custGeom>
              <a:avLst/>
              <a:gdLst>
                <a:gd name="T0" fmla="*/ 4 w 8"/>
                <a:gd name="T1" fmla="*/ 1 h 6"/>
                <a:gd name="T2" fmla="*/ 1 w 8"/>
                <a:gd name="T3" fmla="*/ 2 h 6"/>
                <a:gd name="T4" fmla="*/ 0 w 8"/>
                <a:gd name="T5" fmla="*/ 3 h 6"/>
                <a:gd name="T6" fmla="*/ 0 w 8"/>
                <a:gd name="T7" fmla="*/ 6 h 6"/>
                <a:gd name="T8" fmla="*/ 4 w 8"/>
                <a:gd name="T9" fmla="*/ 3 h 6"/>
                <a:gd name="T10" fmla="*/ 6 w 8"/>
                <a:gd name="T11" fmla="*/ 1 h 6"/>
                <a:gd name="T12" fmla="*/ 8 w 8"/>
                <a:gd name="T13" fmla="*/ 0 h 6"/>
                <a:gd name="T14" fmla="*/ 6 w 8"/>
                <a:gd name="T15" fmla="*/ 0 h 6"/>
                <a:gd name="T16" fmla="*/ 4 w 8"/>
                <a:gd name="T17" fmla="*/ 1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6">
                  <a:moveTo>
                    <a:pt x="4" y="1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4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4" name="Freeform 637"/>
            <p:cNvSpPr>
              <a:spLocks/>
            </p:cNvSpPr>
            <p:nvPr/>
          </p:nvSpPr>
          <p:spPr bwMode="auto">
            <a:xfrm>
              <a:off x="3832" y="435"/>
              <a:ext cx="121" cy="67"/>
            </a:xfrm>
            <a:custGeom>
              <a:avLst/>
              <a:gdLst>
                <a:gd name="T0" fmla="*/ 119 w 121"/>
                <a:gd name="T1" fmla="*/ 67 h 67"/>
                <a:gd name="T2" fmla="*/ 121 w 121"/>
                <a:gd name="T3" fmla="*/ 58 h 67"/>
                <a:gd name="T4" fmla="*/ 121 w 121"/>
                <a:gd name="T5" fmla="*/ 50 h 67"/>
                <a:gd name="T6" fmla="*/ 121 w 121"/>
                <a:gd name="T7" fmla="*/ 42 h 67"/>
                <a:gd name="T8" fmla="*/ 120 w 121"/>
                <a:gd name="T9" fmla="*/ 35 h 67"/>
                <a:gd name="T10" fmla="*/ 118 w 121"/>
                <a:gd name="T11" fmla="*/ 29 h 67"/>
                <a:gd name="T12" fmla="*/ 116 w 121"/>
                <a:gd name="T13" fmla="*/ 24 h 67"/>
                <a:gd name="T14" fmla="*/ 112 w 121"/>
                <a:gd name="T15" fmla="*/ 19 h 67"/>
                <a:gd name="T16" fmla="*/ 109 w 121"/>
                <a:gd name="T17" fmla="*/ 15 h 67"/>
                <a:gd name="T18" fmla="*/ 105 w 121"/>
                <a:gd name="T19" fmla="*/ 11 h 67"/>
                <a:gd name="T20" fmla="*/ 101 w 121"/>
                <a:gd name="T21" fmla="*/ 9 h 67"/>
                <a:gd name="T22" fmla="*/ 90 w 121"/>
                <a:gd name="T23" fmla="*/ 4 h 67"/>
                <a:gd name="T24" fmla="*/ 80 w 121"/>
                <a:gd name="T25" fmla="*/ 1 h 67"/>
                <a:gd name="T26" fmla="*/ 68 w 121"/>
                <a:gd name="T27" fmla="*/ 0 h 67"/>
                <a:gd name="T28" fmla="*/ 56 w 121"/>
                <a:gd name="T29" fmla="*/ 0 h 67"/>
                <a:gd name="T30" fmla="*/ 45 w 121"/>
                <a:gd name="T31" fmla="*/ 1 h 67"/>
                <a:gd name="T32" fmla="*/ 23 w 121"/>
                <a:gd name="T33" fmla="*/ 4 h 67"/>
                <a:gd name="T34" fmla="*/ 8 w 121"/>
                <a:gd name="T35" fmla="*/ 8 h 67"/>
                <a:gd name="T36" fmla="*/ 2 w 121"/>
                <a:gd name="T37" fmla="*/ 9 h 67"/>
                <a:gd name="T38" fmla="*/ 2 w 121"/>
                <a:gd name="T39" fmla="*/ 15 h 67"/>
                <a:gd name="T40" fmla="*/ 2 w 121"/>
                <a:gd name="T41" fmla="*/ 24 h 67"/>
                <a:gd name="T42" fmla="*/ 0 w 121"/>
                <a:gd name="T43" fmla="*/ 36 h 67"/>
                <a:gd name="T44" fmla="*/ 0 w 121"/>
                <a:gd name="T45" fmla="*/ 44 h 67"/>
                <a:gd name="T46" fmla="*/ 9 w 121"/>
                <a:gd name="T47" fmla="*/ 27 h 67"/>
                <a:gd name="T48" fmla="*/ 11 w 121"/>
                <a:gd name="T49" fmla="*/ 20 h 67"/>
                <a:gd name="T50" fmla="*/ 14 w 121"/>
                <a:gd name="T51" fmla="*/ 16 h 67"/>
                <a:gd name="T52" fmla="*/ 17 w 121"/>
                <a:gd name="T53" fmla="*/ 12 h 67"/>
                <a:gd name="T54" fmla="*/ 21 w 121"/>
                <a:gd name="T55" fmla="*/ 11 h 67"/>
                <a:gd name="T56" fmla="*/ 25 w 121"/>
                <a:gd name="T57" fmla="*/ 10 h 67"/>
                <a:gd name="T58" fmla="*/ 27 w 121"/>
                <a:gd name="T59" fmla="*/ 10 h 67"/>
                <a:gd name="T60" fmla="*/ 31 w 121"/>
                <a:gd name="T61" fmla="*/ 11 h 67"/>
                <a:gd name="T62" fmla="*/ 33 w 121"/>
                <a:gd name="T63" fmla="*/ 11 h 67"/>
                <a:gd name="T64" fmla="*/ 35 w 121"/>
                <a:gd name="T65" fmla="*/ 9 h 67"/>
                <a:gd name="T66" fmla="*/ 37 w 121"/>
                <a:gd name="T67" fmla="*/ 8 h 67"/>
                <a:gd name="T68" fmla="*/ 38 w 121"/>
                <a:gd name="T69" fmla="*/ 6 h 67"/>
                <a:gd name="T70" fmla="*/ 40 w 121"/>
                <a:gd name="T71" fmla="*/ 6 h 67"/>
                <a:gd name="T72" fmla="*/ 45 w 121"/>
                <a:gd name="T73" fmla="*/ 8 h 67"/>
                <a:gd name="T74" fmla="*/ 49 w 121"/>
                <a:gd name="T75" fmla="*/ 10 h 67"/>
                <a:gd name="T76" fmla="*/ 53 w 121"/>
                <a:gd name="T77" fmla="*/ 10 h 67"/>
                <a:gd name="T78" fmla="*/ 55 w 121"/>
                <a:gd name="T79" fmla="*/ 9 h 67"/>
                <a:gd name="T80" fmla="*/ 60 w 121"/>
                <a:gd name="T81" fmla="*/ 10 h 67"/>
                <a:gd name="T82" fmla="*/ 63 w 121"/>
                <a:gd name="T83" fmla="*/ 11 h 67"/>
                <a:gd name="T84" fmla="*/ 66 w 121"/>
                <a:gd name="T85" fmla="*/ 15 h 67"/>
                <a:gd name="T86" fmla="*/ 69 w 121"/>
                <a:gd name="T87" fmla="*/ 13 h 67"/>
                <a:gd name="T88" fmla="*/ 73 w 121"/>
                <a:gd name="T89" fmla="*/ 13 h 67"/>
                <a:gd name="T90" fmla="*/ 78 w 121"/>
                <a:gd name="T91" fmla="*/ 13 h 67"/>
                <a:gd name="T92" fmla="*/ 80 w 121"/>
                <a:gd name="T93" fmla="*/ 12 h 67"/>
                <a:gd name="T94" fmla="*/ 85 w 121"/>
                <a:gd name="T95" fmla="*/ 11 h 67"/>
                <a:gd name="T96" fmla="*/ 90 w 121"/>
                <a:gd name="T97" fmla="*/ 10 h 67"/>
                <a:gd name="T98" fmla="*/ 93 w 121"/>
                <a:gd name="T99" fmla="*/ 11 h 67"/>
                <a:gd name="T100" fmla="*/ 96 w 121"/>
                <a:gd name="T101" fmla="*/ 15 h 67"/>
                <a:gd name="T102" fmla="*/ 104 w 121"/>
                <a:gd name="T103" fmla="*/ 25 h 67"/>
                <a:gd name="T104" fmla="*/ 112 w 121"/>
                <a:gd name="T105" fmla="*/ 39 h 67"/>
                <a:gd name="T106" fmla="*/ 116 w 121"/>
                <a:gd name="T107" fmla="*/ 47 h 67"/>
                <a:gd name="T108" fmla="*/ 118 w 121"/>
                <a:gd name="T109" fmla="*/ 55 h 67"/>
                <a:gd name="T110" fmla="*/ 119 w 121"/>
                <a:gd name="T111" fmla="*/ 67 h 6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1" h="67">
                  <a:moveTo>
                    <a:pt x="119" y="67"/>
                  </a:moveTo>
                  <a:lnTo>
                    <a:pt x="121" y="58"/>
                  </a:lnTo>
                  <a:lnTo>
                    <a:pt x="121" y="50"/>
                  </a:lnTo>
                  <a:lnTo>
                    <a:pt x="121" y="42"/>
                  </a:lnTo>
                  <a:lnTo>
                    <a:pt x="120" y="35"/>
                  </a:lnTo>
                  <a:lnTo>
                    <a:pt x="118" y="29"/>
                  </a:lnTo>
                  <a:lnTo>
                    <a:pt x="116" y="24"/>
                  </a:lnTo>
                  <a:lnTo>
                    <a:pt x="112" y="19"/>
                  </a:lnTo>
                  <a:lnTo>
                    <a:pt x="109" y="15"/>
                  </a:lnTo>
                  <a:lnTo>
                    <a:pt x="105" y="11"/>
                  </a:lnTo>
                  <a:lnTo>
                    <a:pt x="101" y="9"/>
                  </a:lnTo>
                  <a:lnTo>
                    <a:pt x="90" y="4"/>
                  </a:lnTo>
                  <a:lnTo>
                    <a:pt x="80" y="1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45" y="1"/>
                  </a:lnTo>
                  <a:lnTo>
                    <a:pt x="23" y="4"/>
                  </a:lnTo>
                  <a:lnTo>
                    <a:pt x="8" y="8"/>
                  </a:lnTo>
                  <a:lnTo>
                    <a:pt x="2" y="9"/>
                  </a:lnTo>
                  <a:lnTo>
                    <a:pt x="2" y="15"/>
                  </a:lnTo>
                  <a:lnTo>
                    <a:pt x="2" y="24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9" y="27"/>
                  </a:lnTo>
                  <a:lnTo>
                    <a:pt x="11" y="20"/>
                  </a:lnTo>
                  <a:lnTo>
                    <a:pt x="14" y="16"/>
                  </a:lnTo>
                  <a:lnTo>
                    <a:pt x="17" y="12"/>
                  </a:lnTo>
                  <a:lnTo>
                    <a:pt x="21" y="11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31" y="11"/>
                  </a:lnTo>
                  <a:lnTo>
                    <a:pt x="33" y="11"/>
                  </a:lnTo>
                  <a:lnTo>
                    <a:pt x="35" y="9"/>
                  </a:lnTo>
                  <a:lnTo>
                    <a:pt x="37" y="8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5" y="8"/>
                  </a:lnTo>
                  <a:lnTo>
                    <a:pt x="49" y="10"/>
                  </a:lnTo>
                  <a:lnTo>
                    <a:pt x="53" y="10"/>
                  </a:lnTo>
                  <a:lnTo>
                    <a:pt x="55" y="9"/>
                  </a:lnTo>
                  <a:lnTo>
                    <a:pt x="60" y="10"/>
                  </a:lnTo>
                  <a:lnTo>
                    <a:pt x="63" y="11"/>
                  </a:lnTo>
                  <a:lnTo>
                    <a:pt x="66" y="15"/>
                  </a:lnTo>
                  <a:lnTo>
                    <a:pt x="69" y="13"/>
                  </a:lnTo>
                  <a:lnTo>
                    <a:pt x="73" y="13"/>
                  </a:lnTo>
                  <a:lnTo>
                    <a:pt x="78" y="13"/>
                  </a:lnTo>
                  <a:lnTo>
                    <a:pt x="80" y="12"/>
                  </a:lnTo>
                  <a:lnTo>
                    <a:pt x="85" y="11"/>
                  </a:lnTo>
                  <a:lnTo>
                    <a:pt x="90" y="10"/>
                  </a:lnTo>
                  <a:lnTo>
                    <a:pt x="93" y="11"/>
                  </a:lnTo>
                  <a:lnTo>
                    <a:pt x="96" y="15"/>
                  </a:lnTo>
                  <a:lnTo>
                    <a:pt x="104" y="25"/>
                  </a:lnTo>
                  <a:lnTo>
                    <a:pt x="112" y="39"/>
                  </a:lnTo>
                  <a:lnTo>
                    <a:pt x="116" y="47"/>
                  </a:lnTo>
                  <a:lnTo>
                    <a:pt x="118" y="55"/>
                  </a:lnTo>
                  <a:lnTo>
                    <a:pt x="119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5" name="Freeform 638"/>
            <p:cNvSpPr>
              <a:spLocks/>
            </p:cNvSpPr>
            <p:nvPr/>
          </p:nvSpPr>
          <p:spPr bwMode="auto">
            <a:xfrm>
              <a:off x="3855" y="515"/>
              <a:ext cx="97" cy="26"/>
            </a:xfrm>
            <a:custGeom>
              <a:avLst/>
              <a:gdLst>
                <a:gd name="T0" fmla="*/ 97 w 97"/>
                <a:gd name="T1" fmla="*/ 0 h 26"/>
                <a:gd name="T2" fmla="*/ 89 w 97"/>
                <a:gd name="T3" fmla="*/ 4 h 26"/>
                <a:gd name="T4" fmla="*/ 81 w 97"/>
                <a:gd name="T5" fmla="*/ 7 h 26"/>
                <a:gd name="T6" fmla="*/ 70 w 97"/>
                <a:gd name="T7" fmla="*/ 9 h 26"/>
                <a:gd name="T8" fmla="*/ 64 w 97"/>
                <a:gd name="T9" fmla="*/ 10 h 26"/>
                <a:gd name="T10" fmla="*/ 61 w 97"/>
                <a:gd name="T11" fmla="*/ 11 h 26"/>
                <a:gd name="T12" fmla="*/ 56 w 97"/>
                <a:gd name="T13" fmla="*/ 15 h 26"/>
                <a:gd name="T14" fmla="*/ 54 w 97"/>
                <a:gd name="T15" fmla="*/ 18 h 26"/>
                <a:gd name="T16" fmla="*/ 51 w 97"/>
                <a:gd name="T17" fmla="*/ 19 h 26"/>
                <a:gd name="T18" fmla="*/ 49 w 97"/>
                <a:gd name="T19" fmla="*/ 20 h 26"/>
                <a:gd name="T20" fmla="*/ 46 w 97"/>
                <a:gd name="T21" fmla="*/ 19 h 26"/>
                <a:gd name="T22" fmla="*/ 38 w 97"/>
                <a:gd name="T23" fmla="*/ 16 h 26"/>
                <a:gd name="T24" fmla="*/ 31 w 97"/>
                <a:gd name="T25" fmla="*/ 14 h 26"/>
                <a:gd name="T26" fmla="*/ 28 w 97"/>
                <a:gd name="T27" fmla="*/ 14 h 26"/>
                <a:gd name="T28" fmla="*/ 27 w 97"/>
                <a:gd name="T29" fmla="*/ 14 h 26"/>
                <a:gd name="T30" fmla="*/ 25 w 97"/>
                <a:gd name="T31" fmla="*/ 15 h 26"/>
                <a:gd name="T32" fmla="*/ 22 w 97"/>
                <a:gd name="T33" fmla="*/ 15 h 26"/>
                <a:gd name="T34" fmla="*/ 12 w 97"/>
                <a:gd name="T35" fmla="*/ 15 h 26"/>
                <a:gd name="T36" fmla="*/ 0 w 97"/>
                <a:gd name="T37" fmla="*/ 11 h 26"/>
                <a:gd name="T38" fmla="*/ 47 w 97"/>
                <a:gd name="T39" fmla="*/ 26 h 26"/>
                <a:gd name="T40" fmla="*/ 50 w 97"/>
                <a:gd name="T41" fmla="*/ 25 h 26"/>
                <a:gd name="T42" fmla="*/ 57 w 97"/>
                <a:gd name="T43" fmla="*/ 23 h 26"/>
                <a:gd name="T44" fmla="*/ 65 w 97"/>
                <a:gd name="T45" fmla="*/ 22 h 26"/>
                <a:gd name="T46" fmla="*/ 75 w 97"/>
                <a:gd name="T47" fmla="*/ 18 h 26"/>
                <a:gd name="T48" fmla="*/ 83 w 97"/>
                <a:gd name="T49" fmla="*/ 15 h 26"/>
                <a:gd name="T50" fmla="*/ 89 w 97"/>
                <a:gd name="T51" fmla="*/ 11 h 26"/>
                <a:gd name="T52" fmla="*/ 93 w 97"/>
                <a:gd name="T53" fmla="*/ 8 h 26"/>
                <a:gd name="T54" fmla="*/ 96 w 97"/>
                <a:gd name="T55" fmla="*/ 6 h 26"/>
                <a:gd name="T56" fmla="*/ 97 w 97"/>
                <a:gd name="T57" fmla="*/ 2 h 26"/>
                <a:gd name="T58" fmla="*/ 97 w 97"/>
                <a:gd name="T59" fmla="*/ 0 h 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7" h="26">
                  <a:moveTo>
                    <a:pt x="97" y="0"/>
                  </a:moveTo>
                  <a:lnTo>
                    <a:pt x="89" y="4"/>
                  </a:lnTo>
                  <a:lnTo>
                    <a:pt x="81" y="7"/>
                  </a:lnTo>
                  <a:lnTo>
                    <a:pt x="70" y="9"/>
                  </a:lnTo>
                  <a:lnTo>
                    <a:pt x="64" y="10"/>
                  </a:lnTo>
                  <a:lnTo>
                    <a:pt x="61" y="11"/>
                  </a:lnTo>
                  <a:lnTo>
                    <a:pt x="56" y="15"/>
                  </a:lnTo>
                  <a:lnTo>
                    <a:pt x="54" y="18"/>
                  </a:lnTo>
                  <a:lnTo>
                    <a:pt x="51" y="19"/>
                  </a:lnTo>
                  <a:lnTo>
                    <a:pt x="49" y="20"/>
                  </a:lnTo>
                  <a:lnTo>
                    <a:pt x="46" y="19"/>
                  </a:lnTo>
                  <a:lnTo>
                    <a:pt x="38" y="16"/>
                  </a:lnTo>
                  <a:lnTo>
                    <a:pt x="31" y="14"/>
                  </a:lnTo>
                  <a:lnTo>
                    <a:pt x="28" y="14"/>
                  </a:lnTo>
                  <a:lnTo>
                    <a:pt x="27" y="14"/>
                  </a:lnTo>
                  <a:lnTo>
                    <a:pt x="25" y="15"/>
                  </a:lnTo>
                  <a:lnTo>
                    <a:pt x="22" y="15"/>
                  </a:lnTo>
                  <a:lnTo>
                    <a:pt x="12" y="15"/>
                  </a:lnTo>
                  <a:lnTo>
                    <a:pt x="0" y="11"/>
                  </a:lnTo>
                  <a:lnTo>
                    <a:pt x="47" y="26"/>
                  </a:lnTo>
                  <a:lnTo>
                    <a:pt x="50" y="25"/>
                  </a:lnTo>
                  <a:lnTo>
                    <a:pt x="57" y="23"/>
                  </a:lnTo>
                  <a:lnTo>
                    <a:pt x="65" y="22"/>
                  </a:lnTo>
                  <a:lnTo>
                    <a:pt x="75" y="18"/>
                  </a:lnTo>
                  <a:lnTo>
                    <a:pt x="83" y="15"/>
                  </a:lnTo>
                  <a:lnTo>
                    <a:pt x="89" y="11"/>
                  </a:lnTo>
                  <a:lnTo>
                    <a:pt x="93" y="8"/>
                  </a:lnTo>
                  <a:lnTo>
                    <a:pt x="96" y="6"/>
                  </a:lnTo>
                  <a:lnTo>
                    <a:pt x="97" y="2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6" name="Freeform 639"/>
            <p:cNvSpPr>
              <a:spLocks/>
            </p:cNvSpPr>
            <p:nvPr/>
          </p:nvSpPr>
          <p:spPr bwMode="auto">
            <a:xfrm>
              <a:off x="3794" y="423"/>
              <a:ext cx="49" cy="101"/>
            </a:xfrm>
            <a:custGeom>
              <a:avLst/>
              <a:gdLst>
                <a:gd name="T0" fmla="*/ 25 w 49"/>
                <a:gd name="T1" fmla="*/ 91 h 101"/>
                <a:gd name="T2" fmla="*/ 29 w 49"/>
                <a:gd name="T3" fmla="*/ 94 h 101"/>
                <a:gd name="T4" fmla="*/ 32 w 49"/>
                <a:gd name="T5" fmla="*/ 96 h 101"/>
                <a:gd name="T6" fmla="*/ 40 w 49"/>
                <a:gd name="T7" fmla="*/ 100 h 101"/>
                <a:gd name="T8" fmla="*/ 47 w 49"/>
                <a:gd name="T9" fmla="*/ 101 h 101"/>
                <a:gd name="T10" fmla="*/ 49 w 49"/>
                <a:gd name="T11" fmla="*/ 101 h 101"/>
                <a:gd name="T12" fmla="*/ 45 w 49"/>
                <a:gd name="T13" fmla="*/ 99 h 101"/>
                <a:gd name="T14" fmla="*/ 40 w 49"/>
                <a:gd name="T15" fmla="*/ 96 h 101"/>
                <a:gd name="T16" fmla="*/ 36 w 49"/>
                <a:gd name="T17" fmla="*/ 92 h 101"/>
                <a:gd name="T18" fmla="*/ 32 w 49"/>
                <a:gd name="T19" fmla="*/ 87 h 101"/>
                <a:gd name="T20" fmla="*/ 25 w 49"/>
                <a:gd name="T21" fmla="*/ 77 h 101"/>
                <a:gd name="T22" fmla="*/ 21 w 49"/>
                <a:gd name="T23" fmla="*/ 65 h 101"/>
                <a:gd name="T24" fmla="*/ 16 w 49"/>
                <a:gd name="T25" fmla="*/ 55 h 101"/>
                <a:gd name="T26" fmla="*/ 14 w 49"/>
                <a:gd name="T27" fmla="*/ 46 h 101"/>
                <a:gd name="T28" fmla="*/ 12 w 49"/>
                <a:gd name="T29" fmla="*/ 37 h 101"/>
                <a:gd name="T30" fmla="*/ 12 w 49"/>
                <a:gd name="T31" fmla="*/ 31 h 101"/>
                <a:gd name="T32" fmla="*/ 13 w 49"/>
                <a:gd name="T33" fmla="*/ 25 h 101"/>
                <a:gd name="T34" fmla="*/ 15 w 49"/>
                <a:gd name="T35" fmla="*/ 21 h 101"/>
                <a:gd name="T36" fmla="*/ 18 w 49"/>
                <a:gd name="T37" fmla="*/ 17 h 101"/>
                <a:gd name="T38" fmla="*/ 24 w 49"/>
                <a:gd name="T39" fmla="*/ 13 h 101"/>
                <a:gd name="T40" fmla="*/ 26 w 49"/>
                <a:gd name="T41" fmla="*/ 10 h 101"/>
                <a:gd name="T42" fmla="*/ 25 w 49"/>
                <a:gd name="T43" fmla="*/ 6 h 101"/>
                <a:gd name="T44" fmla="*/ 23 w 49"/>
                <a:gd name="T45" fmla="*/ 2 h 101"/>
                <a:gd name="T46" fmla="*/ 21 w 49"/>
                <a:gd name="T47" fmla="*/ 0 h 101"/>
                <a:gd name="T48" fmla="*/ 18 w 49"/>
                <a:gd name="T49" fmla="*/ 0 h 101"/>
                <a:gd name="T50" fmla="*/ 16 w 49"/>
                <a:gd name="T51" fmla="*/ 1 h 101"/>
                <a:gd name="T52" fmla="*/ 14 w 49"/>
                <a:gd name="T53" fmla="*/ 4 h 101"/>
                <a:gd name="T54" fmla="*/ 9 w 49"/>
                <a:gd name="T55" fmla="*/ 10 h 101"/>
                <a:gd name="T56" fmla="*/ 6 w 49"/>
                <a:gd name="T57" fmla="*/ 20 h 101"/>
                <a:gd name="T58" fmla="*/ 2 w 49"/>
                <a:gd name="T59" fmla="*/ 28 h 101"/>
                <a:gd name="T60" fmla="*/ 0 w 49"/>
                <a:gd name="T61" fmla="*/ 37 h 101"/>
                <a:gd name="T62" fmla="*/ 0 w 49"/>
                <a:gd name="T63" fmla="*/ 41 h 101"/>
                <a:gd name="T64" fmla="*/ 2 w 49"/>
                <a:gd name="T65" fmla="*/ 48 h 101"/>
                <a:gd name="T66" fmla="*/ 12 w 49"/>
                <a:gd name="T67" fmla="*/ 67 h 101"/>
                <a:gd name="T68" fmla="*/ 25 w 49"/>
                <a:gd name="T69" fmla="*/ 91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" h="101">
                  <a:moveTo>
                    <a:pt x="25" y="91"/>
                  </a:moveTo>
                  <a:lnTo>
                    <a:pt x="29" y="94"/>
                  </a:lnTo>
                  <a:lnTo>
                    <a:pt x="32" y="96"/>
                  </a:lnTo>
                  <a:lnTo>
                    <a:pt x="40" y="100"/>
                  </a:lnTo>
                  <a:lnTo>
                    <a:pt x="47" y="101"/>
                  </a:lnTo>
                  <a:lnTo>
                    <a:pt x="49" y="101"/>
                  </a:lnTo>
                  <a:lnTo>
                    <a:pt x="45" y="99"/>
                  </a:lnTo>
                  <a:lnTo>
                    <a:pt x="40" y="96"/>
                  </a:lnTo>
                  <a:lnTo>
                    <a:pt x="36" y="92"/>
                  </a:lnTo>
                  <a:lnTo>
                    <a:pt x="32" y="87"/>
                  </a:lnTo>
                  <a:lnTo>
                    <a:pt x="25" y="77"/>
                  </a:lnTo>
                  <a:lnTo>
                    <a:pt x="21" y="65"/>
                  </a:lnTo>
                  <a:lnTo>
                    <a:pt x="16" y="55"/>
                  </a:lnTo>
                  <a:lnTo>
                    <a:pt x="14" y="46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3" y="25"/>
                  </a:lnTo>
                  <a:lnTo>
                    <a:pt x="15" y="21"/>
                  </a:lnTo>
                  <a:lnTo>
                    <a:pt x="18" y="17"/>
                  </a:lnTo>
                  <a:lnTo>
                    <a:pt x="24" y="13"/>
                  </a:lnTo>
                  <a:lnTo>
                    <a:pt x="26" y="10"/>
                  </a:lnTo>
                  <a:lnTo>
                    <a:pt x="25" y="6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4" y="4"/>
                  </a:lnTo>
                  <a:lnTo>
                    <a:pt x="9" y="10"/>
                  </a:lnTo>
                  <a:lnTo>
                    <a:pt x="6" y="20"/>
                  </a:lnTo>
                  <a:lnTo>
                    <a:pt x="2" y="28"/>
                  </a:lnTo>
                  <a:lnTo>
                    <a:pt x="0" y="37"/>
                  </a:lnTo>
                  <a:lnTo>
                    <a:pt x="0" y="41"/>
                  </a:lnTo>
                  <a:lnTo>
                    <a:pt x="2" y="48"/>
                  </a:lnTo>
                  <a:lnTo>
                    <a:pt x="12" y="67"/>
                  </a:lnTo>
                  <a:lnTo>
                    <a:pt x="25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7" name="Freeform 640"/>
            <p:cNvSpPr>
              <a:spLocks/>
            </p:cNvSpPr>
            <p:nvPr/>
          </p:nvSpPr>
          <p:spPr bwMode="auto">
            <a:xfrm>
              <a:off x="3965" y="446"/>
              <a:ext cx="43" cy="108"/>
            </a:xfrm>
            <a:custGeom>
              <a:avLst/>
              <a:gdLst>
                <a:gd name="T0" fmla="*/ 14 w 43"/>
                <a:gd name="T1" fmla="*/ 34 h 108"/>
                <a:gd name="T2" fmla="*/ 20 w 43"/>
                <a:gd name="T3" fmla="*/ 36 h 108"/>
                <a:gd name="T4" fmla="*/ 25 w 43"/>
                <a:gd name="T5" fmla="*/ 38 h 108"/>
                <a:gd name="T6" fmla="*/ 31 w 43"/>
                <a:gd name="T7" fmla="*/ 40 h 108"/>
                <a:gd name="T8" fmla="*/ 32 w 43"/>
                <a:gd name="T9" fmla="*/ 42 h 108"/>
                <a:gd name="T10" fmla="*/ 33 w 43"/>
                <a:gd name="T11" fmla="*/ 45 h 108"/>
                <a:gd name="T12" fmla="*/ 31 w 43"/>
                <a:gd name="T13" fmla="*/ 53 h 108"/>
                <a:gd name="T14" fmla="*/ 30 w 43"/>
                <a:gd name="T15" fmla="*/ 61 h 108"/>
                <a:gd name="T16" fmla="*/ 30 w 43"/>
                <a:gd name="T17" fmla="*/ 65 h 108"/>
                <a:gd name="T18" fmla="*/ 30 w 43"/>
                <a:gd name="T19" fmla="*/ 70 h 108"/>
                <a:gd name="T20" fmla="*/ 31 w 43"/>
                <a:gd name="T21" fmla="*/ 81 h 108"/>
                <a:gd name="T22" fmla="*/ 32 w 43"/>
                <a:gd name="T23" fmla="*/ 93 h 108"/>
                <a:gd name="T24" fmla="*/ 31 w 43"/>
                <a:gd name="T25" fmla="*/ 108 h 108"/>
                <a:gd name="T26" fmla="*/ 33 w 43"/>
                <a:gd name="T27" fmla="*/ 94 h 108"/>
                <a:gd name="T28" fmla="*/ 35 w 43"/>
                <a:gd name="T29" fmla="*/ 79 h 108"/>
                <a:gd name="T30" fmla="*/ 38 w 43"/>
                <a:gd name="T31" fmla="*/ 62 h 108"/>
                <a:gd name="T32" fmla="*/ 41 w 43"/>
                <a:gd name="T33" fmla="*/ 58 h 108"/>
                <a:gd name="T34" fmla="*/ 43 w 43"/>
                <a:gd name="T35" fmla="*/ 55 h 108"/>
                <a:gd name="T36" fmla="*/ 43 w 43"/>
                <a:gd name="T37" fmla="*/ 52 h 108"/>
                <a:gd name="T38" fmla="*/ 43 w 43"/>
                <a:gd name="T39" fmla="*/ 48 h 108"/>
                <a:gd name="T40" fmla="*/ 41 w 43"/>
                <a:gd name="T41" fmla="*/ 44 h 108"/>
                <a:gd name="T42" fmla="*/ 40 w 43"/>
                <a:gd name="T43" fmla="*/ 42 h 108"/>
                <a:gd name="T44" fmla="*/ 38 w 43"/>
                <a:gd name="T45" fmla="*/ 36 h 108"/>
                <a:gd name="T46" fmla="*/ 34 w 43"/>
                <a:gd name="T47" fmla="*/ 30 h 108"/>
                <a:gd name="T48" fmla="*/ 32 w 43"/>
                <a:gd name="T49" fmla="*/ 25 h 108"/>
                <a:gd name="T50" fmla="*/ 28 w 43"/>
                <a:gd name="T51" fmla="*/ 23 h 108"/>
                <a:gd name="T52" fmla="*/ 24 w 43"/>
                <a:gd name="T53" fmla="*/ 20 h 108"/>
                <a:gd name="T54" fmla="*/ 22 w 43"/>
                <a:gd name="T55" fmla="*/ 20 h 108"/>
                <a:gd name="T56" fmla="*/ 19 w 43"/>
                <a:gd name="T57" fmla="*/ 13 h 108"/>
                <a:gd name="T58" fmla="*/ 16 w 43"/>
                <a:gd name="T59" fmla="*/ 8 h 108"/>
                <a:gd name="T60" fmla="*/ 11 w 43"/>
                <a:gd name="T61" fmla="*/ 5 h 108"/>
                <a:gd name="T62" fmla="*/ 8 w 43"/>
                <a:gd name="T63" fmla="*/ 2 h 108"/>
                <a:gd name="T64" fmla="*/ 2 w 43"/>
                <a:gd name="T65" fmla="*/ 0 h 108"/>
                <a:gd name="T66" fmla="*/ 0 w 43"/>
                <a:gd name="T67" fmla="*/ 0 h 108"/>
                <a:gd name="T68" fmla="*/ 7 w 43"/>
                <a:gd name="T69" fmla="*/ 5 h 108"/>
                <a:gd name="T70" fmla="*/ 11 w 43"/>
                <a:gd name="T71" fmla="*/ 9 h 108"/>
                <a:gd name="T72" fmla="*/ 14 w 43"/>
                <a:gd name="T73" fmla="*/ 16 h 108"/>
                <a:gd name="T74" fmla="*/ 15 w 43"/>
                <a:gd name="T75" fmla="*/ 22 h 108"/>
                <a:gd name="T76" fmla="*/ 15 w 43"/>
                <a:gd name="T77" fmla="*/ 26 h 108"/>
                <a:gd name="T78" fmla="*/ 15 w 43"/>
                <a:gd name="T79" fmla="*/ 31 h 108"/>
                <a:gd name="T80" fmla="*/ 14 w 43"/>
                <a:gd name="T81" fmla="*/ 34 h 10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3" h="108">
                  <a:moveTo>
                    <a:pt x="14" y="34"/>
                  </a:moveTo>
                  <a:lnTo>
                    <a:pt x="20" y="36"/>
                  </a:lnTo>
                  <a:lnTo>
                    <a:pt x="25" y="38"/>
                  </a:lnTo>
                  <a:lnTo>
                    <a:pt x="31" y="40"/>
                  </a:lnTo>
                  <a:lnTo>
                    <a:pt x="32" y="42"/>
                  </a:lnTo>
                  <a:lnTo>
                    <a:pt x="33" y="45"/>
                  </a:lnTo>
                  <a:lnTo>
                    <a:pt x="31" y="53"/>
                  </a:lnTo>
                  <a:lnTo>
                    <a:pt x="30" y="61"/>
                  </a:lnTo>
                  <a:lnTo>
                    <a:pt x="30" y="65"/>
                  </a:lnTo>
                  <a:lnTo>
                    <a:pt x="30" y="70"/>
                  </a:lnTo>
                  <a:lnTo>
                    <a:pt x="31" y="81"/>
                  </a:lnTo>
                  <a:lnTo>
                    <a:pt x="32" y="93"/>
                  </a:lnTo>
                  <a:lnTo>
                    <a:pt x="31" y="108"/>
                  </a:lnTo>
                  <a:lnTo>
                    <a:pt x="33" y="94"/>
                  </a:lnTo>
                  <a:lnTo>
                    <a:pt x="35" y="79"/>
                  </a:lnTo>
                  <a:lnTo>
                    <a:pt x="38" y="62"/>
                  </a:lnTo>
                  <a:lnTo>
                    <a:pt x="41" y="58"/>
                  </a:lnTo>
                  <a:lnTo>
                    <a:pt x="43" y="55"/>
                  </a:lnTo>
                  <a:lnTo>
                    <a:pt x="43" y="52"/>
                  </a:lnTo>
                  <a:lnTo>
                    <a:pt x="43" y="48"/>
                  </a:lnTo>
                  <a:lnTo>
                    <a:pt x="41" y="44"/>
                  </a:lnTo>
                  <a:lnTo>
                    <a:pt x="40" y="42"/>
                  </a:lnTo>
                  <a:lnTo>
                    <a:pt x="38" y="36"/>
                  </a:lnTo>
                  <a:lnTo>
                    <a:pt x="34" y="30"/>
                  </a:lnTo>
                  <a:lnTo>
                    <a:pt x="32" y="25"/>
                  </a:lnTo>
                  <a:lnTo>
                    <a:pt x="28" y="23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19" y="13"/>
                  </a:lnTo>
                  <a:lnTo>
                    <a:pt x="16" y="8"/>
                  </a:lnTo>
                  <a:lnTo>
                    <a:pt x="11" y="5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7" y="5"/>
                  </a:lnTo>
                  <a:lnTo>
                    <a:pt x="11" y="9"/>
                  </a:lnTo>
                  <a:lnTo>
                    <a:pt x="14" y="16"/>
                  </a:lnTo>
                  <a:lnTo>
                    <a:pt x="15" y="22"/>
                  </a:lnTo>
                  <a:lnTo>
                    <a:pt x="15" y="26"/>
                  </a:lnTo>
                  <a:lnTo>
                    <a:pt x="15" y="31"/>
                  </a:lnTo>
                  <a:lnTo>
                    <a:pt x="14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8" name="Freeform 641"/>
            <p:cNvSpPr>
              <a:spLocks/>
            </p:cNvSpPr>
            <p:nvPr/>
          </p:nvSpPr>
          <p:spPr bwMode="auto">
            <a:xfrm>
              <a:off x="3823" y="530"/>
              <a:ext cx="189" cy="112"/>
            </a:xfrm>
            <a:custGeom>
              <a:avLst/>
              <a:gdLst>
                <a:gd name="T0" fmla="*/ 187 w 189"/>
                <a:gd name="T1" fmla="*/ 0 h 112"/>
                <a:gd name="T2" fmla="*/ 187 w 189"/>
                <a:gd name="T3" fmla="*/ 11 h 112"/>
                <a:gd name="T4" fmla="*/ 185 w 189"/>
                <a:gd name="T5" fmla="*/ 21 h 112"/>
                <a:gd name="T6" fmla="*/ 183 w 189"/>
                <a:gd name="T7" fmla="*/ 31 h 112"/>
                <a:gd name="T8" fmla="*/ 180 w 189"/>
                <a:gd name="T9" fmla="*/ 40 h 112"/>
                <a:gd name="T10" fmla="*/ 176 w 189"/>
                <a:gd name="T11" fmla="*/ 48 h 112"/>
                <a:gd name="T12" fmla="*/ 173 w 189"/>
                <a:gd name="T13" fmla="*/ 56 h 112"/>
                <a:gd name="T14" fmla="*/ 164 w 189"/>
                <a:gd name="T15" fmla="*/ 70 h 112"/>
                <a:gd name="T16" fmla="*/ 154 w 189"/>
                <a:gd name="T17" fmla="*/ 81 h 112"/>
                <a:gd name="T18" fmla="*/ 145 w 189"/>
                <a:gd name="T19" fmla="*/ 89 h 112"/>
                <a:gd name="T20" fmla="*/ 138 w 189"/>
                <a:gd name="T21" fmla="*/ 95 h 112"/>
                <a:gd name="T22" fmla="*/ 133 w 189"/>
                <a:gd name="T23" fmla="*/ 97 h 112"/>
                <a:gd name="T24" fmla="*/ 50 w 189"/>
                <a:gd name="T25" fmla="*/ 84 h 112"/>
                <a:gd name="T26" fmla="*/ 41 w 189"/>
                <a:gd name="T27" fmla="*/ 82 h 112"/>
                <a:gd name="T28" fmla="*/ 20 w 189"/>
                <a:gd name="T29" fmla="*/ 79 h 112"/>
                <a:gd name="T30" fmla="*/ 11 w 189"/>
                <a:gd name="T31" fmla="*/ 79 h 112"/>
                <a:gd name="T32" fmla="*/ 3 w 189"/>
                <a:gd name="T33" fmla="*/ 79 h 112"/>
                <a:gd name="T34" fmla="*/ 1 w 189"/>
                <a:gd name="T35" fmla="*/ 79 h 112"/>
                <a:gd name="T36" fmla="*/ 0 w 189"/>
                <a:gd name="T37" fmla="*/ 80 h 112"/>
                <a:gd name="T38" fmla="*/ 0 w 189"/>
                <a:gd name="T39" fmla="*/ 81 h 112"/>
                <a:gd name="T40" fmla="*/ 1 w 189"/>
                <a:gd name="T41" fmla="*/ 83 h 112"/>
                <a:gd name="T42" fmla="*/ 64 w 189"/>
                <a:gd name="T43" fmla="*/ 93 h 112"/>
                <a:gd name="T44" fmla="*/ 93 w 189"/>
                <a:gd name="T45" fmla="*/ 103 h 112"/>
                <a:gd name="T46" fmla="*/ 115 w 189"/>
                <a:gd name="T47" fmla="*/ 110 h 112"/>
                <a:gd name="T48" fmla="*/ 125 w 189"/>
                <a:gd name="T49" fmla="*/ 112 h 112"/>
                <a:gd name="T50" fmla="*/ 132 w 189"/>
                <a:gd name="T51" fmla="*/ 112 h 112"/>
                <a:gd name="T52" fmla="*/ 135 w 189"/>
                <a:gd name="T53" fmla="*/ 112 h 112"/>
                <a:gd name="T54" fmla="*/ 138 w 189"/>
                <a:gd name="T55" fmla="*/ 111 h 112"/>
                <a:gd name="T56" fmla="*/ 145 w 189"/>
                <a:gd name="T57" fmla="*/ 109 h 112"/>
                <a:gd name="T58" fmla="*/ 151 w 189"/>
                <a:gd name="T59" fmla="*/ 104 h 112"/>
                <a:gd name="T60" fmla="*/ 152 w 189"/>
                <a:gd name="T61" fmla="*/ 103 h 112"/>
                <a:gd name="T62" fmla="*/ 161 w 189"/>
                <a:gd name="T63" fmla="*/ 93 h 112"/>
                <a:gd name="T64" fmla="*/ 168 w 189"/>
                <a:gd name="T65" fmla="*/ 83 h 112"/>
                <a:gd name="T66" fmla="*/ 174 w 189"/>
                <a:gd name="T67" fmla="*/ 74 h 112"/>
                <a:gd name="T68" fmla="*/ 178 w 189"/>
                <a:gd name="T69" fmla="*/ 65 h 112"/>
                <a:gd name="T70" fmla="*/ 182 w 189"/>
                <a:gd name="T71" fmla="*/ 56 h 112"/>
                <a:gd name="T72" fmla="*/ 185 w 189"/>
                <a:gd name="T73" fmla="*/ 48 h 112"/>
                <a:gd name="T74" fmla="*/ 188 w 189"/>
                <a:gd name="T75" fmla="*/ 32 h 112"/>
                <a:gd name="T76" fmla="*/ 189 w 189"/>
                <a:gd name="T77" fmla="*/ 19 h 112"/>
                <a:gd name="T78" fmla="*/ 189 w 189"/>
                <a:gd name="T79" fmla="*/ 9 h 112"/>
                <a:gd name="T80" fmla="*/ 187 w 189"/>
                <a:gd name="T81" fmla="*/ 0 h 1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89" h="112">
                  <a:moveTo>
                    <a:pt x="187" y="0"/>
                  </a:moveTo>
                  <a:lnTo>
                    <a:pt x="187" y="11"/>
                  </a:lnTo>
                  <a:lnTo>
                    <a:pt x="185" y="21"/>
                  </a:lnTo>
                  <a:lnTo>
                    <a:pt x="183" y="31"/>
                  </a:lnTo>
                  <a:lnTo>
                    <a:pt x="180" y="40"/>
                  </a:lnTo>
                  <a:lnTo>
                    <a:pt x="176" y="48"/>
                  </a:lnTo>
                  <a:lnTo>
                    <a:pt x="173" y="56"/>
                  </a:lnTo>
                  <a:lnTo>
                    <a:pt x="164" y="70"/>
                  </a:lnTo>
                  <a:lnTo>
                    <a:pt x="154" y="81"/>
                  </a:lnTo>
                  <a:lnTo>
                    <a:pt x="145" y="89"/>
                  </a:lnTo>
                  <a:lnTo>
                    <a:pt x="138" y="95"/>
                  </a:lnTo>
                  <a:lnTo>
                    <a:pt x="133" y="97"/>
                  </a:lnTo>
                  <a:lnTo>
                    <a:pt x="50" y="84"/>
                  </a:lnTo>
                  <a:lnTo>
                    <a:pt x="41" y="82"/>
                  </a:lnTo>
                  <a:lnTo>
                    <a:pt x="20" y="79"/>
                  </a:lnTo>
                  <a:lnTo>
                    <a:pt x="11" y="79"/>
                  </a:lnTo>
                  <a:lnTo>
                    <a:pt x="3" y="79"/>
                  </a:lnTo>
                  <a:lnTo>
                    <a:pt x="1" y="79"/>
                  </a:lnTo>
                  <a:lnTo>
                    <a:pt x="0" y="80"/>
                  </a:lnTo>
                  <a:lnTo>
                    <a:pt x="0" y="81"/>
                  </a:lnTo>
                  <a:lnTo>
                    <a:pt x="1" y="83"/>
                  </a:lnTo>
                  <a:lnTo>
                    <a:pt x="64" y="93"/>
                  </a:lnTo>
                  <a:lnTo>
                    <a:pt x="93" y="103"/>
                  </a:lnTo>
                  <a:lnTo>
                    <a:pt x="115" y="110"/>
                  </a:lnTo>
                  <a:lnTo>
                    <a:pt x="125" y="112"/>
                  </a:lnTo>
                  <a:lnTo>
                    <a:pt x="132" y="112"/>
                  </a:lnTo>
                  <a:lnTo>
                    <a:pt x="135" y="112"/>
                  </a:lnTo>
                  <a:lnTo>
                    <a:pt x="138" y="111"/>
                  </a:lnTo>
                  <a:lnTo>
                    <a:pt x="145" y="109"/>
                  </a:lnTo>
                  <a:lnTo>
                    <a:pt x="151" y="104"/>
                  </a:lnTo>
                  <a:lnTo>
                    <a:pt x="152" y="103"/>
                  </a:lnTo>
                  <a:lnTo>
                    <a:pt x="161" y="93"/>
                  </a:lnTo>
                  <a:lnTo>
                    <a:pt x="168" y="83"/>
                  </a:lnTo>
                  <a:lnTo>
                    <a:pt x="174" y="74"/>
                  </a:lnTo>
                  <a:lnTo>
                    <a:pt x="178" y="65"/>
                  </a:lnTo>
                  <a:lnTo>
                    <a:pt x="182" y="56"/>
                  </a:lnTo>
                  <a:lnTo>
                    <a:pt x="185" y="48"/>
                  </a:lnTo>
                  <a:lnTo>
                    <a:pt x="188" y="32"/>
                  </a:lnTo>
                  <a:lnTo>
                    <a:pt x="189" y="19"/>
                  </a:lnTo>
                  <a:lnTo>
                    <a:pt x="189" y="9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69" name="Freeform 642"/>
            <p:cNvSpPr>
              <a:spLocks/>
            </p:cNvSpPr>
            <p:nvPr/>
          </p:nvSpPr>
          <p:spPr bwMode="auto">
            <a:xfrm>
              <a:off x="3737" y="493"/>
              <a:ext cx="181" cy="181"/>
            </a:xfrm>
            <a:custGeom>
              <a:avLst/>
              <a:gdLst>
                <a:gd name="T0" fmla="*/ 19 w 181"/>
                <a:gd name="T1" fmla="*/ 42 h 181"/>
                <a:gd name="T2" fmla="*/ 19 w 181"/>
                <a:gd name="T3" fmla="*/ 37 h 181"/>
                <a:gd name="T4" fmla="*/ 18 w 181"/>
                <a:gd name="T5" fmla="*/ 22 h 181"/>
                <a:gd name="T6" fmla="*/ 17 w 181"/>
                <a:gd name="T7" fmla="*/ 15 h 181"/>
                <a:gd name="T8" fmla="*/ 16 w 181"/>
                <a:gd name="T9" fmla="*/ 8 h 181"/>
                <a:gd name="T10" fmla="*/ 14 w 181"/>
                <a:gd name="T11" fmla="*/ 3 h 181"/>
                <a:gd name="T12" fmla="*/ 12 w 181"/>
                <a:gd name="T13" fmla="*/ 1 h 181"/>
                <a:gd name="T14" fmla="*/ 10 w 181"/>
                <a:gd name="T15" fmla="*/ 1 h 181"/>
                <a:gd name="T16" fmla="*/ 10 w 181"/>
                <a:gd name="T17" fmla="*/ 0 h 181"/>
                <a:gd name="T18" fmla="*/ 9 w 181"/>
                <a:gd name="T19" fmla="*/ 0 h 181"/>
                <a:gd name="T20" fmla="*/ 8 w 181"/>
                <a:gd name="T21" fmla="*/ 0 h 181"/>
                <a:gd name="T22" fmla="*/ 7 w 181"/>
                <a:gd name="T23" fmla="*/ 1 h 181"/>
                <a:gd name="T24" fmla="*/ 6 w 181"/>
                <a:gd name="T25" fmla="*/ 6 h 181"/>
                <a:gd name="T26" fmla="*/ 4 w 181"/>
                <a:gd name="T27" fmla="*/ 7 h 181"/>
                <a:gd name="T28" fmla="*/ 2 w 181"/>
                <a:gd name="T29" fmla="*/ 9 h 181"/>
                <a:gd name="T30" fmla="*/ 1 w 181"/>
                <a:gd name="T31" fmla="*/ 10 h 181"/>
                <a:gd name="T32" fmla="*/ 0 w 181"/>
                <a:gd name="T33" fmla="*/ 14 h 181"/>
                <a:gd name="T34" fmla="*/ 1 w 181"/>
                <a:gd name="T35" fmla="*/ 17 h 181"/>
                <a:gd name="T36" fmla="*/ 4 w 181"/>
                <a:gd name="T37" fmla="*/ 22 h 181"/>
                <a:gd name="T38" fmla="*/ 9 w 181"/>
                <a:gd name="T39" fmla="*/ 26 h 181"/>
                <a:gd name="T40" fmla="*/ 9 w 181"/>
                <a:gd name="T41" fmla="*/ 30 h 181"/>
                <a:gd name="T42" fmla="*/ 11 w 181"/>
                <a:gd name="T43" fmla="*/ 40 h 181"/>
                <a:gd name="T44" fmla="*/ 12 w 181"/>
                <a:gd name="T45" fmla="*/ 47 h 181"/>
                <a:gd name="T46" fmla="*/ 17 w 181"/>
                <a:gd name="T47" fmla="*/ 56 h 181"/>
                <a:gd name="T48" fmla="*/ 22 w 181"/>
                <a:gd name="T49" fmla="*/ 68 h 181"/>
                <a:gd name="T50" fmla="*/ 30 w 181"/>
                <a:gd name="T51" fmla="*/ 81 h 181"/>
                <a:gd name="T52" fmla="*/ 34 w 181"/>
                <a:gd name="T53" fmla="*/ 87 h 181"/>
                <a:gd name="T54" fmla="*/ 39 w 181"/>
                <a:gd name="T55" fmla="*/ 91 h 181"/>
                <a:gd name="T56" fmla="*/ 43 w 181"/>
                <a:gd name="T57" fmla="*/ 94 h 181"/>
                <a:gd name="T58" fmla="*/ 48 w 181"/>
                <a:gd name="T59" fmla="*/ 96 h 181"/>
                <a:gd name="T60" fmla="*/ 57 w 181"/>
                <a:gd name="T61" fmla="*/ 101 h 181"/>
                <a:gd name="T62" fmla="*/ 61 w 181"/>
                <a:gd name="T63" fmla="*/ 104 h 181"/>
                <a:gd name="T64" fmla="*/ 63 w 181"/>
                <a:gd name="T65" fmla="*/ 108 h 181"/>
                <a:gd name="T66" fmla="*/ 65 w 181"/>
                <a:gd name="T67" fmla="*/ 115 h 181"/>
                <a:gd name="T68" fmla="*/ 69 w 181"/>
                <a:gd name="T69" fmla="*/ 121 h 181"/>
                <a:gd name="T70" fmla="*/ 77 w 181"/>
                <a:gd name="T71" fmla="*/ 132 h 181"/>
                <a:gd name="T72" fmla="*/ 83 w 181"/>
                <a:gd name="T73" fmla="*/ 138 h 181"/>
                <a:gd name="T74" fmla="*/ 94 w 181"/>
                <a:gd name="T75" fmla="*/ 146 h 181"/>
                <a:gd name="T76" fmla="*/ 108 w 181"/>
                <a:gd name="T77" fmla="*/ 154 h 181"/>
                <a:gd name="T78" fmla="*/ 111 w 181"/>
                <a:gd name="T79" fmla="*/ 157 h 181"/>
                <a:gd name="T80" fmla="*/ 122 w 181"/>
                <a:gd name="T81" fmla="*/ 166 h 181"/>
                <a:gd name="T82" fmla="*/ 130 w 181"/>
                <a:gd name="T83" fmla="*/ 171 h 181"/>
                <a:gd name="T84" fmla="*/ 140 w 181"/>
                <a:gd name="T85" fmla="*/ 175 h 181"/>
                <a:gd name="T86" fmla="*/ 150 w 181"/>
                <a:gd name="T87" fmla="*/ 179 h 181"/>
                <a:gd name="T88" fmla="*/ 161 w 181"/>
                <a:gd name="T89" fmla="*/ 181 h 181"/>
                <a:gd name="T90" fmla="*/ 165 w 181"/>
                <a:gd name="T91" fmla="*/ 179 h 181"/>
                <a:gd name="T92" fmla="*/ 174 w 181"/>
                <a:gd name="T93" fmla="*/ 173 h 181"/>
                <a:gd name="T94" fmla="*/ 177 w 181"/>
                <a:gd name="T95" fmla="*/ 170 h 181"/>
                <a:gd name="T96" fmla="*/ 180 w 181"/>
                <a:gd name="T97" fmla="*/ 166 h 181"/>
                <a:gd name="T98" fmla="*/ 181 w 181"/>
                <a:gd name="T99" fmla="*/ 163 h 181"/>
                <a:gd name="T100" fmla="*/ 180 w 181"/>
                <a:gd name="T101" fmla="*/ 162 h 181"/>
                <a:gd name="T102" fmla="*/ 179 w 181"/>
                <a:gd name="T103" fmla="*/ 162 h 181"/>
                <a:gd name="T104" fmla="*/ 167 w 181"/>
                <a:gd name="T105" fmla="*/ 162 h 181"/>
                <a:gd name="T106" fmla="*/ 157 w 181"/>
                <a:gd name="T107" fmla="*/ 163 h 181"/>
                <a:gd name="T108" fmla="*/ 150 w 181"/>
                <a:gd name="T109" fmla="*/ 164 h 181"/>
                <a:gd name="T110" fmla="*/ 138 w 181"/>
                <a:gd name="T111" fmla="*/ 156 h 181"/>
                <a:gd name="T112" fmla="*/ 126 w 181"/>
                <a:gd name="T113" fmla="*/ 147 h 181"/>
                <a:gd name="T114" fmla="*/ 109 w 181"/>
                <a:gd name="T115" fmla="*/ 138 h 181"/>
                <a:gd name="T116" fmla="*/ 85 w 181"/>
                <a:gd name="T117" fmla="*/ 126 h 181"/>
                <a:gd name="T118" fmla="*/ 19 w 181"/>
                <a:gd name="T119" fmla="*/ 42 h 1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1" h="181">
                  <a:moveTo>
                    <a:pt x="19" y="42"/>
                  </a:moveTo>
                  <a:lnTo>
                    <a:pt x="19" y="37"/>
                  </a:lnTo>
                  <a:lnTo>
                    <a:pt x="18" y="22"/>
                  </a:lnTo>
                  <a:lnTo>
                    <a:pt x="17" y="15"/>
                  </a:lnTo>
                  <a:lnTo>
                    <a:pt x="16" y="8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6" y="6"/>
                  </a:lnTo>
                  <a:lnTo>
                    <a:pt x="4" y="7"/>
                  </a:lnTo>
                  <a:lnTo>
                    <a:pt x="2" y="9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1" y="17"/>
                  </a:lnTo>
                  <a:lnTo>
                    <a:pt x="4" y="22"/>
                  </a:lnTo>
                  <a:lnTo>
                    <a:pt x="9" y="26"/>
                  </a:lnTo>
                  <a:lnTo>
                    <a:pt x="9" y="30"/>
                  </a:lnTo>
                  <a:lnTo>
                    <a:pt x="11" y="40"/>
                  </a:lnTo>
                  <a:lnTo>
                    <a:pt x="12" y="47"/>
                  </a:lnTo>
                  <a:lnTo>
                    <a:pt x="17" y="56"/>
                  </a:lnTo>
                  <a:lnTo>
                    <a:pt x="22" y="68"/>
                  </a:lnTo>
                  <a:lnTo>
                    <a:pt x="30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43" y="94"/>
                  </a:lnTo>
                  <a:lnTo>
                    <a:pt x="48" y="96"/>
                  </a:lnTo>
                  <a:lnTo>
                    <a:pt x="57" y="101"/>
                  </a:lnTo>
                  <a:lnTo>
                    <a:pt x="61" y="104"/>
                  </a:lnTo>
                  <a:lnTo>
                    <a:pt x="63" y="108"/>
                  </a:lnTo>
                  <a:lnTo>
                    <a:pt x="65" y="115"/>
                  </a:lnTo>
                  <a:lnTo>
                    <a:pt x="69" y="121"/>
                  </a:lnTo>
                  <a:lnTo>
                    <a:pt x="77" y="132"/>
                  </a:lnTo>
                  <a:lnTo>
                    <a:pt x="83" y="138"/>
                  </a:lnTo>
                  <a:lnTo>
                    <a:pt x="94" y="146"/>
                  </a:lnTo>
                  <a:lnTo>
                    <a:pt x="108" y="154"/>
                  </a:lnTo>
                  <a:lnTo>
                    <a:pt x="111" y="157"/>
                  </a:lnTo>
                  <a:lnTo>
                    <a:pt x="122" y="166"/>
                  </a:lnTo>
                  <a:lnTo>
                    <a:pt x="130" y="171"/>
                  </a:lnTo>
                  <a:lnTo>
                    <a:pt x="140" y="175"/>
                  </a:lnTo>
                  <a:lnTo>
                    <a:pt x="150" y="179"/>
                  </a:lnTo>
                  <a:lnTo>
                    <a:pt x="161" y="181"/>
                  </a:lnTo>
                  <a:lnTo>
                    <a:pt x="165" y="179"/>
                  </a:lnTo>
                  <a:lnTo>
                    <a:pt x="174" y="173"/>
                  </a:lnTo>
                  <a:lnTo>
                    <a:pt x="177" y="170"/>
                  </a:lnTo>
                  <a:lnTo>
                    <a:pt x="180" y="166"/>
                  </a:lnTo>
                  <a:lnTo>
                    <a:pt x="181" y="163"/>
                  </a:lnTo>
                  <a:lnTo>
                    <a:pt x="180" y="162"/>
                  </a:lnTo>
                  <a:lnTo>
                    <a:pt x="179" y="162"/>
                  </a:lnTo>
                  <a:lnTo>
                    <a:pt x="167" y="162"/>
                  </a:lnTo>
                  <a:lnTo>
                    <a:pt x="157" y="163"/>
                  </a:lnTo>
                  <a:lnTo>
                    <a:pt x="150" y="164"/>
                  </a:lnTo>
                  <a:lnTo>
                    <a:pt x="138" y="156"/>
                  </a:lnTo>
                  <a:lnTo>
                    <a:pt x="126" y="147"/>
                  </a:lnTo>
                  <a:lnTo>
                    <a:pt x="109" y="138"/>
                  </a:lnTo>
                  <a:lnTo>
                    <a:pt x="85" y="126"/>
                  </a:lnTo>
                  <a:lnTo>
                    <a:pt x="19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93" name="Freeform 643"/>
          <p:cNvSpPr>
            <a:spLocks/>
          </p:cNvSpPr>
          <p:nvPr/>
        </p:nvSpPr>
        <p:spPr bwMode="auto">
          <a:xfrm>
            <a:off x="6180138" y="3036888"/>
            <a:ext cx="1587" cy="1587"/>
          </a:xfrm>
          <a:custGeom>
            <a:avLst/>
            <a:gdLst>
              <a:gd name="T0" fmla="*/ 0 w 1"/>
              <a:gd name="T1" fmla="*/ 0 h 1"/>
              <a:gd name="T2" fmla="*/ 1587 w 1"/>
              <a:gd name="T3" fmla="*/ 1587 h 1"/>
              <a:gd name="T4" fmla="*/ 1587 w 1"/>
              <a:gd name="T5" fmla="*/ 0 h 1"/>
              <a:gd name="T6" fmla="*/ 0 w 1"/>
              <a:gd name="T7" fmla="*/ 0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1" y="1"/>
                </a:lnTo>
                <a:lnTo>
                  <a:pt x="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94" name="Group 644"/>
          <p:cNvGrpSpPr>
            <a:grpSpLocks/>
          </p:cNvGrpSpPr>
          <p:nvPr/>
        </p:nvGrpSpPr>
        <p:grpSpPr bwMode="auto">
          <a:xfrm>
            <a:off x="5942013" y="2700338"/>
            <a:ext cx="466725" cy="454025"/>
            <a:chOff x="3743" y="1701"/>
            <a:chExt cx="294" cy="286"/>
          </a:xfrm>
        </p:grpSpPr>
        <p:sp>
          <p:nvSpPr>
            <p:cNvPr id="5430" name="Freeform 645"/>
            <p:cNvSpPr>
              <a:spLocks/>
            </p:cNvSpPr>
            <p:nvPr/>
          </p:nvSpPr>
          <p:spPr bwMode="auto">
            <a:xfrm>
              <a:off x="3743" y="1701"/>
              <a:ext cx="294" cy="286"/>
            </a:xfrm>
            <a:custGeom>
              <a:avLst/>
              <a:gdLst>
                <a:gd name="T0" fmla="*/ 191 w 294"/>
                <a:gd name="T1" fmla="*/ 270 h 286"/>
                <a:gd name="T2" fmla="*/ 167 w 294"/>
                <a:gd name="T3" fmla="*/ 283 h 286"/>
                <a:gd name="T4" fmla="*/ 157 w 294"/>
                <a:gd name="T5" fmla="*/ 286 h 286"/>
                <a:gd name="T6" fmla="*/ 151 w 294"/>
                <a:gd name="T7" fmla="*/ 285 h 286"/>
                <a:gd name="T8" fmla="*/ 139 w 294"/>
                <a:gd name="T9" fmla="*/ 279 h 286"/>
                <a:gd name="T10" fmla="*/ 127 w 294"/>
                <a:gd name="T11" fmla="*/ 277 h 286"/>
                <a:gd name="T12" fmla="*/ 120 w 294"/>
                <a:gd name="T13" fmla="*/ 277 h 286"/>
                <a:gd name="T14" fmla="*/ 107 w 294"/>
                <a:gd name="T15" fmla="*/ 272 h 286"/>
                <a:gd name="T16" fmla="*/ 99 w 294"/>
                <a:gd name="T17" fmla="*/ 265 h 286"/>
                <a:gd name="T18" fmla="*/ 89 w 294"/>
                <a:gd name="T19" fmla="*/ 257 h 286"/>
                <a:gd name="T20" fmla="*/ 59 w 294"/>
                <a:gd name="T21" fmla="*/ 248 h 286"/>
                <a:gd name="T22" fmla="*/ 42 w 294"/>
                <a:gd name="T23" fmla="*/ 239 h 286"/>
                <a:gd name="T24" fmla="*/ 36 w 294"/>
                <a:gd name="T25" fmla="*/ 233 h 286"/>
                <a:gd name="T26" fmla="*/ 24 w 294"/>
                <a:gd name="T27" fmla="*/ 232 h 286"/>
                <a:gd name="T28" fmla="*/ 12 w 294"/>
                <a:gd name="T29" fmla="*/ 226 h 286"/>
                <a:gd name="T30" fmla="*/ 3 w 294"/>
                <a:gd name="T31" fmla="*/ 216 h 286"/>
                <a:gd name="T32" fmla="*/ 1 w 294"/>
                <a:gd name="T33" fmla="*/ 206 h 286"/>
                <a:gd name="T34" fmla="*/ 0 w 294"/>
                <a:gd name="T35" fmla="*/ 189 h 286"/>
                <a:gd name="T36" fmla="*/ 4 w 294"/>
                <a:gd name="T37" fmla="*/ 165 h 286"/>
                <a:gd name="T38" fmla="*/ 10 w 294"/>
                <a:gd name="T39" fmla="*/ 127 h 286"/>
                <a:gd name="T40" fmla="*/ 10 w 294"/>
                <a:gd name="T41" fmla="*/ 115 h 286"/>
                <a:gd name="T42" fmla="*/ 14 w 294"/>
                <a:gd name="T43" fmla="*/ 95 h 286"/>
                <a:gd name="T44" fmla="*/ 21 w 294"/>
                <a:gd name="T45" fmla="*/ 79 h 286"/>
                <a:gd name="T46" fmla="*/ 33 w 294"/>
                <a:gd name="T47" fmla="*/ 61 h 286"/>
                <a:gd name="T48" fmla="*/ 51 w 294"/>
                <a:gd name="T49" fmla="*/ 44 h 286"/>
                <a:gd name="T50" fmla="*/ 77 w 294"/>
                <a:gd name="T51" fmla="*/ 29 h 286"/>
                <a:gd name="T52" fmla="*/ 98 w 294"/>
                <a:gd name="T53" fmla="*/ 19 h 286"/>
                <a:gd name="T54" fmla="*/ 110 w 294"/>
                <a:gd name="T55" fmla="*/ 10 h 286"/>
                <a:gd name="T56" fmla="*/ 132 w 294"/>
                <a:gd name="T57" fmla="*/ 2 h 286"/>
                <a:gd name="T58" fmla="*/ 159 w 294"/>
                <a:gd name="T59" fmla="*/ 0 h 286"/>
                <a:gd name="T60" fmla="*/ 177 w 294"/>
                <a:gd name="T61" fmla="*/ 2 h 286"/>
                <a:gd name="T62" fmla="*/ 197 w 294"/>
                <a:gd name="T63" fmla="*/ 11 h 286"/>
                <a:gd name="T64" fmla="*/ 215 w 294"/>
                <a:gd name="T65" fmla="*/ 27 h 286"/>
                <a:gd name="T66" fmla="*/ 226 w 294"/>
                <a:gd name="T67" fmla="*/ 42 h 286"/>
                <a:gd name="T68" fmla="*/ 238 w 294"/>
                <a:gd name="T69" fmla="*/ 63 h 286"/>
                <a:gd name="T70" fmla="*/ 249 w 294"/>
                <a:gd name="T71" fmla="*/ 80 h 286"/>
                <a:gd name="T72" fmla="*/ 265 w 294"/>
                <a:gd name="T73" fmla="*/ 94 h 286"/>
                <a:gd name="T74" fmla="*/ 276 w 294"/>
                <a:gd name="T75" fmla="*/ 106 h 286"/>
                <a:gd name="T76" fmla="*/ 286 w 294"/>
                <a:gd name="T77" fmla="*/ 130 h 286"/>
                <a:gd name="T78" fmla="*/ 289 w 294"/>
                <a:gd name="T79" fmla="*/ 151 h 286"/>
                <a:gd name="T80" fmla="*/ 287 w 294"/>
                <a:gd name="T81" fmla="*/ 167 h 286"/>
                <a:gd name="T82" fmla="*/ 293 w 294"/>
                <a:gd name="T83" fmla="*/ 177 h 286"/>
                <a:gd name="T84" fmla="*/ 293 w 294"/>
                <a:gd name="T85" fmla="*/ 185 h 286"/>
                <a:gd name="T86" fmla="*/ 286 w 294"/>
                <a:gd name="T87" fmla="*/ 192 h 286"/>
                <a:gd name="T88" fmla="*/ 279 w 294"/>
                <a:gd name="T89" fmla="*/ 198 h 286"/>
                <a:gd name="T90" fmla="*/ 277 w 294"/>
                <a:gd name="T91" fmla="*/ 196 h 286"/>
                <a:gd name="T92" fmla="*/ 275 w 294"/>
                <a:gd name="T93" fmla="*/ 201 h 286"/>
                <a:gd name="T94" fmla="*/ 272 w 294"/>
                <a:gd name="T95" fmla="*/ 201 h 286"/>
                <a:gd name="T96" fmla="*/ 265 w 294"/>
                <a:gd name="T97" fmla="*/ 238 h 286"/>
                <a:gd name="T98" fmla="*/ 260 w 294"/>
                <a:gd name="T99" fmla="*/ 249 h 286"/>
                <a:gd name="T100" fmla="*/ 258 w 294"/>
                <a:gd name="T101" fmla="*/ 254 h 286"/>
                <a:gd name="T102" fmla="*/ 249 w 294"/>
                <a:gd name="T103" fmla="*/ 261 h 286"/>
                <a:gd name="T104" fmla="*/ 239 w 294"/>
                <a:gd name="T105" fmla="*/ 261 h 286"/>
                <a:gd name="T106" fmla="*/ 226 w 294"/>
                <a:gd name="T107" fmla="*/ 270 h 286"/>
                <a:gd name="T108" fmla="*/ 220 w 294"/>
                <a:gd name="T109" fmla="*/ 275 h 286"/>
                <a:gd name="T110" fmla="*/ 210 w 294"/>
                <a:gd name="T111" fmla="*/ 277 h 286"/>
                <a:gd name="T112" fmla="*/ 203 w 294"/>
                <a:gd name="T113" fmla="*/ 275 h 286"/>
                <a:gd name="T114" fmla="*/ 199 w 294"/>
                <a:gd name="T115" fmla="*/ 269 h 28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94" h="286">
                  <a:moveTo>
                    <a:pt x="198" y="265"/>
                  </a:moveTo>
                  <a:lnTo>
                    <a:pt x="191" y="270"/>
                  </a:lnTo>
                  <a:lnTo>
                    <a:pt x="176" y="279"/>
                  </a:lnTo>
                  <a:lnTo>
                    <a:pt x="167" y="283"/>
                  </a:lnTo>
                  <a:lnTo>
                    <a:pt x="160" y="286"/>
                  </a:lnTo>
                  <a:lnTo>
                    <a:pt x="157" y="286"/>
                  </a:lnTo>
                  <a:lnTo>
                    <a:pt x="153" y="286"/>
                  </a:lnTo>
                  <a:lnTo>
                    <a:pt x="151" y="285"/>
                  </a:lnTo>
                  <a:lnTo>
                    <a:pt x="150" y="284"/>
                  </a:lnTo>
                  <a:lnTo>
                    <a:pt x="139" y="279"/>
                  </a:lnTo>
                  <a:lnTo>
                    <a:pt x="130" y="277"/>
                  </a:lnTo>
                  <a:lnTo>
                    <a:pt x="127" y="277"/>
                  </a:lnTo>
                  <a:lnTo>
                    <a:pt x="123" y="277"/>
                  </a:lnTo>
                  <a:lnTo>
                    <a:pt x="120" y="277"/>
                  </a:lnTo>
                  <a:lnTo>
                    <a:pt x="112" y="275"/>
                  </a:lnTo>
                  <a:lnTo>
                    <a:pt x="107" y="272"/>
                  </a:lnTo>
                  <a:lnTo>
                    <a:pt x="103" y="270"/>
                  </a:lnTo>
                  <a:lnTo>
                    <a:pt x="99" y="265"/>
                  </a:lnTo>
                  <a:lnTo>
                    <a:pt x="98" y="259"/>
                  </a:lnTo>
                  <a:lnTo>
                    <a:pt x="89" y="257"/>
                  </a:lnTo>
                  <a:lnTo>
                    <a:pt x="71" y="252"/>
                  </a:lnTo>
                  <a:lnTo>
                    <a:pt x="59" y="248"/>
                  </a:lnTo>
                  <a:lnTo>
                    <a:pt x="50" y="244"/>
                  </a:lnTo>
                  <a:lnTo>
                    <a:pt x="42" y="239"/>
                  </a:lnTo>
                  <a:lnTo>
                    <a:pt x="39" y="236"/>
                  </a:lnTo>
                  <a:lnTo>
                    <a:pt x="36" y="233"/>
                  </a:lnTo>
                  <a:lnTo>
                    <a:pt x="33" y="233"/>
                  </a:lnTo>
                  <a:lnTo>
                    <a:pt x="24" y="232"/>
                  </a:lnTo>
                  <a:lnTo>
                    <a:pt x="18" y="230"/>
                  </a:lnTo>
                  <a:lnTo>
                    <a:pt x="12" y="226"/>
                  </a:lnTo>
                  <a:lnTo>
                    <a:pt x="8" y="223"/>
                  </a:lnTo>
                  <a:lnTo>
                    <a:pt x="3" y="216"/>
                  </a:lnTo>
                  <a:lnTo>
                    <a:pt x="2" y="212"/>
                  </a:lnTo>
                  <a:lnTo>
                    <a:pt x="1" y="206"/>
                  </a:lnTo>
                  <a:lnTo>
                    <a:pt x="0" y="198"/>
                  </a:lnTo>
                  <a:lnTo>
                    <a:pt x="0" y="189"/>
                  </a:lnTo>
                  <a:lnTo>
                    <a:pt x="1" y="177"/>
                  </a:lnTo>
                  <a:lnTo>
                    <a:pt x="4" y="165"/>
                  </a:lnTo>
                  <a:lnTo>
                    <a:pt x="10" y="151"/>
                  </a:lnTo>
                  <a:lnTo>
                    <a:pt x="10" y="127"/>
                  </a:lnTo>
                  <a:lnTo>
                    <a:pt x="10" y="123"/>
                  </a:lnTo>
                  <a:lnTo>
                    <a:pt x="10" y="115"/>
                  </a:lnTo>
                  <a:lnTo>
                    <a:pt x="12" y="103"/>
                  </a:lnTo>
                  <a:lnTo>
                    <a:pt x="14" y="95"/>
                  </a:lnTo>
                  <a:lnTo>
                    <a:pt x="17" y="87"/>
                  </a:lnTo>
                  <a:lnTo>
                    <a:pt x="21" y="79"/>
                  </a:lnTo>
                  <a:lnTo>
                    <a:pt x="26" y="70"/>
                  </a:lnTo>
                  <a:lnTo>
                    <a:pt x="33" y="61"/>
                  </a:lnTo>
                  <a:lnTo>
                    <a:pt x="42" y="53"/>
                  </a:lnTo>
                  <a:lnTo>
                    <a:pt x="51" y="44"/>
                  </a:lnTo>
                  <a:lnTo>
                    <a:pt x="64" y="37"/>
                  </a:lnTo>
                  <a:lnTo>
                    <a:pt x="77" y="29"/>
                  </a:lnTo>
                  <a:lnTo>
                    <a:pt x="95" y="24"/>
                  </a:lnTo>
                  <a:lnTo>
                    <a:pt x="98" y="19"/>
                  </a:lnTo>
                  <a:lnTo>
                    <a:pt x="103" y="15"/>
                  </a:lnTo>
                  <a:lnTo>
                    <a:pt x="110" y="10"/>
                  </a:lnTo>
                  <a:lnTo>
                    <a:pt x="119" y="5"/>
                  </a:lnTo>
                  <a:lnTo>
                    <a:pt x="132" y="2"/>
                  </a:lnTo>
                  <a:lnTo>
                    <a:pt x="149" y="0"/>
                  </a:lnTo>
                  <a:lnTo>
                    <a:pt x="159" y="0"/>
                  </a:lnTo>
                  <a:lnTo>
                    <a:pt x="169" y="0"/>
                  </a:lnTo>
                  <a:lnTo>
                    <a:pt x="177" y="2"/>
                  </a:lnTo>
                  <a:lnTo>
                    <a:pt x="186" y="5"/>
                  </a:lnTo>
                  <a:lnTo>
                    <a:pt x="197" y="11"/>
                  </a:lnTo>
                  <a:lnTo>
                    <a:pt x="209" y="21"/>
                  </a:lnTo>
                  <a:lnTo>
                    <a:pt x="215" y="27"/>
                  </a:lnTo>
                  <a:lnTo>
                    <a:pt x="221" y="34"/>
                  </a:lnTo>
                  <a:lnTo>
                    <a:pt x="226" y="42"/>
                  </a:lnTo>
                  <a:lnTo>
                    <a:pt x="232" y="52"/>
                  </a:lnTo>
                  <a:lnTo>
                    <a:pt x="238" y="63"/>
                  </a:lnTo>
                  <a:lnTo>
                    <a:pt x="242" y="75"/>
                  </a:lnTo>
                  <a:lnTo>
                    <a:pt x="249" y="80"/>
                  </a:lnTo>
                  <a:lnTo>
                    <a:pt x="256" y="86"/>
                  </a:lnTo>
                  <a:lnTo>
                    <a:pt x="265" y="94"/>
                  </a:lnTo>
                  <a:lnTo>
                    <a:pt x="271" y="100"/>
                  </a:lnTo>
                  <a:lnTo>
                    <a:pt x="276" y="106"/>
                  </a:lnTo>
                  <a:lnTo>
                    <a:pt x="283" y="119"/>
                  </a:lnTo>
                  <a:lnTo>
                    <a:pt x="286" y="130"/>
                  </a:lnTo>
                  <a:lnTo>
                    <a:pt x="288" y="142"/>
                  </a:lnTo>
                  <a:lnTo>
                    <a:pt x="289" y="151"/>
                  </a:lnTo>
                  <a:lnTo>
                    <a:pt x="288" y="159"/>
                  </a:lnTo>
                  <a:lnTo>
                    <a:pt x="287" y="167"/>
                  </a:lnTo>
                  <a:lnTo>
                    <a:pt x="289" y="169"/>
                  </a:lnTo>
                  <a:lnTo>
                    <a:pt x="293" y="177"/>
                  </a:lnTo>
                  <a:lnTo>
                    <a:pt x="294" y="181"/>
                  </a:lnTo>
                  <a:lnTo>
                    <a:pt x="293" y="185"/>
                  </a:lnTo>
                  <a:lnTo>
                    <a:pt x="291" y="189"/>
                  </a:lnTo>
                  <a:lnTo>
                    <a:pt x="286" y="192"/>
                  </a:lnTo>
                  <a:lnTo>
                    <a:pt x="283" y="197"/>
                  </a:lnTo>
                  <a:lnTo>
                    <a:pt x="279" y="198"/>
                  </a:lnTo>
                  <a:lnTo>
                    <a:pt x="278" y="198"/>
                  </a:lnTo>
                  <a:lnTo>
                    <a:pt x="277" y="196"/>
                  </a:lnTo>
                  <a:lnTo>
                    <a:pt x="276" y="200"/>
                  </a:lnTo>
                  <a:lnTo>
                    <a:pt x="275" y="201"/>
                  </a:lnTo>
                  <a:lnTo>
                    <a:pt x="273" y="202"/>
                  </a:lnTo>
                  <a:lnTo>
                    <a:pt x="272" y="201"/>
                  </a:lnTo>
                  <a:lnTo>
                    <a:pt x="269" y="222"/>
                  </a:lnTo>
                  <a:lnTo>
                    <a:pt x="265" y="238"/>
                  </a:lnTo>
                  <a:lnTo>
                    <a:pt x="262" y="245"/>
                  </a:lnTo>
                  <a:lnTo>
                    <a:pt x="260" y="249"/>
                  </a:lnTo>
                  <a:lnTo>
                    <a:pt x="260" y="251"/>
                  </a:lnTo>
                  <a:lnTo>
                    <a:pt x="258" y="254"/>
                  </a:lnTo>
                  <a:lnTo>
                    <a:pt x="255" y="257"/>
                  </a:lnTo>
                  <a:lnTo>
                    <a:pt x="249" y="261"/>
                  </a:lnTo>
                  <a:lnTo>
                    <a:pt x="244" y="261"/>
                  </a:lnTo>
                  <a:lnTo>
                    <a:pt x="239" y="261"/>
                  </a:lnTo>
                  <a:lnTo>
                    <a:pt x="236" y="261"/>
                  </a:lnTo>
                  <a:lnTo>
                    <a:pt x="226" y="270"/>
                  </a:lnTo>
                  <a:lnTo>
                    <a:pt x="223" y="272"/>
                  </a:lnTo>
                  <a:lnTo>
                    <a:pt x="220" y="275"/>
                  </a:lnTo>
                  <a:lnTo>
                    <a:pt x="215" y="277"/>
                  </a:lnTo>
                  <a:lnTo>
                    <a:pt x="210" y="277"/>
                  </a:lnTo>
                  <a:lnTo>
                    <a:pt x="205" y="276"/>
                  </a:lnTo>
                  <a:lnTo>
                    <a:pt x="203" y="275"/>
                  </a:lnTo>
                  <a:lnTo>
                    <a:pt x="201" y="272"/>
                  </a:lnTo>
                  <a:lnTo>
                    <a:pt x="199" y="269"/>
                  </a:lnTo>
                  <a:lnTo>
                    <a:pt x="198" y="2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1" name="Freeform 646"/>
            <p:cNvSpPr>
              <a:spLocks/>
            </p:cNvSpPr>
            <p:nvPr/>
          </p:nvSpPr>
          <p:spPr bwMode="auto">
            <a:xfrm>
              <a:off x="3795" y="1875"/>
              <a:ext cx="38" cy="75"/>
            </a:xfrm>
            <a:custGeom>
              <a:avLst/>
              <a:gdLst>
                <a:gd name="T0" fmla="*/ 38 w 38"/>
                <a:gd name="T1" fmla="*/ 75 h 75"/>
                <a:gd name="T2" fmla="*/ 32 w 38"/>
                <a:gd name="T3" fmla="*/ 70 h 75"/>
                <a:gd name="T4" fmla="*/ 27 w 38"/>
                <a:gd name="T5" fmla="*/ 63 h 75"/>
                <a:gd name="T6" fmla="*/ 21 w 38"/>
                <a:gd name="T7" fmla="*/ 55 h 75"/>
                <a:gd name="T8" fmla="*/ 15 w 38"/>
                <a:gd name="T9" fmla="*/ 44 h 75"/>
                <a:gd name="T10" fmla="*/ 11 w 38"/>
                <a:gd name="T11" fmla="*/ 34 h 75"/>
                <a:gd name="T12" fmla="*/ 9 w 38"/>
                <a:gd name="T13" fmla="*/ 28 h 75"/>
                <a:gd name="T14" fmla="*/ 9 w 38"/>
                <a:gd name="T15" fmla="*/ 24 h 75"/>
                <a:gd name="T16" fmla="*/ 11 w 38"/>
                <a:gd name="T17" fmla="*/ 18 h 75"/>
                <a:gd name="T18" fmla="*/ 12 w 38"/>
                <a:gd name="T19" fmla="*/ 12 h 75"/>
                <a:gd name="T20" fmla="*/ 19 w 38"/>
                <a:gd name="T21" fmla="*/ 0 h 75"/>
                <a:gd name="T22" fmla="*/ 16 w 38"/>
                <a:gd name="T23" fmla="*/ 1 h 75"/>
                <a:gd name="T24" fmla="*/ 11 w 38"/>
                <a:gd name="T25" fmla="*/ 7 h 75"/>
                <a:gd name="T26" fmla="*/ 7 w 38"/>
                <a:gd name="T27" fmla="*/ 11 h 75"/>
                <a:gd name="T28" fmla="*/ 4 w 38"/>
                <a:gd name="T29" fmla="*/ 16 h 75"/>
                <a:gd name="T30" fmla="*/ 1 w 38"/>
                <a:gd name="T31" fmla="*/ 22 h 75"/>
                <a:gd name="T32" fmla="*/ 0 w 38"/>
                <a:gd name="T33" fmla="*/ 28 h 75"/>
                <a:gd name="T34" fmla="*/ 1 w 38"/>
                <a:gd name="T35" fmla="*/ 34 h 75"/>
                <a:gd name="T36" fmla="*/ 3 w 38"/>
                <a:gd name="T37" fmla="*/ 40 h 75"/>
                <a:gd name="T38" fmla="*/ 6 w 38"/>
                <a:gd name="T39" fmla="*/ 46 h 75"/>
                <a:gd name="T40" fmla="*/ 11 w 38"/>
                <a:gd name="T41" fmla="*/ 52 h 75"/>
                <a:gd name="T42" fmla="*/ 17 w 38"/>
                <a:gd name="T43" fmla="*/ 59 h 75"/>
                <a:gd name="T44" fmla="*/ 27 w 38"/>
                <a:gd name="T45" fmla="*/ 67 h 75"/>
                <a:gd name="T46" fmla="*/ 38 w 38"/>
                <a:gd name="T47" fmla="*/ 75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8" h="75">
                  <a:moveTo>
                    <a:pt x="38" y="75"/>
                  </a:moveTo>
                  <a:lnTo>
                    <a:pt x="32" y="70"/>
                  </a:lnTo>
                  <a:lnTo>
                    <a:pt x="27" y="63"/>
                  </a:lnTo>
                  <a:lnTo>
                    <a:pt x="21" y="55"/>
                  </a:lnTo>
                  <a:lnTo>
                    <a:pt x="15" y="44"/>
                  </a:lnTo>
                  <a:lnTo>
                    <a:pt x="11" y="34"/>
                  </a:lnTo>
                  <a:lnTo>
                    <a:pt x="9" y="28"/>
                  </a:lnTo>
                  <a:lnTo>
                    <a:pt x="9" y="24"/>
                  </a:lnTo>
                  <a:lnTo>
                    <a:pt x="11" y="18"/>
                  </a:lnTo>
                  <a:lnTo>
                    <a:pt x="12" y="12"/>
                  </a:lnTo>
                  <a:lnTo>
                    <a:pt x="19" y="0"/>
                  </a:lnTo>
                  <a:lnTo>
                    <a:pt x="16" y="1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6"/>
                  </a:lnTo>
                  <a:lnTo>
                    <a:pt x="1" y="22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1" y="52"/>
                  </a:lnTo>
                  <a:lnTo>
                    <a:pt x="17" y="59"/>
                  </a:lnTo>
                  <a:lnTo>
                    <a:pt x="27" y="67"/>
                  </a:lnTo>
                  <a:lnTo>
                    <a:pt x="38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2" name="Freeform 647"/>
            <p:cNvSpPr>
              <a:spLocks/>
            </p:cNvSpPr>
            <p:nvPr/>
          </p:nvSpPr>
          <p:spPr bwMode="auto">
            <a:xfrm>
              <a:off x="3787" y="1827"/>
              <a:ext cx="220" cy="130"/>
            </a:xfrm>
            <a:custGeom>
              <a:avLst/>
              <a:gdLst>
                <a:gd name="T0" fmla="*/ 11 w 220"/>
                <a:gd name="T1" fmla="*/ 49 h 130"/>
                <a:gd name="T2" fmla="*/ 59 w 220"/>
                <a:gd name="T3" fmla="*/ 19 h 130"/>
                <a:gd name="T4" fmla="*/ 76 w 220"/>
                <a:gd name="T5" fmla="*/ 11 h 130"/>
                <a:gd name="T6" fmla="*/ 92 w 220"/>
                <a:gd name="T7" fmla="*/ 17 h 130"/>
                <a:gd name="T8" fmla="*/ 153 w 220"/>
                <a:gd name="T9" fmla="*/ 35 h 130"/>
                <a:gd name="T10" fmla="*/ 192 w 220"/>
                <a:gd name="T11" fmla="*/ 56 h 130"/>
                <a:gd name="T12" fmla="*/ 204 w 220"/>
                <a:gd name="T13" fmla="*/ 78 h 130"/>
                <a:gd name="T14" fmla="*/ 210 w 220"/>
                <a:gd name="T15" fmla="*/ 97 h 130"/>
                <a:gd name="T16" fmla="*/ 211 w 220"/>
                <a:gd name="T17" fmla="*/ 110 h 130"/>
                <a:gd name="T18" fmla="*/ 205 w 220"/>
                <a:gd name="T19" fmla="*/ 119 h 130"/>
                <a:gd name="T20" fmla="*/ 193 w 220"/>
                <a:gd name="T21" fmla="*/ 125 h 130"/>
                <a:gd name="T22" fmla="*/ 184 w 220"/>
                <a:gd name="T23" fmla="*/ 128 h 130"/>
                <a:gd name="T24" fmla="*/ 192 w 220"/>
                <a:gd name="T25" fmla="*/ 129 h 130"/>
                <a:gd name="T26" fmla="*/ 203 w 220"/>
                <a:gd name="T27" fmla="*/ 129 h 130"/>
                <a:gd name="T28" fmla="*/ 212 w 220"/>
                <a:gd name="T29" fmla="*/ 123 h 130"/>
                <a:gd name="T30" fmla="*/ 214 w 220"/>
                <a:gd name="T31" fmla="*/ 117 h 130"/>
                <a:gd name="T32" fmla="*/ 219 w 220"/>
                <a:gd name="T33" fmla="*/ 110 h 130"/>
                <a:gd name="T34" fmla="*/ 220 w 220"/>
                <a:gd name="T35" fmla="*/ 96 h 130"/>
                <a:gd name="T36" fmla="*/ 212 w 220"/>
                <a:gd name="T37" fmla="*/ 74 h 130"/>
                <a:gd name="T38" fmla="*/ 204 w 220"/>
                <a:gd name="T39" fmla="*/ 59 h 130"/>
                <a:gd name="T40" fmla="*/ 202 w 220"/>
                <a:gd name="T41" fmla="*/ 56 h 130"/>
                <a:gd name="T42" fmla="*/ 194 w 220"/>
                <a:gd name="T43" fmla="*/ 50 h 130"/>
                <a:gd name="T44" fmla="*/ 176 w 220"/>
                <a:gd name="T45" fmla="*/ 42 h 130"/>
                <a:gd name="T46" fmla="*/ 140 w 220"/>
                <a:gd name="T47" fmla="*/ 19 h 130"/>
                <a:gd name="T48" fmla="*/ 118 w 220"/>
                <a:gd name="T49" fmla="*/ 16 h 130"/>
                <a:gd name="T50" fmla="*/ 100 w 220"/>
                <a:gd name="T51" fmla="*/ 11 h 130"/>
                <a:gd name="T52" fmla="*/ 84 w 220"/>
                <a:gd name="T53" fmla="*/ 3 h 130"/>
                <a:gd name="T54" fmla="*/ 75 w 220"/>
                <a:gd name="T55" fmla="*/ 0 h 130"/>
                <a:gd name="T56" fmla="*/ 64 w 220"/>
                <a:gd name="T57" fmla="*/ 2 h 130"/>
                <a:gd name="T58" fmla="*/ 45 w 220"/>
                <a:gd name="T59" fmla="*/ 12 h 130"/>
                <a:gd name="T60" fmla="*/ 17 w 220"/>
                <a:gd name="T61" fmla="*/ 35 h 130"/>
                <a:gd name="T62" fmla="*/ 1 w 220"/>
                <a:gd name="T63" fmla="*/ 52 h 130"/>
                <a:gd name="T64" fmla="*/ 1 w 220"/>
                <a:gd name="T65" fmla="*/ 56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0" h="130">
                  <a:moveTo>
                    <a:pt x="1" y="56"/>
                  </a:moveTo>
                  <a:lnTo>
                    <a:pt x="11" y="49"/>
                  </a:lnTo>
                  <a:lnTo>
                    <a:pt x="44" y="27"/>
                  </a:lnTo>
                  <a:lnTo>
                    <a:pt x="59" y="19"/>
                  </a:lnTo>
                  <a:lnTo>
                    <a:pt x="70" y="13"/>
                  </a:lnTo>
                  <a:lnTo>
                    <a:pt x="76" y="11"/>
                  </a:lnTo>
                  <a:lnTo>
                    <a:pt x="80" y="11"/>
                  </a:lnTo>
                  <a:lnTo>
                    <a:pt x="92" y="17"/>
                  </a:lnTo>
                  <a:lnTo>
                    <a:pt x="111" y="25"/>
                  </a:lnTo>
                  <a:lnTo>
                    <a:pt x="153" y="35"/>
                  </a:lnTo>
                  <a:lnTo>
                    <a:pt x="168" y="43"/>
                  </a:lnTo>
                  <a:lnTo>
                    <a:pt x="192" y="56"/>
                  </a:lnTo>
                  <a:lnTo>
                    <a:pt x="198" y="67"/>
                  </a:lnTo>
                  <a:lnTo>
                    <a:pt x="204" y="78"/>
                  </a:lnTo>
                  <a:lnTo>
                    <a:pt x="209" y="91"/>
                  </a:lnTo>
                  <a:lnTo>
                    <a:pt x="210" y="97"/>
                  </a:lnTo>
                  <a:lnTo>
                    <a:pt x="211" y="104"/>
                  </a:lnTo>
                  <a:lnTo>
                    <a:pt x="211" y="110"/>
                  </a:lnTo>
                  <a:lnTo>
                    <a:pt x="209" y="114"/>
                  </a:lnTo>
                  <a:lnTo>
                    <a:pt x="205" y="119"/>
                  </a:lnTo>
                  <a:lnTo>
                    <a:pt x="201" y="122"/>
                  </a:lnTo>
                  <a:lnTo>
                    <a:pt x="193" y="125"/>
                  </a:lnTo>
                  <a:lnTo>
                    <a:pt x="184" y="125"/>
                  </a:lnTo>
                  <a:lnTo>
                    <a:pt x="184" y="128"/>
                  </a:lnTo>
                  <a:lnTo>
                    <a:pt x="187" y="129"/>
                  </a:lnTo>
                  <a:lnTo>
                    <a:pt x="192" y="129"/>
                  </a:lnTo>
                  <a:lnTo>
                    <a:pt x="197" y="130"/>
                  </a:lnTo>
                  <a:lnTo>
                    <a:pt x="203" y="129"/>
                  </a:lnTo>
                  <a:lnTo>
                    <a:pt x="208" y="127"/>
                  </a:lnTo>
                  <a:lnTo>
                    <a:pt x="212" y="123"/>
                  </a:lnTo>
                  <a:lnTo>
                    <a:pt x="213" y="120"/>
                  </a:lnTo>
                  <a:lnTo>
                    <a:pt x="214" y="117"/>
                  </a:lnTo>
                  <a:lnTo>
                    <a:pt x="217" y="113"/>
                  </a:lnTo>
                  <a:lnTo>
                    <a:pt x="219" y="110"/>
                  </a:lnTo>
                  <a:lnTo>
                    <a:pt x="220" y="104"/>
                  </a:lnTo>
                  <a:lnTo>
                    <a:pt x="220" y="96"/>
                  </a:lnTo>
                  <a:lnTo>
                    <a:pt x="218" y="86"/>
                  </a:lnTo>
                  <a:lnTo>
                    <a:pt x="212" y="74"/>
                  </a:lnTo>
                  <a:lnTo>
                    <a:pt x="204" y="60"/>
                  </a:lnTo>
                  <a:lnTo>
                    <a:pt x="204" y="59"/>
                  </a:lnTo>
                  <a:lnTo>
                    <a:pt x="203" y="58"/>
                  </a:lnTo>
                  <a:lnTo>
                    <a:pt x="202" y="56"/>
                  </a:lnTo>
                  <a:lnTo>
                    <a:pt x="198" y="53"/>
                  </a:lnTo>
                  <a:lnTo>
                    <a:pt x="194" y="50"/>
                  </a:lnTo>
                  <a:lnTo>
                    <a:pt x="186" y="47"/>
                  </a:lnTo>
                  <a:lnTo>
                    <a:pt x="176" y="42"/>
                  </a:lnTo>
                  <a:lnTo>
                    <a:pt x="166" y="36"/>
                  </a:lnTo>
                  <a:lnTo>
                    <a:pt x="140" y="19"/>
                  </a:lnTo>
                  <a:lnTo>
                    <a:pt x="133" y="18"/>
                  </a:lnTo>
                  <a:lnTo>
                    <a:pt x="118" y="16"/>
                  </a:lnTo>
                  <a:lnTo>
                    <a:pt x="109" y="13"/>
                  </a:lnTo>
                  <a:lnTo>
                    <a:pt x="100" y="11"/>
                  </a:lnTo>
                  <a:lnTo>
                    <a:pt x="92" y="8"/>
                  </a:lnTo>
                  <a:lnTo>
                    <a:pt x="84" y="3"/>
                  </a:lnTo>
                  <a:lnTo>
                    <a:pt x="78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4" y="2"/>
                  </a:lnTo>
                  <a:lnTo>
                    <a:pt x="59" y="4"/>
                  </a:lnTo>
                  <a:lnTo>
                    <a:pt x="45" y="12"/>
                  </a:lnTo>
                  <a:lnTo>
                    <a:pt x="31" y="24"/>
                  </a:lnTo>
                  <a:lnTo>
                    <a:pt x="17" y="35"/>
                  </a:lnTo>
                  <a:lnTo>
                    <a:pt x="8" y="45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1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3" name="Freeform 648"/>
            <p:cNvSpPr>
              <a:spLocks/>
            </p:cNvSpPr>
            <p:nvPr/>
          </p:nvSpPr>
          <p:spPr bwMode="auto">
            <a:xfrm>
              <a:off x="3845" y="1949"/>
              <a:ext cx="91" cy="27"/>
            </a:xfrm>
            <a:custGeom>
              <a:avLst/>
              <a:gdLst>
                <a:gd name="T0" fmla="*/ 91 w 91"/>
                <a:gd name="T1" fmla="*/ 7 h 27"/>
                <a:gd name="T2" fmla="*/ 91 w 91"/>
                <a:gd name="T3" fmla="*/ 0 h 27"/>
                <a:gd name="T4" fmla="*/ 83 w 91"/>
                <a:gd name="T5" fmla="*/ 5 h 27"/>
                <a:gd name="T6" fmla="*/ 75 w 91"/>
                <a:gd name="T7" fmla="*/ 8 h 27"/>
                <a:gd name="T8" fmla="*/ 64 w 91"/>
                <a:gd name="T9" fmla="*/ 12 h 27"/>
                <a:gd name="T10" fmla="*/ 50 w 91"/>
                <a:gd name="T11" fmla="*/ 15 h 27"/>
                <a:gd name="T12" fmla="*/ 34 w 91"/>
                <a:gd name="T13" fmla="*/ 16 h 27"/>
                <a:gd name="T14" fmla="*/ 26 w 91"/>
                <a:gd name="T15" fmla="*/ 16 h 27"/>
                <a:gd name="T16" fmla="*/ 17 w 91"/>
                <a:gd name="T17" fmla="*/ 15 h 27"/>
                <a:gd name="T18" fmla="*/ 9 w 91"/>
                <a:gd name="T19" fmla="*/ 14 h 27"/>
                <a:gd name="T20" fmla="*/ 0 w 91"/>
                <a:gd name="T21" fmla="*/ 12 h 27"/>
                <a:gd name="T22" fmla="*/ 0 w 91"/>
                <a:gd name="T23" fmla="*/ 13 h 27"/>
                <a:gd name="T24" fmla="*/ 2 w 91"/>
                <a:gd name="T25" fmla="*/ 15 h 27"/>
                <a:gd name="T26" fmla="*/ 4 w 91"/>
                <a:gd name="T27" fmla="*/ 17 h 27"/>
                <a:gd name="T28" fmla="*/ 9 w 91"/>
                <a:gd name="T29" fmla="*/ 19 h 27"/>
                <a:gd name="T30" fmla="*/ 14 w 91"/>
                <a:gd name="T31" fmla="*/ 21 h 27"/>
                <a:gd name="T32" fmla="*/ 22 w 91"/>
                <a:gd name="T33" fmla="*/ 22 h 27"/>
                <a:gd name="T34" fmla="*/ 26 w 91"/>
                <a:gd name="T35" fmla="*/ 22 h 27"/>
                <a:gd name="T36" fmla="*/ 33 w 91"/>
                <a:gd name="T37" fmla="*/ 21 h 27"/>
                <a:gd name="T38" fmla="*/ 42 w 91"/>
                <a:gd name="T39" fmla="*/ 21 h 27"/>
                <a:gd name="T40" fmla="*/ 47 w 91"/>
                <a:gd name="T41" fmla="*/ 22 h 27"/>
                <a:gd name="T42" fmla="*/ 50 w 91"/>
                <a:gd name="T43" fmla="*/ 24 h 27"/>
                <a:gd name="T44" fmla="*/ 53 w 91"/>
                <a:gd name="T45" fmla="*/ 27 h 27"/>
                <a:gd name="T46" fmla="*/ 57 w 91"/>
                <a:gd name="T47" fmla="*/ 27 h 27"/>
                <a:gd name="T48" fmla="*/ 60 w 91"/>
                <a:gd name="T49" fmla="*/ 25 h 27"/>
                <a:gd name="T50" fmla="*/ 91 w 91"/>
                <a:gd name="T51" fmla="*/ 7 h 2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1" h="27">
                  <a:moveTo>
                    <a:pt x="91" y="7"/>
                  </a:moveTo>
                  <a:lnTo>
                    <a:pt x="91" y="0"/>
                  </a:lnTo>
                  <a:lnTo>
                    <a:pt x="83" y="5"/>
                  </a:lnTo>
                  <a:lnTo>
                    <a:pt x="75" y="8"/>
                  </a:lnTo>
                  <a:lnTo>
                    <a:pt x="64" y="12"/>
                  </a:lnTo>
                  <a:lnTo>
                    <a:pt x="50" y="15"/>
                  </a:lnTo>
                  <a:lnTo>
                    <a:pt x="34" y="16"/>
                  </a:lnTo>
                  <a:lnTo>
                    <a:pt x="26" y="16"/>
                  </a:lnTo>
                  <a:lnTo>
                    <a:pt x="17" y="15"/>
                  </a:lnTo>
                  <a:lnTo>
                    <a:pt x="9" y="14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9" y="19"/>
                  </a:lnTo>
                  <a:lnTo>
                    <a:pt x="14" y="21"/>
                  </a:lnTo>
                  <a:lnTo>
                    <a:pt x="22" y="22"/>
                  </a:lnTo>
                  <a:lnTo>
                    <a:pt x="26" y="22"/>
                  </a:lnTo>
                  <a:lnTo>
                    <a:pt x="33" y="21"/>
                  </a:lnTo>
                  <a:lnTo>
                    <a:pt x="42" y="21"/>
                  </a:lnTo>
                  <a:lnTo>
                    <a:pt x="47" y="22"/>
                  </a:lnTo>
                  <a:lnTo>
                    <a:pt x="50" y="24"/>
                  </a:lnTo>
                  <a:lnTo>
                    <a:pt x="53" y="27"/>
                  </a:lnTo>
                  <a:lnTo>
                    <a:pt x="57" y="27"/>
                  </a:lnTo>
                  <a:lnTo>
                    <a:pt x="60" y="25"/>
                  </a:lnTo>
                  <a:lnTo>
                    <a:pt x="91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4" name="Freeform 649"/>
            <p:cNvSpPr>
              <a:spLocks/>
            </p:cNvSpPr>
            <p:nvPr/>
          </p:nvSpPr>
          <p:spPr bwMode="auto">
            <a:xfrm>
              <a:off x="3912" y="1908"/>
              <a:ext cx="12" cy="26"/>
            </a:xfrm>
            <a:custGeom>
              <a:avLst/>
              <a:gdLst>
                <a:gd name="T0" fmla="*/ 6 w 12"/>
                <a:gd name="T1" fmla="*/ 0 h 26"/>
                <a:gd name="T2" fmla="*/ 7 w 12"/>
                <a:gd name="T3" fmla="*/ 7 h 26"/>
                <a:gd name="T4" fmla="*/ 8 w 12"/>
                <a:gd name="T5" fmla="*/ 11 h 26"/>
                <a:gd name="T6" fmla="*/ 7 w 12"/>
                <a:gd name="T7" fmla="*/ 16 h 26"/>
                <a:gd name="T8" fmla="*/ 6 w 12"/>
                <a:gd name="T9" fmla="*/ 19 h 26"/>
                <a:gd name="T10" fmla="*/ 1 w 12"/>
                <a:gd name="T11" fmla="*/ 25 h 26"/>
                <a:gd name="T12" fmla="*/ 0 w 12"/>
                <a:gd name="T13" fmla="*/ 26 h 26"/>
                <a:gd name="T14" fmla="*/ 6 w 12"/>
                <a:gd name="T15" fmla="*/ 23 h 26"/>
                <a:gd name="T16" fmla="*/ 9 w 12"/>
                <a:gd name="T17" fmla="*/ 18 h 26"/>
                <a:gd name="T18" fmla="*/ 12 w 12"/>
                <a:gd name="T19" fmla="*/ 14 h 26"/>
                <a:gd name="T20" fmla="*/ 10 w 12"/>
                <a:gd name="T21" fmla="*/ 9 h 26"/>
                <a:gd name="T22" fmla="*/ 9 w 12"/>
                <a:gd name="T23" fmla="*/ 6 h 26"/>
                <a:gd name="T24" fmla="*/ 7 w 12"/>
                <a:gd name="T25" fmla="*/ 3 h 26"/>
                <a:gd name="T26" fmla="*/ 6 w 12"/>
                <a:gd name="T27" fmla="*/ 0 h 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26">
                  <a:moveTo>
                    <a:pt x="6" y="0"/>
                  </a:moveTo>
                  <a:lnTo>
                    <a:pt x="7" y="7"/>
                  </a:lnTo>
                  <a:lnTo>
                    <a:pt x="8" y="11"/>
                  </a:lnTo>
                  <a:lnTo>
                    <a:pt x="7" y="16"/>
                  </a:lnTo>
                  <a:lnTo>
                    <a:pt x="6" y="19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6" y="23"/>
                  </a:lnTo>
                  <a:lnTo>
                    <a:pt x="9" y="18"/>
                  </a:lnTo>
                  <a:lnTo>
                    <a:pt x="12" y="14"/>
                  </a:lnTo>
                  <a:lnTo>
                    <a:pt x="10" y="9"/>
                  </a:lnTo>
                  <a:lnTo>
                    <a:pt x="9" y="6"/>
                  </a:lnTo>
                  <a:lnTo>
                    <a:pt x="7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5" name="Freeform 650"/>
            <p:cNvSpPr>
              <a:spLocks/>
            </p:cNvSpPr>
            <p:nvPr/>
          </p:nvSpPr>
          <p:spPr bwMode="auto">
            <a:xfrm>
              <a:off x="3822" y="1861"/>
              <a:ext cx="112" cy="53"/>
            </a:xfrm>
            <a:custGeom>
              <a:avLst/>
              <a:gdLst>
                <a:gd name="T0" fmla="*/ 3 w 112"/>
                <a:gd name="T1" fmla="*/ 30 h 53"/>
                <a:gd name="T2" fmla="*/ 11 w 112"/>
                <a:gd name="T3" fmla="*/ 21 h 53"/>
                <a:gd name="T4" fmla="*/ 19 w 112"/>
                <a:gd name="T5" fmla="*/ 14 h 53"/>
                <a:gd name="T6" fmla="*/ 29 w 112"/>
                <a:gd name="T7" fmla="*/ 9 h 53"/>
                <a:gd name="T8" fmla="*/ 40 w 112"/>
                <a:gd name="T9" fmla="*/ 7 h 53"/>
                <a:gd name="T10" fmla="*/ 50 w 112"/>
                <a:gd name="T11" fmla="*/ 6 h 53"/>
                <a:gd name="T12" fmla="*/ 60 w 112"/>
                <a:gd name="T13" fmla="*/ 7 h 53"/>
                <a:gd name="T14" fmla="*/ 71 w 112"/>
                <a:gd name="T15" fmla="*/ 8 h 53"/>
                <a:gd name="T16" fmla="*/ 80 w 112"/>
                <a:gd name="T17" fmla="*/ 10 h 53"/>
                <a:gd name="T18" fmla="*/ 66 w 112"/>
                <a:gd name="T19" fmla="*/ 10 h 53"/>
                <a:gd name="T20" fmla="*/ 60 w 112"/>
                <a:gd name="T21" fmla="*/ 10 h 53"/>
                <a:gd name="T22" fmla="*/ 74 w 112"/>
                <a:gd name="T23" fmla="*/ 19 h 53"/>
                <a:gd name="T24" fmla="*/ 81 w 112"/>
                <a:gd name="T25" fmla="*/ 25 h 53"/>
                <a:gd name="T26" fmla="*/ 83 w 112"/>
                <a:gd name="T27" fmla="*/ 30 h 53"/>
                <a:gd name="T28" fmla="*/ 84 w 112"/>
                <a:gd name="T29" fmla="*/ 31 h 53"/>
                <a:gd name="T30" fmla="*/ 83 w 112"/>
                <a:gd name="T31" fmla="*/ 36 h 53"/>
                <a:gd name="T32" fmla="*/ 84 w 112"/>
                <a:gd name="T33" fmla="*/ 39 h 53"/>
                <a:gd name="T34" fmla="*/ 88 w 112"/>
                <a:gd name="T35" fmla="*/ 41 h 53"/>
                <a:gd name="T36" fmla="*/ 90 w 112"/>
                <a:gd name="T37" fmla="*/ 42 h 53"/>
                <a:gd name="T38" fmla="*/ 97 w 112"/>
                <a:gd name="T39" fmla="*/ 45 h 53"/>
                <a:gd name="T40" fmla="*/ 99 w 112"/>
                <a:gd name="T41" fmla="*/ 45 h 53"/>
                <a:gd name="T42" fmla="*/ 104 w 112"/>
                <a:gd name="T43" fmla="*/ 53 h 53"/>
                <a:gd name="T44" fmla="*/ 106 w 112"/>
                <a:gd name="T45" fmla="*/ 49 h 53"/>
                <a:gd name="T46" fmla="*/ 110 w 112"/>
                <a:gd name="T47" fmla="*/ 45 h 53"/>
                <a:gd name="T48" fmla="*/ 112 w 112"/>
                <a:gd name="T49" fmla="*/ 39 h 53"/>
                <a:gd name="T50" fmla="*/ 106 w 112"/>
                <a:gd name="T51" fmla="*/ 19 h 53"/>
                <a:gd name="T52" fmla="*/ 103 w 112"/>
                <a:gd name="T53" fmla="*/ 14 h 53"/>
                <a:gd name="T54" fmla="*/ 91 w 112"/>
                <a:gd name="T55" fmla="*/ 8 h 53"/>
                <a:gd name="T56" fmla="*/ 81 w 112"/>
                <a:gd name="T57" fmla="*/ 5 h 53"/>
                <a:gd name="T58" fmla="*/ 71 w 112"/>
                <a:gd name="T59" fmla="*/ 2 h 53"/>
                <a:gd name="T60" fmla="*/ 61 w 112"/>
                <a:gd name="T61" fmla="*/ 1 h 53"/>
                <a:gd name="T62" fmla="*/ 52 w 112"/>
                <a:gd name="T63" fmla="*/ 0 h 53"/>
                <a:gd name="T64" fmla="*/ 44 w 112"/>
                <a:gd name="T65" fmla="*/ 0 h 53"/>
                <a:gd name="T66" fmla="*/ 31 w 112"/>
                <a:gd name="T67" fmla="*/ 2 h 53"/>
                <a:gd name="T68" fmla="*/ 19 w 112"/>
                <a:gd name="T69" fmla="*/ 6 h 53"/>
                <a:gd name="T70" fmla="*/ 11 w 112"/>
                <a:gd name="T71" fmla="*/ 10 h 53"/>
                <a:gd name="T72" fmla="*/ 5 w 112"/>
                <a:gd name="T73" fmla="*/ 15 h 53"/>
                <a:gd name="T74" fmla="*/ 2 w 112"/>
                <a:gd name="T75" fmla="*/ 17 h 53"/>
                <a:gd name="T76" fmla="*/ 0 w 112"/>
                <a:gd name="T77" fmla="*/ 21 h 53"/>
                <a:gd name="T78" fmla="*/ 0 w 112"/>
                <a:gd name="T79" fmla="*/ 23 h 53"/>
                <a:gd name="T80" fmla="*/ 0 w 112"/>
                <a:gd name="T81" fmla="*/ 25 h 53"/>
                <a:gd name="T82" fmla="*/ 2 w 112"/>
                <a:gd name="T83" fmla="*/ 29 h 53"/>
                <a:gd name="T84" fmla="*/ 3 w 112"/>
                <a:gd name="T85" fmla="*/ 30 h 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2" h="53">
                  <a:moveTo>
                    <a:pt x="3" y="30"/>
                  </a:moveTo>
                  <a:lnTo>
                    <a:pt x="11" y="21"/>
                  </a:lnTo>
                  <a:lnTo>
                    <a:pt x="19" y="14"/>
                  </a:lnTo>
                  <a:lnTo>
                    <a:pt x="29" y="9"/>
                  </a:lnTo>
                  <a:lnTo>
                    <a:pt x="40" y="7"/>
                  </a:lnTo>
                  <a:lnTo>
                    <a:pt x="50" y="6"/>
                  </a:lnTo>
                  <a:lnTo>
                    <a:pt x="60" y="7"/>
                  </a:lnTo>
                  <a:lnTo>
                    <a:pt x="71" y="8"/>
                  </a:lnTo>
                  <a:lnTo>
                    <a:pt x="80" y="10"/>
                  </a:lnTo>
                  <a:lnTo>
                    <a:pt x="66" y="10"/>
                  </a:lnTo>
                  <a:lnTo>
                    <a:pt x="60" y="10"/>
                  </a:lnTo>
                  <a:lnTo>
                    <a:pt x="74" y="19"/>
                  </a:lnTo>
                  <a:lnTo>
                    <a:pt x="81" y="25"/>
                  </a:lnTo>
                  <a:lnTo>
                    <a:pt x="83" y="30"/>
                  </a:lnTo>
                  <a:lnTo>
                    <a:pt x="84" y="31"/>
                  </a:lnTo>
                  <a:lnTo>
                    <a:pt x="83" y="36"/>
                  </a:lnTo>
                  <a:lnTo>
                    <a:pt x="84" y="39"/>
                  </a:lnTo>
                  <a:lnTo>
                    <a:pt x="88" y="41"/>
                  </a:lnTo>
                  <a:lnTo>
                    <a:pt x="90" y="42"/>
                  </a:lnTo>
                  <a:lnTo>
                    <a:pt x="97" y="45"/>
                  </a:lnTo>
                  <a:lnTo>
                    <a:pt x="99" y="45"/>
                  </a:lnTo>
                  <a:lnTo>
                    <a:pt x="104" y="53"/>
                  </a:lnTo>
                  <a:lnTo>
                    <a:pt x="106" y="49"/>
                  </a:lnTo>
                  <a:lnTo>
                    <a:pt x="110" y="45"/>
                  </a:lnTo>
                  <a:lnTo>
                    <a:pt x="112" y="39"/>
                  </a:lnTo>
                  <a:lnTo>
                    <a:pt x="106" y="19"/>
                  </a:lnTo>
                  <a:lnTo>
                    <a:pt x="103" y="14"/>
                  </a:lnTo>
                  <a:lnTo>
                    <a:pt x="91" y="8"/>
                  </a:lnTo>
                  <a:lnTo>
                    <a:pt x="81" y="5"/>
                  </a:lnTo>
                  <a:lnTo>
                    <a:pt x="71" y="2"/>
                  </a:lnTo>
                  <a:lnTo>
                    <a:pt x="61" y="1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31" y="2"/>
                  </a:lnTo>
                  <a:lnTo>
                    <a:pt x="19" y="6"/>
                  </a:lnTo>
                  <a:lnTo>
                    <a:pt x="11" y="10"/>
                  </a:lnTo>
                  <a:lnTo>
                    <a:pt x="5" y="15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29"/>
                  </a:lnTo>
                  <a:lnTo>
                    <a:pt x="3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6" name="Freeform 651"/>
            <p:cNvSpPr>
              <a:spLocks/>
            </p:cNvSpPr>
            <p:nvPr/>
          </p:nvSpPr>
          <p:spPr bwMode="auto">
            <a:xfrm>
              <a:off x="3834" y="1893"/>
              <a:ext cx="61" cy="40"/>
            </a:xfrm>
            <a:custGeom>
              <a:avLst/>
              <a:gdLst>
                <a:gd name="T0" fmla="*/ 15 w 61"/>
                <a:gd name="T1" fmla="*/ 0 h 40"/>
                <a:gd name="T2" fmla="*/ 8 w 61"/>
                <a:gd name="T3" fmla="*/ 2 h 40"/>
                <a:gd name="T4" fmla="*/ 4 w 61"/>
                <a:gd name="T5" fmla="*/ 4 h 40"/>
                <a:gd name="T6" fmla="*/ 1 w 61"/>
                <a:gd name="T7" fmla="*/ 6 h 40"/>
                <a:gd name="T8" fmla="*/ 0 w 61"/>
                <a:gd name="T9" fmla="*/ 7 h 40"/>
                <a:gd name="T10" fmla="*/ 3 w 61"/>
                <a:gd name="T11" fmla="*/ 10 h 40"/>
                <a:gd name="T12" fmla="*/ 5 w 61"/>
                <a:gd name="T13" fmla="*/ 14 h 40"/>
                <a:gd name="T14" fmla="*/ 12 w 61"/>
                <a:gd name="T15" fmla="*/ 20 h 40"/>
                <a:gd name="T16" fmla="*/ 19 w 61"/>
                <a:gd name="T17" fmla="*/ 25 h 40"/>
                <a:gd name="T18" fmla="*/ 24 w 61"/>
                <a:gd name="T19" fmla="*/ 29 h 40"/>
                <a:gd name="T20" fmla="*/ 29 w 61"/>
                <a:gd name="T21" fmla="*/ 32 h 40"/>
                <a:gd name="T22" fmla="*/ 33 w 61"/>
                <a:gd name="T23" fmla="*/ 37 h 40"/>
                <a:gd name="T24" fmla="*/ 38 w 61"/>
                <a:gd name="T25" fmla="*/ 39 h 40"/>
                <a:gd name="T26" fmla="*/ 41 w 61"/>
                <a:gd name="T27" fmla="*/ 40 h 40"/>
                <a:gd name="T28" fmla="*/ 45 w 61"/>
                <a:gd name="T29" fmla="*/ 40 h 40"/>
                <a:gd name="T30" fmla="*/ 48 w 61"/>
                <a:gd name="T31" fmla="*/ 40 h 40"/>
                <a:gd name="T32" fmla="*/ 51 w 61"/>
                <a:gd name="T33" fmla="*/ 40 h 40"/>
                <a:gd name="T34" fmla="*/ 55 w 61"/>
                <a:gd name="T35" fmla="*/ 38 h 40"/>
                <a:gd name="T36" fmla="*/ 59 w 61"/>
                <a:gd name="T37" fmla="*/ 37 h 40"/>
                <a:gd name="T38" fmla="*/ 61 w 61"/>
                <a:gd name="T39" fmla="*/ 36 h 40"/>
                <a:gd name="T40" fmla="*/ 51 w 61"/>
                <a:gd name="T41" fmla="*/ 33 h 40"/>
                <a:gd name="T42" fmla="*/ 41 w 61"/>
                <a:gd name="T43" fmla="*/ 30 h 40"/>
                <a:gd name="T44" fmla="*/ 30 w 61"/>
                <a:gd name="T45" fmla="*/ 26 h 40"/>
                <a:gd name="T46" fmla="*/ 21 w 61"/>
                <a:gd name="T47" fmla="*/ 22 h 40"/>
                <a:gd name="T48" fmla="*/ 16 w 61"/>
                <a:gd name="T49" fmla="*/ 18 h 40"/>
                <a:gd name="T50" fmla="*/ 14 w 61"/>
                <a:gd name="T51" fmla="*/ 16 h 40"/>
                <a:gd name="T52" fmla="*/ 12 w 61"/>
                <a:gd name="T53" fmla="*/ 13 h 40"/>
                <a:gd name="T54" fmla="*/ 11 w 61"/>
                <a:gd name="T55" fmla="*/ 8 h 40"/>
                <a:gd name="T56" fmla="*/ 12 w 61"/>
                <a:gd name="T57" fmla="*/ 5 h 40"/>
                <a:gd name="T58" fmla="*/ 15 w 61"/>
                <a:gd name="T59" fmla="*/ 0 h 4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1" h="40">
                  <a:moveTo>
                    <a:pt x="15" y="0"/>
                  </a:moveTo>
                  <a:lnTo>
                    <a:pt x="8" y="2"/>
                  </a:lnTo>
                  <a:lnTo>
                    <a:pt x="4" y="4"/>
                  </a:lnTo>
                  <a:lnTo>
                    <a:pt x="1" y="6"/>
                  </a:lnTo>
                  <a:lnTo>
                    <a:pt x="0" y="7"/>
                  </a:lnTo>
                  <a:lnTo>
                    <a:pt x="3" y="10"/>
                  </a:lnTo>
                  <a:lnTo>
                    <a:pt x="5" y="14"/>
                  </a:lnTo>
                  <a:lnTo>
                    <a:pt x="12" y="20"/>
                  </a:lnTo>
                  <a:lnTo>
                    <a:pt x="19" y="25"/>
                  </a:lnTo>
                  <a:lnTo>
                    <a:pt x="24" y="29"/>
                  </a:lnTo>
                  <a:lnTo>
                    <a:pt x="29" y="32"/>
                  </a:lnTo>
                  <a:lnTo>
                    <a:pt x="33" y="37"/>
                  </a:lnTo>
                  <a:lnTo>
                    <a:pt x="38" y="39"/>
                  </a:lnTo>
                  <a:lnTo>
                    <a:pt x="41" y="40"/>
                  </a:lnTo>
                  <a:lnTo>
                    <a:pt x="45" y="40"/>
                  </a:lnTo>
                  <a:lnTo>
                    <a:pt x="48" y="40"/>
                  </a:lnTo>
                  <a:lnTo>
                    <a:pt x="51" y="40"/>
                  </a:lnTo>
                  <a:lnTo>
                    <a:pt x="55" y="38"/>
                  </a:lnTo>
                  <a:lnTo>
                    <a:pt x="59" y="37"/>
                  </a:lnTo>
                  <a:lnTo>
                    <a:pt x="61" y="36"/>
                  </a:lnTo>
                  <a:lnTo>
                    <a:pt x="51" y="33"/>
                  </a:lnTo>
                  <a:lnTo>
                    <a:pt x="41" y="30"/>
                  </a:lnTo>
                  <a:lnTo>
                    <a:pt x="30" y="26"/>
                  </a:lnTo>
                  <a:lnTo>
                    <a:pt x="21" y="22"/>
                  </a:lnTo>
                  <a:lnTo>
                    <a:pt x="16" y="18"/>
                  </a:lnTo>
                  <a:lnTo>
                    <a:pt x="14" y="16"/>
                  </a:lnTo>
                  <a:lnTo>
                    <a:pt x="12" y="13"/>
                  </a:lnTo>
                  <a:lnTo>
                    <a:pt x="11" y="8"/>
                  </a:lnTo>
                  <a:lnTo>
                    <a:pt x="12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7" name="Freeform 652"/>
            <p:cNvSpPr>
              <a:spLocks/>
            </p:cNvSpPr>
            <p:nvPr/>
          </p:nvSpPr>
          <p:spPr bwMode="auto">
            <a:xfrm>
              <a:off x="3830" y="1902"/>
              <a:ext cx="28" cy="29"/>
            </a:xfrm>
            <a:custGeom>
              <a:avLst/>
              <a:gdLst>
                <a:gd name="T0" fmla="*/ 28 w 28"/>
                <a:gd name="T1" fmla="*/ 27 h 29"/>
                <a:gd name="T2" fmla="*/ 27 w 28"/>
                <a:gd name="T3" fmla="*/ 25 h 29"/>
                <a:gd name="T4" fmla="*/ 1 w 28"/>
                <a:gd name="T5" fmla="*/ 0 h 29"/>
                <a:gd name="T6" fmla="*/ 0 w 28"/>
                <a:gd name="T7" fmla="*/ 4 h 29"/>
                <a:gd name="T8" fmla="*/ 0 w 28"/>
                <a:gd name="T9" fmla="*/ 6 h 29"/>
                <a:gd name="T10" fmla="*/ 0 w 28"/>
                <a:gd name="T11" fmla="*/ 12 h 29"/>
                <a:gd name="T12" fmla="*/ 5 w 28"/>
                <a:gd name="T13" fmla="*/ 22 h 29"/>
                <a:gd name="T14" fmla="*/ 9 w 28"/>
                <a:gd name="T15" fmla="*/ 28 h 29"/>
                <a:gd name="T16" fmla="*/ 11 w 28"/>
                <a:gd name="T17" fmla="*/ 29 h 29"/>
                <a:gd name="T18" fmla="*/ 12 w 28"/>
                <a:gd name="T19" fmla="*/ 29 h 29"/>
                <a:gd name="T20" fmla="*/ 18 w 28"/>
                <a:gd name="T21" fmla="*/ 29 h 29"/>
                <a:gd name="T22" fmla="*/ 24 w 28"/>
                <a:gd name="T23" fmla="*/ 28 h 29"/>
                <a:gd name="T24" fmla="*/ 28 w 28"/>
                <a:gd name="T25" fmla="*/ 27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29">
                  <a:moveTo>
                    <a:pt x="28" y="27"/>
                  </a:moveTo>
                  <a:lnTo>
                    <a:pt x="27" y="25"/>
                  </a:lnTo>
                  <a:lnTo>
                    <a:pt x="1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2"/>
                  </a:lnTo>
                  <a:lnTo>
                    <a:pt x="5" y="22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8" y="29"/>
                  </a:lnTo>
                  <a:lnTo>
                    <a:pt x="24" y="28"/>
                  </a:lnTo>
                  <a:lnTo>
                    <a:pt x="28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8" name="Freeform 653"/>
            <p:cNvSpPr>
              <a:spLocks/>
            </p:cNvSpPr>
            <p:nvPr/>
          </p:nvSpPr>
          <p:spPr bwMode="auto">
            <a:xfrm>
              <a:off x="3887" y="1905"/>
              <a:ext cx="27" cy="32"/>
            </a:xfrm>
            <a:custGeom>
              <a:avLst/>
              <a:gdLst>
                <a:gd name="T0" fmla="*/ 10 w 27"/>
                <a:gd name="T1" fmla="*/ 29 h 32"/>
                <a:gd name="T2" fmla="*/ 16 w 27"/>
                <a:gd name="T3" fmla="*/ 26 h 32"/>
                <a:gd name="T4" fmla="*/ 18 w 27"/>
                <a:gd name="T5" fmla="*/ 21 h 32"/>
                <a:gd name="T6" fmla="*/ 21 w 27"/>
                <a:gd name="T7" fmla="*/ 19 h 32"/>
                <a:gd name="T8" fmla="*/ 22 w 27"/>
                <a:gd name="T9" fmla="*/ 17 h 32"/>
                <a:gd name="T10" fmla="*/ 21 w 27"/>
                <a:gd name="T11" fmla="*/ 13 h 32"/>
                <a:gd name="T12" fmla="*/ 21 w 27"/>
                <a:gd name="T13" fmla="*/ 12 h 32"/>
                <a:gd name="T14" fmla="*/ 23 w 27"/>
                <a:gd name="T15" fmla="*/ 10 h 32"/>
                <a:gd name="T16" fmla="*/ 25 w 27"/>
                <a:gd name="T17" fmla="*/ 6 h 32"/>
                <a:gd name="T18" fmla="*/ 27 w 27"/>
                <a:gd name="T19" fmla="*/ 2 h 32"/>
                <a:gd name="T20" fmla="*/ 19 w 27"/>
                <a:gd name="T21" fmla="*/ 0 h 32"/>
                <a:gd name="T22" fmla="*/ 17 w 27"/>
                <a:gd name="T23" fmla="*/ 12 h 32"/>
                <a:gd name="T24" fmla="*/ 14 w 27"/>
                <a:gd name="T25" fmla="*/ 19 h 32"/>
                <a:gd name="T26" fmla="*/ 10 w 27"/>
                <a:gd name="T27" fmla="*/ 24 h 32"/>
                <a:gd name="T28" fmla="*/ 8 w 27"/>
                <a:gd name="T29" fmla="*/ 27 h 32"/>
                <a:gd name="T30" fmla="*/ 6 w 27"/>
                <a:gd name="T31" fmla="*/ 28 h 32"/>
                <a:gd name="T32" fmla="*/ 2 w 27"/>
                <a:gd name="T33" fmla="*/ 29 h 32"/>
                <a:gd name="T34" fmla="*/ 0 w 27"/>
                <a:gd name="T35" fmla="*/ 29 h 32"/>
                <a:gd name="T36" fmla="*/ 6 w 27"/>
                <a:gd name="T37" fmla="*/ 32 h 32"/>
                <a:gd name="T38" fmla="*/ 9 w 27"/>
                <a:gd name="T39" fmla="*/ 32 h 32"/>
                <a:gd name="T40" fmla="*/ 10 w 27"/>
                <a:gd name="T41" fmla="*/ 30 h 32"/>
                <a:gd name="T42" fmla="*/ 10 w 27"/>
                <a:gd name="T43" fmla="*/ 29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32">
                  <a:moveTo>
                    <a:pt x="10" y="29"/>
                  </a:moveTo>
                  <a:lnTo>
                    <a:pt x="16" y="26"/>
                  </a:lnTo>
                  <a:lnTo>
                    <a:pt x="18" y="21"/>
                  </a:lnTo>
                  <a:lnTo>
                    <a:pt x="21" y="19"/>
                  </a:lnTo>
                  <a:lnTo>
                    <a:pt x="22" y="17"/>
                  </a:lnTo>
                  <a:lnTo>
                    <a:pt x="21" y="13"/>
                  </a:lnTo>
                  <a:lnTo>
                    <a:pt x="21" y="12"/>
                  </a:lnTo>
                  <a:lnTo>
                    <a:pt x="23" y="10"/>
                  </a:lnTo>
                  <a:lnTo>
                    <a:pt x="25" y="6"/>
                  </a:lnTo>
                  <a:lnTo>
                    <a:pt x="27" y="2"/>
                  </a:lnTo>
                  <a:lnTo>
                    <a:pt x="19" y="0"/>
                  </a:lnTo>
                  <a:lnTo>
                    <a:pt x="17" y="12"/>
                  </a:lnTo>
                  <a:lnTo>
                    <a:pt x="14" y="19"/>
                  </a:lnTo>
                  <a:lnTo>
                    <a:pt x="10" y="24"/>
                  </a:lnTo>
                  <a:lnTo>
                    <a:pt x="8" y="27"/>
                  </a:lnTo>
                  <a:lnTo>
                    <a:pt x="6" y="28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6" y="32"/>
                  </a:lnTo>
                  <a:lnTo>
                    <a:pt x="9" y="32"/>
                  </a:lnTo>
                  <a:lnTo>
                    <a:pt x="10" y="30"/>
                  </a:lnTo>
                  <a:lnTo>
                    <a:pt x="1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39" name="Freeform 654"/>
            <p:cNvSpPr>
              <a:spLocks/>
            </p:cNvSpPr>
            <p:nvPr/>
          </p:nvSpPr>
          <p:spPr bwMode="auto">
            <a:xfrm>
              <a:off x="3861" y="1877"/>
              <a:ext cx="44" cy="36"/>
            </a:xfrm>
            <a:custGeom>
              <a:avLst/>
              <a:gdLst>
                <a:gd name="T0" fmla="*/ 22 w 44"/>
                <a:gd name="T1" fmla="*/ 10 h 36"/>
                <a:gd name="T2" fmla="*/ 29 w 44"/>
                <a:gd name="T3" fmla="*/ 14 h 36"/>
                <a:gd name="T4" fmla="*/ 35 w 44"/>
                <a:gd name="T5" fmla="*/ 17 h 36"/>
                <a:gd name="T6" fmla="*/ 41 w 44"/>
                <a:gd name="T7" fmla="*/ 22 h 36"/>
                <a:gd name="T8" fmla="*/ 40 w 44"/>
                <a:gd name="T9" fmla="*/ 25 h 36"/>
                <a:gd name="T10" fmla="*/ 39 w 44"/>
                <a:gd name="T11" fmla="*/ 29 h 36"/>
                <a:gd name="T12" fmla="*/ 33 w 44"/>
                <a:gd name="T13" fmla="*/ 36 h 36"/>
                <a:gd name="T14" fmla="*/ 39 w 44"/>
                <a:gd name="T15" fmla="*/ 33 h 36"/>
                <a:gd name="T16" fmla="*/ 42 w 44"/>
                <a:gd name="T17" fmla="*/ 31 h 36"/>
                <a:gd name="T18" fmla="*/ 43 w 44"/>
                <a:gd name="T19" fmla="*/ 29 h 36"/>
                <a:gd name="T20" fmla="*/ 44 w 44"/>
                <a:gd name="T21" fmla="*/ 26 h 36"/>
                <a:gd name="T22" fmla="*/ 44 w 44"/>
                <a:gd name="T23" fmla="*/ 25 h 36"/>
                <a:gd name="T24" fmla="*/ 44 w 44"/>
                <a:gd name="T25" fmla="*/ 23 h 36"/>
                <a:gd name="T26" fmla="*/ 40 w 44"/>
                <a:gd name="T27" fmla="*/ 17 h 36"/>
                <a:gd name="T28" fmla="*/ 36 w 44"/>
                <a:gd name="T29" fmla="*/ 12 h 36"/>
                <a:gd name="T30" fmla="*/ 32 w 44"/>
                <a:gd name="T31" fmla="*/ 6 h 36"/>
                <a:gd name="T32" fmla="*/ 24 w 44"/>
                <a:gd name="T33" fmla="*/ 0 h 36"/>
                <a:gd name="T34" fmla="*/ 13 w 44"/>
                <a:gd name="T35" fmla="*/ 2 h 36"/>
                <a:gd name="T36" fmla="*/ 5 w 44"/>
                <a:gd name="T37" fmla="*/ 3 h 36"/>
                <a:gd name="T38" fmla="*/ 0 w 44"/>
                <a:gd name="T39" fmla="*/ 6 h 36"/>
                <a:gd name="T40" fmla="*/ 9 w 44"/>
                <a:gd name="T41" fmla="*/ 8 h 36"/>
                <a:gd name="T42" fmla="*/ 22 w 44"/>
                <a:gd name="T43" fmla="*/ 10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36">
                  <a:moveTo>
                    <a:pt x="22" y="10"/>
                  </a:moveTo>
                  <a:lnTo>
                    <a:pt x="29" y="14"/>
                  </a:lnTo>
                  <a:lnTo>
                    <a:pt x="35" y="17"/>
                  </a:lnTo>
                  <a:lnTo>
                    <a:pt x="41" y="22"/>
                  </a:lnTo>
                  <a:lnTo>
                    <a:pt x="40" y="25"/>
                  </a:lnTo>
                  <a:lnTo>
                    <a:pt x="39" y="29"/>
                  </a:lnTo>
                  <a:lnTo>
                    <a:pt x="33" y="36"/>
                  </a:lnTo>
                  <a:lnTo>
                    <a:pt x="39" y="33"/>
                  </a:lnTo>
                  <a:lnTo>
                    <a:pt x="42" y="31"/>
                  </a:lnTo>
                  <a:lnTo>
                    <a:pt x="43" y="29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0" y="17"/>
                  </a:lnTo>
                  <a:lnTo>
                    <a:pt x="36" y="12"/>
                  </a:lnTo>
                  <a:lnTo>
                    <a:pt x="32" y="6"/>
                  </a:lnTo>
                  <a:lnTo>
                    <a:pt x="24" y="0"/>
                  </a:lnTo>
                  <a:lnTo>
                    <a:pt x="13" y="2"/>
                  </a:lnTo>
                  <a:lnTo>
                    <a:pt x="5" y="3"/>
                  </a:lnTo>
                  <a:lnTo>
                    <a:pt x="0" y="6"/>
                  </a:lnTo>
                  <a:lnTo>
                    <a:pt x="9" y="8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0" name="Freeform 655"/>
            <p:cNvSpPr>
              <a:spLocks/>
            </p:cNvSpPr>
            <p:nvPr/>
          </p:nvSpPr>
          <p:spPr bwMode="auto">
            <a:xfrm>
              <a:off x="3862" y="1890"/>
              <a:ext cx="33" cy="27"/>
            </a:xfrm>
            <a:custGeom>
              <a:avLst/>
              <a:gdLst>
                <a:gd name="T0" fmla="*/ 21 w 33"/>
                <a:gd name="T1" fmla="*/ 9 h 27"/>
                <a:gd name="T2" fmla="*/ 20 w 33"/>
                <a:gd name="T3" fmla="*/ 9 h 27"/>
                <a:gd name="T4" fmla="*/ 20 w 33"/>
                <a:gd name="T5" fmla="*/ 11 h 27"/>
                <a:gd name="T6" fmla="*/ 19 w 33"/>
                <a:gd name="T7" fmla="*/ 13 h 27"/>
                <a:gd name="T8" fmla="*/ 16 w 33"/>
                <a:gd name="T9" fmla="*/ 17 h 27"/>
                <a:gd name="T10" fmla="*/ 12 w 33"/>
                <a:gd name="T11" fmla="*/ 19 h 27"/>
                <a:gd name="T12" fmla="*/ 10 w 33"/>
                <a:gd name="T13" fmla="*/ 19 h 27"/>
                <a:gd name="T14" fmla="*/ 13 w 33"/>
                <a:gd name="T15" fmla="*/ 20 h 27"/>
                <a:gd name="T16" fmla="*/ 18 w 33"/>
                <a:gd name="T17" fmla="*/ 19 h 27"/>
                <a:gd name="T18" fmla="*/ 21 w 33"/>
                <a:gd name="T19" fmla="*/ 17 h 27"/>
                <a:gd name="T20" fmla="*/ 23 w 33"/>
                <a:gd name="T21" fmla="*/ 13 h 27"/>
                <a:gd name="T22" fmla="*/ 23 w 33"/>
                <a:gd name="T23" fmla="*/ 18 h 27"/>
                <a:gd name="T24" fmla="*/ 21 w 33"/>
                <a:gd name="T25" fmla="*/ 19 h 27"/>
                <a:gd name="T26" fmla="*/ 19 w 33"/>
                <a:gd name="T27" fmla="*/ 21 h 27"/>
                <a:gd name="T28" fmla="*/ 17 w 33"/>
                <a:gd name="T29" fmla="*/ 23 h 27"/>
                <a:gd name="T30" fmla="*/ 12 w 33"/>
                <a:gd name="T31" fmla="*/ 23 h 27"/>
                <a:gd name="T32" fmla="*/ 7 w 33"/>
                <a:gd name="T33" fmla="*/ 23 h 27"/>
                <a:gd name="T34" fmla="*/ 0 w 33"/>
                <a:gd name="T35" fmla="*/ 21 h 27"/>
                <a:gd name="T36" fmla="*/ 15 w 33"/>
                <a:gd name="T37" fmla="*/ 27 h 27"/>
                <a:gd name="T38" fmla="*/ 21 w 33"/>
                <a:gd name="T39" fmla="*/ 24 h 27"/>
                <a:gd name="T40" fmla="*/ 26 w 33"/>
                <a:gd name="T41" fmla="*/ 20 h 27"/>
                <a:gd name="T42" fmla="*/ 30 w 33"/>
                <a:gd name="T43" fmla="*/ 17 h 27"/>
                <a:gd name="T44" fmla="*/ 31 w 33"/>
                <a:gd name="T45" fmla="*/ 17 h 27"/>
                <a:gd name="T46" fmla="*/ 33 w 33"/>
                <a:gd name="T47" fmla="*/ 13 h 27"/>
                <a:gd name="T48" fmla="*/ 33 w 33"/>
                <a:gd name="T49" fmla="*/ 8 h 27"/>
                <a:gd name="T50" fmla="*/ 32 w 33"/>
                <a:gd name="T51" fmla="*/ 7 h 27"/>
                <a:gd name="T52" fmla="*/ 28 w 33"/>
                <a:gd name="T53" fmla="*/ 2 h 27"/>
                <a:gd name="T54" fmla="*/ 26 w 33"/>
                <a:gd name="T55" fmla="*/ 1 h 27"/>
                <a:gd name="T56" fmla="*/ 23 w 33"/>
                <a:gd name="T57" fmla="*/ 0 h 27"/>
                <a:gd name="T58" fmla="*/ 18 w 33"/>
                <a:gd name="T59" fmla="*/ 1 h 27"/>
                <a:gd name="T60" fmla="*/ 13 w 33"/>
                <a:gd name="T61" fmla="*/ 2 h 27"/>
                <a:gd name="T62" fmla="*/ 17 w 33"/>
                <a:gd name="T63" fmla="*/ 4 h 27"/>
                <a:gd name="T64" fmla="*/ 20 w 33"/>
                <a:gd name="T65" fmla="*/ 5 h 27"/>
                <a:gd name="T66" fmla="*/ 21 w 33"/>
                <a:gd name="T67" fmla="*/ 9 h 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3" h="27">
                  <a:moveTo>
                    <a:pt x="21" y="9"/>
                  </a:moveTo>
                  <a:lnTo>
                    <a:pt x="20" y="9"/>
                  </a:lnTo>
                  <a:lnTo>
                    <a:pt x="20" y="11"/>
                  </a:lnTo>
                  <a:lnTo>
                    <a:pt x="19" y="13"/>
                  </a:lnTo>
                  <a:lnTo>
                    <a:pt x="16" y="17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13" y="20"/>
                  </a:lnTo>
                  <a:lnTo>
                    <a:pt x="18" y="19"/>
                  </a:lnTo>
                  <a:lnTo>
                    <a:pt x="21" y="17"/>
                  </a:lnTo>
                  <a:lnTo>
                    <a:pt x="23" y="13"/>
                  </a:lnTo>
                  <a:lnTo>
                    <a:pt x="23" y="18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17" y="23"/>
                  </a:lnTo>
                  <a:lnTo>
                    <a:pt x="12" y="23"/>
                  </a:lnTo>
                  <a:lnTo>
                    <a:pt x="7" y="23"/>
                  </a:lnTo>
                  <a:lnTo>
                    <a:pt x="0" y="21"/>
                  </a:lnTo>
                  <a:lnTo>
                    <a:pt x="15" y="27"/>
                  </a:lnTo>
                  <a:lnTo>
                    <a:pt x="21" y="24"/>
                  </a:lnTo>
                  <a:lnTo>
                    <a:pt x="26" y="20"/>
                  </a:lnTo>
                  <a:lnTo>
                    <a:pt x="30" y="17"/>
                  </a:lnTo>
                  <a:lnTo>
                    <a:pt x="31" y="17"/>
                  </a:lnTo>
                  <a:lnTo>
                    <a:pt x="33" y="13"/>
                  </a:lnTo>
                  <a:lnTo>
                    <a:pt x="33" y="8"/>
                  </a:lnTo>
                  <a:lnTo>
                    <a:pt x="32" y="7"/>
                  </a:lnTo>
                  <a:lnTo>
                    <a:pt x="28" y="2"/>
                  </a:lnTo>
                  <a:lnTo>
                    <a:pt x="26" y="1"/>
                  </a:lnTo>
                  <a:lnTo>
                    <a:pt x="23" y="0"/>
                  </a:lnTo>
                  <a:lnTo>
                    <a:pt x="18" y="1"/>
                  </a:lnTo>
                  <a:lnTo>
                    <a:pt x="13" y="2"/>
                  </a:lnTo>
                  <a:lnTo>
                    <a:pt x="17" y="4"/>
                  </a:lnTo>
                  <a:lnTo>
                    <a:pt x="20" y="5"/>
                  </a:lnTo>
                  <a:lnTo>
                    <a:pt x="21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1" name="Freeform 656"/>
            <p:cNvSpPr>
              <a:spLocks/>
            </p:cNvSpPr>
            <p:nvPr/>
          </p:nvSpPr>
          <p:spPr bwMode="auto">
            <a:xfrm>
              <a:off x="3851" y="1884"/>
              <a:ext cx="29" cy="26"/>
            </a:xfrm>
            <a:custGeom>
              <a:avLst/>
              <a:gdLst>
                <a:gd name="T0" fmla="*/ 0 w 29"/>
                <a:gd name="T1" fmla="*/ 9 h 26"/>
                <a:gd name="T2" fmla="*/ 0 w 29"/>
                <a:gd name="T3" fmla="*/ 10 h 26"/>
                <a:gd name="T4" fmla="*/ 2 w 29"/>
                <a:gd name="T5" fmla="*/ 14 h 26"/>
                <a:gd name="T6" fmla="*/ 4 w 29"/>
                <a:gd name="T7" fmla="*/ 19 h 26"/>
                <a:gd name="T8" fmla="*/ 8 w 29"/>
                <a:gd name="T9" fmla="*/ 26 h 26"/>
                <a:gd name="T10" fmla="*/ 10 w 29"/>
                <a:gd name="T11" fmla="*/ 26 h 26"/>
                <a:gd name="T12" fmla="*/ 12 w 29"/>
                <a:gd name="T13" fmla="*/ 25 h 26"/>
                <a:gd name="T14" fmla="*/ 12 w 29"/>
                <a:gd name="T15" fmla="*/ 24 h 26"/>
                <a:gd name="T16" fmla="*/ 13 w 29"/>
                <a:gd name="T17" fmla="*/ 23 h 26"/>
                <a:gd name="T18" fmla="*/ 12 w 29"/>
                <a:gd name="T19" fmla="*/ 21 h 26"/>
                <a:gd name="T20" fmla="*/ 11 w 29"/>
                <a:gd name="T21" fmla="*/ 18 h 26"/>
                <a:gd name="T22" fmla="*/ 11 w 29"/>
                <a:gd name="T23" fmla="*/ 17 h 26"/>
                <a:gd name="T24" fmla="*/ 14 w 29"/>
                <a:gd name="T25" fmla="*/ 13 h 26"/>
                <a:gd name="T26" fmla="*/ 18 w 29"/>
                <a:gd name="T27" fmla="*/ 8 h 26"/>
                <a:gd name="T28" fmla="*/ 21 w 29"/>
                <a:gd name="T29" fmla="*/ 7 h 26"/>
                <a:gd name="T30" fmla="*/ 24 w 29"/>
                <a:gd name="T31" fmla="*/ 6 h 26"/>
                <a:gd name="T32" fmla="*/ 29 w 29"/>
                <a:gd name="T33" fmla="*/ 5 h 26"/>
                <a:gd name="T34" fmla="*/ 10 w 29"/>
                <a:gd name="T35" fmla="*/ 0 h 26"/>
                <a:gd name="T36" fmla="*/ 7 w 29"/>
                <a:gd name="T37" fmla="*/ 1 h 26"/>
                <a:gd name="T38" fmla="*/ 5 w 29"/>
                <a:gd name="T39" fmla="*/ 3 h 26"/>
                <a:gd name="T40" fmla="*/ 3 w 29"/>
                <a:gd name="T41" fmla="*/ 6 h 26"/>
                <a:gd name="T42" fmla="*/ 0 w 29"/>
                <a:gd name="T43" fmla="*/ 9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" h="26">
                  <a:moveTo>
                    <a:pt x="0" y="9"/>
                  </a:moveTo>
                  <a:lnTo>
                    <a:pt x="0" y="10"/>
                  </a:lnTo>
                  <a:lnTo>
                    <a:pt x="2" y="14"/>
                  </a:lnTo>
                  <a:lnTo>
                    <a:pt x="4" y="19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2" y="25"/>
                  </a:lnTo>
                  <a:lnTo>
                    <a:pt x="12" y="24"/>
                  </a:lnTo>
                  <a:lnTo>
                    <a:pt x="13" y="23"/>
                  </a:lnTo>
                  <a:lnTo>
                    <a:pt x="12" y="21"/>
                  </a:lnTo>
                  <a:lnTo>
                    <a:pt x="11" y="18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8"/>
                  </a:lnTo>
                  <a:lnTo>
                    <a:pt x="21" y="7"/>
                  </a:lnTo>
                  <a:lnTo>
                    <a:pt x="24" y="6"/>
                  </a:lnTo>
                  <a:lnTo>
                    <a:pt x="29" y="5"/>
                  </a:lnTo>
                  <a:lnTo>
                    <a:pt x="10" y="0"/>
                  </a:lnTo>
                  <a:lnTo>
                    <a:pt x="7" y="1"/>
                  </a:lnTo>
                  <a:lnTo>
                    <a:pt x="5" y="3"/>
                  </a:lnTo>
                  <a:lnTo>
                    <a:pt x="3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2" name="Freeform 657"/>
            <p:cNvSpPr>
              <a:spLocks/>
            </p:cNvSpPr>
            <p:nvPr/>
          </p:nvSpPr>
          <p:spPr bwMode="auto">
            <a:xfrm>
              <a:off x="3784" y="1797"/>
              <a:ext cx="203" cy="77"/>
            </a:xfrm>
            <a:custGeom>
              <a:avLst/>
              <a:gdLst>
                <a:gd name="T0" fmla="*/ 98 w 203"/>
                <a:gd name="T1" fmla="*/ 18 h 77"/>
                <a:gd name="T2" fmla="*/ 106 w 203"/>
                <a:gd name="T3" fmla="*/ 16 h 77"/>
                <a:gd name="T4" fmla="*/ 116 w 203"/>
                <a:gd name="T5" fmla="*/ 15 h 77"/>
                <a:gd name="T6" fmla="*/ 127 w 203"/>
                <a:gd name="T7" fmla="*/ 14 h 77"/>
                <a:gd name="T8" fmla="*/ 140 w 203"/>
                <a:gd name="T9" fmla="*/ 14 h 77"/>
                <a:gd name="T10" fmla="*/ 153 w 203"/>
                <a:gd name="T11" fmla="*/ 17 h 77"/>
                <a:gd name="T12" fmla="*/ 160 w 203"/>
                <a:gd name="T13" fmla="*/ 19 h 77"/>
                <a:gd name="T14" fmla="*/ 167 w 203"/>
                <a:gd name="T15" fmla="*/ 23 h 77"/>
                <a:gd name="T16" fmla="*/ 174 w 203"/>
                <a:gd name="T17" fmla="*/ 27 h 77"/>
                <a:gd name="T18" fmla="*/ 180 w 203"/>
                <a:gd name="T19" fmla="*/ 32 h 77"/>
                <a:gd name="T20" fmla="*/ 183 w 203"/>
                <a:gd name="T21" fmla="*/ 37 h 77"/>
                <a:gd name="T22" fmla="*/ 187 w 203"/>
                <a:gd name="T23" fmla="*/ 42 h 77"/>
                <a:gd name="T24" fmla="*/ 193 w 203"/>
                <a:gd name="T25" fmla="*/ 58 h 77"/>
                <a:gd name="T26" fmla="*/ 199 w 203"/>
                <a:gd name="T27" fmla="*/ 72 h 77"/>
                <a:gd name="T28" fmla="*/ 201 w 203"/>
                <a:gd name="T29" fmla="*/ 75 h 77"/>
                <a:gd name="T30" fmla="*/ 203 w 203"/>
                <a:gd name="T31" fmla="*/ 77 h 77"/>
                <a:gd name="T32" fmla="*/ 203 w 203"/>
                <a:gd name="T33" fmla="*/ 71 h 77"/>
                <a:gd name="T34" fmla="*/ 203 w 203"/>
                <a:gd name="T35" fmla="*/ 65 h 77"/>
                <a:gd name="T36" fmla="*/ 200 w 203"/>
                <a:gd name="T37" fmla="*/ 59 h 77"/>
                <a:gd name="T38" fmla="*/ 198 w 203"/>
                <a:gd name="T39" fmla="*/ 54 h 77"/>
                <a:gd name="T40" fmla="*/ 192 w 203"/>
                <a:gd name="T41" fmla="*/ 42 h 77"/>
                <a:gd name="T42" fmla="*/ 184 w 203"/>
                <a:gd name="T43" fmla="*/ 31 h 77"/>
                <a:gd name="T44" fmla="*/ 176 w 203"/>
                <a:gd name="T45" fmla="*/ 20 h 77"/>
                <a:gd name="T46" fmla="*/ 169 w 203"/>
                <a:gd name="T47" fmla="*/ 12 h 77"/>
                <a:gd name="T48" fmla="*/ 162 w 203"/>
                <a:gd name="T49" fmla="*/ 4 h 77"/>
                <a:gd name="T50" fmla="*/ 157 w 203"/>
                <a:gd name="T51" fmla="*/ 3 h 77"/>
                <a:gd name="T52" fmla="*/ 142 w 203"/>
                <a:gd name="T53" fmla="*/ 1 h 77"/>
                <a:gd name="T54" fmla="*/ 120 w 203"/>
                <a:gd name="T55" fmla="*/ 0 h 77"/>
                <a:gd name="T56" fmla="*/ 108 w 203"/>
                <a:gd name="T57" fmla="*/ 0 h 77"/>
                <a:gd name="T58" fmla="*/ 94 w 203"/>
                <a:gd name="T59" fmla="*/ 1 h 77"/>
                <a:gd name="T60" fmla="*/ 80 w 203"/>
                <a:gd name="T61" fmla="*/ 3 h 77"/>
                <a:gd name="T62" fmla="*/ 66 w 203"/>
                <a:gd name="T63" fmla="*/ 8 h 77"/>
                <a:gd name="T64" fmla="*/ 53 w 203"/>
                <a:gd name="T65" fmla="*/ 12 h 77"/>
                <a:gd name="T66" fmla="*/ 39 w 203"/>
                <a:gd name="T67" fmla="*/ 20 h 77"/>
                <a:gd name="T68" fmla="*/ 27 w 203"/>
                <a:gd name="T69" fmla="*/ 30 h 77"/>
                <a:gd name="T70" fmla="*/ 22 w 203"/>
                <a:gd name="T71" fmla="*/ 34 h 77"/>
                <a:gd name="T72" fmla="*/ 17 w 203"/>
                <a:gd name="T73" fmla="*/ 41 h 77"/>
                <a:gd name="T74" fmla="*/ 11 w 203"/>
                <a:gd name="T75" fmla="*/ 47 h 77"/>
                <a:gd name="T76" fmla="*/ 8 w 203"/>
                <a:gd name="T77" fmla="*/ 55 h 77"/>
                <a:gd name="T78" fmla="*/ 3 w 203"/>
                <a:gd name="T79" fmla="*/ 63 h 77"/>
                <a:gd name="T80" fmla="*/ 0 w 203"/>
                <a:gd name="T81" fmla="*/ 71 h 77"/>
                <a:gd name="T82" fmla="*/ 7 w 203"/>
                <a:gd name="T83" fmla="*/ 63 h 77"/>
                <a:gd name="T84" fmla="*/ 14 w 203"/>
                <a:gd name="T85" fmla="*/ 55 h 77"/>
                <a:gd name="T86" fmla="*/ 22 w 203"/>
                <a:gd name="T87" fmla="*/ 46 h 77"/>
                <a:gd name="T88" fmla="*/ 32 w 203"/>
                <a:gd name="T89" fmla="*/ 35 h 77"/>
                <a:gd name="T90" fmla="*/ 45 w 203"/>
                <a:gd name="T91" fmla="*/ 27 h 77"/>
                <a:gd name="T92" fmla="*/ 50 w 203"/>
                <a:gd name="T93" fmla="*/ 23 h 77"/>
                <a:gd name="T94" fmla="*/ 56 w 203"/>
                <a:gd name="T95" fmla="*/ 20 h 77"/>
                <a:gd name="T96" fmla="*/ 63 w 203"/>
                <a:gd name="T97" fmla="*/ 18 h 77"/>
                <a:gd name="T98" fmla="*/ 69 w 203"/>
                <a:gd name="T99" fmla="*/ 17 h 77"/>
                <a:gd name="T100" fmla="*/ 77 w 203"/>
                <a:gd name="T101" fmla="*/ 15 h 77"/>
                <a:gd name="T102" fmla="*/ 83 w 203"/>
                <a:gd name="T103" fmla="*/ 14 h 77"/>
                <a:gd name="T104" fmla="*/ 86 w 203"/>
                <a:gd name="T105" fmla="*/ 14 h 77"/>
                <a:gd name="T106" fmla="*/ 89 w 203"/>
                <a:gd name="T107" fmla="*/ 15 h 77"/>
                <a:gd name="T108" fmla="*/ 93 w 203"/>
                <a:gd name="T109" fmla="*/ 17 h 77"/>
                <a:gd name="T110" fmla="*/ 95 w 203"/>
                <a:gd name="T111" fmla="*/ 18 h 77"/>
                <a:gd name="T112" fmla="*/ 98 w 203"/>
                <a:gd name="T113" fmla="*/ 18 h 7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3" h="77">
                  <a:moveTo>
                    <a:pt x="98" y="18"/>
                  </a:moveTo>
                  <a:lnTo>
                    <a:pt x="106" y="16"/>
                  </a:lnTo>
                  <a:lnTo>
                    <a:pt x="116" y="15"/>
                  </a:lnTo>
                  <a:lnTo>
                    <a:pt x="127" y="14"/>
                  </a:lnTo>
                  <a:lnTo>
                    <a:pt x="140" y="14"/>
                  </a:lnTo>
                  <a:lnTo>
                    <a:pt x="153" y="17"/>
                  </a:lnTo>
                  <a:lnTo>
                    <a:pt x="160" y="19"/>
                  </a:lnTo>
                  <a:lnTo>
                    <a:pt x="167" y="23"/>
                  </a:lnTo>
                  <a:lnTo>
                    <a:pt x="174" y="27"/>
                  </a:lnTo>
                  <a:lnTo>
                    <a:pt x="180" y="32"/>
                  </a:lnTo>
                  <a:lnTo>
                    <a:pt x="183" y="37"/>
                  </a:lnTo>
                  <a:lnTo>
                    <a:pt x="187" y="42"/>
                  </a:lnTo>
                  <a:lnTo>
                    <a:pt x="193" y="58"/>
                  </a:lnTo>
                  <a:lnTo>
                    <a:pt x="199" y="72"/>
                  </a:lnTo>
                  <a:lnTo>
                    <a:pt x="201" y="75"/>
                  </a:lnTo>
                  <a:lnTo>
                    <a:pt x="203" y="77"/>
                  </a:lnTo>
                  <a:lnTo>
                    <a:pt x="203" y="71"/>
                  </a:lnTo>
                  <a:lnTo>
                    <a:pt x="203" y="65"/>
                  </a:lnTo>
                  <a:lnTo>
                    <a:pt x="200" y="59"/>
                  </a:lnTo>
                  <a:lnTo>
                    <a:pt x="198" y="54"/>
                  </a:lnTo>
                  <a:lnTo>
                    <a:pt x="192" y="42"/>
                  </a:lnTo>
                  <a:lnTo>
                    <a:pt x="184" y="31"/>
                  </a:lnTo>
                  <a:lnTo>
                    <a:pt x="176" y="20"/>
                  </a:lnTo>
                  <a:lnTo>
                    <a:pt x="169" y="12"/>
                  </a:lnTo>
                  <a:lnTo>
                    <a:pt x="162" y="4"/>
                  </a:lnTo>
                  <a:lnTo>
                    <a:pt x="157" y="3"/>
                  </a:lnTo>
                  <a:lnTo>
                    <a:pt x="142" y="1"/>
                  </a:lnTo>
                  <a:lnTo>
                    <a:pt x="120" y="0"/>
                  </a:lnTo>
                  <a:lnTo>
                    <a:pt x="108" y="0"/>
                  </a:lnTo>
                  <a:lnTo>
                    <a:pt x="94" y="1"/>
                  </a:lnTo>
                  <a:lnTo>
                    <a:pt x="80" y="3"/>
                  </a:lnTo>
                  <a:lnTo>
                    <a:pt x="66" y="8"/>
                  </a:lnTo>
                  <a:lnTo>
                    <a:pt x="53" y="12"/>
                  </a:lnTo>
                  <a:lnTo>
                    <a:pt x="39" y="20"/>
                  </a:lnTo>
                  <a:lnTo>
                    <a:pt x="27" y="30"/>
                  </a:lnTo>
                  <a:lnTo>
                    <a:pt x="22" y="34"/>
                  </a:lnTo>
                  <a:lnTo>
                    <a:pt x="17" y="41"/>
                  </a:lnTo>
                  <a:lnTo>
                    <a:pt x="11" y="47"/>
                  </a:lnTo>
                  <a:lnTo>
                    <a:pt x="8" y="55"/>
                  </a:lnTo>
                  <a:lnTo>
                    <a:pt x="3" y="63"/>
                  </a:lnTo>
                  <a:lnTo>
                    <a:pt x="0" y="71"/>
                  </a:lnTo>
                  <a:lnTo>
                    <a:pt x="7" y="63"/>
                  </a:lnTo>
                  <a:lnTo>
                    <a:pt x="14" y="55"/>
                  </a:lnTo>
                  <a:lnTo>
                    <a:pt x="22" y="46"/>
                  </a:lnTo>
                  <a:lnTo>
                    <a:pt x="32" y="35"/>
                  </a:lnTo>
                  <a:lnTo>
                    <a:pt x="45" y="27"/>
                  </a:lnTo>
                  <a:lnTo>
                    <a:pt x="50" y="23"/>
                  </a:lnTo>
                  <a:lnTo>
                    <a:pt x="56" y="20"/>
                  </a:lnTo>
                  <a:lnTo>
                    <a:pt x="63" y="18"/>
                  </a:lnTo>
                  <a:lnTo>
                    <a:pt x="69" y="17"/>
                  </a:lnTo>
                  <a:lnTo>
                    <a:pt x="77" y="15"/>
                  </a:lnTo>
                  <a:lnTo>
                    <a:pt x="83" y="14"/>
                  </a:lnTo>
                  <a:lnTo>
                    <a:pt x="86" y="14"/>
                  </a:lnTo>
                  <a:lnTo>
                    <a:pt x="89" y="15"/>
                  </a:lnTo>
                  <a:lnTo>
                    <a:pt x="93" y="17"/>
                  </a:lnTo>
                  <a:lnTo>
                    <a:pt x="95" y="18"/>
                  </a:lnTo>
                  <a:lnTo>
                    <a:pt x="98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3" name="Freeform 658"/>
            <p:cNvSpPr>
              <a:spLocks/>
            </p:cNvSpPr>
            <p:nvPr/>
          </p:nvSpPr>
          <p:spPr bwMode="auto">
            <a:xfrm>
              <a:off x="3748" y="1871"/>
              <a:ext cx="28" cy="61"/>
            </a:xfrm>
            <a:custGeom>
              <a:avLst/>
              <a:gdLst>
                <a:gd name="T0" fmla="*/ 28 w 28"/>
                <a:gd name="T1" fmla="*/ 61 h 61"/>
                <a:gd name="T2" fmla="*/ 26 w 28"/>
                <a:gd name="T3" fmla="*/ 60 h 61"/>
                <a:gd name="T4" fmla="*/ 21 w 28"/>
                <a:gd name="T5" fmla="*/ 58 h 61"/>
                <a:gd name="T6" fmla="*/ 16 w 28"/>
                <a:gd name="T7" fmla="*/ 54 h 61"/>
                <a:gd name="T8" fmla="*/ 12 w 28"/>
                <a:gd name="T9" fmla="*/ 50 h 61"/>
                <a:gd name="T10" fmla="*/ 7 w 28"/>
                <a:gd name="T11" fmla="*/ 42 h 61"/>
                <a:gd name="T12" fmla="*/ 3 w 28"/>
                <a:gd name="T13" fmla="*/ 31 h 61"/>
                <a:gd name="T14" fmla="*/ 1 w 28"/>
                <a:gd name="T15" fmla="*/ 24 h 61"/>
                <a:gd name="T16" fmla="*/ 1 w 28"/>
                <a:gd name="T17" fmla="*/ 18 h 61"/>
                <a:gd name="T18" fmla="*/ 1 w 28"/>
                <a:gd name="T19" fmla="*/ 9 h 61"/>
                <a:gd name="T20" fmla="*/ 1 w 28"/>
                <a:gd name="T21" fmla="*/ 0 h 61"/>
                <a:gd name="T22" fmla="*/ 0 w 28"/>
                <a:gd name="T23" fmla="*/ 9 h 61"/>
                <a:gd name="T24" fmla="*/ 0 w 28"/>
                <a:gd name="T25" fmla="*/ 19 h 61"/>
                <a:gd name="T26" fmla="*/ 0 w 28"/>
                <a:gd name="T27" fmla="*/ 29 h 61"/>
                <a:gd name="T28" fmla="*/ 3 w 28"/>
                <a:gd name="T29" fmla="*/ 40 h 61"/>
                <a:gd name="T30" fmla="*/ 5 w 28"/>
                <a:gd name="T31" fmla="*/ 45 h 61"/>
                <a:gd name="T32" fmla="*/ 7 w 28"/>
                <a:gd name="T33" fmla="*/ 50 h 61"/>
                <a:gd name="T34" fmla="*/ 11 w 28"/>
                <a:gd name="T35" fmla="*/ 54 h 61"/>
                <a:gd name="T36" fmla="*/ 15 w 28"/>
                <a:gd name="T37" fmla="*/ 58 h 61"/>
                <a:gd name="T38" fmla="*/ 21 w 28"/>
                <a:gd name="T39" fmla="*/ 60 h 61"/>
                <a:gd name="T40" fmla="*/ 28 w 28"/>
                <a:gd name="T41" fmla="*/ 61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8" h="61">
                  <a:moveTo>
                    <a:pt x="28" y="61"/>
                  </a:moveTo>
                  <a:lnTo>
                    <a:pt x="26" y="60"/>
                  </a:lnTo>
                  <a:lnTo>
                    <a:pt x="21" y="58"/>
                  </a:lnTo>
                  <a:lnTo>
                    <a:pt x="16" y="54"/>
                  </a:lnTo>
                  <a:lnTo>
                    <a:pt x="12" y="50"/>
                  </a:lnTo>
                  <a:lnTo>
                    <a:pt x="7" y="42"/>
                  </a:lnTo>
                  <a:lnTo>
                    <a:pt x="3" y="31"/>
                  </a:lnTo>
                  <a:lnTo>
                    <a:pt x="1" y="24"/>
                  </a:lnTo>
                  <a:lnTo>
                    <a:pt x="1" y="18"/>
                  </a:lnTo>
                  <a:lnTo>
                    <a:pt x="1" y="9"/>
                  </a:lnTo>
                  <a:lnTo>
                    <a:pt x="1" y="0"/>
                  </a:lnTo>
                  <a:lnTo>
                    <a:pt x="0" y="9"/>
                  </a:lnTo>
                  <a:lnTo>
                    <a:pt x="0" y="19"/>
                  </a:lnTo>
                  <a:lnTo>
                    <a:pt x="0" y="29"/>
                  </a:lnTo>
                  <a:lnTo>
                    <a:pt x="3" y="40"/>
                  </a:lnTo>
                  <a:lnTo>
                    <a:pt x="5" y="45"/>
                  </a:lnTo>
                  <a:lnTo>
                    <a:pt x="7" y="50"/>
                  </a:lnTo>
                  <a:lnTo>
                    <a:pt x="11" y="54"/>
                  </a:lnTo>
                  <a:lnTo>
                    <a:pt x="15" y="58"/>
                  </a:lnTo>
                  <a:lnTo>
                    <a:pt x="21" y="60"/>
                  </a:lnTo>
                  <a:lnTo>
                    <a:pt x="28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4" name="Freeform 659"/>
            <p:cNvSpPr>
              <a:spLocks/>
            </p:cNvSpPr>
            <p:nvPr/>
          </p:nvSpPr>
          <p:spPr bwMode="auto">
            <a:xfrm>
              <a:off x="3872" y="1899"/>
              <a:ext cx="7" cy="7"/>
            </a:xfrm>
            <a:custGeom>
              <a:avLst/>
              <a:gdLst>
                <a:gd name="T0" fmla="*/ 3 w 7"/>
                <a:gd name="T1" fmla="*/ 6 h 7"/>
                <a:gd name="T2" fmla="*/ 6 w 7"/>
                <a:gd name="T3" fmla="*/ 4 h 7"/>
                <a:gd name="T4" fmla="*/ 7 w 7"/>
                <a:gd name="T5" fmla="*/ 3 h 7"/>
                <a:gd name="T6" fmla="*/ 7 w 7"/>
                <a:gd name="T7" fmla="*/ 0 h 7"/>
                <a:gd name="T8" fmla="*/ 3 w 7"/>
                <a:gd name="T9" fmla="*/ 3 h 7"/>
                <a:gd name="T10" fmla="*/ 1 w 7"/>
                <a:gd name="T11" fmla="*/ 6 h 7"/>
                <a:gd name="T12" fmla="*/ 0 w 7"/>
                <a:gd name="T13" fmla="*/ 7 h 7"/>
                <a:gd name="T14" fmla="*/ 1 w 7"/>
                <a:gd name="T15" fmla="*/ 7 h 7"/>
                <a:gd name="T16" fmla="*/ 3 w 7"/>
                <a:gd name="T17" fmla="*/ 6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7">
                  <a:moveTo>
                    <a:pt x="3" y="6"/>
                  </a:moveTo>
                  <a:lnTo>
                    <a:pt x="6" y="4"/>
                  </a:lnTo>
                  <a:lnTo>
                    <a:pt x="7" y="3"/>
                  </a:lnTo>
                  <a:lnTo>
                    <a:pt x="7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5" name="Freeform 660"/>
            <p:cNvSpPr>
              <a:spLocks/>
            </p:cNvSpPr>
            <p:nvPr/>
          </p:nvSpPr>
          <p:spPr bwMode="auto">
            <a:xfrm>
              <a:off x="3815" y="1885"/>
              <a:ext cx="121" cy="68"/>
            </a:xfrm>
            <a:custGeom>
              <a:avLst/>
              <a:gdLst>
                <a:gd name="T0" fmla="*/ 2 w 121"/>
                <a:gd name="T1" fmla="*/ 0 h 68"/>
                <a:gd name="T2" fmla="*/ 1 w 121"/>
                <a:gd name="T3" fmla="*/ 9 h 68"/>
                <a:gd name="T4" fmla="*/ 0 w 121"/>
                <a:gd name="T5" fmla="*/ 17 h 68"/>
                <a:gd name="T6" fmla="*/ 1 w 121"/>
                <a:gd name="T7" fmla="*/ 25 h 68"/>
                <a:gd name="T8" fmla="*/ 2 w 121"/>
                <a:gd name="T9" fmla="*/ 32 h 68"/>
                <a:gd name="T10" fmla="*/ 3 w 121"/>
                <a:gd name="T11" fmla="*/ 38 h 68"/>
                <a:gd name="T12" fmla="*/ 5 w 121"/>
                <a:gd name="T13" fmla="*/ 44 h 68"/>
                <a:gd name="T14" fmla="*/ 9 w 121"/>
                <a:gd name="T15" fmla="*/ 48 h 68"/>
                <a:gd name="T16" fmla="*/ 12 w 121"/>
                <a:gd name="T17" fmla="*/ 52 h 68"/>
                <a:gd name="T18" fmla="*/ 16 w 121"/>
                <a:gd name="T19" fmla="*/ 56 h 68"/>
                <a:gd name="T20" fmla="*/ 20 w 121"/>
                <a:gd name="T21" fmla="*/ 59 h 68"/>
                <a:gd name="T22" fmla="*/ 31 w 121"/>
                <a:gd name="T23" fmla="*/ 63 h 68"/>
                <a:gd name="T24" fmla="*/ 42 w 121"/>
                <a:gd name="T25" fmla="*/ 65 h 68"/>
                <a:gd name="T26" fmla="*/ 54 w 121"/>
                <a:gd name="T27" fmla="*/ 68 h 68"/>
                <a:gd name="T28" fmla="*/ 65 w 121"/>
                <a:gd name="T29" fmla="*/ 68 h 68"/>
                <a:gd name="T30" fmla="*/ 78 w 121"/>
                <a:gd name="T31" fmla="*/ 67 h 68"/>
                <a:gd name="T32" fmla="*/ 98 w 121"/>
                <a:gd name="T33" fmla="*/ 63 h 68"/>
                <a:gd name="T34" fmla="*/ 113 w 121"/>
                <a:gd name="T35" fmla="*/ 60 h 68"/>
                <a:gd name="T36" fmla="*/ 119 w 121"/>
                <a:gd name="T37" fmla="*/ 57 h 68"/>
                <a:gd name="T38" fmla="*/ 119 w 121"/>
                <a:gd name="T39" fmla="*/ 52 h 68"/>
                <a:gd name="T40" fmla="*/ 120 w 121"/>
                <a:gd name="T41" fmla="*/ 44 h 68"/>
                <a:gd name="T42" fmla="*/ 121 w 121"/>
                <a:gd name="T43" fmla="*/ 31 h 68"/>
                <a:gd name="T44" fmla="*/ 121 w 121"/>
                <a:gd name="T45" fmla="*/ 23 h 68"/>
                <a:gd name="T46" fmla="*/ 113 w 121"/>
                <a:gd name="T47" fmla="*/ 40 h 68"/>
                <a:gd name="T48" fmla="*/ 110 w 121"/>
                <a:gd name="T49" fmla="*/ 47 h 68"/>
                <a:gd name="T50" fmla="*/ 107 w 121"/>
                <a:gd name="T51" fmla="*/ 52 h 68"/>
                <a:gd name="T52" fmla="*/ 104 w 121"/>
                <a:gd name="T53" fmla="*/ 55 h 68"/>
                <a:gd name="T54" fmla="*/ 102 w 121"/>
                <a:gd name="T55" fmla="*/ 56 h 68"/>
                <a:gd name="T56" fmla="*/ 96 w 121"/>
                <a:gd name="T57" fmla="*/ 57 h 68"/>
                <a:gd name="T58" fmla="*/ 95 w 121"/>
                <a:gd name="T59" fmla="*/ 57 h 68"/>
                <a:gd name="T60" fmla="*/ 90 w 121"/>
                <a:gd name="T61" fmla="*/ 56 h 68"/>
                <a:gd name="T62" fmla="*/ 88 w 121"/>
                <a:gd name="T63" fmla="*/ 56 h 68"/>
                <a:gd name="T64" fmla="*/ 86 w 121"/>
                <a:gd name="T65" fmla="*/ 59 h 68"/>
                <a:gd name="T66" fmla="*/ 86 w 121"/>
                <a:gd name="T67" fmla="*/ 60 h 68"/>
                <a:gd name="T68" fmla="*/ 85 w 121"/>
                <a:gd name="T69" fmla="*/ 61 h 68"/>
                <a:gd name="T70" fmla="*/ 81 w 121"/>
                <a:gd name="T71" fmla="*/ 61 h 68"/>
                <a:gd name="T72" fmla="*/ 77 w 121"/>
                <a:gd name="T73" fmla="*/ 60 h 68"/>
                <a:gd name="T74" fmla="*/ 72 w 121"/>
                <a:gd name="T75" fmla="*/ 57 h 68"/>
                <a:gd name="T76" fmla="*/ 68 w 121"/>
                <a:gd name="T77" fmla="*/ 57 h 68"/>
                <a:gd name="T78" fmla="*/ 66 w 121"/>
                <a:gd name="T79" fmla="*/ 59 h 68"/>
                <a:gd name="T80" fmla="*/ 62 w 121"/>
                <a:gd name="T81" fmla="*/ 57 h 68"/>
                <a:gd name="T82" fmla="*/ 58 w 121"/>
                <a:gd name="T83" fmla="*/ 55 h 68"/>
                <a:gd name="T84" fmla="*/ 55 w 121"/>
                <a:gd name="T85" fmla="*/ 53 h 68"/>
                <a:gd name="T86" fmla="*/ 52 w 121"/>
                <a:gd name="T87" fmla="*/ 53 h 68"/>
                <a:gd name="T88" fmla="*/ 49 w 121"/>
                <a:gd name="T89" fmla="*/ 54 h 68"/>
                <a:gd name="T90" fmla="*/ 43 w 121"/>
                <a:gd name="T91" fmla="*/ 54 h 68"/>
                <a:gd name="T92" fmla="*/ 41 w 121"/>
                <a:gd name="T93" fmla="*/ 55 h 68"/>
                <a:gd name="T94" fmla="*/ 36 w 121"/>
                <a:gd name="T95" fmla="*/ 56 h 68"/>
                <a:gd name="T96" fmla="*/ 32 w 121"/>
                <a:gd name="T97" fmla="*/ 57 h 68"/>
                <a:gd name="T98" fmla="*/ 28 w 121"/>
                <a:gd name="T99" fmla="*/ 55 h 68"/>
                <a:gd name="T100" fmla="*/ 25 w 121"/>
                <a:gd name="T101" fmla="*/ 53 h 68"/>
                <a:gd name="T102" fmla="*/ 18 w 121"/>
                <a:gd name="T103" fmla="*/ 42 h 68"/>
                <a:gd name="T104" fmla="*/ 9 w 121"/>
                <a:gd name="T105" fmla="*/ 29 h 68"/>
                <a:gd name="T106" fmla="*/ 7 w 121"/>
                <a:gd name="T107" fmla="*/ 21 h 68"/>
                <a:gd name="T108" fmla="*/ 4 w 121"/>
                <a:gd name="T109" fmla="*/ 13 h 68"/>
                <a:gd name="T110" fmla="*/ 2 w 121"/>
                <a:gd name="T111" fmla="*/ 0 h 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1" h="68">
                  <a:moveTo>
                    <a:pt x="2" y="0"/>
                  </a:moveTo>
                  <a:lnTo>
                    <a:pt x="1" y="9"/>
                  </a:lnTo>
                  <a:lnTo>
                    <a:pt x="0" y="17"/>
                  </a:lnTo>
                  <a:lnTo>
                    <a:pt x="1" y="25"/>
                  </a:lnTo>
                  <a:lnTo>
                    <a:pt x="2" y="32"/>
                  </a:lnTo>
                  <a:lnTo>
                    <a:pt x="3" y="38"/>
                  </a:lnTo>
                  <a:lnTo>
                    <a:pt x="5" y="44"/>
                  </a:lnTo>
                  <a:lnTo>
                    <a:pt x="9" y="48"/>
                  </a:lnTo>
                  <a:lnTo>
                    <a:pt x="12" y="52"/>
                  </a:lnTo>
                  <a:lnTo>
                    <a:pt x="16" y="56"/>
                  </a:lnTo>
                  <a:lnTo>
                    <a:pt x="20" y="59"/>
                  </a:lnTo>
                  <a:lnTo>
                    <a:pt x="31" y="63"/>
                  </a:lnTo>
                  <a:lnTo>
                    <a:pt x="42" y="65"/>
                  </a:lnTo>
                  <a:lnTo>
                    <a:pt x="54" y="68"/>
                  </a:lnTo>
                  <a:lnTo>
                    <a:pt x="65" y="68"/>
                  </a:lnTo>
                  <a:lnTo>
                    <a:pt x="78" y="67"/>
                  </a:lnTo>
                  <a:lnTo>
                    <a:pt x="98" y="63"/>
                  </a:lnTo>
                  <a:lnTo>
                    <a:pt x="113" y="60"/>
                  </a:lnTo>
                  <a:lnTo>
                    <a:pt x="119" y="57"/>
                  </a:lnTo>
                  <a:lnTo>
                    <a:pt x="119" y="52"/>
                  </a:lnTo>
                  <a:lnTo>
                    <a:pt x="120" y="44"/>
                  </a:lnTo>
                  <a:lnTo>
                    <a:pt x="121" y="31"/>
                  </a:lnTo>
                  <a:lnTo>
                    <a:pt x="121" y="23"/>
                  </a:lnTo>
                  <a:lnTo>
                    <a:pt x="113" y="40"/>
                  </a:lnTo>
                  <a:lnTo>
                    <a:pt x="110" y="47"/>
                  </a:lnTo>
                  <a:lnTo>
                    <a:pt x="107" y="52"/>
                  </a:lnTo>
                  <a:lnTo>
                    <a:pt x="104" y="55"/>
                  </a:lnTo>
                  <a:lnTo>
                    <a:pt x="102" y="56"/>
                  </a:lnTo>
                  <a:lnTo>
                    <a:pt x="96" y="57"/>
                  </a:lnTo>
                  <a:lnTo>
                    <a:pt x="95" y="57"/>
                  </a:lnTo>
                  <a:lnTo>
                    <a:pt x="90" y="56"/>
                  </a:lnTo>
                  <a:lnTo>
                    <a:pt x="88" y="56"/>
                  </a:lnTo>
                  <a:lnTo>
                    <a:pt x="86" y="59"/>
                  </a:lnTo>
                  <a:lnTo>
                    <a:pt x="86" y="60"/>
                  </a:lnTo>
                  <a:lnTo>
                    <a:pt x="85" y="61"/>
                  </a:lnTo>
                  <a:lnTo>
                    <a:pt x="81" y="61"/>
                  </a:lnTo>
                  <a:lnTo>
                    <a:pt x="77" y="60"/>
                  </a:lnTo>
                  <a:lnTo>
                    <a:pt x="72" y="57"/>
                  </a:lnTo>
                  <a:lnTo>
                    <a:pt x="68" y="57"/>
                  </a:lnTo>
                  <a:lnTo>
                    <a:pt x="66" y="59"/>
                  </a:lnTo>
                  <a:lnTo>
                    <a:pt x="62" y="57"/>
                  </a:lnTo>
                  <a:lnTo>
                    <a:pt x="58" y="55"/>
                  </a:lnTo>
                  <a:lnTo>
                    <a:pt x="55" y="53"/>
                  </a:lnTo>
                  <a:lnTo>
                    <a:pt x="52" y="53"/>
                  </a:lnTo>
                  <a:lnTo>
                    <a:pt x="49" y="54"/>
                  </a:lnTo>
                  <a:lnTo>
                    <a:pt x="43" y="54"/>
                  </a:lnTo>
                  <a:lnTo>
                    <a:pt x="41" y="55"/>
                  </a:lnTo>
                  <a:lnTo>
                    <a:pt x="36" y="56"/>
                  </a:lnTo>
                  <a:lnTo>
                    <a:pt x="32" y="57"/>
                  </a:lnTo>
                  <a:lnTo>
                    <a:pt x="28" y="55"/>
                  </a:lnTo>
                  <a:lnTo>
                    <a:pt x="25" y="53"/>
                  </a:lnTo>
                  <a:lnTo>
                    <a:pt x="18" y="42"/>
                  </a:lnTo>
                  <a:lnTo>
                    <a:pt x="9" y="29"/>
                  </a:lnTo>
                  <a:lnTo>
                    <a:pt x="7" y="21"/>
                  </a:lnTo>
                  <a:lnTo>
                    <a:pt x="4" y="1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6" name="Freeform 661"/>
            <p:cNvSpPr>
              <a:spLocks/>
            </p:cNvSpPr>
            <p:nvPr/>
          </p:nvSpPr>
          <p:spPr bwMode="auto">
            <a:xfrm>
              <a:off x="3816" y="1846"/>
              <a:ext cx="97" cy="26"/>
            </a:xfrm>
            <a:custGeom>
              <a:avLst/>
              <a:gdLst>
                <a:gd name="T0" fmla="*/ 0 w 97"/>
                <a:gd name="T1" fmla="*/ 26 h 26"/>
                <a:gd name="T2" fmla="*/ 8 w 97"/>
                <a:gd name="T3" fmla="*/ 22 h 26"/>
                <a:gd name="T4" fmla="*/ 17 w 97"/>
                <a:gd name="T5" fmla="*/ 20 h 26"/>
                <a:gd name="T6" fmla="*/ 27 w 97"/>
                <a:gd name="T7" fmla="*/ 17 h 26"/>
                <a:gd name="T8" fmla="*/ 33 w 97"/>
                <a:gd name="T9" fmla="*/ 16 h 26"/>
                <a:gd name="T10" fmla="*/ 37 w 97"/>
                <a:gd name="T11" fmla="*/ 15 h 26"/>
                <a:gd name="T12" fmla="*/ 41 w 97"/>
                <a:gd name="T13" fmla="*/ 12 h 26"/>
                <a:gd name="T14" fmla="*/ 43 w 97"/>
                <a:gd name="T15" fmla="*/ 8 h 26"/>
                <a:gd name="T16" fmla="*/ 46 w 97"/>
                <a:gd name="T17" fmla="*/ 6 h 26"/>
                <a:gd name="T18" fmla="*/ 49 w 97"/>
                <a:gd name="T19" fmla="*/ 6 h 26"/>
                <a:gd name="T20" fmla="*/ 51 w 97"/>
                <a:gd name="T21" fmla="*/ 7 h 26"/>
                <a:gd name="T22" fmla="*/ 59 w 97"/>
                <a:gd name="T23" fmla="*/ 9 h 26"/>
                <a:gd name="T24" fmla="*/ 66 w 97"/>
                <a:gd name="T25" fmla="*/ 13 h 26"/>
                <a:gd name="T26" fmla="*/ 70 w 97"/>
                <a:gd name="T27" fmla="*/ 13 h 26"/>
                <a:gd name="T28" fmla="*/ 71 w 97"/>
                <a:gd name="T29" fmla="*/ 12 h 26"/>
                <a:gd name="T30" fmla="*/ 72 w 97"/>
                <a:gd name="T31" fmla="*/ 12 h 26"/>
                <a:gd name="T32" fmla="*/ 76 w 97"/>
                <a:gd name="T33" fmla="*/ 12 h 26"/>
                <a:gd name="T34" fmla="*/ 85 w 97"/>
                <a:gd name="T35" fmla="*/ 12 h 26"/>
                <a:gd name="T36" fmla="*/ 97 w 97"/>
                <a:gd name="T37" fmla="*/ 14 h 26"/>
                <a:gd name="T38" fmla="*/ 50 w 97"/>
                <a:gd name="T39" fmla="*/ 0 h 26"/>
                <a:gd name="T40" fmla="*/ 47 w 97"/>
                <a:gd name="T41" fmla="*/ 1 h 26"/>
                <a:gd name="T42" fmla="*/ 41 w 97"/>
                <a:gd name="T43" fmla="*/ 4 h 26"/>
                <a:gd name="T44" fmla="*/ 32 w 97"/>
                <a:gd name="T45" fmla="*/ 5 h 26"/>
                <a:gd name="T46" fmla="*/ 22 w 97"/>
                <a:gd name="T47" fmla="*/ 8 h 26"/>
                <a:gd name="T48" fmla="*/ 14 w 97"/>
                <a:gd name="T49" fmla="*/ 12 h 26"/>
                <a:gd name="T50" fmla="*/ 8 w 97"/>
                <a:gd name="T51" fmla="*/ 15 h 26"/>
                <a:gd name="T52" fmla="*/ 4 w 97"/>
                <a:gd name="T53" fmla="*/ 18 h 26"/>
                <a:gd name="T54" fmla="*/ 2 w 97"/>
                <a:gd name="T55" fmla="*/ 21 h 26"/>
                <a:gd name="T56" fmla="*/ 1 w 97"/>
                <a:gd name="T57" fmla="*/ 23 h 26"/>
                <a:gd name="T58" fmla="*/ 0 w 97"/>
                <a:gd name="T59" fmla="*/ 26 h 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7" h="26">
                  <a:moveTo>
                    <a:pt x="0" y="26"/>
                  </a:moveTo>
                  <a:lnTo>
                    <a:pt x="8" y="22"/>
                  </a:lnTo>
                  <a:lnTo>
                    <a:pt x="17" y="20"/>
                  </a:lnTo>
                  <a:lnTo>
                    <a:pt x="27" y="17"/>
                  </a:lnTo>
                  <a:lnTo>
                    <a:pt x="33" y="16"/>
                  </a:lnTo>
                  <a:lnTo>
                    <a:pt x="37" y="15"/>
                  </a:lnTo>
                  <a:lnTo>
                    <a:pt x="41" y="12"/>
                  </a:lnTo>
                  <a:lnTo>
                    <a:pt x="43" y="8"/>
                  </a:lnTo>
                  <a:lnTo>
                    <a:pt x="46" y="6"/>
                  </a:lnTo>
                  <a:lnTo>
                    <a:pt x="49" y="6"/>
                  </a:lnTo>
                  <a:lnTo>
                    <a:pt x="51" y="7"/>
                  </a:lnTo>
                  <a:lnTo>
                    <a:pt x="59" y="9"/>
                  </a:lnTo>
                  <a:lnTo>
                    <a:pt x="66" y="13"/>
                  </a:lnTo>
                  <a:lnTo>
                    <a:pt x="70" y="13"/>
                  </a:lnTo>
                  <a:lnTo>
                    <a:pt x="71" y="12"/>
                  </a:lnTo>
                  <a:lnTo>
                    <a:pt x="72" y="12"/>
                  </a:lnTo>
                  <a:lnTo>
                    <a:pt x="76" y="12"/>
                  </a:lnTo>
                  <a:lnTo>
                    <a:pt x="85" y="12"/>
                  </a:lnTo>
                  <a:lnTo>
                    <a:pt x="97" y="14"/>
                  </a:lnTo>
                  <a:lnTo>
                    <a:pt x="50" y="0"/>
                  </a:lnTo>
                  <a:lnTo>
                    <a:pt x="47" y="1"/>
                  </a:lnTo>
                  <a:lnTo>
                    <a:pt x="41" y="4"/>
                  </a:lnTo>
                  <a:lnTo>
                    <a:pt x="32" y="5"/>
                  </a:lnTo>
                  <a:lnTo>
                    <a:pt x="22" y="8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4" y="18"/>
                  </a:lnTo>
                  <a:lnTo>
                    <a:pt x="2" y="21"/>
                  </a:lnTo>
                  <a:lnTo>
                    <a:pt x="1" y="2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7" name="Freeform 662"/>
            <p:cNvSpPr>
              <a:spLocks/>
            </p:cNvSpPr>
            <p:nvPr/>
          </p:nvSpPr>
          <p:spPr bwMode="auto">
            <a:xfrm>
              <a:off x="3925" y="1863"/>
              <a:ext cx="50" cy="101"/>
            </a:xfrm>
            <a:custGeom>
              <a:avLst/>
              <a:gdLst>
                <a:gd name="T0" fmla="*/ 25 w 50"/>
                <a:gd name="T1" fmla="*/ 11 h 101"/>
                <a:gd name="T2" fmla="*/ 21 w 50"/>
                <a:gd name="T3" fmla="*/ 7 h 101"/>
                <a:gd name="T4" fmla="*/ 17 w 50"/>
                <a:gd name="T5" fmla="*/ 5 h 101"/>
                <a:gd name="T6" fmla="*/ 9 w 50"/>
                <a:gd name="T7" fmla="*/ 1 h 101"/>
                <a:gd name="T8" fmla="*/ 2 w 50"/>
                <a:gd name="T9" fmla="*/ 0 h 101"/>
                <a:gd name="T10" fmla="*/ 0 w 50"/>
                <a:gd name="T11" fmla="*/ 0 h 101"/>
                <a:gd name="T12" fmla="*/ 4 w 50"/>
                <a:gd name="T13" fmla="*/ 3 h 101"/>
                <a:gd name="T14" fmla="*/ 9 w 50"/>
                <a:gd name="T15" fmla="*/ 5 h 101"/>
                <a:gd name="T16" fmla="*/ 13 w 50"/>
                <a:gd name="T17" fmla="*/ 9 h 101"/>
                <a:gd name="T18" fmla="*/ 17 w 50"/>
                <a:gd name="T19" fmla="*/ 14 h 101"/>
                <a:gd name="T20" fmla="*/ 24 w 50"/>
                <a:gd name="T21" fmla="*/ 24 h 101"/>
                <a:gd name="T22" fmla="*/ 30 w 50"/>
                <a:gd name="T23" fmla="*/ 36 h 101"/>
                <a:gd name="T24" fmla="*/ 33 w 50"/>
                <a:gd name="T25" fmla="*/ 46 h 101"/>
                <a:gd name="T26" fmla="*/ 35 w 50"/>
                <a:gd name="T27" fmla="*/ 55 h 101"/>
                <a:gd name="T28" fmla="*/ 38 w 50"/>
                <a:gd name="T29" fmla="*/ 64 h 101"/>
                <a:gd name="T30" fmla="*/ 38 w 50"/>
                <a:gd name="T31" fmla="*/ 70 h 101"/>
                <a:gd name="T32" fmla="*/ 36 w 50"/>
                <a:gd name="T33" fmla="*/ 76 h 101"/>
                <a:gd name="T34" fmla="*/ 34 w 50"/>
                <a:gd name="T35" fmla="*/ 81 h 101"/>
                <a:gd name="T36" fmla="*/ 32 w 50"/>
                <a:gd name="T37" fmla="*/ 84 h 101"/>
                <a:gd name="T38" fmla="*/ 25 w 50"/>
                <a:gd name="T39" fmla="*/ 89 h 101"/>
                <a:gd name="T40" fmla="*/ 23 w 50"/>
                <a:gd name="T41" fmla="*/ 90 h 101"/>
                <a:gd name="T42" fmla="*/ 25 w 50"/>
                <a:gd name="T43" fmla="*/ 95 h 101"/>
                <a:gd name="T44" fmla="*/ 27 w 50"/>
                <a:gd name="T45" fmla="*/ 99 h 101"/>
                <a:gd name="T46" fmla="*/ 30 w 50"/>
                <a:gd name="T47" fmla="*/ 101 h 101"/>
                <a:gd name="T48" fmla="*/ 32 w 50"/>
                <a:gd name="T49" fmla="*/ 101 h 101"/>
                <a:gd name="T50" fmla="*/ 34 w 50"/>
                <a:gd name="T51" fmla="*/ 100 h 101"/>
                <a:gd name="T52" fmla="*/ 36 w 50"/>
                <a:gd name="T53" fmla="*/ 98 h 101"/>
                <a:gd name="T54" fmla="*/ 40 w 50"/>
                <a:gd name="T55" fmla="*/ 91 h 101"/>
                <a:gd name="T56" fmla="*/ 44 w 50"/>
                <a:gd name="T57" fmla="*/ 82 h 101"/>
                <a:gd name="T58" fmla="*/ 47 w 50"/>
                <a:gd name="T59" fmla="*/ 74 h 101"/>
                <a:gd name="T60" fmla="*/ 50 w 50"/>
                <a:gd name="T61" fmla="*/ 64 h 101"/>
                <a:gd name="T62" fmla="*/ 49 w 50"/>
                <a:gd name="T63" fmla="*/ 60 h 101"/>
                <a:gd name="T64" fmla="*/ 47 w 50"/>
                <a:gd name="T65" fmla="*/ 53 h 101"/>
                <a:gd name="T66" fmla="*/ 38 w 50"/>
                <a:gd name="T67" fmla="*/ 35 h 101"/>
                <a:gd name="T68" fmla="*/ 25 w 50"/>
                <a:gd name="T69" fmla="*/ 11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0" h="101">
                  <a:moveTo>
                    <a:pt x="25" y="11"/>
                  </a:moveTo>
                  <a:lnTo>
                    <a:pt x="21" y="7"/>
                  </a:lnTo>
                  <a:lnTo>
                    <a:pt x="17" y="5"/>
                  </a:lnTo>
                  <a:lnTo>
                    <a:pt x="9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4" y="3"/>
                  </a:lnTo>
                  <a:lnTo>
                    <a:pt x="9" y="5"/>
                  </a:lnTo>
                  <a:lnTo>
                    <a:pt x="13" y="9"/>
                  </a:lnTo>
                  <a:lnTo>
                    <a:pt x="17" y="14"/>
                  </a:lnTo>
                  <a:lnTo>
                    <a:pt x="24" y="24"/>
                  </a:lnTo>
                  <a:lnTo>
                    <a:pt x="30" y="36"/>
                  </a:lnTo>
                  <a:lnTo>
                    <a:pt x="33" y="46"/>
                  </a:lnTo>
                  <a:lnTo>
                    <a:pt x="35" y="55"/>
                  </a:lnTo>
                  <a:lnTo>
                    <a:pt x="38" y="64"/>
                  </a:lnTo>
                  <a:lnTo>
                    <a:pt x="38" y="70"/>
                  </a:lnTo>
                  <a:lnTo>
                    <a:pt x="36" y="76"/>
                  </a:lnTo>
                  <a:lnTo>
                    <a:pt x="34" y="81"/>
                  </a:lnTo>
                  <a:lnTo>
                    <a:pt x="32" y="84"/>
                  </a:lnTo>
                  <a:lnTo>
                    <a:pt x="25" y="89"/>
                  </a:lnTo>
                  <a:lnTo>
                    <a:pt x="23" y="90"/>
                  </a:lnTo>
                  <a:lnTo>
                    <a:pt x="25" y="95"/>
                  </a:lnTo>
                  <a:lnTo>
                    <a:pt x="27" y="99"/>
                  </a:lnTo>
                  <a:lnTo>
                    <a:pt x="30" y="101"/>
                  </a:lnTo>
                  <a:lnTo>
                    <a:pt x="32" y="101"/>
                  </a:lnTo>
                  <a:lnTo>
                    <a:pt x="34" y="100"/>
                  </a:lnTo>
                  <a:lnTo>
                    <a:pt x="36" y="98"/>
                  </a:lnTo>
                  <a:lnTo>
                    <a:pt x="40" y="91"/>
                  </a:lnTo>
                  <a:lnTo>
                    <a:pt x="44" y="82"/>
                  </a:lnTo>
                  <a:lnTo>
                    <a:pt x="47" y="74"/>
                  </a:lnTo>
                  <a:lnTo>
                    <a:pt x="50" y="64"/>
                  </a:lnTo>
                  <a:lnTo>
                    <a:pt x="49" y="60"/>
                  </a:lnTo>
                  <a:lnTo>
                    <a:pt x="47" y="53"/>
                  </a:lnTo>
                  <a:lnTo>
                    <a:pt x="38" y="35"/>
                  </a:lnTo>
                  <a:lnTo>
                    <a:pt x="25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8" name="Freeform 663"/>
            <p:cNvSpPr>
              <a:spLocks/>
            </p:cNvSpPr>
            <p:nvPr/>
          </p:nvSpPr>
          <p:spPr bwMode="auto">
            <a:xfrm>
              <a:off x="3760" y="1834"/>
              <a:ext cx="43" cy="107"/>
            </a:xfrm>
            <a:custGeom>
              <a:avLst/>
              <a:gdLst>
                <a:gd name="T0" fmla="*/ 30 w 43"/>
                <a:gd name="T1" fmla="*/ 73 h 107"/>
                <a:gd name="T2" fmla="*/ 24 w 43"/>
                <a:gd name="T3" fmla="*/ 72 h 107"/>
                <a:gd name="T4" fmla="*/ 18 w 43"/>
                <a:gd name="T5" fmla="*/ 69 h 107"/>
                <a:gd name="T6" fmla="*/ 12 w 43"/>
                <a:gd name="T7" fmla="*/ 67 h 107"/>
                <a:gd name="T8" fmla="*/ 11 w 43"/>
                <a:gd name="T9" fmla="*/ 65 h 107"/>
                <a:gd name="T10" fmla="*/ 11 w 43"/>
                <a:gd name="T11" fmla="*/ 63 h 107"/>
                <a:gd name="T12" fmla="*/ 12 w 43"/>
                <a:gd name="T13" fmla="*/ 55 h 107"/>
                <a:gd name="T14" fmla="*/ 14 w 43"/>
                <a:gd name="T15" fmla="*/ 46 h 107"/>
                <a:gd name="T16" fmla="*/ 15 w 43"/>
                <a:gd name="T17" fmla="*/ 42 h 107"/>
                <a:gd name="T18" fmla="*/ 14 w 43"/>
                <a:gd name="T19" fmla="*/ 37 h 107"/>
                <a:gd name="T20" fmla="*/ 12 w 43"/>
                <a:gd name="T21" fmla="*/ 26 h 107"/>
                <a:gd name="T22" fmla="*/ 12 w 43"/>
                <a:gd name="T23" fmla="*/ 13 h 107"/>
                <a:gd name="T24" fmla="*/ 12 w 43"/>
                <a:gd name="T25" fmla="*/ 0 h 107"/>
                <a:gd name="T26" fmla="*/ 10 w 43"/>
                <a:gd name="T27" fmla="*/ 12 h 107"/>
                <a:gd name="T28" fmla="*/ 8 w 43"/>
                <a:gd name="T29" fmla="*/ 28 h 107"/>
                <a:gd name="T30" fmla="*/ 7 w 43"/>
                <a:gd name="T31" fmla="*/ 45 h 107"/>
                <a:gd name="T32" fmla="*/ 3 w 43"/>
                <a:gd name="T33" fmla="*/ 49 h 107"/>
                <a:gd name="T34" fmla="*/ 1 w 43"/>
                <a:gd name="T35" fmla="*/ 52 h 107"/>
                <a:gd name="T36" fmla="*/ 0 w 43"/>
                <a:gd name="T37" fmla="*/ 56 h 107"/>
                <a:gd name="T38" fmla="*/ 1 w 43"/>
                <a:gd name="T39" fmla="*/ 59 h 107"/>
                <a:gd name="T40" fmla="*/ 2 w 43"/>
                <a:gd name="T41" fmla="*/ 64 h 107"/>
                <a:gd name="T42" fmla="*/ 3 w 43"/>
                <a:gd name="T43" fmla="*/ 65 h 107"/>
                <a:gd name="T44" fmla="*/ 7 w 43"/>
                <a:gd name="T45" fmla="*/ 72 h 107"/>
                <a:gd name="T46" fmla="*/ 9 w 43"/>
                <a:gd name="T47" fmla="*/ 77 h 107"/>
                <a:gd name="T48" fmla="*/ 12 w 43"/>
                <a:gd name="T49" fmla="*/ 82 h 107"/>
                <a:gd name="T50" fmla="*/ 15 w 43"/>
                <a:gd name="T51" fmla="*/ 84 h 107"/>
                <a:gd name="T52" fmla="*/ 19 w 43"/>
                <a:gd name="T53" fmla="*/ 88 h 107"/>
                <a:gd name="T54" fmla="*/ 22 w 43"/>
                <a:gd name="T55" fmla="*/ 88 h 107"/>
                <a:gd name="T56" fmla="*/ 25 w 43"/>
                <a:gd name="T57" fmla="*/ 95 h 107"/>
                <a:gd name="T58" fmla="*/ 28 w 43"/>
                <a:gd name="T59" fmla="*/ 99 h 107"/>
                <a:gd name="T60" fmla="*/ 32 w 43"/>
                <a:gd name="T61" fmla="*/ 103 h 107"/>
                <a:gd name="T62" fmla="*/ 35 w 43"/>
                <a:gd name="T63" fmla="*/ 105 h 107"/>
                <a:gd name="T64" fmla="*/ 41 w 43"/>
                <a:gd name="T65" fmla="*/ 107 h 107"/>
                <a:gd name="T66" fmla="*/ 43 w 43"/>
                <a:gd name="T67" fmla="*/ 107 h 107"/>
                <a:gd name="T68" fmla="*/ 36 w 43"/>
                <a:gd name="T69" fmla="*/ 103 h 107"/>
                <a:gd name="T70" fmla="*/ 32 w 43"/>
                <a:gd name="T71" fmla="*/ 97 h 107"/>
                <a:gd name="T72" fmla="*/ 30 w 43"/>
                <a:gd name="T73" fmla="*/ 91 h 107"/>
                <a:gd name="T74" fmla="*/ 28 w 43"/>
                <a:gd name="T75" fmla="*/ 85 h 107"/>
                <a:gd name="T76" fmla="*/ 28 w 43"/>
                <a:gd name="T77" fmla="*/ 81 h 107"/>
                <a:gd name="T78" fmla="*/ 28 w 43"/>
                <a:gd name="T79" fmla="*/ 76 h 107"/>
                <a:gd name="T80" fmla="*/ 30 w 43"/>
                <a:gd name="T81" fmla="*/ 73 h 10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3" h="107">
                  <a:moveTo>
                    <a:pt x="30" y="73"/>
                  </a:moveTo>
                  <a:lnTo>
                    <a:pt x="24" y="72"/>
                  </a:lnTo>
                  <a:lnTo>
                    <a:pt x="18" y="69"/>
                  </a:lnTo>
                  <a:lnTo>
                    <a:pt x="12" y="67"/>
                  </a:lnTo>
                  <a:lnTo>
                    <a:pt x="11" y="65"/>
                  </a:lnTo>
                  <a:lnTo>
                    <a:pt x="11" y="63"/>
                  </a:lnTo>
                  <a:lnTo>
                    <a:pt x="12" y="55"/>
                  </a:lnTo>
                  <a:lnTo>
                    <a:pt x="14" y="46"/>
                  </a:lnTo>
                  <a:lnTo>
                    <a:pt x="15" y="42"/>
                  </a:lnTo>
                  <a:lnTo>
                    <a:pt x="14" y="37"/>
                  </a:lnTo>
                  <a:lnTo>
                    <a:pt x="12" y="26"/>
                  </a:lnTo>
                  <a:lnTo>
                    <a:pt x="12" y="13"/>
                  </a:lnTo>
                  <a:lnTo>
                    <a:pt x="12" y="0"/>
                  </a:lnTo>
                  <a:lnTo>
                    <a:pt x="10" y="12"/>
                  </a:lnTo>
                  <a:lnTo>
                    <a:pt x="8" y="28"/>
                  </a:lnTo>
                  <a:lnTo>
                    <a:pt x="7" y="45"/>
                  </a:lnTo>
                  <a:lnTo>
                    <a:pt x="3" y="49"/>
                  </a:lnTo>
                  <a:lnTo>
                    <a:pt x="1" y="52"/>
                  </a:lnTo>
                  <a:lnTo>
                    <a:pt x="0" y="56"/>
                  </a:lnTo>
                  <a:lnTo>
                    <a:pt x="1" y="59"/>
                  </a:lnTo>
                  <a:lnTo>
                    <a:pt x="2" y="64"/>
                  </a:lnTo>
                  <a:lnTo>
                    <a:pt x="3" y="65"/>
                  </a:lnTo>
                  <a:lnTo>
                    <a:pt x="7" y="72"/>
                  </a:lnTo>
                  <a:lnTo>
                    <a:pt x="9" y="77"/>
                  </a:lnTo>
                  <a:lnTo>
                    <a:pt x="12" y="82"/>
                  </a:lnTo>
                  <a:lnTo>
                    <a:pt x="15" y="84"/>
                  </a:lnTo>
                  <a:lnTo>
                    <a:pt x="19" y="88"/>
                  </a:lnTo>
                  <a:lnTo>
                    <a:pt x="22" y="88"/>
                  </a:lnTo>
                  <a:lnTo>
                    <a:pt x="25" y="95"/>
                  </a:lnTo>
                  <a:lnTo>
                    <a:pt x="28" y="99"/>
                  </a:lnTo>
                  <a:lnTo>
                    <a:pt x="32" y="103"/>
                  </a:lnTo>
                  <a:lnTo>
                    <a:pt x="35" y="105"/>
                  </a:lnTo>
                  <a:lnTo>
                    <a:pt x="41" y="107"/>
                  </a:lnTo>
                  <a:lnTo>
                    <a:pt x="43" y="107"/>
                  </a:lnTo>
                  <a:lnTo>
                    <a:pt x="36" y="103"/>
                  </a:lnTo>
                  <a:lnTo>
                    <a:pt x="32" y="97"/>
                  </a:lnTo>
                  <a:lnTo>
                    <a:pt x="30" y="91"/>
                  </a:lnTo>
                  <a:lnTo>
                    <a:pt x="28" y="85"/>
                  </a:lnTo>
                  <a:lnTo>
                    <a:pt x="28" y="81"/>
                  </a:lnTo>
                  <a:lnTo>
                    <a:pt x="28" y="76"/>
                  </a:lnTo>
                  <a:lnTo>
                    <a:pt x="30" y="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49" name="Freeform 664"/>
            <p:cNvSpPr>
              <a:spLocks/>
            </p:cNvSpPr>
            <p:nvPr/>
          </p:nvSpPr>
          <p:spPr bwMode="auto">
            <a:xfrm>
              <a:off x="3756" y="1745"/>
              <a:ext cx="190" cy="113"/>
            </a:xfrm>
            <a:custGeom>
              <a:avLst/>
              <a:gdLst>
                <a:gd name="T0" fmla="*/ 3 w 190"/>
                <a:gd name="T1" fmla="*/ 113 h 113"/>
                <a:gd name="T2" fmla="*/ 3 w 190"/>
                <a:gd name="T3" fmla="*/ 101 h 113"/>
                <a:gd name="T4" fmla="*/ 5 w 190"/>
                <a:gd name="T5" fmla="*/ 91 h 113"/>
                <a:gd name="T6" fmla="*/ 6 w 190"/>
                <a:gd name="T7" fmla="*/ 82 h 113"/>
                <a:gd name="T8" fmla="*/ 10 w 190"/>
                <a:gd name="T9" fmla="*/ 72 h 113"/>
                <a:gd name="T10" fmla="*/ 13 w 190"/>
                <a:gd name="T11" fmla="*/ 63 h 113"/>
                <a:gd name="T12" fmla="*/ 16 w 190"/>
                <a:gd name="T13" fmla="*/ 56 h 113"/>
                <a:gd name="T14" fmla="*/ 26 w 190"/>
                <a:gd name="T15" fmla="*/ 43 h 113"/>
                <a:gd name="T16" fmla="*/ 35 w 190"/>
                <a:gd name="T17" fmla="*/ 31 h 113"/>
                <a:gd name="T18" fmla="*/ 44 w 190"/>
                <a:gd name="T19" fmla="*/ 23 h 113"/>
                <a:gd name="T20" fmla="*/ 51 w 190"/>
                <a:gd name="T21" fmla="*/ 17 h 113"/>
                <a:gd name="T22" fmla="*/ 56 w 190"/>
                <a:gd name="T23" fmla="*/ 15 h 113"/>
                <a:gd name="T24" fmla="*/ 139 w 190"/>
                <a:gd name="T25" fmla="*/ 28 h 113"/>
                <a:gd name="T26" fmla="*/ 148 w 190"/>
                <a:gd name="T27" fmla="*/ 30 h 113"/>
                <a:gd name="T28" fmla="*/ 169 w 190"/>
                <a:gd name="T29" fmla="*/ 32 h 113"/>
                <a:gd name="T30" fmla="*/ 179 w 190"/>
                <a:gd name="T31" fmla="*/ 34 h 113"/>
                <a:gd name="T32" fmla="*/ 186 w 190"/>
                <a:gd name="T33" fmla="*/ 34 h 113"/>
                <a:gd name="T34" fmla="*/ 189 w 190"/>
                <a:gd name="T35" fmla="*/ 34 h 113"/>
                <a:gd name="T36" fmla="*/ 190 w 190"/>
                <a:gd name="T37" fmla="*/ 32 h 113"/>
                <a:gd name="T38" fmla="*/ 190 w 190"/>
                <a:gd name="T39" fmla="*/ 30 h 113"/>
                <a:gd name="T40" fmla="*/ 188 w 190"/>
                <a:gd name="T41" fmla="*/ 29 h 113"/>
                <a:gd name="T42" fmla="*/ 125 w 190"/>
                <a:gd name="T43" fmla="*/ 20 h 113"/>
                <a:gd name="T44" fmla="*/ 97 w 190"/>
                <a:gd name="T45" fmla="*/ 9 h 113"/>
                <a:gd name="T46" fmla="*/ 74 w 190"/>
                <a:gd name="T47" fmla="*/ 3 h 113"/>
                <a:gd name="T48" fmla="*/ 64 w 190"/>
                <a:gd name="T49" fmla="*/ 0 h 113"/>
                <a:gd name="T50" fmla="*/ 59 w 190"/>
                <a:gd name="T51" fmla="*/ 0 h 113"/>
                <a:gd name="T52" fmla="*/ 54 w 190"/>
                <a:gd name="T53" fmla="*/ 0 h 113"/>
                <a:gd name="T54" fmla="*/ 51 w 190"/>
                <a:gd name="T55" fmla="*/ 0 h 113"/>
                <a:gd name="T56" fmla="*/ 44 w 190"/>
                <a:gd name="T57" fmla="*/ 4 h 113"/>
                <a:gd name="T58" fmla="*/ 39 w 190"/>
                <a:gd name="T59" fmla="*/ 8 h 113"/>
                <a:gd name="T60" fmla="*/ 37 w 190"/>
                <a:gd name="T61" fmla="*/ 9 h 113"/>
                <a:gd name="T62" fmla="*/ 29 w 190"/>
                <a:gd name="T63" fmla="*/ 19 h 113"/>
                <a:gd name="T64" fmla="*/ 21 w 190"/>
                <a:gd name="T65" fmla="*/ 29 h 113"/>
                <a:gd name="T66" fmla="*/ 15 w 190"/>
                <a:gd name="T67" fmla="*/ 38 h 113"/>
                <a:gd name="T68" fmla="*/ 11 w 190"/>
                <a:gd name="T69" fmla="*/ 47 h 113"/>
                <a:gd name="T70" fmla="*/ 7 w 190"/>
                <a:gd name="T71" fmla="*/ 56 h 113"/>
                <a:gd name="T72" fmla="*/ 5 w 190"/>
                <a:gd name="T73" fmla="*/ 64 h 113"/>
                <a:gd name="T74" fmla="*/ 1 w 190"/>
                <a:gd name="T75" fmla="*/ 81 h 113"/>
                <a:gd name="T76" fmla="*/ 0 w 190"/>
                <a:gd name="T77" fmla="*/ 93 h 113"/>
                <a:gd name="T78" fmla="*/ 1 w 190"/>
                <a:gd name="T79" fmla="*/ 103 h 113"/>
                <a:gd name="T80" fmla="*/ 3 w 190"/>
                <a:gd name="T81" fmla="*/ 113 h 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0" h="113">
                  <a:moveTo>
                    <a:pt x="3" y="113"/>
                  </a:moveTo>
                  <a:lnTo>
                    <a:pt x="3" y="101"/>
                  </a:lnTo>
                  <a:lnTo>
                    <a:pt x="5" y="91"/>
                  </a:lnTo>
                  <a:lnTo>
                    <a:pt x="6" y="82"/>
                  </a:lnTo>
                  <a:lnTo>
                    <a:pt x="10" y="72"/>
                  </a:lnTo>
                  <a:lnTo>
                    <a:pt x="13" y="63"/>
                  </a:lnTo>
                  <a:lnTo>
                    <a:pt x="16" y="56"/>
                  </a:lnTo>
                  <a:lnTo>
                    <a:pt x="26" y="43"/>
                  </a:lnTo>
                  <a:lnTo>
                    <a:pt x="35" y="31"/>
                  </a:lnTo>
                  <a:lnTo>
                    <a:pt x="44" y="23"/>
                  </a:lnTo>
                  <a:lnTo>
                    <a:pt x="51" y="17"/>
                  </a:lnTo>
                  <a:lnTo>
                    <a:pt x="56" y="15"/>
                  </a:lnTo>
                  <a:lnTo>
                    <a:pt x="139" y="28"/>
                  </a:lnTo>
                  <a:lnTo>
                    <a:pt x="148" y="30"/>
                  </a:lnTo>
                  <a:lnTo>
                    <a:pt x="169" y="32"/>
                  </a:lnTo>
                  <a:lnTo>
                    <a:pt x="179" y="34"/>
                  </a:lnTo>
                  <a:lnTo>
                    <a:pt x="186" y="34"/>
                  </a:lnTo>
                  <a:lnTo>
                    <a:pt x="189" y="34"/>
                  </a:lnTo>
                  <a:lnTo>
                    <a:pt x="190" y="32"/>
                  </a:lnTo>
                  <a:lnTo>
                    <a:pt x="190" y="30"/>
                  </a:lnTo>
                  <a:lnTo>
                    <a:pt x="188" y="29"/>
                  </a:lnTo>
                  <a:lnTo>
                    <a:pt x="125" y="20"/>
                  </a:lnTo>
                  <a:lnTo>
                    <a:pt x="97" y="9"/>
                  </a:lnTo>
                  <a:lnTo>
                    <a:pt x="74" y="3"/>
                  </a:lnTo>
                  <a:lnTo>
                    <a:pt x="64" y="0"/>
                  </a:lnTo>
                  <a:lnTo>
                    <a:pt x="59" y="0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4" y="4"/>
                  </a:lnTo>
                  <a:lnTo>
                    <a:pt x="39" y="8"/>
                  </a:lnTo>
                  <a:lnTo>
                    <a:pt x="37" y="9"/>
                  </a:lnTo>
                  <a:lnTo>
                    <a:pt x="29" y="19"/>
                  </a:lnTo>
                  <a:lnTo>
                    <a:pt x="21" y="29"/>
                  </a:lnTo>
                  <a:lnTo>
                    <a:pt x="15" y="38"/>
                  </a:lnTo>
                  <a:lnTo>
                    <a:pt x="11" y="47"/>
                  </a:lnTo>
                  <a:lnTo>
                    <a:pt x="7" y="56"/>
                  </a:lnTo>
                  <a:lnTo>
                    <a:pt x="5" y="64"/>
                  </a:lnTo>
                  <a:lnTo>
                    <a:pt x="1" y="81"/>
                  </a:lnTo>
                  <a:lnTo>
                    <a:pt x="0" y="93"/>
                  </a:lnTo>
                  <a:lnTo>
                    <a:pt x="1" y="103"/>
                  </a:lnTo>
                  <a:lnTo>
                    <a:pt x="3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95" name="Freeform 665"/>
          <p:cNvSpPr>
            <a:spLocks/>
          </p:cNvSpPr>
          <p:nvPr/>
        </p:nvSpPr>
        <p:spPr bwMode="auto">
          <a:xfrm>
            <a:off x="6111875" y="2719388"/>
            <a:ext cx="287338" cy="287337"/>
          </a:xfrm>
          <a:custGeom>
            <a:avLst/>
            <a:gdLst>
              <a:gd name="T0" fmla="*/ 258763 w 181"/>
              <a:gd name="T1" fmla="*/ 220662 h 181"/>
              <a:gd name="T2" fmla="*/ 258763 w 181"/>
              <a:gd name="T3" fmla="*/ 230187 h 181"/>
              <a:gd name="T4" fmla="*/ 258763 w 181"/>
              <a:gd name="T5" fmla="*/ 252412 h 181"/>
              <a:gd name="T6" fmla="*/ 260350 w 181"/>
              <a:gd name="T7" fmla="*/ 263525 h 181"/>
              <a:gd name="T8" fmla="*/ 261938 w 181"/>
              <a:gd name="T9" fmla="*/ 274637 h 181"/>
              <a:gd name="T10" fmla="*/ 266700 w 181"/>
              <a:gd name="T11" fmla="*/ 282575 h 181"/>
              <a:gd name="T12" fmla="*/ 268288 w 181"/>
              <a:gd name="T13" fmla="*/ 284162 h 181"/>
              <a:gd name="T14" fmla="*/ 271463 w 181"/>
              <a:gd name="T15" fmla="*/ 285750 h 181"/>
              <a:gd name="T16" fmla="*/ 274638 w 181"/>
              <a:gd name="T17" fmla="*/ 287337 h 181"/>
              <a:gd name="T18" fmla="*/ 276225 w 181"/>
              <a:gd name="T19" fmla="*/ 285750 h 181"/>
              <a:gd name="T20" fmla="*/ 279400 w 181"/>
              <a:gd name="T21" fmla="*/ 279400 h 181"/>
              <a:gd name="T22" fmla="*/ 282575 w 181"/>
              <a:gd name="T23" fmla="*/ 276225 h 181"/>
              <a:gd name="T24" fmla="*/ 284163 w 181"/>
              <a:gd name="T25" fmla="*/ 273050 h 181"/>
              <a:gd name="T26" fmla="*/ 287338 w 181"/>
              <a:gd name="T27" fmla="*/ 269875 h 181"/>
              <a:gd name="T28" fmla="*/ 287338 w 181"/>
              <a:gd name="T29" fmla="*/ 265112 h 181"/>
              <a:gd name="T30" fmla="*/ 285750 w 181"/>
              <a:gd name="T31" fmla="*/ 260350 h 181"/>
              <a:gd name="T32" fmla="*/ 282575 w 181"/>
              <a:gd name="T33" fmla="*/ 252412 h 181"/>
              <a:gd name="T34" fmla="*/ 273050 w 181"/>
              <a:gd name="T35" fmla="*/ 244475 h 181"/>
              <a:gd name="T36" fmla="*/ 273050 w 181"/>
              <a:gd name="T37" fmla="*/ 239712 h 181"/>
              <a:gd name="T38" fmla="*/ 271463 w 181"/>
              <a:gd name="T39" fmla="*/ 223837 h 181"/>
              <a:gd name="T40" fmla="*/ 268288 w 181"/>
              <a:gd name="T41" fmla="*/ 212725 h 181"/>
              <a:gd name="T42" fmla="*/ 261938 w 181"/>
              <a:gd name="T43" fmla="*/ 196850 h 181"/>
              <a:gd name="T44" fmla="*/ 254000 w 181"/>
              <a:gd name="T45" fmla="*/ 180975 h 181"/>
              <a:gd name="T46" fmla="*/ 239713 w 181"/>
              <a:gd name="T47" fmla="*/ 158750 h 181"/>
              <a:gd name="T48" fmla="*/ 234950 w 181"/>
              <a:gd name="T49" fmla="*/ 149225 h 181"/>
              <a:gd name="T50" fmla="*/ 227013 w 181"/>
              <a:gd name="T51" fmla="*/ 142875 h 181"/>
              <a:gd name="T52" fmla="*/ 219075 w 181"/>
              <a:gd name="T53" fmla="*/ 138112 h 181"/>
              <a:gd name="T54" fmla="*/ 211138 w 181"/>
              <a:gd name="T55" fmla="*/ 134937 h 181"/>
              <a:gd name="T56" fmla="*/ 198438 w 181"/>
              <a:gd name="T57" fmla="*/ 127000 h 181"/>
              <a:gd name="T58" fmla="*/ 193675 w 181"/>
              <a:gd name="T59" fmla="*/ 122237 h 181"/>
              <a:gd name="T60" fmla="*/ 187325 w 181"/>
              <a:gd name="T61" fmla="*/ 117475 h 181"/>
              <a:gd name="T62" fmla="*/ 184150 w 181"/>
              <a:gd name="T63" fmla="*/ 106362 h 181"/>
              <a:gd name="T64" fmla="*/ 179388 w 181"/>
              <a:gd name="T65" fmla="*/ 95250 h 181"/>
              <a:gd name="T66" fmla="*/ 166688 w 181"/>
              <a:gd name="T67" fmla="*/ 77787 h 181"/>
              <a:gd name="T68" fmla="*/ 155575 w 181"/>
              <a:gd name="T69" fmla="*/ 68262 h 181"/>
              <a:gd name="T70" fmla="*/ 139700 w 181"/>
              <a:gd name="T71" fmla="*/ 57150 h 181"/>
              <a:gd name="T72" fmla="*/ 119063 w 181"/>
              <a:gd name="T73" fmla="*/ 44450 h 181"/>
              <a:gd name="T74" fmla="*/ 111125 w 181"/>
              <a:gd name="T75" fmla="*/ 38100 h 181"/>
              <a:gd name="T76" fmla="*/ 95250 w 181"/>
              <a:gd name="T77" fmla="*/ 23812 h 181"/>
              <a:gd name="T78" fmla="*/ 82550 w 181"/>
              <a:gd name="T79" fmla="*/ 14287 h 181"/>
              <a:gd name="T80" fmla="*/ 68263 w 181"/>
              <a:gd name="T81" fmla="*/ 9525 h 181"/>
              <a:gd name="T82" fmla="*/ 50800 w 181"/>
              <a:gd name="T83" fmla="*/ 1587 h 181"/>
              <a:gd name="T84" fmla="*/ 31750 w 181"/>
              <a:gd name="T85" fmla="*/ 0 h 181"/>
              <a:gd name="T86" fmla="*/ 25400 w 181"/>
              <a:gd name="T87" fmla="*/ 4762 h 181"/>
              <a:gd name="T88" fmla="*/ 12700 w 181"/>
              <a:gd name="T89" fmla="*/ 12700 h 181"/>
              <a:gd name="T90" fmla="*/ 6350 w 181"/>
              <a:gd name="T91" fmla="*/ 19050 h 181"/>
              <a:gd name="T92" fmla="*/ 1588 w 181"/>
              <a:gd name="T93" fmla="*/ 23812 h 181"/>
              <a:gd name="T94" fmla="*/ 0 w 181"/>
              <a:gd name="T95" fmla="*/ 30162 h 181"/>
              <a:gd name="T96" fmla="*/ 1588 w 181"/>
              <a:gd name="T97" fmla="*/ 31750 h 181"/>
              <a:gd name="T98" fmla="*/ 4763 w 181"/>
              <a:gd name="T99" fmla="*/ 31750 h 181"/>
              <a:gd name="T100" fmla="*/ 23813 w 181"/>
              <a:gd name="T101" fmla="*/ 31750 h 181"/>
              <a:gd name="T102" fmla="*/ 38100 w 181"/>
              <a:gd name="T103" fmla="*/ 30162 h 181"/>
              <a:gd name="T104" fmla="*/ 50800 w 181"/>
              <a:gd name="T105" fmla="*/ 26987 h 181"/>
              <a:gd name="T106" fmla="*/ 68263 w 181"/>
              <a:gd name="T107" fmla="*/ 39687 h 181"/>
              <a:gd name="T108" fmla="*/ 87313 w 181"/>
              <a:gd name="T109" fmla="*/ 55562 h 181"/>
              <a:gd name="T110" fmla="*/ 114300 w 181"/>
              <a:gd name="T111" fmla="*/ 69850 h 181"/>
              <a:gd name="T112" fmla="*/ 155575 w 181"/>
              <a:gd name="T113" fmla="*/ 87312 h 181"/>
              <a:gd name="T114" fmla="*/ 258763 w 181"/>
              <a:gd name="T115" fmla="*/ 220662 h 18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81" h="181">
                <a:moveTo>
                  <a:pt x="163" y="139"/>
                </a:moveTo>
                <a:lnTo>
                  <a:pt x="163" y="145"/>
                </a:lnTo>
                <a:lnTo>
                  <a:pt x="163" y="159"/>
                </a:lnTo>
                <a:lnTo>
                  <a:pt x="164" y="166"/>
                </a:lnTo>
                <a:lnTo>
                  <a:pt x="165" y="173"/>
                </a:lnTo>
                <a:lnTo>
                  <a:pt x="168" y="178"/>
                </a:lnTo>
                <a:lnTo>
                  <a:pt x="169" y="179"/>
                </a:lnTo>
                <a:lnTo>
                  <a:pt x="171" y="180"/>
                </a:lnTo>
                <a:lnTo>
                  <a:pt x="173" y="181"/>
                </a:lnTo>
                <a:lnTo>
                  <a:pt x="174" y="180"/>
                </a:lnTo>
                <a:lnTo>
                  <a:pt x="176" y="176"/>
                </a:lnTo>
                <a:lnTo>
                  <a:pt x="178" y="174"/>
                </a:lnTo>
                <a:lnTo>
                  <a:pt x="179" y="172"/>
                </a:lnTo>
                <a:lnTo>
                  <a:pt x="181" y="170"/>
                </a:lnTo>
                <a:lnTo>
                  <a:pt x="181" y="167"/>
                </a:lnTo>
                <a:lnTo>
                  <a:pt x="180" y="164"/>
                </a:lnTo>
                <a:lnTo>
                  <a:pt x="178" y="159"/>
                </a:lnTo>
                <a:lnTo>
                  <a:pt x="172" y="154"/>
                </a:lnTo>
                <a:lnTo>
                  <a:pt x="172" y="151"/>
                </a:lnTo>
                <a:lnTo>
                  <a:pt x="171" y="141"/>
                </a:lnTo>
                <a:lnTo>
                  <a:pt x="169" y="134"/>
                </a:lnTo>
                <a:lnTo>
                  <a:pt x="165" y="124"/>
                </a:lnTo>
                <a:lnTo>
                  <a:pt x="160" y="114"/>
                </a:lnTo>
                <a:lnTo>
                  <a:pt x="151" y="100"/>
                </a:lnTo>
                <a:lnTo>
                  <a:pt x="148" y="94"/>
                </a:lnTo>
                <a:lnTo>
                  <a:pt x="143" y="90"/>
                </a:lnTo>
                <a:lnTo>
                  <a:pt x="138" y="87"/>
                </a:lnTo>
                <a:lnTo>
                  <a:pt x="133" y="85"/>
                </a:lnTo>
                <a:lnTo>
                  <a:pt x="125" y="80"/>
                </a:lnTo>
                <a:lnTo>
                  <a:pt x="122" y="77"/>
                </a:lnTo>
                <a:lnTo>
                  <a:pt x="118" y="74"/>
                </a:lnTo>
                <a:lnTo>
                  <a:pt x="116" y="67"/>
                </a:lnTo>
                <a:lnTo>
                  <a:pt x="113" y="60"/>
                </a:lnTo>
                <a:lnTo>
                  <a:pt x="105" y="49"/>
                </a:lnTo>
                <a:lnTo>
                  <a:pt x="98" y="43"/>
                </a:lnTo>
                <a:lnTo>
                  <a:pt x="88" y="36"/>
                </a:lnTo>
                <a:lnTo>
                  <a:pt x="75" y="28"/>
                </a:lnTo>
                <a:lnTo>
                  <a:pt x="70" y="24"/>
                </a:lnTo>
                <a:lnTo>
                  <a:pt x="60" y="15"/>
                </a:lnTo>
                <a:lnTo>
                  <a:pt x="52" y="9"/>
                </a:lnTo>
                <a:lnTo>
                  <a:pt x="43" y="6"/>
                </a:lnTo>
                <a:lnTo>
                  <a:pt x="32" y="1"/>
                </a:lnTo>
                <a:lnTo>
                  <a:pt x="20" y="0"/>
                </a:lnTo>
                <a:lnTo>
                  <a:pt x="16" y="3"/>
                </a:lnTo>
                <a:lnTo>
                  <a:pt x="8" y="8"/>
                </a:lnTo>
                <a:lnTo>
                  <a:pt x="4" y="12"/>
                </a:lnTo>
                <a:lnTo>
                  <a:pt x="1" y="15"/>
                </a:lnTo>
                <a:lnTo>
                  <a:pt x="0" y="19"/>
                </a:lnTo>
                <a:lnTo>
                  <a:pt x="1" y="20"/>
                </a:lnTo>
                <a:lnTo>
                  <a:pt x="3" y="20"/>
                </a:lnTo>
                <a:lnTo>
                  <a:pt x="15" y="20"/>
                </a:lnTo>
                <a:lnTo>
                  <a:pt x="24" y="19"/>
                </a:lnTo>
                <a:lnTo>
                  <a:pt x="32" y="17"/>
                </a:lnTo>
                <a:lnTo>
                  <a:pt x="43" y="25"/>
                </a:lnTo>
                <a:lnTo>
                  <a:pt x="55" y="35"/>
                </a:lnTo>
                <a:lnTo>
                  <a:pt x="72" y="44"/>
                </a:lnTo>
                <a:lnTo>
                  <a:pt x="98" y="55"/>
                </a:lnTo>
                <a:lnTo>
                  <a:pt x="163" y="1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96" name="Freeform 666"/>
          <p:cNvSpPr>
            <a:spLocks/>
          </p:cNvSpPr>
          <p:nvPr/>
        </p:nvSpPr>
        <p:spPr bwMode="auto">
          <a:xfrm>
            <a:off x="5489575" y="808038"/>
            <a:ext cx="457200" cy="468312"/>
          </a:xfrm>
          <a:custGeom>
            <a:avLst/>
            <a:gdLst>
              <a:gd name="T0" fmla="*/ 28575 w 288"/>
              <a:gd name="T1" fmla="*/ 306387 h 295"/>
              <a:gd name="T2" fmla="*/ 6350 w 288"/>
              <a:gd name="T3" fmla="*/ 266700 h 295"/>
              <a:gd name="T4" fmla="*/ 0 w 288"/>
              <a:gd name="T5" fmla="*/ 249237 h 295"/>
              <a:gd name="T6" fmla="*/ 3175 w 288"/>
              <a:gd name="T7" fmla="*/ 239712 h 295"/>
              <a:gd name="T8" fmla="*/ 11113 w 288"/>
              <a:gd name="T9" fmla="*/ 222250 h 295"/>
              <a:gd name="T10" fmla="*/ 15875 w 288"/>
              <a:gd name="T11" fmla="*/ 201612 h 295"/>
              <a:gd name="T12" fmla="*/ 15875 w 288"/>
              <a:gd name="T13" fmla="*/ 190500 h 295"/>
              <a:gd name="T14" fmla="*/ 22225 w 288"/>
              <a:gd name="T15" fmla="*/ 171450 h 295"/>
              <a:gd name="T16" fmla="*/ 34925 w 288"/>
              <a:gd name="T17" fmla="*/ 160337 h 295"/>
              <a:gd name="T18" fmla="*/ 47625 w 288"/>
              <a:gd name="T19" fmla="*/ 144462 h 295"/>
              <a:gd name="T20" fmla="*/ 60325 w 288"/>
              <a:gd name="T21" fmla="*/ 96837 h 295"/>
              <a:gd name="T22" fmla="*/ 77788 w 288"/>
              <a:gd name="T23" fmla="*/ 66675 h 295"/>
              <a:gd name="T24" fmla="*/ 85725 w 288"/>
              <a:gd name="T25" fmla="*/ 58737 h 295"/>
              <a:gd name="T26" fmla="*/ 87313 w 288"/>
              <a:gd name="T27" fmla="*/ 38100 h 295"/>
              <a:gd name="T28" fmla="*/ 95250 w 288"/>
              <a:gd name="T29" fmla="*/ 22225 h 295"/>
              <a:gd name="T30" fmla="*/ 111125 w 288"/>
              <a:gd name="T31" fmla="*/ 7937 h 295"/>
              <a:gd name="T32" fmla="*/ 128588 w 288"/>
              <a:gd name="T33" fmla="*/ 1587 h 295"/>
              <a:gd name="T34" fmla="*/ 155575 w 288"/>
              <a:gd name="T35" fmla="*/ 0 h 295"/>
              <a:gd name="T36" fmla="*/ 193675 w 288"/>
              <a:gd name="T37" fmla="*/ 7937 h 295"/>
              <a:gd name="T38" fmla="*/ 254000 w 288"/>
              <a:gd name="T39" fmla="*/ 15875 h 295"/>
              <a:gd name="T40" fmla="*/ 271463 w 288"/>
              <a:gd name="T41" fmla="*/ 15875 h 295"/>
              <a:gd name="T42" fmla="*/ 304800 w 288"/>
              <a:gd name="T43" fmla="*/ 23812 h 295"/>
              <a:gd name="T44" fmla="*/ 330200 w 288"/>
              <a:gd name="T45" fmla="*/ 34925 h 295"/>
              <a:gd name="T46" fmla="*/ 357188 w 288"/>
              <a:gd name="T47" fmla="*/ 52387 h 295"/>
              <a:gd name="T48" fmla="*/ 384175 w 288"/>
              <a:gd name="T49" fmla="*/ 84137 h 295"/>
              <a:gd name="T50" fmla="*/ 407988 w 288"/>
              <a:gd name="T51" fmla="*/ 125412 h 295"/>
              <a:gd name="T52" fmla="*/ 423863 w 288"/>
              <a:gd name="T53" fmla="*/ 157162 h 295"/>
              <a:gd name="T54" fmla="*/ 439738 w 288"/>
              <a:gd name="T55" fmla="*/ 174625 h 295"/>
              <a:gd name="T56" fmla="*/ 454025 w 288"/>
              <a:gd name="T57" fmla="*/ 211137 h 295"/>
              <a:gd name="T58" fmla="*/ 457200 w 288"/>
              <a:gd name="T59" fmla="*/ 252412 h 295"/>
              <a:gd name="T60" fmla="*/ 452438 w 288"/>
              <a:gd name="T61" fmla="*/ 282575 h 295"/>
              <a:gd name="T62" fmla="*/ 436563 w 288"/>
              <a:gd name="T63" fmla="*/ 314325 h 295"/>
              <a:gd name="T64" fmla="*/ 411163 w 288"/>
              <a:gd name="T65" fmla="*/ 341312 h 295"/>
              <a:gd name="T66" fmla="*/ 387350 w 288"/>
              <a:gd name="T67" fmla="*/ 361950 h 295"/>
              <a:gd name="T68" fmla="*/ 355600 w 288"/>
              <a:gd name="T69" fmla="*/ 377825 h 295"/>
              <a:gd name="T70" fmla="*/ 328613 w 288"/>
              <a:gd name="T71" fmla="*/ 396875 h 295"/>
              <a:gd name="T72" fmla="*/ 306388 w 288"/>
              <a:gd name="T73" fmla="*/ 422275 h 295"/>
              <a:gd name="T74" fmla="*/ 285750 w 288"/>
              <a:gd name="T75" fmla="*/ 438150 h 295"/>
              <a:gd name="T76" fmla="*/ 247650 w 288"/>
              <a:gd name="T77" fmla="*/ 457200 h 295"/>
              <a:gd name="T78" fmla="*/ 215900 w 288"/>
              <a:gd name="T79" fmla="*/ 460375 h 295"/>
              <a:gd name="T80" fmla="*/ 192088 w 288"/>
              <a:gd name="T81" fmla="*/ 457200 h 295"/>
              <a:gd name="T82" fmla="*/ 174625 w 288"/>
              <a:gd name="T83" fmla="*/ 465137 h 295"/>
              <a:gd name="T84" fmla="*/ 160338 w 288"/>
              <a:gd name="T85" fmla="*/ 468312 h 295"/>
              <a:gd name="T86" fmla="*/ 152400 w 288"/>
              <a:gd name="T87" fmla="*/ 455612 h 295"/>
              <a:gd name="T88" fmla="*/ 141288 w 288"/>
              <a:gd name="T89" fmla="*/ 446087 h 295"/>
              <a:gd name="T90" fmla="*/ 144463 w 288"/>
              <a:gd name="T91" fmla="*/ 439737 h 295"/>
              <a:gd name="T92" fmla="*/ 134938 w 288"/>
              <a:gd name="T93" fmla="*/ 436562 h 295"/>
              <a:gd name="T94" fmla="*/ 134938 w 288"/>
              <a:gd name="T95" fmla="*/ 433387 h 295"/>
              <a:gd name="T96" fmla="*/ 77788 w 288"/>
              <a:gd name="T97" fmla="*/ 422275 h 295"/>
              <a:gd name="T98" fmla="*/ 58738 w 288"/>
              <a:gd name="T99" fmla="*/ 412750 h 295"/>
              <a:gd name="T100" fmla="*/ 53975 w 288"/>
              <a:gd name="T101" fmla="*/ 411162 h 295"/>
              <a:gd name="T102" fmla="*/ 42863 w 288"/>
              <a:gd name="T103" fmla="*/ 396875 h 295"/>
              <a:gd name="T104" fmla="*/ 41275 w 288"/>
              <a:gd name="T105" fmla="*/ 381000 h 295"/>
              <a:gd name="T106" fmla="*/ 26988 w 288"/>
              <a:gd name="T107" fmla="*/ 361950 h 295"/>
              <a:gd name="T108" fmla="*/ 19050 w 288"/>
              <a:gd name="T109" fmla="*/ 349250 h 295"/>
              <a:gd name="T110" fmla="*/ 15875 w 288"/>
              <a:gd name="T111" fmla="*/ 334962 h 295"/>
              <a:gd name="T112" fmla="*/ 19050 w 288"/>
              <a:gd name="T113" fmla="*/ 323850 h 295"/>
              <a:gd name="T114" fmla="*/ 28575 w 288"/>
              <a:gd name="T115" fmla="*/ 319087 h 2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8" h="295">
                <a:moveTo>
                  <a:pt x="22" y="199"/>
                </a:moveTo>
                <a:lnTo>
                  <a:pt x="18" y="193"/>
                </a:lnTo>
                <a:lnTo>
                  <a:pt x="9" y="177"/>
                </a:lnTo>
                <a:lnTo>
                  <a:pt x="4" y="168"/>
                </a:lnTo>
                <a:lnTo>
                  <a:pt x="2" y="160"/>
                </a:lnTo>
                <a:lnTo>
                  <a:pt x="0" y="157"/>
                </a:lnTo>
                <a:lnTo>
                  <a:pt x="0" y="154"/>
                </a:lnTo>
                <a:lnTo>
                  <a:pt x="2" y="151"/>
                </a:lnTo>
                <a:lnTo>
                  <a:pt x="4" y="150"/>
                </a:lnTo>
                <a:lnTo>
                  <a:pt x="7" y="140"/>
                </a:lnTo>
                <a:lnTo>
                  <a:pt x="10" y="132"/>
                </a:lnTo>
                <a:lnTo>
                  <a:pt x="10" y="127"/>
                </a:lnTo>
                <a:lnTo>
                  <a:pt x="10" y="124"/>
                </a:lnTo>
                <a:lnTo>
                  <a:pt x="10" y="120"/>
                </a:lnTo>
                <a:lnTo>
                  <a:pt x="12" y="112"/>
                </a:lnTo>
                <a:lnTo>
                  <a:pt x="14" y="108"/>
                </a:lnTo>
                <a:lnTo>
                  <a:pt x="18" y="103"/>
                </a:lnTo>
                <a:lnTo>
                  <a:pt x="22" y="101"/>
                </a:lnTo>
                <a:lnTo>
                  <a:pt x="28" y="99"/>
                </a:lnTo>
                <a:lnTo>
                  <a:pt x="30" y="91"/>
                </a:lnTo>
                <a:lnTo>
                  <a:pt x="35" y="71"/>
                </a:lnTo>
                <a:lnTo>
                  <a:pt x="38" y="61"/>
                </a:lnTo>
                <a:lnTo>
                  <a:pt x="43" y="50"/>
                </a:lnTo>
                <a:lnTo>
                  <a:pt x="49" y="42"/>
                </a:lnTo>
                <a:lnTo>
                  <a:pt x="51" y="39"/>
                </a:lnTo>
                <a:lnTo>
                  <a:pt x="54" y="37"/>
                </a:lnTo>
                <a:lnTo>
                  <a:pt x="54" y="33"/>
                </a:lnTo>
                <a:lnTo>
                  <a:pt x="55" y="24"/>
                </a:lnTo>
                <a:lnTo>
                  <a:pt x="57" y="18"/>
                </a:lnTo>
                <a:lnTo>
                  <a:pt x="60" y="14"/>
                </a:lnTo>
                <a:lnTo>
                  <a:pt x="65" y="8"/>
                </a:lnTo>
                <a:lnTo>
                  <a:pt x="70" y="5"/>
                </a:lnTo>
                <a:lnTo>
                  <a:pt x="75" y="2"/>
                </a:lnTo>
                <a:lnTo>
                  <a:pt x="81" y="1"/>
                </a:lnTo>
                <a:lnTo>
                  <a:pt x="89" y="0"/>
                </a:lnTo>
                <a:lnTo>
                  <a:pt x="98" y="0"/>
                </a:lnTo>
                <a:lnTo>
                  <a:pt x="109" y="1"/>
                </a:lnTo>
                <a:lnTo>
                  <a:pt x="122" y="5"/>
                </a:lnTo>
                <a:lnTo>
                  <a:pt x="136" y="12"/>
                </a:lnTo>
                <a:lnTo>
                  <a:pt x="160" y="10"/>
                </a:lnTo>
                <a:lnTo>
                  <a:pt x="163" y="10"/>
                </a:lnTo>
                <a:lnTo>
                  <a:pt x="171" y="10"/>
                </a:lnTo>
                <a:lnTo>
                  <a:pt x="184" y="13"/>
                </a:lnTo>
                <a:lnTo>
                  <a:pt x="192" y="15"/>
                </a:lnTo>
                <a:lnTo>
                  <a:pt x="200" y="17"/>
                </a:lnTo>
                <a:lnTo>
                  <a:pt x="208" y="22"/>
                </a:lnTo>
                <a:lnTo>
                  <a:pt x="217" y="28"/>
                </a:lnTo>
                <a:lnTo>
                  <a:pt x="225" y="33"/>
                </a:lnTo>
                <a:lnTo>
                  <a:pt x="234" y="42"/>
                </a:lnTo>
                <a:lnTo>
                  <a:pt x="242" y="53"/>
                </a:lnTo>
                <a:lnTo>
                  <a:pt x="250" y="64"/>
                </a:lnTo>
                <a:lnTo>
                  <a:pt x="257" y="79"/>
                </a:lnTo>
                <a:lnTo>
                  <a:pt x="263" y="95"/>
                </a:lnTo>
                <a:lnTo>
                  <a:pt x="267" y="99"/>
                </a:lnTo>
                <a:lnTo>
                  <a:pt x="272" y="103"/>
                </a:lnTo>
                <a:lnTo>
                  <a:pt x="277" y="110"/>
                </a:lnTo>
                <a:lnTo>
                  <a:pt x="282" y="119"/>
                </a:lnTo>
                <a:lnTo>
                  <a:pt x="286" y="133"/>
                </a:lnTo>
                <a:lnTo>
                  <a:pt x="287" y="149"/>
                </a:lnTo>
                <a:lnTo>
                  <a:pt x="288" y="159"/>
                </a:lnTo>
                <a:lnTo>
                  <a:pt x="287" y="170"/>
                </a:lnTo>
                <a:lnTo>
                  <a:pt x="285" y="178"/>
                </a:lnTo>
                <a:lnTo>
                  <a:pt x="281" y="187"/>
                </a:lnTo>
                <a:lnTo>
                  <a:pt x="275" y="198"/>
                </a:lnTo>
                <a:lnTo>
                  <a:pt x="266" y="210"/>
                </a:lnTo>
                <a:lnTo>
                  <a:pt x="259" y="215"/>
                </a:lnTo>
                <a:lnTo>
                  <a:pt x="253" y="222"/>
                </a:lnTo>
                <a:lnTo>
                  <a:pt x="244" y="228"/>
                </a:lnTo>
                <a:lnTo>
                  <a:pt x="235" y="233"/>
                </a:lnTo>
                <a:lnTo>
                  <a:pt x="224" y="238"/>
                </a:lnTo>
                <a:lnTo>
                  <a:pt x="212" y="243"/>
                </a:lnTo>
                <a:lnTo>
                  <a:pt x="207" y="250"/>
                </a:lnTo>
                <a:lnTo>
                  <a:pt x="201" y="257"/>
                </a:lnTo>
                <a:lnTo>
                  <a:pt x="193" y="266"/>
                </a:lnTo>
                <a:lnTo>
                  <a:pt x="187" y="272"/>
                </a:lnTo>
                <a:lnTo>
                  <a:pt x="180" y="276"/>
                </a:lnTo>
                <a:lnTo>
                  <a:pt x="168" y="283"/>
                </a:lnTo>
                <a:lnTo>
                  <a:pt x="156" y="288"/>
                </a:lnTo>
                <a:lnTo>
                  <a:pt x="145" y="289"/>
                </a:lnTo>
                <a:lnTo>
                  <a:pt x="136" y="290"/>
                </a:lnTo>
                <a:lnTo>
                  <a:pt x="128" y="289"/>
                </a:lnTo>
                <a:lnTo>
                  <a:pt x="121" y="288"/>
                </a:lnTo>
                <a:lnTo>
                  <a:pt x="117" y="290"/>
                </a:lnTo>
                <a:lnTo>
                  <a:pt x="110" y="293"/>
                </a:lnTo>
                <a:lnTo>
                  <a:pt x="106" y="295"/>
                </a:lnTo>
                <a:lnTo>
                  <a:pt x="101" y="295"/>
                </a:lnTo>
                <a:lnTo>
                  <a:pt x="98" y="291"/>
                </a:lnTo>
                <a:lnTo>
                  <a:pt x="96" y="287"/>
                </a:lnTo>
                <a:lnTo>
                  <a:pt x="91" y="283"/>
                </a:lnTo>
                <a:lnTo>
                  <a:pt x="89" y="281"/>
                </a:lnTo>
                <a:lnTo>
                  <a:pt x="90" y="278"/>
                </a:lnTo>
                <a:lnTo>
                  <a:pt x="91" y="277"/>
                </a:lnTo>
                <a:lnTo>
                  <a:pt x="88" y="276"/>
                </a:lnTo>
                <a:lnTo>
                  <a:pt x="85" y="275"/>
                </a:lnTo>
                <a:lnTo>
                  <a:pt x="85" y="274"/>
                </a:lnTo>
                <a:lnTo>
                  <a:pt x="85" y="273"/>
                </a:lnTo>
                <a:lnTo>
                  <a:pt x="65" y="269"/>
                </a:lnTo>
                <a:lnTo>
                  <a:pt x="49" y="266"/>
                </a:lnTo>
                <a:lnTo>
                  <a:pt x="42" y="264"/>
                </a:lnTo>
                <a:lnTo>
                  <a:pt x="37" y="260"/>
                </a:lnTo>
                <a:lnTo>
                  <a:pt x="36" y="260"/>
                </a:lnTo>
                <a:lnTo>
                  <a:pt x="34" y="259"/>
                </a:lnTo>
                <a:lnTo>
                  <a:pt x="30" y="256"/>
                </a:lnTo>
                <a:lnTo>
                  <a:pt x="27" y="250"/>
                </a:lnTo>
                <a:lnTo>
                  <a:pt x="26" y="244"/>
                </a:lnTo>
                <a:lnTo>
                  <a:pt x="26" y="240"/>
                </a:lnTo>
                <a:lnTo>
                  <a:pt x="27" y="236"/>
                </a:lnTo>
                <a:lnTo>
                  <a:pt x="17" y="228"/>
                </a:lnTo>
                <a:lnTo>
                  <a:pt x="14" y="223"/>
                </a:lnTo>
                <a:lnTo>
                  <a:pt x="12" y="220"/>
                </a:lnTo>
                <a:lnTo>
                  <a:pt x="10" y="215"/>
                </a:lnTo>
                <a:lnTo>
                  <a:pt x="10" y="211"/>
                </a:lnTo>
                <a:lnTo>
                  <a:pt x="11" y="206"/>
                </a:lnTo>
                <a:lnTo>
                  <a:pt x="12" y="204"/>
                </a:lnTo>
                <a:lnTo>
                  <a:pt x="14" y="202"/>
                </a:lnTo>
                <a:lnTo>
                  <a:pt x="18" y="201"/>
                </a:lnTo>
                <a:lnTo>
                  <a:pt x="22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97" name="Group 667"/>
          <p:cNvGrpSpPr>
            <a:grpSpLocks/>
          </p:cNvGrpSpPr>
          <p:nvPr/>
        </p:nvGrpSpPr>
        <p:grpSpPr bwMode="auto">
          <a:xfrm>
            <a:off x="5508625" y="817563"/>
            <a:ext cx="415925" cy="449262"/>
            <a:chOff x="3470" y="515"/>
            <a:chExt cx="262" cy="283"/>
          </a:xfrm>
        </p:grpSpPr>
        <p:sp>
          <p:nvSpPr>
            <p:cNvPr id="5409" name="Freeform 668"/>
            <p:cNvSpPr>
              <a:spLocks/>
            </p:cNvSpPr>
            <p:nvPr/>
          </p:nvSpPr>
          <p:spPr bwMode="auto">
            <a:xfrm>
              <a:off x="3496" y="562"/>
              <a:ext cx="76" cy="38"/>
            </a:xfrm>
            <a:custGeom>
              <a:avLst/>
              <a:gdLst>
                <a:gd name="T0" fmla="*/ 0 w 76"/>
                <a:gd name="T1" fmla="*/ 38 h 38"/>
                <a:gd name="T2" fmla="*/ 6 w 76"/>
                <a:gd name="T3" fmla="*/ 32 h 38"/>
                <a:gd name="T4" fmla="*/ 12 w 76"/>
                <a:gd name="T5" fmla="*/ 27 h 38"/>
                <a:gd name="T6" fmla="*/ 21 w 76"/>
                <a:gd name="T7" fmla="*/ 20 h 38"/>
                <a:gd name="T8" fmla="*/ 30 w 76"/>
                <a:gd name="T9" fmla="*/ 15 h 38"/>
                <a:gd name="T10" fmla="*/ 40 w 76"/>
                <a:gd name="T11" fmla="*/ 11 h 38"/>
                <a:gd name="T12" fmla="*/ 46 w 76"/>
                <a:gd name="T13" fmla="*/ 10 h 38"/>
                <a:gd name="T14" fmla="*/ 52 w 76"/>
                <a:gd name="T15" fmla="*/ 9 h 38"/>
                <a:gd name="T16" fmla="*/ 56 w 76"/>
                <a:gd name="T17" fmla="*/ 10 h 38"/>
                <a:gd name="T18" fmla="*/ 62 w 76"/>
                <a:gd name="T19" fmla="*/ 11 h 38"/>
                <a:gd name="T20" fmla="*/ 76 w 76"/>
                <a:gd name="T21" fmla="*/ 18 h 38"/>
                <a:gd name="T22" fmla="*/ 74 w 76"/>
                <a:gd name="T23" fmla="*/ 16 h 38"/>
                <a:gd name="T24" fmla="*/ 68 w 76"/>
                <a:gd name="T25" fmla="*/ 10 h 38"/>
                <a:gd name="T26" fmla="*/ 63 w 76"/>
                <a:gd name="T27" fmla="*/ 7 h 38"/>
                <a:gd name="T28" fmla="*/ 59 w 76"/>
                <a:gd name="T29" fmla="*/ 3 h 38"/>
                <a:gd name="T30" fmla="*/ 53 w 76"/>
                <a:gd name="T31" fmla="*/ 1 h 38"/>
                <a:gd name="T32" fmla="*/ 47 w 76"/>
                <a:gd name="T33" fmla="*/ 0 h 38"/>
                <a:gd name="T34" fmla="*/ 40 w 76"/>
                <a:gd name="T35" fmla="*/ 1 h 38"/>
                <a:gd name="T36" fmla="*/ 35 w 76"/>
                <a:gd name="T37" fmla="*/ 3 h 38"/>
                <a:gd name="T38" fmla="*/ 29 w 76"/>
                <a:gd name="T39" fmla="*/ 6 h 38"/>
                <a:gd name="T40" fmla="*/ 22 w 76"/>
                <a:gd name="T41" fmla="*/ 10 h 38"/>
                <a:gd name="T42" fmla="*/ 15 w 76"/>
                <a:gd name="T43" fmla="*/ 17 h 38"/>
                <a:gd name="T44" fmla="*/ 7 w 76"/>
                <a:gd name="T45" fmla="*/ 26 h 38"/>
                <a:gd name="T46" fmla="*/ 0 w 76"/>
                <a:gd name="T47" fmla="*/ 38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8">
                  <a:moveTo>
                    <a:pt x="0" y="38"/>
                  </a:moveTo>
                  <a:lnTo>
                    <a:pt x="6" y="32"/>
                  </a:lnTo>
                  <a:lnTo>
                    <a:pt x="12" y="27"/>
                  </a:lnTo>
                  <a:lnTo>
                    <a:pt x="21" y="20"/>
                  </a:lnTo>
                  <a:lnTo>
                    <a:pt x="30" y="15"/>
                  </a:lnTo>
                  <a:lnTo>
                    <a:pt x="40" y="11"/>
                  </a:lnTo>
                  <a:lnTo>
                    <a:pt x="46" y="10"/>
                  </a:lnTo>
                  <a:lnTo>
                    <a:pt x="52" y="9"/>
                  </a:lnTo>
                  <a:lnTo>
                    <a:pt x="56" y="10"/>
                  </a:lnTo>
                  <a:lnTo>
                    <a:pt x="62" y="11"/>
                  </a:lnTo>
                  <a:lnTo>
                    <a:pt x="76" y="18"/>
                  </a:lnTo>
                  <a:lnTo>
                    <a:pt x="74" y="16"/>
                  </a:lnTo>
                  <a:lnTo>
                    <a:pt x="68" y="10"/>
                  </a:lnTo>
                  <a:lnTo>
                    <a:pt x="63" y="7"/>
                  </a:lnTo>
                  <a:lnTo>
                    <a:pt x="59" y="3"/>
                  </a:lnTo>
                  <a:lnTo>
                    <a:pt x="53" y="1"/>
                  </a:lnTo>
                  <a:lnTo>
                    <a:pt x="47" y="0"/>
                  </a:lnTo>
                  <a:lnTo>
                    <a:pt x="40" y="1"/>
                  </a:lnTo>
                  <a:lnTo>
                    <a:pt x="35" y="3"/>
                  </a:lnTo>
                  <a:lnTo>
                    <a:pt x="29" y="6"/>
                  </a:lnTo>
                  <a:lnTo>
                    <a:pt x="22" y="10"/>
                  </a:lnTo>
                  <a:lnTo>
                    <a:pt x="15" y="17"/>
                  </a:lnTo>
                  <a:lnTo>
                    <a:pt x="7" y="2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0" name="Freeform 669"/>
            <p:cNvSpPr>
              <a:spLocks/>
            </p:cNvSpPr>
            <p:nvPr/>
          </p:nvSpPr>
          <p:spPr bwMode="auto">
            <a:xfrm>
              <a:off x="3489" y="555"/>
              <a:ext cx="130" cy="219"/>
            </a:xfrm>
            <a:custGeom>
              <a:avLst/>
              <a:gdLst>
                <a:gd name="T0" fmla="*/ 81 w 130"/>
                <a:gd name="T1" fmla="*/ 9 h 219"/>
                <a:gd name="T2" fmla="*/ 112 w 130"/>
                <a:gd name="T3" fmla="*/ 57 h 219"/>
                <a:gd name="T4" fmla="*/ 118 w 130"/>
                <a:gd name="T5" fmla="*/ 74 h 219"/>
                <a:gd name="T6" fmla="*/ 113 w 130"/>
                <a:gd name="T7" fmla="*/ 90 h 219"/>
                <a:gd name="T8" fmla="*/ 96 w 130"/>
                <a:gd name="T9" fmla="*/ 151 h 219"/>
                <a:gd name="T10" fmla="*/ 74 w 130"/>
                <a:gd name="T11" fmla="*/ 190 h 219"/>
                <a:gd name="T12" fmla="*/ 52 w 130"/>
                <a:gd name="T13" fmla="*/ 203 h 219"/>
                <a:gd name="T14" fmla="*/ 33 w 130"/>
                <a:gd name="T15" fmla="*/ 210 h 219"/>
                <a:gd name="T16" fmla="*/ 21 w 130"/>
                <a:gd name="T17" fmla="*/ 210 h 219"/>
                <a:gd name="T18" fmla="*/ 11 w 130"/>
                <a:gd name="T19" fmla="*/ 204 h 219"/>
                <a:gd name="T20" fmla="*/ 6 w 130"/>
                <a:gd name="T21" fmla="*/ 192 h 219"/>
                <a:gd name="T22" fmla="*/ 3 w 130"/>
                <a:gd name="T23" fmla="*/ 182 h 219"/>
                <a:gd name="T24" fmla="*/ 0 w 130"/>
                <a:gd name="T25" fmla="*/ 191 h 219"/>
                <a:gd name="T26" fmla="*/ 0 w 130"/>
                <a:gd name="T27" fmla="*/ 202 h 219"/>
                <a:gd name="T28" fmla="*/ 7 w 130"/>
                <a:gd name="T29" fmla="*/ 211 h 219"/>
                <a:gd name="T30" fmla="*/ 13 w 130"/>
                <a:gd name="T31" fmla="*/ 213 h 219"/>
                <a:gd name="T32" fmla="*/ 21 w 130"/>
                <a:gd name="T33" fmla="*/ 218 h 219"/>
                <a:gd name="T34" fmla="*/ 34 w 130"/>
                <a:gd name="T35" fmla="*/ 219 h 219"/>
                <a:gd name="T36" fmla="*/ 55 w 130"/>
                <a:gd name="T37" fmla="*/ 212 h 219"/>
                <a:gd name="T38" fmla="*/ 73 w 130"/>
                <a:gd name="T39" fmla="*/ 203 h 219"/>
                <a:gd name="T40" fmla="*/ 76 w 130"/>
                <a:gd name="T41" fmla="*/ 197 h 219"/>
                <a:gd name="T42" fmla="*/ 83 w 130"/>
                <a:gd name="T43" fmla="*/ 184 h 219"/>
                <a:gd name="T44" fmla="*/ 93 w 130"/>
                <a:gd name="T45" fmla="*/ 165 h 219"/>
                <a:gd name="T46" fmla="*/ 112 w 130"/>
                <a:gd name="T47" fmla="*/ 132 h 219"/>
                <a:gd name="T48" fmla="*/ 116 w 130"/>
                <a:gd name="T49" fmla="*/ 109 h 219"/>
                <a:gd name="T50" fmla="*/ 123 w 130"/>
                <a:gd name="T51" fmla="*/ 90 h 219"/>
                <a:gd name="T52" fmla="*/ 129 w 130"/>
                <a:gd name="T53" fmla="*/ 78 h 219"/>
                <a:gd name="T54" fmla="*/ 130 w 130"/>
                <a:gd name="T55" fmla="*/ 69 h 219"/>
                <a:gd name="T56" fmla="*/ 125 w 130"/>
                <a:gd name="T57" fmla="*/ 57 h 219"/>
                <a:gd name="T58" fmla="*/ 106 w 130"/>
                <a:gd name="T59" fmla="*/ 30 h 219"/>
                <a:gd name="T60" fmla="*/ 84 w 130"/>
                <a:gd name="T61" fmla="*/ 7 h 219"/>
                <a:gd name="T62" fmla="*/ 75 w 130"/>
                <a:gd name="T63" fmla="*/ 0 h 2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" h="219">
                  <a:moveTo>
                    <a:pt x="75" y="0"/>
                  </a:moveTo>
                  <a:lnTo>
                    <a:pt x="81" y="9"/>
                  </a:lnTo>
                  <a:lnTo>
                    <a:pt x="102" y="42"/>
                  </a:lnTo>
                  <a:lnTo>
                    <a:pt x="112" y="57"/>
                  </a:lnTo>
                  <a:lnTo>
                    <a:pt x="116" y="70"/>
                  </a:lnTo>
                  <a:lnTo>
                    <a:pt x="118" y="74"/>
                  </a:lnTo>
                  <a:lnTo>
                    <a:pt x="118" y="79"/>
                  </a:lnTo>
                  <a:lnTo>
                    <a:pt x="113" y="90"/>
                  </a:lnTo>
                  <a:lnTo>
                    <a:pt x="105" y="110"/>
                  </a:lnTo>
                  <a:lnTo>
                    <a:pt x="96" y="151"/>
                  </a:lnTo>
                  <a:lnTo>
                    <a:pt x="87" y="167"/>
                  </a:lnTo>
                  <a:lnTo>
                    <a:pt x="74" y="190"/>
                  </a:lnTo>
                  <a:lnTo>
                    <a:pt x="63" y="197"/>
                  </a:lnTo>
                  <a:lnTo>
                    <a:pt x="52" y="203"/>
                  </a:lnTo>
                  <a:lnTo>
                    <a:pt x="39" y="207"/>
                  </a:lnTo>
                  <a:lnTo>
                    <a:pt x="33" y="210"/>
                  </a:lnTo>
                  <a:lnTo>
                    <a:pt x="27" y="210"/>
                  </a:lnTo>
                  <a:lnTo>
                    <a:pt x="21" y="210"/>
                  </a:lnTo>
                  <a:lnTo>
                    <a:pt x="15" y="207"/>
                  </a:lnTo>
                  <a:lnTo>
                    <a:pt x="11" y="204"/>
                  </a:lnTo>
                  <a:lnTo>
                    <a:pt x="7" y="199"/>
                  </a:lnTo>
                  <a:lnTo>
                    <a:pt x="6" y="192"/>
                  </a:lnTo>
                  <a:lnTo>
                    <a:pt x="5" y="182"/>
                  </a:lnTo>
                  <a:lnTo>
                    <a:pt x="3" y="182"/>
                  </a:lnTo>
                  <a:lnTo>
                    <a:pt x="2" y="187"/>
                  </a:lnTo>
                  <a:lnTo>
                    <a:pt x="0" y="191"/>
                  </a:lnTo>
                  <a:lnTo>
                    <a:pt x="0" y="196"/>
                  </a:lnTo>
                  <a:lnTo>
                    <a:pt x="0" y="202"/>
                  </a:lnTo>
                  <a:lnTo>
                    <a:pt x="3" y="207"/>
                  </a:lnTo>
                  <a:lnTo>
                    <a:pt x="7" y="211"/>
                  </a:lnTo>
                  <a:lnTo>
                    <a:pt x="10" y="213"/>
                  </a:lnTo>
                  <a:lnTo>
                    <a:pt x="13" y="213"/>
                  </a:lnTo>
                  <a:lnTo>
                    <a:pt x="16" y="216"/>
                  </a:lnTo>
                  <a:lnTo>
                    <a:pt x="21" y="218"/>
                  </a:lnTo>
                  <a:lnTo>
                    <a:pt x="27" y="219"/>
                  </a:lnTo>
                  <a:lnTo>
                    <a:pt x="34" y="219"/>
                  </a:lnTo>
                  <a:lnTo>
                    <a:pt x="44" y="216"/>
                  </a:lnTo>
                  <a:lnTo>
                    <a:pt x="55" y="212"/>
                  </a:lnTo>
                  <a:lnTo>
                    <a:pt x="70" y="203"/>
                  </a:lnTo>
                  <a:lnTo>
                    <a:pt x="73" y="203"/>
                  </a:lnTo>
                  <a:lnTo>
                    <a:pt x="74" y="200"/>
                  </a:lnTo>
                  <a:lnTo>
                    <a:pt x="76" y="197"/>
                  </a:lnTo>
                  <a:lnTo>
                    <a:pt x="79" y="192"/>
                  </a:lnTo>
                  <a:lnTo>
                    <a:pt x="83" y="184"/>
                  </a:lnTo>
                  <a:lnTo>
                    <a:pt x="87" y="174"/>
                  </a:lnTo>
                  <a:lnTo>
                    <a:pt x="93" y="165"/>
                  </a:lnTo>
                  <a:lnTo>
                    <a:pt x="110" y="139"/>
                  </a:lnTo>
                  <a:lnTo>
                    <a:pt x="112" y="132"/>
                  </a:lnTo>
                  <a:lnTo>
                    <a:pt x="114" y="117"/>
                  </a:lnTo>
                  <a:lnTo>
                    <a:pt x="116" y="109"/>
                  </a:lnTo>
                  <a:lnTo>
                    <a:pt x="120" y="100"/>
                  </a:lnTo>
                  <a:lnTo>
                    <a:pt x="123" y="90"/>
                  </a:lnTo>
                  <a:lnTo>
                    <a:pt x="128" y="84"/>
                  </a:lnTo>
                  <a:lnTo>
                    <a:pt x="129" y="78"/>
                  </a:lnTo>
                  <a:lnTo>
                    <a:pt x="130" y="73"/>
                  </a:lnTo>
                  <a:lnTo>
                    <a:pt x="130" y="69"/>
                  </a:lnTo>
                  <a:lnTo>
                    <a:pt x="129" y="63"/>
                  </a:lnTo>
                  <a:lnTo>
                    <a:pt x="125" y="57"/>
                  </a:lnTo>
                  <a:lnTo>
                    <a:pt x="117" y="43"/>
                  </a:lnTo>
                  <a:lnTo>
                    <a:pt x="106" y="30"/>
                  </a:lnTo>
                  <a:lnTo>
                    <a:pt x="94" y="17"/>
                  </a:lnTo>
                  <a:lnTo>
                    <a:pt x="84" y="7"/>
                  </a:lnTo>
                  <a:lnTo>
                    <a:pt x="77" y="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1" name="Freeform 670"/>
            <p:cNvSpPr>
              <a:spLocks/>
            </p:cNvSpPr>
            <p:nvPr/>
          </p:nvSpPr>
          <p:spPr bwMode="auto">
            <a:xfrm>
              <a:off x="3470" y="611"/>
              <a:ext cx="26" cy="92"/>
            </a:xfrm>
            <a:custGeom>
              <a:avLst/>
              <a:gdLst>
                <a:gd name="T0" fmla="*/ 19 w 26"/>
                <a:gd name="T1" fmla="*/ 92 h 92"/>
                <a:gd name="T2" fmla="*/ 26 w 26"/>
                <a:gd name="T3" fmla="*/ 92 h 92"/>
                <a:gd name="T4" fmla="*/ 23 w 26"/>
                <a:gd name="T5" fmla="*/ 84 h 92"/>
                <a:gd name="T6" fmla="*/ 18 w 26"/>
                <a:gd name="T7" fmla="*/ 76 h 92"/>
                <a:gd name="T8" fmla="*/ 15 w 26"/>
                <a:gd name="T9" fmla="*/ 64 h 92"/>
                <a:gd name="T10" fmla="*/ 11 w 26"/>
                <a:gd name="T11" fmla="*/ 50 h 92"/>
                <a:gd name="T12" fmla="*/ 10 w 26"/>
                <a:gd name="T13" fmla="*/ 34 h 92"/>
                <a:gd name="T14" fmla="*/ 10 w 26"/>
                <a:gd name="T15" fmla="*/ 26 h 92"/>
                <a:gd name="T16" fmla="*/ 11 w 26"/>
                <a:gd name="T17" fmla="*/ 18 h 92"/>
                <a:gd name="T18" fmla="*/ 13 w 26"/>
                <a:gd name="T19" fmla="*/ 9 h 92"/>
                <a:gd name="T20" fmla="*/ 16 w 26"/>
                <a:gd name="T21" fmla="*/ 0 h 92"/>
                <a:gd name="T22" fmla="*/ 15 w 26"/>
                <a:gd name="T23" fmla="*/ 0 h 92"/>
                <a:gd name="T24" fmla="*/ 11 w 26"/>
                <a:gd name="T25" fmla="*/ 2 h 92"/>
                <a:gd name="T26" fmla="*/ 10 w 26"/>
                <a:gd name="T27" fmla="*/ 6 h 92"/>
                <a:gd name="T28" fmla="*/ 8 w 26"/>
                <a:gd name="T29" fmla="*/ 9 h 92"/>
                <a:gd name="T30" fmla="*/ 7 w 26"/>
                <a:gd name="T31" fmla="*/ 15 h 92"/>
                <a:gd name="T32" fmla="*/ 5 w 26"/>
                <a:gd name="T33" fmla="*/ 23 h 92"/>
                <a:gd name="T34" fmla="*/ 6 w 26"/>
                <a:gd name="T35" fmla="*/ 26 h 92"/>
                <a:gd name="T36" fmla="*/ 6 w 26"/>
                <a:gd name="T37" fmla="*/ 33 h 92"/>
                <a:gd name="T38" fmla="*/ 6 w 26"/>
                <a:gd name="T39" fmla="*/ 42 h 92"/>
                <a:gd name="T40" fmla="*/ 5 w 26"/>
                <a:gd name="T41" fmla="*/ 47 h 92"/>
                <a:gd name="T42" fmla="*/ 2 w 26"/>
                <a:gd name="T43" fmla="*/ 50 h 92"/>
                <a:gd name="T44" fmla="*/ 1 w 26"/>
                <a:gd name="T45" fmla="*/ 54 h 92"/>
                <a:gd name="T46" fmla="*/ 0 w 26"/>
                <a:gd name="T47" fmla="*/ 57 h 92"/>
                <a:gd name="T48" fmla="*/ 2 w 26"/>
                <a:gd name="T49" fmla="*/ 62 h 92"/>
                <a:gd name="T50" fmla="*/ 19 w 26"/>
                <a:gd name="T51" fmla="*/ 92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19" y="92"/>
                  </a:moveTo>
                  <a:lnTo>
                    <a:pt x="26" y="92"/>
                  </a:lnTo>
                  <a:lnTo>
                    <a:pt x="23" y="84"/>
                  </a:lnTo>
                  <a:lnTo>
                    <a:pt x="18" y="76"/>
                  </a:lnTo>
                  <a:lnTo>
                    <a:pt x="15" y="64"/>
                  </a:lnTo>
                  <a:lnTo>
                    <a:pt x="11" y="50"/>
                  </a:lnTo>
                  <a:lnTo>
                    <a:pt x="10" y="34"/>
                  </a:lnTo>
                  <a:lnTo>
                    <a:pt x="10" y="26"/>
                  </a:lnTo>
                  <a:lnTo>
                    <a:pt x="11" y="18"/>
                  </a:lnTo>
                  <a:lnTo>
                    <a:pt x="13" y="9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10" y="6"/>
                  </a:lnTo>
                  <a:lnTo>
                    <a:pt x="8" y="9"/>
                  </a:lnTo>
                  <a:lnTo>
                    <a:pt x="7" y="15"/>
                  </a:lnTo>
                  <a:lnTo>
                    <a:pt x="5" y="23"/>
                  </a:lnTo>
                  <a:lnTo>
                    <a:pt x="6" y="26"/>
                  </a:lnTo>
                  <a:lnTo>
                    <a:pt x="6" y="33"/>
                  </a:lnTo>
                  <a:lnTo>
                    <a:pt x="6" y="42"/>
                  </a:lnTo>
                  <a:lnTo>
                    <a:pt x="5" y="47"/>
                  </a:lnTo>
                  <a:lnTo>
                    <a:pt x="2" y="50"/>
                  </a:lnTo>
                  <a:lnTo>
                    <a:pt x="1" y="54"/>
                  </a:lnTo>
                  <a:lnTo>
                    <a:pt x="0" y="57"/>
                  </a:lnTo>
                  <a:lnTo>
                    <a:pt x="2" y="62"/>
                  </a:lnTo>
                  <a:lnTo>
                    <a:pt x="19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2" name="Freeform 671"/>
            <p:cNvSpPr>
              <a:spLocks/>
            </p:cNvSpPr>
            <p:nvPr/>
          </p:nvSpPr>
          <p:spPr bwMode="auto">
            <a:xfrm>
              <a:off x="3511" y="679"/>
              <a:ext cx="27" cy="11"/>
            </a:xfrm>
            <a:custGeom>
              <a:avLst/>
              <a:gdLst>
                <a:gd name="T0" fmla="*/ 27 w 27"/>
                <a:gd name="T1" fmla="*/ 5 h 11"/>
                <a:gd name="T2" fmla="*/ 21 w 27"/>
                <a:gd name="T3" fmla="*/ 8 h 11"/>
                <a:gd name="T4" fmla="*/ 15 w 27"/>
                <a:gd name="T5" fmla="*/ 8 h 11"/>
                <a:gd name="T6" fmla="*/ 11 w 27"/>
                <a:gd name="T7" fmla="*/ 7 h 11"/>
                <a:gd name="T8" fmla="*/ 7 w 27"/>
                <a:gd name="T9" fmla="*/ 5 h 11"/>
                <a:gd name="T10" fmla="*/ 2 w 27"/>
                <a:gd name="T11" fmla="*/ 2 h 11"/>
                <a:gd name="T12" fmla="*/ 0 w 27"/>
                <a:gd name="T13" fmla="*/ 0 h 11"/>
                <a:gd name="T14" fmla="*/ 5 w 27"/>
                <a:gd name="T15" fmla="*/ 5 h 11"/>
                <a:gd name="T16" fmla="*/ 8 w 27"/>
                <a:gd name="T17" fmla="*/ 10 h 11"/>
                <a:gd name="T18" fmla="*/ 13 w 27"/>
                <a:gd name="T19" fmla="*/ 11 h 11"/>
                <a:gd name="T20" fmla="*/ 17 w 27"/>
                <a:gd name="T21" fmla="*/ 10 h 11"/>
                <a:gd name="T22" fmla="*/ 21 w 27"/>
                <a:gd name="T23" fmla="*/ 9 h 11"/>
                <a:gd name="T24" fmla="*/ 24 w 27"/>
                <a:gd name="T25" fmla="*/ 8 h 11"/>
                <a:gd name="T26" fmla="*/ 27 w 27"/>
                <a:gd name="T27" fmla="*/ 5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" h="11">
                  <a:moveTo>
                    <a:pt x="27" y="5"/>
                  </a:moveTo>
                  <a:lnTo>
                    <a:pt x="21" y="8"/>
                  </a:lnTo>
                  <a:lnTo>
                    <a:pt x="15" y="8"/>
                  </a:lnTo>
                  <a:lnTo>
                    <a:pt x="11" y="7"/>
                  </a:lnTo>
                  <a:lnTo>
                    <a:pt x="7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5" y="5"/>
                  </a:lnTo>
                  <a:lnTo>
                    <a:pt x="8" y="10"/>
                  </a:lnTo>
                  <a:lnTo>
                    <a:pt x="13" y="11"/>
                  </a:lnTo>
                  <a:lnTo>
                    <a:pt x="17" y="10"/>
                  </a:lnTo>
                  <a:lnTo>
                    <a:pt x="21" y="9"/>
                  </a:lnTo>
                  <a:lnTo>
                    <a:pt x="24" y="8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3" name="Freeform 672"/>
            <p:cNvSpPr>
              <a:spLocks/>
            </p:cNvSpPr>
            <p:nvPr/>
          </p:nvSpPr>
          <p:spPr bwMode="auto">
            <a:xfrm>
              <a:off x="3532" y="588"/>
              <a:ext cx="53" cy="112"/>
            </a:xfrm>
            <a:custGeom>
              <a:avLst/>
              <a:gdLst>
                <a:gd name="T0" fmla="*/ 23 w 53"/>
                <a:gd name="T1" fmla="*/ 4 h 112"/>
                <a:gd name="T2" fmla="*/ 32 w 53"/>
                <a:gd name="T3" fmla="*/ 12 h 112"/>
                <a:gd name="T4" fmla="*/ 39 w 53"/>
                <a:gd name="T5" fmla="*/ 21 h 112"/>
                <a:gd name="T6" fmla="*/ 43 w 53"/>
                <a:gd name="T7" fmla="*/ 30 h 112"/>
                <a:gd name="T8" fmla="*/ 46 w 53"/>
                <a:gd name="T9" fmla="*/ 40 h 112"/>
                <a:gd name="T10" fmla="*/ 47 w 53"/>
                <a:gd name="T11" fmla="*/ 51 h 112"/>
                <a:gd name="T12" fmla="*/ 46 w 53"/>
                <a:gd name="T13" fmla="*/ 61 h 112"/>
                <a:gd name="T14" fmla="*/ 44 w 53"/>
                <a:gd name="T15" fmla="*/ 71 h 112"/>
                <a:gd name="T16" fmla="*/ 42 w 53"/>
                <a:gd name="T17" fmla="*/ 80 h 112"/>
                <a:gd name="T18" fmla="*/ 43 w 53"/>
                <a:gd name="T19" fmla="*/ 68 h 112"/>
                <a:gd name="T20" fmla="*/ 43 w 53"/>
                <a:gd name="T21" fmla="*/ 62 h 112"/>
                <a:gd name="T22" fmla="*/ 34 w 53"/>
                <a:gd name="T23" fmla="*/ 75 h 112"/>
                <a:gd name="T24" fmla="*/ 27 w 53"/>
                <a:gd name="T25" fmla="*/ 81 h 112"/>
                <a:gd name="T26" fmla="*/ 23 w 53"/>
                <a:gd name="T27" fmla="*/ 84 h 112"/>
                <a:gd name="T28" fmla="*/ 22 w 53"/>
                <a:gd name="T29" fmla="*/ 85 h 112"/>
                <a:gd name="T30" fmla="*/ 17 w 53"/>
                <a:gd name="T31" fmla="*/ 84 h 112"/>
                <a:gd name="T32" fmla="*/ 14 w 53"/>
                <a:gd name="T33" fmla="*/ 86 h 112"/>
                <a:gd name="T34" fmla="*/ 11 w 53"/>
                <a:gd name="T35" fmla="*/ 88 h 112"/>
                <a:gd name="T36" fmla="*/ 10 w 53"/>
                <a:gd name="T37" fmla="*/ 91 h 112"/>
                <a:gd name="T38" fmla="*/ 8 w 53"/>
                <a:gd name="T39" fmla="*/ 98 h 112"/>
                <a:gd name="T40" fmla="*/ 8 w 53"/>
                <a:gd name="T41" fmla="*/ 100 h 112"/>
                <a:gd name="T42" fmla="*/ 0 w 53"/>
                <a:gd name="T43" fmla="*/ 104 h 112"/>
                <a:gd name="T44" fmla="*/ 3 w 53"/>
                <a:gd name="T45" fmla="*/ 107 h 112"/>
                <a:gd name="T46" fmla="*/ 8 w 53"/>
                <a:gd name="T47" fmla="*/ 110 h 112"/>
                <a:gd name="T48" fmla="*/ 14 w 53"/>
                <a:gd name="T49" fmla="*/ 112 h 112"/>
                <a:gd name="T50" fmla="*/ 34 w 53"/>
                <a:gd name="T51" fmla="*/ 107 h 112"/>
                <a:gd name="T52" fmla="*/ 39 w 53"/>
                <a:gd name="T53" fmla="*/ 103 h 112"/>
                <a:gd name="T54" fmla="*/ 44 w 53"/>
                <a:gd name="T55" fmla="*/ 92 h 112"/>
                <a:gd name="T56" fmla="*/ 48 w 53"/>
                <a:gd name="T57" fmla="*/ 81 h 112"/>
                <a:gd name="T58" fmla="*/ 50 w 53"/>
                <a:gd name="T59" fmla="*/ 71 h 112"/>
                <a:gd name="T60" fmla="*/ 53 w 53"/>
                <a:gd name="T61" fmla="*/ 62 h 112"/>
                <a:gd name="T62" fmla="*/ 53 w 53"/>
                <a:gd name="T63" fmla="*/ 53 h 112"/>
                <a:gd name="T64" fmla="*/ 53 w 53"/>
                <a:gd name="T65" fmla="*/ 45 h 112"/>
                <a:gd name="T66" fmla="*/ 50 w 53"/>
                <a:gd name="T67" fmla="*/ 31 h 112"/>
                <a:gd name="T68" fmla="*/ 47 w 53"/>
                <a:gd name="T69" fmla="*/ 21 h 112"/>
                <a:gd name="T70" fmla="*/ 42 w 53"/>
                <a:gd name="T71" fmla="*/ 13 h 112"/>
                <a:gd name="T72" fmla="*/ 38 w 53"/>
                <a:gd name="T73" fmla="*/ 6 h 112"/>
                <a:gd name="T74" fmla="*/ 35 w 53"/>
                <a:gd name="T75" fmla="*/ 2 h 112"/>
                <a:gd name="T76" fmla="*/ 33 w 53"/>
                <a:gd name="T77" fmla="*/ 0 h 112"/>
                <a:gd name="T78" fmla="*/ 30 w 53"/>
                <a:gd name="T79" fmla="*/ 0 h 112"/>
                <a:gd name="T80" fmla="*/ 27 w 53"/>
                <a:gd name="T81" fmla="*/ 0 h 112"/>
                <a:gd name="T82" fmla="*/ 24 w 53"/>
                <a:gd name="T83" fmla="*/ 2 h 112"/>
                <a:gd name="T84" fmla="*/ 23 w 53"/>
                <a:gd name="T85" fmla="*/ 4 h 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2">
                  <a:moveTo>
                    <a:pt x="23" y="4"/>
                  </a:moveTo>
                  <a:lnTo>
                    <a:pt x="32" y="12"/>
                  </a:lnTo>
                  <a:lnTo>
                    <a:pt x="39" y="21"/>
                  </a:lnTo>
                  <a:lnTo>
                    <a:pt x="43" y="30"/>
                  </a:lnTo>
                  <a:lnTo>
                    <a:pt x="46" y="40"/>
                  </a:lnTo>
                  <a:lnTo>
                    <a:pt x="47" y="51"/>
                  </a:lnTo>
                  <a:lnTo>
                    <a:pt x="46" y="61"/>
                  </a:lnTo>
                  <a:lnTo>
                    <a:pt x="44" y="71"/>
                  </a:lnTo>
                  <a:lnTo>
                    <a:pt x="42" y="80"/>
                  </a:lnTo>
                  <a:lnTo>
                    <a:pt x="43" y="68"/>
                  </a:lnTo>
                  <a:lnTo>
                    <a:pt x="43" y="62"/>
                  </a:lnTo>
                  <a:lnTo>
                    <a:pt x="34" y="75"/>
                  </a:lnTo>
                  <a:lnTo>
                    <a:pt x="27" y="81"/>
                  </a:lnTo>
                  <a:lnTo>
                    <a:pt x="23" y="84"/>
                  </a:lnTo>
                  <a:lnTo>
                    <a:pt x="22" y="85"/>
                  </a:lnTo>
                  <a:lnTo>
                    <a:pt x="17" y="84"/>
                  </a:lnTo>
                  <a:lnTo>
                    <a:pt x="14" y="86"/>
                  </a:lnTo>
                  <a:lnTo>
                    <a:pt x="11" y="88"/>
                  </a:lnTo>
                  <a:lnTo>
                    <a:pt x="10" y="91"/>
                  </a:lnTo>
                  <a:lnTo>
                    <a:pt x="8" y="98"/>
                  </a:lnTo>
                  <a:lnTo>
                    <a:pt x="8" y="100"/>
                  </a:lnTo>
                  <a:lnTo>
                    <a:pt x="0" y="104"/>
                  </a:lnTo>
                  <a:lnTo>
                    <a:pt x="3" y="107"/>
                  </a:lnTo>
                  <a:lnTo>
                    <a:pt x="8" y="110"/>
                  </a:lnTo>
                  <a:lnTo>
                    <a:pt x="14" y="112"/>
                  </a:lnTo>
                  <a:lnTo>
                    <a:pt x="34" y="107"/>
                  </a:lnTo>
                  <a:lnTo>
                    <a:pt x="39" y="103"/>
                  </a:lnTo>
                  <a:lnTo>
                    <a:pt x="44" y="92"/>
                  </a:lnTo>
                  <a:lnTo>
                    <a:pt x="48" y="81"/>
                  </a:lnTo>
                  <a:lnTo>
                    <a:pt x="50" y="71"/>
                  </a:lnTo>
                  <a:lnTo>
                    <a:pt x="53" y="62"/>
                  </a:lnTo>
                  <a:lnTo>
                    <a:pt x="53" y="53"/>
                  </a:lnTo>
                  <a:lnTo>
                    <a:pt x="53" y="45"/>
                  </a:lnTo>
                  <a:lnTo>
                    <a:pt x="50" y="31"/>
                  </a:lnTo>
                  <a:lnTo>
                    <a:pt x="47" y="21"/>
                  </a:lnTo>
                  <a:lnTo>
                    <a:pt x="42" y="13"/>
                  </a:lnTo>
                  <a:lnTo>
                    <a:pt x="38" y="6"/>
                  </a:lnTo>
                  <a:lnTo>
                    <a:pt x="35" y="2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4" y="2"/>
                  </a:lnTo>
                  <a:lnTo>
                    <a:pt x="23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4" name="Freeform 673"/>
            <p:cNvSpPr>
              <a:spLocks/>
            </p:cNvSpPr>
            <p:nvPr/>
          </p:nvSpPr>
          <p:spPr bwMode="auto">
            <a:xfrm>
              <a:off x="3512" y="602"/>
              <a:ext cx="40" cy="59"/>
            </a:xfrm>
            <a:custGeom>
              <a:avLst/>
              <a:gdLst>
                <a:gd name="T0" fmla="*/ 40 w 40"/>
                <a:gd name="T1" fmla="*/ 14 h 59"/>
                <a:gd name="T2" fmla="*/ 39 w 40"/>
                <a:gd name="T3" fmla="*/ 7 h 59"/>
                <a:gd name="T4" fmla="*/ 37 w 40"/>
                <a:gd name="T5" fmla="*/ 2 h 59"/>
                <a:gd name="T6" fmla="*/ 36 w 40"/>
                <a:gd name="T7" fmla="*/ 0 h 59"/>
                <a:gd name="T8" fmla="*/ 34 w 40"/>
                <a:gd name="T9" fmla="*/ 0 h 59"/>
                <a:gd name="T10" fmla="*/ 31 w 40"/>
                <a:gd name="T11" fmla="*/ 1 h 59"/>
                <a:gd name="T12" fmla="*/ 27 w 40"/>
                <a:gd name="T13" fmla="*/ 4 h 59"/>
                <a:gd name="T14" fmla="*/ 21 w 40"/>
                <a:gd name="T15" fmla="*/ 10 h 59"/>
                <a:gd name="T16" fmla="*/ 16 w 40"/>
                <a:gd name="T17" fmla="*/ 17 h 59"/>
                <a:gd name="T18" fmla="*/ 8 w 40"/>
                <a:gd name="T19" fmla="*/ 27 h 59"/>
                <a:gd name="T20" fmla="*/ 5 w 40"/>
                <a:gd name="T21" fmla="*/ 33 h 59"/>
                <a:gd name="T22" fmla="*/ 1 w 40"/>
                <a:gd name="T23" fmla="*/ 37 h 59"/>
                <a:gd name="T24" fmla="*/ 1 w 40"/>
                <a:gd name="T25" fmla="*/ 40 h 59"/>
                <a:gd name="T26" fmla="*/ 0 w 40"/>
                <a:gd name="T27" fmla="*/ 43 h 59"/>
                <a:gd name="T28" fmla="*/ 0 w 40"/>
                <a:gd name="T29" fmla="*/ 47 h 59"/>
                <a:gd name="T30" fmla="*/ 1 w 40"/>
                <a:gd name="T31" fmla="*/ 49 h 59"/>
                <a:gd name="T32" fmla="*/ 3 w 40"/>
                <a:gd name="T33" fmla="*/ 54 h 59"/>
                <a:gd name="T34" fmla="*/ 4 w 40"/>
                <a:gd name="T35" fmla="*/ 57 h 59"/>
                <a:gd name="T36" fmla="*/ 6 w 40"/>
                <a:gd name="T37" fmla="*/ 59 h 59"/>
                <a:gd name="T38" fmla="*/ 8 w 40"/>
                <a:gd name="T39" fmla="*/ 49 h 59"/>
                <a:gd name="T40" fmla="*/ 11 w 40"/>
                <a:gd name="T41" fmla="*/ 40 h 59"/>
                <a:gd name="T42" fmla="*/ 14 w 40"/>
                <a:gd name="T43" fmla="*/ 29 h 59"/>
                <a:gd name="T44" fmla="*/ 19 w 40"/>
                <a:gd name="T45" fmla="*/ 19 h 59"/>
                <a:gd name="T46" fmla="*/ 22 w 40"/>
                <a:gd name="T47" fmla="*/ 15 h 59"/>
                <a:gd name="T48" fmla="*/ 26 w 40"/>
                <a:gd name="T49" fmla="*/ 12 h 59"/>
                <a:gd name="T50" fmla="*/ 29 w 40"/>
                <a:gd name="T51" fmla="*/ 10 h 59"/>
                <a:gd name="T52" fmla="*/ 32 w 40"/>
                <a:gd name="T53" fmla="*/ 10 h 59"/>
                <a:gd name="T54" fmla="*/ 37 w 40"/>
                <a:gd name="T55" fmla="*/ 11 h 59"/>
                <a:gd name="T56" fmla="*/ 40 w 40"/>
                <a:gd name="T57" fmla="*/ 14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0" h="59">
                  <a:moveTo>
                    <a:pt x="40" y="14"/>
                  </a:moveTo>
                  <a:lnTo>
                    <a:pt x="39" y="7"/>
                  </a:lnTo>
                  <a:lnTo>
                    <a:pt x="37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1" y="1"/>
                  </a:lnTo>
                  <a:lnTo>
                    <a:pt x="27" y="4"/>
                  </a:lnTo>
                  <a:lnTo>
                    <a:pt x="21" y="10"/>
                  </a:lnTo>
                  <a:lnTo>
                    <a:pt x="16" y="17"/>
                  </a:lnTo>
                  <a:lnTo>
                    <a:pt x="8" y="27"/>
                  </a:lnTo>
                  <a:lnTo>
                    <a:pt x="5" y="33"/>
                  </a:lnTo>
                  <a:lnTo>
                    <a:pt x="1" y="37"/>
                  </a:lnTo>
                  <a:lnTo>
                    <a:pt x="1" y="40"/>
                  </a:lnTo>
                  <a:lnTo>
                    <a:pt x="0" y="43"/>
                  </a:lnTo>
                  <a:lnTo>
                    <a:pt x="0" y="47"/>
                  </a:lnTo>
                  <a:lnTo>
                    <a:pt x="1" y="49"/>
                  </a:lnTo>
                  <a:lnTo>
                    <a:pt x="3" y="54"/>
                  </a:lnTo>
                  <a:lnTo>
                    <a:pt x="4" y="57"/>
                  </a:lnTo>
                  <a:lnTo>
                    <a:pt x="6" y="59"/>
                  </a:lnTo>
                  <a:lnTo>
                    <a:pt x="8" y="49"/>
                  </a:lnTo>
                  <a:lnTo>
                    <a:pt x="11" y="40"/>
                  </a:lnTo>
                  <a:lnTo>
                    <a:pt x="14" y="29"/>
                  </a:lnTo>
                  <a:lnTo>
                    <a:pt x="19" y="19"/>
                  </a:lnTo>
                  <a:lnTo>
                    <a:pt x="22" y="15"/>
                  </a:lnTo>
                  <a:lnTo>
                    <a:pt x="26" y="12"/>
                  </a:lnTo>
                  <a:lnTo>
                    <a:pt x="29" y="10"/>
                  </a:lnTo>
                  <a:lnTo>
                    <a:pt x="32" y="10"/>
                  </a:lnTo>
                  <a:lnTo>
                    <a:pt x="37" y="11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5" name="Freeform 674"/>
            <p:cNvSpPr>
              <a:spLocks/>
            </p:cNvSpPr>
            <p:nvPr/>
          </p:nvSpPr>
          <p:spPr bwMode="auto">
            <a:xfrm>
              <a:off x="3515" y="596"/>
              <a:ext cx="28" cy="29"/>
            </a:xfrm>
            <a:custGeom>
              <a:avLst/>
              <a:gdLst>
                <a:gd name="T0" fmla="*/ 3 w 28"/>
                <a:gd name="T1" fmla="*/ 29 h 29"/>
                <a:gd name="T2" fmla="*/ 28 w 28"/>
                <a:gd name="T3" fmla="*/ 1 h 29"/>
                <a:gd name="T4" fmla="*/ 26 w 28"/>
                <a:gd name="T5" fmla="*/ 0 h 29"/>
                <a:gd name="T6" fmla="*/ 23 w 28"/>
                <a:gd name="T7" fmla="*/ 0 h 29"/>
                <a:gd name="T8" fmla="*/ 18 w 28"/>
                <a:gd name="T9" fmla="*/ 0 h 29"/>
                <a:gd name="T10" fmla="*/ 8 w 28"/>
                <a:gd name="T11" fmla="*/ 6 h 29"/>
                <a:gd name="T12" fmla="*/ 1 w 28"/>
                <a:gd name="T13" fmla="*/ 10 h 29"/>
                <a:gd name="T14" fmla="*/ 0 w 28"/>
                <a:gd name="T15" fmla="*/ 12 h 29"/>
                <a:gd name="T16" fmla="*/ 1 w 28"/>
                <a:gd name="T17" fmla="*/ 13 h 29"/>
                <a:gd name="T18" fmla="*/ 1 w 28"/>
                <a:gd name="T19" fmla="*/ 20 h 29"/>
                <a:gd name="T20" fmla="*/ 1 w 28"/>
                <a:gd name="T21" fmla="*/ 24 h 29"/>
                <a:gd name="T22" fmla="*/ 3 w 28"/>
                <a:gd name="T23" fmla="*/ 29 h 2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" h="29">
                  <a:moveTo>
                    <a:pt x="3" y="29"/>
                  </a:moveTo>
                  <a:lnTo>
                    <a:pt x="28" y="1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8" y="6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1" y="20"/>
                  </a:lnTo>
                  <a:lnTo>
                    <a:pt x="1" y="24"/>
                  </a:lnTo>
                  <a:lnTo>
                    <a:pt x="3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6" name="Freeform 675"/>
            <p:cNvSpPr>
              <a:spLocks/>
            </p:cNvSpPr>
            <p:nvPr/>
          </p:nvSpPr>
          <p:spPr bwMode="auto">
            <a:xfrm>
              <a:off x="3509" y="655"/>
              <a:ext cx="32" cy="26"/>
            </a:xfrm>
            <a:custGeom>
              <a:avLst/>
              <a:gdLst>
                <a:gd name="T0" fmla="*/ 2 w 32"/>
                <a:gd name="T1" fmla="*/ 10 h 26"/>
                <a:gd name="T2" fmla="*/ 7 w 32"/>
                <a:gd name="T3" fmla="*/ 14 h 26"/>
                <a:gd name="T4" fmla="*/ 10 w 32"/>
                <a:gd name="T5" fmla="*/ 18 h 26"/>
                <a:gd name="T6" fmla="*/ 14 w 32"/>
                <a:gd name="T7" fmla="*/ 19 h 26"/>
                <a:gd name="T8" fmla="*/ 16 w 32"/>
                <a:gd name="T9" fmla="*/ 20 h 26"/>
                <a:gd name="T10" fmla="*/ 19 w 32"/>
                <a:gd name="T11" fmla="*/ 20 h 26"/>
                <a:gd name="T12" fmla="*/ 21 w 32"/>
                <a:gd name="T13" fmla="*/ 19 h 26"/>
                <a:gd name="T14" fmla="*/ 22 w 32"/>
                <a:gd name="T15" fmla="*/ 21 h 26"/>
                <a:gd name="T16" fmla="*/ 25 w 32"/>
                <a:gd name="T17" fmla="*/ 24 h 26"/>
                <a:gd name="T18" fmla="*/ 31 w 32"/>
                <a:gd name="T19" fmla="*/ 26 h 26"/>
                <a:gd name="T20" fmla="*/ 32 w 32"/>
                <a:gd name="T21" fmla="*/ 18 h 26"/>
                <a:gd name="T22" fmla="*/ 19 w 32"/>
                <a:gd name="T23" fmla="*/ 16 h 26"/>
                <a:gd name="T24" fmla="*/ 13 w 32"/>
                <a:gd name="T25" fmla="*/ 12 h 26"/>
                <a:gd name="T26" fmla="*/ 8 w 32"/>
                <a:gd name="T27" fmla="*/ 10 h 26"/>
                <a:gd name="T28" fmla="*/ 6 w 32"/>
                <a:gd name="T29" fmla="*/ 6 h 26"/>
                <a:gd name="T30" fmla="*/ 3 w 32"/>
                <a:gd name="T31" fmla="*/ 4 h 26"/>
                <a:gd name="T32" fmla="*/ 2 w 32"/>
                <a:gd name="T33" fmla="*/ 1 h 26"/>
                <a:gd name="T34" fmla="*/ 2 w 32"/>
                <a:gd name="T35" fmla="*/ 0 h 26"/>
                <a:gd name="T36" fmla="*/ 0 w 32"/>
                <a:gd name="T37" fmla="*/ 4 h 26"/>
                <a:gd name="T38" fmla="*/ 0 w 32"/>
                <a:gd name="T39" fmla="*/ 8 h 26"/>
                <a:gd name="T40" fmla="*/ 1 w 32"/>
                <a:gd name="T41" fmla="*/ 9 h 26"/>
                <a:gd name="T42" fmla="*/ 2 w 32"/>
                <a:gd name="T43" fmla="*/ 10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2" y="10"/>
                  </a:moveTo>
                  <a:lnTo>
                    <a:pt x="7" y="14"/>
                  </a:lnTo>
                  <a:lnTo>
                    <a:pt x="10" y="18"/>
                  </a:lnTo>
                  <a:lnTo>
                    <a:pt x="14" y="19"/>
                  </a:lnTo>
                  <a:lnTo>
                    <a:pt x="16" y="20"/>
                  </a:lnTo>
                  <a:lnTo>
                    <a:pt x="19" y="20"/>
                  </a:lnTo>
                  <a:lnTo>
                    <a:pt x="21" y="19"/>
                  </a:lnTo>
                  <a:lnTo>
                    <a:pt x="22" y="21"/>
                  </a:lnTo>
                  <a:lnTo>
                    <a:pt x="25" y="24"/>
                  </a:lnTo>
                  <a:lnTo>
                    <a:pt x="31" y="26"/>
                  </a:lnTo>
                  <a:lnTo>
                    <a:pt x="32" y="18"/>
                  </a:lnTo>
                  <a:lnTo>
                    <a:pt x="19" y="16"/>
                  </a:lnTo>
                  <a:lnTo>
                    <a:pt x="13" y="12"/>
                  </a:lnTo>
                  <a:lnTo>
                    <a:pt x="8" y="10"/>
                  </a:lnTo>
                  <a:lnTo>
                    <a:pt x="6" y="6"/>
                  </a:lnTo>
                  <a:lnTo>
                    <a:pt x="3" y="4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7" name="Freeform 676"/>
            <p:cNvSpPr>
              <a:spLocks/>
            </p:cNvSpPr>
            <p:nvPr/>
          </p:nvSpPr>
          <p:spPr bwMode="auto">
            <a:xfrm>
              <a:off x="3533" y="659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8" name="Freeform 677"/>
            <p:cNvSpPr>
              <a:spLocks/>
            </p:cNvSpPr>
            <p:nvPr/>
          </p:nvSpPr>
          <p:spPr bwMode="auto">
            <a:xfrm>
              <a:off x="3533" y="627"/>
              <a:ext cx="37" cy="46"/>
            </a:xfrm>
            <a:custGeom>
              <a:avLst/>
              <a:gdLst>
                <a:gd name="T0" fmla="*/ 26 w 37"/>
                <a:gd name="T1" fmla="*/ 24 h 46"/>
                <a:gd name="T2" fmla="*/ 22 w 37"/>
                <a:gd name="T3" fmla="*/ 30 h 46"/>
                <a:gd name="T4" fmla="*/ 18 w 37"/>
                <a:gd name="T5" fmla="*/ 36 h 46"/>
                <a:gd name="T6" fmla="*/ 15 w 37"/>
                <a:gd name="T7" fmla="*/ 41 h 46"/>
                <a:gd name="T8" fmla="*/ 10 w 37"/>
                <a:gd name="T9" fmla="*/ 41 h 46"/>
                <a:gd name="T10" fmla="*/ 7 w 37"/>
                <a:gd name="T11" fmla="*/ 39 h 46"/>
                <a:gd name="T12" fmla="*/ 0 w 37"/>
                <a:gd name="T13" fmla="*/ 33 h 46"/>
                <a:gd name="T14" fmla="*/ 3 w 37"/>
                <a:gd name="T15" fmla="*/ 40 h 46"/>
                <a:gd name="T16" fmla="*/ 6 w 37"/>
                <a:gd name="T17" fmla="*/ 42 h 46"/>
                <a:gd name="T18" fmla="*/ 8 w 37"/>
                <a:gd name="T19" fmla="*/ 44 h 46"/>
                <a:gd name="T20" fmla="*/ 9 w 37"/>
                <a:gd name="T21" fmla="*/ 45 h 46"/>
                <a:gd name="T22" fmla="*/ 11 w 37"/>
                <a:gd name="T23" fmla="*/ 46 h 46"/>
                <a:gd name="T24" fmla="*/ 14 w 37"/>
                <a:gd name="T25" fmla="*/ 45 h 46"/>
                <a:gd name="T26" fmla="*/ 19 w 37"/>
                <a:gd name="T27" fmla="*/ 40 h 46"/>
                <a:gd name="T28" fmla="*/ 25 w 37"/>
                <a:gd name="T29" fmla="*/ 37 h 46"/>
                <a:gd name="T30" fmla="*/ 31 w 37"/>
                <a:gd name="T31" fmla="*/ 32 h 46"/>
                <a:gd name="T32" fmla="*/ 37 w 37"/>
                <a:gd name="T33" fmla="*/ 24 h 46"/>
                <a:gd name="T34" fmla="*/ 34 w 37"/>
                <a:gd name="T35" fmla="*/ 14 h 46"/>
                <a:gd name="T36" fmla="*/ 32 w 37"/>
                <a:gd name="T37" fmla="*/ 6 h 46"/>
                <a:gd name="T38" fmla="*/ 30 w 37"/>
                <a:gd name="T39" fmla="*/ 0 h 46"/>
                <a:gd name="T40" fmla="*/ 29 w 37"/>
                <a:gd name="T41" fmla="*/ 10 h 46"/>
                <a:gd name="T42" fmla="*/ 26 w 37"/>
                <a:gd name="T43" fmla="*/ 24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7" h="46">
                  <a:moveTo>
                    <a:pt x="26" y="24"/>
                  </a:moveTo>
                  <a:lnTo>
                    <a:pt x="22" y="30"/>
                  </a:lnTo>
                  <a:lnTo>
                    <a:pt x="18" y="36"/>
                  </a:lnTo>
                  <a:lnTo>
                    <a:pt x="15" y="41"/>
                  </a:lnTo>
                  <a:lnTo>
                    <a:pt x="10" y="41"/>
                  </a:lnTo>
                  <a:lnTo>
                    <a:pt x="7" y="39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6" y="42"/>
                  </a:lnTo>
                  <a:lnTo>
                    <a:pt x="8" y="44"/>
                  </a:lnTo>
                  <a:lnTo>
                    <a:pt x="9" y="45"/>
                  </a:lnTo>
                  <a:lnTo>
                    <a:pt x="11" y="46"/>
                  </a:lnTo>
                  <a:lnTo>
                    <a:pt x="14" y="45"/>
                  </a:lnTo>
                  <a:lnTo>
                    <a:pt x="19" y="40"/>
                  </a:lnTo>
                  <a:lnTo>
                    <a:pt x="25" y="37"/>
                  </a:lnTo>
                  <a:lnTo>
                    <a:pt x="31" y="32"/>
                  </a:lnTo>
                  <a:lnTo>
                    <a:pt x="37" y="24"/>
                  </a:lnTo>
                  <a:lnTo>
                    <a:pt x="34" y="14"/>
                  </a:lnTo>
                  <a:lnTo>
                    <a:pt x="32" y="6"/>
                  </a:lnTo>
                  <a:lnTo>
                    <a:pt x="30" y="0"/>
                  </a:lnTo>
                  <a:lnTo>
                    <a:pt x="29" y="10"/>
                  </a:lnTo>
                  <a:lnTo>
                    <a:pt x="26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19" name="Freeform 678"/>
            <p:cNvSpPr>
              <a:spLocks/>
            </p:cNvSpPr>
            <p:nvPr/>
          </p:nvSpPr>
          <p:spPr bwMode="auto">
            <a:xfrm>
              <a:off x="3530" y="628"/>
              <a:ext cx="26" cy="33"/>
            </a:xfrm>
            <a:custGeom>
              <a:avLst/>
              <a:gdLst>
                <a:gd name="T0" fmla="*/ 18 w 26"/>
                <a:gd name="T1" fmla="*/ 22 h 33"/>
                <a:gd name="T2" fmla="*/ 17 w 26"/>
                <a:gd name="T3" fmla="*/ 21 h 33"/>
                <a:gd name="T4" fmla="*/ 14 w 26"/>
                <a:gd name="T5" fmla="*/ 21 h 33"/>
                <a:gd name="T6" fmla="*/ 12 w 26"/>
                <a:gd name="T7" fmla="*/ 20 h 33"/>
                <a:gd name="T8" fmla="*/ 9 w 26"/>
                <a:gd name="T9" fmla="*/ 16 h 33"/>
                <a:gd name="T10" fmla="*/ 6 w 26"/>
                <a:gd name="T11" fmla="*/ 13 h 33"/>
                <a:gd name="T12" fmla="*/ 6 w 26"/>
                <a:gd name="T13" fmla="*/ 11 h 33"/>
                <a:gd name="T14" fmla="*/ 6 w 26"/>
                <a:gd name="T15" fmla="*/ 15 h 33"/>
                <a:gd name="T16" fmla="*/ 8 w 26"/>
                <a:gd name="T17" fmla="*/ 19 h 33"/>
                <a:gd name="T18" fmla="*/ 10 w 26"/>
                <a:gd name="T19" fmla="*/ 22 h 33"/>
                <a:gd name="T20" fmla="*/ 12 w 26"/>
                <a:gd name="T21" fmla="*/ 24 h 33"/>
                <a:gd name="T22" fmla="*/ 9 w 26"/>
                <a:gd name="T23" fmla="*/ 23 h 33"/>
                <a:gd name="T24" fmla="*/ 6 w 26"/>
                <a:gd name="T25" fmla="*/ 22 h 33"/>
                <a:gd name="T26" fmla="*/ 5 w 26"/>
                <a:gd name="T27" fmla="*/ 21 h 33"/>
                <a:gd name="T28" fmla="*/ 4 w 26"/>
                <a:gd name="T29" fmla="*/ 17 h 33"/>
                <a:gd name="T30" fmla="*/ 3 w 26"/>
                <a:gd name="T31" fmla="*/ 13 h 33"/>
                <a:gd name="T32" fmla="*/ 3 w 26"/>
                <a:gd name="T33" fmla="*/ 7 h 33"/>
                <a:gd name="T34" fmla="*/ 4 w 26"/>
                <a:gd name="T35" fmla="*/ 0 h 33"/>
                <a:gd name="T36" fmla="*/ 0 w 26"/>
                <a:gd name="T37" fmla="*/ 15 h 33"/>
                <a:gd name="T38" fmla="*/ 3 w 26"/>
                <a:gd name="T39" fmla="*/ 22 h 33"/>
                <a:gd name="T40" fmla="*/ 5 w 26"/>
                <a:gd name="T41" fmla="*/ 27 h 33"/>
                <a:gd name="T42" fmla="*/ 9 w 26"/>
                <a:gd name="T43" fmla="*/ 30 h 33"/>
                <a:gd name="T44" fmla="*/ 10 w 26"/>
                <a:gd name="T45" fmla="*/ 32 h 33"/>
                <a:gd name="T46" fmla="*/ 12 w 26"/>
                <a:gd name="T47" fmla="*/ 33 h 33"/>
                <a:gd name="T48" fmla="*/ 18 w 26"/>
                <a:gd name="T49" fmla="*/ 33 h 33"/>
                <a:gd name="T50" fmla="*/ 20 w 26"/>
                <a:gd name="T51" fmla="*/ 32 h 33"/>
                <a:gd name="T52" fmla="*/ 24 w 26"/>
                <a:gd name="T53" fmla="*/ 30 h 33"/>
                <a:gd name="T54" fmla="*/ 25 w 26"/>
                <a:gd name="T55" fmla="*/ 27 h 33"/>
                <a:gd name="T56" fmla="*/ 26 w 26"/>
                <a:gd name="T57" fmla="*/ 23 h 33"/>
                <a:gd name="T58" fmla="*/ 26 w 26"/>
                <a:gd name="T59" fmla="*/ 20 h 33"/>
                <a:gd name="T60" fmla="*/ 24 w 26"/>
                <a:gd name="T61" fmla="*/ 14 h 33"/>
                <a:gd name="T62" fmla="*/ 22 w 26"/>
                <a:gd name="T63" fmla="*/ 17 h 33"/>
                <a:gd name="T64" fmla="*/ 20 w 26"/>
                <a:gd name="T65" fmla="*/ 21 h 33"/>
                <a:gd name="T66" fmla="*/ 18 w 26"/>
                <a:gd name="T67" fmla="*/ 22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" h="33">
                  <a:moveTo>
                    <a:pt x="18" y="22"/>
                  </a:moveTo>
                  <a:lnTo>
                    <a:pt x="17" y="21"/>
                  </a:lnTo>
                  <a:lnTo>
                    <a:pt x="14" y="21"/>
                  </a:lnTo>
                  <a:lnTo>
                    <a:pt x="12" y="20"/>
                  </a:lnTo>
                  <a:lnTo>
                    <a:pt x="9" y="16"/>
                  </a:lnTo>
                  <a:lnTo>
                    <a:pt x="6" y="13"/>
                  </a:lnTo>
                  <a:lnTo>
                    <a:pt x="6" y="11"/>
                  </a:lnTo>
                  <a:lnTo>
                    <a:pt x="6" y="15"/>
                  </a:lnTo>
                  <a:lnTo>
                    <a:pt x="8" y="19"/>
                  </a:lnTo>
                  <a:lnTo>
                    <a:pt x="10" y="22"/>
                  </a:lnTo>
                  <a:lnTo>
                    <a:pt x="12" y="24"/>
                  </a:lnTo>
                  <a:lnTo>
                    <a:pt x="9" y="23"/>
                  </a:lnTo>
                  <a:lnTo>
                    <a:pt x="6" y="22"/>
                  </a:lnTo>
                  <a:lnTo>
                    <a:pt x="5" y="21"/>
                  </a:lnTo>
                  <a:lnTo>
                    <a:pt x="4" y="17"/>
                  </a:lnTo>
                  <a:lnTo>
                    <a:pt x="3" y="13"/>
                  </a:lnTo>
                  <a:lnTo>
                    <a:pt x="3" y="7"/>
                  </a:lnTo>
                  <a:lnTo>
                    <a:pt x="4" y="0"/>
                  </a:lnTo>
                  <a:lnTo>
                    <a:pt x="0" y="15"/>
                  </a:lnTo>
                  <a:lnTo>
                    <a:pt x="3" y="22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0" y="32"/>
                  </a:lnTo>
                  <a:lnTo>
                    <a:pt x="12" y="33"/>
                  </a:lnTo>
                  <a:lnTo>
                    <a:pt x="18" y="33"/>
                  </a:lnTo>
                  <a:lnTo>
                    <a:pt x="20" y="32"/>
                  </a:lnTo>
                  <a:lnTo>
                    <a:pt x="24" y="30"/>
                  </a:lnTo>
                  <a:lnTo>
                    <a:pt x="25" y="27"/>
                  </a:lnTo>
                  <a:lnTo>
                    <a:pt x="26" y="23"/>
                  </a:lnTo>
                  <a:lnTo>
                    <a:pt x="26" y="20"/>
                  </a:lnTo>
                  <a:lnTo>
                    <a:pt x="24" y="14"/>
                  </a:lnTo>
                  <a:lnTo>
                    <a:pt x="22" y="17"/>
                  </a:lnTo>
                  <a:lnTo>
                    <a:pt x="20" y="21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0" name="Freeform 679"/>
            <p:cNvSpPr>
              <a:spLocks/>
            </p:cNvSpPr>
            <p:nvPr/>
          </p:nvSpPr>
          <p:spPr bwMode="auto">
            <a:xfrm>
              <a:off x="3535" y="618"/>
              <a:ext cx="27" cy="29"/>
            </a:xfrm>
            <a:custGeom>
              <a:avLst/>
              <a:gdLst>
                <a:gd name="T0" fmla="*/ 19 w 27"/>
                <a:gd name="T1" fmla="*/ 0 h 29"/>
                <a:gd name="T2" fmla="*/ 17 w 27"/>
                <a:gd name="T3" fmla="*/ 0 h 29"/>
                <a:gd name="T4" fmla="*/ 13 w 27"/>
                <a:gd name="T5" fmla="*/ 1 h 29"/>
                <a:gd name="T6" fmla="*/ 7 w 27"/>
                <a:gd name="T7" fmla="*/ 3 h 29"/>
                <a:gd name="T8" fmla="*/ 0 w 27"/>
                <a:gd name="T9" fmla="*/ 9 h 29"/>
                <a:gd name="T10" fmla="*/ 1 w 27"/>
                <a:gd name="T11" fmla="*/ 11 h 29"/>
                <a:gd name="T12" fmla="*/ 3 w 27"/>
                <a:gd name="T13" fmla="*/ 13 h 29"/>
                <a:gd name="T14" fmla="*/ 4 w 27"/>
                <a:gd name="T15" fmla="*/ 13 h 29"/>
                <a:gd name="T16" fmla="*/ 6 w 27"/>
                <a:gd name="T17" fmla="*/ 11 h 29"/>
                <a:gd name="T18" fmla="*/ 8 w 27"/>
                <a:gd name="T19" fmla="*/ 10 h 29"/>
                <a:gd name="T20" fmla="*/ 11 w 27"/>
                <a:gd name="T21" fmla="*/ 11 h 29"/>
                <a:gd name="T22" fmla="*/ 15 w 27"/>
                <a:gd name="T23" fmla="*/ 14 h 29"/>
                <a:gd name="T24" fmla="*/ 19 w 27"/>
                <a:gd name="T25" fmla="*/ 18 h 29"/>
                <a:gd name="T26" fmla="*/ 21 w 27"/>
                <a:gd name="T27" fmla="*/ 21 h 29"/>
                <a:gd name="T28" fmla="*/ 21 w 27"/>
                <a:gd name="T29" fmla="*/ 24 h 29"/>
                <a:gd name="T30" fmla="*/ 22 w 27"/>
                <a:gd name="T31" fmla="*/ 29 h 29"/>
                <a:gd name="T32" fmla="*/ 27 w 27"/>
                <a:gd name="T33" fmla="*/ 9 h 29"/>
                <a:gd name="T34" fmla="*/ 27 w 27"/>
                <a:gd name="T35" fmla="*/ 7 h 29"/>
                <a:gd name="T36" fmla="*/ 24 w 27"/>
                <a:gd name="T37" fmla="*/ 5 h 29"/>
                <a:gd name="T38" fmla="*/ 21 w 27"/>
                <a:gd name="T39" fmla="*/ 3 h 29"/>
                <a:gd name="T40" fmla="*/ 19 w 27"/>
                <a:gd name="T41" fmla="*/ 0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" h="29">
                  <a:moveTo>
                    <a:pt x="19" y="0"/>
                  </a:moveTo>
                  <a:lnTo>
                    <a:pt x="17" y="0"/>
                  </a:lnTo>
                  <a:lnTo>
                    <a:pt x="13" y="1"/>
                  </a:lnTo>
                  <a:lnTo>
                    <a:pt x="7" y="3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6" y="11"/>
                  </a:lnTo>
                  <a:lnTo>
                    <a:pt x="8" y="10"/>
                  </a:lnTo>
                  <a:lnTo>
                    <a:pt x="11" y="11"/>
                  </a:lnTo>
                  <a:lnTo>
                    <a:pt x="15" y="14"/>
                  </a:lnTo>
                  <a:lnTo>
                    <a:pt x="19" y="18"/>
                  </a:lnTo>
                  <a:lnTo>
                    <a:pt x="21" y="21"/>
                  </a:lnTo>
                  <a:lnTo>
                    <a:pt x="21" y="24"/>
                  </a:lnTo>
                  <a:lnTo>
                    <a:pt x="22" y="29"/>
                  </a:lnTo>
                  <a:lnTo>
                    <a:pt x="27" y="9"/>
                  </a:lnTo>
                  <a:lnTo>
                    <a:pt x="27" y="7"/>
                  </a:lnTo>
                  <a:lnTo>
                    <a:pt x="24" y="5"/>
                  </a:lnTo>
                  <a:lnTo>
                    <a:pt x="21" y="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1" name="Freeform 680"/>
            <p:cNvSpPr>
              <a:spLocks/>
            </p:cNvSpPr>
            <p:nvPr/>
          </p:nvSpPr>
          <p:spPr bwMode="auto">
            <a:xfrm>
              <a:off x="3572" y="550"/>
              <a:ext cx="77" cy="203"/>
            </a:xfrm>
            <a:custGeom>
              <a:avLst/>
              <a:gdLst>
                <a:gd name="T0" fmla="*/ 58 w 77"/>
                <a:gd name="T1" fmla="*/ 99 h 203"/>
                <a:gd name="T2" fmla="*/ 61 w 77"/>
                <a:gd name="T3" fmla="*/ 107 h 203"/>
                <a:gd name="T4" fmla="*/ 63 w 77"/>
                <a:gd name="T5" fmla="*/ 116 h 203"/>
                <a:gd name="T6" fmla="*/ 64 w 77"/>
                <a:gd name="T7" fmla="*/ 127 h 203"/>
                <a:gd name="T8" fmla="*/ 63 w 77"/>
                <a:gd name="T9" fmla="*/ 140 h 203"/>
                <a:gd name="T10" fmla="*/ 61 w 77"/>
                <a:gd name="T11" fmla="*/ 154 h 203"/>
                <a:gd name="T12" fmla="*/ 57 w 77"/>
                <a:gd name="T13" fmla="*/ 161 h 203"/>
                <a:gd name="T14" fmla="*/ 55 w 77"/>
                <a:gd name="T15" fmla="*/ 168 h 203"/>
                <a:gd name="T16" fmla="*/ 50 w 77"/>
                <a:gd name="T17" fmla="*/ 174 h 203"/>
                <a:gd name="T18" fmla="*/ 45 w 77"/>
                <a:gd name="T19" fmla="*/ 180 h 203"/>
                <a:gd name="T20" fmla="*/ 41 w 77"/>
                <a:gd name="T21" fmla="*/ 184 h 203"/>
                <a:gd name="T22" fmla="*/ 34 w 77"/>
                <a:gd name="T23" fmla="*/ 187 h 203"/>
                <a:gd name="T24" fmla="*/ 18 w 77"/>
                <a:gd name="T25" fmla="*/ 194 h 203"/>
                <a:gd name="T26" fmla="*/ 4 w 77"/>
                <a:gd name="T27" fmla="*/ 201 h 203"/>
                <a:gd name="T28" fmla="*/ 1 w 77"/>
                <a:gd name="T29" fmla="*/ 202 h 203"/>
                <a:gd name="T30" fmla="*/ 0 w 77"/>
                <a:gd name="T31" fmla="*/ 203 h 203"/>
                <a:gd name="T32" fmla="*/ 1 w 77"/>
                <a:gd name="T33" fmla="*/ 203 h 203"/>
                <a:gd name="T34" fmla="*/ 6 w 77"/>
                <a:gd name="T35" fmla="*/ 203 h 203"/>
                <a:gd name="T36" fmla="*/ 11 w 77"/>
                <a:gd name="T37" fmla="*/ 203 h 203"/>
                <a:gd name="T38" fmla="*/ 17 w 77"/>
                <a:gd name="T39" fmla="*/ 202 h 203"/>
                <a:gd name="T40" fmla="*/ 23 w 77"/>
                <a:gd name="T41" fmla="*/ 199 h 203"/>
                <a:gd name="T42" fmla="*/ 35 w 77"/>
                <a:gd name="T43" fmla="*/ 193 h 203"/>
                <a:gd name="T44" fmla="*/ 47 w 77"/>
                <a:gd name="T45" fmla="*/ 185 h 203"/>
                <a:gd name="T46" fmla="*/ 57 w 77"/>
                <a:gd name="T47" fmla="*/ 178 h 203"/>
                <a:gd name="T48" fmla="*/ 65 w 77"/>
                <a:gd name="T49" fmla="*/ 170 h 203"/>
                <a:gd name="T50" fmla="*/ 72 w 77"/>
                <a:gd name="T51" fmla="*/ 163 h 203"/>
                <a:gd name="T52" fmla="*/ 73 w 77"/>
                <a:gd name="T53" fmla="*/ 157 h 203"/>
                <a:gd name="T54" fmla="*/ 76 w 77"/>
                <a:gd name="T55" fmla="*/ 142 h 203"/>
                <a:gd name="T56" fmla="*/ 77 w 77"/>
                <a:gd name="T57" fmla="*/ 121 h 203"/>
                <a:gd name="T58" fmla="*/ 77 w 77"/>
                <a:gd name="T59" fmla="*/ 108 h 203"/>
                <a:gd name="T60" fmla="*/ 76 w 77"/>
                <a:gd name="T61" fmla="*/ 94 h 203"/>
                <a:gd name="T62" fmla="*/ 73 w 77"/>
                <a:gd name="T63" fmla="*/ 81 h 203"/>
                <a:gd name="T64" fmla="*/ 70 w 77"/>
                <a:gd name="T65" fmla="*/ 67 h 203"/>
                <a:gd name="T66" fmla="*/ 64 w 77"/>
                <a:gd name="T67" fmla="*/ 53 h 203"/>
                <a:gd name="T68" fmla="*/ 57 w 77"/>
                <a:gd name="T69" fmla="*/ 40 h 203"/>
                <a:gd name="T70" fmla="*/ 48 w 77"/>
                <a:gd name="T71" fmla="*/ 28 h 203"/>
                <a:gd name="T72" fmla="*/ 42 w 77"/>
                <a:gd name="T73" fmla="*/ 22 h 203"/>
                <a:gd name="T74" fmla="*/ 37 w 77"/>
                <a:gd name="T75" fmla="*/ 18 h 203"/>
                <a:gd name="T76" fmla="*/ 30 w 77"/>
                <a:gd name="T77" fmla="*/ 13 h 203"/>
                <a:gd name="T78" fmla="*/ 23 w 77"/>
                <a:gd name="T79" fmla="*/ 8 h 203"/>
                <a:gd name="T80" fmla="*/ 15 w 77"/>
                <a:gd name="T81" fmla="*/ 4 h 203"/>
                <a:gd name="T82" fmla="*/ 6 w 77"/>
                <a:gd name="T83" fmla="*/ 0 h 203"/>
                <a:gd name="T84" fmla="*/ 14 w 77"/>
                <a:gd name="T85" fmla="*/ 7 h 203"/>
                <a:gd name="T86" fmla="*/ 22 w 77"/>
                <a:gd name="T87" fmla="*/ 14 h 203"/>
                <a:gd name="T88" fmla="*/ 32 w 77"/>
                <a:gd name="T89" fmla="*/ 23 h 203"/>
                <a:gd name="T90" fmla="*/ 41 w 77"/>
                <a:gd name="T91" fmla="*/ 34 h 203"/>
                <a:gd name="T92" fmla="*/ 50 w 77"/>
                <a:gd name="T93" fmla="*/ 45 h 203"/>
                <a:gd name="T94" fmla="*/ 54 w 77"/>
                <a:gd name="T95" fmla="*/ 51 h 203"/>
                <a:gd name="T96" fmla="*/ 57 w 77"/>
                <a:gd name="T97" fmla="*/ 58 h 203"/>
                <a:gd name="T98" fmla="*/ 58 w 77"/>
                <a:gd name="T99" fmla="*/ 63 h 203"/>
                <a:gd name="T100" fmla="*/ 59 w 77"/>
                <a:gd name="T101" fmla="*/ 70 h 203"/>
                <a:gd name="T102" fmla="*/ 63 w 77"/>
                <a:gd name="T103" fmla="*/ 77 h 203"/>
                <a:gd name="T104" fmla="*/ 64 w 77"/>
                <a:gd name="T105" fmla="*/ 84 h 203"/>
                <a:gd name="T106" fmla="*/ 64 w 77"/>
                <a:gd name="T107" fmla="*/ 87 h 203"/>
                <a:gd name="T108" fmla="*/ 63 w 77"/>
                <a:gd name="T109" fmla="*/ 90 h 203"/>
                <a:gd name="T110" fmla="*/ 61 w 77"/>
                <a:gd name="T111" fmla="*/ 93 h 203"/>
                <a:gd name="T112" fmla="*/ 59 w 77"/>
                <a:gd name="T113" fmla="*/ 97 h 203"/>
                <a:gd name="T114" fmla="*/ 58 w 77"/>
                <a:gd name="T115" fmla="*/ 99 h 20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7" h="203">
                  <a:moveTo>
                    <a:pt x="58" y="99"/>
                  </a:moveTo>
                  <a:lnTo>
                    <a:pt x="61" y="107"/>
                  </a:lnTo>
                  <a:lnTo>
                    <a:pt x="63" y="116"/>
                  </a:lnTo>
                  <a:lnTo>
                    <a:pt x="64" y="127"/>
                  </a:lnTo>
                  <a:lnTo>
                    <a:pt x="63" y="140"/>
                  </a:lnTo>
                  <a:lnTo>
                    <a:pt x="61" y="154"/>
                  </a:lnTo>
                  <a:lnTo>
                    <a:pt x="57" y="161"/>
                  </a:lnTo>
                  <a:lnTo>
                    <a:pt x="55" y="168"/>
                  </a:lnTo>
                  <a:lnTo>
                    <a:pt x="50" y="174"/>
                  </a:lnTo>
                  <a:lnTo>
                    <a:pt x="45" y="180"/>
                  </a:lnTo>
                  <a:lnTo>
                    <a:pt x="41" y="184"/>
                  </a:lnTo>
                  <a:lnTo>
                    <a:pt x="34" y="187"/>
                  </a:lnTo>
                  <a:lnTo>
                    <a:pt x="18" y="194"/>
                  </a:lnTo>
                  <a:lnTo>
                    <a:pt x="4" y="201"/>
                  </a:lnTo>
                  <a:lnTo>
                    <a:pt x="1" y="202"/>
                  </a:lnTo>
                  <a:lnTo>
                    <a:pt x="0" y="203"/>
                  </a:lnTo>
                  <a:lnTo>
                    <a:pt x="1" y="203"/>
                  </a:lnTo>
                  <a:lnTo>
                    <a:pt x="6" y="203"/>
                  </a:lnTo>
                  <a:lnTo>
                    <a:pt x="11" y="203"/>
                  </a:lnTo>
                  <a:lnTo>
                    <a:pt x="17" y="202"/>
                  </a:lnTo>
                  <a:lnTo>
                    <a:pt x="23" y="199"/>
                  </a:lnTo>
                  <a:lnTo>
                    <a:pt x="35" y="193"/>
                  </a:lnTo>
                  <a:lnTo>
                    <a:pt x="47" y="185"/>
                  </a:lnTo>
                  <a:lnTo>
                    <a:pt x="57" y="178"/>
                  </a:lnTo>
                  <a:lnTo>
                    <a:pt x="65" y="170"/>
                  </a:lnTo>
                  <a:lnTo>
                    <a:pt x="72" y="163"/>
                  </a:lnTo>
                  <a:lnTo>
                    <a:pt x="73" y="157"/>
                  </a:lnTo>
                  <a:lnTo>
                    <a:pt x="76" y="142"/>
                  </a:lnTo>
                  <a:lnTo>
                    <a:pt x="77" y="121"/>
                  </a:lnTo>
                  <a:lnTo>
                    <a:pt x="77" y="108"/>
                  </a:lnTo>
                  <a:lnTo>
                    <a:pt x="76" y="94"/>
                  </a:lnTo>
                  <a:lnTo>
                    <a:pt x="73" y="81"/>
                  </a:lnTo>
                  <a:lnTo>
                    <a:pt x="70" y="67"/>
                  </a:lnTo>
                  <a:lnTo>
                    <a:pt x="64" y="53"/>
                  </a:lnTo>
                  <a:lnTo>
                    <a:pt x="57" y="40"/>
                  </a:lnTo>
                  <a:lnTo>
                    <a:pt x="48" y="28"/>
                  </a:lnTo>
                  <a:lnTo>
                    <a:pt x="42" y="22"/>
                  </a:lnTo>
                  <a:lnTo>
                    <a:pt x="37" y="18"/>
                  </a:lnTo>
                  <a:lnTo>
                    <a:pt x="30" y="13"/>
                  </a:lnTo>
                  <a:lnTo>
                    <a:pt x="23" y="8"/>
                  </a:lnTo>
                  <a:lnTo>
                    <a:pt x="15" y="4"/>
                  </a:lnTo>
                  <a:lnTo>
                    <a:pt x="6" y="0"/>
                  </a:lnTo>
                  <a:lnTo>
                    <a:pt x="14" y="7"/>
                  </a:lnTo>
                  <a:lnTo>
                    <a:pt x="22" y="14"/>
                  </a:lnTo>
                  <a:lnTo>
                    <a:pt x="32" y="23"/>
                  </a:lnTo>
                  <a:lnTo>
                    <a:pt x="41" y="34"/>
                  </a:lnTo>
                  <a:lnTo>
                    <a:pt x="50" y="45"/>
                  </a:lnTo>
                  <a:lnTo>
                    <a:pt x="54" y="51"/>
                  </a:lnTo>
                  <a:lnTo>
                    <a:pt x="57" y="58"/>
                  </a:lnTo>
                  <a:lnTo>
                    <a:pt x="58" y="63"/>
                  </a:lnTo>
                  <a:lnTo>
                    <a:pt x="59" y="70"/>
                  </a:lnTo>
                  <a:lnTo>
                    <a:pt x="63" y="77"/>
                  </a:lnTo>
                  <a:lnTo>
                    <a:pt x="64" y="84"/>
                  </a:lnTo>
                  <a:lnTo>
                    <a:pt x="64" y="87"/>
                  </a:lnTo>
                  <a:lnTo>
                    <a:pt x="63" y="90"/>
                  </a:lnTo>
                  <a:lnTo>
                    <a:pt x="61" y="93"/>
                  </a:lnTo>
                  <a:lnTo>
                    <a:pt x="59" y="97"/>
                  </a:lnTo>
                  <a:lnTo>
                    <a:pt x="58" y="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2" name="Freeform 681"/>
            <p:cNvSpPr>
              <a:spLocks/>
            </p:cNvSpPr>
            <p:nvPr/>
          </p:nvSpPr>
          <p:spPr bwMode="auto">
            <a:xfrm>
              <a:off x="3513" y="515"/>
              <a:ext cx="61" cy="27"/>
            </a:xfrm>
            <a:custGeom>
              <a:avLst/>
              <a:gdLst>
                <a:gd name="T0" fmla="*/ 0 w 61"/>
                <a:gd name="T1" fmla="*/ 27 h 27"/>
                <a:gd name="T2" fmla="*/ 2 w 61"/>
                <a:gd name="T3" fmla="*/ 25 h 27"/>
                <a:gd name="T4" fmla="*/ 4 w 61"/>
                <a:gd name="T5" fmla="*/ 20 h 27"/>
                <a:gd name="T6" fmla="*/ 7 w 61"/>
                <a:gd name="T7" fmla="*/ 16 h 27"/>
                <a:gd name="T8" fmla="*/ 13 w 61"/>
                <a:gd name="T9" fmla="*/ 11 h 27"/>
                <a:gd name="T10" fmla="*/ 20 w 61"/>
                <a:gd name="T11" fmla="*/ 7 h 27"/>
                <a:gd name="T12" fmla="*/ 30 w 61"/>
                <a:gd name="T13" fmla="*/ 3 h 27"/>
                <a:gd name="T14" fmla="*/ 37 w 61"/>
                <a:gd name="T15" fmla="*/ 1 h 27"/>
                <a:gd name="T16" fmla="*/ 44 w 61"/>
                <a:gd name="T17" fmla="*/ 1 h 27"/>
                <a:gd name="T18" fmla="*/ 52 w 61"/>
                <a:gd name="T19" fmla="*/ 1 h 27"/>
                <a:gd name="T20" fmla="*/ 61 w 61"/>
                <a:gd name="T21" fmla="*/ 1 h 27"/>
                <a:gd name="T22" fmla="*/ 53 w 61"/>
                <a:gd name="T23" fmla="*/ 0 h 27"/>
                <a:gd name="T24" fmla="*/ 43 w 61"/>
                <a:gd name="T25" fmla="*/ 0 h 27"/>
                <a:gd name="T26" fmla="*/ 33 w 61"/>
                <a:gd name="T27" fmla="*/ 0 h 27"/>
                <a:gd name="T28" fmla="*/ 22 w 61"/>
                <a:gd name="T29" fmla="*/ 2 h 27"/>
                <a:gd name="T30" fmla="*/ 17 w 61"/>
                <a:gd name="T31" fmla="*/ 4 h 27"/>
                <a:gd name="T32" fmla="*/ 12 w 61"/>
                <a:gd name="T33" fmla="*/ 7 h 27"/>
                <a:gd name="T34" fmla="*/ 7 w 61"/>
                <a:gd name="T35" fmla="*/ 11 h 27"/>
                <a:gd name="T36" fmla="*/ 4 w 61"/>
                <a:gd name="T37" fmla="*/ 16 h 27"/>
                <a:gd name="T38" fmla="*/ 2 w 61"/>
                <a:gd name="T39" fmla="*/ 20 h 27"/>
                <a:gd name="T40" fmla="*/ 0 w 61"/>
                <a:gd name="T41" fmla="*/ 27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7">
                  <a:moveTo>
                    <a:pt x="0" y="27"/>
                  </a:moveTo>
                  <a:lnTo>
                    <a:pt x="2" y="25"/>
                  </a:lnTo>
                  <a:lnTo>
                    <a:pt x="4" y="20"/>
                  </a:lnTo>
                  <a:lnTo>
                    <a:pt x="7" y="16"/>
                  </a:lnTo>
                  <a:lnTo>
                    <a:pt x="13" y="11"/>
                  </a:lnTo>
                  <a:lnTo>
                    <a:pt x="20" y="7"/>
                  </a:lnTo>
                  <a:lnTo>
                    <a:pt x="30" y="3"/>
                  </a:lnTo>
                  <a:lnTo>
                    <a:pt x="37" y="1"/>
                  </a:lnTo>
                  <a:lnTo>
                    <a:pt x="44" y="1"/>
                  </a:lnTo>
                  <a:lnTo>
                    <a:pt x="52" y="1"/>
                  </a:lnTo>
                  <a:lnTo>
                    <a:pt x="61" y="1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2" y="2"/>
                  </a:lnTo>
                  <a:lnTo>
                    <a:pt x="17" y="4"/>
                  </a:lnTo>
                  <a:lnTo>
                    <a:pt x="12" y="7"/>
                  </a:lnTo>
                  <a:lnTo>
                    <a:pt x="7" y="11"/>
                  </a:lnTo>
                  <a:lnTo>
                    <a:pt x="4" y="16"/>
                  </a:lnTo>
                  <a:lnTo>
                    <a:pt x="2" y="2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3" name="Freeform 682"/>
            <p:cNvSpPr>
              <a:spLocks/>
            </p:cNvSpPr>
            <p:nvPr/>
          </p:nvSpPr>
          <p:spPr bwMode="auto">
            <a:xfrm>
              <a:off x="3541" y="639"/>
              <a:ext cx="6" cy="8"/>
            </a:xfrm>
            <a:custGeom>
              <a:avLst/>
              <a:gdLst>
                <a:gd name="T0" fmla="*/ 0 w 6"/>
                <a:gd name="T1" fmla="*/ 3 h 8"/>
                <a:gd name="T2" fmla="*/ 1 w 6"/>
                <a:gd name="T3" fmla="*/ 5 h 8"/>
                <a:gd name="T4" fmla="*/ 3 w 6"/>
                <a:gd name="T5" fmla="*/ 8 h 8"/>
                <a:gd name="T6" fmla="*/ 6 w 6"/>
                <a:gd name="T7" fmla="*/ 6 h 8"/>
                <a:gd name="T8" fmla="*/ 2 w 6"/>
                <a:gd name="T9" fmla="*/ 4 h 8"/>
                <a:gd name="T10" fmla="*/ 0 w 6"/>
                <a:gd name="T11" fmla="*/ 1 h 8"/>
                <a:gd name="T12" fmla="*/ 0 w 6"/>
                <a:gd name="T13" fmla="*/ 0 h 8"/>
                <a:gd name="T14" fmla="*/ 0 w 6"/>
                <a:gd name="T15" fmla="*/ 2 h 8"/>
                <a:gd name="T16" fmla="*/ 0 w 6"/>
                <a:gd name="T17" fmla="*/ 3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0" y="3"/>
                  </a:moveTo>
                  <a:lnTo>
                    <a:pt x="1" y="5"/>
                  </a:lnTo>
                  <a:lnTo>
                    <a:pt x="3" y="8"/>
                  </a:lnTo>
                  <a:lnTo>
                    <a:pt x="6" y="6"/>
                  </a:lnTo>
                  <a:lnTo>
                    <a:pt x="2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4" name="Freeform 683"/>
            <p:cNvSpPr>
              <a:spLocks/>
            </p:cNvSpPr>
            <p:nvPr/>
          </p:nvSpPr>
          <p:spPr bwMode="auto">
            <a:xfrm>
              <a:off x="3494" y="581"/>
              <a:ext cx="68" cy="123"/>
            </a:xfrm>
            <a:custGeom>
              <a:avLst/>
              <a:gdLst>
                <a:gd name="T0" fmla="*/ 68 w 68"/>
                <a:gd name="T1" fmla="*/ 3 h 123"/>
                <a:gd name="T2" fmla="*/ 58 w 68"/>
                <a:gd name="T3" fmla="*/ 1 h 123"/>
                <a:gd name="T4" fmla="*/ 49 w 68"/>
                <a:gd name="T5" fmla="*/ 0 h 123"/>
                <a:gd name="T6" fmla="*/ 42 w 68"/>
                <a:gd name="T7" fmla="*/ 1 h 123"/>
                <a:gd name="T8" fmla="*/ 36 w 68"/>
                <a:gd name="T9" fmla="*/ 3 h 123"/>
                <a:gd name="T10" fmla="*/ 29 w 68"/>
                <a:gd name="T11" fmla="*/ 4 h 123"/>
                <a:gd name="T12" fmla="*/ 24 w 68"/>
                <a:gd name="T13" fmla="*/ 6 h 123"/>
                <a:gd name="T14" fmla="*/ 19 w 68"/>
                <a:gd name="T15" fmla="*/ 9 h 123"/>
                <a:gd name="T16" fmla="*/ 15 w 68"/>
                <a:gd name="T17" fmla="*/ 13 h 123"/>
                <a:gd name="T18" fmla="*/ 11 w 68"/>
                <a:gd name="T19" fmla="*/ 17 h 123"/>
                <a:gd name="T20" fmla="*/ 8 w 68"/>
                <a:gd name="T21" fmla="*/ 22 h 123"/>
                <a:gd name="T22" fmla="*/ 3 w 68"/>
                <a:gd name="T23" fmla="*/ 31 h 123"/>
                <a:gd name="T24" fmla="*/ 1 w 68"/>
                <a:gd name="T25" fmla="*/ 43 h 123"/>
                <a:gd name="T26" fmla="*/ 0 w 68"/>
                <a:gd name="T27" fmla="*/ 54 h 123"/>
                <a:gd name="T28" fmla="*/ 0 w 68"/>
                <a:gd name="T29" fmla="*/ 67 h 123"/>
                <a:gd name="T30" fmla="*/ 0 w 68"/>
                <a:gd name="T31" fmla="*/ 78 h 123"/>
                <a:gd name="T32" fmla="*/ 3 w 68"/>
                <a:gd name="T33" fmla="*/ 99 h 123"/>
                <a:gd name="T34" fmla="*/ 7 w 68"/>
                <a:gd name="T35" fmla="*/ 115 h 123"/>
                <a:gd name="T36" fmla="*/ 9 w 68"/>
                <a:gd name="T37" fmla="*/ 121 h 123"/>
                <a:gd name="T38" fmla="*/ 15 w 68"/>
                <a:gd name="T39" fmla="*/ 119 h 123"/>
                <a:gd name="T40" fmla="*/ 24 w 68"/>
                <a:gd name="T41" fmla="*/ 121 h 123"/>
                <a:gd name="T42" fmla="*/ 36 w 68"/>
                <a:gd name="T43" fmla="*/ 122 h 123"/>
                <a:gd name="T44" fmla="*/ 44 w 68"/>
                <a:gd name="T45" fmla="*/ 123 h 123"/>
                <a:gd name="T46" fmla="*/ 26 w 68"/>
                <a:gd name="T47" fmla="*/ 114 h 123"/>
                <a:gd name="T48" fmla="*/ 21 w 68"/>
                <a:gd name="T49" fmla="*/ 111 h 123"/>
                <a:gd name="T50" fmla="*/ 15 w 68"/>
                <a:gd name="T51" fmla="*/ 108 h 123"/>
                <a:gd name="T52" fmla="*/ 13 w 68"/>
                <a:gd name="T53" fmla="*/ 105 h 123"/>
                <a:gd name="T54" fmla="*/ 10 w 68"/>
                <a:gd name="T55" fmla="*/ 102 h 123"/>
                <a:gd name="T56" fmla="*/ 9 w 68"/>
                <a:gd name="T57" fmla="*/ 98 h 123"/>
                <a:gd name="T58" fmla="*/ 9 w 68"/>
                <a:gd name="T59" fmla="*/ 95 h 123"/>
                <a:gd name="T60" fmla="*/ 11 w 68"/>
                <a:gd name="T61" fmla="*/ 91 h 123"/>
                <a:gd name="T62" fmla="*/ 10 w 68"/>
                <a:gd name="T63" fmla="*/ 88 h 123"/>
                <a:gd name="T64" fmla="*/ 9 w 68"/>
                <a:gd name="T65" fmla="*/ 87 h 123"/>
                <a:gd name="T66" fmla="*/ 8 w 68"/>
                <a:gd name="T67" fmla="*/ 87 h 123"/>
                <a:gd name="T68" fmla="*/ 7 w 68"/>
                <a:gd name="T69" fmla="*/ 86 h 123"/>
                <a:gd name="T70" fmla="*/ 7 w 68"/>
                <a:gd name="T71" fmla="*/ 85 h 123"/>
                <a:gd name="T72" fmla="*/ 7 w 68"/>
                <a:gd name="T73" fmla="*/ 82 h 123"/>
                <a:gd name="T74" fmla="*/ 8 w 68"/>
                <a:gd name="T75" fmla="*/ 78 h 123"/>
                <a:gd name="T76" fmla="*/ 9 w 68"/>
                <a:gd name="T77" fmla="*/ 72 h 123"/>
                <a:gd name="T78" fmla="*/ 10 w 68"/>
                <a:gd name="T79" fmla="*/ 69 h 123"/>
                <a:gd name="T80" fmla="*/ 9 w 68"/>
                <a:gd name="T81" fmla="*/ 67 h 123"/>
                <a:gd name="T82" fmla="*/ 9 w 68"/>
                <a:gd name="T83" fmla="*/ 63 h 123"/>
                <a:gd name="T84" fmla="*/ 11 w 68"/>
                <a:gd name="T85" fmla="*/ 59 h 123"/>
                <a:gd name="T86" fmla="*/ 15 w 68"/>
                <a:gd name="T87" fmla="*/ 55 h 123"/>
                <a:gd name="T88" fmla="*/ 14 w 68"/>
                <a:gd name="T89" fmla="*/ 53 h 123"/>
                <a:gd name="T90" fmla="*/ 14 w 68"/>
                <a:gd name="T91" fmla="*/ 50 h 123"/>
                <a:gd name="T92" fmla="*/ 14 w 68"/>
                <a:gd name="T93" fmla="*/ 44 h 123"/>
                <a:gd name="T94" fmla="*/ 11 w 68"/>
                <a:gd name="T95" fmla="*/ 42 h 123"/>
                <a:gd name="T96" fmla="*/ 10 w 68"/>
                <a:gd name="T97" fmla="*/ 38 h 123"/>
                <a:gd name="T98" fmla="*/ 10 w 68"/>
                <a:gd name="T99" fmla="*/ 32 h 123"/>
                <a:gd name="T100" fmla="*/ 11 w 68"/>
                <a:gd name="T101" fmla="*/ 29 h 123"/>
                <a:gd name="T102" fmla="*/ 15 w 68"/>
                <a:gd name="T103" fmla="*/ 25 h 123"/>
                <a:gd name="T104" fmla="*/ 24 w 68"/>
                <a:gd name="T105" fmla="*/ 19 h 123"/>
                <a:gd name="T106" fmla="*/ 39 w 68"/>
                <a:gd name="T107" fmla="*/ 11 h 123"/>
                <a:gd name="T108" fmla="*/ 46 w 68"/>
                <a:gd name="T109" fmla="*/ 7 h 123"/>
                <a:gd name="T110" fmla="*/ 55 w 68"/>
                <a:gd name="T111" fmla="*/ 5 h 123"/>
                <a:gd name="T112" fmla="*/ 68 w 68"/>
                <a:gd name="T113" fmla="*/ 3 h 1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8" h="123">
                  <a:moveTo>
                    <a:pt x="68" y="3"/>
                  </a:moveTo>
                  <a:lnTo>
                    <a:pt x="58" y="1"/>
                  </a:lnTo>
                  <a:lnTo>
                    <a:pt x="49" y="0"/>
                  </a:lnTo>
                  <a:lnTo>
                    <a:pt x="42" y="1"/>
                  </a:lnTo>
                  <a:lnTo>
                    <a:pt x="36" y="3"/>
                  </a:lnTo>
                  <a:lnTo>
                    <a:pt x="29" y="4"/>
                  </a:lnTo>
                  <a:lnTo>
                    <a:pt x="24" y="6"/>
                  </a:lnTo>
                  <a:lnTo>
                    <a:pt x="19" y="9"/>
                  </a:lnTo>
                  <a:lnTo>
                    <a:pt x="15" y="13"/>
                  </a:lnTo>
                  <a:lnTo>
                    <a:pt x="11" y="17"/>
                  </a:lnTo>
                  <a:lnTo>
                    <a:pt x="8" y="22"/>
                  </a:lnTo>
                  <a:lnTo>
                    <a:pt x="3" y="31"/>
                  </a:lnTo>
                  <a:lnTo>
                    <a:pt x="1" y="43"/>
                  </a:lnTo>
                  <a:lnTo>
                    <a:pt x="0" y="54"/>
                  </a:lnTo>
                  <a:lnTo>
                    <a:pt x="0" y="67"/>
                  </a:lnTo>
                  <a:lnTo>
                    <a:pt x="0" y="78"/>
                  </a:lnTo>
                  <a:lnTo>
                    <a:pt x="3" y="99"/>
                  </a:lnTo>
                  <a:lnTo>
                    <a:pt x="7" y="115"/>
                  </a:lnTo>
                  <a:lnTo>
                    <a:pt x="9" y="121"/>
                  </a:lnTo>
                  <a:lnTo>
                    <a:pt x="15" y="119"/>
                  </a:lnTo>
                  <a:lnTo>
                    <a:pt x="24" y="121"/>
                  </a:lnTo>
                  <a:lnTo>
                    <a:pt x="36" y="122"/>
                  </a:lnTo>
                  <a:lnTo>
                    <a:pt x="44" y="123"/>
                  </a:lnTo>
                  <a:lnTo>
                    <a:pt x="26" y="114"/>
                  </a:lnTo>
                  <a:lnTo>
                    <a:pt x="21" y="111"/>
                  </a:lnTo>
                  <a:lnTo>
                    <a:pt x="15" y="108"/>
                  </a:lnTo>
                  <a:lnTo>
                    <a:pt x="13" y="105"/>
                  </a:lnTo>
                  <a:lnTo>
                    <a:pt x="10" y="102"/>
                  </a:lnTo>
                  <a:lnTo>
                    <a:pt x="9" y="98"/>
                  </a:lnTo>
                  <a:lnTo>
                    <a:pt x="9" y="95"/>
                  </a:lnTo>
                  <a:lnTo>
                    <a:pt x="11" y="91"/>
                  </a:lnTo>
                  <a:lnTo>
                    <a:pt x="10" y="88"/>
                  </a:lnTo>
                  <a:lnTo>
                    <a:pt x="9" y="87"/>
                  </a:lnTo>
                  <a:lnTo>
                    <a:pt x="8" y="87"/>
                  </a:lnTo>
                  <a:lnTo>
                    <a:pt x="7" y="86"/>
                  </a:lnTo>
                  <a:lnTo>
                    <a:pt x="7" y="85"/>
                  </a:lnTo>
                  <a:lnTo>
                    <a:pt x="7" y="82"/>
                  </a:lnTo>
                  <a:lnTo>
                    <a:pt x="8" y="78"/>
                  </a:lnTo>
                  <a:lnTo>
                    <a:pt x="9" y="72"/>
                  </a:lnTo>
                  <a:lnTo>
                    <a:pt x="10" y="69"/>
                  </a:lnTo>
                  <a:lnTo>
                    <a:pt x="9" y="67"/>
                  </a:lnTo>
                  <a:lnTo>
                    <a:pt x="9" y="63"/>
                  </a:lnTo>
                  <a:lnTo>
                    <a:pt x="11" y="59"/>
                  </a:lnTo>
                  <a:lnTo>
                    <a:pt x="15" y="55"/>
                  </a:lnTo>
                  <a:lnTo>
                    <a:pt x="14" y="53"/>
                  </a:lnTo>
                  <a:lnTo>
                    <a:pt x="14" y="50"/>
                  </a:lnTo>
                  <a:lnTo>
                    <a:pt x="14" y="44"/>
                  </a:lnTo>
                  <a:lnTo>
                    <a:pt x="11" y="42"/>
                  </a:lnTo>
                  <a:lnTo>
                    <a:pt x="10" y="38"/>
                  </a:lnTo>
                  <a:lnTo>
                    <a:pt x="10" y="32"/>
                  </a:lnTo>
                  <a:lnTo>
                    <a:pt x="11" y="29"/>
                  </a:lnTo>
                  <a:lnTo>
                    <a:pt x="15" y="25"/>
                  </a:lnTo>
                  <a:lnTo>
                    <a:pt x="24" y="19"/>
                  </a:lnTo>
                  <a:lnTo>
                    <a:pt x="39" y="11"/>
                  </a:lnTo>
                  <a:lnTo>
                    <a:pt x="46" y="7"/>
                  </a:lnTo>
                  <a:lnTo>
                    <a:pt x="55" y="5"/>
                  </a:lnTo>
                  <a:lnTo>
                    <a:pt x="68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5" name="Freeform 684"/>
            <p:cNvSpPr>
              <a:spLocks/>
            </p:cNvSpPr>
            <p:nvPr/>
          </p:nvSpPr>
          <p:spPr bwMode="auto">
            <a:xfrm>
              <a:off x="3574" y="582"/>
              <a:ext cx="27" cy="98"/>
            </a:xfrm>
            <a:custGeom>
              <a:avLst/>
              <a:gdLst>
                <a:gd name="T0" fmla="*/ 0 w 27"/>
                <a:gd name="T1" fmla="*/ 0 h 98"/>
                <a:gd name="T2" fmla="*/ 4 w 27"/>
                <a:gd name="T3" fmla="*/ 8 h 98"/>
                <a:gd name="T4" fmla="*/ 7 w 27"/>
                <a:gd name="T5" fmla="*/ 18 h 98"/>
                <a:gd name="T6" fmla="*/ 9 w 27"/>
                <a:gd name="T7" fmla="*/ 29 h 98"/>
                <a:gd name="T8" fmla="*/ 11 w 27"/>
                <a:gd name="T9" fmla="*/ 34 h 98"/>
                <a:gd name="T10" fmla="*/ 12 w 27"/>
                <a:gd name="T11" fmla="*/ 38 h 98"/>
                <a:gd name="T12" fmla="*/ 14 w 27"/>
                <a:gd name="T13" fmla="*/ 42 h 98"/>
                <a:gd name="T14" fmla="*/ 17 w 27"/>
                <a:gd name="T15" fmla="*/ 44 h 98"/>
                <a:gd name="T16" fmla="*/ 20 w 27"/>
                <a:gd name="T17" fmla="*/ 47 h 98"/>
                <a:gd name="T18" fmla="*/ 20 w 27"/>
                <a:gd name="T19" fmla="*/ 50 h 98"/>
                <a:gd name="T20" fmla="*/ 19 w 27"/>
                <a:gd name="T21" fmla="*/ 53 h 98"/>
                <a:gd name="T22" fmla="*/ 16 w 27"/>
                <a:gd name="T23" fmla="*/ 60 h 98"/>
                <a:gd name="T24" fmla="*/ 14 w 27"/>
                <a:gd name="T25" fmla="*/ 67 h 98"/>
                <a:gd name="T26" fmla="*/ 13 w 27"/>
                <a:gd name="T27" fmla="*/ 70 h 98"/>
                <a:gd name="T28" fmla="*/ 14 w 27"/>
                <a:gd name="T29" fmla="*/ 71 h 98"/>
                <a:gd name="T30" fmla="*/ 15 w 27"/>
                <a:gd name="T31" fmla="*/ 73 h 98"/>
                <a:gd name="T32" fmla="*/ 15 w 27"/>
                <a:gd name="T33" fmla="*/ 76 h 98"/>
                <a:gd name="T34" fmla="*/ 14 w 27"/>
                <a:gd name="T35" fmla="*/ 85 h 98"/>
                <a:gd name="T36" fmla="*/ 12 w 27"/>
                <a:gd name="T37" fmla="*/ 98 h 98"/>
                <a:gd name="T38" fmla="*/ 27 w 27"/>
                <a:gd name="T39" fmla="*/ 52 h 98"/>
                <a:gd name="T40" fmla="*/ 24 w 27"/>
                <a:gd name="T41" fmla="*/ 47 h 98"/>
                <a:gd name="T42" fmla="*/ 22 w 27"/>
                <a:gd name="T43" fmla="*/ 42 h 98"/>
                <a:gd name="T44" fmla="*/ 21 w 27"/>
                <a:gd name="T45" fmla="*/ 32 h 98"/>
                <a:gd name="T46" fmla="*/ 19 w 27"/>
                <a:gd name="T47" fmla="*/ 22 h 98"/>
                <a:gd name="T48" fmla="*/ 15 w 27"/>
                <a:gd name="T49" fmla="*/ 15 h 98"/>
                <a:gd name="T50" fmla="*/ 12 w 27"/>
                <a:gd name="T51" fmla="*/ 10 h 98"/>
                <a:gd name="T52" fmla="*/ 8 w 27"/>
                <a:gd name="T53" fmla="*/ 5 h 98"/>
                <a:gd name="T54" fmla="*/ 5 w 27"/>
                <a:gd name="T55" fmla="*/ 3 h 98"/>
                <a:gd name="T56" fmla="*/ 2 w 27"/>
                <a:gd name="T57" fmla="*/ 2 h 98"/>
                <a:gd name="T58" fmla="*/ 0 w 27"/>
                <a:gd name="T59" fmla="*/ 0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7" h="98">
                  <a:moveTo>
                    <a:pt x="0" y="0"/>
                  </a:moveTo>
                  <a:lnTo>
                    <a:pt x="4" y="8"/>
                  </a:lnTo>
                  <a:lnTo>
                    <a:pt x="7" y="18"/>
                  </a:lnTo>
                  <a:lnTo>
                    <a:pt x="9" y="29"/>
                  </a:lnTo>
                  <a:lnTo>
                    <a:pt x="11" y="34"/>
                  </a:lnTo>
                  <a:lnTo>
                    <a:pt x="12" y="38"/>
                  </a:lnTo>
                  <a:lnTo>
                    <a:pt x="14" y="42"/>
                  </a:lnTo>
                  <a:lnTo>
                    <a:pt x="17" y="44"/>
                  </a:lnTo>
                  <a:lnTo>
                    <a:pt x="20" y="47"/>
                  </a:lnTo>
                  <a:lnTo>
                    <a:pt x="20" y="50"/>
                  </a:lnTo>
                  <a:lnTo>
                    <a:pt x="19" y="53"/>
                  </a:lnTo>
                  <a:lnTo>
                    <a:pt x="16" y="60"/>
                  </a:lnTo>
                  <a:lnTo>
                    <a:pt x="14" y="67"/>
                  </a:lnTo>
                  <a:lnTo>
                    <a:pt x="13" y="70"/>
                  </a:lnTo>
                  <a:lnTo>
                    <a:pt x="14" y="71"/>
                  </a:lnTo>
                  <a:lnTo>
                    <a:pt x="15" y="73"/>
                  </a:lnTo>
                  <a:lnTo>
                    <a:pt x="15" y="76"/>
                  </a:lnTo>
                  <a:lnTo>
                    <a:pt x="14" y="85"/>
                  </a:lnTo>
                  <a:lnTo>
                    <a:pt x="12" y="98"/>
                  </a:lnTo>
                  <a:lnTo>
                    <a:pt x="27" y="52"/>
                  </a:lnTo>
                  <a:lnTo>
                    <a:pt x="24" y="47"/>
                  </a:lnTo>
                  <a:lnTo>
                    <a:pt x="22" y="42"/>
                  </a:lnTo>
                  <a:lnTo>
                    <a:pt x="21" y="32"/>
                  </a:lnTo>
                  <a:lnTo>
                    <a:pt x="19" y="22"/>
                  </a:lnTo>
                  <a:lnTo>
                    <a:pt x="15" y="15"/>
                  </a:lnTo>
                  <a:lnTo>
                    <a:pt x="12" y="10"/>
                  </a:lnTo>
                  <a:lnTo>
                    <a:pt x="8" y="5"/>
                  </a:lnTo>
                  <a:lnTo>
                    <a:pt x="5" y="3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6" name="Freeform 685"/>
            <p:cNvSpPr>
              <a:spLocks/>
            </p:cNvSpPr>
            <p:nvPr/>
          </p:nvSpPr>
          <p:spPr bwMode="auto">
            <a:xfrm>
              <a:off x="3481" y="691"/>
              <a:ext cx="101" cy="51"/>
            </a:xfrm>
            <a:custGeom>
              <a:avLst/>
              <a:gdLst>
                <a:gd name="T0" fmla="*/ 92 w 101"/>
                <a:gd name="T1" fmla="*/ 25 h 51"/>
                <a:gd name="T2" fmla="*/ 94 w 101"/>
                <a:gd name="T3" fmla="*/ 22 h 51"/>
                <a:gd name="T4" fmla="*/ 98 w 101"/>
                <a:gd name="T5" fmla="*/ 17 h 51"/>
                <a:gd name="T6" fmla="*/ 100 w 101"/>
                <a:gd name="T7" fmla="*/ 9 h 51"/>
                <a:gd name="T8" fmla="*/ 101 w 101"/>
                <a:gd name="T9" fmla="*/ 3 h 51"/>
                <a:gd name="T10" fmla="*/ 101 w 101"/>
                <a:gd name="T11" fmla="*/ 0 h 51"/>
                <a:gd name="T12" fmla="*/ 100 w 101"/>
                <a:gd name="T13" fmla="*/ 5 h 51"/>
                <a:gd name="T14" fmla="*/ 97 w 101"/>
                <a:gd name="T15" fmla="*/ 11 h 51"/>
                <a:gd name="T16" fmla="*/ 93 w 101"/>
                <a:gd name="T17" fmla="*/ 14 h 51"/>
                <a:gd name="T18" fmla="*/ 89 w 101"/>
                <a:gd name="T19" fmla="*/ 19 h 51"/>
                <a:gd name="T20" fmla="*/ 78 w 101"/>
                <a:gd name="T21" fmla="*/ 24 h 51"/>
                <a:gd name="T22" fmla="*/ 67 w 101"/>
                <a:gd name="T23" fmla="*/ 30 h 51"/>
                <a:gd name="T24" fmla="*/ 55 w 101"/>
                <a:gd name="T25" fmla="*/ 33 h 51"/>
                <a:gd name="T26" fmla="*/ 46 w 101"/>
                <a:gd name="T27" fmla="*/ 36 h 51"/>
                <a:gd name="T28" fmla="*/ 37 w 101"/>
                <a:gd name="T29" fmla="*/ 38 h 51"/>
                <a:gd name="T30" fmla="*/ 31 w 101"/>
                <a:gd name="T31" fmla="*/ 39 h 51"/>
                <a:gd name="T32" fmla="*/ 26 w 101"/>
                <a:gd name="T33" fmla="*/ 38 h 51"/>
                <a:gd name="T34" fmla="*/ 22 w 101"/>
                <a:gd name="T35" fmla="*/ 36 h 51"/>
                <a:gd name="T36" fmla="*/ 18 w 101"/>
                <a:gd name="T37" fmla="*/ 32 h 51"/>
                <a:gd name="T38" fmla="*/ 13 w 101"/>
                <a:gd name="T39" fmla="*/ 27 h 51"/>
                <a:gd name="T40" fmla="*/ 12 w 101"/>
                <a:gd name="T41" fmla="*/ 23 h 51"/>
                <a:gd name="T42" fmla="*/ 6 w 101"/>
                <a:gd name="T43" fmla="*/ 25 h 51"/>
                <a:gd name="T44" fmla="*/ 3 w 101"/>
                <a:gd name="T45" fmla="*/ 28 h 51"/>
                <a:gd name="T46" fmla="*/ 0 w 101"/>
                <a:gd name="T47" fmla="*/ 30 h 51"/>
                <a:gd name="T48" fmla="*/ 0 w 101"/>
                <a:gd name="T49" fmla="*/ 32 h 51"/>
                <a:gd name="T50" fmla="*/ 2 w 101"/>
                <a:gd name="T51" fmla="*/ 35 h 51"/>
                <a:gd name="T52" fmla="*/ 4 w 101"/>
                <a:gd name="T53" fmla="*/ 37 h 51"/>
                <a:gd name="T54" fmla="*/ 12 w 101"/>
                <a:gd name="T55" fmla="*/ 40 h 51"/>
                <a:gd name="T56" fmla="*/ 20 w 101"/>
                <a:gd name="T57" fmla="*/ 45 h 51"/>
                <a:gd name="T58" fmla="*/ 29 w 101"/>
                <a:gd name="T59" fmla="*/ 47 h 51"/>
                <a:gd name="T60" fmla="*/ 38 w 101"/>
                <a:gd name="T61" fmla="*/ 51 h 51"/>
                <a:gd name="T62" fmla="*/ 42 w 101"/>
                <a:gd name="T63" fmla="*/ 50 h 51"/>
                <a:gd name="T64" fmla="*/ 50 w 101"/>
                <a:gd name="T65" fmla="*/ 47 h 51"/>
                <a:gd name="T66" fmla="*/ 67 w 101"/>
                <a:gd name="T67" fmla="*/ 39 h 51"/>
                <a:gd name="T68" fmla="*/ 92 w 101"/>
                <a:gd name="T69" fmla="*/ 25 h 5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51">
                  <a:moveTo>
                    <a:pt x="92" y="25"/>
                  </a:moveTo>
                  <a:lnTo>
                    <a:pt x="94" y="22"/>
                  </a:lnTo>
                  <a:lnTo>
                    <a:pt x="98" y="17"/>
                  </a:lnTo>
                  <a:lnTo>
                    <a:pt x="100" y="9"/>
                  </a:lnTo>
                  <a:lnTo>
                    <a:pt x="101" y="3"/>
                  </a:lnTo>
                  <a:lnTo>
                    <a:pt x="101" y="0"/>
                  </a:lnTo>
                  <a:lnTo>
                    <a:pt x="100" y="5"/>
                  </a:lnTo>
                  <a:lnTo>
                    <a:pt x="97" y="11"/>
                  </a:lnTo>
                  <a:lnTo>
                    <a:pt x="93" y="14"/>
                  </a:lnTo>
                  <a:lnTo>
                    <a:pt x="89" y="19"/>
                  </a:lnTo>
                  <a:lnTo>
                    <a:pt x="78" y="24"/>
                  </a:lnTo>
                  <a:lnTo>
                    <a:pt x="67" y="30"/>
                  </a:lnTo>
                  <a:lnTo>
                    <a:pt x="55" y="33"/>
                  </a:lnTo>
                  <a:lnTo>
                    <a:pt x="46" y="36"/>
                  </a:lnTo>
                  <a:lnTo>
                    <a:pt x="37" y="38"/>
                  </a:lnTo>
                  <a:lnTo>
                    <a:pt x="31" y="39"/>
                  </a:lnTo>
                  <a:lnTo>
                    <a:pt x="26" y="38"/>
                  </a:lnTo>
                  <a:lnTo>
                    <a:pt x="22" y="36"/>
                  </a:lnTo>
                  <a:lnTo>
                    <a:pt x="18" y="32"/>
                  </a:lnTo>
                  <a:lnTo>
                    <a:pt x="13" y="27"/>
                  </a:lnTo>
                  <a:lnTo>
                    <a:pt x="12" y="23"/>
                  </a:lnTo>
                  <a:lnTo>
                    <a:pt x="6" y="25"/>
                  </a:lnTo>
                  <a:lnTo>
                    <a:pt x="3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2" y="35"/>
                  </a:lnTo>
                  <a:lnTo>
                    <a:pt x="4" y="37"/>
                  </a:lnTo>
                  <a:lnTo>
                    <a:pt x="12" y="40"/>
                  </a:lnTo>
                  <a:lnTo>
                    <a:pt x="20" y="45"/>
                  </a:lnTo>
                  <a:lnTo>
                    <a:pt x="29" y="47"/>
                  </a:lnTo>
                  <a:lnTo>
                    <a:pt x="38" y="51"/>
                  </a:lnTo>
                  <a:lnTo>
                    <a:pt x="42" y="50"/>
                  </a:lnTo>
                  <a:lnTo>
                    <a:pt x="50" y="47"/>
                  </a:lnTo>
                  <a:lnTo>
                    <a:pt x="67" y="39"/>
                  </a:lnTo>
                  <a:lnTo>
                    <a:pt x="92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7" name="Freeform 686"/>
            <p:cNvSpPr>
              <a:spLocks/>
            </p:cNvSpPr>
            <p:nvPr/>
          </p:nvSpPr>
          <p:spPr bwMode="auto">
            <a:xfrm>
              <a:off x="3504" y="526"/>
              <a:ext cx="108" cy="44"/>
            </a:xfrm>
            <a:custGeom>
              <a:avLst/>
              <a:gdLst>
                <a:gd name="T0" fmla="*/ 36 w 108"/>
                <a:gd name="T1" fmla="*/ 30 h 44"/>
                <a:gd name="T2" fmla="*/ 37 w 108"/>
                <a:gd name="T3" fmla="*/ 24 h 44"/>
                <a:gd name="T4" fmla="*/ 38 w 108"/>
                <a:gd name="T5" fmla="*/ 19 h 44"/>
                <a:gd name="T6" fmla="*/ 42 w 108"/>
                <a:gd name="T7" fmla="*/ 14 h 44"/>
                <a:gd name="T8" fmla="*/ 43 w 108"/>
                <a:gd name="T9" fmla="*/ 12 h 44"/>
                <a:gd name="T10" fmla="*/ 46 w 108"/>
                <a:gd name="T11" fmla="*/ 12 h 44"/>
                <a:gd name="T12" fmla="*/ 53 w 108"/>
                <a:gd name="T13" fmla="*/ 13 h 44"/>
                <a:gd name="T14" fmla="*/ 62 w 108"/>
                <a:gd name="T15" fmla="*/ 15 h 44"/>
                <a:gd name="T16" fmla="*/ 67 w 108"/>
                <a:gd name="T17" fmla="*/ 15 h 44"/>
                <a:gd name="T18" fmla="*/ 71 w 108"/>
                <a:gd name="T19" fmla="*/ 15 h 44"/>
                <a:gd name="T20" fmla="*/ 82 w 108"/>
                <a:gd name="T21" fmla="*/ 13 h 44"/>
                <a:gd name="T22" fmla="*/ 94 w 108"/>
                <a:gd name="T23" fmla="*/ 13 h 44"/>
                <a:gd name="T24" fmla="*/ 108 w 108"/>
                <a:gd name="T25" fmla="*/ 13 h 44"/>
                <a:gd name="T26" fmla="*/ 95 w 108"/>
                <a:gd name="T27" fmla="*/ 11 h 44"/>
                <a:gd name="T28" fmla="*/ 81 w 108"/>
                <a:gd name="T29" fmla="*/ 9 h 44"/>
                <a:gd name="T30" fmla="*/ 62 w 108"/>
                <a:gd name="T31" fmla="*/ 7 h 44"/>
                <a:gd name="T32" fmla="*/ 59 w 108"/>
                <a:gd name="T33" fmla="*/ 4 h 44"/>
                <a:gd name="T34" fmla="*/ 55 w 108"/>
                <a:gd name="T35" fmla="*/ 1 h 44"/>
                <a:gd name="T36" fmla="*/ 52 w 108"/>
                <a:gd name="T37" fmla="*/ 0 h 44"/>
                <a:gd name="T38" fmla="*/ 50 w 108"/>
                <a:gd name="T39" fmla="*/ 1 h 44"/>
                <a:gd name="T40" fmla="*/ 45 w 108"/>
                <a:gd name="T41" fmla="*/ 3 h 44"/>
                <a:gd name="T42" fmla="*/ 43 w 108"/>
                <a:gd name="T43" fmla="*/ 5 h 44"/>
                <a:gd name="T44" fmla="*/ 36 w 108"/>
                <a:gd name="T45" fmla="*/ 7 h 44"/>
                <a:gd name="T46" fmla="*/ 30 w 108"/>
                <a:gd name="T47" fmla="*/ 9 h 44"/>
                <a:gd name="T48" fmla="*/ 27 w 108"/>
                <a:gd name="T49" fmla="*/ 13 h 44"/>
                <a:gd name="T50" fmla="*/ 23 w 108"/>
                <a:gd name="T51" fmla="*/ 15 h 44"/>
                <a:gd name="T52" fmla="*/ 21 w 108"/>
                <a:gd name="T53" fmla="*/ 21 h 44"/>
                <a:gd name="T54" fmla="*/ 20 w 108"/>
                <a:gd name="T55" fmla="*/ 22 h 44"/>
                <a:gd name="T56" fmla="*/ 14 w 108"/>
                <a:gd name="T57" fmla="*/ 25 h 44"/>
                <a:gd name="T58" fmla="*/ 9 w 108"/>
                <a:gd name="T59" fmla="*/ 29 h 44"/>
                <a:gd name="T60" fmla="*/ 6 w 108"/>
                <a:gd name="T61" fmla="*/ 32 h 44"/>
                <a:gd name="T62" fmla="*/ 4 w 108"/>
                <a:gd name="T63" fmla="*/ 36 h 44"/>
                <a:gd name="T64" fmla="*/ 1 w 108"/>
                <a:gd name="T65" fmla="*/ 42 h 44"/>
                <a:gd name="T66" fmla="*/ 0 w 108"/>
                <a:gd name="T67" fmla="*/ 44 h 44"/>
                <a:gd name="T68" fmla="*/ 5 w 108"/>
                <a:gd name="T69" fmla="*/ 37 h 44"/>
                <a:gd name="T70" fmla="*/ 11 w 108"/>
                <a:gd name="T71" fmla="*/ 33 h 44"/>
                <a:gd name="T72" fmla="*/ 16 w 108"/>
                <a:gd name="T73" fmla="*/ 30 h 44"/>
                <a:gd name="T74" fmla="*/ 22 w 108"/>
                <a:gd name="T75" fmla="*/ 29 h 44"/>
                <a:gd name="T76" fmla="*/ 28 w 108"/>
                <a:gd name="T77" fmla="*/ 29 h 44"/>
                <a:gd name="T78" fmla="*/ 31 w 108"/>
                <a:gd name="T79" fmla="*/ 30 h 44"/>
                <a:gd name="T80" fmla="*/ 36 w 108"/>
                <a:gd name="T81" fmla="*/ 30 h 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4">
                  <a:moveTo>
                    <a:pt x="36" y="30"/>
                  </a:moveTo>
                  <a:lnTo>
                    <a:pt x="37" y="24"/>
                  </a:lnTo>
                  <a:lnTo>
                    <a:pt x="38" y="19"/>
                  </a:lnTo>
                  <a:lnTo>
                    <a:pt x="42" y="14"/>
                  </a:lnTo>
                  <a:lnTo>
                    <a:pt x="43" y="12"/>
                  </a:lnTo>
                  <a:lnTo>
                    <a:pt x="46" y="12"/>
                  </a:lnTo>
                  <a:lnTo>
                    <a:pt x="53" y="13"/>
                  </a:lnTo>
                  <a:lnTo>
                    <a:pt x="62" y="15"/>
                  </a:lnTo>
                  <a:lnTo>
                    <a:pt x="67" y="15"/>
                  </a:lnTo>
                  <a:lnTo>
                    <a:pt x="71" y="15"/>
                  </a:lnTo>
                  <a:lnTo>
                    <a:pt x="82" y="13"/>
                  </a:lnTo>
                  <a:lnTo>
                    <a:pt x="94" y="13"/>
                  </a:lnTo>
                  <a:lnTo>
                    <a:pt x="108" y="13"/>
                  </a:lnTo>
                  <a:lnTo>
                    <a:pt x="95" y="11"/>
                  </a:lnTo>
                  <a:lnTo>
                    <a:pt x="81" y="9"/>
                  </a:lnTo>
                  <a:lnTo>
                    <a:pt x="62" y="7"/>
                  </a:lnTo>
                  <a:lnTo>
                    <a:pt x="59" y="4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50" y="1"/>
                  </a:lnTo>
                  <a:lnTo>
                    <a:pt x="45" y="3"/>
                  </a:lnTo>
                  <a:lnTo>
                    <a:pt x="43" y="5"/>
                  </a:lnTo>
                  <a:lnTo>
                    <a:pt x="36" y="7"/>
                  </a:lnTo>
                  <a:lnTo>
                    <a:pt x="30" y="9"/>
                  </a:lnTo>
                  <a:lnTo>
                    <a:pt x="27" y="13"/>
                  </a:lnTo>
                  <a:lnTo>
                    <a:pt x="23" y="15"/>
                  </a:lnTo>
                  <a:lnTo>
                    <a:pt x="21" y="21"/>
                  </a:lnTo>
                  <a:lnTo>
                    <a:pt x="20" y="22"/>
                  </a:lnTo>
                  <a:lnTo>
                    <a:pt x="14" y="25"/>
                  </a:lnTo>
                  <a:lnTo>
                    <a:pt x="9" y="29"/>
                  </a:lnTo>
                  <a:lnTo>
                    <a:pt x="6" y="32"/>
                  </a:lnTo>
                  <a:lnTo>
                    <a:pt x="4" y="36"/>
                  </a:lnTo>
                  <a:lnTo>
                    <a:pt x="1" y="42"/>
                  </a:lnTo>
                  <a:lnTo>
                    <a:pt x="0" y="44"/>
                  </a:lnTo>
                  <a:lnTo>
                    <a:pt x="5" y="37"/>
                  </a:lnTo>
                  <a:lnTo>
                    <a:pt x="11" y="33"/>
                  </a:lnTo>
                  <a:lnTo>
                    <a:pt x="16" y="30"/>
                  </a:lnTo>
                  <a:lnTo>
                    <a:pt x="22" y="29"/>
                  </a:lnTo>
                  <a:lnTo>
                    <a:pt x="28" y="29"/>
                  </a:lnTo>
                  <a:lnTo>
                    <a:pt x="31" y="30"/>
                  </a:lnTo>
                  <a:lnTo>
                    <a:pt x="36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8" name="Freeform 687"/>
            <p:cNvSpPr>
              <a:spLocks/>
            </p:cNvSpPr>
            <p:nvPr/>
          </p:nvSpPr>
          <p:spPr bwMode="auto">
            <a:xfrm>
              <a:off x="3589" y="523"/>
              <a:ext cx="112" cy="190"/>
            </a:xfrm>
            <a:custGeom>
              <a:avLst/>
              <a:gdLst>
                <a:gd name="T0" fmla="*/ 0 w 112"/>
                <a:gd name="T1" fmla="*/ 2 h 190"/>
                <a:gd name="T2" fmla="*/ 10 w 112"/>
                <a:gd name="T3" fmla="*/ 3 h 190"/>
                <a:gd name="T4" fmla="*/ 21 w 112"/>
                <a:gd name="T5" fmla="*/ 4 h 190"/>
                <a:gd name="T6" fmla="*/ 31 w 112"/>
                <a:gd name="T7" fmla="*/ 7 h 190"/>
                <a:gd name="T8" fmla="*/ 40 w 112"/>
                <a:gd name="T9" fmla="*/ 9 h 190"/>
                <a:gd name="T10" fmla="*/ 48 w 112"/>
                <a:gd name="T11" fmla="*/ 12 h 190"/>
                <a:gd name="T12" fmla="*/ 56 w 112"/>
                <a:gd name="T13" fmla="*/ 17 h 190"/>
                <a:gd name="T14" fmla="*/ 70 w 112"/>
                <a:gd name="T15" fmla="*/ 25 h 190"/>
                <a:gd name="T16" fmla="*/ 80 w 112"/>
                <a:gd name="T17" fmla="*/ 34 h 190"/>
                <a:gd name="T18" fmla="*/ 89 w 112"/>
                <a:gd name="T19" fmla="*/ 43 h 190"/>
                <a:gd name="T20" fmla="*/ 94 w 112"/>
                <a:gd name="T21" fmla="*/ 51 h 190"/>
                <a:gd name="T22" fmla="*/ 97 w 112"/>
                <a:gd name="T23" fmla="*/ 56 h 190"/>
                <a:gd name="T24" fmla="*/ 84 w 112"/>
                <a:gd name="T25" fmla="*/ 138 h 190"/>
                <a:gd name="T26" fmla="*/ 83 w 112"/>
                <a:gd name="T27" fmla="*/ 149 h 190"/>
                <a:gd name="T28" fmla="*/ 79 w 112"/>
                <a:gd name="T29" fmla="*/ 168 h 190"/>
                <a:gd name="T30" fmla="*/ 78 w 112"/>
                <a:gd name="T31" fmla="*/ 179 h 190"/>
                <a:gd name="T32" fmla="*/ 78 w 112"/>
                <a:gd name="T33" fmla="*/ 187 h 190"/>
                <a:gd name="T34" fmla="*/ 79 w 112"/>
                <a:gd name="T35" fmla="*/ 189 h 190"/>
                <a:gd name="T36" fmla="*/ 80 w 112"/>
                <a:gd name="T37" fmla="*/ 190 h 190"/>
                <a:gd name="T38" fmla="*/ 81 w 112"/>
                <a:gd name="T39" fmla="*/ 190 h 190"/>
                <a:gd name="T40" fmla="*/ 84 w 112"/>
                <a:gd name="T41" fmla="*/ 188 h 190"/>
                <a:gd name="T42" fmla="*/ 92 w 112"/>
                <a:gd name="T43" fmla="*/ 125 h 190"/>
                <a:gd name="T44" fmla="*/ 103 w 112"/>
                <a:gd name="T45" fmla="*/ 96 h 190"/>
                <a:gd name="T46" fmla="*/ 110 w 112"/>
                <a:gd name="T47" fmla="*/ 74 h 190"/>
                <a:gd name="T48" fmla="*/ 111 w 112"/>
                <a:gd name="T49" fmla="*/ 64 h 190"/>
                <a:gd name="T50" fmla="*/ 112 w 112"/>
                <a:gd name="T51" fmla="*/ 58 h 190"/>
                <a:gd name="T52" fmla="*/ 112 w 112"/>
                <a:gd name="T53" fmla="*/ 54 h 190"/>
                <a:gd name="T54" fmla="*/ 111 w 112"/>
                <a:gd name="T55" fmla="*/ 50 h 190"/>
                <a:gd name="T56" fmla="*/ 108 w 112"/>
                <a:gd name="T57" fmla="*/ 43 h 190"/>
                <a:gd name="T58" fmla="*/ 104 w 112"/>
                <a:gd name="T59" fmla="*/ 39 h 190"/>
                <a:gd name="T60" fmla="*/ 102 w 112"/>
                <a:gd name="T61" fmla="*/ 36 h 190"/>
                <a:gd name="T62" fmla="*/ 93 w 112"/>
                <a:gd name="T63" fmla="*/ 28 h 190"/>
                <a:gd name="T64" fmla="*/ 84 w 112"/>
                <a:gd name="T65" fmla="*/ 22 h 190"/>
                <a:gd name="T66" fmla="*/ 73 w 112"/>
                <a:gd name="T67" fmla="*/ 16 h 190"/>
                <a:gd name="T68" fmla="*/ 64 w 112"/>
                <a:gd name="T69" fmla="*/ 10 h 190"/>
                <a:gd name="T70" fmla="*/ 56 w 112"/>
                <a:gd name="T71" fmla="*/ 7 h 190"/>
                <a:gd name="T72" fmla="*/ 47 w 112"/>
                <a:gd name="T73" fmla="*/ 4 h 190"/>
                <a:gd name="T74" fmla="*/ 32 w 112"/>
                <a:gd name="T75" fmla="*/ 1 h 190"/>
                <a:gd name="T76" fmla="*/ 18 w 112"/>
                <a:gd name="T77" fmla="*/ 0 h 190"/>
                <a:gd name="T78" fmla="*/ 8 w 112"/>
                <a:gd name="T79" fmla="*/ 1 h 190"/>
                <a:gd name="T80" fmla="*/ 0 w 112"/>
                <a:gd name="T81" fmla="*/ 2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0">
                  <a:moveTo>
                    <a:pt x="0" y="2"/>
                  </a:moveTo>
                  <a:lnTo>
                    <a:pt x="10" y="3"/>
                  </a:lnTo>
                  <a:lnTo>
                    <a:pt x="21" y="4"/>
                  </a:lnTo>
                  <a:lnTo>
                    <a:pt x="31" y="7"/>
                  </a:lnTo>
                  <a:lnTo>
                    <a:pt x="40" y="9"/>
                  </a:lnTo>
                  <a:lnTo>
                    <a:pt x="48" y="12"/>
                  </a:lnTo>
                  <a:lnTo>
                    <a:pt x="56" y="17"/>
                  </a:lnTo>
                  <a:lnTo>
                    <a:pt x="70" y="25"/>
                  </a:lnTo>
                  <a:lnTo>
                    <a:pt x="80" y="34"/>
                  </a:lnTo>
                  <a:lnTo>
                    <a:pt x="89" y="43"/>
                  </a:lnTo>
                  <a:lnTo>
                    <a:pt x="94" y="51"/>
                  </a:lnTo>
                  <a:lnTo>
                    <a:pt x="97" y="56"/>
                  </a:lnTo>
                  <a:lnTo>
                    <a:pt x="84" y="138"/>
                  </a:lnTo>
                  <a:lnTo>
                    <a:pt x="83" y="149"/>
                  </a:lnTo>
                  <a:lnTo>
                    <a:pt x="79" y="168"/>
                  </a:lnTo>
                  <a:lnTo>
                    <a:pt x="78" y="179"/>
                  </a:lnTo>
                  <a:lnTo>
                    <a:pt x="78" y="187"/>
                  </a:lnTo>
                  <a:lnTo>
                    <a:pt x="79" y="189"/>
                  </a:lnTo>
                  <a:lnTo>
                    <a:pt x="80" y="190"/>
                  </a:lnTo>
                  <a:lnTo>
                    <a:pt x="81" y="190"/>
                  </a:lnTo>
                  <a:lnTo>
                    <a:pt x="84" y="188"/>
                  </a:lnTo>
                  <a:lnTo>
                    <a:pt x="92" y="125"/>
                  </a:lnTo>
                  <a:lnTo>
                    <a:pt x="103" y="96"/>
                  </a:lnTo>
                  <a:lnTo>
                    <a:pt x="110" y="74"/>
                  </a:lnTo>
                  <a:lnTo>
                    <a:pt x="111" y="64"/>
                  </a:lnTo>
                  <a:lnTo>
                    <a:pt x="112" y="58"/>
                  </a:lnTo>
                  <a:lnTo>
                    <a:pt x="112" y="54"/>
                  </a:lnTo>
                  <a:lnTo>
                    <a:pt x="111" y="50"/>
                  </a:lnTo>
                  <a:lnTo>
                    <a:pt x="108" y="43"/>
                  </a:lnTo>
                  <a:lnTo>
                    <a:pt x="104" y="39"/>
                  </a:lnTo>
                  <a:lnTo>
                    <a:pt x="102" y="36"/>
                  </a:lnTo>
                  <a:lnTo>
                    <a:pt x="93" y="28"/>
                  </a:lnTo>
                  <a:lnTo>
                    <a:pt x="84" y="22"/>
                  </a:lnTo>
                  <a:lnTo>
                    <a:pt x="73" y="16"/>
                  </a:lnTo>
                  <a:lnTo>
                    <a:pt x="64" y="10"/>
                  </a:lnTo>
                  <a:lnTo>
                    <a:pt x="56" y="7"/>
                  </a:lnTo>
                  <a:lnTo>
                    <a:pt x="47" y="4"/>
                  </a:lnTo>
                  <a:lnTo>
                    <a:pt x="32" y="1"/>
                  </a:lnTo>
                  <a:lnTo>
                    <a:pt x="18" y="0"/>
                  </a:lnTo>
                  <a:lnTo>
                    <a:pt x="8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29" name="Freeform 688"/>
            <p:cNvSpPr>
              <a:spLocks/>
            </p:cNvSpPr>
            <p:nvPr/>
          </p:nvSpPr>
          <p:spPr bwMode="auto">
            <a:xfrm>
              <a:off x="3551" y="617"/>
              <a:ext cx="181" cy="181"/>
            </a:xfrm>
            <a:custGeom>
              <a:avLst/>
              <a:gdLst>
                <a:gd name="T0" fmla="*/ 44 w 181"/>
                <a:gd name="T1" fmla="*/ 162 h 181"/>
                <a:gd name="T2" fmla="*/ 37 w 181"/>
                <a:gd name="T3" fmla="*/ 162 h 181"/>
                <a:gd name="T4" fmla="*/ 23 w 181"/>
                <a:gd name="T5" fmla="*/ 162 h 181"/>
                <a:gd name="T6" fmla="*/ 15 w 181"/>
                <a:gd name="T7" fmla="*/ 164 h 181"/>
                <a:gd name="T8" fmla="*/ 8 w 181"/>
                <a:gd name="T9" fmla="*/ 165 h 181"/>
                <a:gd name="T10" fmla="*/ 4 w 181"/>
                <a:gd name="T11" fmla="*/ 167 h 181"/>
                <a:gd name="T12" fmla="*/ 3 w 181"/>
                <a:gd name="T13" fmla="*/ 169 h 181"/>
                <a:gd name="T14" fmla="*/ 1 w 181"/>
                <a:gd name="T15" fmla="*/ 170 h 181"/>
                <a:gd name="T16" fmla="*/ 1 w 181"/>
                <a:gd name="T17" fmla="*/ 172 h 181"/>
                <a:gd name="T18" fmla="*/ 0 w 181"/>
                <a:gd name="T19" fmla="*/ 173 h 181"/>
                <a:gd name="T20" fmla="*/ 0 w 181"/>
                <a:gd name="T21" fmla="*/ 174 h 181"/>
                <a:gd name="T22" fmla="*/ 1 w 181"/>
                <a:gd name="T23" fmla="*/ 174 h 181"/>
                <a:gd name="T24" fmla="*/ 7 w 181"/>
                <a:gd name="T25" fmla="*/ 175 h 181"/>
                <a:gd name="T26" fmla="*/ 8 w 181"/>
                <a:gd name="T27" fmla="*/ 177 h 181"/>
                <a:gd name="T28" fmla="*/ 9 w 181"/>
                <a:gd name="T29" fmla="*/ 180 h 181"/>
                <a:gd name="T30" fmla="*/ 12 w 181"/>
                <a:gd name="T31" fmla="*/ 181 h 181"/>
                <a:gd name="T32" fmla="*/ 14 w 181"/>
                <a:gd name="T33" fmla="*/ 181 h 181"/>
                <a:gd name="T34" fmla="*/ 19 w 181"/>
                <a:gd name="T35" fmla="*/ 181 h 181"/>
                <a:gd name="T36" fmla="*/ 22 w 181"/>
                <a:gd name="T37" fmla="*/ 177 h 181"/>
                <a:gd name="T38" fmla="*/ 28 w 181"/>
                <a:gd name="T39" fmla="*/ 172 h 181"/>
                <a:gd name="T40" fmla="*/ 31 w 181"/>
                <a:gd name="T41" fmla="*/ 172 h 181"/>
                <a:gd name="T42" fmla="*/ 40 w 181"/>
                <a:gd name="T43" fmla="*/ 170 h 181"/>
                <a:gd name="T44" fmla="*/ 48 w 181"/>
                <a:gd name="T45" fmla="*/ 168 h 181"/>
                <a:gd name="T46" fmla="*/ 58 w 181"/>
                <a:gd name="T47" fmla="*/ 165 h 181"/>
                <a:gd name="T48" fmla="*/ 69 w 181"/>
                <a:gd name="T49" fmla="*/ 159 h 181"/>
                <a:gd name="T50" fmla="*/ 82 w 181"/>
                <a:gd name="T51" fmla="*/ 152 h 181"/>
                <a:gd name="T52" fmla="*/ 87 w 181"/>
                <a:gd name="T53" fmla="*/ 148 h 181"/>
                <a:gd name="T54" fmla="*/ 92 w 181"/>
                <a:gd name="T55" fmla="*/ 143 h 181"/>
                <a:gd name="T56" fmla="*/ 95 w 181"/>
                <a:gd name="T57" fmla="*/ 138 h 181"/>
                <a:gd name="T58" fmla="*/ 98 w 181"/>
                <a:gd name="T59" fmla="*/ 133 h 181"/>
                <a:gd name="T60" fmla="*/ 102 w 181"/>
                <a:gd name="T61" fmla="*/ 125 h 181"/>
                <a:gd name="T62" fmla="*/ 105 w 181"/>
                <a:gd name="T63" fmla="*/ 121 h 181"/>
                <a:gd name="T64" fmla="*/ 108 w 181"/>
                <a:gd name="T65" fmla="*/ 119 h 181"/>
                <a:gd name="T66" fmla="*/ 115 w 181"/>
                <a:gd name="T67" fmla="*/ 115 h 181"/>
                <a:gd name="T68" fmla="*/ 122 w 181"/>
                <a:gd name="T69" fmla="*/ 112 h 181"/>
                <a:gd name="T70" fmla="*/ 132 w 181"/>
                <a:gd name="T71" fmla="*/ 104 h 181"/>
                <a:gd name="T72" fmla="*/ 139 w 181"/>
                <a:gd name="T73" fmla="*/ 97 h 181"/>
                <a:gd name="T74" fmla="*/ 146 w 181"/>
                <a:gd name="T75" fmla="*/ 88 h 181"/>
                <a:gd name="T76" fmla="*/ 154 w 181"/>
                <a:gd name="T77" fmla="*/ 74 h 181"/>
                <a:gd name="T78" fmla="*/ 158 w 181"/>
                <a:gd name="T79" fmla="*/ 70 h 181"/>
                <a:gd name="T80" fmla="*/ 166 w 181"/>
                <a:gd name="T81" fmla="*/ 59 h 181"/>
                <a:gd name="T82" fmla="*/ 172 w 181"/>
                <a:gd name="T83" fmla="*/ 51 h 181"/>
                <a:gd name="T84" fmla="*/ 177 w 181"/>
                <a:gd name="T85" fmla="*/ 42 h 181"/>
                <a:gd name="T86" fmla="*/ 180 w 181"/>
                <a:gd name="T87" fmla="*/ 32 h 181"/>
                <a:gd name="T88" fmla="*/ 181 w 181"/>
                <a:gd name="T89" fmla="*/ 20 h 181"/>
                <a:gd name="T90" fmla="*/ 179 w 181"/>
                <a:gd name="T91" fmla="*/ 16 h 181"/>
                <a:gd name="T92" fmla="*/ 173 w 181"/>
                <a:gd name="T93" fmla="*/ 8 h 181"/>
                <a:gd name="T94" fmla="*/ 170 w 181"/>
                <a:gd name="T95" fmla="*/ 3 h 181"/>
                <a:gd name="T96" fmla="*/ 166 w 181"/>
                <a:gd name="T97" fmla="*/ 1 h 181"/>
                <a:gd name="T98" fmla="*/ 164 w 181"/>
                <a:gd name="T99" fmla="*/ 0 h 181"/>
                <a:gd name="T100" fmla="*/ 163 w 181"/>
                <a:gd name="T101" fmla="*/ 1 h 181"/>
                <a:gd name="T102" fmla="*/ 162 w 181"/>
                <a:gd name="T103" fmla="*/ 2 h 181"/>
                <a:gd name="T104" fmla="*/ 162 w 181"/>
                <a:gd name="T105" fmla="*/ 15 h 181"/>
                <a:gd name="T106" fmla="*/ 163 w 181"/>
                <a:gd name="T107" fmla="*/ 24 h 181"/>
                <a:gd name="T108" fmla="*/ 165 w 181"/>
                <a:gd name="T109" fmla="*/ 32 h 181"/>
                <a:gd name="T110" fmla="*/ 156 w 181"/>
                <a:gd name="T111" fmla="*/ 42 h 181"/>
                <a:gd name="T112" fmla="*/ 148 w 181"/>
                <a:gd name="T113" fmla="*/ 56 h 181"/>
                <a:gd name="T114" fmla="*/ 139 w 181"/>
                <a:gd name="T115" fmla="*/ 72 h 181"/>
                <a:gd name="T116" fmla="*/ 126 w 181"/>
                <a:gd name="T117" fmla="*/ 97 h 181"/>
                <a:gd name="T118" fmla="*/ 44 w 181"/>
                <a:gd name="T119" fmla="*/ 162 h 1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1" h="181">
                  <a:moveTo>
                    <a:pt x="44" y="162"/>
                  </a:moveTo>
                  <a:lnTo>
                    <a:pt x="37" y="162"/>
                  </a:lnTo>
                  <a:lnTo>
                    <a:pt x="23" y="162"/>
                  </a:lnTo>
                  <a:lnTo>
                    <a:pt x="15" y="164"/>
                  </a:lnTo>
                  <a:lnTo>
                    <a:pt x="8" y="165"/>
                  </a:lnTo>
                  <a:lnTo>
                    <a:pt x="4" y="167"/>
                  </a:lnTo>
                  <a:lnTo>
                    <a:pt x="3" y="169"/>
                  </a:lnTo>
                  <a:lnTo>
                    <a:pt x="1" y="170"/>
                  </a:lnTo>
                  <a:lnTo>
                    <a:pt x="1" y="172"/>
                  </a:lnTo>
                  <a:lnTo>
                    <a:pt x="0" y="173"/>
                  </a:lnTo>
                  <a:lnTo>
                    <a:pt x="0" y="174"/>
                  </a:lnTo>
                  <a:lnTo>
                    <a:pt x="1" y="174"/>
                  </a:lnTo>
                  <a:lnTo>
                    <a:pt x="7" y="175"/>
                  </a:lnTo>
                  <a:lnTo>
                    <a:pt x="8" y="177"/>
                  </a:lnTo>
                  <a:lnTo>
                    <a:pt x="9" y="180"/>
                  </a:lnTo>
                  <a:lnTo>
                    <a:pt x="12" y="181"/>
                  </a:lnTo>
                  <a:lnTo>
                    <a:pt x="14" y="181"/>
                  </a:lnTo>
                  <a:lnTo>
                    <a:pt x="19" y="181"/>
                  </a:lnTo>
                  <a:lnTo>
                    <a:pt x="22" y="177"/>
                  </a:lnTo>
                  <a:lnTo>
                    <a:pt x="28" y="172"/>
                  </a:lnTo>
                  <a:lnTo>
                    <a:pt x="31" y="172"/>
                  </a:lnTo>
                  <a:lnTo>
                    <a:pt x="40" y="170"/>
                  </a:lnTo>
                  <a:lnTo>
                    <a:pt x="48" y="168"/>
                  </a:lnTo>
                  <a:lnTo>
                    <a:pt x="58" y="165"/>
                  </a:lnTo>
                  <a:lnTo>
                    <a:pt x="69" y="159"/>
                  </a:lnTo>
                  <a:lnTo>
                    <a:pt x="82" y="152"/>
                  </a:lnTo>
                  <a:lnTo>
                    <a:pt x="87" y="148"/>
                  </a:lnTo>
                  <a:lnTo>
                    <a:pt x="92" y="143"/>
                  </a:lnTo>
                  <a:lnTo>
                    <a:pt x="95" y="138"/>
                  </a:lnTo>
                  <a:lnTo>
                    <a:pt x="98" y="133"/>
                  </a:lnTo>
                  <a:lnTo>
                    <a:pt x="102" y="125"/>
                  </a:lnTo>
                  <a:lnTo>
                    <a:pt x="105" y="121"/>
                  </a:lnTo>
                  <a:lnTo>
                    <a:pt x="108" y="119"/>
                  </a:lnTo>
                  <a:lnTo>
                    <a:pt x="115" y="115"/>
                  </a:lnTo>
                  <a:lnTo>
                    <a:pt x="122" y="112"/>
                  </a:lnTo>
                  <a:lnTo>
                    <a:pt x="132" y="104"/>
                  </a:lnTo>
                  <a:lnTo>
                    <a:pt x="139" y="97"/>
                  </a:lnTo>
                  <a:lnTo>
                    <a:pt x="146" y="88"/>
                  </a:lnTo>
                  <a:lnTo>
                    <a:pt x="154" y="74"/>
                  </a:lnTo>
                  <a:lnTo>
                    <a:pt x="158" y="70"/>
                  </a:lnTo>
                  <a:lnTo>
                    <a:pt x="166" y="59"/>
                  </a:lnTo>
                  <a:lnTo>
                    <a:pt x="172" y="51"/>
                  </a:lnTo>
                  <a:lnTo>
                    <a:pt x="177" y="42"/>
                  </a:lnTo>
                  <a:lnTo>
                    <a:pt x="180" y="32"/>
                  </a:lnTo>
                  <a:lnTo>
                    <a:pt x="181" y="20"/>
                  </a:lnTo>
                  <a:lnTo>
                    <a:pt x="179" y="16"/>
                  </a:lnTo>
                  <a:lnTo>
                    <a:pt x="173" y="8"/>
                  </a:lnTo>
                  <a:lnTo>
                    <a:pt x="170" y="3"/>
                  </a:lnTo>
                  <a:lnTo>
                    <a:pt x="166" y="1"/>
                  </a:lnTo>
                  <a:lnTo>
                    <a:pt x="164" y="0"/>
                  </a:lnTo>
                  <a:lnTo>
                    <a:pt x="163" y="1"/>
                  </a:lnTo>
                  <a:lnTo>
                    <a:pt x="162" y="2"/>
                  </a:lnTo>
                  <a:lnTo>
                    <a:pt x="162" y="15"/>
                  </a:lnTo>
                  <a:lnTo>
                    <a:pt x="163" y="24"/>
                  </a:lnTo>
                  <a:lnTo>
                    <a:pt x="165" y="32"/>
                  </a:lnTo>
                  <a:lnTo>
                    <a:pt x="156" y="42"/>
                  </a:lnTo>
                  <a:lnTo>
                    <a:pt x="148" y="56"/>
                  </a:lnTo>
                  <a:lnTo>
                    <a:pt x="139" y="72"/>
                  </a:lnTo>
                  <a:lnTo>
                    <a:pt x="126" y="97"/>
                  </a:lnTo>
                  <a:lnTo>
                    <a:pt x="44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98" name="Freeform 689"/>
          <p:cNvSpPr>
            <a:spLocks/>
          </p:cNvSpPr>
          <p:nvPr/>
        </p:nvSpPr>
        <p:spPr bwMode="auto">
          <a:xfrm>
            <a:off x="6396038" y="773113"/>
            <a:ext cx="454025" cy="468312"/>
          </a:xfrm>
          <a:custGeom>
            <a:avLst/>
            <a:gdLst>
              <a:gd name="T0" fmla="*/ 428625 w 286"/>
              <a:gd name="T1" fmla="*/ 163512 h 295"/>
              <a:gd name="T2" fmla="*/ 450850 w 286"/>
              <a:gd name="T3" fmla="*/ 201612 h 295"/>
              <a:gd name="T4" fmla="*/ 454025 w 286"/>
              <a:gd name="T5" fmla="*/ 220662 h 295"/>
              <a:gd name="T6" fmla="*/ 452438 w 286"/>
              <a:gd name="T7" fmla="*/ 228600 h 295"/>
              <a:gd name="T8" fmla="*/ 446088 w 286"/>
              <a:gd name="T9" fmla="*/ 246062 h 295"/>
              <a:gd name="T10" fmla="*/ 439738 w 286"/>
              <a:gd name="T11" fmla="*/ 266700 h 295"/>
              <a:gd name="T12" fmla="*/ 439738 w 286"/>
              <a:gd name="T13" fmla="*/ 276225 h 295"/>
              <a:gd name="T14" fmla="*/ 434975 w 286"/>
              <a:gd name="T15" fmla="*/ 296862 h 295"/>
              <a:gd name="T16" fmla="*/ 422275 w 286"/>
              <a:gd name="T17" fmla="*/ 309562 h 295"/>
              <a:gd name="T18" fmla="*/ 409575 w 286"/>
              <a:gd name="T19" fmla="*/ 325437 h 295"/>
              <a:gd name="T20" fmla="*/ 395288 w 286"/>
              <a:gd name="T21" fmla="*/ 373062 h 295"/>
              <a:gd name="T22" fmla="*/ 379413 w 286"/>
              <a:gd name="T23" fmla="*/ 400050 h 295"/>
              <a:gd name="T24" fmla="*/ 371475 w 286"/>
              <a:gd name="T25" fmla="*/ 409575 h 295"/>
              <a:gd name="T26" fmla="*/ 369888 w 286"/>
              <a:gd name="T27" fmla="*/ 430212 h 295"/>
              <a:gd name="T28" fmla="*/ 361950 w 286"/>
              <a:gd name="T29" fmla="*/ 447675 h 295"/>
              <a:gd name="T30" fmla="*/ 346075 w 286"/>
              <a:gd name="T31" fmla="*/ 461962 h 295"/>
              <a:gd name="T32" fmla="*/ 327025 w 286"/>
              <a:gd name="T33" fmla="*/ 466725 h 295"/>
              <a:gd name="T34" fmla="*/ 300038 w 286"/>
              <a:gd name="T35" fmla="*/ 468312 h 295"/>
              <a:gd name="T36" fmla="*/ 261938 w 286"/>
              <a:gd name="T37" fmla="*/ 460375 h 295"/>
              <a:gd name="T38" fmla="*/ 203200 w 286"/>
              <a:gd name="T39" fmla="*/ 450850 h 295"/>
              <a:gd name="T40" fmla="*/ 184150 w 286"/>
              <a:gd name="T41" fmla="*/ 450850 h 295"/>
              <a:gd name="T42" fmla="*/ 152400 w 286"/>
              <a:gd name="T43" fmla="*/ 446087 h 295"/>
              <a:gd name="T44" fmla="*/ 125413 w 286"/>
              <a:gd name="T45" fmla="*/ 433387 h 295"/>
              <a:gd name="T46" fmla="*/ 98425 w 286"/>
              <a:gd name="T47" fmla="*/ 415925 h 295"/>
              <a:gd name="T48" fmla="*/ 73025 w 286"/>
              <a:gd name="T49" fmla="*/ 385762 h 295"/>
              <a:gd name="T50" fmla="*/ 49213 w 286"/>
              <a:gd name="T51" fmla="*/ 344487 h 295"/>
              <a:gd name="T52" fmla="*/ 30163 w 286"/>
              <a:gd name="T53" fmla="*/ 311150 h 295"/>
              <a:gd name="T54" fmla="*/ 15875 w 286"/>
              <a:gd name="T55" fmla="*/ 293687 h 295"/>
              <a:gd name="T56" fmla="*/ 3175 w 286"/>
              <a:gd name="T57" fmla="*/ 258762 h 295"/>
              <a:gd name="T58" fmla="*/ 0 w 286"/>
              <a:gd name="T59" fmla="*/ 217487 h 295"/>
              <a:gd name="T60" fmla="*/ 3175 w 286"/>
              <a:gd name="T61" fmla="*/ 185737 h 295"/>
              <a:gd name="T62" fmla="*/ 20638 w 286"/>
              <a:gd name="T63" fmla="*/ 155575 h 295"/>
              <a:gd name="T64" fmla="*/ 42863 w 286"/>
              <a:gd name="T65" fmla="*/ 125412 h 295"/>
              <a:gd name="T66" fmla="*/ 69850 w 286"/>
              <a:gd name="T67" fmla="*/ 107950 h 295"/>
              <a:gd name="T68" fmla="*/ 100013 w 286"/>
              <a:gd name="T69" fmla="*/ 88900 h 295"/>
              <a:gd name="T70" fmla="*/ 127000 w 286"/>
              <a:gd name="T71" fmla="*/ 71437 h 295"/>
              <a:gd name="T72" fmla="*/ 149225 w 286"/>
              <a:gd name="T73" fmla="*/ 46037 h 295"/>
              <a:gd name="T74" fmla="*/ 169863 w 286"/>
              <a:gd name="T75" fmla="*/ 30162 h 295"/>
              <a:gd name="T76" fmla="*/ 209550 w 286"/>
              <a:gd name="T77" fmla="*/ 12700 h 295"/>
              <a:gd name="T78" fmla="*/ 241300 w 286"/>
              <a:gd name="T79" fmla="*/ 7937 h 295"/>
              <a:gd name="T80" fmla="*/ 265113 w 286"/>
              <a:gd name="T81" fmla="*/ 11112 h 295"/>
              <a:gd name="T82" fmla="*/ 282575 w 286"/>
              <a:gd name="T83" fmla="*/ 1587 h 295"/>
              <a:gd name="T84" fmla="*/ 295275 w 286"/>
              <a:gd name="T85" fmla="*/ 1587 h 295"/>
              <a:gd name="T86" fmla="*/ 304800 w 286"/>
              <a:gd name="T87" fmla="*/ 14287 h 295"/>
              <a:gd name="T88" fmla="*/ 314325 w 286"/>
              <a:gd name="T89" fmla="*/ 23812 h 295"/>
              <a:gd name="T90" fmla="*/ 311150 w 286"/>
              <a:gd name="T91" fmla="*/ 26987 h 295"/>
              <a:gd name="T92" fmla="*/ 322263 w 286"/>
              <a:gd name="T93" fmla="*/ 31750 h 295"/>
              <a:gd name="T94" fmla="*/ 320675 w 286"/>
              <a:gd name="T95" fmla="*/ 34925 h 295"/>
              <a:gd name="T96" fmla="*/ 379413 w 286"/>
              <a:gd name="T97" fmla="*/ 47625 h 295"/>
              <a:gd name="T98" fmla="*/ 398463 w 286"/>
              <a:gd name="T99" fmla="*/ 55562 h 295"/>
              <a:gd name="T100" fmla="*/ 403225 w 286"/>
              <a:gd name="T101" fmla="*/ 57150 h 295"/>
              <a:gd name="T102" fmla="*/ 414338 w 286"/>
              <a:gd name="T103" fmla="*/ 71437 h 295"/>
              <a:gd name="T104" fmla="*/ 415925 w 286"/>
              <a:gd name="T105" fmla="*/ 87312 h 295"/>
              <a:gd name="T106" fmla="*/ 428625 w 286"/>
              <a:gd name="T107" fmla="*/ 107950 h 295"/>
              <a:gd name="T108" fmla="*/ 438150 w 286"/>
              <a:gd name="T109" fmla="*/ 119062 h 295"/>
              <a:gd name="T110" fmla="*/ 441325 w 286"/>
              <a:gd name="T111" fmla="*/ 134937 h 295"/>
              <a:gd name="T112" fmla="*/ 436563 w 286"/>
              <a:gd name="T113" fmla="*/ 146050 h 295"/>
              <a:gd name="T114" fmla="*/ 427038 w 286"/>
              <a:gd name="T115" fmla="*/ 150812 h 2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6" h="295">
                <a:moveTo>
                  <a:pt x="266" y="97"/>
                </a:moveTo>
                <a:lnTo>
                  <a:pt x="270" y="103"/>
                </a:lnTo>
                <a:lnTo>
                  <a:pt x="279" y="118"/>
                </a:lnTo>
                <a:lnTo>
                  <a:pt x="284" y="127"/>
                </a:lnTo>
                <a:lnTo>
                  <a:pt x="286" y="136"/>
                </a:lnTo>
                <a:lnTo>
                  <a:pt x="286" y="139"/>
                </a:lnTo>
                <a:lnTo>
                  <a:pt x="286" y="141"/>
                </a:lnTo>
                <a:lnTo>
                  <a:pt x="285" y="144"/>
                </a:lnTo>
                <a:lnTo>
                  <a:pt x="284" y="145"/>
                </a:lnTo>
                <a:lnTo>
                  <a:pt x="281" y="155"/>
                </a:lnTo>
                <a:lnTo>
                  <a:pt x="278" y="164"/>
                </a:lnTo>
                <a:lnTo>
                  <a:pt x="277" y="168"/>
                </a:lnTo>
                <a:lnTo>
                  <a:pt x="277" y="171"/>
                </a:lnTo>
                <a:lnTo>
                  <a:pt x="277" y="174"/>
                </a:lnTo>
                <a:lnTo>
                  <a:pt x="276" y="182"/>
                </a:lnTo>
                <a:lnTo>
                  <a:pt x="274" y="187"/>
                </a:lnTo>
                <a:lnTo>
                  <a:pt x="270" y="192"/>
                </a:lnTo>
                <a:lnTo>
                  <a:pt x="266" y="195"/>
                </a:lnTo>
                <a:lnTo>
                  <a:pt x="259" y="196"/>
                </a:lnTo>
                <a:lnTo>
                  <a:pt x="258" y="205"/>
                </a:lnTo>
                <a:lnTo>
                  <a:pt x="253" y="224"/>
                </a:lnTo>
                <a:lnTo>
                  <a:pt x="249" y="235"/>
                </a:lnTo>
                <a:lnTo>
                  <a:pt x="244" y="244"/>
                </a:lnTo>
                <a:lnTo>
                  <a:pt x="239" y="252"/>
                </a:lnTo>
                <a:lnTo>
                  <a:pt x="237" y="256"/>
                </a:lnTo>
                <a:lnTo>
                  <a:pt x="234" y="258"/>
                </a:lnTo>
                <a:lnTo>
                  <a:pt x="234" y="262"/>
                </a:lnTo>
                <a:lnTo>
                  <a:pt x="233" y="271"/>
                </a:lnTo>
                <a:lnTo>
                  <a:pt x="230" y="276"/>
                </a:lnTo>
                <a:lnTo>
                  <a:pt x="228" y="282"/>
                </a:lnTo>
                <a:lnTo>
                  <a:pt x="223" y="287"/>
                </a:lnTo>
                <a:lnTo>
                  <a:pt x="218" y="291"/>
                </a:lnTo>
                <a:lnTo>
                  <a:pt x="212" y="292"/>
                </a:lnTo>
                <a:lnTo>
                  <a:pt x="206" y="294"/>
                </a:lnTo>
                <a:lnTo>
                  <a:pt x="199" y="295"/>
                </a:lnTo>
                <a:lnTo>
                  <a:pt x="189" y="295"/>
                </a:lnTo>
                <a:lnTo>
                  <a:pt x="179" y="294"/>
                </a:lnTo>
                <a:lnTo>
                  <a:pt x="165" y="290"/>
                </a:lnTo>
                <a:lnTo>
                  <a:pt x="151" y="284"/>
                </a:lnTo>
                <a:lnTo>
                  <a:pt x="128" y="284"/>
                </a:lnTo>
                <a:lnTo>
                  <a:pt x="125" y="284"/>
                </a:lnTo>
                <a:lnTo>
                  <a:pt x="116" y="284"/>
                </a:lnTo>
                <a:lnTo>
                  <a:pt x="103" y="282"/>
                </a:lnTo>
                <a:lnTo>
                  <a:pt x="96" y="281"/>
                </a:lnTo>
                <a:lnTo>
                  <a:pt x="88" y="278"/>
                </a:lnTo>
                <a:lnTo>
                  <a:pt x="79" y="273"/>
                </a:lnTo>
                <a:lnTo>
                  <a:pt x="71" y="268"/>
                </a:lnTo>
                <a:lnTo>
                  <a:pt x="62" y="262"/>
                </a:lnTo>
                <a:lnTo>
                  <a:pt x="54" y="254"/>
                </a:lnTo>
                <a:lnTo>
                  <a:pt x="46" y="243"/>
                </a:lnTo>
                <a:lnTo>
                  <a:pt x="38" y="231"/>
                </a:lnTo>
                <a:lnTo>
                  <a:pt x="31" y="217"/>
                </a:lnTo>
                <a:lnTo>
                  <a:pt x="24" y="200"/>
                </a:lnTo>
                <a:lnTo>
                  <a:pt x="19" y="196"/>
                </a:lnTo>
                <a:lnTo>
                  <a:pt x="15" y="193"/>
                </a:lnTo>
                <a:lnTo>
                  <a:pt x="10" y="185"/>
                </a:lnTo>
                <a:lnTo>
                  <a:pt x="6" y="176"/>
                </a:lnTo>
                <a:lnTo>
                  <a:pt x="2" y="163"/>
                </a:lnTo>
                <a:lnTo>
                  <a:pt x="0" y="146"/>
                </a:lnTo>
                <a:lnTo>
                  <a:pt x="0" y="137"/>
                </a:lnTo>
                <a:lnTo>
                  <a:pt x="1" y="125"/>
                </a:lnTo>
                <a:lnTo>
                  <a:pt x="2" y="117"/>
                </a:lnTo>
                <a:lnTo>
                  <a:pt x="6" y="108"/>
                </a:lnTo>
                <a:lnTo>
                  <a:pt x="13" y="98"/>
                </a:lnTo>
                <a:lnTo>
                  <a:pt x="22" y="85"/>
                </a:lnTo>
                <a:lnTo>
                  <a:pt x="27" y="79"/>
                </a:lnTo>
                <a:lnTo>
                  <a:pt x="34" y="74"/>
                </a:lnTo>
                <a:lnTo>
                  <a:pt x="44" y="68"/>
                </a:lnTo>
                <a:lnTo>
                  <a:pt x="53" y="62"/>
                </a:lnTo>
                <a:lnTo>
                  <a:pt x="63" y="56"/>
                </a:lnTo>
                <a:lnTo>
                  <a:pt x="76" y="52"/>
                </a:lnTo>
                <a:lnTo>
                  <a:pt x="80" y="45"/>
                </a:lnTo>
                <a:lnTo>
                  <a:pt x="86" y="38"/>
                </a:lnTo>
                <a:lnTo>
                  <a:pt x="94" y="29"/>
                </a:lnTo>
                <a:lnTo>
                  <a:pt x="101" y="24"/>
                </a:lnTo>
                <a:lnTo>
                  <a:pt x="107" y="19"/>
                </a:lnTo>
                <a:lnTo>
                  <a:pt x="119" y="12"/>
                </a:lnTo>
                <a:lnTo>
                  <a:pt x="132" y="8"/>
                </a:lnTo>
                <a:lnTo>
                  <a:pt x="142" y="6"/>
                </a:lnTo>
                <a:lnTo>
                  <a:pt x="152" y="5"/>
                </a:lnTo>
                <a:lnTo>
                  <a:pt x="159" y="6"/>
                </a:lnTo>
                <a:lnTo>
                  <a:pt x="167" y="7"/>
                </a:lnTo>
                <a:lnTo>
                  <a:pt x="171" y="5"/>
                </a:lnTo>
                <a:lnTo>
                  <a:pt x="178" y="1"/>
                </a:lnTo>
                <a:lnTo>
                  <a:pt x="182" y="0"/>
                </a:lnTo>
                <a:lnTo>
                  <a:pt x="186" y="1"/>
                </a:lnTo>
                <a:lnTo>
                  <a:pt x="189" y="4"/>
                </a:lnTo>
                <a:lnTo>
                  <a:pt x="192" y="9"/>
                </a:lnTo>
                <a:lnTo>
                  <a:pt x="197" y="12"/>
                </a:lnTo>
                <a:lnTo>
                  <a:pt x="198" y="15"/>
                </a:lnTo>
                <a:lnTo>
                  <a:pt x="198" y="16"/>
                </a:lnTo>
                <a:lnTo>
                  <a:pt x="196" y="17"/>
                </a:lnTo>
                <a:lnTo>
                  <a:pt x="200" y="19"/>
                </a:lnTo>
                <a:lnTo>
                  <a:pt x="203" y="20"/>
                </a:lnTo>
                <a:lnTo>
                  <a:pt x="203" y="21"/>
                </a:lnTo>
                <a:lnTo>
                  <a:pt x="202" y="22"/>
                </a:lnTo>
                <a:lnTo>
                  <a:pt x="223" y="26"/>
                </a:lnTo>
                <a:lnTo>
                  <a:pt x="239" y="30"/>
                </a:lnTo>
                <a:lnTo>
                  <a:pt x="246" y="32"/>
                </a:lnTo>
                <a:lnTo>
                  <a:pt x="251" y="35"/>
                </a:lnTo>
                <a:lnTo>
                  <a:pt x="252" y="35"/>
                </a:lnTo>
                <a:lnTo>
                  <a:pt x="254" y="36"/>
                </a:lnTo>
                <a:lnTo>
                  <a:pt x="258" y="39"/>
                </a:lnTo>
                <a:lnTo>
                  <a:pt x="261" y="45"/>
                </a:lnTo>
                <a:lnTo>
                  <a:pt x="262" y="51"/>
                </a:lnTo>
                <a:lnTo>
                  <a:pt x="262" y="55"/>
                </a:lnTo>
                <a:lnTo>
                  <a:pt x="261" y="60"/>
                </a:lnTo>
                <a:lnTo>
                  <a:pt x="270" y="68"/>
                </a:lnTo>
                <a:lnTo>
                  <a:pt x="274" y="71"/>
                </a:lnTo>
                <a:lnTo>
                  <a:pt x="276" y="75"/>
                </a:lnTo>
                <a:lnTo>
                  <a:pt x="277" y="79"/>
                </a:lnTo>
                <a:lnTo>
                  <a:pt x="278" y="85"/>
                </a:lnTo>
                <a:lnTo>
                  <a:pt x="277" y="90"/>
                </a:lnTo>
                <a:lnTo>
                  <a:pt x="275" y="92"/>
                </a:lnTo>
                <a:lnTo>
                  <a:pt x="273" y="93"/>
                </a:lnTo>
                <a:lnTo>
                  <a:pt x="269" y="95"/>
                </a:lnTo>
                <a:lnTo>
                  <a:pt x="266" y="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99" name="Freeform 690"/>
          <p:cNvSpPr>
            <a:spLocks/>
          </p:cNvSpPr>
          <p:nvPr/>
        </p:nvSpPr>
        <p:spPr bwMode="auto">
          <a:xfrm>
            <a:off x="6732588" y="1001713"/>
            <a:ext cx="1587" cy="1587"/>
          </a:xfrm>
          <a:custGeom>
            <a:avLst/>
            <a:gdLst>
              <a:gd name="T0" fmla="*/ 0 w 1"/>
              <a:gd name="T1" fmla="*/ 1587 h 1"/>
              <a:gd name="T2" fmla="*/ 1587 w 1"/>
              <a:gd name="T3" fmla="*/ 1587 h 1"/>
              <a:gd name="T4" fmla="*/ 0 w 1"/>
              <a:gd name="T5" fmla="*/ 0 h 1"/>
              <a:gd name="T6" fmla="*/ 0 w 1"/>
              <a:gd name="T7" fmla="*/ 1587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1">
                <a:moveTo>
                  <a:pt x="0" y="1"/>
                </a:moveTo>
                <a:lnTo>
                  <a:pt x="1" y="1"/>
                </a:lnTo>
                <a:lnTo>
                  <a:pt x="0" y="0"/>
                </a:lnTo>
                <a:lnTo>
                  <a:pt x="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00" name="Group 691"/>
          <p:cNvGrpSpPr>
            <a:grpSpLocks/>
          </p:cNvGrpSpPr>
          <p:nvPr/>
        </p:nvGrpSpPr>
        <p:grpSpPr bwMode="auto">
          <a:xfrm>
            <a:off x="6416675" y="782638"/>
            <a:ext cx="415925" cy="450850"/>
            <a:chOff x="4042" y="493"/>
            <a:chExt cx="262" cy="284"/>
          </a:xfrm>
        </p:grpSpPr>
        <p:sp>
          <p:nvSpPr>
            <p:cNvPr id="5388" name="Freeform 692"/>
            <p:cNvSpPr>
              <a:spLocks/>
            </p:cNvSpPr>
            <p:nvPr/>
          </p:nvSpPr>
          <p:spPr bwMode="auto">
            <a:xfrm>
              <a:off x="4203" y="691"/>
              <a:ext cx="76" cy="38"/>
            </a:xfrm>
            <a:custGeom>
              <a:avLst/>
              <a:gdLst>
                <a:gd name="T0" fmla="*/ 76 w 76"/>
                <a:gd name="T1" fmla="*/ 0 h 38"/>
                <a:gd name="T2" fmla="*/ 70 w 76"/>
                <a:gd name="T3" fmla="*/ 6 h 38"/>
                <a:gd name="T4" fmla="*/ 63 w 76"/>
                <a:gd name="T5" fmla="*/ 12 h 38"/>
                <a:gd name="T6" fmla="*/ 55 w 76"/>
                <a:gd name="T7" fmla="*/ 17 h 38"/>
                <a:gd name="T8" fmla="*/ 46 w 76"/>
                <a:gd name="T9" fmla="*/ 23 h 38"/>
                <a:gd name="T10" fmla="*/ 34 w 76"/>
                <a:gd name="T11" fmla="*/ 28 h 38"/>
                <a:gd name="T12" fmla="*/ 30 w 76"/>
                <a:gd name="T13" fmla="*/ 29 h 38"/>
                <a:gd name="T14" fmla="*/ 24 w 76"/>
                <a:gd name="T15" fmla="*/ 29 h 38"/>
                <a:gd name="T16" fmla="*/ 18 w 76"/>
                <a:gd name="T17" fmla="*/ 29 h 38"/>
                <a:gd name="T18" fmla="*/ 13 w 76"/>
                <a:gd name="T19" fmla="*/ 27 h 38"/>
                <a:gd name="T20" fmla="*/ 0 w 76"/>
                <a:gd name="T21" fmla="*/ 20 h 38"/>
                <a:gd name="T22" fmla="*/ 2 w 76"/>
                <a:gd name="T23" fmla="*/ 22 h 38"/>
                <a:gd name="T24" fmla="*/ 7 w 76"/>
                <a:gd name="T25" fmla="*/ 28 h 38"/>
                <a:gd name="T26" fmla="*/ 12 w 76"/>
                <a:gd name="T27" fmla="*/ 31 h 38"/>
                <a:gd name="T28" fmla="*/ 16 w 76"/>
                <a:gd name="T29" fmla="*/ 35 h 38"/>
                <a:gd name="T30" fmla="*/ 22 w 76"/>
                <a:gd name="T31" fmla="*/ 37 h 38"/>
                <a:gd name="T32" fmla="*/ 29 w 76"/>
                <a:gd name="T33" fmla="*/ 38 h 38"/>
                <a:gd name="T34" fmla="*/ 36 w 76"/>
                <a:gd name="T35" fmla="*/ 37 h 38"/>
                <a:gd name="T36" fmla="*/ 40 w 76"/>
                <a:gd name="T37" fmla="*/ 36 h 38"/>
                <a:gd name="T38" fmla="*/ 46 w 76"/>
                <a:gd name="T39" fmla="*/ 32 h 38"/>
                <a:gd name="T40" fmla="*/ 53 w 76"/>
                <a:gd name="T41" fmla="*/ 28 h 38"/>
                <a:gd name="T42" fmla="*/ 61 w 76"/>
                <a:gd name="T43" fmla="*/ 21 h 38"/>
                <a:gd name="T44" fmla="*/ 68 w 76"/>
                <a:gd name="T45" fmla="*/ 12 h 38"/>
                <a:gd name="T46" fmla="*/ 76 w 76"/>
                <a:gd name="T47" fmla="*/ 0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8">
                  <a:moveTo>
                    <a:pt x="76" y="0"/>
                  </a:moveTo>
                  <a:lnTo>
                    <a:pt x="70" y="6"/>
                  </a:lnTo>
                  <a:lnTo>
                    <a:pt x="63" y="12"/>
                  </a:lnTo>
                  <a:lnTo>
                    <a:pt x="55" y="17"/>
                  </a:lnTo>
                  <a:lnTo>
                    <a:pt x="46" y="23"/>
                  </a:lnTo>
                  <a:lnTo>
                    <a:pt x="34" y="28"/>
                  </a:lnTo>
                  <a:lnTo>
                    <a:pt x="30" y="29"/>
                  </a:lnTo>
                  <a:lnTo>
                    <a:pt x="24" y="29"/>
                  </a:lnTo>
                  <a:lnTo>
                    <a:pt x="18" y="29"/>
                  </a:lnTo>
                  <a:lnTo>
                    <a:pt x="13" y="27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7" y="28"/>
                  </a:lnTo>
                  <a:lnTo>
                    <a:pt x="12" y="31"/>
                  </a:lnTo>
                  <a:lnTo>
                    <a:pt x="16" y="35"/>
                  </a:lnTo>
                  <a:lnTo>
                    <a:pt x="22" y="37"/>
                  </a:lnTo>
                  <a:lnTo>
                    <a:pt x="29" y="38"/>
                  </a:lnTo>
                  <a:lnTo>
                    <a:pt x="36" y="37"/>
                  </a:lnTo>
                  <a:lnTo>
                    <a:pt x="40" y="36"/>
                  </a:lnTo>
                  <a:lnTo>
                    <a:pt x="46" y="32"/>
                  </a:lnTo>
                  <a:lnTo>
                    <a:pt x="53" y="28"/>
                  </a:lnTo>
                  <a:lnTo>
                    <a:pt x="61" y="21"/>
                  </a:lnTo>
                  <a:lnTo>
                    <a:pt x="68" y="1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9" name="Freeform 693"/>
            <p:cNvSpPr>
              <a:spLocks/>
            </p:cNvSpPr>
            <p:nvPr/>
          </p:nvSpPr>
          <p:spPr bwMode="auto">
            <a:xfrm>
              <a:off x="4155" y="517"/>
              <a:ext cx="131" cy="220"/>
            </a:xfrm>
            <a:custGeom>
              <a:avLst/>
              <a:gdLst>
                <a:gd name="T0" fmla="*/ 49 w 131"/>
                <a:gd name="T1" fmla="*/ 210 h 220"/>
                <a:gd name="T2" fmla="*/ 19 w 131"/>
                <a:gd name="T3" fmla="*/ 162 h 220"/>
                <a:gd name="T4" fmla="*/ 13 w 131"/>
                <a:gd name="T5" fmla="*/ 144 h 220"/>
                <a:gd name="T6" fmla="*/ 17 w 131"/>
                <a:gd name="T7" fmla="*/ 128 h 220"/>
                <a:gd name="T8" fmla="*/ 35 w 131"/>
                <a:gd name="T9" fmla="*/ 68 h 220"/>
                <a:gd name="T10" fmla="*/ 57 w 131"/>
                <a:gd name="T11" fmla="*/ 30 h 220"/>
                <a:gd name="T12" fmla="*/ 79 w 131"/>
                <a:gd name="T13" fmla="*/ 17 h 220"/>
                <a:gd name="T14" fmla="*/ 99 w 131"/>
                <a:gd name="T15" fmla="*/ 10 h 220"/>
                <a:gd name="T16" fmla="*/ 110 w 131"/>
                <a:gd name="T17" fmla="*/ 10 h 220"/>
                <a:gd name="T18" fmla="*/ 119 w 131"/>
                <a:gd name="T19" fmla="*/ 15 h 220"/>
                <a:gd name="T20" fmla="*/ 125 w 131"/>
                <a:gd name="T21" fmla="*/ 28 h 220"/>
                <a:gd name="T22" fmla="*/ 128 w 131"/>
                <a:gd name="T23" fmla="*/ 38 h 220"/>
                <a:gd name="T24" fmla="*/ 131 w 131"/>
                <a:gd name="T25" fmla="*/ 29 h 220"/>
                <a:gd name="T26" fmla="*/ 129 w 131"/>
                <a:gd name="T27" fmla="*/ 17 h 220"/>
                <a:gd name="T28" fmla="*/ 124 w 131"/>
                <a:gd name="T29" fmla="*/ 8 h 220"/>
                <a:gd name="T30" fmla="*/ 117 w 131"/>
                <a:gd name="T31" fmla="*/ 6 h 220"/>
                <a:gd name="T32" fmla="*/ 110 w 131"/>
                <a:gd name="T33" fmla="*/ 1 h 220"/>
                <a:gd name="T34" fmla="*/ 96 w 131"/>
                <a:gd name="T35" fmla="*/ 0 h 220"/>
                <a:gd name="T36" fmla="*/ 74 w 131"/>
                <a:gd name="T37" fmla="*/ 8 h 220"/>
                <a:gd name="T38" fmla="*/ 60 w 131"/>
                <a:gd name="T39" fmla="*/ 16 h 220"/>
                <a:gd name="T40" fmla="*/ 56 w 131"/>
                <a:gd name="T41" fmla="*/ 18 h 220"/>
                <a:gd name="T42" fmla="*/ 50 w 131"/>
                <a:gd name="T43" fmla="*/ 26 h 220"/>
                <a:gd name="T44" fmla="*/ 44 w 131"/>
                <a:gd name="T45" fmla="*/ 45 h 220"/>
                <a:gd name="T46" fmla="*/ 19 w 131"/>
                <a:gd name="T47" fmla="*/ 80 h 220"/>
                <a:gd name="T48" fmla="*/ 16 w 131"/>
                <a:gd name="T49" fmla="*/ 102 h 220"/>
                <a:gd name="T50" fmla="*/ 11 w 131"/>
                <a:gd name="T51" fmla="*/ 120 h 220"/>
                <a:gd name="T52" fmla="*/ 3 w 131"/>
                <a:gd name="T53" fmla="*/ 136 h 220"/>
                <a:gd name="T54" fmla="*/ 0 w 131"/>
                <a:gd name="T55" fmla="*/ 146 h 220"/>
                <a:gd name="T56" fmla="*/ 2 w 131"/>
                <a:gd name="T57" fmla="*/ 156 h 220"/>
                <a:gd name="T58" fmla="*/ 14 w 131"/>
                <a:gd name="T59" fmla="*/ 175 h 220"/>
                <a:gd name="T60" fmla="*/ 35 w 131"/>
                <a:gd name="T61" fmla="*/ 203 h 220"/>
                <a:gd name="T62" fmla="*/ 54 w 131"/>
                <a:gd name="T63" fmla="*/ 219 h 220"/>
                <a:gd name="T64" fmla="*/ 56 w 131"/>
                <a:gd name="T65" fmla="*/ 219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1" h="220">
                  <a:moveTo>
                    <a:pt x="56" y="219"/>
                  </a:moveTo>
                  <a:lnTo>
                    <a:pt x="49" y="210"/>
                  </a:lnTo>
                  <a:lnTo>
                    <a:pt x="27" y="177"/>
                  </a:lnTo>
                  <a:lnTo>
                    <a:pt x="19" y="162"/>
                  </a:lnTo>
                  <a:lnTo>
                    <a:pt x="14" y="150"/>
                  </a:lnTo>
                  <a:lnTo>
                    <a:pt x="13" y="144"/>
                  </a:lnTo>
                  <a:lnTo>
                    <a:pt x="13" y="140"/>
                  </a:lnTo>
                  <a:lnTo>
                    <a:pt x="17" y="128"/>
                  </a:lnTo>
                  <a:lnTo>
                    <a:pt x="26" y="109"/>
                  </a:lnTo>
                  <a:lnTo>
                    <a:pt x="35" y="68"/>
                  </a:lnTo>
                  <a:lnTo>
                    <a:pt x="44" y="53"/>
                  </a:lnTo>
                  <a:lnTo>
                    <a:pt x="57" y="30"/>
                  </a:lnTo>
                  <a:lnTo>
                    <a:pt x="68" y="23"/>
                  </a:lnTo>
                  <a:lnTo>
                    <a:pt x="79" y="17"/>
                  </a:lnTo>
                  <a:lnTo>
                    <a:pt x="92" y="12"/>
                  </a:lnTo>
                  <a:lnTo>
                    <a:pt x="99" y="10"/>
                  </a:lnTo>
                  <a:lnTo>
                    <a:pt x="104" y="9"/>
                  </a:lnTo>
                  <a:lnTo>
                    <a:pt x="110" y="10"/>
                  </a:lnTo>
                  <a:lnTo>
                    <a:pt x="115" y="12"/>
                  </a:lnTo>
                  <a:lnTo>
                    <a:pt x="119" y="15"/>
                  </a:lnTo>
                  <a:lnTo>
                    <a:pt x="123" y="21"/>
                  </a:lnTo>
                  <a:lnTo>
                    <a:pt x="125" y="28"/>
                  </a:lnTo>
                  <a:lnTo>
                    <a:pt x="125" y="37"/>
                  </a:lnTo>
                  <a:lnTo>
                    <a:pt x="128" y="38"/>
                  </a:lnTo>
                  <a:lnTo>
                    <a:pt x="129" y="33"/>
                  </a:lnTo>
                  <a:lnTo>
                    <a:pt x="131" y="29"/>
                  </a:lnTo>
                  <a:lnTo>
                    <a:pt x="131" y="23"/>
                  </a:lnTo>
                  <a:lnTo>
                    <a:pt x="129" y="17"/>
                  </a:lnTo>
                  <a:lnTo>
                    <a:pt x="128" y="13"/>
                  </a:lnTo>
                  <a:lnTo>
                    <a:pt x="124" y="8"/>
                  </a:lnTo>
                  <a:lnTo>
                    <a:pt x="121" y="7"/>
                  </a:lnTo>
                  <a:lnTo>
                    <a:pt x="117" y="6"/>
                  </a:lnTo>
                  <a:lnTo>
                    <a:pt x="115" y="4"/>
                  </a:lnTo>
                  <a:lnTo>
                    <a:pt x="110" y="1"/>
                  </a:lnTo>
                  <a:lnTo>
                    <a:pt x="104" y="0"/>
                  </a:lnTo>
                  <a:lnTo>
                    <a:pt x="96" y="0"/>
                  </a:lnTo>
                  <a:lnTo>
                    <a:pt x="87" y="2"/>
                  </a:lnTo>
                  <a:lnTo>
                    <a:pt x="74" y="8"/>
                  </a:lnTo>
                  <a:lnTo>
                    <a:pt x="61" y="17"/>
                  </a:lnTo>
                  <a:lnTo>
                    <a:pt x="60" y="16"/>
                  </a:lnTo>
                  <a:lnTo>
                    <a:pt x="58" y="17"/>
                  </a:lnTo>
                  <a:lnTo>
                    <a:pt x="56" y="18"/>
                  </a:lnTo>
                  <a:lnTo>
                    <a:pt x="54" y="22"/>
                  </a:lnTo>
                  <a:lnTo>
                    <a:pt x="50" y="26"/>
                  </a:lnTo>
                  <a:lnTo>
                    <a:pt x="47" y="34"/>
                  </a:lnTo>
                  <a:lnTo>
                    <a:pt x="44" y="45"/>
                  </a:lnTo>
                  <a:lnTo>
                    <a:pt x="37" y="54"/>
                  </a:lnTo>
                  <a:lnTo>
                    <a:pt x="19" y="80"/>
                  </a:lnTo>
                  <a:lnTo>
                    <a:pt x="19" y="87"/>
                  </a:lnTo>
                  <a:lnTo>
                    <a:pt x="16" y="102"/>
                  </a:lnTo>
                  <a:lnTo>
                    <a:pt x="14" y="111"/>
                  </a:lnTo>
                  <a:lnTo>
                    <a:pt x="11" y="120"/>
                  </a:lnTo>
                  <a:lnTo>
                    <a:pt x="8" y="128"/>
                  </a:lnTo>
                  <a:lnTo>
                    <a:pt x="3" y="136"/>
                  </a:lnTo>
                  <a:lnTo>
                    <a:pt x="2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2" y="156"/>
                  </a:lnTo>
                  <a:lnTo>
                    <a:pt x="5" y="163"/>
                  </a:lnTo>
                  <a:lnTo>
                    <a:pt x="14" y="175"/>
                  </a:lnTo>
                  <a:lnTo>
                    <a:pt x="24" y="190"/>
                  </a:lnTo>
                  <a:lnTo>
                    <a:pt x="35" y="203"/>
                  </a:lnTo>
                  <a:lnTo>
                    <a:pt x="46" y="213"/>
                  </a:lnTo>
                  <a:lnTo>
                    <a:pt x="54" y="219"/>
                  </a:lnTo>
                  <a:lnTo>
                    <a:pt x="55" y="220"/>
                  </a:lnTo>
                  <a:lnTo>
                    <a:pt x="56" y="2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0" name="Freeform 694"/>
            <p:cNvSpPr>
              <a:spLocks/>
            </p:cNvSpPr>
            <p:nvPr/>
          </p:nvSpPr>
          <p:spPr bwMode="auto">
            <a:xfrm>
              <a:off x="4278" y="588"/>
              <a:ext cx="26" cy="92"/>
            </a:xfrm>
            <a:custGeom>
              <a:avLst/>
              <a:gdLst>
                <a:gd name="T0" fmla="*/ 8 w 26"/>
                <a:gd name="T1" fmla="*/ 0 h 92"/>
                <a:gd name="T2" fmla="*/ 0 w 26"/>
                <a:gd name="T3" fmla="*/ 0 h 92"/>
                <a:gd name="T4" fmla="*/ 4 w 26"/>
                <a:gd name="T5" fmla="*/ 8 h 92"/>
                <a:gd name="T6" fmla="*/ 8 w 26"/>
                <a:gd name="T7" fmla="*/ 17 h 92"/>
                <a:gd name="T8" fmla="*/ 12 w 26"/>
                <a:gd name="T9" fmla="*/ 29 h 92"/>
                <a:gd name="T10" fmla="*/ 14 w 26"/>
                <a:gd name="T11" fmla="*/ 41 h 92"/>
                <a:gd name="T12" fmla="*/ 17 w 26"/>
                <a:gd name="T13" fmla="*/ 57 h 92"/>
                <a:gd name="T14" fmla="*/ 16 w 26"/>
                <a:gd name="T15" fmla="*/ 65 h 92"/>
                <a:gd name="T16" fmla="*/ 16 w 26"/>
                <a:gd name="T17" fmla="*/ 75 h 92"/>
                <a:gd name="T18" fmla="*/ 13 w 26"/>
                <a:gd name="T19" fmla="*/ 83 h 92"/>
                <a:gd name="T20" fmla="*/ 11 w 26"/>
                <a:gd name="T21" fmla="*/ 92 h 92"/>
                <a:gd name="T22" fmla="*/ 12 w 26"/>
                <a:gd name="T23" fmla="*/ 92 h 92"/>
                <a:gd name="T24" fmla="*/ 14 w 26"/>
                <a:gd name="T25" fmla="*/ 89 h 92"/>
                <a:gd name="T26" fmla="*/ 17 w 26"/>
                <a:gd name="T27" fmla="*/ 87 h 92"/>
                <a:gd name="T28" fmla="*/ 19 w 26"/>
                <a:gd name="T29" fmla="*/ 83 h 92"/>
                <a:gd name="T30" fmla="*/ 20 w 26"/>
                <a:gd name="T31" fmla="*/ 77 h 92"/>
                <a:gd name="T32" fmla="*/ 22 w 26"/>
                <a:gd name="T33" fmla="*/ 69 h 92"/>
                <a:gd name="T34" fmla="*/ 21 w 26"/>
                <a:gd name="T35" fmla="*/ 67 h 92"/>
                <a:gd name="T36" fmla="*/ 20 w 26"/>
                <a:gd name="T37" fmla="*/ 59 h 92"/>
                <a:gd name="T38" fmla="*/ 21 w 26"/>
                <a:gd name="T39" fmla="*/ 49 h 92"/>
                <a:gd name="T40" fmla="*/ 22 w 26"/>
                <a:gd name="T41" fmla="*/ 45 h 92"/>
                <a:gd name="T42" fmla="*/ 25 w 26"/>
                <a:gd name="T43" fmla="*/ 41 h 92"/>
                <a:gd name="T44" fmla="*/ 26 w 26"/>
                <a:gd name="T45" fmla="*/ 38 h 92"/>
                <a:gd name="T46" fmla="*/ 26 w 26"/>
                <a:gd name="T47" fmla="*/ 35 h 92"/>
                <a:gd name="T48" fmla="*/ 25 w 26"/>
                <a:gd name="T49" fmla="*/ 31 h 92"/>
                <a:gd name="T50" fmla="*/ 8 w 26"/>
                <a:gd name="T51" fmla="*/ 0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8" y="0"/>
                  </a:moveTo>
                  <a:lnTo>
                    <a:pt x="0" y="0"/>
                  </a:lnTo>
                  <a:lnTo>
                    <a:pt x="4" y="8"/>
                  </a:lnTo>
                  <a:lnTo>
                    <a:pt x="8" y="17"/>
                  </a:lnTo>
                  <a:lnTo>
                    <a:pt x="12" y="29"/>
                  </a:lnTo>
                  <a:lnTo>
                    <a:pt x="14" y="41"/>
                  </a:lnTo>
                  <a:lnTo>
                    <a:pt x="17" y="57"/>
                  </a:lnTo>
                  <a:lnTo>
                    <a:pt x="16" y="65"/>
                  </a:lnTo>
                  <a:lnTo>
                    <a:pt x="16" y="75"/>
                  </a:lnTo>
                  <a:lnTo>
                    <a:pt x="13" y="83"/>
                  </a:lnTo>
                  <a:lnTo>
                    <a:pt x="11" y="92"/>
                  </a:lnTo>
                  <a:lnTo>
                    <a:pt x="12" y="92"/>
                  </a:lnTo>
                  <a:lnTo>
                    <a:pt x="14" y="89"/>
                  </a:lnTo>
                  <a:lnTo>
                    <a:pt x="17" y="87"/>
                  </a:lnTo>
                  <a:lnTo>
                    <a:pt x="19" y="83"/>
                  </a:lnTo>
                  <a:lnTo>
                    <a:pt x="20" y="77"/>
                  </a:lnTo>
                  <a:lnTo>
                    <a:pt x="22" y="69"/>
                  </a:lnTo>
                  <a:lnTo>
                    <a:pt x="21" y="67"/>
                  </a:lnTo>
                  <a:lnTo>
                    <a:pt x="20" y="59"/>
                  </a:lnTo>
                  <a:lnTo>
                    <a:pt x="21" y="49"/>
                  </a:lnTo>
                  <a:lnTo>
                    <a:pt x="22" y="45"/>
                  </a:lnTo>
                  <a:lnTo>
                    <a:pt x="25" y="41"/>
                  </a:lnTo>
                  <a:lnTo>
                    <a:pt x="26" y="38"/>
                  </a:lnTo>
                  <a:lnTo>
                    <a:pt x="26" y="35"/>
                  </a:lnTo>
                  <a:lnTo>
                    <a:pt x="25" y="3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1" name="Freeform 695"/>
            <p:cNvSpPr>
              <a:spLocks/>
            </p:cNvSpPr>
            <p:nvPr/>
          </p:nvSpPr>
          <p:spPr bwMode="auto">
            <a:xfrm>
              <a:off x="4237" y="602"/>
              <a:ext cx="26" cy="11"/>
            </a:xfrm>
            <a:custGeom>
              <a:avLst/>
              <a:gdLst>
                <a:gd name="T0" fmla="*/ 0 w 26"/>
                <a:gd name="T1" fmla="*/ 6 h 11"/>
                <a:gd name="T2" fmla="*/ 6 w 26"/>
                <a:gd name="T3" fmla="*/ 3 h 11"/>
                <a:gd name="T4" fmla="*/ 11 w 26"/>
                <a:gd name="T5" fmla="*/ 2 h 11"/>
                <a:gd name="T6" fmla="*/ 15 w 26"/>
                <a:gd name="T7" fmla="*/ 3 h 11"/>
                <a:gd name="T8" fmla="*/ 19 w 26"/>
                <a:gd name="T9" fmla="*/ 4 h 11"/>
                <a:gd name="T10" fmla="*/ 25 w 26"/>
                <a:gd name="T11" fmla="*/ 9 h 11"/>
                <a:gd name="T12" fmla="*/ 26 w 26"/>
                <a:gd name="T13" fmla="*/ 11 h 11"/>
                <a:gd name="T14" fmla="*/ 22 w 26"/>
                <a:gd name="T15" fmla="*/ 4 h 11"/>
                <a:gd name="T16" fmla="*/ 18 w 26"/>
                <a:gd name="T17" fmla="*/ 1 h 11"/>
                <a:gd name="T18" fmla="*/ 13 w 26"/>
                <a:gd name="T19" fmla="*/ 0 h 11"/>
                <a:gd name="T20" fmla="*/ 10 w 26"/>
                <a:gd name="T21" fmla="*/ 0 h 11"/>
                <a:gd name="T22" fmla="*/ 6 w 26"/>
                <a:gd name="T23" fmla="*/ 1 h 11"/>
                <a:gd name="T24" fmla="*/ 3 w 26"/>
                <a:gd name="T25" fmla="*/ 3 h 11"/>
                <a:gd name="T26" fmla="*/ 0 w 26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1">
                  <a:moveTo>
                    <a:pt x="0" y="6"/>
                  </a:moveTo>
                  <a:lnTo>
                    <a:pt x="6" y="3"/>
                  </a:lnTo>
                  <a:lnTo>
                    <a:pt x="11" y="2"/>
                  </a:lnTo>
                  <a:lnTo>
                    <a:pt x="15" y="3"/>
                  </a:lnTo>
                  <a:lnTo>
                    <a:pt x="19" y="4"/>
                  </a:lnTo>
                  <a:lnTo>
                    <a:pt x="25" y="9"/>
                  </a:lnTo>
                  <a:lnTo>
                    <a:pt x="26" y="11"/>
                  </a:lnTo>
                  <a:lnTo>
                    <a:pt x="22" y="4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2" name="Freeform 696"/>
            <p:cNvSpPr>
              <a:spLocks/>
            </p:cNvSpPr>
            <p:nvPr/>
          </p:nvSpPr>
          <p:spPr bwMode="auto">
            <a:xfrm>
              <a:off x="4189" y="590"/>
              <a:ext cx="53" cy="114"/>
            </a:xfrm>
            <a:custGeom>
              <a:avLst/>
              <a:gdLst>
                <a:gd name="T0" fmla="*/ 30 w 53"/>
                <a:gd name="T1" fmla="*/ 110 h 114"/>
                <a:gd name="T2" fmla="*/ 21 w 53"/>
                <a:gd name="T3" fmla="*/ 102 h 114"/>
                <a:gd name="T4" fmla="*/ 14 w 53"/>
                <a:gd name="T5" fmla="*/ 93 h 114"/>
                <a:gd name="T6" fmla="*/ 10 w 53"/>
                <a:gd name="T7" fmla="*/ 83 h 114"/>
                <a:gd name="T8" fmla="*/ 7 w 53"/>
                <a:gd name="T9" fmla="*/ 74 h 114"/>
                <a:gd name="T10" fmla="*/ 7 w 53"/>
                <a:gd name="T11" fmla="*/ 62 h 114"/>
                <a:gd name="T12" fmla="*/ 7 w 53"/>
                <a:gd name="T13" fmla="*/ 52 h 114"/>
                <a:gd name="T14" fmla="*/ 8 w 53"/>
                <a:gd name="T15" fmla="*/ 42 h 114"/>
                <a:gd name="T16" fmla="*/ 11 w 53"/>
                <a:gd name="T17" fmla="*/ 33 h 114"/>
                <a:gd name="T18" fmla="*/ 11 w 53"/>
                <a:gd name="T19" fmla="*/ 46 h 114"/>
                <a:gd name="T20" fmla="*/ 11 w 53"/>
                <a:gd name="T21" fmla="*/ 52 h 114"/>
                <a:gd name="T22" fmla="*/ 20 w 53"/>
                <a:gd name="T23" fmla="*/ 38 h 114"/>
                <a:gd name="T24" fmla="*/ 27 w 53"/>
                <a:gd name="T25" fmla="*/ 31 h 114"/>
                <a:gd name="T26" fmla="*/ 30 w 53"/>
                <a:gd name="T27" fmla="*/ 29 h 114"/>
                <a:gd name="T28" fmla="*/ 32 w 53"/>
                <a:gd name="T29" fmla="*/ 29 h 114"/>
                <a:gd name="T30" fmla="*/ 36 w 53"/>
                <a:gd name="T31" fmla="*/ 29 h 114"/>
                <a:gd name="T32" fmla="*/ 39 w 53"/>
                <a:gd name="T33" fmla="*/ 28 h 114"/>
                <a:gd name="T34" fmla="*/ 42 w 53"/>
                <a:gd name="T35" fmla="*/ 26 h 114"/>
                <a:gd name="T36" fmla="*/ 44 w 53"/>
                <a:gd name="T37" fmla="*/ 22 h 114"/>
                <a:gd name="T38" fmla="*/ 45 w 53"/>
                <a:gd name="T39" fmla="*/ 16 h 114"/>
                <a:gd name="T40" fmla="*/ 45 w 53"/>
                <a:gd name="T41" fmla="*/ 13 h 114"/>
                <a:gd name="T42" fmla="*/ 53 w 53"/>
                <a:gd name="T43" fmla="*/ 8 h 114"/>
                <a:gd name="T44" fmla="*/ 51 w 53"/>
                <a:gd name="T45" fmla="*/ 6 h 114"/>
                <a:gd name="T46" fmla="*/ 46 w 53"/>
                <a:gd name="T47" fmla="*/ 4 h 114"/>
                <a:gd name="T48" fmla="*/ 40 w 53"/>
                <a:gd name="T49" fmla="*/ 0 h 114"/>
                <a:gd name="T50" fmla="*/ 20 w 53"/>
                <a:gd name="T51" fmla="*/ 6 h 114"/>
                <a:gd name="T52" fmla="*/ 14 w 53"/>
                <a:gd name="T53" fmla="*/ 10 h 114"/>
                <a:gd name="T54" fmla="*/ 10 w 53"/>
                <a:gd name="T55" fmla="*/ 21 h 114"/>
                <a:gd name="T56" fmla="*/ 5 w 53"/>
                <a:gd name="T57" fmla="*/ 31 h 114"/>
                <a:gd name="T58" fmla="*/ 3 w 53"/>
                <a:gd name="T59" fmla="*/ 42 h 114"/>
                <a:gd name="T60" fmla="*/ 1 w 53"/>
                <a:gd name="T61" fmla="*/ 51 h 114"/>
                <a:gd name="T62" fmla="*/ 0 w 53"/>
                <a:gd name="T63" fmla="*/ 60 h 114"/>
                <a:gd name="T64" fmla="*/ 1 w 53"/>
                <a:gd name="T65" fmla="*/ 68 h 114"/>
                <a:gd name="T66" fmla="*/ 3 w 53"/>
                <a:gd name="T67" fmla="*/ 82 h 114"/>
                <a:gd name="T68" fmla="*/ 7 w 53"/>
                <a:gd name="T69" fmla="*/ 93 h 114"/>
                <a:gd name="T70" fmla="*/ 11 w 53"/>
                <a:gd name="T71" fmla="*/ 101 h 114"/>
                <a:gd name="T72" fmla="*/ 15 w 53"/>
                <a:gd name="T73" fmla="*/ 107 h 114"/>
                <a:gd name="T74" fmla="*/ 19 w 53"/>
                <a:gd name="T75" fmla="*/ 110 h 114"/>
                <a:gd name="T76" fmla="*/ 21 w 53"/>
                <a:gd name="T77" fmla="*/ 113 h 114"/>
                <a:gd name="T78" fmla="*/ 23 w 53"/>
                <a:gd name="T79" fmla="*/ 114 h 114"/>
                <a:gd name="T80" fmla="*/ 26 w 53"/>
                <a:gd name="T81" fmla="*/ 113 h 114"/>
                <a:gd name="T82" fmla="*/ 29 w 53"/>
                <a:gd name="T83" fmla="*/ 112 h 114"/>
                <a:gd name="T84" fmla="*/ 30 w 53"/>
                <a:gd name="T85" fmla="*/ 110 h 1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4">
                  <a:moveTo>
                    <a:pt x="30" y="110"/>
                  </a:moveTo>
                  <a:lnTo>
                    <a:pt x="21" y="102"/>
                  </a:lnTo>
                  <a:lnTo>
                    <a:pt x="14" y="93"/>
                  </a:lnTo>
                  <a:lnTo>
                    <a:pt x="10" y="83"/>
                  </a:lnTo>
                  <a:lnTo>
                    <a:pt x="7" y="74"/>
                  </a:lnTo>
                  <a:lnTo>
                    <a:pt x="7" y="62"/>
                  </a:lnTo>
                  <a:lnTo>
                    <a:pt x="7" y="52"/>
                  </a:lnTo>
                  <a:lnTo>
                    <a:pt x="8" y="42"/>
                  </a:lnTo>
                  <a:lnTo>
                    <a:pt x="11" y="33"/>
                  </a:lnTo>
                  <a:lnTo>
                    <a:pt x="11" y="46"/>
                  </a:lnTo>
                  <a:lnTo>
                    <a:pt x="11" y="52"/>
                  </a:lnTo>
                  <a:lnTo>
                    <a:pt x="20" y="38"/>
                  </a:lnTo>
                  <a:lnTo>
                    <a:pt x="27" y="31"/>
                  </a:lnTo>
                  <a:lnTo>
                    <a:pt x="30" y="29"/>
                  </a:lnTo>
                  <a:lnTo>
                    <a:pt x="32" y="29"/>
                  </a:lnTo>
                  <a:lnTo>
                    <a:pt x="36" y="29"/>
                  </a:lnTo>
                  <a:lnTo>
                    <a:pt x="39" y="28"/>
                  </a:lnTo>
                  <a:lnTo>
                    <a:pt x="42" y="26"/>
                  </a:lnTo>
                  <a:lnTo>
                    <a:pt x="44" y="22"/>
                  </a:lnTo>
                  <a:lnTo>
                    <a:pt x="45" y="16"/>
                  </a:lnTo>
                  <a:lnTo>
                    <a:pt x="45" y="13"/>
                  </a:lnTo>
                  <a:lnTo>
                    <a:pt x="53" y="8"/>
                  </a:lnTo>
                  <a:lnTo>
                    <a:pt x="51" y="6"/>
                  </a:lnTo>
                  <a:lnTo>
                    <a:pt x="46" y="4"/>
                  </a:lnTo>
                  <a:lnTo>
                    <a:pt x="40" y="0"/>
                  </a:lnTo>
                  <a:lnTo>
                    <a:pt x="20" y="6"/>
                  </a:lnTo>
                  <a:lnTo>
                    <a:pt x="14" y="10"/>
                  </a:lnTo>
                  <a:lnTo>
                    <a:pt x="10" y="21"/>
                  </a:lnTo>
                  <a:lnTo>
                    <a:pt x="5" y="31"/>
                  </a:lnTo>
                  <a:lnTo>
                    <a:pt x="3" y="42"/>
                  </a:lnTo>
                  <a:lnTo>
                    <a:pt x="1" y="51"/>
                  </a:lnTo>
                  <a:lnTo>
                    <a:pt x="0" y="60"/>
                  </a:lnTo>
                  <a:lnTo>
                    <a:pt x="1" y="68"/>
                  </a:lnTo>
                  <a:lnTo>
                    <a:pt x="3" y="82"/>
                  </a:lnTo>
                  <a:lnTo>
                    <a:pt x="7" y="93"/>
                  </a:lnTo>
                  <a:lnTo>
                    <a:pt x="11" y="101"/>
                  </a:lnTo>
                  <a:lnTo>
                    <a:pt x="15" y="107"/>
                  </a:lnTo>
                  <a:lnTo>
                    <a:pt x="19" y="110"/>
                  </a:lnTo>
                  <a:lnTo>
                    <a:pt x="21" y="113"/>
                  </a:lnTo>
                  <a:lnTo>
                    <a:pt x="23" y="114"/>
                  </a:lnTo>
                  <a:lnTo>
                    <a:pt x="26" y="113"/>
                  </a:lnTo>
                  <a:lnTo>
                    <a:pt x="29" y="112"/>
                  </a:lnTo>
                  <a:lnTo>
                    <a:pt x="30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3" name="Freeform 697"/>
            <p:cNvSpPr>
              <a:spLocks/>
            </p:cNvSpPr>
            <p:nvPr/>
          </p:nvSpPr>
          <p:spPr bwMode="auto">
            <a:xfrm>
              <a:off x="4221" y="629"/>
              <a:ext cx="41" cy="61"/>
            </a:xfrm>
            <a:custGeom>
              <a:avLst/>
              <a:gdLst>
                <a:gd name="T0" fmla="*/ 0 w 41"/>
                <a:gd name="T1" fmla="*/ 46 h 61"/>
                <a:gd name="T2" fmla="*/ 3 w 41"/>
                <a:gd name="T3" fmla="*/ 53 h 61"/>
                <a:gd name="T4" fmla="*/ 5 w 41"/>
                <a:gd name="T5" fmla="*/ 58 h 61"/>
                <a:gd name="T6" fmla="*/ 6 w 41"/>
                <a:gd name="T7" fmla="*/ 60 h 61"/>
                <a:gd name="T8" fmla="*/ 7 w 41"/>
                <a:gd name="T9" fmla="*/ 61 h 61"/>
                <a:gd name="T10" fmla="*/ 11 w 41"/>
                <a:gd name="T11" fmla="*/ 60 h 61"/>
                <a:gd name="T12" fmla="*/ 14 w 41"/>
                <a:gd name="T13" fmla="*/ 57 h 61"/>
                <a:gd name="T14" fmla="*/ 20 w 41"/>
                <a:gd name="T15" fmla="*/ 50 h 61"/>
                <a:gd name="T16" fmla="*/ 26 w 41"/>
                <a:gd name="T17" fmla="*/ 43 h 61"/>
                <a:gd name="T18" fmla="*/ 30 w 41"/>
                <a:gd name="T19" fmla="*/ 37 h 61"/>
                <a:gd name="T20" fmla="*/ 33 w 41"/>
                <a:gd name="T21" fmla="*/ 32 h 61"/>
                <a:gd name="T22" fmla="*/ 37 w 41"/>
                <a:gd name="T23" fmla="*/ 28 h 61"/>
                <a:gd name="T24" fmla="*/ 39 w 41"/>
                <a:gd name="T25" fmla="*/ 23 h 61"/>
                <a:gd name="T26" fmla="*/ 41 w 41"/>
                <a:gd name="T27" fmla="*/ 21 h 61"/>
                <a:gd name="T28" fmla="*/ 41 w 41"/>
                <a:gd name="T29" fmla="*/ 16 h 61"/>
                <a:gd name="T30" fmla="*/ 41 w 41"/>
                <a:gd name="T31" fmla="*/ 13 h 61"/>
                <a:gd name="T32" fmla="*/ 41 w 41"/>
                <a:gd name="T33" fmla="*/ 11 h 61"/>
                <a:gd name="T34" fmla="*/ 39 w 41"/>
                <a:gd name="T35" fmla="*/ 6 h 61"/>
                <a:gd name="T36" fmla="*/ 37 w 41"/>
                <a:gd name="T37" fmla="*/ 3 h 61"/>
                <a:gd name="T38" fmla="*/ 36 w 41"/>
                <a:gd name="T39" fmla="*/ 0 h 61"/>
                <a:gd name="T40" fmla="*/ 34 w 41"/>
                <a:gd name="T41" fmla="*/ 11 h 61"/>
                <a:gd name="T42" fmla="*/ 31 w 41"/>
                <a:gd name="T43" fmla="*/ 21 h 61"/>
                <a:gd name="T44" fmla="*/ 27 w 41"/>
                <a:gd name="T45" fmla="*/ 31 h 61"/>
                <a:gd name="T46" fmla="*/ 22 w 41"/>
                <a:gd name="T47" fmla="*/ 42 h 61"/>
                <a:gd name="T48" fmla="*/ 20 w 41"/>
                <a:gd name="T49" fmla="*/ 45 h 61"/>
                <a:gd name="T50" fmla="*/ 16 w 41"/>
                <a:gd name="T51" fmla="*/ 48 h 61"/>
                <a:gd name="T52" fmla="*/ 13 w 41"/>
                <a:gd name="T53" fmla="*/ 50 h 61"/>
                <a:gd name="T54" fmla="*/ 10 w 41"/>
                <a:gd name="T55" fmla="*/ 51 h 61"/>
                <a:gd name="T56" fmla="*/ 5 w 41"/>
                <a:gd name="T57" fmla="*/ 50 h 61"/>
                <a:gd name="T58" fmla="*/ 0 w 41"/>
                <a:gd name="T59" fmla="*/ 46 h 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1" h="61">
                  <a:moveTo>
                    <a:pt x="0" y="46"/>
                  </a:moveTo>
                  <a:lnTo>
                    <a:pt x="3" y="53"/>
                  </a:lnTo>
                  <a:lnTo>
                    <a:pt x="5" y="58"/>
                  </a:lnTo>
                  <a:lnTo>
                    <a:pt x="6" y="60"/>
                  </a:lnTo>
                  <a:lnTo>
                    <a:pt x="7" y="61"/>
                  </a:lnTo>
                  <a:lnTo>
                    <a:pt x="11" y="60"/>
                  </a:lnTo>
                  <a:lnTo>
                    <a:pt x="14" y="57"/>
                  </a:lnTo>
                  <a:lnTo>
                    <a:pt x="20" y="50"/>
                  </a:lnTo>
                  <a:lnTo>
                    <a:pt x="26" y="43"/>
                  </a:lnTo>
                  <a:lnTo>
                    <a:pt x="30" y="37"/>
                  </a:lnTo>
                  <a:lnTo>
                    <a:pt x="33" y="32"/>
                  </a:lnTo>
                  <a:lnTo>
                    <a:pt x="37" y="28"/>
                  </a:lnTo>
                  <a:lnTo>
                    <a:pt x="39" y="23"/>
                  </a:lnTo>
                  <a:lnTo>
                    <a:pt x="41" y="21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1" y="11"/>
                  </a:lnTo>
                  <a:lnTo>
                    <a:pt x="39" y="6"/>
                  </a:lnTo>
                  <a:lnTo>
                    <a:pt x="37" y="3"/>
                  </a:lnTo>
                  <a:lnTo>
                    <a:pt x="36" y="0"/>
                  </a:lnTo>
                  <a:lnTo>
                    <a:pt x="34" y="11"/>
                  </a:lnTo>
                  <a:lnTo>
                    <a:pt x="31" y="21"/>
                  </a:lnTo>
                  <a:lnTo>
                    <a:pt x="27" y="31"/>
                  </a:lnTo>
                  <a:lnTo>
                    <a:pt x="22" y="42"/>
                  </a:lnTo>
                  <a:lnTo>
                    <a:pt x="20" y="45"/>
                  </a:lnTo>
                  <a:lnTo>
                    <a:pt x="16" y="48"/>
                  </a:lnTo>
                  <a:lnTo>
                    <a:pt x="13" y="50"/>
                  </a:lnTo>
                  <a:lnTo>
                    <a:pt x="10" y="51"/>
                  </a:lnTo>
                  <a:lnTo>
                    <a:pt x="5" y="5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4" name="Freeform 698"/>
            <p:cNvSpPr>
              <a:spLocks/>
            </p:cNvSpPr>
            <p:nvPr/>
          </p:nvSpPr>
          <p:spPr bwMode="auto">
            <a:xfrm>
              <a:off x="4232" y="666"/>
              <a:ext cx="27" cy="30"/>
            </a:xfrm>
            <a:custGeom>
              <a:avLst/>
              <a:gdLst>
                <a:gd name="T0" fmla="*/ 25 w 27"/>
                <a:gd name="T1" fmla="*/ 0 h 30"/>
                <a:gd name="T2" fmla="*/ 24 w 27"/>
                <a:gd name="T3" fmla="*/ 1 h 30"/>
                <a:gd name="T4" fmla="*/ 0 w 27"/>
                <a:gd name="T5" fmla="*/ 28 h 30"/>
                <a:gd name="T6" fmla="*/ 2 w 27"/>
                <a:gd name="T7" fmla="*/ 29 h 30"/>
                <a:gd name="T8" fmla="*/ 5 w 27"/>
                <a:gd name="T9" fmla="*/ 30 h 30"/>
                <a:gd name="T10" fmla="*/ 10 w 27"/>
                <a:gd name="T11" fmla="*/ 29 h 30"/>
                <a:gd name="T12" fmla="*/ 20 w 27"/>
                <a:gd name="T13" fmla="*/ 23 h 30"/>
                <a:gd name="T14" fmla="*/ 26 w 27"/>
                <a:gd name="T15" fmla="*/ 20 h 30"/>
                <a:gd name="T16" fmla="*/ 27 w 27"/>
                <a:gd name="T17" fmla="*/ 17 h 30"/>
                <a:gd name="T18" fmla="*/ 27 w 27"/>
                <a:gd name="T19" fmla="*/ 16 h 30"/>
                <a:gd name="T20" fmla="*/ 27 w 27"/>
                <a:gd name="T21" fmla="*/ 10 h 30"/>
                <a:gd name="T22" fmla="*/ 26 w 27"/>
                <a:gd name="T23" fmla="*/ 5 h 30"/>
                <a:gd name="T24" fmla="*/ 25 w 27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30">
                  <a:moveTo>
                    <a:pt x="25" y="0"/>
                  </a:moveTo>
                  <a:lnTo>
                    <a:pt x="24" y="1"/>
                  </a:lnTo>
                  <a:lnTo>
                    <a:pt x="0" y="28"/>
                  </a:lnTo>
                  <a:lnTo>
                    <a:pt x="2" y="29"/>
                  </a:lnTo>
                  <a:lnTo>
                    <a:pt x="5" y="30"/>
                  </a:lnTo>
                  <a:lnTo>
                    <a:pt x="10" y="29"/>
                  </a:lnTo>
                  <a:lnTo>
                    <a:pt x="20" y="23"/>
                  </a:lnTo>
                  <a:lnTo>
                    <a:pt x="26" y="20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7" y="10"/>
                  </a:lnTo>
                  <a:lnTo>
                    <a:pt x="26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5" name="Freeform 699"/>
            <p:cNvSpPr>
              <a:spLocks/>
            </p:cNvSpPr>
            <p:nvPr/>
          </p:nvSpPr>
          <p:spPr bwMode="auto">
            <a:xfrm>
              <a:off x="4233" y="610"/>
              <a:ext cx="33" cy="27"/>
            </a:xfrm>
            <a:custGeom>
              <a:avLst/>
              <a:gdLst>
                <a:gd name="T0" fmla="*/ 31 w 33"/>
                <a:gd name="T1" fmla="*/ 17 h 27"/>
                <a:gd name="T2" fmla="*/ 26 w 33"/>
                <a:gd name="T3" fmla="*/ 13 h 27"/>
                <a:gd name="T4" fmla="*/ 23 w 33"/>
                <a:gd name="T5" fmla="*/ 9 h 27"/>
                <a:gd name="T6" fmla="*/ 19 w 33"/>
                <a:gd name="T7" fmla="*/ 7 h 27"/>
                <a:gd name="T8" fmla="*/ 17 w 33"/>
                <a:gd name="T9" fmla="*/ 7 h 27"/>
                <a:gd name="T10" fmla="*/ 14 w 33"/>
                <a:gd name="T11" fmla="*/ 7 h 27"/>
                <a:gd name="T12" fmla="*/ 12 w 33"/>
                <a:gd name="T13" fmla="*/ 7 h 27"/>
                <a:gd name="T14" fmla="*/ 11 w 33"/>
                <a:gd name="T15" fmla="*/ 4 h 27"/>
                <a:gd name="T16" fmla="*/ 7 w 33"/>
                <a:gd name="T17" fmla="*/ 2 h 27"/>
                <a:gd name="T18" fmla="*/ 2 w 33"/>
                <a:gd name="T19" fmla="*/ 0 h 27"/>
                <a:gd name="T20" fmla="*/ 0 w 33"/>
                <a:gd name="T21" fmla="*/ 8 h 27"/>
                <a:gd name="T22" fmla="*/ 12 w 33"/>
                <a:gd name="T23" fmla="*/ 10 h 27"/>
                <a:gd name="T24" fmla="*/ 19 w 33"/>
                <a:gd name="T25" fmla="*/ 14 h 27"/>
                <a:gd name="T26" fmla="*/ 24 w 33"/>
                <a:gd name="T27" fmla="*/ 17 h 27"/>
                <a:gd name="T28" fmla="*/ 27 w 33"/>
                <a:gd name="T29" fmla="*/ 19 h 27"/>
                <a:gd name="T30" fmla="*/ 30 w 33"/>
                <a:gd name="T31" fmla="*/ 22 h 27"/>
                <a:gd name="T32" fmla="*/ 31 w 33"/>
                <a:gd name="T33" fmla="*/ 25 h 27"/>
                <a:gd name="T34" fmla="*/ 30 w 33"/>
                <a:gd name="T35" fmla="*/ 27 h 27"/>
                <a:gd name="T36" fmla="*/ 33 w 33"/>
                <a:gd name="T37" fmla="*/ 22 h 27"/>
                <a:gd name="T38" fmla="*/ 32 w 33"/>
                <a:gd name="T39" fmla="*/ 19 h 27"/>
                <a:gd name="T40" fmla="*/ 31 w 33"/>
                <a:gd name="T41" fmla="*/ 17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3" h="27">
                  <a:moveTo>
                    <a:pt x="31" y="17"/>
                  </a:moveTo>
                  <a:lnTo>
                    <a:pt x="26" y="13"/>
                  </a:lnTo>
                  <a:lnTo>
                    <a:pt x="23" y="9"/>
                  </a:lnTo>
                  <a:lnTo>
                    <a:pt x="19" y="7"/>
                  </a:lnTo>
                  <a:lnTo>
                    <a:pt x="17" y="7"/>
                  </a:lnTo>
                  <a:lnTo>
                    <a:pt x="14" y="7"/>
                  </a:lnTo>
                  <a:lnTo>
                    <a:pt x="12" y="7"/>
                  </a:lnTo>
                  <a:lnTo>
                    <a:pt x="11" y="4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8"/>
                  </a:lnTo>
                  <a:lnTo>
                    <a:pt x="12" y="10"/>
                  </a:lnTo>
                  <a:lnTo>
                    <a:pt x="19" y="14"/>
                  </a:lnTo>
                  <a:lnTo>
                    <a:pt x="24" y="17"/>
                  </a:lnTo>
                  <a:lnTo>
                    <a:pt x="27" y="19"/>
                  </a:lnTo>
                  <a:lnTo>
                    <a:pt x="30" y="22"/>
                  </a:lnTo>
                  <a:lnTo>
                    <a:pt x="31" y="25"/>
                  </a:lnTo>
                  <a:lnTo>
                    <a:pt x="30" y="27"/>
                  </a:lnTo>
                  <a:lnTo>
                    <a:pt x="33" y="22"/>
                  </a:lnTo>
                  <a:lnTo>
                    <a:pt x="32" y="19"/>
                  </a:lnTo>
                  <a:lnTo>
                    <a:pt x="3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6" name="Freeform 700"/>
            <p:cNvSpPr>
              <a:spLocks/>
            </p:cNvSpPr>
            <p:nvPr/>
          </p:nvSpPr>
          <p:spPr bwMode="auto">
            <a:xfrm>
              <a:off x="4241" y="632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0 w 1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7" name="Freeform 701"/>
            <p:cNvSpPr>
              <a:spLocks/>
            </p:cNvSpPr>
            <p:nvPr/>
          </p:nvSpPr>
          <p:spPr bwMode="auto">
            <a:xfrm>
              <a:off x="4205" y="619"/>
              <a:ext cx="36" cy="45"/>
            </a:xfrm>
            <a:custGeom>
              <a:avLst/>
              <a:gdLst>
                <a:gd name="T0" fmla="*/ 11 w 36"/>
                <a:gd name="T1" fmla="*/ 22 h 45"/>
                <a:gd name="T2" fmla="*/ 14 w 36"/>
                <a:gd name="T3" fmla="*/ 15 h 45"/>
                <a:gd name="T4" fmla="*/ 19 w 36"/>
                <a:gd name="T5" fmla="*/ 9 h 45"/>
                <a:gd name="T6" fmla="*/ 22 w 36"/>
                <a:gd name="T7" fmla="*/ 5 h 45"/>
                <a:gd name="T8" fmla="*/ 26 w 36"/>
                <a:gd name="T9" fmla="*/ 5 h 45"/>
                <a:gd name="T10" fmla="*/ 30 w 36"/>
                <a:gd name="T11" fmla="*/ 7 h 45"/>
                <a:gd name="T12" fmla="*/ 36 w 36"/>
                <a:gd name="T13" fmla="*/ 12 h 45"/>
                <a:gd name="T14" fmla="*/ 34 w 36"/>
                <a:gd name="T15" fmla="*/ 6 h 45"/>
                <a:gd name="T16" fmla="*/ 31 w 36"/>
                <a:gd name="T17" fmla="*/ 2 h 45"/>
                <a:gd name="T18" fmla="*/ 29 w 36"/>
                <a:gd name="T19" fmla="*/ 1 h 45"/>
                <a:gd name="T20" fmla="*/ 28 w 36"/>
                <a:gd name="T21" fmla="*/ 0 h 45"/>
                <a:gd name="T22" fmla="*/ 26 w 36"/>
                <a:gd name="T23" fmla="*/ 0 h 45"/>
                <a:gd name="T24" fmla="*/ 23 w 36"/>
                <a:gd name="T25" fmla="*/ 1 h 45"/>
                <a:gd name="T26" fmla="*/ 18 w 36"/>
                <a:gd name="T27" fmla="*/ 5 h 45"/>
                <a:gd name="T28" fmla="*/ 12 w 36"/>
                <a:gd name="T29" fmla="*/ 8 h 45"/>
                <a:gd name="T30" fmla="*/ 6 w 36"/>
                <a:gd name="T31" fmla="*/ 14 h 45"/>
                <a:gd name="T32" fmla="*/ 0 w 36"/>
                <a:gd name="T33" fmla="*/ 21 h 45"/>
                <a:gd name="T34" fmla="*/ 3 w 36"/>
                <a:gd name="T35" fmla="*/ 31 h 45"/>
                <a:gd name="T36" fmla="*/ 4 w 36"/>
                <a:gd name="T37" fmla="*/ 40 h 45"/>
                <a:gd name="T38" fmla="*/ 6 w 36"/>
                <a:gd name="T39" fmla="*/ 45 h 45"/>
                <a:gd name="T40" fmla="*/ 8 w 36"/>
                <a:gd name="T41" fmla="*/ 36 h 45"/>
                <a:gd name="T42" fmla="*/ 11 w 36"/>
                <a:gd name="T43" fmla="*/ 22 h 4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5">
                  <a:moveTo>
                    <a:pt x="11" y="22"/>
                  </a:moveTo>
                  <a:lnTo>
                    <a:pt x="14" y="15"/>
                  </a:lnTo>
                  <a:lnTo>
                    <a:pt x="19" y="9"/>
                  </a:lnTo>
                  <a:lnTo>
                    <a:pt x="22" y="5"/>
                  </a:lnTo>
                  <a:lnTo>
                    <a:pt x="26" y="5"/>
                  </a:lnTo>
                  <a:lnTo>
                    <a:pt x="30" y="7"/>
                  </a:lnTo>
                  <a:lnTo>
                    <a:pt x="36" y="12"/>
                  </a:lnTo>
                  <a:lnTo>
                    <a:pt x="34" y="6"/>
                  </a:lnTo>
                  <a:lnTo>
                    <a:pt x="31" y="2"/>
                  </a:lnTo>
                  <a:lnTo>
                    <a:pt x="29" y="1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3" y="1"/>
                  </a:lnTo>
                  <a:lnTo>
                    <a:pt x="18" y="5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0" y="21"/>
                  </a:lnTo>
                  <a:lnTo>
                    <a:pt x="3" y="31"/>
                  </a:lnTo>
                  <a:lnTo>
                    <a:pt x="4" y="40"/>
                  </a:lnTo>
                  <a:lnTo>
                    <a:pt x="6" y="45"/>
                  </a:lnTo>
                  <a:lnTo>
                    <a:pt x="8" y="36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8" name="Freeform 702"/>
            <p:cNvSpPr>
              <a:spLocks/>
            </p:cNvSpPr>
            <p:nvPr/>
          </p:nvSpPr>
          <p:spPr bwMode="auto">
            <a:xfrm>
              <a:off x="4219" y="629"/>
              <a:ext cx="26" cy="35"/>
            </a:xfrm>
            <a:custGeom>
              <a:avLst/>
              <a:gdLst>
                <a:gd name="T0" fmla="*/ 8 w 26"/>
                <a:gd name="T1" fmla="*/ 12 h 35"/>
                <a:gd name="T2" fmla="*/ 8 w 26"/>
                <a:gd name="T3" fmla="*/ 13 h 35"/>
                <a:gd name="T4" fmla="*/ 12 w 26"/>
                <a:gd name="T5" fmla="*/ 13 h 35"/>
                <a:gd name="T6" fmla="*/ 14 w 26"/>
                <a:gd name="T7" fmla="*/ 14 h 35"/>
                <a:gd name="T8" fmla="*/ 17 w 26"/>
                <a:gd name="T9" fmla="*/ 18 h 35"/>
                <a:gd name="T10" fmla="*/ 18 w 26"/>
                <a:gd name="T11" fmla="*/ 22 h 35"/>
                <a:gd name="T12" fmla="*/ 20 w 26"/>
                <a:gd name="T13" fmla="*/ 23 h 35"/>
                <a:gd name="T14" fmla="*/ 20 w 26"/>
                <a:gd name="T15" fmla="*/ 20 h 35"/>
                <a:gd name="T16" fmla="*/ 18 w 26"/>
                <a:gd name="T17" fmla="*/ 16 h 35"/>
                <a:gd name="T18" fmla="*/ 16 w 26"/>
                <a:gd name="T19" fmla="*/ 12 h 35"/>
                <a:gd name="T20" fmla="*/ 13 w 26"/>
                <a:gd name="T21" fmla="*/ 11 h 35"/>
                <a:gd name="T22" fmla="*/ 17 w 26"/>
                <a:gd name="T23" fmla="*/ 11 h 35"/>
                <a:gd name="T24" fmla="*/ 20 w 26"/>
                <a:gd name="T25" fmla="*/ 12 h 35"/>
                <a:gd name="T26" fmla="*/ 21 w 26"/>
                <a:gd name="T27" fmla="*/ 14 h 35"/>
                <a:gd name="T28" fmla="*/ 22 w 26"/>
                <a:gd name="T29" fmla="*/ 16 h 35"/>
                <a:gd name="T30" fmla="*/ 22 w 26"/>
                <a:gd name="T31" fmla="*/ 21 h 35"/>
                <a:gd name="T32" fmla="*/ 22 w 26"/>
                <a:gd name="T33" fmla="*/ 27 h 35"/>
                <a:gd name="T34" fmla="*/ 21 w 26"/>
                <a:gd name="T35" fmla="*/ 35 h 35"/>
                <a:gd name="T36" fmla="*/ 26 w 26"/>
                <a:gd name="T37" fmla="*/ 19 h 35"/>
                <a:gd name="T38" fmla="*/ 23 w 26"/>
                <a:gd name="T39" fmla="*/ 12 h 35"/>
                <a:gd name="T40" fmla="*/ 20 w 26"/>
                <a:gd name="T41" fmla="*/ 7 h 35"/>
                <a:gd name="T42" fmla="*/ 16 w 26"/>
                <a:gd name="T43" fmla="*/ 5 h 35"/>
                <a:gd name="T44" fmla="*/ 16 w 26"/>
                <a:gd name="T45" fmla="*/ 4 h 35"/>
                <a:gd name="T46" fmla="*/ 16 w 26"/>
                <a:gd name="T47" fmla="*/ 3 h 35"/>
                <a:gd name="T48" fmla="*/ 14 w 26"/>
                <a:gd name="T49" fmla="*/ 2 h 35"/>
                <a:gd name="T50" fmla="*/ 8 w 26"/>
                <a:gd name="T51" fmla="*/ 0 h 35"/>
                <a:gd name="T52" fmla="*/ 6 w 26"/>
                <a:gd name="T53" fmla="*/ 2 h 35"/>
                <a:gd name="T54" fmla="*/ 2 w 26"/>
                <a:gd name="T55" fmla="*/ 5 h 35"/>
                <a:gd name="T56" fmla="*/ 0 w 26"/>
                <a:gd name="T57" fmla="*/ 7 h 35"/>
                <a:gd name="T58" fmla="*/ 0 w 26"/>
                <a:gd name="T59" fmla="*/ 11 h 35"/>
                <a:gd name="T60" fmla="*/ 0 w 26"/>
                <a:gd name="T61" fmla="*/ 15 h 35"/>
                <a:gd name="T62" fmla="*/ 1 w 26"/>
                <a:gd name="T63" fmla="*/ 21 h 35"/>
                <a:gd name="T64" fmla="*/ 4 w 26"/>
                <a:gd name="T65" fmla="*/ 16 h 35"/>
                <a:gd name="T66" fmla="*/ 6 w 26"/>
                <a:gd name="T67" fmla="*/ 14 h 35"/>
                <a:gd name="T68" fmla="*/ 8 w 26"/>
                <a:gd name="T69" fmla="*/ 12 h 3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6" h="35">
                  <a:moveTo>
                    <a:pt x="8" y="12"/>
                  </a:moveTo>
                  <a:lnTo>
                    <a:pt x="8" y="13"/>
                  </a:lnTo>
                  <a:lnTo>
                    <a:pt x="12" y="13"/>
                  </a:lnTo>
                  <a:lnTo>
                    <a:pt x="14" y="14"/>
                  </a:lnTo>
                  <a:lnTo>
                    <a:pt x="17" y="18"/>
                  </a:lnTo>
                  <a:lnTo>
                    <a:pt x="18" y="22"/>
                  </a:lnTo>
                  <a:lnTo>
                    <a:pt x="20" y="23"/>
                  </a:lnTo>
                  <a:lnTo>
                    <a:pt x="20" y="20"/>
                  </a:lnTo>
                  <a:lnTo>
                    <a:pt x="18" y="16"/>
                  </a:lnTo>
                  <a:lnTo>
                    <a:pt x="16" y="12"/>
                  </a:lnTo>
                  <a:lnTo>
                    <a:pt x="13" y="11"/>
                  </a:lnTo>
                  <a:lnTo>
                    <a:pt x="17" y="11"/>
                  </a:lnTo>
                  <a:lnTo>
                    <a:pt x="20" y="12"/>
                  </a:lnTo>
                  <a:lnTo>
                    <a:pt x="21" y="14"/>
                  </a:lnTo>
                  <a:lnTo>
                    <a:pt x="22" y="16"/>
                  </a:lnTo>
                  <a:lnTo>
                    <a:pt x="22" y="21"/>
                  </a:lnTo>
                  <a:lnTo>
                    <a:pt x="22" y="27"/>
                  </a:lnTo>
                  <a:lnTo>
                    <a:pt x="21" y="35"/>
                  </a:lnTo>
                  <a:lnTo>
                    <a:pt x="26" y="19"/>
                  </a:lnTo>
                  <a:lnTo>
                    <a:pt x="23" y="12"/>
                  </a:lnTo>
                  <a:lnTo>
                    <a:pt x="20" y="7"/>
                  </a:lnTo>
                  <a:lnTo>
                    <a:pt x="16" y="5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4" y="16"/>
                  </a:lnTo>
                  <a:lnTo>
                    <a:pt x="6" y="14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99" name="Freeform 703"/>
            <p:cNvSpPr>
              <a:spLocks/>
            </p:cNvSpPr>
            <p:nvPr/>
          </p:nvSpPr>
          <p:spPr bwMode="auto">
            <a:xfrm>
              <a:off x="4212" y="645"/>
              <a:ext cx="27" cy="28"/>
            </a:xfrm>
            <a:custGeom>
              <a:avLst/>
              <a:gdLst>
                <a:gd name="T0" fmla="*/ 9 w 27"/>
                <a:gd name="T1" fmla="*/ 28 h 28"/>
                <a:gd name="T2" fmla="*/ 11 w 27"/>
                <a:gd name="T3" fmla="*/ 28 h 28"/>
                <a:gd name="T4" fmla="*/ 14 w 27"/>
                <a:gd name="T5" fmla="*/ 28 h 28"/>
                <a:gd name="T6" fmla="*/ 20 w 27"/>
                <a:gd name="T7" fmla="*/ 24 h 28"/>
                <a:gd name="T8" fmla="*/ 27 w 27"/>
                <a:gd name="T9" fmla="*/ 20 h 28"/>
                <a:gd name="T10" fmla="*/ 27 w 27"/>
                <a:gd name="T11" fmla="*/ 19 h 28"/>
                <a:gd name="T12" fmla="*/ 25 w 27"/>
                <a:gd name="T13" fmla="*/ 16 h 28"/>
                <a:gd name="T14" fmla="*/ 24 w 27"/>
                <a:gd name="T15" fmla="*/ 16 h 28"/>
                <a:gd name="T16" fmla="*/ 23 w 27"/>
                <a:gd name="T17" fmla="*/ 16 h 28"/>
                <a:gd name="T18" fmla="*/ 22 w 27"/>
                <a:gd name="T19" fmla="*/ 16 h 28"/>
                <a:gd name="T20" fmla="*/ 20 w 27"/>
                <a:gd name="T21" fmla="*/ 19 h 28"/>
                <a:gd name="T22" fmla="*/ 17 w 27"/>
                <a:gd name="T23" fmla="*/ 18 h 28"/>
                <a:gd name="T24" fmla="*/ 13 w 27"/>
                <a:gd name="T25" fmla="*/ 14 h 28"/>
                <a:gd name="T26" fmla="*/ 8 w 27"/>
                <a:gd name="T27" fmla="*/ 11 h 28"/>
                <a:gd name="T28" fmla="*/ 7 w 27"/>
                <a:gd name="T29" fmla="*/ 7 h 28"/>
                <a:gd name="T30" fmla="*/ 6 w 27"/>
                <a:gd name="T31" fmla="*/ 5 h 28"/>
                <a:gd name="T32" fmla="*/ 5 w 27"/>
                <a:gd name="T33" fmla="*/ 0 h 28"/>
                <a:gd name="T34" fmla="*/ 0 w 27"/>
                <a:gd name="T35" fmla="*/ 20 h 28"/>
                <a:gd name="T36" fmla="*/ 1 w 27"/>
                <a:gd name="T37" fmla="*/ 22 h 28"/>
                <a:gd name="T38" fmla="*/ 4 w 27"/>
                <a:gd name="T39" fmla="*/ 23 h 28"/>
                <a:gd name="T40" fmla="*/ 7 w 27"/>
                <a:gd name="T41" fmla="*/ 26 h 28"/>
                <a:gd name="T42" fmla="*/ 9 w 27"/>
                <a:gd name="T43" fmla="*/ 28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28">
                  <a:moveTo>
                    <a:pt x="9" y="28"/>
                  </a:moveTo>
                  <a:lnTo>
                    <a:pt x="11" y="28"/>
                  </a:lnTo>
                  <a:lnTo>
                    <a:pt x="14" y="28"/>
                  </a:lnTo>
                  <a:lnTo>
                    <a:pt x="20" y="24"/>
                  </a:lnTo>
                  <a:lnTo>
                    <a:pt x="27" y="20"/>
                  </a:lnTo>
                  <a:lnTo>
                    <a:pt x="27" y="19"/>
                  </a:lnTo>
                  <a:lnTo>
                    <a:pt x="25" y="16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2" y="16"/>
                  </a:lnTo>
                  <a:lnTo>
                    <a:pt x="20" y="19"/>
                  </a:lnTo>
                  <a:lnTo>
                    <a:pt x="17" y="18"/>
                  </a:lnTo>
                  <a:lnTo>
                    <a:pt x="13" y="14"/>
                  </a:lnTo>
                  <a:lnTo>
                    <a:pt x="8" y="11"/>
                  </a:lnTo>
                  <a:lnTo>
                    <a:pt x="7" y="7"/>
                  </a:lnTo>
                  <a:lnTo>
                    <a:pt x="6" y="5"/>
                  </a:lnTo>
                  <a:lnTo>
                    <a:pt x="5" y="0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4" y="23"/>
                  </a:lnTo>
                  <a:lnTo>
                    <a:pt x="7" y="26"/>
                  </a:lnTo>
                  <a:lnTo>
                    <a:pt x="9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0" name="Freeform 704"/>
            <p:cNvSpPr>
              <a:spLocks/>
            </p:cNvSpPr>
            <p:nvPr/>
          </p:nvSpPr>
          <p:spPr bwMode="auto">
            <a:xfrm>
              <a:off x="4125" y="538"/>
              <a:ext cx="77" cy="203"/>
            </a:xfrm>
            <a:custGeom>
              <a:avLst/>
              <a:gdLst>
                <a:gd name="T0" fmla="*/ 19 w 77"/>
                <a:gd name="T1" fmla="*/ 104 h 203"/>
                <a:gd name="T2" fmla="*/ 16 w 77"/>
                <a:gd name="T3" fmla="*/ 96 h 203"/>
                <a:gd name="T4" fmla="*/ 15 w 77"/>
                <a:gd name="T5" fmla="*/ 87 h 203"/>
                <a:gd name="T6" fmla="*/ 14 w 77"/>
                <a:gd name="T7" fmla="*/ 75 h 203"/>
                <a:gd name="T8" fmla="*/ 14 w 77"/>
                <a:gd name="T9" fmla="*/ 63 h 203"/>
                <a:gd name="T10" fmla="*/ 17 w 77"/>
                <a:gd name="T11" fmla="*/ 49 h 203"/>
                <a:gd name="T12" fmla="*/ 20 w 77"/>
                <a:gd name="T13" fmla="*/ 42 h 203"/>
                <a:gd name="T14" fmla="*/ 23 w 77"/>
                <a:gd name="T15" fmla="*/ 35 h 203"/>
                <a:gd name="T16" fmla="*/ 28 w 77"/>
                <a:gd name="T17" fmla="*/ 28 h 203"/>
                <a:gd name="T18" fmla="*/ 33 w 77"/>
                <a:gd name="T19" fmla="*/ 23 h 203"/>
                <a:gd name="T20" fmla="*/ 37 w 77"/>
                <a:gd name="T21" fmla="*/ 19 h 203"/>
                <a:gd name="T22" fmla="*/ 44 w 77"/>
                <a:gd name="T23" fmla="*/ 16 h 203"/>
                <a:gd name="T24" fmla="*/ 59 w 77"/>
                <a:gd name="T25" fmla="*/ 9 h 203"/>
                <a:gd name="T26" fmla="*/ 72 w 77"/>
                <a:gd name="T27" fmla="*/ 3 h 203"/>
                <a:gd name="T28" fmla="*/ 77 w 77"/>
                <a:gd name="T29" fmla="*/ 1 h 203"/>
                <a:gd name="T30" fmla="*/ 77 w 77"/>
                <a:gd name="T31" fmla="*/ 0 h 203"/>
                <a:gd name="T32" fmla="*/ 71 w 77"/>
                <a:gd name="T33" fmla="*/ 0 h 203"/>
                <a:gd name="T34" fmla="*/ 67 w 77"/>
                <a:gd name="T35" fmla="*/ 0 h 203"/>
                <a:gd name="T36" fmla="*/ 60 w 77"/>
                <a:gd name="T37" fmla="*/ 2 h 203"/>
                <a:gd name="T38" fmla="*/ 54 w 77"/>
                <a:gd name="T39" fmla="*/ 4 h 203"/>
                <a:gd name="T40" fmla="*/ 43 w 77"/>
                <a:gd name="T41" fmla="*/ 10 h 203"/>
                <a:gd name="T42" fmla="*/ 31 w 77"/>
                <a:gd name="T43" fmla="*/ 18 h 203"/>
                <a:gd name="T44" fmla="*/ 21 w 77"/>
                <a:gd name="T45" fmla="*/ 26 h 203"/>
                <a:gd name="T46" fmla="*/ 13 w 77"/>
                <a:gd name="T47" fmla="*/ 33 h 203"/>
                <a:gd name="T48" fmla="*/ 5 w 77"/>
                <a:gd name="T49" fmla="*/ 40 h 203"/>
                <a:gd name="T50" fmla="*/ 4 w 77"/>
                <a:gd name="T51" fmla="*/ 46 h 203"/>
                <a:gd name="T52" fmla="*/ 2 w 77"/>
                <a:gd name="T53" fmla="*/ 60 h 203"/>
                <a:gd name="T54" fmla="*/ 0 w 77"/>
                <a:gd name="T55" fmla="*/ 82 h 203"/>
                <a:gd name="T56" fmla="*/ 1 w 77"/>
                <a:gd name="T57" fmla="*/ 96 h 203"/>
                <a:gd name="T58" fmla="*/ 2 w 77"/>
                <a:gd name="T59" fmla="*/ 109 h 203"/>
                <a:gd name="T60" fmla="*/ 5 w 77"/>
                <a:gd name="T61" fmla="*/ 122 h 203"/>
                <a:gd name="T62" fmla="*/ 8 w 77"/>
                <a:gd name="T63" fmla="*/ 136 h 203"/>
                <a:gd name="T64" fmla="*/ 14 w 77"/>
                <a:gd name="T65" fmla="*/ 150 h 203"/>
                <a:gd name="T66" fmla="*/ 21 w 77"/>
                <a:gd name="T67" fmla="*/ 164 h 203"/>
                <a:gd name="T68" fmla="*/ 30 w 77"/>
                <a:gd name="T69" fmla="*/ 175 h 203"/>
                <a:gd name="T70" fmla="*/ 36 w 77"/>
                <a:gd name="T71" fmla="*/ 181 h 203"/>
                <a:gd name="T72" fmla="*/ 41 w 77"/>
                <a:gd name="T73" fmla="*/ 186 h 203"/>
                <a:gd name="T74" fmla="*/ 48 w 77"/>
                <a:gd name="T75" fmla="*/ 191 h 203"/>
                <a:gd name="T76" fmla="*/ 55 w 77"/>
                <a:gd name="T77" fmla="*/ 196 h 203"/>
                <a:gd name="T78" fmla="*/ 63 w 77"/>
                <a:gd name="T79" fmla="*/ 199 h 203"/>
                <a:gd name="T80" fmla="*/ 72 w 77"/>
                <a:gd name="T81" fmla="*/ 203 h 203"/>
                <a:gd name="T82" fmla="*/ 64 w 77"/>
                <a:gd name="T83" fmla="*/ 197 h 203"/>
                <a:gd name="T84" fmla="*/ 55 w 77"/>
                <a:gd name="T85" fmla="*/ 190 h 203"/>
                <a:gd name="T86" fmla="*/ 46 w 77"/>
                <a:gd name="T87" fmla="*/ 181 h 203"/>
                <a:gd name="T88" fmla="*/ 36 w 77"/>
                <a:gd name="T89" fmla="*/ 170 h 203"/>
                <a:gd name="T90" fmla="*/ 28 w 77"/>
                <a:gd name="T91" fmla="*/ 159 h 203"/>
                <a:gd name="T92" fmla="*/ 24 w 77"/>
                <a:gd name="T93" fmla="*/ 152 h 203"/>
                <a:gd name="T94" fmla="*/ 21 w 77"/>
                <a:gd name="T95" fmla="*/ 146 h 203"/>
                <a:gd name="T96" fmla="*/ 19 w 77"/>
                <a:gd name="T97" fmla="*/ 139 h 203"/>
                <a:gd name="T98" fmla="*/ 17 w 77"/>
                <a:gd name="T99" fmla="*/ 134 h 203"/>
                <a:gd name="T100" fmla="*/ 15 w 77"/>
                <a:gd name="T101" fmla="*/ 126 h 203"/>
                <a:gd name="T102" fmla="*/ 14 w 77"/>
                <a:gd name="T103" fmla="*/ 119 h 203"/>
                <a:gd name="T104" fmla="*/ 14 w 77"/>
                <a:gd name="T105" fmla="*/ 117 h 203"/>
                <a:gd name="T106" fmla="*/ 15 w 77"/>
                <a:gd name="T107" fmla="*/ 114 h 203"/>
                <a:gd name="T108" fmla="*/ 17 w 77"/>
                <a:gd name="T109" fmla="*/ 110 h 203"/>
                <a:gd name="T110" fmla="*/ 19 w 77"/>
                <a:gd name="T111" fmla="*/ 107 h 203"/>
                <a:gd name="T112" fmla="*/ 19 w 77"/>
                <a:gd name="T113" fmla="*/ 104 h 2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" h="203">
                  <a:moveTo>
                    <a:pt x="19" y="104"/>
                  </a:moveTo>
                  <a:lnTo>
                    <a:pt x="16" y="96"/>
                  </a:lnTo>
                  <a:lnTo>
                    <a:pt x="15" y="87"/>
                  </a:lnTo>
                  <a:lnTo>
                    <a:pt x="14" y="75"/>
                  </a:lnTo>
                  <a:lnTo>
                    <a:pt x="14" y="63"/>
                  </a:lnTo>
                  <a:lnTo>
                    <a:pt x="17" y="49"/>
                  </a:lnTo>
                  <a:lnTo>
                    <a:pt x="20" y="42"/>
                  </a:lnTo>
                  <a:lnTo>
                    <a:pt x="23" y="35"/>
                  </a:lnTo>
                  <a:lnTo>
                    <a:pt x="28" y="28"/>
                  </a:lnTo>
                  <a:lnTo>
                    <a:pt x="33" y="23"/>
                  </a:lnTo>
                  <a:lnTo>
                    <a:pt x="37" y="19"/>
                  </a:lnTo>
                  <a:lnTo>
                    <a:pt x="44" y="16"/>
                  </a:lnTo>
                  <a:lnTo>
                    <a:pt x="59" y="9"/>
                  </a:lnTo>
                  <a:lnTo>
                    <a:pt x="72" y="3"/>
                  </a:lnTo>
                  <a:lnTo>
                    <a:pt x="77" y="1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0" y="2"/>
                  </a:lnTo>
                  <a:lnTo>
                    <a:pt x="54" y="4"/>
                  </a:lnTo>
                  <a:lnTo>
                    <a:pt x="43" y="10"/>
                  </a:lnTo>
                  <a:lnTo>
                    <a:pt x="31" y="18"/>
                  </a:lnTo>
                  <a:lnTo>
                    <a:pt x="21" y="26"/>
                  </a:lnTo>
                  <a:lnTo>
                    <a:pt x="13" y="33"/>
                  </a:lnTo>
                  <a:lnTo>
                    <a:pt x="5" y="40"/>
                  </a:lnTo>
                  <a:lnTo>
                    <a:pt x="4" y="46"/>
                  </a:lnTo>
                  <a:lnTo>
                    <a:pt x="2" y="60"/>
                  </a:lnTo>
                  <a:lnTo>
                    <a:pt x="0" y="82"/>
                  </a:lnTo>
                  <a:lnTo>
                    <a:pt x="1" y="96"/>
                  </a:lnTo>
                  <a:lnTo>
                    <a:pt x="2" y="109"/>
                  </a:lnTo>
                  <a:lnTo>
                    <a:pt x="5" y="122"/>
                  </a:lnTo>
                  <a:lnTo>
                    <a:pt x="8" y="136"/>
                  </a:lnTo>
                  <a:lnTo>
                    <a:pt x="14" y="150"/>
                  </a:lnTo>
                  <a:lnTo>
                    <a:pt x="21" y="164"/>
                  </a:lnTo>
                  <a:lnTo>
                    <a:pt x="30" y="175"/>
                  </a:lnTo>
                  <a:lnTo>
                    <a:pt x="36" y="181"/>
                  </a:lnTo>
                  <a:lnTo>
                    <a:pt x="41" y="186"/>
                  </a:lnTo>
                  <a:lnTo>
                    <a:pt x="48" y="191"/>
                  </a:lnTo>
                  <a:lnTo>
                    <a:pt x="55" y="196"/>
                  </a:lnTo>
                  <a:lnTo>
                    <a:pt x="63" y="199"/>
                  </a:lnTo>
                  <a:lnTo>
                    <a:pt x="72" y="203"/>
                  </a:lnTo>
                  <a:lnTo>
                    <a:pt x="64" y="197"/>
                  </a:lnTo>
                  <a:lnTo>
                    <a:pt x="55" y="190"/>
                  </a:lnTo>
                  <a:lnTo>
                    <a:pt x="46" y="181"/>
                  </a:lnTo>
                  <a:lnTo>
                    <a:pt x="36" y="170"/>
                  </a:lnTo>
                  <a:lnTo>
                    <a:pt x="28" y="159"/>
                  </a:lnTo>
                  <a:lnTo>
                    <a:pt x="24" y="152"/>
                  </a:lnTo>
                  <a:lnTo>
                    <a:pt x="21" y="146"/>
                  </a:lnTo>
                  <a:lnTo>
                    <a:pt x="19" y="139"/>
                  </a:lnTo>
                  <a:lnTo>
                    <a:pt x="17" y="134"/>
                  </a:lnTo>
                  <a:lnTo>
                    <a:pt x="15" y="126"/>
                  </a:lnTo>
                  <a:lnTo>
                    <a:pt x="14" y="119"/>
                  </a:lnTo>
                  <a:lnTo>
                    <a:pt x="14" y="117"/>
                  </a:lnTo>
                  <a:lnTo>
                    <a:pt x="15" y="114"/>
                  </a:lnTo>
                  <a:lnTo>
                    <a:pt x="17" y="110"/>
                  </a:lnTo>
                  <a:lnTo>
                    <a:pt x="19" y="107"/>
                  </a:lnTo>
                  <a:lnTo>
                    <a:pt x="19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1" name="Freeform 705"/>
            <p:cNvSpPr>
              <a:spLocks/>
            </p:cNvSpPr>
            <p:nvPr/>
          </p:nvSpPr>
          <p:spPr bwMode="auto">
            <a:xfrm>
              <a:off x="4200" y="749"/>
              <a:ext cx="60" cy="28"/>
            </a:xfrm>
            <a:custGeom>
              <a:avLst/>
              <a:gdLst>
                <a:gd name="T0" fmla="*/ 60 w 60"/>
                <a:gd name="T1" fmla="*/ 0 h 28"/>
                <a:gd name="T2" fmla="*/ 59 w 60"/>
                <a:gd name="T3" fmla="*/ 2 h 28"/>
                <a:gd name="T4" fmla="*/ 57 w 60"/>
                <a:gd name="T5" fmla="*/ 6 h 28"/>
                <a:gd name="T6" fmla="*/ 55 w 60"/>
                <a:gd name="T7" fmla="*/ 11 h 28"/>
                <a:gd name="T8" fmla="*/ 49 w 60"/>
                <a:gd name="T9" fmla="*/ 16 h 28"/>
                <a:gd name="T10" fmla="*/ 41 w 60"/>
                <a:gd name="T11" fmla="*/ 21 h 28"/>
                <a:gd name="T12" fmla="*/ 31 w 60"/>
                <a:gd name="T13" fmla="*/ 25 h 28"/>
                <a:gd name="T14" fmla="*/ 25 w 60"/>
                <a:gd name="T15" fmla="*/ 26 h 28"/>
                <a:gd name="T16" fmla="*/ 17 w 60"/>
                <a:gd name="T17" fmla="*/ 27 h 28"/>
                <a:gd name="T18" fmla="*/ 9 w 60"/>
                <a:gd name="T19" fmla="*/ 27 h 28"/>
                <a:gd name="T20" fmla="*/ 0 w 60"/>
                <a:gd name="T21" fmla="*/ 26 h 28"/>
                <a:gd name="T22" fmla="*/ 9 w 60"/>
                <a:gd name="T23" fmla="*/ 27 h 28"/>
                <a:gd name="T24" fmla="*/ 18 w 60"/>
                <a:gd name="T25" fmla="*/ 28 h 28"/>
                <a:gd name="T26" fmla="*/ 29 w 60"/>
                <a:gd name="T27" fmla="*/ 27 h 28"/>
                <a:gd name="T28" fmla="*/ 40 w 60"/>
                <a:gd name="T29" fmla="*/ 25 h 28"/>
                <a:gd name="T30" fmla="*/ 45 w 60"/>
                <a:gd name="T31" fmla="*/ 22 h 28"/>
                <a:gd name="T32" fmla="*/ 50 w 60"/>
                <a:gd name="T33" fmla="*/ 20 h 28"/>
                <a:gd name="T34" fmla="*/ 54 w 60"/>
                <a:gd name="T35" fmla="*/ 17 h 28"/>
                <a:gd name="T36" fmla="*/ 57 w 60"/>
                <a:gd name="T37" fmla="*/ 12 h 28"/>
                <a:gd name="T38" fmla="*/ 59 w 60"/>
                <a:gd name="T39" fmla="*/ 6 h 28"/>
                <a:gd name="T40" fmla="*/ 60 w 60"/>
                <a:gd name="T41" fmla="*/ 0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28">
                  <a:moveTo>
                    <a:pt x="60" y="0"/>
                  </a:moveTo>
                  <a:lnTo>
                    <a:pt x="59" y="2"/>
                  </a:lnTo>
                  <a:lnTo>
                    <a:pt x="57" y="6"/>
                  </a:lnTo>
                  <a:lnTo>
                    <a:pt x="55" y="11"/>
                  </a:lnTo>
                  <a:lnTo>
                    <a:pt x="49" y="16"/>
                  </a:lnTo>
                  <a:lnTo>
                    <a:pt x="41" y="21"/>
                  </a:lnTo>
                  <a:lnTo>
                    <a:pt x="31" y="25"/>
                  </a:lnTo>
                  <a:lnTo>
                    <a:pt x="25" y="26"/>
                  </a:lnTo>
                  <a:lnTo>
                    <a:pt x="17" y="27"/>
                  </a:lnTo>
                  <a:lnTo>
                    <a:pt x="9" y="27"/>
                  </a:lnTo>
                  <a:lnTo>
                    <a:pt x="0" y="26"/>
                  </a:lnTo>
                  <a:lnTo>
                    <a:pt x="9" y="27"/>
                  </a:lnTo>
                  <a:lnTo>
                    <a:pt x="18" y="28"/>
                  </a:lnTo>
                  <a:lnTo>
                    <a:pt x="29" y="27"/>
                  </a:lnTo>
                  <a:lnTo>
                    <a:pt x="40" y="25"/>
                  </a:lnTo>
                  <a:lnTo>
                    <a:pt x="45" y="22"/>
                  </a:lnTo>
                  <a:lnTo>
                    <a:pt x="50" y="20"/>
                  </a:lnTo>
                  <a:lnTo>
                    <a:pt x="54" y="17"/>
                  </a:lnTo>
                  <a:lnTo>
                    <a:pt x="57" y="12"/>
                  </a:lnTo>
                  <a:lnTo>
                    <a:pt x="59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2" name="Freeform 706"/>
            <p:cNvSpPr>
              <a:spLocks/>
            </p:cNvSpPr>
            <p:nvPr/>
          </p:nvSpPr>
          <p:spPr bwMode="auto">
            <a:xfrm>
              <a:off x="4227" y="645"/>
              <a:ext cx="7" cy="8"/>
            </a:xfrm>
            <a:custGeom>
              <a:avLst/>
              <a:gdLst>
                <a:gd name="T0" fmla="*/ 6 w 7"/>
                <a:gd name="T1" fmla="*/ 4 h 8"/>
                <a:gd name="T2" fmla="*/ 5 w 7"/>
                <a:gd name="T3" fmla="*/ 2 h 8"/>
                <a:gd name="T4" fmla="*/ 4 w 7"/>
                <a:gd name="T5" fmla="*/ 0 h 8"/>
                <a:gd name="T6" fmla="*/ 0 w 7"/>
                <a:gd name="T7" fmla="*/ 0 h 8"/>
                <a:gd name="T8" fmla="*/ 4 w 7"/>
                <a:gd name="T9" fmla="*/ 4 h 8"/>
                <a:gd name="T10" fmla="*/ 6 w 7"/>
                <a:gd name="T11" fmla="*/ 6 h 8"/>
                <a:gd name="T12" fmla="*/ 7 w 7"/>
                <a:gd name="T13" fmla="*/ 8 h 8"/>
                <a:gd name="T14" fmla="*/ 7 w 7"/>
                <a:gd name="T15" fmla="*/ 6 h 8"/>
                <a:gd name="T16" fmla="*/ 6 w 7"/>
                <a:gd name="T17" fmla="*/ 4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8">
                  <a:moveTo>
                    <a:pt x="6" y="4"/>
                  </a:moveTo>
                  <a:lnTo>
                    <a:pt x="5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6" y="6"/>
                  </a:lnTo>
                  <a:lnTo>
                    <a:pt x="7" y="8"/>
                  </a:lnTo>
                  <a:lnTo>
                    <a:pt x="7" y="6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3" name="Freeform 707"/>
            <p:cNvSpPr>
              <a:spLocks/>
            </p:cNvSpPr>
            <p:nvPr/>
          </p:nvSpPr>
          <p:spPr bwMode="auto">
            <a:xfrm>
              <a:off x="4213" y="588"/>
              <a:ext cx="68" cy="122"/>
            </a:xfrm>
            <a:custGeom>
              <a:avLst/>
              <a:gdLst>
                <a:gd name="T0" fmla="*/ 0 w 68"/>
                <a:gd name="T1" fmla="*/ 119 h 122"/>
                <a:gd name="T2" fmla="*/ 10 w 68"/>
                <a:gd name="T3" fmla="*/ 120 h 122"/>
                <a:gd name="T4" fmla="*/ 18 w 68"/>
                <a:gd name="T5" fmla="*/ 122 h 122"/>
                <a:gd name="T6" fmla="*/ 26 w 68"/>
                <a:gd name="T7" fmla="*/ 122 h 122"/>
                <a:gd name="T8" fmla="*/ 32 w 68"/>
                <a:gd name="T9" fmla="*/ 120 h 122"/>
                <a:gd name="T10" fmla="*/ 38 w 68"/>
                <a:gd name="T11" fmla="*/ 118 h 122"/>
                <a:gd name="T12" fmla="*/ 44 w 68"/>
                <a:gd name="T13" fmla="*/ 116 h 122"/>
                <a:gd name="T14" fmla="*/ 49 w 68"/>
                <a:gd name="T15" fmla="*/ 112 h 122"/>
                <a:gd name="T16" fmla="*/ 53 w 68"/>
                <a:gd name="T17" fmla="*/ 109 h 122"/>
                <a:gd name="T18" fmla="*/ 57 w 68"/>
                <a:gd name="T19" fmla="*/ 106 h 122"/>
                <a:gd name="T20" fmla="*/ 59 w 68"/>
                <a:gd name="T21" fmla="*/ 101 h 122"/>
                <a:gd name="T22" fmla="*/ 63 w 68"/>
                <a:gd name="T23" fmla="*/ 91 h 122"/>
                <a:gd name="T24" fmla="*/ 67 w 68"/>
                <a:gd name="T25" fmla="*/ 79 h 122"/>
                <a:gd name="T26" fmla="*/ 68 w 68"/>
                <a:gd name="T27" fmla="*/ 68 h 122"/>
                <a:gd name="T28" fmla="*/ 68 w 68"/>
                <a:gd name="T29" fmla="*/ 56 h 122"/>
                <a:gd name="T30" fmla="*/ 67 w 68"/>
                <a:gd name="T31" fmla="*/ 44 h 122"/>
                <a:gd name="T32" fmla="*/ 63 w 68"/>
                <a:gd name="T33" fmla="*/ 23 h 122"/>
                <a:gd name="T34" fmla="*/ 60 w 68"/>
                <a:gd name="T35" fmla="*/ 8 h 122"/>
                <a:gd name="T36" fmla="*/ 59 w 68"/>
                <a:gd name="T37" fmla="*/ 2 h 122"/>
                <a:gd name="T38" fmla="*/ 53 w 68"/>
                <a:gd name="T39" fmla="*/ 2 h 122"/>
                <a:gd name="T40" fmla="*/ 44 w 68"/>
                <a:gd name="T41" fmla="*/ 1 h 122"/>
                <a:gd name="T42" fmla="*/ 31 w 68"/>
                <a:gd name="T43" fmla="*/ 0 h 122"/>
                <a:gd name="T44" fmla="*/ 24 w 68"/>
                <a:gd name="T45" fmla="*/ 0 h 122"/>
                <a:gd name="T46" fmla="*/ 41 w 68"/>
                <a:gd name="T47" fmla="*/ 9 h 122"/>
                <a:gd name="T48" fmla="*/ 47 w 68"/>
                <a:gd name="T49" fmla="*/ 12 h 122"/>
                <a:gd name="T50" fmla="*/ 52 w 68"/>
                <a:gd name="T51" fmla="*/ 14 h 122"/>
                <a:gd name="T52" fmla="*/ 55 w 68"/>
                <a:gd name="T53" fmla="*/ 17 h 122"/>
                <a:gd name="T54" fmla="*/ 58 w 68"/>
                <a:gd name="T55" fmla="*/ 21 h 122"/>
                <a:gd name="T56" fmla="*/ 58 w 68"/>
                <a:gd name="T57" fmla="*/ 25 h 122"/>
                <a:gd name="T58" fmla="*/ 58 w 68"/>
                <a:gd name="T59" fmla="*/ 26 h 122"/>
                <a:gd name="T60" fmla="*/ 57 w 68"/>
                <a:gd name="T61" fmla="*/ 31 h 122"/>
                <a:gd name="T62" fmla="*/ 57 w 68"/>
                <a:gd name="T63" fmla="*/ 33 h 122"/>
                <a:gd name="T64" fmla="*/ 59 w 68"/>
                <a:gd name="T65" fmla="*/ 36 h 122"/>
                <a:gd name="T66" fmla="*/ 60 w 68"/>
                <a:gd name="T67" fmla="*/ 36 h 122"/>
                <a:gd name="T68" fmla="*/ 61 w 68"/>
                <a:gd name="T69" fmla="*/ 37 h 122"/>
                <a:gd name="T70" fmla="*/ 61 w 68"/>
                <a:gd name="T71" fmla="*/ 40 h 122"/>
                <a:gd name="T72" fmla="*/ 60 w 68"/>
                <a:gd name="T73" fmla="*/ 45 h 122"/>
                <a:gd name="T74" fmla="*/ 58 w 68"/>
                <a:gd name="T75" fmla="*/ 49 h 122"/>
                <a:gd name="T76" fmla="*/ 58 w 68"/>
                <a:gd name="T77" fmla="*/ 53 h 122"/>
                <a:gd name="T78" fmla="*/ 59 w 68"/>
                <a:gd name="T79" fmla="*/ 55 h 122"/>
                <a:gd name="T80" fmla="*/ 58 w 68"/>
                <a:gd name="T81" fmla="*/ 60 h 122"/>
                <a:gd name="T82" fmla="*/ 57 w 68"/>
                <a:gd name="T83" fmla="*/ 63 h 122"/>
                <a:gd name="T84" fmla="*/ 53 w 68"/>
                <a:gd name="T85" fmla="*/ 67 h 122"/>
                <a:gd name="T86" fmla="*/ 54 w 68"/>
                <a:gd name="T87" fmla="*/ 69 h 122"/>
                <a:gd name="T88" fmla="*/ 54 w 68"/>
                <a:gd name="T89" fmla="*/ 73 h 122"/>
                <a:gd name="T90" fmla="*/ 54 w 68"/>
                <a:gd name="T91" fmla="*/ 78 h 122"/>
                <a:gd name="T92" fmla="*/ 55 w 68"/>
                <a:gd name="T93" fmla="*/ 80 h 122"/>
                <a:gd name="T94" fmla="*/ 57 w 68"/>
                <a:gd name="T95" fmla="*/ 85 h 122"/>
                <a:gd name="T96" fmla="*/ 58 w 68"/>
                <a:gd name="T97" fmla="*/ 91 h 122"/>
                <a:gd name="T98" fmla="*/ 57 w 68"/>
                <a:gd name="T99" fmla="*/ 93 h 122"/>
                <a:gd name="T100" fmla="*/ 53 w 68"/>
                <a:gd name="T101" fmla="*/ 96 h 122"/>
                <a:gd name="T102" fmla="*/ 43 w 68"/>
                <a:gd name="T103" fmla="*/ 104 h 122"/>
                <a:gd name="T104" fmla="*/ 29 w 68"/>
                <a:gd name="T105" fmla="*/ 112 h 122"/>
                <a:gd name="T106" fmla="*/ 22 w 68"/>
                <a:gd name="T107" fmla="*/ 115 h 122"/>
                <a:gd name="T108" fmla="*/ 13 w 68"/>
                <a:gd name="T109" fmla="*/ 118 h 122"/>
                <a:gd name="T110" fmla="*/ 0 w 68"/>
                <a:gd name="T111" fmla="*/ 119 h 1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8" h="122">
                  <a:moveTo>
                    <a:pt x="0" y="119"/>
                  </a:moveTo>
                  <a:lnTo>
                    <a:pt x="10" y="120"/>
                  </a:lnTo>
                  <a:lnTo>
                    <a:pt x="18" y="122"/>
                  </a:lnTo>
                  <a:lnTo>
                    <a:pt x="26" y="122"/>
                  </a:lnTo>
                  <a:lnTo>
                    <a:pt x="32" y="120"/>
                  </a:lnTo>
                  <a:lnTo>
                    <a:pt x="38" y="118"/>
                  </a:lnTo>
                  <a:lnTo>
                    <a:pt x="44" y="116"/>
                  </a:lnTo>
                  <a:lnTo>
                    <a:pt x="49" y="112"/>
                  </a:lnTo>
                  <a:lnTo>
                    <a:pt x="53" y="109"/>
                  </a:lnTo>
                  <a:lnTo>
                    <a:pt x="57" y="106"/>
                  </a:lnTo>
                  <a:lnTo>
                    <a:pt x="59" y="101"/>
                  </a:lnTo>
                  <a:lnTo>
                    <a:pt x="63" y="91"/>
                  </a:lnTo>
                  <a:lnTo>
                    <a:pt x="67" y="79"/>
                  </a:lnTo>
                  <a:lnTo>
                    <a:pt x="68" y="68"/>
                  </a:lnTo>
                  <a:lnTo>
                    <a:pt x="68" y="56"/>
                  </a:lnTo>
                  <a:lnTo>
                    <a:pt x="67" y="44"/>
                  </a:lnTo>
                  <a:lnTo>
                    <a:pt x="63" y="23"/>
                  </a:lnTo>
                  <a:lnTo>
                    <a:pt x="60" y="8"/>
                  </a:lnTo>
                  <a:lnTo>
                    <a:pt x="59" y="2"/>
                  </a:lnTo>
                  <a:lnTo>
                    <a:pt x="53" y="2"/>
                  </a:lnTo>
                  <a:lnTo>
                    <a:pt x="44" y="1"/>
                  </a:lnTo>
                  <a:lnTo>
                    <a:pt x="31" y="0"/>
                  </a:lnTo>
                  <a:lnTo>
                    <a:pt x="24" y="0"/>
                  </a:lnTo>
                  <a:lnTo>
                    <a:pt x="41" y="9"/>
                  </a:lnTo>
                  <a:lnTo>
                    <a:pt x="47" y="12"/>
                  </a:lnTo>
                  <a:lnTo>
                    <a:pt x="52" y="14"/>
                  </a:lnTo>
                  <a:lnTo>
                    <a:pt x="55" y="17"/>
                  </a:lnTo>
                  <a:lnTo>
                    <a:pt x="58" y="21"/>
                  </a:lnTo>
                  <a:lnTo>
                    <a:pt x="58" y="25"/>
                  </a:lnTo>
                  <a:lnTo>
                    <a:pt x="58" y="26"/>
                  </a:lnTo>
                  <a:lnTo>
                    <a:pt x="57" y="31"/>
                  </a:lnTo>
                  <a:lnTo>
                    <a:pt x="57" y="33"/>
                  </a:lnTo>
                  <a:lnTo>
                    <a:pt x="59" y="36"/>
                  </a:lnTo>
                  <a:lnTo>
                    <a:pt x="60" y="36"/>
                  </a:lnTo>
                  <a:lnTo>
                    <a:pt x="61" y="37"/>
                  </a:lnTo>
                  <a:lnTo>
                    <a:pt x="61" y="40"/>
                  </a:lnTo>
                  <a:lnTo>
                    <a:pt x="60" y="45"/>
                  </a:lnTo>
                  <a:lnTo>
                    <a:pt x="58" y="49"/>
                  </a:lnTo>
                  <a:lnTo>
                    <a:pt x="58" y="53"/>
                  </a:lnTo>
                  <a:lnTo>
                    <a:pt x="59" y="55"/>
                  </a:lnTo>
                  <a:lnTo>
                    <a:pt x="58" y="60"/>
                  </a:lnTo>
                  <a:lnTo>
                    <a:pt x="57" y="63"/>
                  </a:lnTo>
                  <a:lnTo>
                    <a:pt x="53" y="67"/>
                  </a:lnTo>
                  <a:lnTo>
                    <a:pt x="54" y="69"/>
                  </a:lnTo>
                  <a:lnTo>
                    <a:pt x="54" y="73"/>
                  </a:lnTo>
                  <a:lnTo>
                    <a:pt x="54" y="78"/>
                  </a:lnTo>
                  <a:lnTo>
                    <a:pt x="55" y="80"/>
                  </a:lnTo>
                  <a:lnTo>
                    <a:pt x="57" y="85"/>
                  </a:lnTo>
                  <a:lnTo>
                    <a:pt x="58" y="91"/>
                  </a:lnTo>
                  <a:lnTo>
                    <a:pt x="57" y="93"/>
                  </a:lnTo>
                  <a:lnTo>
                    <a:pt x="53" y="96"/>
                  </a:lnTo>
                  <a:lnTo>
                    <a:pt x="43" y="104"/>
                  </a:lnTo>
                  <a:lnTo>
                    <a:pt x="29" y="112"/>
                  </a:lnTo>
                  <a:lnTo>
                    <a:pt x="22" y="115"/>
                  </a:lnTo>
                  <a:lnTo>
                    <a:pt x="13" y="118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4" name="Freeform 708"/>
            <p:cNvSpPr>
              <a:spLocks/>
            </p:cNvSpPr>
            <p:nvPr/>
          </p:nvSpPr>
          <p:spPr bwMode="auto">
            <a:xfrm>
              <a:off x="4174" y="611"/>
              <a:ext cx="27" cy="97"/>
            </a:xfrm>
            <a:custGeom>
              <a:avLst/>
              <a:gdLst>
                <a:gd name="T0" fmla="*/ 27 w 27"/>
                <a:gd name="T1" fmla="*/ 97 h 97"/>
                <a:gd name="T2" fmla="*/ 23 w 27"/>
                <a:gd name="T3" fmla="*/ 89 h 97"/>
                <a:gd name="T4" fmla="*/ 20 w 27"/>
                <a:gd name="T5" fmla="*/ 81 h 97"/>
                <a:gd name="T6" fmla="*/ 18 w 27"/>
                <a:gd name="T7" fmla="*/ 70 h 97"/>
                <a:gd name="T8" fmla="*/ 16 w 27"/>
                <a:gd name="T9" fmla="*/ 64 h 97"/>
                <a:gd name="T10" fmla="*/ 15 w 27"/>
                <a:gd name="T11" fmla="*/ 61 h 97"/>
                <a:gd name="T12" fmla="*/ 12 w 27"/>
                <a:gd name="T13" fmla="*/ 56 h 97"/>
                <a:gd name="T14" fmla="*/ 10 w 27"/>
                <a:gd name="T15" fmla="*/ 54 h 97"/>
                <a:gd name="T16" fmla="*/ 7 w 27"/>
                <a:gd name="T17" fmla="*/ 52 h 97"/>
                <a:gd name="T18" fmla="*/ 7 w 27"/>
                <a:gd name="T19" fmla="*/ 49 h 97"/>
                <a:gd name="T20" fmla="*/ 7 w 27"/>
                <a:gd name="T21" fmla="*/ 46 h 97"/>
                <a:gd name="T22" fmla="*/ 11 w 27"/>
                <a:gd name="T23" fmla="*/ 38 h 97"/>
                <a:gd name="T24" fmla="*/ 13 w 27"/>
                <a:gd name="T25" fmla="*/ 31 h 97"/>
                <a:gd name="T26" fmla="*/ 13 w 27"/>
                <a:gd name="T27" fmla="*/ 29 h 97"/>
                <a:gd name="T28" fmla="*/ 13 w 27"/>
                <a:gd name="T29" fmla="*/ 26 h 97"/>
                <a:gd name="T30" fmla="*/ 12 w 27"/>
                <a:gd name="T31" fmla="*/ 25 h 97"/>
                <a:gd name="T32" fmla="*/ 12 w 27"/>
                <a:gd name="T33" fmla="*/ 22 h 97"/>
                <a:gd name="T34" fmla="*/ 13 w 27"/>
                <a:gd name="T35" fmla="*/ 13 h 97"/>
                <a:gd name="T36" fmla="*/ 15 w 27"/>
                <a:gd name="T37" fmla="*/ 0 h 97"/>
                <a:gd name="T38" fmla="*/ 0 w 27"/>
                <a:gd name="T39" fmla="*/ 47 h 97"/>
                <a:gd name="T40" fmla="*/ 3 w 27"/>
                <a:gd name="T41" fmla="*/ 50 h 97"/>
                <a:gd name="T42" fmla="*/ 4 w 27"/>
                <a:gd name="T43" fmla="*/ 57 h 97"/>
                <a:gd name="T44" fmla="*/ 6 w 27"/>
                <a:gd name="T45" fmla="*/ 65 h 97"/>
                <a:gd name="T46" fmla="*/ 8 w 27"/>
                <a:gd name="T47" fmla="*/ 76 h 97"/>
                <a:gd name="T48" fmla="*/ 12 w 27"/>
                <a:gd name="T49" fmla="*/ 84 h 97"/>
                <a:gd name="T50" fmla="*/ 15 w 27"/>
                <a:gd name="T51" fmla="*/ 89 h 97"/>
                <a:gd name="T52" fmla="*/ 19 w 27"/>
                <a:gd name="T53" fmla="*/ 93 h 97"/>
                <a:gd name="T54" fmla="*/ 22 w 27"/>
                <a:gd name="T55" fmla="*/ 95 h 97"/>
                <a:gd name="T56" fmla="*/ 25 w 27"/>
                <a:gd name="T57" fmla="*/ 97 h 97"/>
                <a:gd name="T58" fmla="*/ 27 w 27"/>
                <a:gd name="T59" fmla="*/ 97 h 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7" h="97">
                  <a:moveTo>
                    <a:pt x="27" y="97"/>
                  </a:moveTo>
                  <a:lnTo>
                    <a:pt x="23" y="89"/>
                  </a:lnTo>
                  <a:lnTo>
                    <a:pt x="20" y="81"/>
                  </a:lnTo>
                  <a:lnTo>
                    <a:pt x="18" y="70"/>
                  </a:lnTo>
                  <a:lnTo>
                    <a:pt x="16" y="64"/>
                  </a:lnTo>
                  <a:lnTo>
                    <a:pt x="15" y="61"/>
                  </a:lnTo>
                  <a:lnTo>
                    <a:pt x="12" y="56"/>
                  </a:lnTo>
                  <a:lnTo>
                    <a:pt x="10" y="54"/>
                  </a:lnTo>
                  <a:lnTo>
                    <a:pt x="7" y="52"/>
                  </a:lnTo>
                  <a:lnTo>
                    <a:pt x="7" y="49"/>
                  </a:lnTo>
                  <a:lnTo>
                    <a:pt x="7" y="46"/>
                  </a:lnTo>
                  <a:lnTo>
                    <a:pt x="11" y="38"/>
                  </a:lnTo>
                  <a:lnTo>
                    <a:pt x="13" y="31"/>
                  </a:lnTo>
                  <a:lnTo>
                    <a:pt x="13" y="29"/>
                  </a:lnTo>
                  <a:lnTo>
                    <a:pt x="13" y="26"/>
                  </a:lnTo>
                  <a:lnTo>
                    <a:pt x="12" y="25"/>
                  </a:lnTo>
                  <a:lnTo>
                    <a:pt x="12" y="22"/>
                  </a:lnTo>
                  <a:lnTo>
                    <a:pt x="13" y="13"/>
                  </a:lnTo>
                  <a:lnTo>
                    <a:pt x="15" y="0"/>
                  </a:lnTo>
                  <a:lnTo>
                    <a:pt x="0" y="47"/>
                  </a:lnTo>
                  <a:lnTo>
                    <a:pt x="3" y="50"/>
                  </a:lnTo>
                  <a:lnTo>
                    <a:pt x="4" y="57"/>
                  </a:lnTo>
                  <a:lnTo>
                    <a:pt x="6" y="65"/>
                  </a:lnTo>
                  <a:lnTo>
                    <a:pt x="8" y="76"/>
                  </a:lnTo>
                  <a:lnTo>
                    <a:pt x="12" y="84"/>
                  </a:lnTo>
                  <a:lnTo>
                    <a:pt x="15" y="89"/>
                  </a:lnTo>
                  <a:lnTo>
                    <a:pt x="19" y="93"/>
                  </a:lnTo>
                  <a:lnTo>
                    <a:pt x="22" y="95"/>
                  </a:lnTo>
                  <a:lnTo>
                    <a:pt x="25" y="97"/>
                  </a:lnTo>
                  <a:lnTo>
                    <a:pt x="27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5" name="Freeform 709"/>
            <p:cNvSpPr>
              <a:spLocks/>
            </p:cNvSpPr>
            <p:nvPr/>
          </p:nvSpPr>
          <p:spPr bwMode="auto">
            <a:xfrm>
              <a:off x="4192" y="550"/>
              <a:ext cx="100" cy="50"/>
            </a:xfrm>
            <a:custGeom>
              <a:avLst/>
              <a:gdLst>
                <a:gd name="T0" fmla="*/ 10 w 100"/>
                <a:gd name="T1" fmla="*/ 26 h 50"/>
                <a:gd name="T2" fmla="*/ 7 w 100"/>
                <a:gd name="T3" fmla="*/ 28 h 50"/>
                <a:gd name="T4" fmla="*/ 4 w 100"/>
                <a:gd name="T5" fmla="*/ 32 h 50"/>
                <a:gd name="T6" fmla="*/ 1 w 100"/>
                <a:gd name="T7" fmla="*/ 40 h 50"/>
                <a:gd name="T8" fmla="*/ 0 w 100"/>
                <a:gd name="T9" fmla="*/ 47 h 50"/>
                <a:gd name="T10" fmla="*/ 0 w 100"/>
                <a:gd name="T11" fmla="*/ 50 h 50"/>
                <a:gd name="T12" fmla="*/ 2 w 100"/>
                <a:gd name="T13" fmla="*/ 45 h 50"/>
                <a:gd name="T14" fmla="*/ 5 w 100"/>
                <a:gd name="T15" fmla="*/ 40 h 50"/>
                <a:gd name="T16" fmla="*/ 9 w 100"/>
                <a:gd name="T17" fmla="*/ 36 h 50"/>
                <a:gd name="T18" fmla="*/ 13 w 100"/>
                <a:gd name="T19" fmla="*/ 32 h 50"/>
                <a:gd name="T20" fmla="*/ 24 w 100"/>
                <a:gd name="T21" fmla="*/ 26 h 50"/>
                <a:gd name="T22" fmla="*/ 35 w 100"/>
                <a:gd name="T23" fmla="*/ 21 h 50"/>
                <a:gd name="T24" fmla="*/ 45 w 100"/>
                <a:gd name="T25" fmla="*/ 16 h 50"/>
                <a:gd name="T26" fmla="*/ 56 w 100"/>
                <a:gd name="T27" fmla="*/ 14 h 50"/>
                <a:gd name="T28" fmla="*/ 64 w 100"/>
                <a:gd name="T29" fmla="*/ 12 h 50"/>
                <a:gd name="T30" fmla="*/ 71 w 100"/>
                <a:gd name="T31" fmla="*/ 12 h 50"/>
                <a:gd name="T32" fmla="*/ 75 w 100"/>
                <a:gd name="T33" fmla="*/ 13 h 50"/>
                <a:gd name="T34" fmla="*/ 80 w 100"/>
                <a:gd name="T35" fmla="*/ 15 h 50"/>
                <a:gd name="T36" fmla="*/ 83 w 100"/>
                <a:gd name="T37" fmla="*/ 18 h 50"/>
                <a:gd name="T38" fmla="*/ 88 w 100"/>
                <a:gd name="T39" fmla="*/ 24 h 50"/>
                <a:gd name="T40" fmla="*/ 90 w 100"/>
                <a:gd name="T41" fmla="*/ 27 h 50"/>
                <a:gd name="T42" fmla="*/ 96 w 100"/>
                <a:gd name="T43" fmla="*/ 24 h 50"/>
                <a:gd name="T44" fmla="*/ 99 w 100"/>
                <a:gd name="T45" fmla="*/ 23 h 50"/>
                <a:gd name="T46" fmla="*/ 100 w 100"/>
                <a:gd name="T47" fmla="*/ 21 h 50"/>
                <a:gd name="T48" fmla="*/ 100 w 100"/>
                <a:gd name="T49" fmla="*/ 19 h 50"/>
                <a:gd name="T50" fmla="*/ 99 w 100"/>
                <a:gd name="T51" fmla="*/ 16 h 50"/>
                <a:gd name="T52" fmla="*/ 97 w 100"/>
                <a:gd name="T53" fmla="*/ 14 h 50"/>
                <a:gd name="T54" fmla="*/ 90 w 100"/>
                <a:gd name="T55" fmla="*/ 9 h 50"/>
                <a:gd name="T56" fmla="*/ 81 w 100"/>
                <a:gd name="T57" fmla="*/ 6 h 50"/>
                <a:gd name="T58" fmla="*/ 73 w 100"/>
                <a:gd name="T59" fmla="*/ 3 h 50"/>
                <a:gd name="T60" fmla="*/ 64 w 100"/>
                <a:gd name="T61" fmla="*/ 0 h 50"/>
                <a:gd name="T62" fmla="*/ 59 w 100"/>
                <a:gd name="T63" fmla="*/ 0 h 50"/>
                <a:gd name="T64" fmla="*/ 52 w 100"/>
                <a:gd name="T65" fmla="*/ 3 h 50"/>
                <a:gd name="T66" fmla="*/ 34 w 100"/>
                <a:gd name="T67" fmla="*/ 12 h 50"/>
                <a:gd name="T68" fmla="*/ 10 w 100"/>
                <a:gd name="T69" fmla="*/ 26 h 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" h="50">
                  <a:moveTo>
                    <a:pt x="10" y="26"/>
                  </a:moveTo>
                  <a:lnTo>
                    <a:pt x="7" y="28"/>
                  </a:lnTo>
                  <a:lnTo>
                    <a:pt x="4" y="32"/>
                  </a:lnTo>
                  <a:lnTo>
                    <a:pt x="1" y="40"/>
                  </a:lnTo>
                  <a:lnTo>
                    <a:pt x="0" y="47"/>
                  </a:lnTo>
                  <a:lnTo>
                    <a:pt x="0" y="50"/>
                  </a:lnTo>
                  <a:lnTo>
                    <a:pt x="2" y="45"/>
                  </a:lnTo>
                  <a:lnTo>
                    <a:pt x="5" y="40"/>
                  </a:lnTo>
                  <a:lnTo>
                    <a:pt x="9" y="36"/>
                  </a:lnTo>
                  <a:lnTo>
                    <a:pt x="13" y="32"/>
                  </a:lnTo>
                  <a:lnTo>
                    <a:pt x="24" y="26"/>
                  </a:lnTo>
                  <a:lnTo>
                    <a:pt x="35" y="21"/>
                  </a:lnTo>
                  <a:lnTo>
                    <a:pt x="45" y="16"/>
                  </a:lnTo>
                  <a:lnTo>
                    <a:pt x="56" y="14"/>
                  </a:lnTo>
                  <a:lnTo>
                    <a:pt x="64" y="12"/>
                  </a:lnTo>
                  <a:lnTo>
                    <a:pt x="71" y="12"/>
                  </a:lnTo>
                  <a:lnTo>
                    <a:pt x="75" y="13"/>
                  </a:lnTo>
                  <a:lnTo>
                    <a:pt x="80" y="15"/>
                  </a:lnTo>
                  <a:lnTo>
                    <a:pt x="83" y="18"/>
                  </a:lnTo>
                  <a:lnTo>
                    <a:pt x="88" y="24"/>
                  </a:lnTo>
                  <a:lnTo>
                    <a:pt x="90" y="27"/>
                  </a:lnTo>
                  <a:lnTo>
                    <a:pt x="96" y="24"/>
                  </a:lnTo>
                  <a:lnTo>
                    <a:pt x="99" y="23"/>
                  </a:lnTo>
                  <a:lnTo>
                    <a:pt x="100" y="21"/>
                  </a:lnTo>
                  <a:lnTo>
                    <a:pt x="100" y="19"/>
                  </a:lnTo>
                  <a:lnTo>
                    <a:pt x="99" y="16"/>
                  </a:lnTo>
                  <a:lnTo>
                    <a:pt x="97" y="14"/>
                  </a:lnTo>
                  <a:lnTo>
                    <a:pt x="90" y="9"/>
                  </a:lnTo>
                  <a:lnTo>
                    <a:pt x="81" y="6"/>
                  </a:lnTo>
                  <a:lnTo>
                    <a:pt x="73" y="3"/>
                  </a:lnTo>
                  <a:lnTo>
                    <a:pt x="64" y="0"/>
                  </a:lnTo>
                  <a:lnTo>
                    <a:pt x="59" y="0"/>
                  </a:lnTo>
                  <a:lnTo>
                    <a:pt x="52" y="3"/>
                  </a:lnTo>
                  <a:lnTo>
                    <a:pt x="34" y="12"/>
                  </a:lnTo>
                  <a:lnTo>
                    <a:pt x="1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6" name="Freeform 710"/>
            <p:cNvSpPr>
              <a:spLocks/>
            </p:cNvSpPr>
            <p:nvPr/>
          </p:nvSpPr>
          <p:spPr bwMode="auto">
            <a:xfrm>
              <a:off x="4162" y="721"/>
              <a:ext cx="108" cy="44"/>
            </a:xfrm>
            <a:custGeom>
              <a:avLst/>
              <a:gdLst>
                <a:gd name="T0" fmla="*/ 73 w 108"/>
                <a:gd name="T1" fmla="*/ 14 h 44"/>
                <a:gd name="T2" fmla="*/ 72 w 108"/>
                <a:gd name="T3" fmla="*/ 20 h 44"/>
                <a:gd name="T4" fmla="*/ 70 w 108"/>
                <a:gd name="T5" fmla="*/ 25 h 44"/>
                <a:gd name="T6" fmla="*/ 67 w 108"/>
                <a:gd name="T7" fmla="*/ 31 h 44"/>
                <a:gd name="T8" fmla="*/ 65 w 108"/>
                <a:gd name="T9" fmla="*/ 32 h 44"/>
                <a:gd name="T10" fmla="*/ 63 w 108"/>
                <a:gd name="T11" fmla="*/ 32 h 44"/>
                <a:gd name="T12" fmla="*/ 56 w 108"/>
                <a:gd name="T13" fmla="*/ 31 h 44"/>
                <a:gd name="T14" fmla="*/ 47 w 108"/>
                <a:gd name="T15" fmla="*/ 30 h 44"/>
                <a:gd name="T16" fmla="*/ 42 w 108"/>
                <a:gd name="T17" fmla="*/ 29 h 44"/>
                <a:gd name="T18" fmla="*/ 38 w 108"/>
                <a:gd name="T19" fmla="*/ 30 h 44"/>
                <a:gd name="T20" fmla="*/ 26 w 108"/>
                <a:gd name="T21" fmla="*/ 31 h 44"/>
                <a:gd name="T22" fmla="*/ 15 w 108"/>
                <a:gd name="T23" fmla="*/ 31 h 44"/>
                <a:gd name="T24" fmla="*/ 0 w 108"/>
                <a:gd name="T25" fmla="*/ 31 h 44"/>
                <a:gd name="T26" fmla="*/ 14 w 108"/>
                <a:gd name="T27" fmla="*/ 33 h 44"/>
                <a:gd name="T28" fmla="*/ 28 w 108"/>
                <a:gd name="T29" fmla="*/ 36 h 44"/>
                <a:gd name="T30" fmla="*/ 46 w 108"/>
                <a:gd name="T31" fmla="*/ 37 h 44"/>
                <a:gd name="T32" fmla="*/ 49 w 108"/>
                <a:gd name="T33" fmla="*/ 41 h 44"/>
                <a:gd name="T34" fmla="*/ 54 w 108"/>
                <a:gd name="T35" fmla="*/ 42 h 44"/>
                <a:gd name="T36" fmla="*/ 56 w 108"/>
                <a:gd name="T37" fmla="*/ 44 h 44"/>
                <a:gd name="T38" fmla="*/ 59 w 108"/>
                <a:gd name="T39" fmla="*/ 44 h 44"/>
                <a:gd name="T40" fmla="*/ 64 w 108"/>
                <a:gd name="T41" fmla="*/ 41 h 44"/>
                <a:gd name="T42" fmla="*/ 65 w 108"/>
                <a:gd name="T43" fmla="*/ 40 h 44"/>
                <a:gd name="T44" fmla="*/ 73 w 108"/>
                <a:gd name="T45" fmla="*/ 37 h 44"/>
                <a:gd name="T46" fmla="*/ 78 w 108"/>
                <a:gd name="T47" fmla="*/ 34 h 44"/>
                <a:gd name="T48" fmla="*/ 82 w 108"/>
                <a:gd name="T49" fmla="*/ 31 h 44"/>
                <a:gd name="T50" fmla="*/ 85 w 108"/>
                <a:gd name="T51" fmla="*/ 29 h 44"/>
                <a:gd name="T52" fmla="*/ 88 w 108"/>
                <a:gd name="T53" fmla="*/ 24 h 44"/>
                <a:gd name="T54" fmla="*/ 88 w 108"/>
                <a:gd name="T55" fmla="*/ 22 h 44"/>
                <a:gd name="T56" fmla="*/ 95 w 108"/>
                <a:gd name="T57" fmla="*/ 20 h 44"/>
                <a:gd name="T58" fmla="*/ 100 w 108"/>
                <a:gd name="T59" fmla="*/ 15 h 44"/>
                <a:gd name="T60" fmla="*/ 103 w 108"/>
                <a:gd name="T61" fmla="*/ 11 h 44"/>
                <a:gd name="T62" fmla="*/ 105 w 108"/>
                <a:gd name="T63" fmla="*/ 8 h 44"/>
                <a:gd name="T64" fmla="*/ 108 w 108"/>
                <a:gd name="T65" fmla="*/ 2 h 44"/>
                <a:gd name="T66" fmla="*/ 108 w 108"/>
                <a:gd name="T67" fmla="*/ 0 h 44"/>
                <a:gd name="T68" fmla="*/ 103 w 108"/>
                <a:gd name="T69" fmla="*/ 7 h 44"/>
                <a:gd name="T70" fmla="*/ 98 w 108"/>
                <a:gd name="T71" fmla="*/ 11 h 44"/>
                <a:gd name="T72" fmla="*/ 93 w 108"/>
                <a:gd name="T73" fmla="*/ 14 h 44"/>
                <a:gd name="T74" fmla="*/ 87 w 108"/>
                <a:gd name="T75" fmla="*/ 15 h 44"/>
                <a:gd name="T76" fmla="*/ 81 w 108"/>
                <a:gd name="T77" fmla="*/ 15 h 44"/>
                <a:gd name="T78" fmla="*/ 77 w 108"/>
                <a:gd name="T79" fmla="*/ 15 h 44"/>
                <a:gd name="T80" fmla="*/ 73 w 108"/>
                <a:gd name="T81" fmla="*/ 14 h 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4">
                  <a:moveTo>
                    <a:pt x="73" y="14"/>
                  </a:moveTo>
                  <a:lnTo>
                    <a:pt x="72" y="20"/>
                  </a:lnTo>
                  <a:lnTo>
                    <a:pt x="70" y="25"/>
                  </a:lnTo>
                  <a:lnTo>
                    <a:pt x="67" y="31"/>
                  </a:lnTo>
                  <a:lnTo>
                    <a:pt x="65" y="32"/>
                  </a:lnTo>
                  <a:lnTo>
                    <a:pt x="63" y="32"/>
                  </a:lnTo>
                  <a:lnTo>
                    <a:pt x="56" y="31"/>
                  </a:lnTo>
                  <a:lnTo>
                    <a:pt x="47" y="30"/>
                  </a:lnTo>
                  <a:lnTo>
                    <a:pt x="42" y="29"/>
                  </a:lnTo>
                  <a:lnTo>
                    <a:pt x="38" y="30"/>
                  </a:lnTo>
                  <a:lnTo>
                    <a:pt x="26" y="31"/>
                  </a:lnTo>
                  <a:lnTo>
                    <a:pt x="15" y="31"/>
                  </a:lnTo>
                  <a:lnTo>
                    <a:pt x="0" y="31"/>
                  </a:lnTo>
                  <a:lnTo>
                    <a:pt x="14" y="33"/>
                  </a:lnTo>
                  <a:lnTo>
                    <a:pt x="28" y="36"/>
                  </a:lnTo>
                  <a:lnTo>
                    <a:pt x="46" y="37"/>
                  </a:lnTo>
                  <a:lnTo>
                    <a:pt x="49" y="41"/>
                  </a:lnTo>
                  <a:lnTo>
                    <a:pt x="54" y="42"/>
                  </a:lnTo>
                  <a:lnTo>
                    <a:pt x="56" y="44"/>
                  </a:lnTo>
                  <a:lnTo>
                    <a:pt x="59" y="44"/>
                  </a:lnTo>
                  <a:lnTo>
                    <a:pt x="64" y="41"/>
                  </a:lnTo>
                  <a:lnTo>
                    <a:pt x="65" y="40"/>
                  </a:lnTo>
                  <a:lnTo>
                    <a:pt x="73" y="37"/>
                  </a:lnTo>
                  <a:lnTo>
                    <a:pt x="78" y="34"/>
                  </a:lnTo>
                  <a:lnTo>
                    <a:pt x="82" y="31"/>
                  </a:lnTo>
                  <a:lnTo>
                    <a:pt x="85" y="29"/>
                  </a:lnTo>
                  <a:lnTo>
                    <a:pt x="88" y="24"/>
                  </a:lnTo>
                  <a:lnTo>
                    <a:pt x="88" y="22"/>
                  </a:lnTo>
                  <a:lnTo>
                    <a:pt x="95" y="20"/>
                  </a:lnTo>
                  <a:lnTo>
                    <a:pt x="100" y="15"/>
                  </a:lnTo>
                  <a:lnTo>
                    <a:pt x="103" y="11"/>
                  </a:lnTo>
                  <a:lnTo>
                    <a:pt x="105" y="8"/>
                  </a:lnTo>
                  <a:lnTo>
                    <a:pt x="108" y="2"/>
                  </a:lnTo>
                  <a:lnTo>
                    <a:pt x="108" y="0"/>
                  </a:lnTo>
                  <a:lnTo>
                    <a:pt x="103" y="7"/>
                  </a:lnTo>
                  <a:lnTo>
                    <a:pt x="98" y="11"/>
                  </a:lnTo>
                  <a:lnTo>
                    <a:pt x="93" y="14"/>
                  </a:lnTo>
                  <a:lnTo>
                    <a:pt x="87" y="15"/>
                  </a:lnTo>
                  <a:lnTo>
                    <a:pt x="81" y="15"/>
                  </a:lnTo>
                  <a:lnTo>
                    <a:pt x="77" y="15"/>
                  </a:lnTo>
                  <a:lnTo>
                    <a:pt x="73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7" name="Freeform 711"/>
            <p:cNvSpPr>
              <a:spLocks/>
            </p:cNvSpPr>
            <p:nvPr/>
          </p:nvSpPr>
          <p:spPr bwMode="auto">
            <a:xfrm>
              <a:off x="4074" y="578"/>
              <a:ext cx="112" cy="190"/>
            </a:xfrm>
            <a:custGeom>
              <a:avLst/>
              <a:gdLst>
                <a:gd name="T0" fmla="*/ 112 w 112"/>
                <a:gd name="T1" fmla="*/ 188 h 190"/>
                <a:gd name="T2" fmla="*/ 100 w 112"/>
                <a:gd name="T3" fmla="*/ 188 h 190"/>
                <a:gd name="T4" fmla="*/ 90 w 112"/>
                <a:gd name="T5" fmla="*/ 187 h 190"/>
                <a:gd name="T6" fmla="*/ 81 w 112"/>
                <a:gd name="T7" fmla="*/ 184 h 190"/>
                <a:gd name="T8" fmla="*/ 72 w 112"/>
                <a:gd name="T9" fmla="*/ 181 h 190"/>
                <a:gd name="T10" fmla="*/ 64 w 112"/>
                <a:gd name="T11" fmla="*/ 177 h 190"/>
                <a:gd name="T12" fmla="*/ 56 w 112"/>
                <a:gd name="T13" fmla="*/ 174 h 190"/>
                <a:gd name="T14" fmla="*/ 42 w 112"/>
                <a:gd name="T15" fmla="*/ 165 h 190"/>
                <a:gd name="T16" fmla="*/ 31 w 112"/>
                <a:gd name="T17" fmla="*/ 156 h 190"/>
                <a:gd name="T18" fmla="*/ 23 w 112"/>
                <a:gd name="T19" fmla="*/ 146 h 190"/>
                <a:gd name="T20" fmla="*/ 17 w 112"/>
                <a:gd name="T21" fmla="*/ 140 h 190"/>
                <a:gd name="T22" fmla="*/ 15 w 112"/>
                <a:gd name="T23" fmla="*/ 134 h 190"/>
                <a:gd name="T24" fmla="*/ 27 w 112"/>
                <a:gd name="T25" fmla="*/ 51 h 190"/>
                <a:gd name="T26" fmla="*/ 29 w 112"/>
                <a:gd name="T27" fmla="*/ 42 h 190"/>
                <a:gd name="T28" fmla="*/ 33 w 112"/>
                <a:gd name="T29" fmla="*/ 22 h 190"/>
                <a:gd name="T30" fmla="*/ 34 w 112"/>
                <a:gd name="T31" fmla="*/ 11 h 190"/>
                <a:gd name="T32" fmla="*/ 33 w 112"/>
                <a:gd name="T33" fmla="*/ 4 h 190"/>
                <a:gd name="T34" fmla="*/ 33 w 112"/>
                <a:gd name="T35" fmla="*/ 2 h 190"/>
                <a:gd name="T36" fmla="*/ 32 w 112"/>
                <a:gd name="T37" fmla="*/ 0 h 190"/>
                <a:gd name="T38" fmla="*/ 31 w 112"/>
                <a:gd name="T39" fmla="*/ 1 h 190"/>
                <a:gd name="T40" fmla="*/ 28 w 112"/>
                <a:gd name="T41" fmla="*/ 2 h 190"/>
                <a:gd name="T42" fmla="*/ 19 w 112"/>
                <a:gd name="T43" fmla="*/ 65 h 190"/>
                <a:gd name="T44" fmla="*/ 9 w 112"/>
                <a:gd name="T45" fmla="*/ 94 h 190"/>
                <a:gd name="T46" fmla="*/ 2 w 112"/>
                <a:gd name="T47" fmla="*/ 117 h 190"/>
                <a:gd name="T48" fmla="*/ 0 w 112"/>
                <a:gd name="T49" fmla="*/ 126 h 190"/>
                <a:gd name="T50" fmla="*/ 0 w 112"/>
                <a:gd name="T51" fmla="*/ 132 h 190"/>
                <a:gd name="T52" fmla="*/ 0 w 112"/>
                <a:gd name="T53" fmla="*/ 136 h 190"/>
                <a:gd name="T54" fmla="*/ 1 w 112"/>
                <a:gd name="T55" fmla="*/ 140 h 190"/>
                <a:gd name="T56" fmla="*/ 4 w 112"/>
                <a:gd name="T57" fmla="*/ 146 h 190"/>
                <a:gd name="T58" fmla="*/ 8 w 112"/>
                <a:gd name="T59" fmla="*/ 152 h 190"/>
                <a:gd name="T60" fmla="*/ 9 w 112"/>
                <a:gd name="T61" fmla="*/ 153 h 190"/>
                <a:gd name="T62" fmla="*/ 19 w 112"/>
                <a:gd name="T63" fmla="*/ 163 h 190"/>
                <a:gd name="T64" fmla="*/ 28 w 112"/>
                <a:gd name="T65" fmla="*/ 169 h 190"/>
                <a:gd name="T66" fmla="*/ 37 w 112"/>
                <a:gd name="T67" fmla="*/ 175 h 190"/>
                <a:gd name="T68" fmla="*/ 47 w 112"/>
                <a:gd name="T69" fmla="*/ 180 h 190"/>
                <a:gd name="T70" fmla="*/ 56 w 112"/>
                <a:gd name="T71" fmla="*/ 183 h 190"/>
                <a:gd name="T72" fmla="*/ 64 w 112"/>
                <a:gd name="T73" fmla="*/ 185 h 190"/>
                <a:gd name="T74" fmla="*/ 80 w 112"/>
                <a:gd name="T75" fmla="*/ 189 h 190"/>
                <a:gd name="T76" fmla="*/ 92 w 112"/>
                <a:gd name="T77" fmla="*/ 190 h 190"/>
                <a:gd name="T78" fmla="*/ 103 w 112"/>
                <a:gd name="T79" fmla="*/ 190 h 190"/>
                <a:gd name="T80" fmla="*/ 112 w 112"/>
                <a:gd name="T81" fmla="*/ 188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0">
                  <a:moveTo>
                    <a:pt x="112" y="188"/>
                  </a:moveTo>
                  <a:lnTo>
                    <a:pt x="100" y="188"/>
                  </a:lnTo>
                  <a:lnTo>
                    <a:pt x="90" y="187"/>
                  </a:lnTo>
                  <a:lnTo>
                    <a:pt x="81" y="184"/>
                  </a:lnTo>
                  <a:lnTo>
                    <a:pt x="72" y="181"/>
                  </a:lnTo>
                  <a:lnTo>
                    <a:pt x="64" y="177"/>
                  </a:lnTo>
                  <a:lnTo>
                    <a:pt x="56" y="174"/>
                  </a:lnTo>
                  <a:lnTo>
                    <a:pt x="42" y="165"/>
                  </a:lnTo>
                  <a:lnTo>
                    <a:pt x="31" y="156"/>
                  </a:lnTo>
                  <a:lnTo>
                    <a:pt x="23" y="146"/>
                  </a:lnTo>
                  <a:lnTo>
                    <a:pt x="17" y="140"/>
                  </a:lnTo>
                  <a:lnTo>
                    <a:pt x="15" y="134"/>
                  </a:lnTo>
                  <a:lnTo>
                    <a:pt x="27" y="51"/>
                  </a:lnTo>
                  <a:lnTo>
                    <a:pt x="29" y="42"/>
                  </a:lnTo>
                  <a:lnTo>
                    <a:pt x="33" y="22"/>
                  </a:lnTo>
                  <a:lnTo>
                    <a:pt x="34" y="11"/>
                  </a:lnTo>
                  <a:lnTo>
                    <a:pt x="33" y="4"/>
                  </a:lnTo>
                  <a:lnTo>
                    <a:pt x="33" y="2"/>
                  </a:lnTo>
                  <a:lnTo>
                    <a:pt x="32" y="0"/>
                  </a:lnTo>
                  <a:lnTo>
                    <a:pt x="31" y="1"/>
                  </a:lnTo>
                  <a:lnTo>
                    <a:pt x="28" y="2"/>
                  </a:lnTo>
                  <a:lnTo>
                    <a:pt x="19" y="65"/>
                  </a:lnTo>
                  <a:lnTo>
                    <a:pt x="9" y="94"/>
                  </a:lnTo>
                  <a:lnTo>
                    <a:pt x="2" y="117"/>
                  </a:lnTo>
                  <a:lnTo>
                    <a:pt x="0" y="126"/>
                  </a:lnTo>
                  <a:lnTo>
                    <a:pt x="0" y="132"/>
                  </a:lnTo>
                  <a:lnTo>
                    <a:pt x="0" y="136"/>
                  </a:lnTo>
                  <a:lnTo>
                    <a:pt x="1" y="140"/>
                  </a:lnTo>
                  <a:lnTo>
                    <a:pt x="4" y="146"/>
                  </a:lnTo>
                  <a:lnTo>
                    <a:pt x="8" y="152"/>
                  </a:lnTo>
                  <a:lnTo>
                    <a:pt x="9" y="153"/>
                  </a:lnTo>
                  <a:lnTo>
                    <a:pt x="19" y="163"/>
                  </a:lnTo>
                  <a:lnTo>
                    <a:pt x="28" y="169"/>
                  </a:lnTo>
                  <a:lnTo>
                    <a:pt x="37" y="175"/>
                  </a:lnTo>
                  <a:lnTo>
                    <a:pt x="47" y="180"/>
                  </a:lnTo>
                  <a:lnTo>
                    <a:pt x="56" y="183"/>
                  </a:lnTo>
                  <a:lnTo>
                    <a:pt x="64" y="185"/>
                  </a:lnTo>
                  <a:lnTo>
                    <a:pt x="80" y="189"/>
                  </a:lnTo>
                  <a:lnTo>
                    <a:pt x="92" y="190"/>
                  </a:lnTo>
                  <a:lnTo>
                    <a:pt x="103" y="190"/>
                  </a:lnTo>
                  <a:lnTo>
                    <a:pt x="11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08" name="Freeform 712"/>
            <p:cNvSpPr>
              <a:spLocks/>
            </p:cNvSpPr>
            <p:nvPr/>
          </p:nvSpPr>
          <p:spPr bwMode="auto">
            <a:xfrm>
              <a:off x="4042" y="493"/>
              <a:ext cx="181" cy="181"/>
            </a:xfrm>
            <a:custGeom>
              <a:avLst/>
              <a:gdLst>
                <a:gd name="T0" fmla="*/ 138 w 181"/>
                <a:gd name="T1" fmla="*/ 20 h 181"/>
                <a:gd name="T2" fmla="*/ 144 w 181"/>
                <a:gd name="T3" fmla="*/ 20 h 181"/>
                <a:gd name="T4" fmla="*/ 159 w 181"/>
                <a:gd name="T5" fmla="*/ 18 h 181"/>
                <a:gd name="T6" fmla="*/ 167 w 181"/>
                <a:gd name="T7" fmla="*/ 17 h 181"/>
                <a:gd name="T8" fmla="*/ 173 w 181"/>
                <a:gd name="T9" fmla="*/ 16 h 181"/>
                <a:gd name="T10" fmla="*/ 177 w 181"/>
                <a:gd name="T11" fmla="*/ 14 h 181"/>
                <a:gd name="T12" fmla="*/ 179 w 181"/>
                <a:gd name="T13" fmla="*/ 13 h 181"/>
                <a:gd name="T14" fmla="*/ 179 w 181"/>
                <a:gd name="T15" fmla="*/ 10 h 181"/>
                <a:gd name="T16" fmla="*/ 181 w 181"/>
                <a:gd name="T17" fmla="*/ 10 h 181"/>
                <a:gd name="T18" fmla="*/ 181 w 181"/>
                <a:gd name="T19" fmla="*/ 8 h 181"/>
                <a:gd name="T20" fmla="*/ 179 w 181"/>
                <a:gd name="T21" fmla="*/ 7 h 181"/>
                <a:gd name="T22" fmla="*/ 175 w 181"/>
                <a:gd name="T23" fmla="*/ 6 h 181"/>
                <a:gd name="T24" fmla="*/ 174 w 181"/>
                <a:gd name="T25" fmla="*/ 3 h 181"/>
                <a:gd name="T26" fmla="*/ 173 w 181"/>
                <a:gd name="T27" fmla="*/ 2 h 181"/>
                <a:gd name="T28" fmla="*/ 170 w 181"/>
                <a:gd name="T29" fmla="*/ 1 h 181"/>
                <a:gd name="T30" fmla="*/ 167 w 181"/>
                <a:gd name="T31" fmla="*/ 0 h 181"/>
                <a:gd name="T32" fmla="*/ 163 w 181"/>
                <a:gd name="T33" fmla="*/ 1 h 181"/>
                <a:gd name="T34" fmla="*/ 159 w 181"/>
                <a:gd name="T35" fmla="*/ 3 h 181"/>
                <a:gd name="T36" fmla="*/ 154 w 181"/>
                <a:gd name="T37" fmla="*/ 9 h 181"/>
                <a:gd name="T38" fmla="*/ 151 w 181"/>
                <a:gd name="T39" fmla="*/ 9 h 181"/>
                <a:gd name="T40" fmla="*/ 140 w 181"/>
                <a:gd name="T41" fmla="*/ 10 h 181"/>
                <a:gd name="T42" fmla="*/ 134 w 181"/>
                <a:gd name="T43" fmla="*/ 13 h 181"/>
                <a:gd name="T44" fmla="*/ 124 w 181"/>
                <a:gd name="T45" fmla="*/ 16 h 181"/>
                <a:gd name="T46" fmla="*/ 113 w 181"/>
                <a:gd name="T47" fmla="*/ 22 h 181"/>
                <a:gd name="T48" fmla="*/ 99 w 181"/>
                <a:gd name="T49" fmla="*/ 30 h 181"/>
                <a:gd name="T50" fmla="*/ 94 w 181"/>
                <a:gd name="T51" fmla="*/ 34 h 181"/>
                <a:gd name="T52" fmla="*/ 90 w 181"/>
                <a:gd name="T53" fmla="*/ 39 h 181"/>
                <a:gd name="T54" fmla="*/ 87 w 181"/>
                <a:gd name="T55" fmla="*/ 44 h 181"/>
                <a:gd name="T56" fmla="*/ 84 w 181"/>
                <a:gd name="T57" fmla="*/ 48 h 181"/>
                <a:gd name="T58" fmla="*/ 80 w 181"/>
                <a:gd name="T59" fmla="*/ 56 h 181"/>
                <a:gd name="T60" fmla="*/ 77 w 181"/>
                <a:gd name="T61" fmla="*/ 60 h 181"/>
                <a:gd name="T62" fmla="*/ 73 w 181"/>
                <a:gd name="T63" fmla="*/ 63 h 181"/>
                <a:gd name="T64" fmla="*/ 66 w 181"/>
                <a:gd name="T65" fmla="*/ 65 h 181"/>
                <a:gd name="T66" fmla="*/ 60 w 181"/>
                <a:gd name="T67" fmla="*/ 69 h 181"/>
                <a:gd name="T68" fmla="*/ 50 w 181"/>
                <a:gd name="T69" fmla="*/ 77 h 181"/>
                <a:gd name="T70" fmla="*/ 43 w 181"/>
                <a:gd name="T71" fmla="*/ 84 h 181"/>
                <a:gd name="T72" fmla="*/ 36 w 181"/>
                <a:gd name="T73" fmla="*/ 93 h 181"/>
                <a:gd name="T74" fmla="*/ 28 w 181"/>
                <a:gd name="T75" fmla="*/ 107 h 181"/>
                <a:gd name="T76" fmla="*/ 24 w 181"/>
                <a:gd name="T77" fmla="*/ 111 h 181"/>
                <a:gd name="T78" fmla="*/ 14 w 181"/>
                <a:gd name="T79" fmla="*/ 123 h 181"/>
                <a:gd name="T80" fmla="*/ 10 w 181"/>
                <a:gd name="T81" fmla="*/ 130 h 181"/>
                <a:gd name="T82" fmla="*/ 5 w 181"/>
                <a:gd name="T83" fmla="*/ 140 h 181"/>
                <a:gd name="T84" fmla="*/ 2 w 181"/>
                <a:gd name="T85" fmla="*/ 150 h 181"/>
                <a:gd name="T86" fmla="*/ 0 w 181"/>
                <a:gd name="T87" fmla="*/ 162 h 181"/>
                <a:gd name="T88" fmla="*/ 2 w 181"/>
                <a:gd name="T89" fmla="*/ 165 h 181"/>
                <a:gd name="T90" fmla="*/ 9 w 181"/>
                <a:gd name="T91" fmla="*/ 174 h 181"/>
                <a:gd name="T92" fmla="*/ 12 w 181"/>
                <a:gd name="T93" fmla="*/ 178 h 181"/>
                <a:gd name="T94" fmla="*/ 14 w 181"/>
                <a:gd name="T95" fmla="*/ 180 h 181"/>
                <a:gd name="T96" fmla="*/ 18 w 181"/>
                <a:gd name="T97" fmla="*/ 181 h 181"/>
                <a:gd name="T98" fmla="*/ 19 w 181"/>
                <a:gd name="T99" fmla="*/ 180 h 181"/>
                <a:gd name="T100" fmla="*/ 20 w 181"/>
                <a:gd name="T101" fmla="*/ 179 h 181"/>
                <a:gd name="T102" fmla="*/ 19 w 181"/>
                <a:gd name="T103" fmla="*/ 167 h 181"/>
                <a:gd name="T104" fmla="*/ 18 w 181"/>
                <a:gd name="T105" fmla="*/ 157 h 181"/>
                <a:gd name="T106" fmla="*/ 17 w 181"/>
                <a:gd name="T107" fmla="*/ 149 h 181"/>
                <a:gd name="T108" fmla="*/ 26 w 181"/>
                <a:gd name="T109" fmla="*/ 139 h 181"/>
                <a:gd name="T110" fmla="*/ 34 w 181"/>
                <a:gd name="T111" fmla="*/ 126 h 181"/>
                <a:gd name="T112" fmla="*/ 43 w 181"/>
                <a:gd name="T113" fmla="*/ 109 h 181"/>
                <a:gd name="T114" fmla="*/ 56 w 181"/>
                <a:gd name="T115" fmla="*/ 85 h 181"/>
                <a:gd name="T116" fmla="*/ 138 w 181"/>
                <a:gd name="T117" fmla="*/ 20 h 1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1" h="181">
                  <a:moveTo>
                    <a:pt x="138" y="20"/>
                  </a:moveTo>
                  <a:lnTo>
                    <a:pt x="144" y="20"/>
                  </a:lnTo>
                  <a:lnTo>
                    <a:pt x="159" y="18"/>
                  </a:lnTo>
                  <a:lnTo>
                    <a:pt x="167" y="17"/>
                  </a:lnTo>
                  <a:lnTo>
                    <a:pt x="173" y="16"/>
                  </a:lnTo>
                  <a:lnTo>
                    <a:pt x="177" y="14"/>
                  </a:lnTo>
                  <a:lnTo>
                    <a:pt x="179" y="13"/>
                  </a:lnTo>
                  <a:lnTo>
                    <a:pt x="179" y="10"/>
                  </a:lnTo>
                  <a:lnTo>
                    <a:pt x="181" y="10"/>
                  </a:lnTo>
                  <a:lnTo>
                    <a:pt x="181" y="8"/>
                  </a:lnTo>
                  <a:lnTo>
                    <a:pt x="179" y="7"/>
                  </a:lnTo>
                  <a:lnTo>
                    <a:pt x="175" y="6"/>
                  </a:lnTo>
                  <a:lnTo>
                    <a:pt x="174" y="3"/>
                  </a:lnTo>
                  <a:lnTo>
                    <a:pt x="173" y="2"/>
                  </a:lnTo>
                  <a:lnTo>
                    <a:pt x="170" y="1"/>
                  </a:lnTo>
                  <a:lnTo>
                    <a:pt x="167" y="0"/>
                  </a:lnTo>
                  <a:lnTo>
                    <a:pt x="163" y="1"/>
                  </a:lnTo>
                  <a:lnTo>
                    <a:pt x="159" y="3"/>
                  </a:lnTo>
                  <a:lnTo>
                    <a:pt x="154" y="9"/>
                  </a:lnTo>
                  <a:lnTo>
                    <a:pt x="151" y="9"/>
                  </a:lnTo>
                  <a:lnTo>
                    <a:pt x="140" y="10"/>
                  </a:lnTo>
                  <a:lnTo>
                    <a:pt x="134" y="13"/>
                  </a:lnTo>
                  <a:lnTo>
                    <a:pt x="124" y="16"/>
                  </a:lnTo>
                  <a:lnTo>
                    <a:pt x="113" y="22"/>
                  </a:lnTo>
                  <a:lnTo>
                    <a:pt x="99" y="30"/>
                  </a:lnTo>
                  <a:lnTo>
                    <a:pt x="94" y="34"/>
                  </a:lnTo>
                  <a:lnTo>
                    <a:pt x="90" y="39"/>
                  </a:lnTo>
                  <a:lnTo>
                    <a:pt x="87" y="44"/>
                  </a:lnTo>
                  <a:lnTo>
                    <a:pt x="84" y="48"/>
                  </a:lnTo>
                  <a:lnTo>
                    <a:pt x="80" y="56"/>
                  </a:lnTo>
                  <a:lnTo>
                    <a:pt x="77" y="60"/>
                  </a:lnTo>
                  <a:lnTo>
                    <a:pt x="73" y="63"/>
                  </a:lnTo>
                  <a:lnTo>
                    <a:pt x="66" y="65"/>
                  </a:lnTo>
                  <a:lnTo>
                    <a:pt x="60" y="69"/>
                  </a:lnTo>
                  <a:lnTo>
                    <a:pt x="50" y="77"/>
                  </a:lnTo>
                  <a:lnTo>
                    <a:pt x="43" y="84"/>
                  </a:lnTo>
                  <a:lnTo>
                    <a:pt x="36" y="93"/>
                  </a:lnTo>
                  <a:lnTo>
                    <a:pt x="28" y="107"/>
                  </a:lnTo>
                  <a:lnTo>
                    <a:pt x="24" y="111"/>
                  </a:lnTo>
                  <a:lnTo>
                    <a:pt x="14" y="123"/>
                  </a:lnTo>
                  <a:lnTo>
                    <a:pt x="10" y="130"/>
                  </a:lnTo>
                  <a:lnTo>
                    <a:pt x="5" y="140"/>
                  </a:lnTo>
                  <a:lnTo>
                    <a:pt x="2" y="150"/>
                  </a:lnTo>
                  <a:lnTo>
                    <a:pt x="0" y="162"/>
                  </a:lnTo>
                  <a:lnTo>
                    <a:pt x="2" y="165"/>
                  </a:lnTo>
                  <a:lnTo>
                    <a:pt x="9" y="174"/>
                  </a:lnTo>
                  <a:lnTo>
                    <a:pt x="12" y="178"/>
                  </a:lnTo>
                  <a:lnTo>
                    <a:pt x="14" y="180"/>
                  </a:lnTo>
                  <a:lnTo>
                    <a:pt x="18" y="181"/>
                  </a:lnTo>
                  <a:lnTo>
                    <a:pt x="19" y="180"/>
                  </a:lnTo>
                  <a:lnTo>
                    <a:pt x="20" y="179"/>
                  </a:lnTo>
                  <a:lnTo>
                    <a:pt x="19" y="167"/>
                  </a:lnTo>
                  <a:lnTo>
                    <a:pt x="18" y="157"/>
                  </a:lnTo>
                  <a:lnTo>
                    <a:pt x="17" y="149"/>
                  </a:lnTo>
                  <a:lnTo>
                    <a:pt x="26" y="139"/>
                  </a:lnTo>
                  <a:lnTo>
                    <a:pt x="34" y="126"/>
                  </a:lnTo>
                  <a:lnTo>
                    <a:pt x="43" y="109"/>
                  </a:lnTo>
                  <a:lnTo>
                    <a:pt x="56" y="85"/>
                  </a:lnTo>
                  <a:lnTo>
                    <a:pt x="138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01" name="Freeform 713"/>
          <p:cNvSpPr>
            <a:spLocks/>
          </p:cNvSpPr>
          <p:nvPr/>
        </p:nvSpPr>
        <p:spPr bwMode="auto">
          <a:xfrm>
            <a:off x="5489575" y="2527300"/>
            <a:ext cx="457200" cy="466725"/>
          </a:xfrm>
          <a:custGeom>
            <a:avLst/>
            <a:gdLst>
              <a:gd name="T0" fmla="*/ 28575 w 288"/>
              <a:gd name="T1" fmla="*/ 303213 h 294"/>
              <a:gd name="T2" fmla="*/ 6350 w 288"/>
              <a:gd name="T3" fmla="*/ 266700 h 294"/>
              <a:gd name="T4" fmla="*/ 0 w 288"/>
              <a:gd name="T5" fmla="*/ 249238 h 294"/>
              <a:gd name="T6" fmla="*/ 3175 w 288"/>
              <a:gd name="T7" fmla="*/ 239713 h 294"/>
              <a:gd name="T8" fmla="*/ 11113 w 288"/>
              <a:gd name="T9" fmla="*/ 222250 h 294"/>
              <a:gd name="T10" fmla="*/ 15875 w 288"/>
              <a:gd name="T11" fmla="*/ 201613 h 294"/>
              <a:gd name="T12" fmla="*/ 15875 w 288"/>
              <a:gd name="T13" fmla="*/ 190500 h 294"/>
              <a:gd name="T14" fmla="*/ 22225 w 288"/>
              <a:gd name="T15" fmla="*/ 169863 h 294"/>
              <a:gd name="T16" fmla="*/ 34925 w 288"/>
              <a:gd name="T17" fmla="*/ 160338 h 294"/>
              <a:gd name="T18" fmla="*/ 47625 w 288"/>
              <a:gd name="T19" fmla="*/ 141288 h 294"/>
              <a:gd name="T20" fmla="*/ 60325 w 288"/>
              <a:gd name="T21" fmla="*/ 93663 h 294"/>
              <a:gd name="T22" fmla="*/ 77788 w 288"/>
              <a:gd name="T23" fmla="*/ 66675 h 294"/>
              <a:gd name="T24" fmla="*/ 85725 w 288"/>
              <a:gd name="T25" fmla="*/ 57150 h 294"/>
              <a:gd name="T26" fmla="*/ 87313 w 288"/>
              <a:gd name="T27" fmla="*/ 38100 h 294"/>
              <a:gd name="T28" fmla="*/ 95250 w 288"/>
              <a:gd name="T29" fmla="*/ 22225 h 294"/>
              <a:gd name="T30" fmla="*/ 111125 w 288"/>
              <a:gd name="T31" fmla="*/ 4763 h 294"/>
              <a:gd name="T32" fmla="*/ 128588 w 288"/>
              <a:gd name="T33" fmla="*/ 1588 h 294"/>
              <a:gd name="T34" fmla="*/ 155575 w 288"/>
              <a:gd name="T35" fmla="*/ 0 h 294"/>
              <a:gd name="T36" fmla="*/ 193675 w 288"/>
              <a:gd name="T37" fmla="*/ 6350 h 294"/>
              <a:gd name="T38" fmla="*/ 254000 w 288"/>
              <a:gd name="T39" fmla="*/ 15875 h 294"/>
              <a:gd name="T40" fmla="*/ 271463 w 288"/>
              <a:gd name="T41" fmla="*/ 15875 h 294"/>
              <a:gd name="T42" fmla="*/ 304800 w 288"/>
              <a:gd name="T43" fmla="*/ 23813 h 294"/>
              <a:gd name="T44" fmla="*/ 330200 w 288"/>
              <a:gd name="T45" fmla="*/ 34925 h 294"/>
              <a:gd name="T46" fmla="*/ 357188 w 288"/>
              <a:gd name="T47" fmla="*/ 52388 h 294"/>
              <a:gd name="T48" fmla="*/ 384175 w 288"/>
              <a:gd name="T49" fmla="*/ 82550 h 294"/>
              <a:gd name="T50" fmla="*/ 407988 w 288"/>
              <a:gd name="T51" fmla="*/ 125413 h 294"/>
              <a:gd name="T52" fmla="*/ 423863 w 288"/>
              <a:gd name="T53" fmla="*/ 155575 h 294"/>
              <a:gd name="T54" fmla="*/ 439738 w 288"/>
              <a:gd name="T55" fmla="*/ 174625 h 294"/>
              <a:gd name="T56" fmla="*/ 454025 w 288"/>
              <a:gd name="T57" fmla="*/ 211138 h 294"/>
              <a:gd name="T58" fmla="*/ 457200 w 288"/>
              <a:gd name="T59" fmla="*/ 252413 h 294"/>
              <a:gd name="T60" fmla="*/ 452438 w 288"/>
              <a:gd name="T61" fmla="*/ 280988 h 294"/>
              <a:gd name="T62" fmla="*/ 436563 w 288"/>
              <a:gd name="T63" fmla="*/ 312738 h 294"/>
              <a:gd name="T64" fmla="*/ 411163 w 288"/>
              <a:gd name="T65" fmla="*/ 341313 h 294"/>
              <a:gd name="T66" fmla="*/ 387350 w 288"/>
              <a:gd name="T67" fmla="*/ 360363 h 294"/>
              <a:gd name="T68" fmla="*/ 355600 w 288"/>
              <a:gd name="T69" fmla="*/ 377825 h 294"/>
              <a:gd name="T70" fmla="*/ 328613 w 288"/>
              <a:gd name="T71" fmla="*/ 396875 h 294"/>
              <a:gd name="T72" fmla="*/ 306388 w 288"/>
              <a:gd name="T73" fmla="*/ 422275 h 294"/>
              <a:gd name="T74" fmla="*/ 285750 w 288"/>
              <a:gd name="T75" fmla="*/ 438150 h 294"/>
              <a:gd name="T76" fmla="*/ 247650 w 288"/>
              <a:gd name="T77" fmla="*/ 454025 h 294"/>
              <a:gd name="T78" fmla="*/ 215900 w 288"/>
              <a:gd name="T79" fmla="*/ 460375 h 294"/>
              <a:gd name="T80" fmla="*/ 192088 w 288"/>
              <a:gd name="T81" fmla="*/ 455613 h 294"/>
              <a:gd name="T82" fmla="*/ 174625 w 288"/>
              <a:gd name="T83" fmla="*/ 465138 h 294"/>
              <a:gd name="T84" fmla="*/ 160338 w 288"/>
              <a:gd name="T85" fmla="*/ 465138 h 294"/>
              <a:gd name="T86" fmla="*/ 152400 w 288"/>
              <a:gd name="T87" fmla="*/ 454025 h 294"/>
              <a:gd name="T88" fmla="*/ 141288 w 288"/>
              <a:gd name="T89" fmla="*/ 444500 h 294"/>
              <a:gd name="T90" fmla="*/ 144463 w 288"/>
              <a:gd name="T91" fmla="*/ 439738 h 294"/>
              <a:gd name="T92" fmla="*/ 134938 w 288"/>
              <a:gd name="T93" fmla="*/ 436563 h 294"/>
              <a:gd name="T94" fmla="*/ 134938 w 288"/>
              <a:gd name="T95" fmla="*/ 431800 h 294"/>
              <a:gd name="T96" fmla="*/ 77788 w 288"/>
              <a:gd name="T97" fmla="*/ 422275 h 294"/>
              <a:gd name="T98" fmla="*/ 58738 w 288"/>
              <a:gd name="T99" fmla="*/ 412750 h 294"/>
              <a:gd name="T100" fmla="*/ 53975 w 288"/>
              <a:gd name="T101" fmla="*/ 411163 h 294"/>
              <a:gd name="T102" fmla="*/ 42863 w 288"/>
              <a:gd name="T103" fmla="*/ 396875 h 294"/>
              <a:gd name="T104" fmla="*/ 41275 w 288"/>
              <a:gd name="T105" fmla="*/ 379413 h 294"/>
              <a:gd name="T106" fmla="*/ 26988 w 288"/>
              <a:gd name="T107" fmla="*/ 360363 h 294"/>
              <a:gd name="T108" fmla="*/ 19050 w 288"/>
              <a:gd name="T109" fmla="*/ 349250 h 294"/>
              <a:gd name="T110" fmla="*/ 15875 w 288"/>
              <a:gd name="T111" fmla="*/ 334963 h 294"/>
              <a:gd name="T112" fmla="*/ 19050 w 288"/>
              <a:gd name="T113" fmla="*/ 323850 h 294"/>
              <a:gd name="T114" fmla="*/ 28575 w 288"/>
              <a:gd name="T115" fmla="*/ 317500 h 29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8" h="294">
                <a:moveTo>
                  <a:pt x="22" y="198"/>
                </a:moveTo>
                <a:lnTo>
                  <a:pt x="18" y="191"/>
                </a:lnTo>
                <a:lnTo>
                  <a:pt x="9" y="176"/>
                </a:lnTo>
                <a:lnTo>
                  <a:pt x="4" y="168"/>
                </a:lnTo>
                <a:lnTo>
                  <a:pt x="2" y="160"/>
                </a:lnTo>
                <a:lnTo>
                  <a:pt x="0" y="157"/>
                </a:lnTo>
                <a:lnTo>
                  <a:pt x="0" y="153"/>
                </a:lnTo>
                <a:lnTo>
                  <a:pt x="2" y="151"/>
                </a:lnTo>
                <a:lnTo>
                  <a:pt x="4" y="150"/>
                </a:lnTo>
                <a:lnTo>
                  <a:pt x="7" y="140"/>
                </a:lnTo>
                <a:lnTo>
                  <a:pt x="10" y="130"/>
                </a:lnTo>
                <a:lnTo>
                  <a:pt x="10" y="127"/>
                </a:lnTo>
                <a:lnTo>
                  <a:pt x="10" y="124"/>
                </a:lnTo>
                <a:lnTo>
                  <a:pt x="10" y="120"/>
                </a:lnTo>
                <a:lnTo>
                  <a:pt x="12" y="112"/>
                </a:lnTo>
                <a:lnTo>
                  <a:pt x="14" y="107"/>
                </a:lnTo>
                <a:lnTo>
                  <a:pt x="18" y="103"/>
                </a:lnTo>
                <a:lnTo>
                  <a:pt x="22" y="101"/>
                </a:lnTo>
                <a:lnTo>
                  <a:pt x="28" y="98"/>
                </a:lnTo>
                <a:lnTo>
                  <a:pt x="30" y="89"/>
                </a:lnTo>
                <a:lnTo>
                  <a:pt x="35" y="71"/>
                </a:lnTo>
                <a:lnTo>
                  <a:pt x="38" y="59"/>
                </a:lnTo>
                <a:lnTo>
                  <a:pt x="43" y="50"/>
                </a:lnTo>
                <a:lnTo>
                  <a:pt x="49" y="42"/>
                </a:lnTo>
                <a:lnTo>
                  <a:pt x="51" y="39"/>
                </a:lnTo>
                <a:lnTo>
                  <a:pt x="54" y="36"/>
                </a:lnTo>
                <a:lnTo>
                  <a:pt x="54" y="33"/>
                </a:lnTo>
                <a:lnTo>
                  <a:pt x="55" y="24"/>
                </a:lnTo>
                <a:lnTo>
                  <a:pt x="57" y="18"/>
                </a:lnTo>
                <a:lnTo>
                  <a:pt x="60" y="14"/>
                </a:lnTo>
                <a:lnTo>
                  <a:pt x="65" y="8"/>
                </a:lnTo>
                <a:lnTo>
                  <a:pt x="70" y="3"/>
                </a:lnTo>
                <a:lnTo>
                  <a:pt x="75" y="2"/>
                </a:lnTo>
                <a:lnTo>
                  <a:pt x="81" y="1"/>
                </a:lnTo>
                <a:lnTo>
                  <a:pt x="89" y="0"/>
                </a:lnTo>
                <a:lnTo>
                  <a:pt x="98" y="0"/>
                </a:lnTo>
                <a:lnTo>
                  <a:pt x="109" y="1"/>
                </a:lnTo>
                <a:lnTo>
                  <a:pt x="122" y="4"/>
                </a:lnTo>
                <a:lnTo>
                  <a:pt x="136" y="11"/>
                </a:lnTo>
                <a:lnTo>
                  <a:pt x="160" y="10"/>
                </a:lnTo>
                <a:lnTo>
                  <a:pt x="163" y="10"/>
                </a:lnTo>
                <a:lnTo>
                  <a:pt x="171" y="10"/>
                </a:lnTo>
                <a:lnTo>
                  <a:pt x="184" y="12"/>
                </a:lnTo>
                <a:lnTo>
                  <a:pt x="192" y="15"/>
                </a:lnTo>
                <a:lnTo>
                  <a:pt x="200" y="17"/>
                </a:lnTo>
                <a:lnTo>
                  <a:pt x="208" y="22"/>
                </a:lnTo>
                <a:lnTo>
                  <a:pt x="217" y="26"/>
                </a:lnTo>
                <a:lnTo>
                  <a:pt x="225" y="33"/>
                </a:lnTo>
                <a:lnTo>
                  <a:pt x="234" y="42"/>
                </a:lnTo>
                <a:lnTo>
                  <a:pt x="242" y="52"/>
                </a:lnTo>
                <a:lnTo>
                  <a:pt x="250" y="64"/>
                </a:lnTo>
                <a:lnTo>
                  <a:pt x="257" y="79"/>
                </a:lnTo>
                <a:lnTo>
                  <a:pt x="263" y="95"/>
                </a:lnTo>
                <a:lnTo>
                  <a:pt x="267" y="98"/>
                </a:lnTo>
                <a:lnTo>
                  <a:pt x="272" y="103"/>
                </a:lnTo>
                <a:lnTo>
                  <a:pt x="277" y="110"/>
                </a:lnTo>
                <a:lnTo>
                  <a:pt x="282" y="119"/>
                </a:lnTo>
                <a:lnTo>
                  <a:pt x="286" y="133"/>
                </a:lnTo>
                <a:lnTo>
                  <a:pt x="287" y="149"/>
                </a:lnTo>
                <a:lnTo>
                  <a:pt x="288" y="159"/>
                </a:lnTo>
                <a:lnTo>
                  <a:pt x="287" y="169"/>
                </a:lnTo>
                <a:lnTo>
                  <a:pt x="285" y="177"/>
                </a:lnTo>
                <a:lnTo>
                  <a:pt x="281" y="187"/>
                </a:lnTo>
                <a:lnTo>
                  <a:pt x="275" y="197"/>
                </a:lnTo>
                <a:lnTo>
                  <a:pt x="266" y="209"/>
                </a:lnTo>
                <a:lnTo>
                  <a:pt x="259" y="215"/>
                </a:lnTo>
                <a:lnTo>
                  <a:pt x="253" y="221"/>
                </a:lnTo>
                <a:lnTo>
                  <a:pt x="244" y="227"/>
                </a:lnTo>
                <a:lnTo>
                  <a:pt x="235" y="232"/>
                </a:lnTo>
                <a:lnTo>
                  <a:pt x="224" y="238"/>
                </a:lnTo>
                <a:lnTo>
                  <a:pt x="212" y="243"/>
                </a:lnTo>
                <a:lnTo>
                  <a:pt x="207" y="250"/>
                </a:lnTo>
                <a:lnTo>
                  <a:pt x="201" y="256"/>
                </a:lnTo>
                <a:lnTo>
                  <a:pt x="193" y="266"/>
                </a:lnTo>
                <a:lnTo>
                  <a:pt x="187" y="271"/>
                </a:lnTo>
                <a:lnTo>
                  <a:pt x="180" y="276"/>
                </a:lnTo>
                <a:lnTo>
                  <a:pt x="169" y="283"/>
                </a:lnTo>
                <a:lnTo>
                  <a:pt x="156" y="286"/>
                </a:lnTo>
                <a:lnTo>
                  <a:pt x="145" y="288"/>
                </a:lnTo>
                <a:lnTo>
                  <a:pt x="136" y="290"/>
                </a:lnTo>
                <a:lnTo>
                  <a:pt x="128" y="288"/>
                </a:lnTo>
                <a:lnTo>
                  <a:pt x="121" y="287"/>
                </a:lnTo>
                <a:lnTo>
                  <a:pt x="117" y="290"/>
                </a:lnTo>
                <a:lnTo>
                  <a:pt x="110" y="293"/>
                </a:lnTo>
                <a:lnTo>
                  <a:pt x="106" y="294"/>
                </a:lnTo>
                <a:lnTo>
                  <a:pt x="101" y="293"/>
                </a:lnTo>
                <a:lnTo>
                  <a:pt x="98" y="291"/>
                </a:lnTo>
                <a:lnTo>
                  <a:pt x="96" y="286"/>
                </a:lnTo>
                <a:lnTo>
                  <a:pt x="91" y="283"/>
                </a:lnTo>
                <a:lnTo>
                  <a:pt x="89" y="280"/>
                </a:lnTo>
                <a:lnTo>
                  <a:pt x="90" y="278"/>
                </a:lnTo>
                <a:lnTo>
                  <a:pt x="91" y="277"/>
                </a:lnTo>
                <a:lnTo>
                  <a:pt x="88" y="276"/>
                </a:lnTo>
                <a:lnTo>
                  <a:pt x="85" y="275"/>
                </a:lnTo>
                <a:lnTo>
                  <a:pt x="85" y="274"/>
                </a:lnTo>
                <a:lnTo>
                  <a:pt x="85" y="272"/>
                </a:lnTo>
                <a:lnTo>
                  <a:pt x="65" y="269"/>
                </a:lnTo>
                <a:lnTo>
                  <a:pt x="49" y="266"/>
                </a:lnTo>
                <a:lnTo>
                  <a:pt x="42" y="262"/>
                </a:lnTo>
                <a:lnTo>
                  <a:pt x="37" y="260"/>
                </a:lnTo>
                <a:lnTo>
                  <a:pt x="36" y="260"/>
                </a:lnTo>
                <a:lnTo>
                  <a:pt x="34" y="259"/>
                </a:lnTo>
                <a:lnTo>
                  <a:pt x="30" y="255"/>
                </a:lnTo>
                <a:lnTo>
                  <a:pt x="27" y="250"/>
                </a:lnTo>
                <a:lnTo>
                  <a:pt x="26" y="244"/>
                </a:lnTo>
                <a:lnTo>
                  <a:pt x="26" y="239"/>
                </a:lnTo>
                <a:lnTo>
                  <a:pt x="27" y="236"/>
                </a:lnTo>
                <a:lnTo>
                  <a:pt x="17" y="227"/>
                </a:lnTo>
                <a:lnTo>
                  <a:pt x="14" y="223"/>
                </a:lnTo>
                <a:lnTo>
                  <a:pt x="12" y="220"/>
                </a:lnTo>
                <a:lnTo>
                  <a:pt x="10" y="215"/>
                </a:lnTo>
                <a:lnTo>
                  <a:pt x="10" y="211"/>
                </a:lnTo>
                <a:lnTo>
                  <a:pt x="11" y="206"/>
                </a:lnTo>
                <a:lnTo>
                  <a:pt x="12" y="204"/>
                </a:lnTo>
                <a:lnTo>
                  <a:pt x="14" y="201"/>
                </a:lnTo>
                <a:lnTo>
                  <a:pt x="18" y="200"/>
                </a:lnTo>
                <a:lnTo>
                  <a:pt x="22" y="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02" name="Group 714"/>
          <p:cNvGrpSpPr>
            <a:grpSpLocks/>
          </p:cNvGrpSpPr>
          <p:nvPr/>
        </p:nvGrpSpPr>
        <p:grpSpPr bwMode="auto">
          <a:xfrm>
            <a:off x="5508625" y="2536825"/>
            <a:ext cx="415925" cy="447675"/>
            <a:chOff x="3470" y="1598"/>
            <a:chExt cx="262" cy="282"/>
          </a:xfrm>
        </p:grpSpPr>
        <p:sp>
          <p:nvSpPr>
            <p:cNvPr id="5367" name="Freeform 715"/>
            <p:cNvSpPr>
              <a:spLocks/>
            </p:cNvSpPr>
            <p:nvPr/>
          </p:nvSpPr>
          <p:spPr bwMode="auto">
            <a:xfrm>
              <a:off x="3496" y="1644"/>
              <a:ext cx="76" cy="38"/>
            </a:xfrm>
            <a:custGeom>
              <a:avLst/>
              <a:gdLst>
                <a:gd name="T0" fmla="*/ 0 w 76"/>
                <a:gd name="T1" fmla="*/ 38 h 38"/>
                <a:gd name="T2" fmla="*/ 6 w 76"/>
                <a:gd name="T3" fmla="*/ 33 h 38"/>
                <a:gd name="T4" fmla="*/ 12 w 76"/>
                <a:gd name="T5" fmla="*/ 27 h 38"/>
                <a:gd name="T6" fmla="*/ 21 w 76"/>
                <a:gd name="T7" fmla="*/ 21 h 38"/>
                <a:gd name="T8" fmla="*/ 30 w 76"/>
                <a:gd name="T9" fmla="*/ 15 h 38"/>
                <a:gd name="T10" fmla="*/ 40 w 76"/>
                <a:gd name="T11" fmla="*/ 12 h 38"/>
                <a:gd name="T12" fmla="*/ 46 w 76"/>
                <a:gd name="T13" fmla="*/ 11 h 38"/>
                <a:gd name="T14" fmla="*/ 52 w 76"/>
                <a:gd name="T15" fmla="*/ 10 h 38"/>
                <a:gd name="T16" fmla="*/ 56 w 76"/>
                <a:gd name="T17" fmla="*/ 11 h 38"/>
                <a:gd name="T18" fmla="*/ 62 w 76"/>
                <a:gd name="T19" fmla="*/ 12 h 38"/>
                <a:gd name="T20" fmla="*/ 76 w 76"/>
                <a:gd name="T21" fmla="*/ 19 h 38"/>
                <a:gd name="T22" fmla="*/ 74 w 76"/>
                <a:gd name="T23" fmla="*/ 17 h 38"/>
                <a:gd name="T24" fmla="*/ 68 w 76"/>
                <a:gd name="T25" fmla="*/ 11 h 38"/>
                <a:gd name="T26" fmla="*/ 63 w 76"/>
                <a:gd name="T27" fmla="*/ 7 h 38"/>
                <a:gd name="T28" fmla="*/ 59 w 76"/>
                <a:gd name="T29" fmla="*/ 4 h 38"/>
                <a:gd name="T30" fmla="*/ 53 w 76"/>
                <a:gd name="T31" fmla="*/ 2 h 38"/>
                <a:gd name="T32" fmla="*/ 47 w 76"/>
                <a:gd name="T33" fmla="*/ 0 h 38"/>
                <a:gd name="T34" fmla="*/ 40 w 76"/>
                <a:gd name="T35" fmla="*/ 2 h 38"/>
                <a:gd name="T36" fmla="*/ 35 w 76"/>
                <a:gd name="T37" fmla="*/ 3 h 38"/>
                <a:gd name="T38" fmla="*/ 29 w 76"/>
                <a:gd name="T39" fmla="*/ 6 h 38"/>
                <a:gd name="T40" fmla="*/ 22 w 76"/>
                <a:gd name="T41" fmla="*/ 11 h 38"/>
                <a:gd name="T42" fmla="*/ 15 w 76"/>
                <a:gd name="T43" fmla="*/ 18 h 38"/>
                <a:gd name="T44" fmla="*/ 7 w 76"/>
                <a:gd name="T45" fmla="*/ 27 h 38"/>
                <a:gd name="T46" fmla="*/ 0 w 76"/>
                <a:gd name="T47" fmla="*/ 38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8">
                  <a:moveTo>
                    <a:pt x="0" y="38"/>
                  </a:moveTo>
                  <a:lnTo>
                    <a:pt x="6" y="33"/>
                  </a:lnTo>
                  <a:lnTo>
                    <a:pt x="12" y="27"/>
                  </a:lnTo>
                  <a:lnTo>
                    <a:pt x="21" y="21"/>
                  </a:lnTo>
                  <a:lnTo>
                    <a:pt x="30" y="15"/>
                  </a:lnTo>
                  <a:lnTo>
                    <a:pt x="40" y="12"/>
                  </a:lnTo>
                  <a:lnTo>
                    <a:pt x="46" y="11"/>
                  </a:lnTo>
                  <a:lnTo>
                    <a:pt x="52" y="10"/>
                  </a:lnTo>
                  <a:lnTo>
                    <a:pt x="56" y="11"/>
                  </a:lnTo>
                  <a:lnTo>
                    <a:pt x="62" y="12"/>
                  </a:lnTo>
                  <a:lnTo>
                    <a:pt x="76" y="19"/>
                  </a:lnTo>
                  <a:lnTo>
                    <a:pt x="74" y="17"/>
                  </a:lnTo>
                  <a:lnTo>
                    <a:pt x="68" y="11"/>
                  </a:lnTo>
                  <a:lnTo>
                    <a:pt x="63" y="7"/>
                  </a:lnTo>
                  <a:lnTo>
                    <a:pt x="59" y="4"/>
                  </a:lnTo>
                  <a:lnTo>
                    <a:pt x="53" y="2"/>
                  </a:lnTo>
                  <a:lnTo>
                    <a:pt x="47" y="0"/>
                  </a:lnTo>
                  <a:lnTo>
                    <a:pt x="40" y="2"/>
                  </a:lnTo>
                  <a:lnTo>
                    <a:pt x="35" y="3"/>
                  </a:lnTo>
                  <a:lnTo>
                    <a:pt x="29" y="6"/>
                  </a:lnTo>
                  <a:lnTo>
                    <a:pt x="22" y="11"/>
                  </a:lnTo>
                  <a:lnTo>
                    <a:pt x="15" y="18"/>
                  </a:lnTo>
                  <a:lnTo>
                    <a:pt x="7" y="2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8" name="Freeform 716"/>
            <p:cNvSpPr>
              <a:spLocks/>
            </p:cNvSpPr>
            <p:nvPr/>
          </p:nvSpPr>
          <p:spPr bwMode="auto">
            <a:xfrm>
              <a:off x="3489" y="1636"/>
              <a:ext cx="130" cy="220"/>
            </a:xfrm>
            <a:custGeom>
              <a:avLst/>
              <a:gdLst>
                <a:gd name="T0" fmla="*/ 81 w 130"/>
                <a:gd name="T1" fmla="*/ 11 h 220"/>
                <a:gd name="T2" fmla="*/ 112 w 130"/>
                <a:gd name="T3" fmla="*/ 59 h 220"/>
                <a:gd name="T4" fmla="*/ 118 w 130"/>
                <a:gd name="T5" fmla="*/ 76 h 220"/>
                <a:gd name="T6" fmla="*/ 113 w 130"/>
                <a:gd name="T7" fmla="*/ 92 h 220"/>
                <a:gd name="T8" fmla="*/ 96 w 130"/>
                <a:gd name="T9" fmla="*/ 153 h 220"/>
                <a:gd name="T10" fmla="*/ 74 w 130"/>
                <a:gd name="T11" fmla="*/ 192 h 220"/>
                <a:gd name="T12" fmla="*/ 52 w 130"/>
                <a:gd name="T13" fmla="*/ 204 h 220"/>
                <a:gd name="T14" fmla="*/ 33 w 130"/>
                <a:gd name="T15" fmla="*/ 210 h 220"/>
                <a:gd name="T16" fmla="*/ 21 w 130"/>
                <a:gd name="T17" fmla="*/ 211 h 220"/>
                <a:gd name="T18" fmla="*/ 11 w 130"/>
                <a:gd name="T19" fmla="*/ 206 h 220"/>
                <a:gd name="T20" fmla="*/ 6 w 130"/>
                <a:gd name="T21" fmla="*/ 193 h 220"/>
                <a:gd name="T22" fmla="*/ 3 w 130"/>
                <a:gd name="T23" fmla="*/ 184 h 220"/>
                <a:gd name="T24" fmla="*/ 0 w 130"/>
                <a:gd name="T25" fmla="*/ 192 h 220"/>
                <a:gd name="T26" fmla="*/ 0 w 130"/>
                <a:gd name="T27" fmla="*/ 203 h 220"/>
                <a:gd name="T28" fmla="*/ 7 w 130"/>
                <a:gd name="T29" fmla="*/ 212 h 220"/>
                <a:gd name="T30" fmla="*/ 13 w 130"/>
                <a:gd name="T31" fmla="*/ 215 h 220"/>
                <a:gd name="T32" fmla="*/ 21 w 130"/>
                <a:gd name="T33" fmla="*/ 219 h 220"/>
                <a:gd name="T34" fmla="*/ 34 w 130"/>
                <a:gd name="T35" fmla="*/ 220 h 220"/>
                <a:gd name="T36" fmla="*/ 55 w 130"/>
                <a:gd name="T37" fmla="*/ 214 h 220"/>
                <a:gd name="T38" fmla="*/ 73 w 130"/>
                <a:gd name="T39" fmla="*/ 203 h 220"/>
                <a:gd name="T40" fmla="*/ 76 w 130"/>
                <a:gd name="T41" fmla="*/ 199 h 220"/>
                <a:gd name="T42" fmla="*/ 83 w 130"/>
                <a:gd name="T43" fmla="*/ 186 h 220"/>
                <a:gd name="T44" fmla="*/ 93 w 130"/>
                <a:gd name="T45" fmla="*/ 167 h 220"/>
                <a:gd name="T46" fmla="*/ 112 w 130"/>
                <a:gd name="T47" fmla="*/ 133 h 220"/>
                <a:gd name="T48" fmla="*/ 116 w 130"/>
                <a:gd name="T49" fmla="*/ 109 h 220"/>
                <a:gd name="T50" fmla="*/ 123 w 130"/>
                <a:gd name="T51" fmla="*/ 92 h 220"/>
                <a:gd name="T52" fmla="*/ 129 w 130"/>
                <a:gd name="T53" fmla="*/ 78 h 220"/>
                <a:gd name="T54" fmla="*/ 130 w 130"/>
                <a:gd name="T55" fmla="*/ 70 h 220"/>
                <a:gd name="T56" fmla="*/ 125 w 130"/>
                <a:gd name="T57" fmla="*/ 59 h 220"/>
                <a:gd name="T58" fmla="*/ 106 w 130"/>
                <a:gd name="T59" fmla="*/ 31 h 220"/>
                <a:gd name="T60" fmla="*/ 84 w 130"/>
                <a:gd name="T61" fmla="*/ 8 h 220"/>
                <a:gd name="T62" fmla="*/ 75 w 130"/>
                <a:gd name="T63" fmla="*/ 0 h 2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" h="220">
                  <a:moveTo>
                    <a:pt x="75" y="2"/>
                  </a:moveTo>
                  <a:lnTo>
                    <a:pt x="81" y="11"/>
                  </a:lnTo>
                  <a:lnTo>
                    <a:pt x="102" y="44"/>
                  </a:lnTo>
                  <a:lnTo>
                    <a:pt x="112" y="59"/>
                  </a:lnTo>
                  <a:lnTo>
                    <a:pt x="116" y="70"/>
                  </a:lnTo>
                  <a:lnTo>
                    <a:pt x="118" y="76"/>
                  </a:lnTo>
                  <a:lnTo>
                    <a:pt x="118" y="81"/>
                  </a:lnTo>
                  <a:lnTo>
                    <a:pt x="113" y="92"/>
                  </a:lnTo>
                  <a:lnTo>
                    <a:pt x="105" y="112"/>
                  </a:lnTo>
                  <a:lnTo>
                    <a:pt x="96" y="153"/>
                  </a:lnTo>
                  <a:lnTo>
                    <a:pt x="87" y="168"/>
                  </a:lnTo>
                  <a:lnTo>
                    <a:pt x="74" y="192"/>
                  </a:lnTo>
                  <a:lnTo>
                    <a:pt x="63" y="199"/>
                  </a:lnTo>
                  <a:lnTo>
                    <a:pt x="52" y="204"/>
                  </a:lnTo>
                  <a:lnTo>
                    <a:pt x="39" y="209"/>
                  </a:lnTo>
                  <a:lnTo>
                    <a:pt x="33" y="210"/>
                  </a:lnTo>
                  <a:lnTo>
                    <a:pt x="27" y="211"/>
                  </a:lnTo>
                  <a:lnTo>
                    <a:pt x="21" y="211"/>
                  </a:lnTo>
                  <a:lnTo>
                    <a:pt x="15" y="209"/>
                  </a:lnTo>
                  <a:lnTo>
                    <a:pt x="11" y="206"/>
                  </a:lnTo>
                  <a:lnTo>
                    <a:pt x="7" y="201"/>
                  </a:lnTo>
                  <a:lnTo>
                    <a:pt x="6" y="193"/>
                  </a:lnTo>
                  <a:lnTo>
                    <a:pt x="5" y="184"/>
                  </a:lnTo>
                  <a:lnTo>
                    <a:pt x="3" y="184"/>
                  </a:lnTo>
                  <a:lnTo>
                    <a:pt x="2" y="188"/>
                  </a:lnTo>
                  <a:lnTo>
                    <a:pt x="0" y="192"/>
                  </a:lnTo>
                  <a:lnTo>
                    <a:pt x="0" y="198"/>
                  </a:lnTo>
                  <a:lnTo>
                    <a:pt x="0" y="203"/>
                  </a:lnTo>
                  <a:lnTo>
                    <a:pt x="3" y="208"/>
                  </a:lnTo>
                  <a:lnTo>
                    <a:pt x="7" y="212"/>
                  </a:lnTo>
                  <a:lnTo>
                    <a:pt x="10" y="214"/>
                  </a:lnTo>
                  <a:lnTo>
                    <a:pt x="13" y="215"/>
                  </a:lnTo>
                  <a:lnTo>
                    <a:pt x="16" y="218"/>
                  </a:lnTo>
                  <a:lnTo>
                    <a:pt x="21" y="219"/>
                  </a:lnTo>
                  <a:lnTo>
                    <a:pt x="27" y="220"/>
                  </a:lnTo>
                  <a:lnTo>
                    <a:pt x="34" y="220"/>
                  </a:lnTo>
                  <a:lnTo>
                    <a:pt x="44" y="218"/>
                  </a:lnTo>
                  <a:lnTo>
                    <a:pt x="55" y="214"/>
                  </a:lnTo>
                  <a:lnTo>
                    <a:pt x="70" y="204"/>
                  </a:lnTo>
                  <a:lnTo>
                    <a:pt x="73" y="203"/>
                  </a:lnTo>
                  <a:lnTo>
                    <a:pt x="74" y="202"/>
                  </a:lnTo>
                  <a:lnTo>
                    <a:pt x="76" y="199"/>
                  </a:lnTo>
                  <a:lnTo>
                    <a:pt x="79" y="194"/>
                  </a:lnTo>
                  <a:lnTo>
                    <a:pt x="83" y="186"/>
                  </a:lnTo>
                  <a:lnTo>
                    <a:pt x="87" y="176"/>
                  </a:lnTo>
                  <a:lnTo>
                    <a:pt x="93" y="167"/>
                  </a:lnTo>
                  <a:lnTo>
                    <a:pt x="110" y="140"/>
                  </a:lnTo>
                  <a:lnTo>
                    <a:pt x="112" y="133"/>
                  </a:lnTo>
                  <a:lnTo>
                    <a:pt x="114" y="118"/>
                  </a:lnTo>
                  <a:lnTo>
                    <a:pt x="116" y="109"/>
                  </a:lnTo>
                  <a:lnTo>
                    <a:pt x="120" y="100"/>
                  </a:lnTo>
                  <a:lnTo>
                    <a:pt x="123" y="92"/>
                  </a:lnTo>
                  <a:lnTo>
                    <a:pt x="128" y="84"/>
                  </a:lnTo>
                  <a:lnTo>
                    <a:pt x="129" y="78"/>
                  </a:lnTo>
                  <a:lnTo>
                    <a:pt x="130" y="75"/>
                  </a:lnTo>
                  <a:lnTo>
                    <a:pt x="130" y="70"/>
                  </a:lnTo>
                  <a:lnTo>
                    <a:pt x="129" y="65"/>
                  </a:lnTo>
                  <a:lnTo>
                    <a:pt x="125" y="59"/>
                  </a:lnTo>
                  <a:lnTo>
                    <a:pt x="117" y="45"/>
                  </a:lnTo>
                  <a:lnTo>
                    <a:pt x="106" y="31"/>
                  </a:lnTo>
                  <a:lnTo>
                    <a:pt x="94" y="19"/>
                  </a:lnTo>
                  <a:lnTo>
                    <a:pt x="84" y="8"/>
                  </a:lnTo>
                  <a:lnTo>
                    <a:pt x="77" y="2"/>
                  </a:lnTo>
                  <a:lnTo>
                    <a:pt x="75" y="0"/>
                  </a:lnTo>
                  <a:lnTo>
                    <a:pt x="75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9" name="Freeform 717"/>
            <p:cNvSpPr>
              <a:spLocks/>
            </p:cNvSpPr>
            <p:nvPr/>
          </p:nvSpPr>
          <p:spPr bwMode="auto">
            <a:xfrm>
              <a:off x="3470" y="1694"/>
              <a:ext cx="26" cy="91"/>
            </a:xfrm>
            <a:custGeom>
              <a:avLst/>
              <a:gdLst>
                <a:gd name="T0" fmla="*/ 19 w 26"/>
                <a:gd name="T1" fmla="*/ 91 h 91"/>
                <a:gd name="T2" fmla="*/ 26 w 26"/>
                <a:gd name="T3" fmla="*/ 91 h 91"/>
                <a:gd name="T4" fmla="*/ 23 w 26"/>
                <a:gd name="T5" fmla="*/ 83 h 91"/>
                <a:gd name="T6" fmla="*/ 18 w 26"/>
                <a:gd name="T7" fmla="*/ 75 h 91"/>
                <a:gd name="T8" fmla="*/ 15 w 26"/>
                <a:gd name="T9" fmla="*/ 64 h 91"/>
                <a:gd name="T10" fmla="*/ 11 w 26"/>
                <a:gd name="T11" fmla="*/ 50 h 91"/>
                <a:gd name="T12" fmla="*/ 10 w 26"/>
                <a:gd name="T13" fmla="*/ 34 h 91"/>
                <a:gd name="T14" fmla="*/ 10 w 26"/>
                <a:gd name="T15" fmla="*/ 26 h 91"/>
                <a:gd name="T16" fmla="*/ 11 w 26"/>
                <a:gd name="T17" fmla="*/ 18 h 91"/>
                <a:gd name="T18" fmla="*/ 13 w 26"/>
                <a:gd name="T19" fmla="*/ 9 h 91"/>
                <a:gd name="T20" fmla="*/ 16 w 26"/>
                <a:gd name="T21" fmla="*/ 0 h 91"/>
                <a:gd name="T22" fmla="*/ 15 w 26"/>
                <a:gd name="T23" fmla="*/ 0 h 91"/>
                <a:gd name="T24" fmla="*/ 11 w 26"/>
                <a:gd name="T25" fmla="*/ 2 h 91"/>
                <a:gd name="T26" fmla="*/ 10 w 26"/>
                <a:gd name="T27" fmla="*/ 5 h 91"/>
                <a:gd name="T28" fmla="*/ 8 w 26"/>
                <a:gd name="T29" fmla="*/ 9 h 91"/>
                <a:gd name="T30" fmla="*/ 7 w 26"/>
                <a:gd name="T31" fmla="*/ 15 h 91"/>
                <a:gd name="T32" fmla="*/ 5 w 26"/>
                <a:gd name="T33" fmla="*/ 23 h 91"/>
                <a:gd name="T34" fmla="*/ 6 w 26"/>
                <a:gd name="T35" fmla="*/ 26 h 91"/>
                <a:gd name="T36" fmla="*/ 6 w 26"/>
                <a:gd name="T37" fmla="*/ 33 h 91"/>
                <a:gd name="T38" fmla="*/ 6 w 26"/>
                <a:gd name="T39" fmla="*/ 42 h 91"/>
                <a:gd name="T40" fmla="*/ 5 w 26"/>
                <a:gd name="T41" fmla="*/ 47 h 91"/>
                <a:gd name="T42" fmla="*/ 2 w 26"/>
                <a:gd name="T43" fmla="*/ 50 h 91"/>
                <a:gd name="T44" fmla="*/ 1 w 26"/>
                <a:gd name="T45" fmla="*/ 54 h 91"/>
                <a:gd name="T46" fmla="*/ 0 w 26"/>
                <a:gd name="T47" fmla="*/ 57 h 91"/>
                <a:gd name="T48" fmla="*/ 2 w 26"/>
                <a:gd name="T49" fmla="*/ 62 h 91"/>
                <a:gd name="T50" fmla="*/ 19 w 26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1">
                  <a:moveTo>
                    <a:pt x="19" y="91"/>
                  </a:moveTo>
                  <a:lnTo>
                    <a:pt x="26" y="91"/>
                  </a:lnTo>
                  <a:lnTo>
                    <a:pt x="23" y="83"/>
                  </a:lnTo>
                  <a:lnTo>
                    <a:pt x="18" y="75"/>
                  </a:lnTo>
                  <a:lnTo>
                    <a:pt x="15" y="64"/>
                  </a:lnTo>
                  <a:lnTo>
                    <a:pt x="11" y="50"/>
                  </a:lnTo>
                  <a:lnTo>
                    <a:pt x="10" y="34"/>
                  </a:lnTo>
                  <a:lnTo>
                    <a:pt x="10" y="26"/>
                  </a:lnTo>
                  <a:lnTo>
                    <a:pt x="11" y="18"/>
                  </a:lnTo>
                  <a:lnTo>
                    <a:pt x="13" y="9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10" y="5"/>
                  </a:lnTo>
                  <a:lnTo>
                    <a:pt x="8" y="9"/>
                  </a:lnTo>
                  <a:lnTo>
                    <a:pt x="7" y="15"/>
                  </a:lnTo>
                  <a:lnTo>
                    <a:pt x="5" y="23"/>
                  </a:lnTo>
                  <a:lnTo>
                    <a:pt x="6" y="26"/>
                  </a:lnTo>
                  <a:lnTo>
                    <a:pt x="6" y="33"/>
                  </a:lnTo>
                  <a:lnTo>
                    <a:pt x="6" y="42"/>
                  </a:lnTo>
                  <a:lnTo>
                    <a:pt x="5" y="47"/>
                  </a:lnTo>
                  <a:lnTo>
                    <a:pt x="2" y="50"/>
                  </a:lnTo>
                  <a:lnTo>
                    <a:pt x="1" y="54"/>
                  </a:lnTo>
                  <a:lnTo>
                    <a:pt x="0" y="57"/>
                  </a:lnTo>
                  <a:lnTo>
                    <a:pt x="2" y="62"/>
                  </a:lnTo>
                  <a:lnTo>
                    <a:pt x="19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0" name="Freeform 718"/>
            <p:cNvSpPr>
              <a:spLocks/>
            </p:cNvSpPr>
            <p:nvPr/>
          </p:nvSpPr>
          <p:spPr bwMode="auto">
            <a:xfrm>
              <a:off x="3511" y="1761"/>
              <a:ext cx="27" cy="12"/>
            </a:xfrm>
            <a:custGeom>
              <a:avLst/>
              <a:gdLst>
                <a:gd name="T0" fmla="*/ 27 w 27"/>
                <a:gd name="T1" fmla="*/ 6 h 12"/>
                <a:gd name="T2" fmla="*/ 21 w 27"/>
                <a:gd name="T3" fmla="*/ 7 h 12"/>
                <a:gd name="T4" fmla="*/ 15 w 27"/>
                <a:gd name="T5" fmla="*/ 8 h 12"/>
                <a:gd name="T6" fmla="*/ 11 w 27"/>
                <a:gd name="T7" fmla="*/ 7 h 12"/>
                <a:gd name="T8" fmla="*/ 7 w 27"/>
                <a:gd name="T9" fmla="*/ 6 h 12"/>
                <a:gd name="T10" fmla="*/ 2 w 27"/>
                <a:gd name="T11" fmla="*/ 1 h 12"/>
                <a:gd name="T12" fmla="*/ 0 w 27"/>
                <a:gd name="T13" fmla="*/ 0 h 12"/>
                <a:gd name="T14" fmla="*/ 5 w 27"/>
                <a:gd name="T15" fmla="*/ 6 h 12"/>
                <a:gd name="T16" fmla="*/ 8 w 27"/>
                <a:gd name="T17" fmla="*/ 10 h 12"/>
                <a:gd name="T18" fmla="*/ 13 w 27"/>
                <a:gd name="T19" fmla="*/ 12 h 12"/>
                <a:gd name="T20" fmla="*/ 17 w 27"/>
                <a:gd name="T21" fmla="*/ 11 h 12"/>
                <a:gd name="T22" fmla="*/ 21 w 27"/>
                <a:gd name="T23" fmla="*/ 10 h 12"/>
                <a:gd name="T24" fmla="*/ 24 w 27"/>
                <a:gd name="T25" fmla="*/ 8 h 12"/>
                <a:gd name="T26" fmla="*/ 27 w 27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" h="12">
                  <a:moveTo>
                    <a:pt x="27" y="6"/>
                  </a:moveTo>
                  <a:lnTo>
                    <a:pt x="21" y="7"/>
                  </a:lnTo>
                  <a:lnTo>
                    <a:pt x="15" y="8"/>
                  </a:lnTo>
                  <a:lnTo>
                    <a:pt x="11" y="7"/>
                  </a:lnTo>
                  <a:lnTo>
                    <a:pt x="7" y="6"/>
                  </a:lnTo>
                  <a:lnTo>
                    <a:pt x="2" y="1"/>
                  </a:lnTo>
                  <a:lnTo>
                    <a:pt x="0" y="0"/>
                  </a:lnTo>
                  <a:lnTo>
                    <a:pt x="5" y="6"/>
                  </a:lnTo>
                  <a:lnTo>
                    <a:pt x="8" y="10"/>
                  </a:lnTo>
                  <a:lnTo>
                    <a:pt x="13" y="12"/>
                  </a:lnTo>
                  <a:lnTo>
                    <a:pt x="17" y="11"/>
                  </a:lnTo>
                  <a:lnTo>
                    <a:pt x="21" y="10"/>
                  </a:lnTo>
                  <a:lnTo>
                    <a:pt x="24" y="8"/>
                  </a:lnTo>
                  <a:lnTo>
                    <a:pt x="27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1" name="Freeform 719"/>
            <p:cNvSpPr>
              <a:spLocks/>
            </p:cNvSpPr>
            <p:nvPr/>
          </p:nvSpPr>
          <p:spPr bwMode="auto">
            <a:xfrm>
              <a:off x="3532" y="1671"/>
              <a:ext cx="53" cy="112"/>
            </a:xfrm>
            <a:custGeom>
              <a:avLst/>
              <a:gdLst>
                <a:gd name="T0" fmla="*/ 23 w 53"/>
                <a:gd name="T1" fmla="*/ 3 h 112"/>
                <a:gd name="T2" fmla="*/ 32 w 53"/>
                <a:gd name="T3" fmla="*/ 11 h 112"/>
                <a:gd name="T4" fmla="*/ 39 w 53"/>
                <a:gd name="T5" fmla="*/ 19 h 112"/>
                <a:gd name="T6" fmla="*/ 43 w 53"/>
                <a:gd name="T7" fmla="*/ 30 h 112"/>
                <a:gd name="T8" fmla="*/ 46 w 53"/>
                <a:gd name="T9" fmla="*/ 40 h 112"/>
                <a:gd name="T10" fmla="*/ 47 w 53"/>
                <a:gd name="T11" fmla="*/ 50 h 112"/>
                <a:gd name="T12" fmla="*/ 46 w 53"/>
                <a:gd name="T13" fmla="*/ 61 h 112"/>
                <a:gd name="T14" fmla="*/ 44 w 53"/>
                <a:gd name="T15" fmla="*/ 71 h 112"/>
                <a:gd name="T16" fmla="*/ 42 w 53"/>
                <a:gd name="T17" fmla="*/ 80 h 112"/>
                <a:gd name="T18" fmla="*/ 43 w 53"/>
                <a:gd name="T19" fmla="*/ 67 h 112"/>
                <a:gd name="T20" fmla="*/ 43 w 53"/>
                <a:gd name="T21" fmla="*/ 62 h 112"/>
                <a:gd name="T22" fmla="*/ 34 w 53"/>
                <a:gd name="T23" fmla="*/ 74 h 112"/>
                <a:gd name="T24" fmla="*/ 27 w 53"/>
                <a:gd name="T25" fmla="*/ 81 h 112"/>
                <a:gd name="T26" fmla="*/ 23 w 53"/>
                <a:gd name="T27" fmla="*/ 83 h 112"/>
                <a:gd name="T28" fmla="*/ 22 w 53"/>
                <a:gd name="T29" fmla="*/ 85 h 112"/>
                <a:gd name="T30" fmla="*/ 17 w 53"/>
                <a:gd name="T31" fmla="*/ 83 h 112"/>
                <a:gd name="T32" fmla="*/ 14 w 53"/>
                <a:gd name="T33" fmla="*/ 86 h 112"/>
                <a:gd name="T34" fmla="*/ 11 w 53"/>
                <a:gd name="T35" fmla="*/ 88 h 112"/>
                <a:gd name="T36" fmla="*/ 10 w 53"/>
                <a:gd name="T37" fmla="*/ 90 h 112"/>
                <a:gd name="T38" fmla="*/ 8 w 53"/>
                <a:gd name="T39" fmla="*/ 97 h 112"/>
                <a:gd name="T40" fmla="*/ 8 w 53"/>
                <a:gd name="T41" fmla="*/ 100 h 112"/>
                <a:gd name="T42" fmla="*/ 0 w 53"/>
                <a:gd name="T43" fmla="*/ 104 h 112"/>
                <a:gd name="T44" fmla="*/ 3 w 53"/>
                <a:gd name="T45" fmla="*/ 106 h 112"/>
                <a:gd name="T46" fmla="*/ 8 w 53"/>
                <a:gd name="T47" fmla="*/ 110 h 112"/>
                <a:gd name="T48" fmla="*/ 14 w 53"/>
                <a:gd name="T49" fmla="*/ 112 h 112"/>
                <a:gd name="T50" fmla="*/ 34 w 53"/>
                <a:gd name="T51" fmla="*/ 106 h 112"/>
                <a:gd name="T52" fmla="*/ 39 w 53"/>
                <a:gd name="T53" fmla="*/ 103 h 112"/>
                <a:gd name="T54" fmla="*/ 44 w 53"/>
                <a:gd name="T55" fmla="*/ 91 h 112"/>
                <a:gd name="T56" fmla="*/ 48 w 53"/>
                <a:gd name="T57" fmla="*/ 81 h 112"/>
                <a:gd name="T58" fmla="*/ 50 w 53"/>
                <a:gd name="T59" fmla="*/ 71 h 112"/>
                <a:gd name="T60" fmla="*/ 53 w 53"/>
                <a:gd name="T61" fmla="*/ 62 h 112"/>
                <a:gd name="T62" fmla="*/ 53 w 53"/>
                <a:gd name="T63" fmla="*/ 53 h 112"/>
                <a:gd name="T64" fmla="*/ 53 w 53"/>
                <a:gd name="T65" fmla="*/ 45 h 112"/>
                <a:gd name="T66" fmla="*/ 50 w 53"/>
                <a:gd name="T67" fmla="*/ 31 h 112"/>
                <a:gd name="T68" fmla="*/ 47 w 53"/>
                <a:gd name="T69" fmla="*/ 19 h 112"/>
                <a:gd name="T70" fmla="*/ 42 w 53"/>
                <a:gd name="T71" fmla="*/ 11 h 112"/>
                <a:gd name="T72" fmla="*/ 38 w 53"/>
                <a:gd name="T73" fmla="*/ 6 h 112"/>
                <a:gd name="T74" fmla="*/ 35 w 53"/>
                <a:gd name="T75" fmla="*/ 2 h 112"/>
                <a:gd name="T76" fmla="*/ 33 w 53"/>
                <a:gd name="T77" fmla="*/ 0 h 112"/>
                <a:gd name="T78" fmla="*/ 30 w 53"/>
                <a:gd name="T79" fmla="*/ 0 h 112"/>
                <a:gd name="T80" fmla="*/ 27 w 53"/>
                <a:gd name="T81" fmla="*/ 0 h 112"/>
                <a:gd name="T82" fmla="*/ 24 w 53"/>
                <a:gd name="T83" fmla="*/ 2 h 112"/>
                <a:gd name="T84" fmla="*/ 23 w 53"/>
                <a:gd name="T85" fmla="*/ 3 h 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2">
                  <a:moveTo>
                    <a:pt x="23" y="3"/>
                  </a:moveTo>
                  <a:lnTo>
                    <a:pt x="32" y="11"/>
                  </a:lnTo>
                  <a:lnTo>
                    <a:pt x="39" y="19"/>
                  </a:lnTo>
                  <a:lnTo>
                    <a:pt x="43" y="30"/>
                  </a:lnTo>
                  <a:lnTo>
                    <a:pt x="46" y="40"/>
                  </a:lnTo>
                  <a:lnTo>
                    <a:pt x="47" y="50"/>
                  </a:lnTo>
                  <a:lnTo>
                    <a:pt x="46" y="61"/>
                  </a:lnTo>
                  <a:lnTo>
                    <a:pt x="44" y="71"/>
                  </a:lnTo>
                  <a:lnTo>
                    <a:pt x="42" y="80"/>
                  </a:lnTo>
                  <a:lnTo>
                    <a:pt x="43" y="67"/>
                  </a:lnTo>
                  <a:lnTo>
                    <a:pt x="43" y="62"/>
                  </a:lnTo>
                  <a:lnTo>
                    <a:pt x="34" y="74"/>
                  </a:lnTo>
                  <a:lnTo>
                    <a:pt x="27" y="81"/>
                  </a:lnTo>
                  <a:lnTo>
                    <a:pt x="23" y="83"/>
                  </a:lnTo>
                  <a:lnTo>
                    <a:pt x="22" y="85"/>
                  </a:lnTo>
                  <a:lnTo>
                    <a:pt x="17" y="83"/>
                  </a:lnTo>
                  <a:lnTo>
                    <a:pt x="14" y="86"/>
                  </a:lnTo>
                  <a:lnTo>
                    <a:pt x="11" y="88"/>
                  </a:lnTo>
                  <a:lnTo>
                    <a:pt x="10" y="90"/>
                  </a:lnTo>
                  <a:lnTo>
                    <a:pt x="8" y="97"/>
                  </a:lnTo>
                  <a:lnTo>
                    <a:pt x="8" y="100"/>
                  </a:lnTo>
                  <a:lnTo>
                    <a:pt x="0" y="104"/>
                  </a:lnTo>
                  <a:lnTo>
                    <a:pt x="3" y="106"/>
                  </a:lnTo>
                  <a:lnTo>
                    <a:pt x="8" y="110"/>
                  </a:lnTo>
                  <a:lnTo>
                    <a:pt x="14" y="112"/>
                  </a:lnTo>
                  <a:lnTo>
                    <a:pt x="34" y="106"/>
                  </a:lnTo>
                  <a:lnTo>
                    <a:pt x="39" y="103"/>
                  </a:lnTo>
                  <a:lnTo>
                    <a:pt x="44" y="91"/>
                  </a:lnTo>
                  <a:lnTo>
                    <a:pt x="48" y="81"/>
                  </a:lnTo>
                  <a:lnTo>
                    <a:pt x="50" y="71"/>
                  </a:lnTo>
                  <a:lnTo>
                    <a:pt x="53" y="62"/>
                  </a:lnTo>
                  <a:lnTo>
                    <a:pt x="53" y="53"/>
                  </a:lnTo>
                  <a:lnTo>
                    <a:pt x="53" y="45"/>
                  </a:lnTo>
                  <a:lnTo>
                    <a:pt x="50" y="31"/>
                  </a:lnTo>
                  <a:lnTo>
                    <a:pt x="47" y="19"/>
                  </a:lnTo>
                  <a:lnTo>
                    <a:pt x="42" y="11"/>
                  </a:lnTo>
                  <a:lnTo>
                    <a:pt x="38" y="6"/>
                  </a:lnTo>
                  <a:lnTo>
                    <a:pt x="35" y="2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4" y="2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2" name="Freeform 720"/>
            <p:cNvSpPr>
              <a:spLocks/>
            </p:cNvSpPr>
            <p:nvPr/>
          </p:nvSpPr>
          <p:spPr bwMode="auto">
            <a:xfrm>
              <a:off x="3512" y="1683"/>
              <a:ext cx="40" cy="61"/>
            </a:xfrm>
            <a:custGeom>
              <a:avLst/>
              <a:gdLst>
                <a:gd name="T0" fmla="*/ 40 w 40"/>
                <a:gd name="T1" fmla="*/ 15 h 61"/>
                <a:gd name="T2" fmla="*/ 39 w 40"/>
                <a:gd name="T3" fmla="*/ 8 h 61"/>
                <a:gd name="T4" fmla="*/ 37 w 40"/>
                <a:gd name="T5" fmla="*/ 4 h 61"/>
                <a:gd name="T6" fmla="*/ 36 w 40"/>
                <a:gd name="T7" fmla="*/ 2 h 61"/>
                <a:gd name="T8" fmla="*/ 34 w 40"/>
                <a:gd name="T9" fmla="*/ 0 h 61"/>
                <a:gd name="T10" fmla="*/ 31 w 40"/>
                <a:gd name="T11" fmla="*/ 3 h 61"/>
                <a:gd name="T12" fmla="*/ 27 w 40"/>
                <a:gd name="T13" fmla="*/ 5 h 61"/>
                <a:gd name="T14" fmla="*/ 21 w 40"/>
                <a:gd name="T15" fmla="*/ 12 h 61"/>
                <a:gd name="T16" fmla="*/ 16 w 40"/>
                <a:gd name="T17" fmla="*/ 19 h 61"/>
                <a:gd name="T18" fmla="*/ 12 w 40"/>
                <a:gd name="T19" fmla="*/ 24 h 61"/>
                <a:gd name="T20" fmla="*/ 8 w 40"/>
                <a:gd name="T21" fmla="*/ 29 h 61"/>
                <a:gd name="T22" fmla="*/ 5 w 40"/>
                <a:gd name="T23" fmla="*/ 35 h 61"/>
                <a:gd name="T24" fmla="*/ 1 w 40"/>
                <a:gd name="T25" fmla="*/ 38 h 61"/>
                <a:gd name="T26" fmla="*/ 1 w 40"/>
                <a:gd name="T27" fmla="*/ 42 h 61"/>
                <a:gd name="T28" fmla="*/ 0 w 40"/>
                <a:gd name="T29" fmla="*/ 45 h 61"/>
                <a:gd name="T30" fmla="*/ 0 w 40"/>
                <a:gd name="T31" fmla="*/ 49 h 61"/>
                <a:gd name="T32" fmla="*/ 1 w 40"/>
                <a:gd name="T33" fmla="*/ 51 h 61"/>
                <a:gd name="T34" fmla="*/ 3 w 40"/>
                <a:gd name="T35" fmla="*/ 55 h 61"/>
                <a:gd name="T36" fmla="*/ 4 w 40"/>
                <a:gd name="T37" fmla="*/ 59 h 61"/>
                <a:gd name="T38" fmla="*/ 6 w 40"/>
                <a:gd name="T39" fmla="*/ 61 h 61"/>
                <a:gd name="T40" fmla="*/ 8 w 40"/>
                <a:gd name="T41" fmla="*/ 51 h 61"/>
                <a:gd name="T42" fmla="*/ 11 w 40"/>
                <a:gd name="T43" fmla="*/ 42 h 61"/>
                <a:gd name="T44" fmla="*/ 14 w 40"/>
                <a:gd name="T45" fmla="*/ 30 h 61"/>
                <a:gd name="T46" fmla="*/ 19 w 40"/>
                <a:gd name="T47" fmla="*/ 21 h 61"/>
                <a:gd name="T48" fmla="*/ 22 w 40"/>
                <a:gd name="T49" fmla="*/ 16 h 61"/>
                <a:gd name="T50" fmla="*/ 26 w 40"/>
                <a:gd name="T51" fmla="*/ 14 h 61"/>
                <a:gd name="T52" fmla="*/ 29 w 40"/>
                <a:gd name="T53" fmla="*/ 12 h 61"/>
                <a:gd name="T54" fmla="*/ 32 w 40"/>
                <a:gd name="T55" fmla="*/ 12 h 61"/>
                <a:gd name="T56" fmla="*/ 37 w 40"/>
                <a:gd name="T57" fmla="*/ 12 h 61"/>
                <a:gd name="T58" fmla="*/ 40 w 40"/>
                <a:gd name="T59" fmla="*/ 15 h 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1">
                  <a:moveTo>
                    <a:pt x="40" y="15"/>
                  </a:moveTo>
                  <a:lnTo>
                    <a:pt x="39" y="8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31" y="3"/>
                  </a:lnTo>
                  <a:lnTo>
                    <a:pt x="27" y="5"/>
                  </a:lnTo>
                  <a:lnTo>
                    <a:pt x="21" y="12"/>
                  </a:lnTo>
                  <a:lnTo>
                    <a:pt x="16" y="19"/>
                  </a:lnTo>
                  <a:lnTo>
                    <a:pt x="12" y="24"/>
                  </a:lnTo>
                  <a:lnTo>
                    <a:pt x="8" y="29"/>
                  </a:lnTo>
                  <a:lnTo>
                    <a:pt x="5" y="35"/>
                  </a:lnTo>
                  <a:lnTo>
                    <a:pt x="1" y="38"/>
                  </a:lnTo>
                  <a:lnTo>
                    <a:pt x="1" y="42"/>
                  </a:lnTo>
                  <a:lnTo>
                    <a:pt x="0" y="45"/>
                  </a:lnTo>
                  <a:lnTo>
                    <a:pt x="0" y="49"/>
                  </a:lnTo>
                  <a:lnTo>
                    <a:pt x="1" y="51"/>
                  </a:lnTo>
                  <a:lnTo>
                    <a:pt x="3" y="55"/>
                  </a:lnTo>
                  <a:lnTo>
                    <a:pt x="4" y="59"/>
                  </a:lnTo>
                  <a:lnTo>
                    <a:pt x="6" y="61"/>
                  </a:lnTo>
                  <a:lnTo>
                    <a:pt x="8" y="51"/>
                  </a:lnTo>
                  <a:lnTo>
                    <a:pt x="11" y="42"/>
                  </a:lnTo>
                  <a:lnTo>
                    <a:pt x="14" y="30"/>
                  </a:lnTo>
                  <a:lnTo>
                    <a:pt x="19" y="21"/>
                  </a:lnTo>
                  <a:lnTo>
                    <a:pt x="22" y="16"/>
                  </a:lnTo>
                  <a:lnTo>
                    <a:pt x="26" y="14"/>
                  </a:lnTo>
                  <a:lnTo>
                    <a:pt x="29" y="12"/>
                  </a:lnTo>
                  <a:lnTo>
                    <a:pt x="32" y="12"/>
                  </a:lnTo>
                  <a:lnTo>
                    <a:pt x="37" y="12"/>
                  </a:lnTo>
                  <a:lnTo>
                    <a:pt x="4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3" name="Freeform 721"/>
            <p:cNvSpPr>
              <a:spLocks/>
            </p:cNvSpPr>
            <p:nvPr/>
          </p:nvSpPr>
          <p:spPr bwMode="auto">
            <a:xfrm>
              <a:off x="3515" y="1679"/>
              <a:ext cx="28" cy="28"/>
            </a:xfrm>
            <a:custGeom>
              <a:avLst/>
              <a:gdLst>
                <a:gd name="T0" fmla="*/ 3 w 28"/>
                <a:gd name="T1" fmla="*/ 28 h 28"/>
                <a:gd name="T2" fmla="*/ 28 w 28"/>
                <a:gd name="T3" fmla="*/ 1 h 28"/>
                <a:gd name="T4" fmla="*/ 26 w 28"/>
                <a:gd name="T5" fmla="*/ 0 h 28"/>
                <a:gd name="T6" fmla="*/ 23 w 28"/>
                <a:gd name="T7" fmla="*/ 0 h 28"/>
                <a:gd name="T8" fmla="*/ 18 w 28"/>
                <a:gd name="T9" fmla="*/ 0 h 28"/>
                <a:gd name="T10" fmla="*/ 8 w 28"/>
                <a:gd name="T11" fmla="*/ 6 h 28"/>
                <a:gd name="T12" fmla="*/ 1 w 28"/>
                <a:gd name="T13" fmla="*/ 9 h 28"/>
                <a:gd name="T14" fmla="*/ 0 w 28"/>
                <a:gd name="T15" fmla="*/ 11 h 28"/>
                <a:gd name="T16" fmla="*/ 1 w 28"/>
                <a:gd name="T17" fmla="*/ 12 h 28"/>
                <a:gd name="T18" fmla="*/ 1 w 28"/>
                <a:gd name="T19" fmla="*/ 18 h 28"/>
                <a:gd name="T20" fmla="*/ 1 w 28"/>
                <a:gd name="T21" fmla="*/ 24 h 28"/>
                <a:gd name="T22" fmla="*/ 3 w 28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" h="28">
                  <a:moveTo>
                    <a:pt x="3" y="28"/>
                  </a:moveTo>
                  <a:lnTo>
                    <a:pt x="28" y="1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8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1" y="18"/>
                  </a:lnTo>
                  <a:lnTo>
                    <a:pt x="1" y="24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4" name="Freeform 722"/>
            <p:cNvSpPr>
              <a:spLocks/>
            </p:cNvSpPr>
            <p:nvPr/>
          </p:nvSpPr>
          <p:spPr bwMode="auto">
            <a:xfrm>
              <a:off x="3509" y="1737"/>
              <a:ext cx="32" cy="27"/>
            </a:xfrm>
            <a:custGeom>
              <a:avLst/>
              <a:gdLst>
                <a:gd name="T0" fmla="*/ 2 w 32"/>
                <a:gd name="T1" fmla="*/ 11 h 27"/>
                <a:gd name="T2" fmla="*/ 7 w 32"/>
                <a:gd name="T3" fmla="*/ 15 h 27"/>
                <a:gd name="T4" fmla="*/ 10 w 32"/>
                <a:gd name="T5" fmla="*/ 17 h 27"/>
                <a:gd name="T6" fmla="*/ 14 w 32"/>
                <a:gd name="T7" fmla="*/ 20 h 27"/>
                <a:gd name="T8" fmla="*/ 16 w 32"/>
                <a:gd name="T9" fmla="*/ 21 h 27"/>
                <a:gd name="T10" fmla="*/ 19 w 32"/>
                <a:gd name="T11" fmla="*/ 20 h 27"/>
                <a:gd name="T12" fmla="*/ 21 w 32"/>
                <a:gd name="T13" fmla="*/ 20 h 27"/>
                <a:gd name="T14" fmla="*/ 22 w 32"/>
                <a:gd name="T15" fmla="*/ 22 h 27"/>
                <a:gd name="T16" fmla="*/ 25 w 32"/>
                <a:gd name="T17" fmla="*/ 24 h 27"/>
                <a:gd name="T18" fmla="*/ 31 w 32"/>
                <a:gd name="T19" fmla="*/ 27 h 27"/>
                <a:gd name="T20" fmla="*/ 32 w 32"/>
                <a:gd name="T21" fmla="*/ 19 h 27"/>
                <a:gd name="T22" fmla="*/ 19 w 32"/>
                <a:gd name="T23" fmla="*/ 16 h 27"/>
                <a:gd name="T24" fmla="*/ 13 w 32"/>
                <a:gd name="T25" fmla="*/ 13 h 27"/>
                <a:gd name="T26" fmla="*/ 8 w 32"/>
                <a:gd name="T27" fmla="*/ 11 h 27"/>
                <a:gd name="T28" fmla="*/ 6 w 32"/>
                <a:gd name="T29" fmla="*/ 7 h 27"/>
                <a:gd name="T30" fmla="*/ 3 w 32"/>
                <a:gd name="T31" fmla="*/ 5 h 27"/>
                <a:gd name="T32" fmla="*/ 2 w 32"/>
                <a:gd name="T33" fmla="*/ 1 h 27"/>
                <a:gd name="T34" fmla="*/ 2 w 32"/>
                <a:gd name="T35" fmla="*/ 0 h 27"/>
                <a:gd name="T36" fmla="*/ 0 w 32"/>
                <a:gd name="T37" fmla="*/ 5 h 27"/>
                <a:gd name="T38" fmla="*/ 0 w 32"/>
                <a:gd name="T39" fmla="*/ 8 h 27"/>
                <a:gd name="T40" fmla="*/ 1 w 32"/>
                <a:gd name="T41" fmla="*/ 9 h 27"/>
                <a:gd name="T42" fmla="*/ 2 w 32"/>
                <a:gd name="T43" fmla="*/ 11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7">
                  <a:moveTo>
                    <a:pt x="2" y="11"/>
                  </a:moveTo>
                  <a:lnTo>
                    <a:pt x="7" y="15"/>
                  </a:lnTo>
                  <a:lnTo>
                    <a:pt x="10" y="17"/>
                  </a:lnTo>
                  <a:lnTo>
                    <a:pt x="14" y="20"/>
                  </a:lnTo>
                  <a:lnTo>
                    <a:pt x="16" y="21"/>
                  </a:lnTo>
                  <a:lnTo>
                    <a:pt x="19" y="20"/>
                  </a:lnTo>
                  <a:lnTo>
                    <a:pt x="21" y="20"/>
                  </a:lnTo>
                  <a:lnTo>
                    <a:pt x="22" y="22"/>
                  </a:lnTo>
                  <a:lnTo>
                    <a:pt x="25" y="24"/>
                  </a:lnTo>
                  <a:lnTo>
                    <a:pt x="31" y="27"/>
                  </a:lnTo>
                  <a:lnTo>
                    <a:pt x="32" y="19"/>
                  </a:lnTo>
                  <a:lnTo>
                    <a:pt x="19" y="16"/>
                  </a:lnTo>
                  <a:lnTo>
                    <a:pt x="13" y="13"/>
                  </a:lnTo>
                  <a:lnTo>
                    <a:pt x="8" y="11"/>
                  </a:lnTo>
                  <a:lnTo>
                    <a:pt x="6" y="7"/>
                  </a:lnTo>
                  <a:lnTo>
                    <a:pt x="3" y="5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5" name="Freeform 723"/>
            <p:cNvSpPr>
              <a:spLocks/>
            </p:cNvSpPr>
            <p:nvPr/>
          </p:nvSpPr>
          <p:spPr bwMode="auto">
            <a:xfrm>
              <a:off x="3533" y="1742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6" name="Freeform 724"/>
            <p:cNvSpPr>
              <a:spLocks/>
            </p:cNvSpPr>
            <p:nvPr/>
          </p:nvSpPr>
          <p:spPr bwMode="auto">
            <a:xfrm>
              <a:off x="3533" y="1710"/>
              <a:ext cx="37" cy="46"/>
            </a:xfrm>
            <a:custGeom>
              <a:avLst/>
              <a:gdLst>
                <a:gd name="T0" fmla="*/ 26 w 37"/>
                <a:gd name="T1" fmla="*/ 23 h 46"/>
                <a:gd name="T2" fmla="*/ 22 w 37"/>
                <a:gd name="T3" fmla="*/ 30 h 46"/>
                <a:gd name="T4" fmla="*/ 18 w 37"/>
                <a:gd name="T5" fmla="*/ 35 h 46"/>
                <a:gd name="T6" fmla="*/ 15 w 37"/>
                <a:gd name="T7" fmla="*/ 41 h 46"/>
                <a:gd name="T8" fmla="*/ 10 w 37"/>
                <a:gd name="T9" fmla="*/ 40 h 46"/>
                <a:gd name="T10" fmla="*/ 7 w 37"/>
                <a:gd name="T11" fmla="*/ 39 h 46"/>
                <a:gd name="T12" fmla="*/ 0 w 37"/>
                <a:gd name="T13" fmla="*/ 33 h 46"/>
                <a:gd name="T14" fmla="*/ 3 w 37"/>
                <a:gd name="T15" fmla="*/ 39 h 46"/>
                <a:gd name="T16" fmla="*/ 6 w 37"/>
                <a:gd name="T17" fmla="*/ 42 h 46"/>
                <a:gd name="T18" fmla="*/ 8 w 37"/>
                <a:gd name="T19" fmla="*/ 43 h 46"/>
                <a:gd name="T20" fmla="*/ 9 w 37"/>
                <a:gd name="T21" fmla="*/ 44 h 46"/>
                <a:gd name="T22" fmla="*/ 11 w 37"/>
                <a:gd name="T23" fmla="*/ 46 h 46"/>
                <a:gd name="T24" fmla="*/ 14 w 37"/>
                <a:gd name="T25" fmla="*/ 44 h 46"/>
                <a:gd name="T26" fmla="*/ 19 w 37"/>
                <a:gd name="T27" fmla="*/ 40 h 46"/>
                <a:gd name="T28" fmla="*/ 25 w 37"/>
                <a:gd name="T29" fmla="*/ 36 h 46"/>
                <a:gd name="T30" fmla="*/ 31 w 37"/>
                <a:gd name="T31" fmla="*/ 32 h 46"/>
                <a:gd name="T32" fmla="*/ 37 w 37"/>
                <a:gd name="T33" fmla="*/ 24 h 46"/>
                <a:gd name="T34" fmla="*/ 34 w 37"/>
                <a:gd name="T35" fmla="*/ 14 h 46"/>
                <a:gd name="T36" fmla="*/ 32 w 37"/>
                <a:gd name="T37" fmla="*/ 6 h 46"/>
                <a:gd name="T38" fmla="*/ 30 w 37"/>
                <a:gd name="T39" fmla="*/ 0 h 46"/>
                <a:gd name="T40" fmla="*/ 29 w 37"/>
                <a:gd name="T41" fmla="*/ 9 h 46"/>
                <a:gd name="T42" fmla="*/ 26 w 37"/>
                <a:gd name="T43" fmla="*/ 23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7" h="46">
                  <a:moveTo>
                    <a:pt x="26" y="23"/>
                  </a:moveTo>
                  <a:lnTo>
                    <a:pt x="22" y="30"/>
                  </a:lnTo>
                  <a:lnTo>
                    <a:pt x="18" y="35"/>
                  </a:lnTo>
                  <a:lnTo>
                    <a:pt x="15" y="41"/>
                  </a:lnTo>
                  <a:lnTo>
                    <a:pt x="10" y="40"/>
                  </a:lnTo>
                  <a:lnTo>
                    <a:pt x="7" y="39"/>
                  </a:lnTo>
                  <a:lnTo>
                    <a:pt x="0" y="33"/>
                  </a:lnTo>
                  <a:lnTo>
                    <a:pt x="3" y="39"/>
                  </a:lnTo>
                  <a:lnTo>
                    <a:pt x="6" y="42"/>
                  </a:lnTo>
                  <a:lnTo>
                    <a:pt x="8" y="43"/>
                  </a:lnTo>
                  <a:lnTo>
                    <a:pt x="9" y="44"/>
                  </a:lnTo>
                  <a:lnTo>
                    <a:pt x="11" y="46"/>
                  </a:lnTo>
                  <a:lnTo>
                    <a:pt x="14" y="44"/>
                  </a:lnTo>
                  <a:lnTo>
                    <a:pt x="19" y="40"/>
                  </a:lnTo>
                  <a:lnTo>
                    <a:pt x="25" y="36"/>
                  </a:lnTo>
                  <a:lnTo>
                    <a:pt x="31" y="32"/>
                  </a:lnTo>
                  <a:lnTo>
                    <a:pt x="37" y="24"/>
                  </a:lnTo>
                  <a:lnTo>
                    <a:pt x="34" y="14"/>
                  </a:lnTo>
                  <a:lnTo>
                    <a:pt x="32" y="6"/>
                  </a:lnTo>
                  <a:lnTo>
                    <a:pt x="30" y="0"/>
                  </a:lnTo>
                  <a:lnTo>
                    <a:pt x="29" y="9"/>
                  </a:lnTo>
                  <a:lnTo>
                    <a:pt x="2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7" name="Freeform 725"/>
            <p:cNvSpPr>
              <a:spLocks/>
            </p:cNvSpPr>
            <p:nvPr/>
          </p:nvSpPr>
          <p:spPr bwMode="auto">
            <a:xfrm>
              <a:off x="3530" y="1711"/>
              <a:ext cx="26" cy="33"/>
            </a:xfrm>
            <a:custGeom>
              <a:avLst/>
              <a:gdLst>
                <a:gd name="T0" fmla="*/ 18 w 26"/>
                <a:gd name="T1" fmla="*/ 22 h 33"/>
                <a:gd name="T2" fmla="*/ 17 w 26"/>
                <a:gd name="T3" fmla="*/ 21 h 33"/>
                <a:gd name="T4" fmla="*/ 14 w 26"/>
                <a:gd name="T5" fmla="*/ 21 h 33"/>
                <a:gd name="T6" fmla="*/ 12 w 26"/>
                <a:gd name="T7" fmla="*/ 19 h 33"/>
                <a:gd name="T8" fmla="*/ 9 w 26"/>
                <a:gd name="T9" fmla="*/ 16 h 33"/>
                <a:gd name="T10" fmla="*/ 6 w 26"/>
                <a:gd name="T11" fmla="*/ 13 h 33"/>
                <a:gd name="T12" fmla="*/ 6 w 26"/>
                <a:gd name="T13" fmla="*/ 10 h 33"/>
                <a:gd name="T14" fmla="*/ 6 w 26"/>
                <a:gd name="T15" fmla="*/ 14 h 33"/>
                <a:gd name="T16" fmla="*/ 8 w 26"/>
                <a:gd name="T17" fmla="*/ 18 h 33"/>
                <a:gd name="T18" fmla="*/ 10 w 26"/>
                <a:gd name="T19" fmla="*/ 22 h 33"/>
                <a:gd name="T20" fmla="*/ 12 w 26"/>
                <a:gd name="T21" fmla="*/ 23 h 33"/>
                <a:gd name="T22" fmla="*/ 9 w 26"/>
                <a:gd name="T23" fmla="*/ 23 h 33"/>
                <a:gd name="T24" fmla="*/ 6 w 26"/>
                <a:gd name="T25" fmla="*/ 22 h 33"/>
                <a:gd name="T26" fmla="*/ 5 w 26"/>
                <a:gd name="T27" fmla="*/ 21 h 33"/>
                <a:gd name="T28" fmla="*/ 4 w 26"/>
                <a:gd name="T29" fmla="*/ 17 h 33"/>
                <a:gd name="T30" fmla="*/ 3 w 26"/>
                <a:gd name="T31" fmla="*/ 13 h 33"/>
                <a:gd name="T32" fmla="*/ 3 w 26"/>
                <a:gd name="T33" fmla="*/ 7 h 33"/>
                <a:gd name="T34" fmla="*/ 4 w 26"/>
                <a:gd name="T35" fmla="*/ 0 h 33"/>
                <a:gd name="T36" fmla="*/ 0 w 26"/>
                <a:gd name="T37" fmla="*/ 15 h 33"/>
                <a:gd name="T38" fmla="*/ 3 w 26"/>
                <a:gd name="T39" fmla="*/ 22 h 33"/>
                <a:gd name="T40" fmla="*/ 5 w 26"/>
                <a:gd name="T41" fmla="*/ 26 h 33"/>
                <a:gd name="T42" fmla="*/ 9 w 26"/>
                <a:gd name="T43" fmla="*/ 30 h 33"/>
                <a:gd name="T44" fmla="*/ 10 w 26"/>
                <a:gd name="T45" fmla="*/ 31 h 33"/>
                <a:gd name="T46" fmla="*/ 12 w 26"/>
                <a:gd name="T47" fmla="*/ 33 h 33"/>
                <a:gd name="T48" fmla="*/ 18 w 26"/>
                <a:gd name="T49" fmla="*/ 33 h 33"/>
                <a:gd name="T50" fmla="*/ 20 w 26"/>
                <a:gd name="T51" fmla="*/ 32 h 33"/>
                <a:gd name="T52" fmla="*/ 24 w 26"/>
                <a:gd name="T53" fmla="*/ 29 h 33"/>
                <a:gd name="T54" fmla="*/ 25 w 26"/>
                <a:gd name="T55" fmla="*/ 26 h 33"/>
                <a:gd name="T56" fmla="*/ 26 w 26"/>
                <a:gd name="T57" fmla="*/ 23 h 33"/>
                <a:gd name="T58" fmla="*/ 26 w 26"/>
                <a:gd name="T59" fmla="*/ 18 h 33"/>
                <a:gd name="T60" fmla="*/ 24 w 26"/>
                <a:gd name="T61" fmla="*/ 14 h 33"/>
                <a:gd name="T62" fmla="*/ 22 w 26"/>
                <a:gd name="T63" fmla="*/ 17 h 33"/>
                <a:gd name="T64" fmla="*/ 20 w 26"/>
                <a:gd name="T65" fmla="*/ 21 h 33"/>
                <a:gd name="T66" fmla="*/ 18 w 26"/>
                <a:gd name="T67" fmla="*/ 22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" h="33">
                  <a:moveTo>
                    <a:pt x="18" y="22"/>
                  </a:moveTo>
                  <a:lnTo>
                    <a:pt x="17" y="21"/>
                  </a:lnTo>
                  <a:lnTo>
                    <a:pt x="14" y="21"/>
                  </a:lnTo>
                  <a:lnTo>
                    <a:pt x="12" y="19"/>
                  </a:lnTo>
                  <a:lnTo>
                    <a:pt x="9" y="16"/>
                  </a:lnTo>
                  <a:lnTo>
                    <a:pt x="6" y="13"/>
                  </a:lnTo>
                  <a:lnTo>
                    <a:pt x="6" y="10"/>
                  </a:lnTo>
                  <a:lnTo>
                    <a:pt x="6" y="14"/>
                  </a:lnTo>
                  <a:lnTo>
                    <a:pt x="8" y="18"/>
                  </a:lnTo>
                  <a:lnTo>
                    <a:pt x="10" y="22"/>
                  </a:lnTo>
                  <a:lnTo>
                    <a:pt x="12" y="23"/>
                  </a:lnTo>
                  <a:lnTo>
                    <a:pt x="9" y="23"/>
                  </a:lnTo>
                  <a:lnTo>
                    <a:pt x="6" y="22"/>
                  </a:lnTo>
                  <a:lnTo>
                    <a:pt x="5" y="21"/>
                  </a:lnTo>
                  <a:lnTo>
                    <a:pt x="4" y="17"/>
                  </a:lnTo>
                  <a:lnTo>
                    <a:pt x="3" y="13"/>
                  </a:lnTo>
                  <a:lnTo>
                    <a:pt x="3" y="7"/>
                  </a:lnTo>
                  <a:lnTo>
                    <a:pt x="4" y="0"/>
                  </a:lnTo>
                  <a:lnTo>
                    <a:pt x="0" y="15"/>
                  </a:lnTo>
                  <a:lnTo>
                    <a:pt x="3" y="22"/>
                  </a:lnTo>
                  <a:lnTo>
                    <a:pt x="5" y="26"/>
                  </a:lnTo>
                  <a:lnTo>
                    <a:pt x="9" y="30"/>
                  </a:lnTo>
                  <a:lnTo>
                    <a:pt x="10" y="31"/>
                  </a:lnTo>
                  <a:lnTo>
                    <a:pt x="12" y="33"/>
                  </a:lnTo>
                  <a:lnTo>
                    <a:pt x="18" y="33"/>
                  </a:lnTo>
                  <a:lnTo>
                    <a:pt x="20" y="32"/>
                  </a:lnTo>
                  <a:lnTo>
                    <a:pt x="24" y="29"/>
                  </a:lnTo>
                  <a:lnTo>
                    <a:pt x="25" y="26"/>
                  </a:lnTo>
                  <a:lnTo>
                    <a:pt x="26" y="23"/>
                  </a:lnTo>
                  <a:lnTo>
                    <a:pt x="26" y="18"/>
                  </a:lnTo>
                  <a:lnTo>
                    <a:pt x="24" y="14"/>
                  </a:lnTo>
                  <a:lnTo>
                    <a:pt x="22" y="17"/>
                  </a:lnTo>
                  <a:lnTo>
                    <a:pt x="20" y="21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8" name="Freeform 726"/>
            <p:cNvSpPr>
              <a:spLocks/>
            </p:cNvSpPr>
            <p:nvPr/>
          </p:nvSpPr>
          <p:spPr bwMode="auto">
            <a:xfrm>
              <a:off x="3535" y="1701"/>
              <a:ext cx="27" cy="28"/>
            </a:xfrm>
            <a:custGeom>
              <a:avLst/>
              <a:gdLst>
                <a:gd name="T0" fmla="*/ 19 w 27"/>
                <a:gd name="T1" fmla="*/ 0 h 28"/>
                <a:gd name="T2" fmla="*/ 17 w 27"/>
                <a:gd name="T3" fmla="*/ 0 h 28"/>
                <a:gd name="T4" fmla="*/ 13 w 27"/>
                <a:gd name="T5" fmla="*/ 1 h 28"/>
                <a:gd name="T6" fmla="*/ 7 w 27"/>
                <a:gd name="T7" fmla="*/ 3 h 28"/>
                <a:gd name="T8" fmla="*/ 0 w 27"/>
                <a:gd name="T9" fmla="*/ 8 h 28"/>
                <a:gd name="T10" fmla="*/ 0 w 27"/>
                <a:gd name="T11" fmla="*/ 9 h 28"/>
                <a:gd name="T12" fmla="*/ 1 w 27"/>
                <a:gd name="T13" fmla="*/ 11 h 28"/>
                <a:gd name="T14" fmla="*/ 3 w 27"/>
                <a:gd name="T15" fmla="*/ 12 h 28"/>
                <a:gd name="T16" fmla="*/ 4 w 27"/>
                <a:gd name="T17" fmla="*/ 12 h 28"/>
                <a:gd name="T18" fmla="*/ 6 w 27"/>
                <a:gd name="T19" fmla="*/ 11 h 28"/>
                <a:gd name="T20" fmla="*/ 8 w 27"/>
                <a:gd name="T21" fmla="*/ 10 h 28"/>
                <a:gd name="T22" fmla="*/ 11 w 27"/>
                <a:gd name="T23" fmla="*/ 10 h 28"/>
                <a:gd name="T24" fmla="*/ 15 w 27"/>
                <a:gd name="T25" fmla="*/ 13 h 28"/>
                <a:gd name="T26" fmla="*/ 19 w 27"/>
                <a:gd name="T27" fmla="*/ 18 h 28"/>
                <a:gd name="T28" fmla="*/ 21 w 27"/>
                <a:gd name="T29" fmla="*/ 20 h 28"/>
                <a:gd name="T30" fmla="*/ 21 w 27"/>
                <a:gd name="T31" fmla="*/ 24 h 28"/>
                <a:gd name="T32" fmla="*/ 22 w 27"/>
                <a:gd name="T33" fmla="*/ 28 h 28"/>
                <a:gd name="T34" fmla="*/ 27 w 27"/>
                <a:gd name="T35" fmla="*/ 9 h 28"/>
                <a:gd name="T36" fmla="*/ 27 w 27"/>
                <a:gd name="T37" fmla="*/ 6 h 28"/>
                <a:gd name="T38" fmla="*/ 24 w 27"/>
                <a:gd name="T39" fmla="*/ 4 h 28"/>
                <a:gd name="T40" fmla="*/ 21 w 27"/>
                <a:gd name="T41" fmla="*/ 2 h 28"/>
                <a:gd name="T42" fmla="*/ 19 w 27"/>
                <a:gd name="T43" fmla="*/ 0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28">
                  <a:moveTo>
                    <a:pt x="19" y="0"/>
                  </a:moveTo>
                  <a:lnTo>
                    <a:pt x="17" y="0"/>
                  </a:lnTo>
                  <a:lnTo>
                    <a:pt x="13" y="1"/>
                  </a:lnTo>
                  <a:lnTo>
                    <a:pt x="7" y="3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6" y="11"/>
                  </a:lnTo>
                  <a:lnTo>
                    <a:pt x="8" y="10"/>
                  </a:lnTo>
                  <a:lnTo>
                    <a:pt x="11" y="10"/>
                  </a:lnTo>
                  <a:lnTo>
                    <a:pt x="15" y="13"/>
                  </a:lnTo>
                  <a:lnTo>
                    <a:pt x="19" y="18"/>
                  </a:lnTo>
                  <a:lnTo>
                    <a:pt x="21" y="20"/>
                  </a:lnTo>
                  <a:lnTo>
                    <a:pt x="21" y="24"/>
                  </a:lnTo>
                  <a:lnTo>
                    <a:pt x="22" y="28"/>
                  </a:lnTo>
                  <a:lnTo>
                    <a:pt x="27" y="9"/>
                  </a:lnTo>
                  <a:lnTo>
                    <a:pt x="27" y="6"/>
                  </a:lnTo>
                  <a:lnTo>
                    <a:pt x="24" y="4"/>
                  </a:lnTo>
                  <a:lnTo>
                    <a:pt x="21" y="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79" name="Freeform 727"/>
            <p:cNvSpPr>
              <a:spLocks/>
            </p:cNvSpPr>
            <p:nvPr/>
          </p:nvSpPr>
          <p:spPr bwMode="auto">
            <a:xfrm>
              <a:off x="3572" y="1633"/>
              <a:ext cx="77" cy="203"/>
            </a:xfrm>
            <a:custGeom>
              <a:avLst/>
              <a:gdLst>
                <a:gd name="T0" fmla="*/ 58 w 77"/>
                <a:gd name="T1" fmla="*/ 99 h 203"/>
                <a:gd name="T2" fmla="*/ 61 w 77"/>
                <a:gd name="T3" fmla="*/ 107 h 203"/>
                <a:gd name="T4" fmla="*/ 63 w 77"/>
                <a:gd name="T5" fmla="*/ 116 h 203"/>
                <a:gd name="T6" fmla="*/ 64 w 77"/>
                <a:gd name="T7" fmla="*/ 127 h 203"/>
                <a:gd name="T8" fmla="*/ 63 w 77"/>
                <a:gd name="T9" fmla="*/ 140 h 203"/>
                <a:gd name="T10" fmla="*/ 61 w 77"/>
                <a:gd name="T11" fmla="*/ 154 h 203"/>
                <a:gd name="T12" fmla="*/ 57 w 77"/>
                <a:gd name="T13" fmla="*/ 160 h 203"/>
                <a:gd name="T14" fmla="*/ 55 w 77"/>
                <a:gd name="T15" fmla="*/ 167 h 203"/>
                <a:gd name="T16" fmla="*/ 50 w 77"/>
                <a:gd name="T17" fmla="*/ 174 h 203"/>
                <a:gd name="T18" fmla="*/ 45 w 77"/>
                <a:gd name="T19" fmla="*/ 180 h 203"/>
                <a:gd name="T20" fmla="*/ 41 w 77"/>
                <a:gd name="T21" fmla="*/ 183 h 203"/>
                <a:gd name="T22" fmla="*/ 34 w 77"/>
                <a:gd name="T23" fmla="*/ 187 h 203"/>
                <a:gd name="T24" fmla="*/ 18 w 77"/>
                <a:gd name="T25" fmla="*/ 194 h 203"/>
                <a:gd name="T26" fmla="*/ 4 w 77"/>
                <a:gd name="T27" fmla="*/ 199 h 203"/>
                <a:gd name="T28" fmla="*/ 1 w 77"/>
                <a:gd name="T29" fmla="*/ 202 h 203"/>
                <a:gd name="T30" fmla="*/ 0 w 77"/>
                <a:gd name="T31" fmla="*/ 203 h 203"/>
                <a:gd name="T32" fmla="*/ 1 w 77"/>
                <a:gd name="T33" fmla="*/ 203 h 203"/>
                <a:gd name="T34" fmla="*/ 6 w 77"/>
                <a:gd name="T35" fmla="*/ 203 h 203"/>
                <a:gd name="T36" fmla="*/ 11 w 77"/>
                <a:gd name="T37" fmla="*/ 203 h 203"/>
                <a:gd name="T38" fmla="*/ 17 w 77"/>
                <a:gd name="T39" fmla="*/ 201 h 203"/>
                <a:gd name="T40" fmla="*/ 23 w 77"/>
                <a:gd name="T41" fmla="*/ 198 h 203"/>
                <a:gd name="T42" fmla="*/ 35 w 77"/>
                <a:gd name="T43" fmla="*/ 193 h 203"/>
                <a:gd name="T44" fmla="*/ 47 w 77"/>
                <a:gd name="T45" fmla="*/ 184 h 203"/>
                <a:gd name="T46" fmla="*/ 57 w 77"/>
                <a:gd name="T47" fmla="*/ 176 h 203"/>
                <a:gd name="T48" fmla="*/ 65 w 77"/>
                <a:gd name="T49" fmla="*/ 170 h 203"/>
                <a:gd name="T50" fmla="*/ 72 w 77"/>
                <a:gd name="T51" fmla="*/ 163 h 203"/>
                <a:gd name="T52" fmla="*/ 73 w 77"/>
                <a:gd name="T53" fmla="*/ 157 h 203"/>
                <a:gd name="T54" fmla="*/ 76 w 77"/>
                <a:gd name="T55" fmla="*/ 142 h 203"/>
                <a:gd name="T56" fmla="*/ 77 w 77"/>
                <a:gd name="T57" fmla="*/ 120 h 203"/>
                <a:gd name="T58" fmla="*/ 77 w 77"/>
                <a:gd name="T59" fmla="*/ 108 h 203"/>
                <a:gd name="T60" fmla="*/ 76 w 77"/>
                <a:gd name="T61" fmla="*/ 94 h 203"/>
                <a:gd name="T62" fmla="*/ 73 w 77"/>
                <a:gd name="T63" fmla="*/ 80 h 203"/>
                <a:gd name="T64" fmla="*/ 70 w 77"/>
                <a:gd name="T65" fmla="*/ 66 h 203"/>
                <a:gd name="T66" fmla="*/ 64 w 77"/>
                <a:gd name="T67" fmla="*/ 53 h 203"/>
                <a:gd name="T68" fmla="*/ 57 w 77"/>
                <a:gd name="T69" fmla="*/ 40 h 203"/>
                <a:gd name="T70" fmla="*/ 48 w 77"/>
                <a:gd name="T71" fmla="*/ 28 h 203"/>
                <a:gd name="T72" fmla="*/ 42 w 77"/>
                <a:gd name="T73" fmla="*/ 22 h 203"/>
                <a:gd name="T74" fmla="*/ 37 w 77"/>
                <a:gd name="T75" fmla="*/ 17 h 203"/>
                <a:gd name="T76" fmla="*/ 30 w 77"/>
                <a:gd name="T77" fmla="*/ 11 h 203"/>
                <a:gd name="T78" fmla="*/ 23 w 77"/>
                <a:gd name="T79" fmla="*/ 8 h 203"/>
                <a:gd name="T80" fmla="*/ 15 w 77"/>
                <a:gd name="T81" fmla="*/ 3 h 203"/>
                <a:gd name="T82" fmla="*/ 6 w 77"/>
                <a:gd name="T83" fmla="*/ 0 h 203"/>
                <a:gd name="T84" fmla="*/ 14 w 77"/>
                <a:gd name="T85" fmla="*/ 7 h 203"/>
                <a:gd name="T86" fmla="*/ 22 w 77"/>
                <a:gd name="T87" fmla="*/ 14 h 203"/>
                <a:gd name="T88" fmla="*/ 32 w 77"/>
                <a:gd name="T89" fmla="*/ 22 h 203"/>
                <a:gd name="T90" fmla="*/ 41 w 77"/>
                <a:gd name="T91" fmla="*/ 33 h 203"/>
                <a:gd name="T92" fmla="*/ 50 w 77"/>
                <a:gd name="T93" fmla="*/ 45 h 203"/>
                <a:gd name="T94" fmla="*/ 54 w 77"/>
                <a:gd name="T95" fmla="*/ 50 h 203"/>
                <a:gd name="T96" fmla="*/ 57 w 77"/>
                <a:gd name="T97" fmla="*/ 56 h 203"/>
                <a:gd name="T98" fmla="*/ 58 w 77"/>
                <a:gd name="T99" fmla="*/ 63 h 203"/>
                <a:gd name="T100" fmla="*/ 59 w 77"/>
                <a:gd name="T101" fmla="*/ 69 h 203"/>
                <a:gd name="T102" fmla="*/ 63 w 77"/>
                <a:gd name="T103" fmla="*/ 77 h 203"/>
                <a:gd name="T104" fmla="*/ 64 w 77"/>
                <a:gd name="T105" fmla="*/ 84 h 203"/>
                <a:gd name="T106" fmla="*/ 64 w 77"/>
                <a:gd name="T107" fmla="*/ 87 h 203"/>
                <a:gd name="T108" fmla="*/ 63 w 77"/>
                <a:gd name="T109" fmla="*/ 89 h 203"/>
                <a:gd name="T110" fmla="*/ 61 w 77"/>
                <a:gd name="T111" fmla="*/ 93 h 203"/>
                <a:gd name="T112" fmla="*/ 59 w 77"/>
                <a:gd name="T113" fmla="*/ 95 h 203"/>
                <a:gd name="T114" fmla="*/ 58 w 77"/>
                <a:gd name="T115" fmla="*/ 99 h 20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7" h="203">
                  <a:moveTo>
                    <a:pt x="58" y="99"/>
                  </a:moveTo>
                  <a:lnTo>
                    <a:pt x="61" y="107"/>
                  </a:lnTo>
                  <a:lnTo>
                    <a:pt x="63" y="116"/>
                  </a:lnTo>
                  <a:lnTo>
                    <a:pt x="64" y="127"/>
                  </a:lnTo>
                  <a:lnTo>
                    <a:pt x="63" y="140"/>
                  </a:lnTo>
                  <a:lnTo>
                    <a:pt x="61" y="154"/>
                  </a:lnTo>
                  <a:lnTo>
                    <a:pt x="57" y="160"/>
                  </a:lnTo>
                  <a:lnTo>
                    <a:pt x="55" y="167"/>
                  </a:lnTo>
                  <a:lnTo>
                    <a:pt x="50" y="174"/>
                  </a:lnTo>
                  <a:lnTo>
                    <a:pt x="45" y="180"/>
                  </a:lnTo>
                  <a:lnTo>
                    <a:pt x="41" y="183"/>
                  </a:lnTo>
                  <a:lnTo>
                    <a:pt x="34" y="187"/>
                  </a:lnTo>
                  <a:lnTo>
                    <a:pt x="18" y="194"/>
                  </a:lnTo>
                  <a:lnTo>
                    <a:pt x="4" y="199"/>
                  </a:lnTo>
                  <a:lnTo>
                    <a:pt x="1" y="202"/>
                  </a:lnTo>
                  <a:lnTo>
                    <a:pt x="0" y="203"/>
                  </a:lnTo>
                  <a:lnTo>
                    <a:pt x="1" y="203"/>
                  </a:lnTo>
                  <a:lnTo>
                    <a:pt x="6" y="203"/>
                  </a:lnTo>
                  <a:lnTo>
                    <a:pt x="11" y="203"/>
                  </a:lnTo>
                  <a:lnTo>
                    <a:pt x="17" y="201"/>
                  </a:lnTo>
                  <a:lnTo>
                    <a:pt x="23" y="198"/>
                  </a:lnTo>
                  <a:lnTo>
                    <a:pt x="35" y="193"/>
                  </a:lnTo>
                  <a:lnTo>
                    <a:pt x="47" y="184"/>
                  </a:lnTo>
                  <a:lnTo>
                    <a:pt x="57" y="176"/>
                  </a:lnTo>
                  <a:lnTo>
                    <a:pt x="65" y="170"/>
                  </a:lnTo>
                  <a:lnTo>
                    <a:pt x="72" y="163"/>
                  </a:lnTo>
                  <a:lnTo>
                    <a:pt x="73" y="157"/>
                  </a:lnTo>
                  <a:lnTo>
                    <a:pt x="76" y="142"/>
                  </a:lnTo>
                  <a:lnTo>
                    <a:pt x="77" y="120"/>
                  </a:lnTo>
                  <a:lnTo>
                    <a:pt x="77" y="108"/>
                  </a:lnTo>
                  <a:lnTo>
                    <a:pt x="76" y="94"/>
                  </a:lnTo>
                  <a:lnTo>
                    <a:pt x="73" y="80"/>
                  </a:lnTo>
                  <a:lnTo>
                    <a:pt x="70" y="66"/>
                  </a:lnTo>
                  <a:lnTo>
                    <a:pt x="64" y="53"/>
                  </a:lnTo>
                  <a:lnTo>
                    <a:pt x="57" y="40"/>
                  </a:lnTo>
                  <a:lnTo>
                    <a:pt x="48" y="28"/>
                  </a:lnTo>
                  <a:lnTo>
                    <a:pt x="42" y="22"/>
                  </a:lnTo>
                  <a:lnTo>
                    <a:pt x="37" y="17"/>
                  </a:lnTo>
                  <a:lnTo>
                    <a:pt x="30" y="11"/>
                  </a:lnTo>
                  <a:lnTo>
                    <a:pt x="23" y="8"/>
                  </a:lnTo>
                  <a:lnTo>
                    <a:pt x="15" y="3"/>
                  </a:lnTo>
                  <a:lnTo>
                    <a:pt x="6" y="0"/>
                  </a:lnTo>
                  <a:lnTo>
                    <a:pt x="14" y="7"/>
                  </a:lnTo>
                  <a:lnTo>
                    <a:pt x="22" y="14"/>
                  </a:lnTo>
                  <a:lnTo>
                    <a:pt x="32" y="22"/>
                  </a:lnTo>
                  <a:lnTo>
                    <a:pt x="41" y="33"/>
                  </a:lnTo>
                  <a:lnTo>
                    <a:pt x="50" y="45"/>
                  </a:lnTo>
                  <a:lnTo>
                    <a:pt x="54" y="50"/>
                  </a:lnTo>
                  <a:lnTo>
                    <a:pt x="57" y="56"/>
                  </a:lnTo>
                  <a:lnTo>
                    <a:pt x="58" y="63"/>
                  </a:lnTo>
                  <a:lnTo>
                    <a:pt x="59" y="69"/>
                  </a:lnTo>
                  <a:lnTo>
                    <a:pt x="63" y="77"/>
                  </a:lnTo>
                  <a:lnTo>
                    <a:pt x="64" y="84"/>
                  </a:lnTo>
                  <a:lnTo>
                    <a:pt x="64" y="87"/>
                  </a:lnTo>
                  <a:lnTo>
                    <a:pt x="63" y="89"/>
                  </a:lnTo>
                  <a:lnTo>
                    <a:pt x="61" y="93"/>
                  </a:lnTo>
                  <a:lnTo>
                    <a:pt x="59" y="95"/>
                  </a:lnTo>
                  <a:lnTo>
                    <a:pt x="58" y="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0" name="Freeform 728"/>
            <p:cNvSpPr>
              <a:spLocks/>
            </p:cNvSpPr>
            <p:nvPr/>
          </p:nvSpPr>
          <p:spPr bwMode="auto">
            <a:xfrm>
              <a:off x="3513" y="1598"/>
              <a:ext cx="61" cy="27"/>
            </a:xfrm>
            <a:custGeom>
              <a:avLst/>
              <a:gdLst>
                <a:gd name="T0" fmla="*/ 0 w 61"/>
                <a:gd name="T1" fmla="*/ 27 h 27"/>
                <a:gd name="T2" fmla="*/ 2 w 61"/>
                <a:gd name="T3" fmla="*/ 25 h 27"/>
                <a:gd name="T4" fmla="*/ 4 w 61"/>
                <a:gd name="T5" fmla="*/ 20 h 27"/>
                <a:gd name="T6" fmla="*/ 7 w 61"/>
                <a:gd name="T7" fmla="*/ 16 h 27"/>
                <a:gd name="T8" fmla="*/ 13 w 61"/>
                <a:gd name="T9" fmla="*/ 11 h 27"/>
                <a:gd name="T10" fmla="*/ 20 w 61"/>
                <a:gd name="T11" fmla="*/ 6 h 27"/>
                <a:gd name="T12" fmla="*/ 30 w 61"/>
                <a:gd name="T13" fmla="*/ 2 h 27"/>
                <a:gd name="T14" fmla="*/ 37 w 61"/>
                <a:gd name="T15" fmla="*/ 1 h 27"/>
                <a:gd name="T16" fmla="*/ 44 w 61"/>
                <a:gd name="T17" fmla="*/ 1 h 27"/>
                <a:gd name="T18" fmla="*/ 52 w 61"/>
                <a:gd name="T19" fmla="*/ 1 h 27"/>
                <a:gd name="T20" fmla="*/ 61 w 61"/>
                <a:gd name="T21" fmla="*/ 1 h 27"/>
                <a:gd name="T22" fmla="*/ 53 w 61"/>
                <a:gd name="T23" fmla="*/ 0 h 27"/>
                <a:gd name="T24" fmla="*/ 43 w 61"/>
                <a:gd name="T25" fmla="*/ 0 h 27"/>
                <a:gd name="T26" fmla="*/ 33 w 61"/>
                <a:gd name="T27" fmla="*/ 0 h 27"/>
                <a:gd name="T28" fmla="*/ 22 w 61"/>
                <a:gd name="T29" fmla="*/ 2 h 27"/>
                <a:gd name="T30" fmla="*/ 17 w 61"/>
                <a:gd name="T31" fmla="*/ 4 h 27"/>
                <a:gd name="T32" fmla="*/ 12 w 61"/>
                <a:gd name="T33" fmla="*/ 6 h 27"/>
                <a:gd name="T34" fmla="*/ 7 w 61"/>
                <a:gd name="T35" fmla="*/ 10 h 27"/>
                <a:gd name="T36" fmla="*/ 4 w 61"/>
                <a:gd name="T37" fmla="*/ 14 h 27"/>
                <a:gd name="T38" fmla="*/ 2 w 61"/>
                <a:gd name="T39" fmla="*/ 20 h 27"/>
                <a:gd name="T40" fmla="*/ 0 w 61"/>
                <a:gd name="T41" fmla="*/ 27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7">
                  <a:moveTo>
                    <a:pt x="0" y="27"/>
                  </a:moveTo>
                  <a:lnTo>
                    <a:pt x="2" y="25"/>
                  </a:lnTo>
                  <a:lnTo>
                    <a:pt x="4" y="20"/>
                  </a:lnTo>
                  <a:lnTo>
                    <a:pt x="7" y="16"/>
                  </a:lnTo>
                  <a:lnTo>
                    <a:pt x="13" y="11"/>
                  </a:lnTo>
                  <a:lnTo>
                    <a:pt x="20" y="6"/>
                  </a:lnTo>
                  <a:lnTo>
                    <a:pt x="30" y="2"/>
                  </a:lnTo>
                  <a:lnTo>
                    <a:pt x="37" y="1"/>
                  </a:lnTo>
                  <a:lnTo>
                    <a:pt x="44" y="1"/>
                  </a:lnTo>
                  <a:lnTo>
                    <a:pt x="52" y="1"/>
                  </a:lnTo>
                  <a:lnTo>
                    <a:pt x="61" y="1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2" y="2"/>
                  </a:lnTo>
                  <a:lnTo>
                    <a:pt x="17" y="4"/>
                  </a:lnTo>
                  <a:lnTo>
                    <a:pt x="12" y="6"/>
                  </a:lnTo>
                  <a:lnTo>
                    <a:pt x="7" y="10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1" name="Freeform 729"/>
            <p:cNvSpPr>
              <a:spLocks/>
            </p:cNvSpPr>
            <p:nvPr/>
          </p:nvSpPr>
          <p:spPr bwMode="auto">
            <a:xfrm>
              <a:off x="3541" y="1721"/>
              <a:ext cx="6" cy="8"/>
            </a:xfrm>
            <a:custGeom>
              <a:avLst/>
              <a:gdLst>
                <a:gd name="T0" fmla="*/ 0 w 6"/>
                <a:gd name="T1" fmla="*/ 4 h 8"/>
                <a:gd name="T2" fmla="*/ 1 w 6"/>
                <a:gd name="T3" fmla="*/ 6 h 8"/>
                <a:gd name="T4" fmla="*/ 3 w 6"/>
                <a:gd name="T5" fmla="*/ 8 h 8"/>
                <a:gd name="T6" fmla="*/ 6 w 6"/>
                <a:gd name="T7" fmla="*/ 7 h 8"/>
                <a:gd name="T8" fmla="*/ 2 w 6"/>
                <a:gd name="T9" fmla="*/ 4 h 8"/>
                <a:gd name="T10" fmla="*/ 0 w 6"/>
                <a:gd name="T11" fmla="*/ 1 h 8"/>
                <a:gd name="T12" fmla="*/ 0 w 6"/>
                <a:gd name="T13" fmla="*/ 0 h 8"/>
                <a:gd name="T14" fmla="*/ 0 w 6"/>
                <a:gd name="T15" fmla="*/ 1 h 8"/>
                <a:gd name="T16" fmla="*/ 0 w 6"/>
                <a:gd name="T17" fmla="*/ 4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0" y="4"/>
                  </a:moveTo>
                  <a:lnTo>
                    <a:pt x="1" y="6"/>
                  </a:lnTo>
                  <a:lnTo>
                    <a:pt x="3" y="8"/>
                  </a:lnTo>
                  <a:lnTo>
                    <a:pt x="6" y="7"/>
                  </a:lnTo>
                  <a:lnTo>
                    <a:pt x="2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2" name="Freeform 730"/>
            <p:cNvSpPr>
              <a:spLocks/>
            </p:cNvSpPr>
            <p:nvPr/>
          </p:nvSpPr>
          <p:spPr bwMode="auto">
            <a:xfrm>
              <a:off x="3494" y="1664"/>
              <a:ext cx="68" cy="123"/>
            </a:xfrm>
            <a:custGeom>
              <a:avLst/>
              <a:gdLst>
                <a:gd name="T0" fmla="*/ 68 w 68"/>
                <a:gd name="T1" fmla="*/ 2 h 123"/>
                <a:gd name="T2" fmla="*/ 58 w 68"/>
                <a:gd name="T3" fmla="*/ 1 h 123"/>
                <a:gd name="T4" fmla="*/ 49 w 68"/>
                <a:gd name="T5" fmla="*/ 0 h 123"/>
                <a:gd name="T6" fmla="*/ 42 w 68"/>
                <a:gd name="T7" fmla="*/ 1 h 123"/>
                <a:gd name="T8" fmla="*/ 36 w 68"/>
                <a:gd name="T9" fmla="*/ 2 h 123"/>
                <a:gd name="T10" fmla="*/ 29 w 68"/>
                <a:gd name="T11" fmla="*/ 3 h 123"/>
                <a:gd name="T12" fmla="*/ 24 w 68"/>
                <a:gd name="T13" fmla="*/ 6 h 123"/>
                <a:gd name="T14" fmla="*/ 19 w 68"/>
                <a:gd name="T15" fmla="*/ 9 h 123"/>
                <a:gd name="T16" fmla="*/ 15 w 68"/>
                <a:gd name="T17" fmla="*/ 13 h 123"/>
                <a:gd name="T18" fmla="*/ 11 w 68"/>
                <a:gd name="T19" fmla="*/ 17 h 123"/>
                <a:gd name="T20" fmla="*/ 8 w 68"/>
                <a:gd name="T21" fmla="*/ 21 h 123"/>
                <a:gd name="T22" fmla="*/ 3 w 68"/>
                <a:gd name="T23" fmla="*/ 31 h 123"/>
                <a:gd name="T24" fmla="*/ 1 w 68"/>
                <a:gd name="T25" fmla="*/ 42 h 123"/>
                <a:gd name="T26" fmla="*/ 0 w 68"/>
                <a:gd name="T27" fmla="*/ 54 h 123"/>
                <a:gd name="T28" fmla="*/ 0 w 68"/>
                <a:gd name="T29" fmla="*/ 65 h 123"/>
                <a:gd name="T30" fmla="*/ 0 w 68"/>
                <a:gd name="T31" fmla="*/ 78 h 123"/>
                <a:gd name="T32" fmla="*/ 3 w 68"/>
                <a:gd name="T33" fmla="*/ 98 h 123"/>
                <a:gd name="T34" fmla="*/ 7 w 68"/>
                <a:gd name="T35" fmla="*/ 113 h 123"/>
                <a:gd name="T36" fmla="*/ 9 w 68"/>
                <a:gd name="T37" fmla="*/ 120 h 123"/>
                <a:gd name="T38" fmla="*/ 15 w 68"/>
                <a:gd name="T39" fmla="*/ 119 h 123"/>
                <a:gd name="T40" fmla="*/ 24 w 68"/>
                <a:gd name="T41" fmla="*/ 120 h 123"/>
                <a:gd name="T42" fmla="*/ 36 w 68"/>
                <a:gd name="T43" fmla="*/ 121 h 123"/>
                <a:gd name="T44" fmla="*/ 44 w 68"/>
                <a:gd name="T45" fmla="*/ 123 h 123"/>
                <a:gd name="T46" fmla="*/ 26 w 68"/>
                <a:gd name="T47" fmla="*/ 113 h 123"/>
                <a:gd name="T48" fmla="*/ 21 w 68"/>
                <a:gd name="T49" fmla="*/ 110 h 123"/>
                <a:gd name="T50" fmla="*/ 15 w 68"/>
                <a:gd name="T51" fmla="*/ 108 h 123"/>
                <a:gd name="T52" fmla="*/ 13 w 68"/>
                <a:gd name="T53" fmla="*/ 104 h 123"/>
                <a:gd name="T54" fmla="*/ 10 w 68"/>
                <a:gd name="T55" fmla="*/ 102 h 123"/>
                <a:gd name="T56" fmla="*/ 9 w 68"/>
                <a:gd name="T57" fmla="*/ 96 h 123"/>
                <a:gd name="T58" fmla="*/ 9 w 68"/>
                <a:gd name="T59" fmla="*/ 95 h 123"/>
                <a:gd name="T60" fmla="*/ 11 w 68"/>
                <a:gd name="T61" fmla="*/ 90 h 123"/>
                <a:gd name="T62" fmla="*/ 10 w 68"/>
                <a:gd name="T63" fmla="*/ 88 h 123"/>
                <a:gd name="T64" fmla="*/ 8 w 68"/>
                <a:gd name="T65" fmla="*/ 87 h 123"/>
                <a:gd name="T66" fmla="*/ 7 w 68"/>
                <a:gd name="T67" fmla="*/ 86 h 123"/>
                <a:gd name="T68" fmla="*/ 7 w 68"/>
                <a:gd name="T69" fmla="*/ 85 h 123"/>
                <a:gd name="T70" fmla="*/ 7 w 68"/>
                <a:gd name="T71" fmla="*/ 81 h 123"/>
                <a:gd name="T72" fmla="*/ 8 w 68"/>
                <a:gd name="T73" fmla="*/ 77 h 123"/>
                <a:gd name="T74" fmla="*/ 9 w 68"/>
                <a:gd name="T75" fmla="*/ 72 h 123"/>
                <a:gd name="T76" fmla="*/ 10 w 68"/>
                <a:gd name="T77" fmla="*/ 69 h 123"/>
                <a:gd name="T78" fmla="*/ 9 w 68"/>
                <a:gd name="T79" fmla="*/ 66 h 123"/>
                <a:gd name="T80" fmla="*/ 9 w 68"/>
                <a:gd name="T81" fmla="*/ 62 h 123"/>
                <a:gd name="T82" fmla="*/ 11 w 68"/>
                <a:gd name="T83" fmla="*/ 58 h 123"/>
                <a:gd name="T84" fmla="*/ 15 w 68"/>
                <a:gd name="T85" fmla="*/ 55 h 123"/>
                <a:gd name="T86" fmla="*/ 14 w 68"/>
                <a:gd name="T87" fmla="*/ 53 h 123"/>
                <a:gd name="T88" fmla="*/ 14 w 68"/>
                <a:gd name="T89" fmla="*/ 49 h 123"/>
                <a:gd name="T90" fmla="*/ 14 w 68"/>
                <a:gd name="T91" fmla="*/ 43 h 123"/>
                <a:gd name="T92" fmla="*/ 11 w 68"/>
                <a:gd name="T93" fmla="*/ 41 h 123"/>
                <a:gd name="T94" fmla="*/ 10 w 68"/>
                <a:gd name="T95" fmla="*/ 37 h 123"/>
                <a:gd name="T96" fmla="*/ 10 w 68"/>
                <a:gd name="T97" fmla="*/ 32 h 123"/>
                <a:gd name="T98" fmla="*/ 11 w 68"/>
                <a:gd name="T99" fmla="*/ 29 h 123"/>
                <a:gd name="T100" fmla="*/ 15 w 68"/>
                <a:gd name="T101" fmla="*/ 25 h 123"/>
                <a:gd name="T102" fmla="*/ 24 w 68"/>
                <a:gd name="T103" fmla="*/ 18 h 123"/>
                <a:gd name="T104" fmla="*/ 39 w 68"/>
                <a:gd name="T105" fmla="*/ 9 h 123"/>
                <a:gd name="T106" fmla="*/ 46 w 68"/>
                <a:gd name="T107" fmla="*/ 7 h 123"/>
                <a:gd name="T108" fmla="*/ 55 w 68"/>
                <a:gd name="T109" fmla="*/ 5 h 123"/>
                <a:gd name="T110" fmla="*/ 68 w 68"/>
                <a:gd name="T111" fmla="*/ 2 h 12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8" h="123">
                  <a:moveTo>
                    <a:pt x="68" y="2"/>
                  </a:moveTo>
                  <a:lnTo>
                    <a:pt x="58" y="1"/>
                  </a:lnTo>
                  <a:lnTo>
                    <a:pt x="49" y="0"/>
                  </a:lnTo>
                  <a:lnTo>
                    <a:pt x="42" y="1"/>
                  </a:lnTo>
                  <a:lnTo>
                    <a:pt x="36" y="2"/>
                  </a:lnTo>
                  <a:lnTo>
                    <a:pt x="29" y="3"/>
                  </a:lnTo>
                  <a:lnTo>
                    <a:pt x="24" y="6"/>
                  </a:lnTo>
                  <a:lnTo>
                    <a:pt x="19" y="9"/>
                  </a:lnTo>
                  <a:lnTo>
                    <a:pt x="15" y="13"/>
                  </a:lnTo>
                  <a:lnTo>
                    <a:pt x="11" y="17"/>
                  </a:lnTo>
                  <a:lnTo>
                    <a:pt x="8" y="21"/>
                  </a:lnTo>
                  <a:lnTo>
                    <a:pt x="3" y="31"/>
                  </a:lnTo>
                  <a:lnTo>
                    <a:pt x="1" y="42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0" y="78"/>
                  </a:lnTo>
                  <a:lnTo>
                    <a:pt x="3" y="98"/>
                  </a:lnTo>
                  <a:lnTo>
                    <a:pt x="7" y="113"/>
                  </a:lnTo>
                  <a:lnTo>
                    <a:pt x="9" y="120"/>
                  </a:lnTo>
                  <a:lnTo>
                    <a:pt x="15" y="119"/>
                  </a:lnTo>
                  <a:lnTo>
                    <a:pt x="24" y="120"/>
                  </a:lnTo>
                  <a:lnTo>
                    <a:pt x="36" y="121"/>
                  </a:lnTo>
                  <a:lnTo>
                    <a:pt x="44" y="123"/>
                  </a:lnTo>
                  <a:lnTo>
                    <a:pt x="26" y="113"/>
                  </a:lnTo>
                  <a:lnTo>
                    <a:pt x="21" y="110"/>
                  </a:lnTo>
                  <a:lnTo>
                    <a:pt x="15" y="108"/>
                  </a:lnTo>
                  <a:lnTo>
                    <a:pt x="13" y="104"/>
                  </a:lnTo>
                  <a:lnTo>
                    <a:pt x="10" y="102"/>
                  </a:lnTo>
                  <a:lnTo>
                    <a:pt x="9" y="96"/>
                  </a:lnTo>
                  <a:lnTo>
                    <a:pt x="9" y="95"/>
                  </a:lnTo>
                  <a:lnTo>
                    <a:pt x="11" y="90"/>
                  </a:lnTo>
                  <a:lnTo>
                    <a:pt x="10" y="88"/>
                  </a:lnTo>
                  <a:lnTo>
                    <a:pt x="8" y="87"/>
                  </a:lnTo>
                  <a:lnTo>
                    <a:pt x="7" y="86"/>
                  </a:lnTo>
                  <a:lnTo>
                    <a:pt x="7" y="85"/>
                  </a:lnTo>
                  <a:lnTo>
                    <a:pt x="7" y="81"/>
                  </a:lnTo>
                  <a:lnTo>
                    <a:pt x="8" y="77"/>
                  </a:lnTo>
                  <a:lnTo>
                    <a:pt x="9" y="72"/>
                  </a:lnTo>
                  <a:lnTo>
                    <a:pt x="10" y="69"/>
                  </a:lnTo>
                  <a:lnTo>
                    <a:pt x="9" y="66"/>
                  </a:lnTo>
                  <a:lnTo>
                    <a:pt x="9" y="62"/>
                  </a:lnTo>
                  <a:lnTo>
                    <a:pt x="11" y="58"/>
                  </a:lnTo>
                  <a:lnTo>
                    <a:pt x="15" y="55"/>
                  </a:lnTo>
                  <a:lnTo>
                    <a:pt x="14" y="53"/>
                  </a:lnTo>
                  <a:lnTo>
                    <a:pt x="14" y="49"/>
                  </a:lnTo>
                  <a:lnTo>
                    <a:pt x="14" y="43"/>
                  </a:lnTo>
                  <a:lnTo>
                    <a:pt x="11" y="41"/>
                  </a:lnTo>
                  <a:lnTo>
                    <a:pt x="10" y="37"/>
                  </a:lnTo>
                  <a:lnTo>
                    <a:pt x="10" y="32"/>
                  </a:lnTo>
                  <a:lnTo>
                    <a:pt x="11" y="29"/>
                  </a:lnTo>
                  <a:lnTo>
                    <a:pt x="15" y="25"/>
                  </a:lnTo>
                  <a:lnTo>
                    <a:pt x="24" y="18"/>
                  </a:lnTo>
                  <a:lnTo>
                    <a:pt x="39" y="9"/>
                  </a:lnTo>
                  <a:lnTo>
                    <a:pt x="46" y="7"/>
                  </a:lnTo>
                  <a:lnTo>
                    <a:pt x="55" y="5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3" name="Freeform 731"/>
            <p:cNvSpPr>
              <a:spLocks/>
            </p:cNvSpPr>
            <p:nvPr/>
          </p:nvSpPr>
          <p:spPr bwMode="auto">
            <a:xfrm>
              <a:off x="3574" y="1665"/>
              <a:ext cx="27" cy="97"/>
            </a:xfrm>
            <a:custGeom>
              <a:avLst/>
              <a:gdLst>
                <a:gd name="T0" fmla="*/ 0 w 27"/>
                <a:gd name="T1" fmla="*/ 0 h 97"/>
                <a:gd name="T2" fmla="*/ 4 w 27"/>
                <a:gd name="T3" fmla="*/ 8 h 97"/>
                <a:gd name="T4" fmla="*/ 7 w 27"/>
                <a:gd name="T5" fmla="*/ 17 h 97"/>
                <a:gd name="T6" fmla="*/ 9 w 27"/>
                <a:gd name="T7" fmla="*/ 29 h 97"/>
                <a:gd name="T8" fmla="*/ 11 w 27"/>
                <a:gd name="T9" fmla="*/ 33 h 97"/>
                <a:gd name="T10" fmla="*/ 12 w 27"/>
                <a:gd name="T11" fmla="*/ 37 h 97"/>
                <a:gd name="T12" fmla="*/ 14 w 27"/>
                <a:gd name="T13" fmla="*/ 41 h 97"/>
                <a:gd name="T14" fmla="*/ 17 w 27"/>
                <a:gd name="T15" fmla="*/ 44 h 97"/>
                <a:gd name="T16" fmla="*/ 20 w 27"/>
                <a:gd name="T17" fmla="*/ 47 h 97"/>
                <a:gd name="T18" fmla="*/ 20 w 27"/>
                <a:gd name="T19" fmla="*/ 49 h 97"/>
                <a:gd name="T20" fmla="*/ 19 w 27"/>
                <a:gd name="T21" fmla="*/ 52 h 97"/>
                <a:gd name="T22" fmla="*/ 16 w 27"/>
                <a:gd name="T23" fmla="*/ 60 h 97"/>
                <a:gd name="T24" fmla="*/ 14 w 27"/>
                <a:gd name="T25" fmla="*/ 67 h 97"/>
                <a:gd name="T26" fmla="*/ 13 w 27"/>
                <a:gd name="T27" fmla="*/ 70 h 97"/>
                <a:gd name="T28" fmla="*/ 14 w 27"/>
                <a:gd name="T29" fmla="*/ 71 h 97"/>
                <a:gd name="T30" fmla="*/ 15 w 27"/>
                <a:gd name="T31" fmla="*/ 72 h 97"/>
                <a:gd name="T32" fmla="*/ 15 w 27"/>
                <a:gd name="T33" fmla="*/ 76 h 97"/>
                <a:gd name="T34" fmla="*/ 14 w 27"/>
                <a:gd name="T35" fmla="*/ 85 h 97"/>
                <a:gd name="T36" fmla="*/ 12 w 27"/>
                <a:gd name="T37" fmla="*/ 97 h 97"/>
                <a:gd name="T38" fmla="*/ 27 w 27"/>
                <a:gd name="T39" fmla="*/ 52 h 97"/>
                <a:gd name="T40" fmla="*/ 24 w 27"/>
                <a:gd name="T41" fmla="*/ 47 h 97"/>
                <a:gd name="T42" fmla="*/ 22 w 27"/>
                <a:gd name="T43" fmla="*/ 41 h 97"/>
                <a:gd name="T44" fmla="*/ 21 w 27"/>
                <a:gd name="T45" fmla="*/ 32 h 97"/>
                <a:gd name="T46" fmla="*/ 19 w 27"/>
                <a:gd name="T47" fmla="*/ 22 h 97"/>
                <a:gd name="T48" fmla="*/ 15 w 27"/>
                <a:gd name="T49" fmla="*/ 14 h 97"/>
                <a:gd name="T50" fmla="*/ 12 w 27"/>
                <a:gd name="T51" fmla="*/ 8 h 97"/>
                <a:gd name="T52" fmla="*/ 8 w 27"/>
                <a:gd name="T53" fmla="*/ 5 h 97"/>
                <a:gd name="T54" fmla="*/ 5 w 27"/>
                <a:gd name="T55" fmla="*/ 2 h 97"/>
                <a:gd name="T56" fmla="*/ 2 w 27"/>
                <a:gd name="T57" fmla="*/ 1 h 97"/>
                <a:gd name="T58" fmla="*/ 0 w 27"/>
                <a:gd name="T59" fmla="*/ 0 h 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7" h="97">
                  <a:moveTo>
                    <a:pt x="0" y="0"/>
                  </a:moveTo>
                  <a:lnTo>
                    <a:pt x="4" y="8"/>
                  </a:lnTo>
                  <a:lnTo>
                    <a:pt x="7" y="17"/>
                  </a:lnTo>
                  <a:lnTo>
                    <a:pt x="9" y="29"/>
                  </a:lnTo>
                  <a:lnTo>
                    <a:pt x="11" y="33"/>
                  </a:lnTo>
                  <a:lnTo>
                    <a:pt x="12" y="37"/>
                  </a:lnTo>
                  <a:lnTo>
                    <a:pt x="14" y="41"/>
                  </a:lnTo>
                  <a:lnTo>
                    <a:pt x="17" y="44"/>
                  </a:lnTo>
                  <a:lnTo>
                    <a:pt x="20" y="47"/>
                  </a:lnTo>
                  <a:lnTo>
                    <a:pt x="20" y="49"/>
                  </a:lnTo>
                  <a:lnTo>
                    <a:pt x="19" y="52"/>
                  </a:lnTo>
                  <a:lnTo>
                    <a:pt x="16" y="60"/>
                  </a:lnTo>
                  <a:lnTo>
                    <a:pt x="14" y="67"/>
                  </a:lnTo>
                  <a:lnTo>
                    <a:pt x="13" y="70"/>
                  </a:lnTo>
                  <a:lnTo>
                    <a:pt x="14" y="71"/>
                  </a:lnTo>
                  <a:lnTo>
                    <a:pt x="15" y="72"/>
                  </a:lnTo>
                  <a:lnTo>
                    <a:pt x="15" y="76"/>
                  </a:lnTo>
                  <a:lnTo>
                    <a:pt x="14" y="85"/>
                  </a:lnTo>
                  <a:lnTo>
                    <a:pt x="12" y="97"/>
                  </a:lnTo>
                  <a:lnTo>
                    <a:pt x="27" y="52"/>
                  </a:lnTo>
                  <a:lnTo>
                    <a:pt x="24" y="47"/>
                  </a:lnTo>
                  <a:lnTo>
                    <a:pt x="22" y="41"/>
                  </a:lnTo>
                  <a:lnTo>
                    <a:pt x="21" y="32"/>
                  </a:lnTo>
                  <a:lnTo>
                    <a:pt x="19" y="22"/>
                  </a:lnTo>
                  <a:lnTo>
                    <a:pt x="15" y="14"/>
                  </a:lnTo>
                  <a:lnTo>
                    <a:pt x="12" y="8"/>
                  </a:lnTo>
                  <a:lnTo>
                    <a:pt x="8" y="5"/>
                  </a:lnTo>
                  <a:lnTo>
                    <a:pt x="5" y="2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4" name="Freeform 732"/>
            <p:cNvSpPr>
              <a:spLocks/>
            </p:cNvSpPr>
            <p:nvPr/>
          </p:nvSpPr>
          <p:spPr bwMode="auto">
            <a:xfrm>
              <a:off x="3481" y="1774"/>
              <a:ext cx="101" cy="50"/>
            </a:xfrm>
            <a:custGeom>
              <a:avLst/>
              <a:gdLst>
                <a:gd name="T0" fmla="*/ 92 w 101"/>
                <a:gd name="T1" fmla="*/ 25 h 50"/>
                <a:gd name="T2" fmla="*/ 94 w 101"/>
                <a:gd name="T3" fmla="*/ 22 h 50"/>
                <a:gd name="T4" fmla="*/ 98 w 101"/>
                <a:gd name="T5" fmla="*/ 17 h 50"/>
                <a:gd name="T6" fmla="*/ 100 w 101"/>
                <a:gd name="T7" fmla="*/ 9 h 50"/>
                <a:gd name="T8" fmla="*/ 101 w 101"/>
                <a:gd name="T9" fmla="*/ 2 h 50"/>
                <a:gd name="T10" fmla="*/ 101 w 101"/>
                <a:gd name="T11" fmla="*/ 0 h 50"/>
                <a:gd name="T12" fmla="*/ 100 w 101"/>
                <a:gd name="T13" fmla="*/ 5 h 50"/>
                <a:gd name="T14" fmla="*/ 97 w 101"/>
                <a:gd name="T15" fmla="*/ 9 h 50"/>
                <a:gd name="T16" fmla="*/ 93 w 101"/>
                <a:gd name="T17" fmla="*/ 14 h 50"/>
                <a:gd name="T18" fmla="*/ 89 w 101"/>
                <a:gd name="T19" fmla="*/ 17 h 50"/>
                <a:gd name="T20" fmla="*/ 78 w 101"/>
                <a:gd name="T21" fmla="*/ 24 h 50"/>
                <a:gd name="T22" fmla="*/ 67 w 101"/>
                <a:gd name="T23" fmla="*/ 30 h 50"/>
                <a:gd name="T24" fmla="*/ 55 w 101"/>
                <a:gd name="T25" fmla="*/ 33 h 50"/>
                <a:gd name="T26" fmla="*/ 46 w 101"/>
                <a:gd name="T27" fmla="*/ 35 h 50"/>
                <a:gd name="T28" fmla="*/ 37 w 101"/>
                <a:gd name="T29" fmla="*/ 38 h 50"/>
                <a:gd name="T30" fmla="*/ 31 w 101"/>
                <a:gd name="T31" fmla="*/ 38 h 50"/>
                <a:gd name="T32" fmla="*/ 26 w 101"/>
                <a:gd name="T33" fmla="*/ 37 h 50"/>
                <a:gd name="T34" fmla="*/ 22 w 101"/>
                <a:gd name="T35" fmla="*/ 34 h 50"/>
                <a:gd name="T36" fmla="*/ 18 w 101"/>
                <a:gd name="T37" fmla="*/ 32 h 50"/>
                <a:gd name="T38" fmla="*/ 13 w 101"/>
                <a:gd name="T39" fmla="*/ 26 h 50"/>
                <a:gd name="T40" fmla="*/ 12 w 101"/>
                <a:gd name="T41" fmla="*/ 23 h 50"/>
                <a:gd name="T42" fmla="*/ 6 w 101"/>
                <a:gd name="T43" fmla="*/ 25 h 50"/>
                <a:gd name="T44" fmla="*/ 3 w 101"/>
                <a:gd name="T45" fmla="*/ 27 h 50"/>
                <a:gd name="T46" fmla="*/ 0 w 101"/>
                <a:gd name="T47" fmla="*/ 30 h 50"/>
                <a:gd name="T48" fmla="*/ 0 w 101"/>
                <a:gd name="T49" fmla="*/ 32 h 50"/>
                <a:gd name="T50" fmla="*/ 2 w 101"/>
                <a:gd name="T51" fmla="*/ 34 h 50"/>
                <a:gd name="T52" fmla="*/ 4 w 101"/>
                <a:gd name="T53" fmla="*/ 37 h 50"/>
                <a:gd name="T54" fmla="*/ 12 w 101"/>
                <a:gd name="T55" fmla="*/ 40 h 50"/>
                <a:gd name="T56" fmla="*/ 20 w 101"/>
                <a:gd name="T57" fmla="*/ 45 h 50"/>
                <a:gd name="T58" fmla="*/ 29 w 101"/>
                <a:gd name="T59" fmla="*/ 47 h 50"/>
                <a:gd name="T60" fmla="*/ 38 w 101"/>
                <a:gd name="T61" fmla="*/ 50 h 50"/>
                <a:gd name="T62" fmla="*/ 42 w 101"/>
                <a:gd name="T63" fmla="*/ 49 h 50"/>
                <a:gd name="T64" fmla="*/ 50 w 101"/>
                <a:gd name="T65" fmla="*/ 47 h 50"/>
                <a:gd name="T66" fmla="*/ 67 w 101"/>
                <a:gd name="T67" fmla="*/ 38 h 50"/>
                <a:gd name="T68" fmla="*/ 92 w 101"/>
                <a:gd name="T69" fmla="*/ 25 h 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50">
                  <a:moveTo>
                    <a:pt x="92" y="25"/>
                  </a:moveTo>
                  <a:lnTo>
                    <a:pt x="94" y="22"/>
                  </a:lnTo>
                  <a:lnTo>
                    <a:pt x="98" y="17"/>
                  </a:lnTo>
                  <a:lnTo>
                    <a:pt x="100" y="9"/>
                  </a:lnTo>
                  <a:lnTo>
                    <a:pt x="101" y="2"/>
                  </a:lnTo>
                  <a:lnTo>
                    <a:pt x="101" y="0"/>
                  </a:lnTo>
                  <a:lnTo>
                    <a:pt x="100" y="5"/>
                  </a:lnTo>
                  <a:lnTo>
                    <a:pt x="97" y="9"/>
                  </a:lnTo>
                  <a:lnTo>
                    <a:pt x="93" y="14"/>
                  </a:lnTo>
                  <a:lnTo>
                    <a:pt x="89" y="17"/>
                  </a:lnTo>
                  <a:lnTo>
                    <a:pt x="78" y="24"/>
                  </a:lnTo>
                  <a:lnTo>
                    <a:pt x="67" y="30"/>
                  </a:lnTo>
                  <a:lnTo>
                    <a:pt x="55" y="33"/>
                  </a:lnTo>
                  <a:lnTo>
                    <a:pt x="46" y="35"/>
                  </a:lnTo>
                  <a:lnTo>
                    <a:pt x="37" y="38"/>
                  </a:lnTo>
                  <a:lnTo>
                    <a:pt x="31" y="38"/>
                  </a:lnTo>
                  <a:lnTo>
                    <a:pt x="26" y="37"/>
                  </a:lnTo>
                  <a:lnTo>
                    <a:pt x="22" y="34"/>
                  </a:lnTo>
                  <a:lnTo>
                    <a:pt x="18" y="32"/>
                  </a:lnTo>
                  <a:lnTo>
                    <a:pt x="13" y="26"/>
                  </a:lnTo>
                  <a:lnTo>
                    <a:pt x="12" y="23"/>
                  </a:lnTo>
                  <a:lnTo>
                    <a:pt x="6" y="25"/>
                  </a:lnTo>
                  <a:lnTo>
                    <a:pt x="3" y="27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2" y="34"/>
                  </a:lnTo>
                  <a:lnTo>
                    <a:pt x="4" y="37"/>
                  </a:lnTo>
                  <a:lnTo>
                    <a:pt x="12" y="40"/>
                  </a:lnTo>
                  <a:lnTo>
                    <a:pt x="20" y="45"/>
                  </a:lnTo>
                  <a:lnTo>
                    <a:pt x="29" y="47"/>
                  </a:lnTo>
                  <a:lnTo>
                    <a:pt x="38" y="50"/>
                  </a:lnTo>
                  <a:lnTo>
                    <a:pt x="42" y="49"/>
                  </a:lnTo>
                  <a:lnTo>
                    <a:pt x="50" y="47"/>
                  </a:lnTo>
                  <a:lnTo>
                    <a:pt x="67" y="38"/>
                  </a:lnTo>
                  <a:lnTo>
                    <a:pt x="92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5" name="Freeform 733"/>
            <p:cNvSpPr>
              <a:spLocks/>
            </p:cNvSpPr>
            <p:nvPr/>
          </p:nvSpPr>
          <p:spPr bwMode="auto">
            <a:xfrm>
              <a:off x="3504" y="1609"/>
              <a:ext cx="108" cy="44"/>
            </a:xfrm>
            <a:custGeom>
              <a:avLst/>
              <a:gdLst>
                <a:gd name="T0" fmla="*/ 36 w 108"/>
                <a:gd name="T1" fmla="*/ 30 h 44"/>
                <a:gd name="T2" fmla="*/ 37 w 108"/>
                <a:gd name="T3" fmla="*/ 24 h 44"/>
                <a:gd name="T4" fmla="*/ 38 w 108"/>
                <a:gd name="T5" fmla="*/ 18 h 44"/>
                <a:gd name="T6" fmla="*/ 42 w 108"/>
                <a:gd name="T7" fmla="*/ 14 h 44"/>
                <a:gd name="T8" fmla="*/ 43 w 108"/>
                <a:gd name="T9" fmla="*/ 11 h 44"/>
                <a:gd name="T10" fmla="*/ 46 w 108"/>
                <a:gd name="T11" fmla="*/ 11 h 44"/>
                <a:gd name="T12" fmla="*/ 53 w 108"/>
                <a:gd name="T13" fmla="*/ 13 h 44"/>
                <a:gd name="T14" fmla="*/ 62 w 108"/>
                <a:gd name="T15" fmla="*/ 15 h 44"/>
                <a:gd name="T16" fmla="*/ 67 w 108"/>
                <a:gd name="T17" fmla="*/ 15 h 44"/>
                <a:gd name="T18" fmla="*/ 71 w 108"/>
                <a:gd name="T19" fmla="*/ 14 h 44"/>
                <a:gd name="T20" fmla="*/ 82 w 108"/>
                <a:gd name="T21" fmla="*/ 13 h 44"/>
                <a:gd name="T22" fmla="*/ 94 w 108"/>
                <a:gd name="T23" fmla="*/ 13 h 44"/>
                <a:gd name="T24" fmla="*/ 108 w 108"/>
                <a:gd name="T25" fmla="*/ 13 h 44"/>
                <a:gd name="T26" fmla="*/ 95 w 108"/>
                <a:gd name="T27" fmla="*/ 10 h 44"/>
                <a:gd name="T28" fmla="*/ 81 w 108"/>
                <a:gd name="T29" fmla="*/ 8 h 44"/>
                <a:gd name="T30" fmla="*/ 62 w 108"/>
                <a:gd name="T31" fmla="*/ 7 h 44"/>
                <a:gd name="T32" fmla="*/ 59 w 108"/>
                <a:gd name="T33" fmla="*/ 3 h 44"/>
                <a:gd name="T34" fmla="*/ 55 w 108"/>
                <a:gd name="T35" fmla="*/ 1 h 44"/>
                <a:gd name="T36" fmla="*/ 52 w 108"/>
                <a:gd name="T37" fmla="*/ 0 h 44"/>
                <a:gd name="T38" fmla="*/ 50 w 108"/>
                <a:gd name="T39" fmla="*/ 1 h 44"/>
                <a:gd name="T40" fmla="*/ 45 w 108"/>
                <a:gd name="T41" fmla="*/ 2 h 44"/>
                <a:gd name="T42" fmla="*/ 43 w 108"/>
                <a:gd name="T43" fmla="*/ 3 h 44"/>
                <a:gd name="T44" fmla="*/ 36 w 108"/>
                <a:gd name="T45" fmla="*/ 7 h 44"/>
                <a:gd name="T46" fmla="*/ 30 w 108"/>
                <a:gd name="T47" fmla="*/ 9 h 44"/>
                <a:gd name="T48" fmla="*/ 27 w 108"/>
                <a:gd name="T49" fmla="*/ 13 h 44"/>
                <a:gd name="T50" fmla="*/ 23 w 108"/>
                <a:gd name="T51" fmla="*/ 15 h 44"/>
                <a:gd name="T52" fmla="*/ 21 w 108"/>
                <a:gd name="T53" fmla="*/ 19 h 44"/>
                <a:gd name="T54" fmla="*/ 20 w 108"/>
                <a:gd name="T55" fmla="*/ 22 h 44"/>
                <a:gd name="T56" fmla="*/ 14 w 108"/>
                <a:gd name="T57" fmla="*/ 25 h 44"/>
                <a:gd name="T58" fmla="*/ 9 w 108"/>
                <a:gd name="T59" fmla="*/ 29 h 44"/>
                <a:gd name="T60" fmla="*/ 6 w 108"/>
                <a:gd name="T61" fmla="*/ 32 h 44"/>
                <a:gd name="T62" fmla="*/ 4 w 108"/>
                <a:gd name="T63" fmla="*/ 35 h 44"/>
                <a:gd name="T64" fmla="*/ 1 w 108"/>
                <a:gd name="T65" fmla="*/ 41 h 44"/>
                <a:gd name="T66" fmla="*/ 0 w 108"/>
                <a:gd name="T67" fmla="*/ 44 h 44"/>
                <a:gd name="T68" fmla="*/ 5 w 108"/>
                <a:gd name="T69" fmla="*/ 37 h 44"/>
                <a:gd name="T70" fmla="*/ 11 w 108"/>
                <a:gd name="T71" fmla="*/ 32 h 44"/>
                <a:gd name="T72" fmla="*/ 16 w 108"/>
                <a:gd name="T73" fmla="*/ 30 h 44"/>
                <a:gd name="T74" fmla="*/ 22 w 108"/>
                <a:gd name="T75" fmla="*/ 29 h 44"/>
                <a:gd name="T76" fmla="*/ 28 w 108"/>
                <a:gd name="T77" fmla="*/ 29 h 44"/>
                <a:gd name="T78" fmla="*/ 31 w 108"/>
                <a:gd name="T79" fmla="*/ 29 h 44"/>
                <a:gd name="T80" fmla="*/ 36 w 108"/>
                <a:gd name="T81" fmla="*/ 30 h 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4">
                  <a:moveTo>
                    <a:pt x="36" y="30"/>
                  </a:moveTo>
                  <a:lnTo>
                    <a:pt x="37" y="24"/>
                  </a:lnTo>
                  <a:lnTo>
                    <a:pt x="38" y="18"/>
                  </a:lnTo>
                  <a:lnTo>
                    <a:pt x="42" y="14"/>
                  </a:lnTo>
                  <a:lnTo>
                    <a:pt x="43" y="11"/>
                  </a:lnTo>
                  <a:lnTo>
                    <a:pt x="46" y="11"/>
                  </a:lnTo>
                  <a:lnTo>
                    <a:pt x="53" y="13"/>
                  </a:lnTo>
                  <a:lnTo>
                    <a:pt x="62" y="15"/>
                  </a:lnTo>
                  <a:lnTo>
                    <a:pt x="67" y="15"/>
                  </a:lnTo>
                  <a:lnTo>
                    <a:pt x="71" y="14"/>
                  </a:lnTo>
                  <a:lnTo>
                    <a:pt x="82" y="13"/>
                  </a:lnTo>
                  <a:lnTo>
                    <a:pt x="94" y="13"/>
                  </a:lnTo>
                  <a:lnTo>
                    <a:pt x="108" y="13"/>
                  </a:lnTo>
                  <a:lnTo>
                    <a:pt x="95" y="10"/>
                  </a:lnTo>
                  <a:lnTo>
                    <a:pt x="81" y="8"/>
                  </a:lnTo>
                  <a:lnTo>
                    <a:pt x="62" y="7"/>
                  </a:lnTo>
                  <a:lnTo>
                    <a:pt x="59" y="3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50" y="1"/>
                  </a:lnTo>
                  <a:lnTo>
                    <a:pt x="45" y="2"/>
                  </a:lnTo>
                  <a:lnTo>
                    <a:pt x="43" y="3"/>
                  </a:lnTo>
                  <a:lnTo>
                    <a:pt x="36" y="7"/>
                  </a:lnTo>
                  <a:lnTo>
                    <a:pt x="30" y="9"/>
                  </a:lnTo>
                  <a:lnTo>
                    <a:pt x="27" y="13"/>
                  </a:lnTo>
                  <a:lnTo>
                    <a:pt x="23" y="15"/>
                  </a:lnTo>
                  <a:lnTo>
                    <a:pt x="21" y="19"/>
                  </a:lnTo>
                  <a:lnTo>
                    <a:pt x="20" y="22"/>
                  </a:lnTo>
                  <a:lnTo>
                    <a:pt x="14" y="25"/>
                  </a:lnTo>
                  <a:lnTo>
                    <a:pt x="9" y="29"/>
                  </a:lnTo>
                  <a:lnTo>
                    <a:pt x="6" y="32"/>
                  </a:lnTo>
                  <a:lnTo>
                    <a:pt x="4" y="35"/>
                  </a:lnTo>
                  <a:lnTo>
                    <a:pt x="1" y="41"/>
                  </a:lnTo>
                  <a:lnTo>
                    <a:pt x="0" y="44"/>
                  </a:lnTo>
                  <a:lnTo>
                    <a:pt x="5" y="37"/>
                  </a:lnTo>
                  <a:lnTo>
                    <a:pt x="11" y="32"/>
                  </a:lnTo>
                  <a:lnTo>
                    <a:pt x="16" y="30"/>
                  </a:lnTo>
                  <a:lnTo>
                    <a:pt x="22" y="29"/>
                  </a:lnTo>
                  <a:lnTo>
                    <a:pt x="28" y="29"/>
                  </a:lnTo>
                  <a:lnTo>
                    <a:pt x="31" y="29"/>
                  </a:lnTo>
                  <a:lnTo>
                    <a:pt x="36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6" name="Freeform 734"/>
            <p:cNvSpPr>
              <a:spLocks/>
            </p:cNvSpPr>
            <p:nvPr/>
          </p:nvSpPr>
          <p:spPr bwMode="auto">
            <a:xfrm>
              <a:off x="3589" y="1606"/>
              <a:ext cx="112" cy="190"/>
            </a:xfrm>
            <a:custGeom>
              <a:avLst/>
              <a:gdLst>
                <a:gd name="T0" fmla="*/ 0 w 112"/>
                <a:gd name="T1" fmla="*/ 2 h 190"/>
                <a:gd name="T2" fmla="*/ 10 w 112"/>
                <a:gd name="T3" fmla="*/ 2 h 190"/>
                <a:gd name="T4" fmla="*/ 21 w 112"/>
                <a:gd name="T5" fmla="*/ 4 h 190"/>
                <a:gd name="T6" fmla="*/ 31 w 112"/>
                <a:gd name="T7" fmla="*/ 6 h 190"/>
                <a:gd name="T8" fmla="*/ 40 w 112"/>
                <a:gd name="T9" fmla="*/ 9 h 190"/>
                <a:gd name="T10" fmla="*/ 48 w 112"/>
                <a:gd name="T11" fmla="*/ 12 h 190"/>
                <a:gd name="T12" fmla="*/ 56 w 112"/>
                <a:gd name="T13" fmla="*/ 17 h 190"/>
                <a:gd name="T14" fmla="*/ 70 w 112"/>
                <a:gd name="T15" fmla="*/ 25 h 190"/>
                <a:gd name="T16" fmla="*/ 80 w 112"/>
                <a:gd name="T17" fmla="*/ 34 h 190"/>
                <a:gd name="T18" fmla="*/ 89 w 112"/>
                <a:gd name="T19" fmla="*/ 43 h 190"/>
                <a:gd name="T20" fmla="*/ 94 w 112"/>
                <a:gd name="T21" fmla="*/ 51 h 190"/>
                <a:gd name="T22" fmla="*/ 97 w 112"/>
                <a:gd name="T23" fmla="*/ 56 h 190"/>
                <a:gd name="T24" fmla="*/ 84 w 112"/>
                <a:gd name="T25" fmla="*/ 138 h 190"/>
                <a:gd name="T26" fmla="*/ 83 w 112"/>
                <a:gd name="T27" fmla="*/ 147 h 190"/>
                <a:gd name="T28" fmla="*/ 79 w 112"/>
                <a:gd name="T29" fmla="*/ 168 h 190"/>
                <a:gd name="T30" fmla="*/ 78 w 112"/>
                <a:gd name="T31" fmla="*/ 178 h 190"/>
                <a:gd name="T32" fmla="*/ 78 w 112"/>
                <a:gd name="T33" fmla="*/ 185 h 190"/>
                <a:gd name="T34" fmla="*/ 79 w 112"/>
                <a:gd name="T35" fmla="*/ 189 h 190"/>
                <a:gd name="T36" fmla="*/ 80 w 112"/>
                <a:gd name="T37" fmla="*/ 190 h 190"/>
                <a:gd name="T38" fmla="*/ 81 w 112"/>
                <a:gd name="T39" fmla="*/ 190 h 190"/>
                <a:gd name="T40" fmla="*/ 84 w 112"/>
                <a:gd name="T41" fmla="*/ 187 h 190"/>
                <a:gd name="T42" fmla="*/ 92 w 112"/>
                <a:gd name="T43" fmla="*/ 124 h 190"/>
                <a:gd name="T44" fmla="*/ 103 w 112"/>
                <a:gd name="T45" fmla="*/ 96 h 190"/>
                <a:gd name="T46" fmla="*/ 110 w 112"/>
                <a:gd name="T47" fmla="*/ 73 h 190"/>
                <a:gd name="T48" fmla="*/ 111 w 112"/>
                <a:gd name="T49" fmla="*/ 64 h 190"/>
                <a:gd name="T50" fmla="*/ 112 w 112"/>
                <a:gd name="T51" fmla="*/ 58 h 190"/>
                <a:gd name="T52" fmla="*/ 112 w 112"/>
                <a:gd name="T53" fmla="*/ 53 h 190"/>
                <a:gd name="T54" fmla="*/ 111 w 112"/>
                <a:gd name="T55" fmla="*/ 50 h 190"/>
                <a:gd name="T56" fmla="*/ 108 w 112"/>
                <a:gd name="T57" fmla="*/ 43 h 190"/>
                <a:gd name="T58" fmla="*/ 104 w 112"/>
                <a:gd name="T59" fmla="*/ 38 h 190"/>
                <a:gd name="T60" fmla="*/ 102 w 112"/>
                <a:gd name="T61" fmla="*/ 36 h 190"/>
                <a:gd name="T62" fmla="*/ 93 w 112"/>
                <a:gd name="T63" fmla="*/ 28 h 190"/>
                <a:gd name="T64" fmla="*/ 84 w 112"/>
                <a:gd name="T65" fmla="*/ 21 h 190"/>
                <a:gd name="T66" fmla="*/ 73 w 112"/>
                <a:gd name="T67" fmla="*/ 14 h 190"/>
                <a:gd name="T68" fmla="*/ 64 w 112"/>
                <a:gd name="T69" fmla="*/ 10 h 190"/>
                <a:gd name="T70" fmla="*/ 56 w 112"/>
                <a:gd name="T71" fmla="*/ 6 h 190"/>
                <a:gd name="T72" fmla="*/ 47 w 112"/>
                <a:gd name="T73" fmla="*/ 4 h 190"/>
                <a:gd name="T74" fmla="*/ 32 w 112"/>
                <a:gd name="T75" fmla="*/ 1 h 190"/>
                <a:gd name="T76" fmla="*/ 18 w 112"/>
                <a:gd name="T77" fmla="*/ 0 h 190"/>
                <a:gd name="T78" fmla="*/ 8 w 112"/>
                <a:gd name="T79" fmla="*/ 1 h 190"/>
                <a:gd name="T80" fmla="*/ 0 w 112"/>
                <a:gd name="T81" fmla="*/ 2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0">
                  <a:moveTo>
                    <a:pt x="0" y="2"/>
                  </a:moveTo>
                  <a:lnTo>
                    <a:pt x="10" y="2"/>
                  </a:lnTo>
                  <a:lnTo>
                    <a:pt x="21" y="4"/>
                  </a:lnTo>
                  <a:lnTo>
                    <a:pt x="31" y="6"/>
                  </a:lnTo>
                  <a:lnTo>
                    <a:pt x="40" y="9"/>
                  </a:lnTo>
                  <a:lnTo>
                    <a:pt x="48" y="12"/>
                  </a:lnTo>
                  <a:lnTo>
                    <a:pt x="56" y="17"/>
                  </a:lnTo>
                  <a:lnTo>
                    <a:pt x="70" y="25"/>
                  </a:lnTo>
                  <a:lnTo>
                    <a:pt x="80" y="34"/>
                  </a:lnTo>
                  <a:lnTo>
                    <a:pt x="89" y="43"/>
                  </a:lnTo>
                  <a:lnTo>
                    <a:pt x="94" y="51"/>
                  </a:lnTo>
                  <a:lnTo>
                    <a:pt x="97" y="56"/>
                  </a:lnTo>
                  <a:lnTo>
                    <a:pt x="84" y="138"/>
                  </a:lnTo>
                  <a:lnTo>
                    <a:pt x="83" y="147"/>
                  </a:lnTo>
                  <a:lnTo>
                    <a:pt x="79" y="168"/>
                  </a:lnTo>
                  <a:lnTo>
                    <a:pt x="78" y="178"/>
                  </a:lnTo>
                  <a:lnTo>
                    <a:pt x="78" y="185"/>
                  </a:lnTo>
                  <a:lnTo>
                    <a:pt x="79" y="189"/>
                  </a:lnTo>
                  <a:lnTo>
                    <a:pt x="80" y="190"/>
                  </a:lnTo>
                  <a:lnTo>
                    <a:pt x="81" y="190"/>
                  </a:lnTo>
                  <a:lnTo>
                    <a:pt x="84" y="187"/>
                  </a:lnTo>
                  <a:lnTo>
                    <a:pt x="92" y="124"/>
                  </a:lnTo>
                  <a:lnTo>
                    <a:pt x="103" y="96"/>
                  </a:lnTo>
                  <a:lnTo>
                    <a:pt x="110" y="73"/>
                  </a:lnTo>
                  <a:lnTo>
                    <a:pt x="111" y="64"/>
                  </a:lnTo>
                  <a:lnTo>
                    <a:pt x="112" y="58"/>
                  </a:lnTo>
                  <a:lnTo>
                    <a:pt x="112" y="53"/>
                  </a:lnTo>
                  <a:lnTo>
                    <a:pt x="111" y="50"/>
                  </a:lnTo>
                  <a:lnTo>
                    <a:pt x="108" y="43"/>
                  </a:lnTo>
                  <a:lnTo>
                    <a:pt x="104" y="38"/>
                  </a:lnTo>
                  <a:lnTo>
                    <a:pt x="102" y="36"/>
                  </a:lnTo>
                  <a:lnTo>
                    <a:pt x="93" y="28"/>
                  </a:lnTo>
                  <a:lnTo>
                    <a:pt x="84" y="21"/>
                  </a:lnTo>
                  <a:lnTo>
                    <a:pt x="73" y="14"/>
                  </a:lnTo>
                  <a:lnTo>
                    <a:pt x="64" y="10"/>
                  </a:lnTo>
                  <a:lnTo>
                    <a:pt x="56" y="6"/>
                  </a:lnTo>
                  <a:lnTo>
                    <a:pt x="47" y="4"/>
                  </a:lnTo>
                  <a:lnTo>
                    <a:pt x="32" y="1"/>
                  </a:lnTo>
                  <a:lnTo>
                    <a:pt x="18" y="0"/>
                  </a:lnTo>
                  <a:lnTo>
                    <a:pt x="8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7" name="Freeform 735"/>
            <p:cNvSpPr>
              <a:spLocks/>
            </p:cNvSpPr>
            <p:nvPr/>
          </p:nvSpPr>
          <p:spPr bwMode="auto">
            <a:xfrm>
              <a:off x="3551" y="1699"/>
              <a:ext cx="181" cy="181"/>
            </a:xfrm>
            <a:custGeom>
              <a:avLst/>
              <a:gdLst>
                <a:gd name="T0" fmla="*/ 44 w 181"/>
                <a:gd name="T1" fmla="*/ 163 h 181"/>
                <a:gd name="T2" fmla="*/ 37 w 181"/>
                <a:gd name="T3" fmla="*/ 163 h 181"/>
                <a:gd name="T4" fmla="*/ 23 w 181"/>
                <a:gd name="T5" fmla="*/ 163 h 181"/>
                <a:gd name="T6" fmla="*/ 15 w 181"/>
                <a:gd name="T7" fmla="*/ 164 h 181"/>
                <a:gd name="T8" fmla="*/ 8 w 181"/>
                <a:gd name="T9" fmla="*/ 165 h 181"/>
                <a:gd name="T10" fmla="*/ 4 w 181"/>
                <a:gd name="T11" fmla="*/ 168 h 181"/>
                <a:gd name="T12" fmla="*/ 3 w 181"/>
                <a:gd name="T13" fmla="*/ 169 h 181"/>
                <a:gd name="T14" fmla="*/ 1 w 181"/>
                <a:gd name="T15" fmla="*/ 171 h 181"/>
                <a:gd name="T16" fmla="*/ 1 w 181"/>
                <a:gd name="T17" fmla="*/ 172 h 181"/>
                <a:gd name="T18" fmla="*/ 0 w 181"/>
                <a:gd name="T19" fmla="*/ 173 h 181"/>
                <a:gd name="T20" fmla="*/ 1 w 181"/>
                <a:gd name="T21" fmla="*/ 175 h 181"/>
                <a:gd name="T22" fmla="*/ 7 w 181"/>
                <a:gd name="T23" fmla="*/ 176 h 181"/>
                <a:gd name="T24" fmla="*/ 8 w 181"/>
                <a:gd name="T25" fmla="*/ 178 h 181"/>
                <a:gd name="T26" fmla="*/ 9 w 181"/>
                <a:gd name="T27" fmla="*/ 179 h 181"/>
                <a:gd name="T28" fmla="*/ 12 w 181"/>
                <a:gd name="T29" fmla="*/ 181 h 181"/>
                <a:gd name="T30" fmla="*/ 14 w 181"/>
                <a:gd name="T31" fmla="*/ 181 h 181"/>
                <a:gd name="T32" fmla="*/ 19 w 181"/>
                <a:gd name="T33" fmla="*/ 180 h 181"/>
                <a:gd name="T34" fmla="*/ 22 w 181"/>
                <a:gd name="T35" fmla="*/ 178 h 181"/>
                <a:gd name="T36" fmla="*/ 28 w 181"/>
                <a:gd name="T37" fmla="*/ 172 h 181"/>
                <a:gd name="T38" fmla="*/ 31 w 181"/>
                <a:gd name="T39" fmla="*/ 172 h 181"/>
                <a:gd name="T40" fmla="*/ 40 w 181"/>
                <a:gd name="T41" fmla="*/ 171 h 181"/>
                <a:gd name="T42" fmla="*/ 48 w 181"/>
                <a:gd name="T43" fmla="*/ 169 h 181"/>
                <a:gd name="T44" fmla="*/ 58 w 181"/>
                <a:gd name="T45" fmla="*/ 165 h 181"/>
                <a:gd name="T46" fmla="*/ 69 w 181"/>
                <a:gd name="T47" fmla="*/ 160 h 181"/>
                <a:gd name="T48" fmla="*/ 82 w 181"/>
                <a:gd name="T49" fmla="*/ 152 h 181"/>
                <a:gd name="T50" fmla="*/ 87 w 181"/>
                <a:gd name="T51" fmla="*/ 148 h 181"/>
                <a:gd name="T52" fmla="*/ 92 w 181"/>
                <a:gd name="T53" fmla="*/ 144 h 181"/>
                <a:gd name="T54" fmla="*/ 95 w 181"/>
                <a:gd name="T55" fmla="*/ 138 h 181"/>
                <a:gd name="T56" fmla="*/ 98 w 181"/>
                <a:gd name="T57" fmla="*/ 133 h 181"/>
                <a:gd name="T58" fmla="*/ 102 w 181"/>
                <a:gd name="T59" fmla="*/ 125 h 181"/>
                <a:gd name="T60" fmla="*/ 105 w 181"/>
                <a:gd name="T61" fmla="*/ 122 h 181"/>
                <a:gd name="T62" fmla="*/ 108 w 181"/>
                <a:gd name="T63" fmla="*/ 118 h 181"/>
                <a:gd name="T64" fmla="*/ 115 w 181"/>
                <a:gd name="T65" fmla="*/ 116 h 181"/>
                <a:gd name="T66" fmla="*/ 122 w 181"/>
                <a:gd name="T67" fmla="*/ 113 h 181"/>
                <a:gd name="T68" fmla="*/ 132 w 181"/>
                <a:gd name="T69" fmla="*/ 105 h 181"/>
                <a:gd name="T70" fmla="*/ 139 w 181"/>
                <a:gd name="T71" fmla="*/ 98 h 181"/>
                <a:gd name="T72" fmla="*/ 146 w 181"/>
                <a:gd name="T73" fmla="*/ 89 h 181"/>
                <a:gd name="T74" fmla="*/ 154 w 181"/>
                <a:gd name="T75" fmla="*/ 75 h 181"/>
                <a:gd name="T76" fmla="*/ 158 w 181"/>
                <a:gd name="T77" fmla="*/ 70 h 181"/>
                <a:gd name="T78" fmla="*/ 166 w 181"/>
                <a:gd name="T79" fmla="*/ 60 h 181"/>
                <a:gd name="T80" fmla="*/ 172 w 181"/>
                <a:gd name="T81" fmla="*/ 52 h 181"/>
                <a:gd name="T82" fmla="*/ 177 w 181"/>
                <a:gd name="T83" fmla="*/ 43 h 181"/>
                <a:gd name="T84" fmla="*/ 180 w 181"/>
                <a:gd name="T85" fmla="*/ 33 h 181"/>
                <a:gd name="T86" fmla="*/ 181 w 181"/>
                <a:gd name="T87" fmla="*/ 21 h 181"/>
                <a:gd name="T88" fmla="*/ 179 w 181"/>
                <a:gd name="T89" fmla="*/ 17 h 181"/>
                <a:gd name="T90" fmla="*/ 173 w 181"/>
                <a:gd name="T91" fmla="*/ 8 h 181"/>
                <a:gd name="T92" fmla="*/ 170 w 181"/>
                <a:gd name="T93" fmla="*/ 4 h 181"/>
                <a:gd name="T94" fmla="*/ 166 w 181"/>
                <a:gd name="T95" fmla="*/ 2 h 181"/>
                <a:gd name="T96" fmla="*/ 164 w 181"/>
                <a:gd name="T97" fmla="*/ 0 h 181"/>
                <a:gd name="T98" fmla="*/ 163 w 181"/>
                <a:gd name="T99" fmla="*/ 2 h 181"/>
                <a:gd name="T100" fmla="*/ 162 w 181"/>
                <a:gd name="T101" fmla="*/ 3 h 181"/>
                <a:gd name="T102" fmla="*/ 162 w 181"/>
                <a:gd name="T103" fmla="*/ 15 h 181"/>
                <a:gd name="T104" fmla="*/ 163 w 181"/>
                <a:gd name="T105" fmla="*/ 25 h 181"/>
                <a:gd name="T106" fmla="*/ 165 w 181"/>
                <a:gd name="T107" fmla="*/ 33 h 181"/>
                <a:gd name="T108" fmla="*/ 156 w 181"/>
                <a:gd name="T109" fmla="*/ 43 h 181"/>
                <a:gd name="T110" fmla="*/ 148 w 181"/>
                <a:gd name="T111" fmla="*/ 55 h 181"/>
                <a:gd name="T112" fmla="*/ 139 w 181"/>
                <a:gd name="T113" fmla="*/ 73 h 181"/>
                <a:gd name="T114" fmla="*/ 126 w 181"/>
                <a:gd name="T115" fmla="*/ 98 h 181"/>
                <a:gd name="T116" fmla="*/ 44 w 181"/>
                <a:gd name="T117" fmla="*/ 163 h 1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1" h="181">
                  <a:moveTo>
                    <a:pt x="44" y="163"/>
                  </a:moveTo>
                  <a:lnTo>
                    <a:pt x="37" y="163"/>
                  </a:lnTo>
                  <a:lnTo>
                    <a:pt x="23" y="163"/>
                  </a:lnTo>
                  <a:lnTo>
                    <a:pt x="15" y="164"/>
                  </a:lnTo>
                  <a:lnTo>
                    <a:pt x="8" y="165"/>
                  </a:lnTo>
                  <a:lnTo>
                    <a:pt x="4" y="168"/>
                  </a:lnTo>
                  <a:lnTo>
                    <a:pt x="3" y="169"/>
                  </a:lnTo>
                  <a:lnTo>
                    <a:pt x="1" y="171"/>
                  </a:lnTo>
                  <a:lnTo>
                    <a:pt x="1" y="172"/>
                  </a:lnTo>
                  <a:lnTo>
                    <a:pt x="0" y="173"/>
                  </a:lnTo>
                  <a:lnTo>
                    <a:pt x="1" y="175"/>
                  </a:lnTo>
                  <a:lnTo>
                    <a:pt x="7" y="176"/>
                  </a:lnTo>
                  <a:lnTo>
                    <a:pt x="8" y="178"/>
                  </a:lnTo>
                  <a:lnTo>
                    <a:pt x="9" y="179"/>
                  </a:lnTo>
                  <a:lnTo>
                    <a:pt x="12" y="181"/>
                  </a:lnTo>
                  <a:lnTo>
                    <a:pt x="14" y="181"/>
                  </a:lnTo>
                  <a:lnTo>
                    <a:pt x="19" y="180"/>
                  </a:lnTo>
                  <a:lnTo>
                    <a:pt x="22" y="178"/>
                  </a:lnTo>
                  <a:lnTo>
                    <a:pt x="28" y="172"/>
                  </a:lnTo>
                  <a:lnTo>
                    <a:pt x="31" y="172"/>
                  </a:lnTo>
                  <a:lnTo>
                    <a:pt x="40" y="171"/>
                  </a:lnTo>
                  <a:lnTo>
                    <a:pt x="48" y="169"/>
                  </a:lnTo>
                  <a:lnTo>
                    <a:pt x="58" y="165"/>
                  </a:lnTo>
                  <a:lnTo>
                    <a:pt x="69" y="160"/>
                  </a:lnTo>
                  <a:lnTo>
                    <a:pt x="82" y="152"/>
                  </a:lnTo>
                  <a:lnTo>
                    <a:pt x="87" y="148"/>
                  </a:lnTo>
                  <a:lnTo>
                    <a:pt x="92" y="144"/>
                  </a:lnTo>
                  <a:lnTo>
                    <a:pt x="95" y="138"/>
                  </a:lnTo>
                  <a:lnTo>
                    <a:pt x="98" y="133"/>
                  </a:lnTo>
                  <a:lnTo>
                    <a:pt x="102" y="125"/>
                  </a:lnTo>
                  <a:lnTo>
                    <a:pt x="105" y="122"/>
                  </a:lnTo>
                  <a:lnTo>
                    <a:pt x="108" y="118"/>
                  </a:lnTo>
                  <a:lnTo>
                    <a:pt x="115" y="116"/>
                  </a:lnTo>
                  <a:lnTo>
                    <a:pt x="122" y="113"/>
                  </a:lnTo>
                  <a:lnTo>
                    <a:pt x="132" y="105"/>
                  </a:lnTo>
                  <a:lnTo>
                    <a:pt x="139" y="98"/>
                  </a:lnTo>
                  <a:lnTo>
                    <a:pt x="146" y="89"/>
                  </a:lnTo>
                  <a:lnTo>
                    <a:pt x="154" y="75"/>
                  </a:lnTo>
                  <a:lnTo>
                    <a:pt x="158" y="70"/>
                  </a:lnTo>
                  <a:lnTo>
                    <a:pt x="166" y="60"/>
                  </a:lnTo>
                  <a:lnTo>
                    <a:pt x="172" y="52"/>
                  </a:lnTo>
                  <a:lnTo>
                    <a:pt x="177" y="43"/>
                  </a:lnTo>
                  <a:lnTo>
                    <a:pt x="180" y="33"/>
                  </a:lnTo>
                  <a:lnTo>
                    <a:pt x="181" y="21"/>
                  </a:lnTo>
                  <a:lnTo>
                    <a:pt x="179" y="17"/>
                  </a:lnTo>
                  <a:lnTo>
                    <a:pt x="173" y="8"/>
                  </a:lnTo>
                  <a:lnTo>
                    <a:pt x="170" y="4"/>
                  </a:lnTo>
                  <a:lnTo>
                    <a:pt x="166" y="2"/>
                  </a:lnTo>
                  <a:lnTo>
                    <a:pt x="164" y="0"/>
                  </a:lnTo>
                  <a:lnTo>
                    <a:pt x="163" y="2"/>
                  </a:lnTo>
                  <a:lnTo>
                    <a:pt x="162" y="3"/>
                  </a:lnTo>
                  <a:lnTo>
                    <a:pt x="162" y="15"/>
                  </a:lnTo>
                  <a:lnTo>
                    <a:pt x="163" y="25"/>
                  </a:lnTo>
                  <a:lnTo>
                    <a:pt x="165" y="33"/>
                  </a:lnTo>
                  <a:lnTo>
                    <a:pt x="156" y="43"/>
                  </a:lnTo>
                  <a:lnTo>
                    <a:pt x="148" y="55"/>
                  </a:lnTo>
                  <a:lnTo>
                    <a:pt x="139" y="73"/>
                  </a:lnTo>
                  <a:lnTo>
                    <a:pt x="126" y="98"/>
                  </a:lnTo>
                  <a:lnTo>
                    <a:pt x="44" y="1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03" name="Freeform 736"/>
          <p:cNvSpPr>
            <a:spLocks/>
          </p:cNvSpPr>
          <p:nvPr/>
        </p:nvSpPr>
        <p:spPr bwMode="auto">
          <a:xfrm>
            <a:off x="6400800" y="2517775"/>
            <a:ext cx="455613" cy="466725"/>
          </a:xfrm>
          <a:custGeom>
            <a:avLst/>
            <a:gdLst>
              <a:gd name="T0" fmla="*/ 430213 w 287"/>
              <a:gd name="T1" fmla="*/ 163513 h 294"/>
              <a:gd name="T2" fmla="*/ 449263 w 287"/>
              <a:gd name="T3" fmla="*/ 201613 h 294"/>
              <a:gd name="T4" fmla="*/ 455613 w 287"/>
              <a:gd name="T5" fmla="*/ 220663 h 294"/>
              <a:gd name="T6" fmla="*/ 454025 w 287"/>
              <a:gd name="T7" fmla="*/ 227013 h 294"/>
              <a:gd name="T8" fmla="*/ 444500 w 287"/>
              <a:gd name="T9" fmla="*/ 246063 h 294"/>
              <a:gd name="T10" fmla="*/ 441325 w 287"/>
              <a:gd name="T11" fmla="*/ 265113 h 294"/>
              <a:gd name="T12" fmla="*/ 441325 w 287"/>
              <a:gd name="T13" fmla="*/ 276225 h 294"/>
              <a:gd name="T14" fmla="*/ 433388 w 287"/>
              <a:gd name="T15" fmla="*/ 296863 h 294"/>
              <a:gd name="T16" fmla="*/ 422275 w 287"/>
              <a:gd name="T17" fmla="*/ 309563 h 294"/>
              <a:gd name="T18" fmla="*/ 409575 w 287"/>
              <a:gd name="T19" fmla="*/ 325438 h 294"/>
              <a:gd name="T20" fmla="*/ 395288 w 287"/>
              <a:gd name="T21" fmla="*/ 373063 h 294"/>
              <a:gd name="T22" fmla="*/ 381000 w 287"/>
              <a:gd name="T23" fmla="*/ 400050 h 294"/>
              <a:gd name="T24" fmla="*/ 371475 w 287"/>
              <a:gd name="T25" fmla="*/ 409575 h 294"/>
              <a:gd name="T26" fmla="*/ 369888 w 287"/>
              <a:gd name="T27" fmla="*/ 428625 h 294"/>
              <a:gd name="T28" fmla="*/ 360363 w 287"/>
              <a:gd name="T29" fmla="*/ 447675 h 294"/>
              <a:gd name="T30" fmla="*/ 344488 w 287"/>
              <a:gd name="T31" fmla="*/ 461963 h 294"/>
              <a:gd name="T32" fmla="*/ 328613 w 287"/>
              <a:gd name="T33" fmla="*/ 465138 h 294"/>
              <a:gd name="T34" fmla="*/ 300038 w 287"/>
              <a:gd name="T35" fmla="*/ 466725 h 294"/>
              <a:gd name="T36" fmla="*/ 261938 w 287"/>
              <a:gd name="T37" fmla="*/ 460375 h 294"/>
              <a:gd name="T38" fmla="*/ 203200 w 287"/>
              <a:gd name="T39" fmla="*/ 450850 h 294"/>
              <a:gd name="T40" fmla="*/ 184150 w 287"/>
              <a:gd name="T41" fmla="*/ 450850 h 294"/>
              <a:gd name="T42" fmla="*/ 150813 w 287"/>
              <a:gd name="T43" fmla="*/ 446088 h 294"/>
              <a:gd name="T44" fmla="*/ 125413 w 287"/>
              <a:gd name="T45" fmla="*/ 433388 h 294"/>
              <a:gd name="T46" fmla="*/ 98425 w 287"/>
              <a:gd name="T47" fmla="*/ 414338 h 294"/>
              <a:gd name="T48" fmla="*/ 71438 w 287"/>
              <a:gd name="T49" fmla="*/ 385763 h 294"/>
              <a:gd name="T50" fmla="*/ 47625 w 287"/>
              <a:gd name="T51" fmla="*/ 344488 h 294"/>
              <a:gd name="T52" fmla="*/ 31750 w 287"/>
              <a:gd name="T53" fmla="*/ 311150 h 294"/>
              <a:gd name="T54" fmla="*/ 17463 w 287"/>
              <a:gd name="T55" fmla="*/ 293688 h 294"/>
              <a:gd name="T56" fmla="*/ 3175 w 287"/>
              <a:gd name="T57" fmla="*/ 258763 h 294"/>
              <a:gd name="T58" fmla="*/ 0 w 287"/>
              <a:gd name="T59" fmla="*/ 215900 h 294"/>
              <a:gd name="T60" fmla="*/ 4763 w 287"/>
              <a:gd name="T61" fmla="*/ 185738 h 294"/>
              <a:gd name="T62" fmla="*/ 19050 w 287"/>
              <a:gd name="T63" fmla="*/ 153988 h 294"/>
              <a:gd name="T64" fmla="*/ 44450 w 287"/>
              <a:gd name="T65" fmla="*/ 125413 h 294"/>
              <a:gd name="T66" fmla="*/ 68263 w 287"/>
              <a:gd name="T67" fmla="*/ 107950 h 294"/>
              <a:gd name="T68" fmla="*/ 100013 w 287"/>
              <a:gd name="T69" fmla="*/ 88900 h 294"/>
              <a:gd name="T70" fmla="*/ 128588 w 287"/>
              <a:gd name="T71" fmla="*/ 71438 h 294"/>
              <a:gd name="T72" fmla="*/ 149225 w 287"/>
              <a:gd name="T73" fmla="*/ 46038 h 294"/>
              <a:gd name="T74" fmla="*/ 169863 w 287"/>
              <a:gd name="T75" fmla="*/ 31750 h 294"/>
              <a:gd name="T76" fmla="*/ 207963 w 287"/>
              <a:gd name="T77" fmla="*/ 12700 h 294"/>
              <a:gd name="T78" fmla="*/ 241300 w 287"/>
              <a:gd name="T79" fmla="*/ 7938 h 294"/>
              <a:gd name="T80" fmla="*/ 266700 w 287"/>
              <a:gd name="T81" fmla="*/ 11113 h 294"/>
              <a:gd name="T82" fmla="*/ 282575 w 287"/>
              <a:gd name="T83" fmla="*/ 1588 h 294"/>
              <a:gd name="T84" fmla="*/ 295275 w 287"/>
              <a:gd name="T85" fmla="*/ 1588 h 294"/>
              <a:gd name="T86" fmla="*/ 306388 w 287"/>
              <a:gd name="T87" fmla="*/ 14288 h 294"/>
              <a:gd name="T88" fmla="*/ 315913 w 287"/>
              <a:gd name="T89" fmla="*/ 23813 h 294"/>
              <a:gd name="T90" fmla="*/ 311150 w 287"/>
              <a:gd name="T91" fmla="*/ 26988 h 294"/>
              <a:gd name="T92" fmla="*/ 320675 w 287"/>
              <a:gd name="T93" fmla="*/ 31750 h 294"/>
              <a:gd name="T94" fmla="*/ 320675 w 287"/>
              <a:gd name="T95" fmla="*/ 34925 h 294"/>
              <a:gd name="T96" fmla="*/ 379413 w 287"/>
              <a:gd name="T97" fmla="*/ 47625 h 294"/>
              <a:gd name="T98" fmla="*/ 396875 w 287"/>
              <a:gd name="T99" fmla="*/ 53975 h 294"/>
              <a:gd name="T100" fmla="*/ 404813 w 287"/>
              <a:gd name="T101" fmla="*/ 57150 h 294"/>
              <a:gd name="T102" fmla="*/ 415925 w 287"/>
              <a:gd name="T103" fmla="*/ 71438 h 294"/>
              <a:gd name="T104" fmla="*/ 415925 w 287"/>
              <a:gd name="T105" fmla="*/ 87313 h 294"/>
              <a:gd name="T106" fmla="*/ 430213 w 287"/>
              <a:gd name="T107" fmla="*/ 107950 h 294"/>
              <a:gd name="T108" fmla="*/ 436563 w 287"/>
              <a:gd name="T109" fmla="*/ 119063 h 294"/>
              <a:gd name="T110" fmla="*/ 441325 w 287"/>
              <a:gd name="T111" fmla="*/ 134938 h 294"/>
              <a:gd name="T112" fmla="*/ 436563 w 287"/>
              <a:gd name="T113" fmla="*/ 146050 h 294"/>
              <a:gd name="T114" fmla="*/ 428625 w 287"/>
              <a:gd name="T115" fmla="*/ 150813 h 29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7" h="294">
                <a:moveTo>
                  <a:pt x="266" y="96"/>
                </a:moveTo>
                <a:lnTo>
                  <a:pt x="271" y="103"/>
                </a:lnTo>
                <a:lnTo>
                  <a:pt x="280" y="118"/>
                </a:lnTo>
                <a:lnTo>
                  <a:pt x="283" y="127"/>
                </a:lnTo>
                <a:lnTo>
                  <a:pt x="287" y="135"/>
                </a:lnTo>
                <a:lnTo>
                  <a:pt x="287" y="139"/>
                </a:lnTo>
                <a:lnTo>
                  <a:pt x="287" y="141"/>
                </a:lnTo>
                <a:lnTo>
                  <a:pt x="286" y="143"/>
                </a:lnTo>
                <a:lnTo>
                  <a:pt x="283" y="144"/>
                </a:lnTo>
                <a:lnTo>
                  <a:pt x="280" y="155"/>
                </a:lnTo>
                <a:lnTo>
                  <a:pt x="278" y="164"/>
                </a:lnTo>
                <a:lnTo>
                  <a:pt x="278" y="167"/>
                </a:lnTo>
                <a:lnTo>
                  <a:pt x="278" y="171"/>
                </a:lnTo>
                <a:lnTo>
                  <a:pt x="278" y="174"/>
                </a:lnTo>
                <a:lnTo>
                  <a:pt x="275" y="182"/>
                </a:lnTo>
                <a:lnTo>
                  <a:pt x="273" y="187"/>
                </a:lnTo>
                <a:lnTo>
                  <a:pt x="271" y="191"/>
                </a:lnTo>
                <a:lnTo>
                  <a:pt x="266" y="195"/>
                </a:lnTo>
                <a:lnTo>
                  <a:pt x="259" y="196"/>
                </a:lnTo>
                <a:lnTo>
                  <a:pt x="258" y="205"/>
                </a:lnTo>
                <a:lnTo>
                  <a:pt x="252" y="223"/>
                </a:lnTo>
                <a:lnTo>
                  <a:pt x="249" y="235"/>
                </a:lnTo>
                <a:lnTo>
                  <a:pt x="244" y="244"/>
                </a:lnTo>
                <a:lnTo>
                  <a:pt x="240" y="252"/>
                </a:lnTo>
                <a:lnTo>
                  <a:pt x="236" y="256"/>
                </a:lnTo>
                <a:lnTo>
                  <a:pt x="234" y="258"/>
                </a:lnTo>
                <a:lnTo>
                  <a:pt x="234" y="261"/>
                </a:lnTo>
                <a:lnTo>
                  <a:pt x="233" y="270"/>
                </a:lnTo>
                <a:lnTo>
                  <a:pt x="231" y="276"/>
                </a:lnTo>
                <a:lnTo>
                  <a:pt x="227" y="282"/>
                </a:lnTo>
                <a:lnTo>
                  <a:pt x="223" y="286"/>
                </a:lnTo>
                <a:lnTo>
                  <a:pt x="217" y="291"/>
                </a:lnTo>
                <a:lnTo>
                  <a:pt x="212" y="292"/>
                </a:lnTo>
                <a:lnTo>
                  <a:pt x="207" y="293"/>
                </a:lnTo>
                <a:lnTo>
                  <a:pt x="199" y="294"/>
                </a:lnTo>
                <a:lnTo>
                  <a:pt x="189" y="294"/>
                </a:lnTo>
                <a:lnTo>
                  <a:pt x="178" y="293"/>
                </a:lnTo>
                <a:lnTo>
                  <a:pt x="165" y="290"/>
                </a:lnTo>
                <a:lnTo>
                  <a:pt x="152" y="284"/>
                </a:lnTo>
                <a:lnTo>
                  <a:pt x="128" y="284"/>
                </a:lnTo>
                <a:lnTo>
                  <a:pt x="124" y="284"/>
                </a:lnTo>
                <a:lnTo>
                  <a:pt x="116" y="284"/>
                </a:lnTo>
                <a:lnTo>
                  <a:pt x="104" y="282"/>
                </a:lnTo>
                <a:lnTo>
                  <a:pt x="95" y="281"/>
                </a:lnTo>
                <a:lnTo>
                  <a:pt x="87" y="277"/>
                </a:lnTo>
                <a:lnTo>
                  <a:pt x="79" y="273"/>
                </a:lnTo>
                <a:lnTo>
                  <a:pt x="70" y="268"/>
                </a:lnTo>
                <a:lnTo>
                  <a:pt x="62" y="261"/>
                </a:lnTo>
                <a:lnTo>
                  <a:pt x="54" y="253"/>
                </a:lnTo>
                <a:lnTo>
                  <a:pt x="45" y="243"/>
                </a:lnTo>
                <a:lnTo>
                  <a:pt x="38" y="230"/>
                </a:lnTo>
                <a:lnTo>
                  <a:pt x="30" y="217"/>
                </a:lnTo>
                <a:lnTo>
                  <a:pt x="24" y="199"/>
                </a:lnTo>
                <a:lnTo>
                  <a:pt x="20" y="196"/>
                </a:lnTo>
                <a:lnTo>
                  <a:pt x="15" y="193"/>
                </a:lnTo>
                <a:lnTo>
                  <a:pt x="11" y="185"/>
                </a:lnTo>
                <a:lnTo>
                  <a:pt x="6" y="175"/>
                </a:lnTo>
                <a:lnTo>
                  <a:pt x="2" y="163"/>
                </a:lnTo>
                <a:lnTo>
                  <a:pt x="0" y="146"/>
                </a:lnTo>
                <a:lnTo>
                  <a:pt x="0" y="136"/>
                </a:lnTo>
                <a:lnTo>
                  <a:pt x="0" y="125"/>
                </a:lnTo>
                <a:lnTo>
                  <a:pt x="3" y="117"/>
                </a:lnTo>
                <a:lnTo>
                  <a:pt x="6" y="108"/>
                </a:lnTo>
                <a:lnTo>
                  <a:pt x="12" y="97"/>
                </a:lnTo>
                <a:lnTo>
                  <a:pt x="22" y="85"/>
                </a:lnTo>
                <a:lnTo>
                  <a:pt x="28" y="79"/>
                </a:lnTo>
                <a:lnTo>
                  <a:pt x="35" y="73"/>
                </a:lnTo>
                <a:lnTo>
                  <a:pt x="43" y="68"/>
                </a:lnTo>
                <a:lnTo>
                  <a:pt x="52" y="62"/>
                </a:lnTo>
                <a:lnTo>
                  <a:pt x="63" y="56"/>
                </a:lnTo>
                <a:lnTo>
                  <a:pt x="76" y="52"/>
                </a:lnTo>
                <a:lnTo>
                  <a:pt x="81" y="45"/>
                </a:lnTo>
                <a:lnTo>
                  <a:pt x="86" y="38"/>
                </a:lnTo>
                <a:lnTo>
                  <a:pt x="94" y="29"/>
                </a:lnTo>
                <a:lnTo>
                  <a:pt x="101" y="24"/>
                </a:lnTo>
                <a:lnTo>
                  <a:pt x="107" y="20"/>
                </a:lnTo>
                <a:lnTo>
                  <a:pt x="120" y="12"/>
                </a:lnTo>
                <a:lnTo>
                  <a:pt x="131" y="8"/>
                </a:lnTo>
                <a:lnTo>
                  <a:pt x="142" y="6"/>
                </a:lnTo>
                <a:lnTo>
                  <a:pt x="152" y="5"/>
                </a:lnTo>
                <a:lnTo>
                  <a:pt x="160" y="6"/>
                </a:lnTo>
                <a:lnTo>
                  <a:pt x="168" y="7"/>
                </a:lnTo>
                <a:lnTo>
                  <a:pt x="170" y="5"/>
                </a:lnTo>
                <a:lnTo>
                  <a:pt x="178" y="1"/>
                </a:lnTo>
                <a:lnTo>
                  <a:pt x="181" y="0"/>
                </a:lnTo>
                <a:lnTo>
                  <a:pt x="186" y="1"/>
                </a:lnTo>
                <a:lnTo>
                  <a:pt x="189" y="3"/>
                </a:lnTo>
                <a:lnTo>
                  <a:pt x="193" y="9"/>
                </a:lnTo>
                <a:lnTo>
                  <a:pt x="197" y="12"/>
                </a:lnTo>
                <a:lnTo>
                  <a:pt x="199" y="15"/>
                </a:lnTo>
                <a:lnTo>
                  <a:pt x="199" y="16"/>
                </a:lnTo>
                <a:lnTo>
                  <a:pt x="196" y="17"/>
                </a:lnTo>
                <a:lnTo>
                  <a:pt x="200" y="18"/>
                </a:lnTo>
                <a:lnTo>
                  <a:pt x="202" y="20"/>
                </a:lnTo>
                <a:lnTo>
                  <a:pt x="203" y="21"/>
                </a:lnTo>
                <a:lnTo>
                  <a:pt x="202" y="22"/>
                </a:lnTo>
                <a:lnTo>
                  <a:pt x="223" y="25"/>
                </a:lnTo>
                <a:lnTo>
                  <a:pt x="239" y="30"/>
                </a:lnTo>
                <a:lnTo>
                  <a:pt x="246" y="32"/>
                </a:lnTo>
                <a:lnTo>
                  <a:pt x="250" y="34"/>
                </a:lnTo>
                <a:lnTo>
                  <a:pt x="251" y="34"/>
                </a:lnTo>
                <a:lnTo>
                  <a:pt x="255" y="36"/>
                </a:lnTo>
                <a:lnTo>
                  <a:pt x="258" y="39"/>
                </a:lnTo>
                <a:lnTo>
                  <a:pt x="262" y="45"/>
                </a:lnTo>
                <a:lnTo>
                  <a:pt x="262" y="50"/>
                </a:lnTo>
                <a:lnTo>
                  <a:pt x="262" y="55"/>
                </a:lnTo>
                <a:lnTo>
                  <a:pt x="260" y="60"/>
                </a:lnTo>
                <a:lnTo>
                  <a:pt x="271" y="68"/>
                </a:lnTo>
                <a:lnTo>
                  <a:pt x="273" y="71"/>
                </a:lnTo>
                <a:lnTo>
                  <a:pt x="275" y="75"/>
                </a:lnTo>
                <a:lnTo>
                  <a:pt x="278" y="79"/>
                </a:lnTo>
                <a:lnTo>
                  <a:pt x="278" y="85"/>
                </a:lnTo>
                <a:lnTo>
                  <a:pt x="276" y="89"/>
                </a:lnTo>
                <a:lnTo>
                  <a:pt x="275" y="92"/>
                </a:lnTo>
                <a:lnTo>
                  <a:pt x="273" y="93"/>
                </a:lnTo>
                <a:lnTo>
                  <a:pt x="270" y="95"/>
                </a:lnTo>
                <a:lnTo>
                  <a:pt x="266" y="9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4" name="Freeform 737"/>
          <p:cNvSpPr>
            <a:spLocks/>
          </p:cNvSpPr>
          <p:nvPr/>
        </p:nvSpPr>
        <p:spPr bwMode="auto">
          <a:xfrm>
            <a:off x="6737350" y="2744788"/>
            <a:ext cx="1588" cy="1587"/>
          </a:xfrm>
          <a:custGeom>
            <a:avLst/>
            <a:gdLst>
              <a:gd name="T0" fmla="*/ 0 w 1"/>
              <a:gd name="T1" fmla="*/ 1587 h 1"/>
              <a:gd name="T2" fmla="*/ 1588 w 1"/>
              <a:gd name="T3" fmla="*/ 1587 h 1"/>
              <a:gd name="T4" fmla="*/ 0 w 1"/>
              <a:gd name="T5" fmla="*/ 0 h 1"/>
              <a:gd name="T6" fmla="*/ 0 w 1"/>
              <a:gd name="T7" fmla="*/ 1587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1">
                <a:moveTo>
                  <a:pt x="0" y="1"/>
                </a:moveTo>
                <a:lnTo>
                  <a:pt x="1" y="1"/>
                </a:lnTo>
                <a:lnTo>
                  <a:pt x="0" y="0"/>
                </a:lnTo>
                <a:lnTo>
                  <a:pt x="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05" name="Group 738"/>
          <p:cNvGrpSpPr>
            <a:grpSpLocks/>
          </p:cNvGrpSpPr>
          <p:nvPr/>
        </p:nvGrpSpPr>
        <p:grpSpPr bwMode="auto">
          <a:xfrm>
            <a:off x="6472238" y="2565400"/>
            <a:ext cx="365125" cy="412750"/>
            <a:chOff x="4077" y="1616"/>
            <a:chExt cx="230" cy="260"/>
          </a:xfrm>
        </p:grpSpPr>
        <p:sp>
          <p:nvSpPr>
            <p:cNvPr id="5347" name="Freeform 739"/>
            <p:cNvSpPr>
              <a:spLocks/>
            </p:cNvSpPr>
            <p:nvPr/>
          </p:nvSpPr>
          <p:spPr bwMode="auto">
            <a:xfrm>
              <a:off x="4207" y="1790"/>
              <a:ext cx="75" cy="38"/>
            </a:xfrm>
            <a:custGeom>
              <a:avLst/>
              <a:gdLst>
                <a:gd name="T0" fmla="*/ 75 w 75"/>
                <a:gd name="T1" fmla="*/ 0 h 38"/>
                <a:gd name="T2" fmla="*/ 69 w 75"/>
                <a:gd name="T3" fmla="*/ 6 h 38"/>
                <a:gd name="T4" fmla="*/ 63 w 75"/>
                <a:gd name="T5" fmla="*/ 11 h 38"/>
                <a:gd name="T6" fmla="*/ 55 w 75"/>
                <a:gd name="T7" fmla="*/ 17 h 38"/>
                <a:gd name="T8" fmla="*/ 44 w 75"/>
                <a:gd name="T9" fmla="*/ 23 h 38"/>
                <a:gd name="T10" fmla="*/ 34 w 75"/>
                <a:gd name="T11" fmla="*/ 27 h 38"/>
                <a:gd name="T12" fmla="*/ 28 w 75"/>
                <a:gd name="T13" fmla="*/ 29 h 38"/>
                <a:gd name="T14" fmla="*/ 24 w 75"/>
                <a:gd name="T15" fmla="*/ 29 h 38"/>
                <a:gd name="T16" fmla="*/ 18 w 75"/>
                <a:gd name="T17" fmla="*/ 29 h 38"/>
                <a:gd name="T18" fmla="*/ 12 w 75"/>
                <a:gd name="T19" fmla="*/ 26 h 38"/>
                <a:gd name="T20" fmla="*/ 0 w 75"/>
                <a:gd name="T21" fmla="*/ 19 h 38"/>
                <a:gd name="T22" fmla="*/ 1 w 75"/>
                <a:gd name="T23" fmla="*/ 22 h 38"/>
                <a:gd name="T24" fmla="*/ 6 w 75"/>
                <a:gd name="T25" fmla="*/ 27 h 38"/>
                <a:gd name="T26" fmla="*/ 11 w 75"/>
                <a:gd name="T27" fmla="*/ 31 h 38"/>
                <a:gd name="T28" fmla="*/ 16 w 75"/>
                <a:gd name="T29" fmla="*/ 34 h 38"/>
                <a:gd name="T30" fmla="*/ 21 w 75"/>
                <a:gd name="T31" fmla="*/ 37 h 38"/>
                <a:gd name="T32" fmla="*/ 28 w 75"/>
                <a:gd name="T33" fmla="*/ 38 h 38"/>
                <a:gd name="T34" fmla="*/ 34 w 75"/>
                <a:gd name="T35" fmla="*/ 37 h 38"/>
                <a:gd name="T36" fmla="*/ 40 w 75"/>
                <a:gd name="T37" fmla="*/ 36 h 38"/>
                <a:gd name="T38" fmla="*/ 45 w 75"/>
                <a:gd name="T39" fmla="*/ 32 h 38"/>
                <a:gd name="T40" fmla="*/ 52 w 75"/>
                <a:gd name="T41" fmla="*/ 27 h 38"/>
                <a:gd name="T42" fmla="*/ 59 w 75"/>
                <a:gd name="T43" fmla="*/ 21 h 38"/>
                <a:gd name="T44" fmla="*/ 67 w 75"/>
                <a:gd name="T45" fmla="*/ 11 h 38"/>
                <a:gd name="T46" fmla="*/ 75 w 75"/>
                <a:gd name="T47" fmla="*/ 0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5" h="38">
                  <a:moveTo>
                    <a:pt x="75" y="0"/>
                  </a:moveTo>
                  <a:lnTo>
                    <a:pt x="69" y="6"/>
                  </a:lnTo>
                  <a:lnTo>
                    <a:pt x="63" y="11"/>
                  </a:lnTo>
                  <a:lnTo>
                    <a:pt x="55" y="17"/>
                  </a:lnTo>
                  <a:lnTo>
                    <a:pt x="44" y="23"/>
                  </a:lnTo>
                  <a:lnTo>
                    <a:pt x="34" y="27"/>
                  </a:lnTo>
                  <a:lnTo>
                    <a:pt x="28" y="29"/>
                  </a:lnTo>
                  <a:lnTo>
                    <a:pt x="24" y="29"/>
                  </a:lnTo>
                  <a:lnTo>
                    <a:pt x="18" y="29"/>
                  </a:lnTo>
                  <a:lnTo>
                    <a:pt x="12" y="2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6" y="27"/>
                  </a:lnTo>
                  <a:lnTo>
                    <a:pt x="11" y="31"/>
                  </a:lnTo>
                  <a:lnTo>
                    <a:pt x="16" y="34"/>
                  </a:lnTo>
                  <a:lnTo>
                    <a:pt x="21" y="37"/>
                  </a:lnTo>
                  <a:lnTo>
                    <a:pt x="28" y="38"/>
                  </a:lnTo>
                  <a:lnTo>
                    <a:pt x="34" y="37"/>
                  </a:lnTo>
                  <a:lnTo>
                    <a:pt x="40" y="36"/>
                  </a:lnTo>
                  <a:lnTo>
                    <a:pt x="45" y="32"/>
                  </a:lnTo>
                  <a:lnTo>
                    <a:pt x="52" y="27"/>
                  </a:lnTo>
                  <a:lnTo>
                    <a:pt x="59" y="21"/>
                  </a:lnTo>
                  <a:lnTo>
                    <a:pt x="67" y="1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8" name="Freeform 740"/>
            <p:cNvSpPr>
              <a:spLocks/>
            </p:cNvSpPr>
            <p:nvPr/>
          </p:nvSpPr>
          <p:spPr bwMode="auto">
            <a:xfrm>
              <a:off x="4158" y="1616"/>
              <a:ext cx="131" cy="220"/>
            </a:xfrm>
            <a:custGeom>
              <a:avLst/>
              <a:gdLst>
                <a:gd name="T0" fmla="*/ 50 w 131"/>
                <a:gd name="T1" fmla="*/ 210 h 220"/>
                <a:gd name="T2" fmla="*/ 20 w 131"/>
                <a:gd name="T3" fmla="*/ 161 h 220"/>
                <a:gd name="T4" fmla="*/ 12 w 131"/>
                <a:gd name="T5" fmla="*/ 144 h 220"/>
                <a:gd name="T6" fmla="*/ 18 w 131"/>
                <a:gd name="T7" fmla="*/ 128 h 220"/>
                <a:gd name="T8" fmla="*/ 35 w 131"/>
                <a:gd name="T9" fmla="*/ 67 h 220"/>
                <a:gd name="T10" fmla="*/ 57 w 131"/>
                <a:gd name="T11" fmla="*/ 30 h 220"/>
                <a:gd name="T12" fmla="*/ 78 w 131"/>
                <a:gd name="T13" fmla="*/ 17 h 220"/>
                <a:gd name="T14" fmla="*/ 98 w 131"/>
                <a:gd name="T15" fmla="*/ 10 h 220"/>
                <a:gd name="T16" fmla="*/ 110 w 131"/>
                <a:gd name="T17" fmla="*/ 10 h 220"/>
                <a:gd name="T18" fmla="*/ 120 w 131"/>
                <a:gd name="T19" fmla="*/ 15 h 220"/>
                <a:gd name="T20" fmla="*/ 125 w 131"/>
                <a:gd name="T21" fmla="*/ 27 h 220"/>
                <a:gd name="T22" fmla="*/ 129 w 131"/>
                <a:gd name="T23" fmla="*/ 38 h 220"/>
                <a:gd name="T24" fmla="*/ 130 w 131"/>
                <a:gd name="T25" fmla="*/ 28 h 220"/>
                <a:gd name="T26" fmla="*/ 130 w 131"/>
                <a:gd name="T27" fmla="*/ 17 h 220"/>
                <a:gd name="T28" fmla="*/ 124 w 131"/>
                <a:gd name="T29" fmla="*/ 8 h 220"/>
                <a:gd name="T30" fmla="*/ 117 w 131"/>
                <a:gd name="T31" fmla="*/ 6 h 220"/>
                <a:gd name="T32" fmla="*/ 110 w 131"/>
                <a:gd name="T33" fmla="*/ 1 h 220"/>
                <a:gd name="T34" fmla="*/ 97 w 131"/>
                <a:gd name="T35" fmla="*/ 0 h 220"/>
                <a:gd name="T36" fmla="*/ 75 w 131"/>
                <a:gd name="T37" fmla="*/ 8 h 220"/>
                <a:gd name="T38" fmla="*/ 60 w 131"/>
                <a:gd name="T39" fmla="*/ 16 h 220"/>
                <a:gd name="T40" fmla="*/ 57 w 131"/>
                <a:gd name="T41" fmla="*/ 18 h 220"/>
                <a:gd name="T42" fmla="*/ 51 w 131"/>
                <a:gd name="T43" fmla="*/ 26 h 220"/>
                <a:gd name="T44" fmla="*/ 43 w 131"/>
                <a:gd name="T45" fmla="*/ 45 h 220"/>
                <a:gd name="T46" fmla="*/ 20 w 131"/>
                <a:gd name="T47" fmla="*/ 80 h 220"/>
                <a:gd name="T48" fmla="*/ 16 w 131"/>
                <a:gd name="T49" fmla="*/ 102 h 220"/>
                <a:gd name="T50" fmla="*/ 12 w 131"/>
                <a:gd name="T51" fmla="*/ 120 h 220"/>
                <a:gd name="T52" fmla="*/ 4 w 131"/>
                <a:gd name="T53" fmla="*/ 136 h 220"/>
                <a:gd name="T54" fmla="*/ 0 w 131"/>
                <a:gd name="T55" fmla="*/ 145 h 220"/>
                <a:gd name="T56" fmla="*/ 2 w 131"/>
                <a:gd name="T57" fmla="*/ 156 h 220"/>
                <a:gd name="T58" fmla="*/ 13 w 131"/>
                <a:gd name="T59" fmla="*/ 175 h 220"/>
                <a:gd name="T60" fmla="*/ 36 w 131"/>
                <a:gd name="T61" fmla="*/ 203 h 220"/>
                <a:gd name="T62" fmla="*/ 53 w 131"/>
                <a:gd name="T63" fmla="*/ 219 h 220"/>
                <a:gd name="T64" fmla="*/ 57 w 131"/>
                <a:gd name="T65" fmla="*/ 219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1" h="220">
                  <a:moveTo>
                    <a:pt x="57" y="219"/>
                  </a:moveTo>
                  <a:lnTo>
                    <a:pt x="50" y="210"/>
                  </a:lnTo>
                  <a:lnTo>
                    <a:pt x="28" y="176"/>
                  </a:lnTo>
                  <a:lnTo>
                    <a:pt x="20" y="161"/>
                  </a:lnTo>
                  <a:lnTo>
                    <a:pt x="14" y="150"/>
                  </a:lnTo>
                  <a:lnTo>
                    <a:pt x="12" y="144"/>
                  </a:lnTo>
                  <a:lnTo>
                    <a:pt x="12" y="140"/>
                  </a:lnTo>
                  <a:lnTo>
                    <a:pt x="18" y="128"/>
                  </a:lnTo>
                  <a:lnTo>
                    <a:pt x="26" y="109"/>
                  </a:lnTo>
                  <a:lnTo>
                    <a:pt x="35" y="67"/>
                  </a:lnTo>
                  <a:lnTo>
                    <a:pt x="44" y="53"/>
                  </a:lnTo>
                  <a:lnTo>
                    <a:pt x="57" y="30"/>
                  </a:lnTo>
                  <a:lnTo>
                    <a:pt x="68" y="23"/>
                  </a:lnTo>
                  <a:lnTo>
                    <a:pt x="78" y="17"/>
                  </a:lnTo>
                  <a:lnTo>
                    <a:pt x="92" y="11"/>
                  </a:lnTo>
                  <a:lnTo>
                    <a:pt x="98" y="10"/>
                  </a:lnTo>
                  <a:lnTo>
                    <a:pt x="105" y="9"/>
                  </a:lnTo>
                  <a:lnTo>
                    <a:pt x="110" y="10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3" y="20"/>
                  </a:lnTo>
                  <a:lnTo>
                    <a:pt x="125" y="27"/>
                  </a:lnTo>
                  <a:lnTo>
                    <a:pt x="125" y="37"/>
                  </a:lnTo>
                  <a:lnTo>
                    <a:pt x="129" y="38"/>
                  </a:lnTo>
                  <a:lnTo>
                    <a:pt x="130" y="33"/>
                  </a:lnTo>
                  <a:lnTo>
                    <a:pt x="130" y="28"/>
                  </a:lnTo>
                  <a:lnTo>
                    <a:pt x="131" y="23"/>
                  </a:lnTo>
                  <a:lnTo>
                    <a:pt x="130" y="17"/>
                  </a:lnTo>
                  <a:lnTo>
                    <a:pt x="128" y="12"/>
                  </a:lnTo>
                  <a:lnTo>
                    <a:pt x="124" y="8"/>
                  </a:lnTo>
                  <a:lnTo>
                    <a:pt x="121" y="7"/>
                  </a:lnTo>
                  <a:lnTo>
                    <a:pt x="117" y="6"/>
                  </a:lnTo>
                  <a:lnTo>
                    <a:pt x="114" y="3"/>
                  </a:lnTo>
                  <a:lnTo>
                    <a:pt x="110" y="1"/>
                  </a:lnTo>
                  <a:lnTo>
                    <a:pt x="105" y="0"/>
                  </a:lnTo>
                  <a:lnTo>
                    <a:pt x="97" y="0"/>
                  </a:lnTo>
                  <a:lnTo>
                    <a:pt x="86" y="2"/>
                  </a:lnTo>
                  <a:lnTo>
                    <a:pt x="75" y="8"/>
                  </a:lnTo>
                  <a:lnTo>
                    <a:pt x="61" y="17"/>
                  </a:lnTo>
                  <a:lnTo>
                    <a:pt x="60" y="16"/>
                  </a:lnTo>
                  <a:lnTo>
                    <a:pt x="59" y="17"/>
                  </a:lnTo>
                  <a:lnTo>
                    <a:pt x="57" y="18"/>
                  </a:lnTo>
                  <a:lnTo>
                    <a:pt x="54" y="22"/>
                  </a:lnTo>
                  <a:lnTo>
                    <a:pt x="51" y="26"/>
                  </a:lnTo>
                  <a:lnTo>
                    <a:pt x="47" y="34"/>
                  </a:lnTo>
                  <a:lnTo>
                    <a:pt x="43" y="45"/>
                  </a:lnTo>
                  <a:lnTo>
                    <a:pt x="37" y="54"/>
                  </a:lnTo>
                  <a:lnTo>
                    <a:pt x="20" y="80"/>
                  </a:lnTo>
                  <a:lnTo>
                    <a:pt x="19" y="87"/>
                  </a:lnTo>
                  <a:lnTo>
                    <a:pt x="16" y="102"/>
                  </a:lnTo>
                  <a:lnTo>
                    <a:pt x="14" y="111"/>
                  </a:lnTo>
                  <a:lnTo>
                    <a:pt x="12" y="120"/>
                  </a:lnTo>
                  <a:lnTo>
                    <a:pt x="8" y="128"/>
                  </a:lnTo>
                  <a:lnTo>
                    <a:pt x="4" y="136"/>
                  </a:lnTo>
                  <a:lnTo>
                    <a:pt x="2" y="142"/>
                  </a:lnTo>
                  <a:lnTo>
                    <a:pt x="0" y="145"/>
                  </a:lnTo>
                  <a:lnTo>
                    <a:pt x="0" y="150"/>
                  </a:lnTo>
                  <a:lnTo>
                    <a:pt x="2" y="156"/>
                  </a:lnTo>
                  <a:lnTo>
                    <a:pt x="5" y="163"/>
                  </a:lnTo>
                  <a:lnTo>
                    <a:pt x="13" y="175"/>
                  </a:lnTo>
                  <a:lnTo>
                    <a:pt x="24" y="190"/>
                  </a:lnTo>
                  <a:lnTo>
                    <a:pt x="36" y="203"/>
                  </a:lnTo>
                  <a:lnTo>
                    <a:pt x="46" y="213"/>
                  </a:lnTo>
                  <a:lnTo>
                    <a:pt x="53" y="219"/>
                  </a:lnTo>
                  <a:lnTo>
                    <a:pt x="55" y="220"/>
                  </a:lnTo>
                  <a:lnTo>
                    <a:pt x="57" y="2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9" name="Freeform 741"/>
            <p:cNvSpPr>
              <a:spLocks/>
            </p:cNvSpPr>
            <p:nvPr/>
          </p:nvSpPr>
          <p:spPr bwMode="auto">
            <a:xfrm>
              <a:off x="4281" y="1687"/>
              <a:ext cx="26" cy="92"/>
            </a:xfrm>
            <a:custGeom>
              <a:avLst/>
              <a:gdLst>
                <a:gd name="T0" fmla="*/ 7 w 26"/>
                <a:gd name="T1" fmla="*/ 0 h 92"/>
                <a:gd name="T2" fmla="*/ 0 w 26"/>
                <a:gd name="T3" fmla="*/ 0 h 92"/>
                <a:gd name="T4" fmla="*/ 5 w 26"/>
                <a:gd name="T5" fmla="*/ 8 h 92"/>
                <a:gd name="T6" fmla="*/ 8 w 26"/>
                <a:gd name="T7" fmla="*/ 17 h 92"/>
                <a:gd name="T8" fmla="*/ 11 w 26"/>
                <a:gd name="T9" fmla="*/ 29 h 92"/>
                <a:gd name="T10" fmla="*/ 15 w 26"/>
                <a:gd name="T11" fmla="*/ 41 h 92"/>
                <a:gd name="T12" fmla="*/ 16 w 26"/>
                <a:gd name="T13" fmla="*/ 57 h 92"/>
                <a:gd name="T14" fmla="*/ 16 w 26"/>
                <a:gd name="T15" fmla="*/ 65 h 92"/>
                <a:gd name="T16" fmla="*/ 15 w 26"/>
                <a:gd name="T17" fmla="*/ 74 h 92"/>
                <a:gd name="T18" fmla="*/ 14 w 26"/>
                <a:gd name="T19" fmla="*/ 82 h 92"/>
                <a:gd name="T20" fmla="*/ 11 w 26"/>
                <a:gd name="T21" fmla="*/ 92 h 92"/>
                <a:gd name="T22" fmla="*/ 13 w 26"/>
                <a:gd name="T23" fmla="*/ 92 h 92"/>
                <a:gd name="T24" fmla="*/ 15 w 26"/>
                <a:gd name="T25" fmla="*/ 89 h 92"/>
                <a:gd name="T26" fmla="*/ 17 w 26"/>
                <a:gd name="T27" fmla="*/ 87 h 92"/>
                <a:gd name="T28" fmla="*/ 18 w 26"/>
                <a:gd name="T29" fmla="*/ 82 h 92"/>
                <a:gd name="T30" fmla="*/ 21 w 26"/>
                <a:gd name="T31" fmla="*/ 77 h 92"/>
                <a:gd name="T32" fmla="*/ 22 w 26"/>
                <a:gd name="T33" fmla="*/ 69 h 92"/>
                <a:gd name="T34" fmla="*/ 22 w 26"/>
                <a:gd name="T35" fmla="*/ 66 h 92"/>
                <a:gd name="T36" fmla="*/ 21 w 26"/>
                <a:gd name="T37" fmla="*/ 58 h 92"/>
                <a:gd name="T38" fmla="*/ 21 w 26"/>
                <a:gd name="T39" fmla="*/ 49 h 92"/>
                <a:gd name="T40" fmla="*/ 22 w 26"/>
                <a:gd name="T41" fmla="*/ 45 h 92"/>
                <a:gd name="T42" fmla="*/ 24 w 26"/>
                <a:gd name="T43" fmla="*/ 41 h 92"/>
                <a:gd name="T44" fmla="*/ 26 w 26"/>
                <a:gd name="T45" fmla="*/ 38 h 92"/>
                <a:gd name="T46" fmla="*/ 26 w 26"/>
                <a:gd name="T47" fmla="*/ 34 h 92"/>
                <a:gd name="T48" fmla="*/ 25 w 26"/>
                <a:gd name="T49" fmla="*/ 31 h 92"/>
                <a:gd name="T50" fmla="*/ 7 w 26"/>
                <a:gd name="T51" fmla="*/ 0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7" y="0"/>
                  </a:moveTo>
                  <a:lnTo>
                    <a:pt x="0" y="0"/>
                  </a:lnTo>
                  <a:lnTo>
                    <a:pt x="5" y="8"/>
                  </a:lnTo>
                  <a:lnTo>
                    <a:pt x="8" y="17"/>
                  </a:lnTo>
                  <a:lnTo>
                    <a:pt x="11" y="29"/>
                  </a:lnTo>
                  <a:lnTo>
                    <a:pt x="15" y="41"/>
                  </a:lnTo>
                  <a:lnTo>
                    <a:pt x="16" y="57"/>
                  </a:lnTo>
                  <a:lnTo>
                    <a:pt x="16" y="65"/>
                  </a:lnTo>
                  <a:lnTo>
                    <a:pt x="15" y="74"/>
                  </a:lnTo>
                  <a:lnTo>
                    <a:pt x="14" y="82"/>
                  </a:lnTo>
                  <a:lnTo>
                    <a:pt x="11" y="92"/>
                  </a:lnTo>
                  <a:lnTo>
                    <a:pt x="13" y="92"/>
                  </a:lnTo>
                  <a:lnTo>
                    <a:pt x="15" y="89"/>
                  </a:lnTo>
                  <a:lnTo>
                    <a:pt x="17" y="87"/>
                  </a:lnTo>
                  <a:lnTo>
                    <a:pt x="18" y="82"/>
                  </a:lnTo>
                  <a:lnTo>
                    <a:pt x="21" y="77"/>
                  </a:lnTo>
                  <a:lnTo>
                    <a:pt x="22" y="69"/>
                  </a:lnTo>
                  <a:lnTo>
                    <a:pt x="22" y="66"/>
                  </a:lnTo>
                  <a:lnTo>
                    <a:pt x="21" y="58"/>
                  </a:lnTo>
                  <a:lnTo>
                    <a:pt x="21" y="49"/>
                  </a:lnTo>
                  <a:lnTo>
                    <a:pt x="22" y="45"/>
                  </a:lnTo>
                  <a:lnTo>
                    <a:pt x="24" y="41"/>
                  </a:lnTo>
                  <a:lnTo>
                    <a:pt x="26" y="38"/>
                  </a:lnTo>
                  <a:lnTo>
                    <a:pt x="26" y="34"/>
                  </a:lnTo>
                  <a:lnTo>
                    <a:pt x="25" y="3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0" name="Freeform 742"/>
            <p:cNvSpPr>
              <a:spLocks/>
            </p:cNvSpPr>
            <p:nvPr/>
          </p:nvSpPr>
          <p:spPr bwMode="auto">
            <a:xfrm>
              <a:off x="4240" y="1701"/>
              <a:ext cx="26" cy="11"/>
            </a:xfrm>
            <a:custGeom>
              <a:avLst/>
              <a:gdLst>
                <a:gd name="T0" fmla="*/ 0 w 26"/>
                <a:gd name="T1" fmla="*/ 5 h 11"/>
                <a:gd name="T2" fmla="*/ 5 w 26"/>
                <a:gd name="T3" fmla="*/ 3 h 11"/>
                <a:gd name="T4" fmla="*/ 11 w 26"/>
                <a:gd name="T5" fmla="*/ 2 h 11"/>
                <a:gd name="T6" fmla="*/ 16 w 26"/>
                <a:gd name="T7" fmla="*/ 3 h 11"/>
                <a:gd name="T8" fmla="*/ 19 w 26"/>
                <a:gd name="T9" fmla="*/ 4 h 11"/>
                <a:gd name="T10" fmla="*/ 25 w 26"/>
                <a:gd name="T11" fmla="*/ 9 h 11"/>
                <a:gd name="T12" fmla="*/ 26 w 26"/>
                <a:gd name="T13" fmla="*/ 11 h 11"/>
                <a:gd name="T14" fmla="*/ 23 w 26"/>
                <a:gd name="T15" fmla="*/ 4 h 11"/>
                <a:gd name="T16" fmla="*/ 18 w 26"/>
                <a:gd name="T17" fmla="*/ 1 h 11"/>
                <a:gd name="T18" fmla="*/ 14 w 26"/>
                <a:gd name="T19" fmla="*/ 0 h 11"/>
                <a:gd name="T20" fmla="*/ 9 w 26"/>
                <a:gd name="T21" fmla="*/ 0 h 11"/>
                <a:gd name="T22" fmla="*/ 5 w 26"/>
                <a:gd name="T23" fmla="*/ 1 h 11"/>
                <a:gd name="T24" fmla="*/ 3 w 26"/>
                <a:gd name="T25" fmla="*/ 3 h 11"/>
                <a:gd name="T26" fmla="*/ 0 w 26"/>
                <a:gd name="T27" fmla="*/ 5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1">
                  <a:moveTo>
                    <a:pt x="0" y="5"/>
                  </a:moveTo>
                  <a:lnTo>
                    <a:pt x="5" y="3"/>
                  </a:lnTo>
                  <a:lnTo>
                    <a:pt x="11" y="2"/>
                  </a:lnTo>
                  <a:lnTo>
                    <a:pt x="16" y="3"/>
                  </a:lnTo>
                  <a:lnTo>
                    <a:pt x="19" y="4"/>
                  </a:lnTo>
                  <a:lnTo>
                    <a:pt x="25" y="9"/>
                  </a:lnTo>
                  <a:lnTo>
                    <a:pt x="26" y="11"/>
                  </a:lnTo>
                  <a:lnTo>
                    <a:pt x="23" y="4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1" name="Freeform 743"/>
            <p:cNvSpPr>
              <a:spLocks/>
            </p:cNvSpPr>
            <p:nvPr/>
          </p:nvSpPr>
          <p:spPr bwMode="auto">
            <a:xfrm>
              <a:off x="4193" y="1689"/>
              <a:ext cx="52" cy="114"/>
            </a:xfrm>
            <a:custGeom>
              <a:avLst/>
              <a:gdLst>
                <a:gd name="T0" fmla="*/ 30 w 52"/>
                <a:gd name="T1" fmla="*/ 110 h 114"/>
                <a:gd name="T2" fmla="*/ 20 w 52"/>
                <a:gd name="T3" fmla="*/ 102 h 114"/>
                <a:gd name="T4" fmla="*/ 14 w 52"/>
                <a:gd name="T5" fmla="*/ 93 h 114"/>
                <a:gd name="T6" fmla="*/ 9 w 52"/>
                <a:gd name="T7" fmla="*/ 83 h 114"/>
                <a:gd name="T8" fmla="*/ 7 w 52"/>
                <a:gd name="T9" fmla="*/ 73 h 114"/>
                <a:gd name="T10" fmla="*/ 6 w 52"/>
                <a:gd name="T11" fmla="*/ 62 h 114"/>
                <a:gd name="T12" fmla="*/ 7 w 52"/>
                <a:gd name="T13" fmla="*/ 52 h 114"/>
                <a:gd name="T14" fmla="*/ 8 w 52"/>
                <a:gd name="T15" fmla="*/ 41 h 114"/>
                <a:gd name="T16" fmla="*/ 10 w 52"/>
                <a:gd name="T17" fmla="*/ 32 h 114"/>
                <a:gd name="T18" fmla="*/ 10 w 52"/>
                <a:gd name="T19" fmla="*/ 46 h 114"/>
                <a:gd name="T20" fmla="*/ 10 w 52"/>
                <a:gd name="T21" fmla="*/ 52 h 114"/>
                <a:gd name="T22" fmla="*/ 19 w 52"/>
                <a:gd name="T23" fmla="*/ 38 h 114"/>
                <a:gd name="T24" fmla="*/ 25 w 52"/>
                <a:gd name="T25" fmla="*/ 31 h 114"/>
                <a:gd name="T26" fmla="*/ 30 w 52"/>
                <a:gd name="T27" fmla="*/ 29 h 114"/>
                <a:gd name="T28" fmla="*/ 31 w 52"/>
                <a:gd name="T29" fmla="*/ 29 h 114"/>
                <a:gd name="T30" fmla="*/ 35 w 52"/>
                <a:gd name="T31" fmla="*/ 29 h 114"/>
                <a:gd name="T32" fmla="*/ 39 w 52"/>
                <a:gd name="T33" fmla="*/ 28 h 114"/>
                <a:gd name="T34" fmla="*/ 41 w 52"/>
                <a:gd name="T35" fmla="*/ 25 h 114"/>
                <a:gd name="T36" fmla="*/ 42 w 52"/>
                <a:gd name="T37" fmla="*/ 22 h 114"/>
                <a:gd name="T38" fmla="*/ 44 w 52"/>
                <a:gd name="T39" fmla="*/ 16 h 114"/>
                <a:gd name="T40" fmla="*/ 44 w 52"/>
                <a:gd name="T41" fmla="*/ 13 h 114"/>
                <a:gd name="T42" fmla="*/ 52 w 52"/>
                <a:gd name="T43" fmla="*/ 8 h 114"/>
                <a:gd name="T44" fmla="*/ 49 w 52"/>
                <a:gd name="T45" fmla="*/ 6 h 114"/>
                <a:gd name="T46" fmla="*/ 44 w 52"/>
                <a:gd name="T47" fmla="*/ 4 h 114"/>
                <a:gd name="T48" fmla="*/ 39 w 52"/>
                <a:gd name="T49" fmla="*/ 0 h 114"/>
                <a:gd name="T50" fmla="*/ 19 w 52"/>
                <a:gd name="T51" fmla="*/ 6 h 114"/>
                <a:gd name="T52" fmla="*/ 14 w 52"/>
                <a:gd name="T53" fmla="*/ 9 h 114"/>
                <a:gd name="T54" fmla="*/ 8 w 52"/>
                <a:gd name="T55" fmla="*/ 21 h 114"/>
                <a:gd name="T56" fmla="*/ 4 w 52"/>
                <a:gd name="T57" fmla="*/ 31 h 114"/>
                <a:gd name="T58" fmla="*/ 2 w 52"/>
                <a:gd name="T59" fmla="*/ 41 h 114"/>
                <a:gd name="T60" fmla="*/ 1 w 52"/>
                <a:gd name="T61" fmla="*/ 51 h 114"/>
                <a:gd name="T62" fmla="*/ 0 w 52"/>
                <a:gd name="T63" fmla="*/ 60 h 114"/>
                <a:gd name="T64" fmla="*/ 0 w 52"/>
                <a:gd name="T65" fmla="*/ 68 h 114"/>
                <a:gd name="T66" fmla="*/ 2 w 52"/>
                <a:gd name="T67" fmla="*/ 82 h 114"/>
                <a:gd name="T68" fmla="*/ 6 w 52"/>
                <a:gd name="T69" fmla="*/ 93 h 114"/>
                <a:gd name="T70" fmla="*/ 10 w 52"/>
                <a:gd name="T71" fmla="*/ 101 h 114"/>
                <a:gd name="T72" fmla="*/ 15 w 52"/>
                <a:gd name="T73" fmla="*/ 107 h 114"/>
                <a:gd name="T74" fmla="*/ 17 w 52"/>
                <a:gd name="T75" fmla="*/ 110 h 114"/>
                <a:gd name="T76" fmla="*/ 20 w 52"/>
                <a:gd name="T77" fmla="*/ 112 h 114"/>
                <a:gd name="T78" fmla="*/ 23 w 52"/>
                <a:gd name="T79" fmla="*/ 114 h 114"/>
                <a:gd name="T80" fmla="*/ 25 w 52"/>
                <a:gd name="T81" fmla="*/ 112 h 114"/>
                <a:gd name="T82" fmla="*/ 28 w 52"/>
                <a:gd name="T83" fmla="*/ 111 h 114"/>
                <a:gd name="T84" fmla="*/ 30 w 52"/>
                <a:gd name="T85" fmla="*/ 110 h 1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" h="114">
                  <a:moveTo>
                    <a:pt x="30" y="110"/>
                  </a:moveTo>
                  <a:lnTo>
                    <a:pt x="20" y="102"/>
                  </a:lnTo>
                  <a:lnTo>
                    <a:pt x="14" y="93"/>
                  </a:lnTo>
                  <a:lnTo>
                    <a:pt x="9" y="83"/>
                  </a:lnTo>
                  <a:lnTo>
                    <a:pt x="7" y="73"/>
                  </a:lnTo>
                  <a:lnTo>
                    <a:pt x="6" y="62"/>
                  </a:lnTo>
                  <a:lnTo>
                    <a:pt x="7" y="52"/>
                  </a:lnTo>
                  <a:lnTo>
                    <a:pt x="8" y="41"/>
                  </a:lnTo>
                  <a:lnTo>
                    <a:pt x="10" y="32"/>
                  </a:lnTo>
                  <a:lnTo>
                    <a:pt x="10" y="46"/>
                  </a:lnTo>
                  <a:lnTo>
                    <a:pt x="10" y="52"/>
                  </a:lnTo>
                  <a:lnTo>
                    <a:pt x="19" y="38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1" y="29"/>
                  </a:lnTo>
                  <a:lnTo>
                    <a:pt x="35" y="29"/>
                  </a:lnTo>
                  <a:lnTo>
                    <a:pt x="39" y="28"/>
                  </a:lnTo>
                  <a:lnTo>
                    <a:pt x="41" y="25"/>
                  </a:lnTo>
                  <a:lnTo>
                    <a:pt x="42" y="22"/>
                  </a:lnTo>
                  <a:lnTo>
                    <a:pt x="44" y="16"/>
                  </a:lnTo>
                  <a:lnTo>
                    <a:pt x="44" y="13"/>
                  </a:lnTo>
                  <a:lnTo>
                    <a:pt x="52" y="8"/>
                  </a:lnTo>
                  <a:lnTo>
                    <a:pt x="49" y="6"/>
                  </a:lnTo>
                  <a:lnTo>
                    <a:pt x="44" y="4"/>
                  </a:lnTo>
                  <a:lnTo>
                    <a:pt x="39" y="0"/>
                  </a:lnTo>
                  <a:lnTo>
                    <a:pt x="19" y="6"/>
                  </a:lnTo>
                  <a:lnTo>
                    <a:pt x="14" y="9"/>
                  </a:lnTo>
                  <a:lnTo>
                    <a:pt x="8" y="21"/>
                  </a:lnTo>
                  <a:lnTo>
                    <a:pt x="4" y="31"/>
                  </a:lnTo>
                  <a:lnTo>
                    <a:pt x="2" y="41"/>
                  </a:lnTo>
                  <a:lnTo>
                    <a:pt x="1" y="51"/>
                  </a:lnTo>
                  <a:lnTo>
                    <a:pt x="0" y="60"/>
                  </a:lnTo>
                  <a:lnTo>
                    <a:pt x="0" y="68"/>
                  </a:lnTo>
                  <a:lnTo>
                    <a:pt x="2" y="82"/>
                  </a:lnTo>
                  <a:lnTo>
                    <a:pt x="6" y="93"/>
                  </a:lnTo>
                  <a:lnTo>
                    <a:pt x="10" y="101"/>
                  </a:lnTo>
                  <a:lnTo>
                    <a:pt x="15" y="107"/>
                  </a:lnTo>
                  <a:lnTo>
                    <a:pt x="17" y="110"/>
                  </a:lnTo>
                  <a:lnTo>
                    <a:pt x="20" y="112"/>
                  </a:lnTo>
                  <a:lnTo>
                    <a:pt x="23" y="114"/>
                  </a:lnTo>
                  <a:lnTo>
                    <a:pt x="25" y="112"/>
                  </a:lnTo>
                  <a:lnTo>
                    <a:pt x="28" y="111"/>
                  </a:lnTo>
                  <a:lnTo>
                    <a:pt x="30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2" name="Freeform 744"/>
            <p:cNvSpPr>
              <a:spLocks/>
            </p:cNvSpPr>
            <p:nvPr/>
          </p:nvSpPr>
          <p:spPr bwMode="auto">
            <a:xfrm>
              <a:off x="4225" y="1728"/>
              <a:ext cx="40" cy="61"/>
            </a:xfrm>
            <a:custGeom>
              <a:avLst/>
              <a:gdLst>
                <a:gd name="T0" fmla="*/ 0 w 40"/>
                <a:gd name="T1" fmla="*/ 46 h 61"/>
                <a:gd name="T2" fmla="*/ 1 w 40"/>
                <a:gd name="T3" fmla="*/ 53 h 61"/>
                <a:gd name="T4" fmla="*/ 3 w 40"/>
                <a:gd name="T5" fmla="*/ 57 h 61"/>
                <a:gd name="T6" fmla="*/ 6 w 40"/>
                <a:gd name="T7" fmla="*/ 60 h 61"/>
                <a:gd name="T8" fmla="*/ 7 w 40"/>
                <a:gd name="T9" fmla="*/ 61 h 61"/>
                <a:gd name="T10" fmla="*/ 9 w 40"/>
                <a:gd name="T11" fmla="*/ 60 h 61"/>
                <a:gd name="T12" fmla="*/ 14 w 40"/>
                <a:gd name="T13" fmla="*/ 56 h 61"/>
                <a:gd name="T14" fmla="*/ 19 w 40"/>
                <a:gd name="T15" fmla="*/ 49 h 61"/>
                <a:gd name="T16" fmla="*/ 25 w 40"/>
                <a:gd name="T17" fmla="*/ 43 h 61"/>
                <a:gd name="T18" fmla="*/ 29 w 40"/>
                <a:gd name="T19" fmla="*/ 37 h 61"/>
                <a:gd name="T20" fmla="*/ 32 w 40"/>
                <a:gd name="T21" fmla="*/ 32 h 61"/>
                <a:gd name="T22" fmla="*/ 37 w 40"/>
                <a:gd name="T23" fmla="*/ 28 h 61"/>
                <a:gd name="T24" fmla="*/ 39 w 40"/>
                <a:gd name="T25" fmla="*/ 23 h 61"/>
                <a:gd name="T26" fmla="*/ 40 w 40"/>
                <a:gd name="T27" fmla="*/ 21 h 61"/>
                <a:gd name="T28" fmla="*/ 40 w 40"/>
                <a:gd name="T29" fmla="*/ 16 h 61"/>
                <a:gd name="T30" fmla="*/ 40 w 40"/>
                <a:gd name="T31" fmla="*/ 13 h 61"/>
                <a:gd name="T32" fmla="*/ 39 w 40"/>
                <a:gd name="T33" fmla="*/ 10 h 61"/>
                <a:gd name="T34" fmla="*/ 38 w 40"/>
                <a:gd name="T35" fmla="*/ 6 h 61"/>
                <a:gd name="T36" fmla="*/ 37 w 40"/>
                <a:gd name="T37" fmla="*/ 2 h 61"/>
                <a:gd name="T38" fmla="*/ 35 w 40"/>
                <a:gd name="T39" fmla="*/ 0 h 61"/>
                <a:gd name="T40" fmla="*/ 33 w 40"/>
                <a:gd name="T41" fmla="*/ 10 h 61"/>
                <a:gd name="T42" fmla="*/ 30 w 40"/>
                <a:gd name="T43" fmla="*/ 21 h 61"/>
                <a:gd name="T44" fmla="*/ 26 w 40"/>
                <a:gd name="T45" fmla="*/ 31 h 61"/>
                <a:gd name="T46" fmla="*/ 22 w 40"/>
                <a:gd name="T47" fmla="*/ 41 h 61"/>
                <a:gd name="T48" fmla="*/ 18 w 40"/>
                <a:gd name="T49" fmla="*/ 45 h 61"/>
                <a:gd name="T50" fmla="*/ 16 w 40"/>
                <a:gd name="T51" fmla="*/ 48 h 61"/>
                <a:gd name="T52" fmla="*/ 12 w 40"/>
                <a:gd name="T53" fmla="*/ 49 h 61"/>
                <a:gd name="T54" fmla="*/ 8 w 40"/>
                <a:gd name="T55" fmla="*/ 51 h 61"/>
                <a:gd name="T56" fmla="*/ 4 w 40"/>
                <a:gd name="T57" fmla="*/ 49 h 61"/>
                <a:gd name="T58" fmla="*/ 0 w 40"/>
                <a:gd name="T59" fmla="*/ 46 h 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1">
                  <a:moveTo>
                    <a:pt x="0" y="46"/>
                  </a:moveTo>
                  <a:lnTo>
                    <a:pt x="1" y="53"/>
                  </a:lnTo>
                  <a:lnTo>
                    <a:pt x="3" y="57"/>
                  </a:lnTo>
                  <a:lnTo>
                    <a:pt x="6" y="60"/>
                  </a:lnTo>
                  <a:lnTo>
                    <a:pt x="7" y="61"/>
                  </a:lnTo>
                  <a:lnTo>
                    <a:pt x="9" y="60"/>
                  </a:lnTo>
                  <a:lnTo>
                    <a:pt x="14" y="56"/>
                  </a:lnTo>
                  <a:lnTo>
                    <a:pt x="19" y="49"/>
                  </a:lnTo>
                  <a:lnTo>
                    <a:pt x="25" y="43"/>
                  </a:lnTo>
                  <a:lnTo>
                    <a:pt x="29" y="37"/>
                  </a:lnTo>
                  <a:lnTo>
                    <a:pt x="32" y="32"/>
                  </a:lnTo>
                  <a:lnTo>
                    <a:pt x="37" y="28"/>
                  </a:lnTo>
                  <a:lnTo>
                    <a:pt x="39" y="23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40" y="13"/>
                  </a:lnTo>
                  <a:lnTo>
                    <a:pt x="39" y="10"/>
                  </a:lnTo>
                  <a:lnTo>
                    <a:pt x="38" y="6"/>
                  </a:lnTo>
                  <a:lnTo>
                    <a:pt x="37" y="2"/>
                  </a:lnTo>
                  <a:lnTo>
                    <a:pt x="35" y="0"/>
                  </a:lnTo>
                  <a:lnTo>
                    <a:pt x="33" y="10"/>
                  </a:lnTo>
                  <a:lnTo>
                    <a:pt x="30" y="21"/>
                  </a:lnTo>
                  <a:lnTo>
                    <a:pt x="26" y="31"/>
                  </a:lnTo>
                  <a:lnTo>
                    <a:pt x="22" y="41"/>
                  </a:lnTo>
                  <a:lnTo>
                    <a:pt x="18" y="45"/>
                  </a:lnTo>
                  <a:lnTo>
                    <a:pt x="16" y="48"/>
                  </a:lnTo>
                  <a:lnTo>
                    <a:pt x="12" y="49"/>
                  </a:lnTo>
                  <a:lnTo>
                    <a:pt x="8" y="51"/>
                  </a:lnTo>
                  <a:lnTo>
                    <a:pt x="4" y="49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3" name="Freeform 745"/>
            <p:cNvSpPr>
              <a:spLocks/>
            </p:cNvSpPr>
            <p:nvPr/>
          </p:nvSpPr>
          <p:spPr bwMode="auto">
            <a:xfrm>
              <a:off x="4234" y="1765"/>
              <a:ext cx="29" cy="30"/>
            </a:xfrm>
            <a:custGeom>
              <a:avLst/>
              <a:gdLst>
                <a:gd name="T0" fmla="*/ 25 w 29"/>
                <a:gd name="T1" fmla="*/ 0 h 30"/>
                <a:gd name="T2" fmla="*/ 25 w 29"/>
                <a:gd name="T3" fmla="*/ 1 h 30"/>
                <a:gd name="T4" fmla="*/ 0 w 29"/>
                <a:gd name="T5" fmla="*/ 27 h 30"/>
                <a:gd name="T6" fmla="*/ 3 w 29"/>
                <a:gd name="T7" fmla="*/ 28 h 30"/>
                <a:gd name="T8" fmla="*/ 6 w 29"/>
                <a:gd name="T9" fmla="*/ 30 h 30"/>
                <a:gd name="T10" fmla="*/ 11 w 29"/>
                <a:gd name="T11" fmla="*/ 28 h 30"/>
                <a:gd name="T12" fmla="*/ 21 w 29"/>
                <a:gd name="T13" fmla="*/ 23 h 30"/>
                <a:gd name="T14" fmla="*/ 28 w 29"/>
                <a:gd name="T15" fmla="*/ 19 h 30"/>
                <a:gd name="T16" fmla="*/ 29 w 29"/>
                <a:gd name="T17" fmla="*/ 17 h 30"/>
                <a:gd name="T18" fmla="*/ 29 w 29"/>
                <a:gd name="T19" fmla="*/ 16 h 30"/>
                <a:gd name="T20" fmla="*/ 29 w 29"/>
                <a:gd name="T21" fmla="*/ 10 h 30"/>
                <a:gd name="T22" fmla="*/ 28 w 29"/>
                <a:gd name="T23" fmla="*/ 4 h 30"/>
                <a:gd name="T24" fmla="*/ 25 w 29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0">
                  <a:moveTo>
                    <a:pt x="25" y="0"/>
                  </a:moveTo>
                  <a:lnTo>
                    <a:pt x="25" y="1"/>
                  </a:lnTo>
                  <a:lnTo>
                    <a:pt x="0" y="27"/>
                  </a:lnTo>
                  <a:lnTo>
                    <a:pt x="3" y="28"/>
                  </a:lnTo>
                  <a:lnTo>
                    <a:pt x="6" y="30"/>
                  </a:lnTo>
                  <a:lnTo>
                    <a:pt x="11" y="28"/>
                  </a:lnTo>
                  <a:lnTo>
                    <a:pt x="21" y="23"/>
                  </a:lnTo>
                  <a:lnTo>
                    <a:pt x="28" y="19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0"/>
                  </a:lnTo>
                  <a:lnTo>
                    <a:pt x="28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4" name="Freeform 746"/>
            <p:cNvSpPr>
              <a:spLocks/>
            </p:cNvSpPr>
            <p:nvPr/>
          </p:nvSpPr>
          <p:spPr bwMode="auto">
            <a:xfrm>
              <a:off x="4236" y="1710"/>
              <a:ext cx="32" cy="26"/>
            </a:xfrm>
            <a:custGeom>
              <a:avLst/>
              <a:gdLst>
                <a:gd name="T0" fmla="*/ 30 w 32"/>
                <a:gd name="T1" fmla="*/ 16 h 26"/>
                <a:gd name="T2" fmla="*/ 26 w 32"/>
                <a:gd name="T3" fmla="*/ 11 h 26"/>
                <a:gd name="T4" fmla="*/ 22 w 32"/>
                <a:gd name="T5" fmla="*/ 8 h 26"/>
                <a:gd name="T6" fmla="*/ 20 w 32"/>
                <a:gd name="T7" fmla="*/ 6 h 26"/>
                <a:gd name="T8" fmla="*/ 18 w 32"/>
                <a:gd name="T9" fmla="*/ 6 h 26"/>
                <a:gd name="T10" fmla="*/ 14 w 32"/>
                <a:gd name="T11" fmla="*/ 6 h 26"/>
                <a:gd name="T12" fmla="*/ 13 w 32"/>
                <a:gd name="T13" fmla="*/ 6 h 26"/>
                <a:gd name="T14" fmla="*/ 11 w 32"/>
                <a:gd name="T15" fmla="*/ 3 h 26"/>
                <a:gd name="T16" fmla="*/ 7 w 32"/>
                <a:gd name="T17" fmla="*/ 1 h 26"/>
                <a:gd name="T18" fmla="*/ 1 w 32"/>
                <a:gd name="T19" fmla="*/ 0 h 26"/>
                <a:gd name="T20" fmla="*/ 0 w 32"/>
                <a:gd name="T21" fmla="*/ 7 h 26"/>
                <a:gd name="T22" fmla="*/ 13 w 32"/>
                <a:gd name="T23" fmla="*/ 9 h 26"/>
                <a:gd name="T24" fmla="*/ 20 w 32"/>
                <a:gd name="T25" fmla="*/ 12 h 26"/>
                <a:gd name="T26" fmla="*/ 24 w 32"/>
                <a:gd name="T27" fmla="*/ 16 h 26"/>
                <a:gd name="T28" fmla="*/ 28 w 32"/>
                <a:gd name="T29" fmla="*/ 18 h 26"/>
                <a:gd name="T30" fmla="*/ 29 w 32"/>
                <a:gd name="T31" fmla="*/ 20 h 26"/>
                <a:gd name="T32" fmla="*/ 30 w 32"/>
                <a:gd name="T33" fmla="*/ 24 h 26"/>
                <a:gd name="T34" fmla="*/ 30 w 32"/>
                <a:gd name="T35" fmla="*/ 26 h 26"/>
                <a:gd name="T36" fmla="*/ 32 w 32"/>
                <a:gd name="T37" fmla="*/ 20 h 26"/>
                <a:gd name="T38" fmla="*/ 32 w 32"/>
                <a:gd name="T39" fmla="*/ 18 h 26"/>
                <a:gd name="T40" fmla="*/ 31 w 32"/>
                <a:gd name="T41" fmla="*/ 16 h 26"/>
                <a:gd name="T42" fmla="*/ 30 w 32"/>
                <a:gd name="T43" fmla="*/ 1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30" y="16"/>
                  </a:moveTo>
                  <a:lnTo>
                    <a:pt x="26" y="11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7" y="1"/>
                  </a:lnTo>
                  <a:lnTo>
                    <a:pt x="1" y="0"/>
                  </a:lnTo>
                  <a:lnTo>
                    <a:pt x="0" y="7"/>
                  </a:lnTo>
                  <a:lnTo>
                    <a:pt x="13" y="9"/>
                  </a:lnTo>
                  <a:lnTo>
                    <a:pt x="20" y="12"/>
                  </a:lnTo>
                  <a:lnTo>
                    <a:pt x="24" y="16"/>
                  </a:lnTo>
                  <a:lnTo>
                    <a:pt x="28" y="18"/>
                  </a:lnTo>
                  <a:lnTo>
                    <a:pt x="29" y="20"/>
                  </a:lnTo>
                  <a:lnTo>
                    <a:pt x="30" y="24"/>
                  </a:lnTo>
                  <a:lnTo>
                    <a:pt x="30" y="26"/>
                  </a:lnTo>
                  <a:lnTo>
                    <a:pt x="32" y="20"/>
                  </a:lnTo>
                  <a:lnTo>
                    <a:pt x="32" y="18"/>
                  </a:lnTo>
                  <a:lnTo>
                    <a:pt x="31" y="16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5" name="Freeform 747"/>
            <p:cNvSpPr>
              <a:spLocks/>
            </p:cNvSpPr>
            <p:nvPr/>
          </p:nvSpPr>
          <p:spPr bwMode="auto">
            <a:xfrm>
              <a:off x="4244" y="1730"/>
              <a:ext cx="1" cy="2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0 h 2"/>
                <a:gd name="T4" fmla="*/ 0 w 1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6" name="Freeform 748"/>
            <p:cNvSpPr>
              <a:spLocks/>
            </p:cNvSpPr>
            <p:nvPr/>
          </p:nvSpPr>
          <p:spPr bwMode="auto">
            <a:xfrm>
              <a:off x="4209" y="1718"/>
              <a:ext cx="35" cy="44"/>
            </a:xfrm>
            <a:custGeom>
              <a:avLst/>
              <a:gdLst>
                <a:gd name="T0" fmla="*/ 10 w 35"/>
                <a:gd name="T1" fmla="*/ 22 h 44"/>
                <a:gd name="T2" fmla="*/ 14 w 35"/>
                <a:gd name="T3" fmla="*/ 15 h 44"/>
                <a:gd name="T4" fmla="*/ 17 w 35"/>
                <a:gd name="T5" fmla="*/ 9 h 44"/>
                <a:gd name="T6" fmla="*/ 22 w 35"/>
                <a:gd name="T7" fmla="*/ 4 h 44"/>
                <a:gd name="T8" fmla="*/ 25 w 35"/>
                <a:gd name="T9" fmla="*/ 4 h 44"/>
                <a:gd name="T10" fmla="*/ 28 w 35"/>
                <a:gd name="T11" fmla="*/ 7 h 44"/>
                <a:gd name="T12" fmla="*/ 35 w 35"/>
                <a:gd name="T13" fmla="*/ 11 h 44"/>
                <a:gd name="T14" fmla="*/ 33 w 35"/>
                <a:gd name="T15" fmla="*/ 6 h 44"/>
                <a:gd name="T16" fmla="*/ 31 w 35"/>
                <a:gd name="T17" fmla="*/ 2 h 44"/>
                <a:gd name="T18" fmla="*/ 28 w 35"/>
                <a:gd name="T19" fmla="*/ 1 h 44"/>
                <a:gd name="T20" fmla="*/ 26 w 35"/>
                <a:gd name="T21" fmla="*/ 0 h 44"/>
                <a:gd name="T22" fmla="*/ 25 w 35"/>
                <a:gd name="T23" fmla="*/ 0 h 44"/>
                <a:gd name="T24" fmla="*/ 23 w 35"/>
                <a:gd name="T25" fmla="*/ 1 h 44"/>
                <a:gd name="T26" fmla="*/ 17 w 35"/>
                <a:gd name="T27" fmla="*/ 4 h 44"/>
                <a:gd name="T28" fmla="*/ 11 w 35"/>
                <a:gd name="T29" fmla="*/ 8 h 44"/>
                <a:gd name="T30" fmla="*/ 6 w 35"/>
                <a:gd name="T31" fmla="*/ 14 h 44"/>
                <a:gd name="T32" fmla="*/ 0 w 35"/>
                <a:gd name="T33" fmla="*/ 20 h 44"/>
                <a:gd name="T34" fmla="*/ 1 w 35"/>
                <a:gd name="T35" fmla="*/ 31 h 44"/>
                <a:gd name="T36" fmla="*/ 3 w 35"/>
                <a:gd name="T37" fmla="*/ 40 h 44"/>
                <a:gd name="T38" fmla="*/ 6 w 35"/>
                <a:gd name="T39" fmla="*/ 44 h 44"/>
                <a:gd name="T40" fmla="*/ 8 w 35"/>
                <a:gd name="T41" fmla="*/ 35 h 44"/>
                <a:gd name="T42" fmla="*/ 10 w 35"/>
                <a:gd name="T43" fmla="*/ 2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" h="44">
                  <a:moveTo>
                    <a:pt x="10" y="22"/>
                  </a:moveTo>
                  <a:lnTo>
                    <a:pt x="14" y="15"/>
                  </a:lnTo>
                  <a:lnTo>
                    <a:pt x="17" y="9"/>
                  </a:lnTo>
                  <a:lnTo>
                    <a:pt x="22" y="4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35" y="11"/>
                  </a:lnTo>
                  <a:lnTo>
                    <a:pt x="33" y="6"/>
                  </a:lnTo>
                  <a:lnTo>
                    <a:pt x="31" y="2"/>
                  </a:lnTo>
                  <a:lnTo>
                    <a:pt x="28" y="1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17" y="4"/>
                  </a:lnTo>
                  <a:lnTo>
                    <a:pt x="11" y="8"/>
                  </a:lnTo>
                  <a:lnTo>
                    <a:pt x="6" y="14"/>
                  </a:lnTo>
                  <a:lnTo>
                    <a:pt x="0" y="20"/>
                  </a:lnTo>
                  <a:lnTo>
                    <a:pt x="1" y="31"/>
                  </a:lnTo>
                  <a:lnTo>
                    <a:pt x="3" y="40"/>
                  </a:lnTo>
                  <a:lnTo>
                    <a:pt x="6" y="44"/>
                  </a:lnTo>
                  <a:lnTo>
                    <a:pt x="8" y="35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7" name="Freeform 749"/>
            <p:cNvSpPr>
              <a:spLocks/>
            </p:cNvSpPr>
            <p:nvPr/>
          </p:nvSpPr>
          <p:spPr bwMode="auto">
            <a:xfrm>
              <a:off x="4221" y="1728"/>
              <a:ext cx="28" cy="34"/>
            </a:xfrm>
            <a:custGeom>
              <a:avLst/>
              <a:gdLst>
                <a:gd name="T0" fmla="*/ 10 w 28"/>
                <a:gd name="T1" fmla="*/ 12 h 34"/>
                <a:gd name="T2" fmla="*/ 10 w 28"/>
                <a:gd name="T3" fmla="*/ 13 h 34"/>
                <a:gd name="T4" fmla="*/ 12 w 28"/>
                <a:gd name="T5" fmla="*/ 13 h 34"/>
                <a:gd name="T6" fmla="*/ 14 w 28"/>
                <a:gd name="T7" fmla="*/ 14 h 34"/>
                <a:gd name="T8" fmla="*/ 18 w 28"/>
                <a:gd name="T9" fmla="*/ 17 h 34"/>
                <a:gd name="T10" fmla="*/ 20 w 28"/>
                <a:gd name="T11" fmla="*/ 21 h 34"/>
                <a:gd name="T12" fmla="*/ 20 w 28"/>
                <a:gd name="T13" fmla="*/ 23 h 34"/>
                <a:gd name="T14" fmla="*/ 21 w 28"/>
                <a:gd name="T15" fmla="*/ 20 h 34"/>
                <a:gd name="T16" fmla="*/ 20 w 28"/>
                <a:gd name="T17" fmla="*/ 16 h 34"/>
                <a:gd name="T18" fmla="*/ 18 w 28"/>
                <a:gd name="T19" fmla="*/ 12 h 34"/>
                <a:gd name="T20" fmla="*/ 14 w 28"/>
                <a:gd name="T21" fmla="*/ 10 h 34"/>
                <a:gd name="T22" fmla="*/ 19 w 28"/>
                <a:gd name="T23" fmla="*/ 10 h 34"/>
                <a:gd name="T24" fmla="*/ 20 w 28"/>
                <a:gd name="T25" fmla="*/ 12 h 34"/>
                <a:gd name="T26" fmla="*/ 22 w 28"/>
                <a:gd name="T27" fmla="*/ 14 h 34"/>
                <a:gd name="T28" fmla="*/ 23 w 28"/>
                <a:gd name="T29" fmla="*/ 16 h 34"/>
                <a:gd name="T30" fmla="*/ 23 w 28"/>
                <a:gd name="T31" fmla="*/ 21 h 34"/>
                <a:gd name="T32" fmla="*/ 23 w 28"/>
                <a:gd name="T33" fmla="*/ 26 h 34"/>
                <a:gd name="T34" fmla="*/ 22 w 28"/>
                <a:gd name="T35" fmla="*/ 34 h 34"/>
                <a:gd name="T36" fmla="*/ 28 w 28"/>
                <a:gd name="T37" fmla="*/ 18 h 34"/>
                <a:gd name="T38" fmla="*/ 24 w 28"/>
                <a:gd name="T39" fmla="*/ 12 h 34"/>
                <a:gd name="T40" fmla="*/ 21 w 28"/>
                <a:gd name="T41" fmla="*/ 7 h 34"/>
                <a:gd name="T42" fmla="*/ 18 w 28"/>
                <a:gd name="T43" fmla="*/ 5 h 34"/>
                <a:gd name="T44" fmla="*/ 18 w 28"/>
                <a:gd name="T45" fmla="*/ 4 h 34"/>
                <a:gd name="T46" fmla="*/ 16 w 28"/>
                <a:gd name="T47" fmla="*/ 2 h 34"/>
                <a:gd name="T48" fmla="*/ 14 w 28"/>
                <a:gd name="T49" fmla="*/ 1 h 34"/>
                <a:gd name="T50" fmla="*/ 8 w 28"/>
                <a:gd name="T51" fmla="*/ 0 h 34"/>
                <a:gd name="T52" fmla="*/ 7 w 28"/>
                <a:gd name="T53" fmla="*/ 1 h 34"/>
                <a:gd name="T54" fmla="*/ 3 w 28"/>
                <a:gd name="T55" fmla="*/ 5 h 34"/>
                <a:gd name="T56" fmla="*/ 2 w 28"/>
                <a:gd name="T57" fmla="*/ 7 h 34"/>
                <a:gd name="T58" fmla="*/ 0 w 28"/>
                <a:gd name="T59" fmla="*/ 10 h 34"/>
                <a:gd name="T60" fmla="*/ 2 w 28"/>
                <a:gd name="T61" fmla="*/ 15 h 34"/>
                <a:gd name="T62" fmla="*/ 3 w 28"/>
                <a:gd name="T63" fmla="*/ 21 h 34"/>
                <a:gd name="T64" fmla="*/ 5 w 28"/>
                <a:gd name="T65" fmla="*/ 16 h 34"/>
                <a:gd name="T66" fmla="*/ 6 w 28"/>
                <a:gd name="T67" fmla="*/ 14 h 34"/>
                <a:gd name="T68" fmla="*/ 10 w 28"/>
                <a:gd name="T69" fmla="*/ 12 h 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8" h="34">
                  <a:moveTo>
                    <a:pt x="10" y="12"/>
                  </a:moveTo>
                  <a:lnTo>
                    <a:pt x="10" y="13"/>
                  </a:lnTo>
                  <a:lnTo>
                    <a:pt x="12" y="13"/>
                  </a:lnTo>
                  <a:lnTo>
                    <a:pt x="14" y="14"/>
                  </a:lnTo>
                  <a:lnTo>
                    <a:pt x="18" y="17"/>
                  </a:lnTo>
                  <a:lnTo>
                    <a:pt x="20" y="21"/>
                  </a:lnTo>
                  <a:lnTo>
                    <a:pt x="20" y="23"/>
                  </a:lnTo>
                  <a:lnTo>
                    <a:pt x="21" y="20"/>
                  </a:lnTo>
                  <a:lnTo>
                    <a:pt x="20" y="16"/>
                  </a:lnTo>
                  <a:lnTo>
                    <a:pt x="18" y="12"/>
                  </a:lnTo>
                  <a:lnTo>
                    <a:pt x="14" y="10"/>
                  </a:lnTo>
                  <a:lnTo>
                    <a:pt x="19" y="10"/>
                  </a:lnTo>
                  <a:lnTo>
                    <a:pt x="20" y="12"/>
                  </a:lnTo>
                  <a:lnTo>
                    <a:pt x="22" y="14"/>
                  </a:lnTo>
                  <a:lnTo>
                    <a:pt x="23" y="16"/>
                  </a:lnTo>
                  <a:lnTo>
                    <a:pt x="23" y="21"/>
                  </a:lnTo>
                  <a:lnTo>
                    <a:pt x="23" y="26"/>
                  </a:lnTo>
                  <a:lnTo>
                    <a:pt x="22" y="34"/>
                  </a:lnTo>
                  <a:lnTo>
                    <a:pt x="28" y="18"/>
                  </a:lnTo>
                  <a:lnTo>
                    <a:pt x="24" y="12"/>
                  </a:lnTo>
                  <a:lnTo>
                    <a:pt x="21" y="7"/>
                  </a:lnTo>
                  <a:lnTo>
                    <a:pt x="18" y="5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1"/>
                  </a:lnTo>
                  <a:lnTo>
                    <a:pt x="8" y="0"/>
                  </a:lnTo>
                  <a:lnTo>
                    <a:pt x="7" y="1"/>
                  </a:lnTo>
                  <a:lnTo>
                    <a:pt x="3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5" y="16"/>
                  </a:lnTo>
                  <a:lnTo>
                    <a:pt x="6" y="14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8" name="Freeform 750"/>
            <p:cNvSpPr>
              <a:spLocks/>
            </p:cNvSpPr>
            <p:nvPr/>
          </p:nvSpPr>
          <p:spPr bwMode="auto">
            <a:xfrm>
              <a:off x="4216" y="1744"/>
              <a:ext cx="26" cy="28"/>
            </a:xfrm>
            <a:custGeom>
              <a:avLst/>
              <a:gdLst>
                <a:gd name="T0" fmla="*/ 9 w 26"/>
                <a:gd name="T1" fmla="*/ 28 h 28"/>
                <a:gd name="T2" fmla="*/ 10 w 26"/>
                <a:gd name="T3" fmla="*/ 28 h 28"/>
                <a:gd name="T4" fmla="*/ 13 w 26"/>
                <a:gd name="T5" fmla="*/ 28 h 28"/>
                <a:gd name="T6" fmla="*/ 19 w 26"/>
                <a:gd name="T7" fmla="*/ 24 h 28"/>
                <a:gd name="T8" fmla="*/ 26 w 26"/>
                <a:gd name="T9" fmla="*/ 20 h 28"/>
                <a:gd name="T10" fmla="*/ 26 w 26"/>
                <a:gd name="T11" fmla="*/ 18 h 28"/>
                <a:gd name="T12" fmla="*/ 25 w 26"/>
                <a:gd name="T13" fmla="*/ 16 h 28"/>
                <a:gd name="T14" fmla="*/ 24 w 26"/>
                <a:gd name="T15" fmla="*/ 16 h 28"/>
                <a:gd name="T16" fmla="*/ 23 w 26"/>
                <a:gd name="T17" fmla="*/ 16 h 28"/>
                <a:gd name="T18" fmla="*/ 20 w 26"/>
                <a:gd name="T19" fmla="*/ 16 h 28"/>
                <a:gd name="T20" fmla="*/ 18 w 26"/>
                <a:gd name="T21" fmla="*/ 18 h 28"/>
                <a:gd name="T22" fmla="*/ 17 w 26"/>
                <a:gd name="T23" fmla="*/ 17 h 28"/>
                <a:gd name="T24" fmla="*/ 12 w 26"/>
                <a:gd name="T25" fmla="*/ 14 h 28"/>
                <a:gd name="T26" fmla="*/ 8 w 26"/>
                <a:gd name="T27" fmla="*/ 10 h 28"/>
                <a:gd name="T28" fmla="*/ 7 w 26"/>
                <a:gd name="T29" fmla="*/ 7 h 28"/>
                <a:gd name="T30" fmla="*/ 5 w 26"/>
                <a:gd name="T31" fmla="*/ 5 h 28"/>
                <a:gd name="T32" fmla="*/ 4 w 26"/>
                <a:gd name="T33" fmla="*/ 0 h 28"/>
                <a:gd name="T34" fmla="*/ 0 w 26"/>
                <a:gd name="T35" fmla="*/ 20 h 28"/>
                <a:gd name="T36" fmla="*/ 0 w 26"/>
                <a:gd name="T37" fmla="*/ 22 h 28"/>
                <a:gd name="T38" fmla="*/ 3 w 26"/>
                <a:gd name="T39" fmla="*/ 23 h 28"/>
                <a:gd name="T40" fmla="*/ 5 w 26"/>
                <a:gd name="T41" fmla="*/ 25 h 28"/>
                <a:gd name="T42" fmla="*/ 9 w 26"/>
                <a:gd name="T43" fmla="*/ 28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8">
                  <a:moveTo>
                    <a:pt x="9" y="28"/>
                  </a:moveTo>
                  <a:lnTo>
                    <a:pt x="10" y="28"/>
                  </a:lnTo>
                  <a:lnTo>
                    <a:pt x="13" y="28"/>
                  </a:lnTo>
                  <a:lnTo>
                    <a:pt x="19" y="24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5" y="16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0" y="16"/>
                  </a:lnTo>
                  <a:lnTo>
                    <a:pt x="18" y="18"/>
                  </a:lnTo>
                  <a:lnTo>
                    <a:pt x="17" y="17"/>
                  </a:lnTo>
                  <a:lnTo>
                    <a:pt x="12" y="14"/>
                  </a:lnTo>
                  <a:lnTo>
                    <a:pt x="8" y="10"/>
                  </a:lnTo>
                  <a:lnTo>
                    <a:pt x="7" y="7"/>
                  </a:lnTo>
                  <a:lnTo>
                    <a:pt x="5" y="5"/>
                  </a:lnTo>
                  <a:lnTo>
                    <a:pt x="4" y="0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9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9" name="Freeform 751"/>
            <p:cNvSpPr>
              <a:spLocks/>
            </p:cNvSpPr>
            <p:nvPr/>
          </p:nvSpPr>
          <p:spPr bwMode="auto">
            <a:xfrm>
              <a:off x="4129" y="1636"/>
              <a:ext cx="76" cy="203"/>
            </a:xfrm>
            <a:custGeom>
              <a:avLst/>
              <a:gdLst>
                <a:gd name="T0" fmla="*/ 18 w 76"/>
                <a:gd name="T1" fmla="*/ 105 h 203"/>
                <a:gd name="T2" fmla="*/ 16 w 76"/>
                <a:gd name="T3" fmla="*/ 97 h 203"/>
                <a:gd name="T4" fmla="*/ 13 w 76"/>
                <a:gd name="T5" fmla="*/ 88 h 203"/>
                <a:gd name="T6" fmla="*/ 13 w 76"/>
                <a:gd name="T7" fmla="*/ 76 h 203"/>
                <a:gd name="T8" fmla="*/ 13 w 76"/>
                <a:gd name="T9" fmla="*/ 63 h 203"/>
                <a:gd name="T10" fmla="*/ 17 w 76"/>
                <a:gd name="T11" fmla="*/ 50 h 203"/>
                <a:gd name="T12" fmla="*/ 19 w 76"/>
                <a:gd name="T13" fmla="*/ 43 h 203"/>
                <a:gd name="T14" fmla="*/ 23 w 76"/>
                <a:gd name="T15" fmla="*/ 36 h 203"/>
                <a:gd name="T16" fmla="*/ 27 w 76"/>
                <a:gd name="T17" fmla="*/ 29 h 203"/>
                <a:gd name="T18" fmla="*/ 32 w 76"/>
                <a:gd name="T19" fmla="*/ 23 h 203"/>
                <a:gd name="T20" fmla="*/ 36 w 76"/>
                <a:gd name="T21" fmla="*/ 20 h 203"/>
                <a:gd name="T22" fmla="*/ 42 w 76"/>
                <a:gd name="T23" fmla="*/ 17 h 203"/>
                <a:gd name="T24" fmla="*/ 58 w 76"/>
                <a:gd name="T25" fmla="*/ 10 h 203"/>
                <a:gd name="T26" fmla="*/ 72 w 76"/>
                <a:gd name="T27" fmla="*/ 4 h 203"/>
                <a:gd name="T28" fmla="*/ 75 w 76"/>
                <a:gd name="T29" fmla="*/ 2 h 203"/>
                <a:gd name="T30" fmla="*/ 76 w 76"/>
                <a:gd name="T31" fmla="*/ 2 h 203"/>
                <a:gd name="T32" fmla="*/ 76 w 76"/>
                <a:gd name="T33" fmla="*/ 0 h 203"/>
                <a:gd name="T34" fmla="*/ 71 w 76"/>
                <a:gd name="T35" fmla="*/ 0 h 203"/>
                <a:gd name="T36" fmla="*/ 65 w 76"/>
                <a:gd name="T37" fmla="*/ 2 h 203"/>
                <a:gd name="T38" fmla="*/ 59 w 76"/>
                <a:gd name="T39" fmla="*/ 3 h 203"/>
                <a:gd name="T40" fmla="*/ 53 w 76"/>
                <a:gd name="T41" fmla="*/ 5 h 203"/>
                <a:gd name="T42" fmla="*/ 42 w 76"/>
                <a:gd name="T43" fmla="*/ 11 h 203"/>
                <a:gd name="T44" fmla="*/ 31 w 76"/>
                <a:gd name="T45" fmla="*/ 19 h 203"/>
                <a:gd name="T46" fmla="*/ 20 w 76"/>
                <a:gd name="T47" fmla="*/ 27 h 203"/>
                <a:gd name="T48" fmla="*/ 12 w 76"/>
                <a:gd name="T49" fmla="*/ 34 h 203"/>
                <a:gd name="T50" fmla="*/ 4 w 76"/>
                <a:gd name="T51" fmla="*/ 41 h 203"/>
                <a:gd name="T52" fmla="*/ 3 w 76"/>
                <a:gd name="T53" fmla="*/ 46 h 203"/>
                <a:gd name="T54" fmla="*/ 1 w 76"/>
                <a:gd name="T55" fmla="*/ 61 h 203"/>
                <a:gd name="T56" fmla="*/ 0 w 76"/>
                <a:gd name="T57" fmla="*/ 83 h 203"/>
                <a:gd name="T58" fmla="*/ 0 w 76"/>
                <a:gd name="T59" fmla="*/ 97 h 203"/>
                <a:gd name="T60" fmla="*/ 1 w 76"/>
                <a:gd name="T61" fmla="*/ 109 h 203"/>
                <a:gd name="T62" fmla="*/ 3 w 76"/>
                <a:gd name="T63" fmla="*/ 123 h 203"/>
                <a:gd name="T64" fmla="*/ 8 w 76"/>
                <a:gd name="T65" fmla="*/ 137 h 203"/>
                <a:gd name="T66" fmla="*/ 12 w 76"/>
                <a:gd name="T67" fmla="*/ 151 h 203"/>
                <a:gd name="T68" fmla="*/ 19 w 76"/>
                <a:gd name="T69" fmla="*/ 164 h 203"/>
                <a:gd name="T70" fmla="*/ 28 w 76"/>
                <a:gd name="T71" fmla="*/ 176 h 203"/>
                <a:gd name="T72" fmla="*/ 34 w 76"/>
                <a:gd name="T73" fmla="*/ 181 h 203"/>
                <a:gd name="T74" fmla="*/ 40 w 76"/>
                <a:gd name="T75" fmla="*/ 187 h 203"/>
                <a:gd name="T76" fmla="*/ 47 w 76"/>
                <a:gd name="T77" fmla="*/ 192 h 203"/>
                <a:gd name="T78" fmla="*/ 55 w 76"/>
                <a:gd name="T79" fmla="*/ 196 h 203"/>
                <a:gd name="T80" fmla="*/ 63 w 76"/>
                <a:gd name="T81" fmla="*/ 200 h 203"/>
                <a:gd name="T82" fmla="*/ 71 w 76"/>
                <a:gd name="T83" fmla="*/ 203 h 203"/>
                <a:gd name="T84" fmla="*/ 63 w 76"/>
                <a:gd name="T85" fmla="*/ 198 h 203"/>
                <a:gd name="T86" fmla="*/ 55 w 76"/>
                <a:gd name="T87" fmla="*/ 191 h 203"/>
                <a:gd name="T88" fmla="*/ 45 w 76"/>
                <a:gd name="T89" fmla="*/ 181 h 203"/>
                <a:gd name="T90" fmla="*/ 35 w 76"/>
                <a:gd name="T91" fmla="*/ 171 h 203"/>
                <a:gd name="T92" fmla="*/ 26 w 76"/>
                <a:gd name="T93" fmla="*/ 160 h 203"/>
                <a:gd name="T94" fmla="*/ 23 w 76"/>
                <a:gd name="T95" fmla="*/ 153 h 203"/>
                <a:gd name="T96" fmla="*/ 20 w 76"/>
                <a:gd name="T97" fmla="*/ 147 h 203"/>
                <a:gd name="T98" fmla="*/ 18 w 76"/>
                <a:gd name="T99" fmla="*/ 140 h 203"/>
                <a:gd name="T100" fmla="*/ 17 w 76"/>
                <a:gd name="T101" fmla="*/ 135 h 203"/>
                <a:gd name="T102" fmla="*/ 15 w 76"/>
                <a:gd name="T103" fmla="*/ 126 h 203"/>
                <a:gd name="T104" fmla="*/ 13 w 76"/>
                <a:gd name="T105" fmla="*/ 120 h 203"/>
                <a:gd name="T106" fmla="*/ 13 w 76"/>
                <a:gd name="T107" fmla="*/ 117 h 203"/>
                <a:gd name="T108" fmla="*/ 15 w 76"/>
                <a:gd name="T109" fmla="*/ 115 h 203"/>
                <a:gd name="T110" fmla="*/ 17 w 76"/>
                <a:gd name="T111" fmla="*/ 110 h 203"/>
                <a:gd name="T112" fmla="*/ 18 w 76"/>
                <a:gd name="T113" fmla="*/ 108 h 203"/>
                <a:gd name="T114" fmla="*/ 18 w 76"/>
                <a:gd name="T115" fmla="*/ 105 h 20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6" h="203">
                  <a:moveTo>
                    <a:pt x="18" y="105"/>
                  </a:moveTo>
                  <a:lnTo>
                    <a:pt x="16" y="97"/>
                  </a:lnTo>
                  <a:lnTo>
                    <a:pt x="13" y="88"/>
                  </a:lnTo>
                  <a:lnTo>
                    <a:pt x="13" y="76"/>
                  </a:lnTo>
                  <a:lnTo>
                    <a:pt x="13" y="63"/>
                  </a:lnTo>
                  <a:lnTo>
                    <a:pt x="17" y="50"/>
                  </a:lnTo>
                  <a:lnTo>
                    <a:pt x="19" y="43"/>
                  </a:lnTo>
                  <a:lnTo>
                    <a:pt x="23" y="36"/>
                  </a:lnTo>
                  <a:lnTo>
                    <a:pt x="27" y="29"/>
                  </a:lnTo>
                  <a:lnTo>
                    <a:pt x="32" y="23"/>
                  </a:lnTo>
                  <a:lnTo>
                    <a:pt x="36" y="20"/>
                  </a:lnTo>
                  <a:lnTo>
                    <a:pt x="42" y="17"/>
                  </a:lnTo>
                  <a:lnTo>
                    <a:pt x="58" y="10"/>
                  </a:lnTo>
                  <a:lnTo>
                    <a:pt x="72" y="4"/>
                  </a:lnTo>
                  <a:lnTo>
                    <a:pt x="75" y="2"/>
                  </a:lnTo>
                  <a:lnTo>
                    <a:pt x="76" y="2"/>
                  </a:lnTo>
                  <a:lnTo>
                    <a:pt x="76" y="0"/>
                  </a:lnTo>
                  <a:lnTo>
                    <a:pt x="71" y="0"/>
                  </a:lnTo>
                  <a:lnTo>
                    <a:pt x="65" y="2"/>
                  </a:lnTo>
                  <a:lnTo>
                    <a:pt x="59" y="3"/>
                  </a:lnTo>
                  <a:lnTo>
                    <a:pt x="53" y="5"/>
                  </a:lnTo>
                  <a:lnTo>
                    <a:pt x="42" y="11"/>
                  </a:lnTo>
                  <a:lnTo>
                    <a:pt x="31" y="19"/>
                  </a:lnTo>
                  <a:lnTo>
                    <a:pt x="20" y="27"/>
                  </a:lnTo>
                  <a:lnTo>
                    <a:pt x="12" y="34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1" y="61"/>
                  </a:lnTo>
                  <a:lnTo>
                    <a:pt x="0" y="83"/>
                  </a:lnTo>
                  <a:lnTo>
                    <a:pt x="0" y="97"/>
                  </a:lnTo>
                  <a:lnTo>
                    <a:pt x="1" y="109"/>
                  </a:lnTo>
                  <a:lnTo>
                    <a:pt x="3" y="123"/>
                  </a:lnTo>
                  <a:lnTo>
                    <a:pt x="8" y="137"/>
                  </a:lnTo>
                  <a:lnTo>
                    <a:pt x="12" y="151"/>
                  </a:lnTo>
                  <a:lnTo>
                    <a:pt x="19" y="164"/>
                  </a:lnTo>
                  <a:lnTo>
                    <a:pt x="28" y="176"/>
                  </a:lnTo>
                  <a:lnTo>
                    <a:pt x="34" y="181"/>
                  </a:lnTo>
                  <a:lnTo>
                    <a:pt x="40" y="187"/>
                  </a:lnTo>
                  <a:lnTo>
                    <a:pt x="47" y="192"/>
                  </a:lnTo>
                  <a:lnTo>
                    <a:pt x="55" y="196"/>
                  </a:lnTo>
                  <a:lnTo>
                    <a:pt x="63" y="200"/>
                  </a:lnTo>
                  <a:lnTo>
                    <a:pt x="71" y="203"/>
                  </a:lnTo>
                  <a:lnTo>
                    <a:pt x="63" y="198"/>
                  </a:lnTo>
                  <a:lnTo>
                    <a:pt x="55" y="191"/>
                  </a:lnTo>
                  <a:lnTo>
                    <a:pt x="45" y="181"/>
                  </a:lnTo>
                  <a:lnTo>
                    <a:pt x="35" y="171"/>
                  </a:lnTo>
                  <a:lnTo>
                    <a:pt x="26" y="160"/>
                  </a:lnTo>
                  <a:lnTo>
                    <a:pt x="23" y="153"/>
                  </a:lnTo>
                  <a:lnTo>
                    <a:pt x="20" y="147"/>
                  </a:lnTo>
                  <a:lnTo>
                    <a:pt x="18" y="140"/>
                  </a:lnTo>
                  <a:lnTo>
                    <a:pt x="17" y="135"/>
                  </a:lnTo>
                  <a:lnTo>
                    <a:pt x="15" y="126"/>
                  </a:lnTo>
                  <a:lnTo>
                    <a:pt x="13" y="120"/>
                  </a:lnTo>
                  <a:lnTo>
                    <a:pt x="13" y="117"/>
                  </a:lnTo>
                  <a:lnTo>
                    <a:pt x="15" y="115"/>
                  </a:lnTo>
                  <a:lnTo>
                    <a:pt x="17" y="110"/>
                  </a:lnTo>
                  <a:lnTo>
                    <a:pt x="18" y="108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0" name="Freeform 752"/>
            <p:cNvSpPr>
              <a:spLocks/>
            </p:cNvSpPr>
            <p:nvPr/>
          </p:nvSpPr>
          <p:spPr bwMode="auto">
            <a:xfrm>
              <a:off x="4203" y="1847"/>
              <a:ext cx="61" cy="29"/>
            </a:xfrm>
            <a:custGeom>
              <a:avLst/>
              <a:gdLst>
                <a:gd name="T0" fmla="*/ 61 w 61"/>
                <a:gd name="T1" fmla="*/ 0 h 29"/>
                <a:gd name="T2" fmla="*/ 60 w 61"/>
                <a:gd name="T3" fmla="*/ 3 h 29"/>
                <a:gd name="T4" fmla="*/ 57 w 61"/>
                <a:gd name="T5" fmla="*/ 7 h 29"/>
                <a:gd name="T6" fmla="*/ 54 w 61"/>
                <a:gd name="T7" fmla="*/ 12 h 29"/>
                <a:gd name="T8" fmla="*/ 49 w 61"/>
                <a:gd name="T9" fmla="*/ 16 h 29"/>
                <a:gd name="T10" fmla="*/ 41 w 61"/>
                <a:gd name="T11" fmla="*/ 22 h 29"/>
                <a:gd name="T12" fmla="*/ 31 w 61"/>
                <a:gd name="T13" fmla="*/ 25 h 29"/>
                <a:gd name="T14" fmla="*/ 24 w 61"/>
                <a:gd name="T15" fmla="*/ 27 h 29"/>
                <a:gd name="T16" fmla="*/ 17 w 61"/>
                <a:gd name="T17" fmla="*/ 28 h 29"/>
                <a:gd name="T18" fmla="*/ 9 w 61"/>
                <a:gd name="T19" fmla="*/ 28 h 29"/>
                <a:gd name="T20" fmla="*/ 0 w 61"/>
                <a:gd name="T21" fmla="*/ 27 h 29"/>
                <a:gd name="T22" fmla="*/ 9 w 61"/>
                <a:gd name="T23" fmla="*/ 28 h 29"/>
                <a:gd name="T24" fmla="*/ 18 w 61"/>
                <a:gd name="T25" fmla="*/ 29 h 29"/>
                <a:gd name="T26" fmla="*/ 29 w 61"/>
                <a:gd name="T27" fmla="*/ 28 h 29"/>
                <a:gd name="T28" fmla="*/ 40 w 61"/>
                <a:gd name="T29" fmla="*/ 25 h 29"/>
                <a:gd name="T30" fmla="*/ 45 w 61"/>
                <a:gd name="T31" fmla="*/ 23 h 29"/>
                <a:gd name="T32" fmla="*/ 49 w 61"/>
                <a:gd name="T33" fmla="*/ 21 h 29"/>
                <a:gd name="T34" fmla="*/ 54 w 61"/>
                <a:gd name="T35" fmla="*/ 17 h 29"/>
                <a:gd name="T36" fmla="*/ 57 w 61"/>
                <a:gd name="T37" fmla="*/ 13 h 29"/>
                <a:gd name="T38" fmla="*/ 60 w 61"/>
                <a:gd name="T39" fmla="*/ 7 h 29"/>
                <a:gd name="T40" fmla="*/ 61 w 61"/>
                <a:gd name="T41" fmla="*/ 0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9">
                  <a:moveTo>
                    <a:pt x="61" y="0"/>
                  </a:moveTo>
                  <a:lnTo>
                    <a:pt x="60" y="3"/>
                  </a:lnTo>
                  <a:lnTo>
                    <a:pt x="57" y="7"/>
                  </a:lnTo>
                  <a:lnTo>
                    <a:pt x="54" y="12"/>
                  </a:lnTo>
                  <a:lnTo>
                    <a:pt x="49" y="16"/>
                  </a:lnTo>
                  <a:lnTo>
                    <a:pt x="41" y="22"/>
                  </a:lnTo>
                  <a:lnTo>
                    <a:pt x="31" y="25"/>
                  </a:lnTo>
                  <a:lnTo>
                    <a:pt x="24" y="27"/>
                  </a:lnTo>
                  <a:lnTo>
                    <a:pt x="17" y="28"/>
                  </a:lnTo>
                  <a:lnTo>
                    <a:pt x="9" y="28"/>
                  </a:lnTo>
                  <a:lnTo>
                    <a:pt x="0" y="27"/>
                  </a:lnTo>
                  <a:lnTo>
                    <a:pt x="9" y="28"/>
                  </a:lnTo>
                  <a:lnTo>
                    <a:pt x="18" y="29"/>
                  </a:lnTo>
                  <a:lnTo>
                    <a:pt x="29" y="28"/>
                  </a:lnTo>
                  <a:lnTo>
                    <a:pt x="40" y="25"/>
                  </a:lnTo>
                  <a:lnTo>
                    <a:pt x="45" y="23"/>
                  </a:lnTo>
                  <a:lnTo>
                    <a:pt x="49" y="21"/>
                  </a:lnTo>
                  <a:lnTo>
                    <a:pt x="54" y="17"/>
                  </a:lnTo>
                  <a:lnTo>
                    <a:pt x="57" y="13"/>
                  </a:lnTo>
                  <a:lnTo>
                    <a:pt x="60" y="7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1" name="Freeform 753"/>
            <p:cNvSpPr>
              <a:spLocks/>
            </p:cNvSpPr>
            <p:nvPr/>
          </p:nvSpPr>
          <p:spPr bwMode="auto">
            <a:xfrm>
              <a:off x="4231" y="1744"/>
              <a:ext cx="6" cy="8"/>
            </a:xfrm>
            <a:custGeom>
              <a:avLst/>
              <a:gdLst>
                <a:gd name="T0" fmla="*/ 5 w 6"/>
                <a:gd name="T1" fmla="*/ 4 h 8"/>
                <a:gd name="T2" fmla="*/ 4 w 6"/>
                <a:gd name="T3" fmla="*/ 1 h 8"/>
                <a:gd name="T4" fmla="*/ 3 w 6"/>
                <a:gd name="T5" fmla="*/ 0 h 8"/>
                <a:gd name="T6" fmla="*/ 0 w 6"/>
                <a:gd name="T7" fmla="*/ 0 h 8"/>
                <a:gd name="T8" fmla="*/ 3 w 6"/>
                <a:gd name="T9" fmla="*/ 4 h 8"/>
                <a:gd name="T10" fmla="*/ 5 w 6"/>
                <a:gd name="T11" fmla="*/ 6 h 8"/>
                <a:gd name="T12" fmla="*/ 6 w 6"/>
                <a:gd name="T13" fmla="*/ 8 h 8"/>
                <a:gd name="T14" fmla="*/ 6 w 6"/>
                <a:gd name="T15" fmla="*/ 6 h 8"/>
                <a:gd name="T16" fmla="*/ 5 w 6"/>
                <a:gd name="T17" fmla="*/ 4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5" y="4"/>
                  </a:moveTo>
                  <a:lnTo>
                    <a:pt x="4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5" y="6"/>
                  </a:lnTo>
                  <a:lnTo>
                    <a:pt x="6" y="8"/>
                  </a:lnTo>
                  <a:lnTo>
                    <a:pt x="6" y="6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2" name="Freeform 754"/>
            <p:cNvSpPr>
              <a:spLocks/>
            </p:cNvSpPr>
            <p:nvPr/>
          </p:nvSpPr>
          <p:spPr bwMode="auto">
            <a:xfrm>
              <a:off x="4217" y="1687"/>
              <a:ext cx="67" cy="121"/>
            </a:xfrm>
            <a:custGeom>
              <a:avLst/>
              <a:gdLst>
                <a:gd name="T0" fmla="*/ 0 w 67"/>
                <a:gd name="T1" fmla="*/ 119 h 121"/>
                <a:gd name="T2" fmla="*/ 9 w 67"/>
                <a:gd name="T3" fmla="*/ 120 h 121"/>
                <a:gd name="T4" fmla="*/ 17 w 67"/>
                <a:gd name="T5" fmla="*/ 121 h 121"/>
                <a:gd name="T6" fmla="*/ 25 w 67"/>
                <a:gd name="T7" fmla="*/ 121 h 121"/>
                <a:gd name="T8" fmla="*/ 32 w 67"/>
                <a:gd name="T9" fmla="*/ 120 h 121"/>
                <a:gd name="T10" fmla="*/ 38 w 67"/>
                <a:gd name="T11" fmla="*/ 118 h 121"/>
                <a:gd name="T12" fmla="*/ 43 w 67"/>
                <a:gd name="T13" fmla="*/ 116 h 121"/>
                <a:gd name="T14" fmla="*/ 48 w 67"/>
                <a:gd name="T15" fmla="*/ 112 h 121"/>
                <a:gd name="T16" fmla="*/ 51 w 67"/>
                <a:gd name="T17" fmla="*/ 109 h 121"/>
                <a:gd name="T18" fmla="*/ 55 w 67"/>
                <a:gd name="T19" fmla="*/ 105 h 121"/>
                <a:gd name="T20" fmla="*/ 58 w 67"/>
                <a:gd name="T21" fmla="*/ 101 h 121"/>
                <a:gd name="T22" fmla="*/ 63 w 67"/>
                <a:gd name="T23" fmla="*/ 90 h 121"/>
                <a:gd name="T24" fmla="*/ 65 w 67"/>
                <a:gd name="T25" fmla="*/ 79 h 121"/>
                <a:gd name="T26" fmla="*/ 67 w 67"/>
                <a:gd name="T27" fmla="*/ 67 h 121"/>
                <a:gd name="T28" fmla="*/ 67 w 67"/>
                <a:gd name="T29" fmla="*/ 56 h 121"/>
                <a:gd name="T30" fmla="*/ 66 w 67"/>
                <a:gd name="T31" fmla="*/ 43 h 121"/>
                <a:gd name="T32" fmla="*/ 63 w 67"/>
                <a:gd name="T33" fmla="*/ 23 h 121"/>
                <a:gd name="T34" fmla="*/ 59 w 67"/>
                <a:gd name="T35" fmla="*/ 8 h 121"/>
                <a:gd name="T36" fmla="*/ 57 w 67"/>
                <a:gd name="T37" fmla="*/ 2 h 121"/>
                <a:gd name="T38" fmla="*/ 51 w 67"/>
                <a:gd name="T39" fmla="*/ 2 h 121"/>
                <a:gd name="T40" fmla="*/ 42 w 67"/>
                <a:gd name="T41" fmla="*/ 1 h 121"/>
                <a:gd name="T42" fmla="*/ 31 w 67"/>
                <a:gd name="T43" fmla="*/ 0 h 121"/>
                <a:gd name="T44" fmla="*/ 23 w 67"/>
                <a:gd name="T45" fmla="*/ 0 h 121"/>
                <a:gd name="T46" fmla="*/ 40 w 67"/>
                <a:gd name="T47" fmla="*/ 9 h 121"/>
                <a:gd name="T48" fmla="*/ 47 w 67"/>
                <a:gd name="T49" fmla="*/ 11 h 121"/>
                <a:gd name="T50" fmla="*/ 51 w 67"/>
                <a:gd name="T51" fmla="*/ 14 h 121"/>
                <a:gd name="T52" fmla="*/ 55 w 67"/>
                <a:gd name="T53" fmla="*/ 17 h 121"/>
                <a:gd name="T54" fmla="*/ 56 w 67"/>
                <a:gd name="T55" fmla="*/ 20 h 121"/>
                <a:gd name="T56" fmla="*/ 57 w 67"/>
                <a:gd name="T57" fmla="*/ 25 h 121"/>
                <a:gd name="T58" fmla="*/ 57 w 67"/>
                <a:gd name="T59" fmla="*/ 26 h 121"/>
                <a:gd name="T60" fmla="*/ 56 w 67"/>
                <a:gd name="T61" fmla="*/ 31 h 121"/>
                <a:gd name="T62" fmla="*/ 56 w 67"/>
                <a:gd name="T63" fmla="*/ 33 h 121"/>
                <a:gd name="T64" fmla="*/ 58 w 67"/>
                <a:gd name="T65" fmla="*/ 35 h 121"/>
                <a:gd name="T66" fmla="*/ 59 w 67"/>
                <a:gd name="T67" fmla="*/ 35 h 121"/>
                <a:gd name="T68" fmla="*/ 61 w 67"/>
                <a:gd name="T69" fmla="*/ 37 h 121"/>
                <a:gd name="T70" fmla="*/ 61 w 67"/>
                <a:gd name="T71" fmla="*/ 40 h 121"/>
                <a:gd name="T72" fmla="*/ 59 w 67"/>
                <a:gd name="T73" fmla="*/ 45 h 121"/>
                <a:gd name="T74" fmla="*/ 57 w 67"/>
                <a:gd name="T75" fmla="*/ 49 h 121"/>
                <a:gd name="T76" fmla="*/ 57 w 67"/>
                <a:gd name="T77" fmla="*/ 53 h 121"/>
                <a:gd name="T78" fmla="*/ 57 w 67"/>
                <a:gd name="T79" fmla="*/ 55 h 121"/>
                <a:gd name="T80" fmla="*/ 57 w 67"/>
                <a:gd name="T81" fmla="*/ 59 h 121"/>
                <a:gd name="T82" fmla="*/ 55 w 67"/>
                <a:gd name="T83" fmla="*/ 63 h 121"/>
                <a:gd name="T84" fmla="*/ 53 w 67"/>
                <a:gd name="T85" fmla="*/ 66 h 121"/>
                <a:gd name="T86" fmla="*/ 53 w 67"/>
                <a:gd name="T87" fmla="*/ 69 h 121"/>
                <a:gd name="T88" fmla="*/ 54 w 67"/>
                <a:gd name="T89" fmla="*/ 73 h 121"/>
                <a:gd name="T90" fmla="*/ 54 w 67"/>
                <a:gd name="T91" fmla="*/ 78 h 121"/>
                <a:gd name="T92" fmla="*/ 55 w 67"/>
                <a:gd name="T93" fmla="*/ 80 h 121"/>
                <a:gd name="T94" fmla="*/ 56 w 67"/>
                <a:gd name="T95" fmla="*/ 85 h 121"/>
                <a:gd name="T96" fmla="*/ 56 w 67"/>
                <a:gd name="T97" fmla="*/ 90 h 121"/>
                <a:gd name="T98" fmla="*/ 55 w 67"/>
                <a:gd name="T99" fmla="*/ 93 h 121"/>
                <a:gd name="T100" fmla="*/ 53 w 67"/>
                <a:gd name="T101" fmla="*/ 96 h 121"/>
                <a:gd name="T102" fmla="*/ 42 w 67"/>
                <a:gd name="T103" fmla="*/ 104 h 121"/>
                <a:gd name="T104" fmla="*/ 28 w 67"/>
                <a:gd name="T105" fmla="*/ 112 h 121"/>
                <a:gd name="T106" fmla="*/ 20 w 67"/>
                <a:gd name="T107" fmla="*/ 114 h 121"/>
                <a:gd name="T108" fmla="*/ 12 w 67"/>
                <a:gd name="T109" fmla="*/ 117 h 121"/>
                <a:gd name="T110" fmla="*/ 0 w 67"/>
                <a:gd name="T111" fmla="*/ 119 h 12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7" h="121">
                  <a:moveTo>
                    <a:pt x="0" y="119"/>
                  </a:moveTo>
                  <a:lnTo>
                    <a:pt x="9" y="120"/>
                  </a:lnTo>
                  <a:lnTo>
                    <a:pt x="17" y="121"/>
                  </a:lnTo>
                  <a:lnTo>
                    <a:pt x="25" y="121"/>
                  </a:lnTo>
                  <a:lnTo>
                    <a:pt x="32" y="120"/>
                  </a:lnTo>
                  <a:lnTo>
                    <a:pt x="38" y="118"/>
                  </a:lnTo>
                  <a:lnTo>
                    <a:pt x="43" y="116"/>
                  </a:lnTo>
                  <a:lnTo>
                    <a:pt x="48" y="112"/>
                  </a:lnTo>
                  <a:lnTo>
                    <a:pt x="51" y="109"/>
                  </a:lnTo>
                  <a:lnTo>
                    <a:pt x="55" y="105"/>
                  </a:lnTo>
                  <a:lnTo>
                    <a:pt x="58" y="101"/>
                  </a:lnTo>
                  <a:lnTo>
                    <a:pt x="63" y="90"/>
                  </a:lnTo>
                  <a:lnTo>
                    <a:pt x="65" y="79"/>
                  </a:lnTo>
                  <a:lnTo>
                    <a:pt x="67" y="67"/>
                  </a:lnTo>
                  <a:lnTo>
                    <a:pt x="67" y="56"/>
                  </a:lnTo>
                  <a:lnTo>
                    <a:pt x="66" y="43"/>
                  </a:lnTo>
                  <a:lnTo>
                    <a:pt x="63" y="23"/>
                  </a:lnTo>
                  <a:lnTo>
                    <a:pt x="59" y="8"/>
                  </a:lnTo>
                  <a:lnTo>
                    <a:pt x="57" y="2"/>
                  </a:lnTo>
                  <a:lnTo>
                    <a:pt x="51" y="2"/>
                  </a:lnTo>
                  <a:lnTo>
                    <a:pt x="42" y="1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40" y="9"/>
                  </a:lnTo>
                  <a:lnTo>
                    <a:pt x="47" y="11"/>
                  </a:lnTo>
                  <a:lnTo>
                    <a:pt x="51" y="14"/>
                  </a:lnTo>
                  <a:lnTo>
                    <a:pt x="55" y="17"/>
                  </a:lnTo>
                  <a:lnTo>
                    <a:pt x="56" y="20"/>
                  </a:lnTo>
                  <a:lnTo>
                    <a:pt x="57" y="25"/>
                  </a:lnTo>
                  <a:lnTo>
                    <a:pt x="57" y="26"/>
                  </a:lnTo>
                  <a:lnTo>
                    <a:pt x="56" y="31"/>
                  </a:lnTo>
                  <a:lnTo>
                    <a:pt x="56" y="33"/>
                  </a:lnTo>
                  <a:lnTo>
                    <a:pt x="58" y="35"/>
                  </a:lnTo>
                  <a:lnTo>
                    <a:pt x="59" y="35"/>
                  </a:lnTo>
                  <a:lnTo>
                    <a:pt x="61" y="37"/>
                  </a:lnTo>
                  <a:lnTo>
                    <a:pt x="61" y="40"/>
                  </a:lnTo>
                  <a:lnTo>
                    <a:pt x="59" y="45"/>
                  </a:lnTo>
                  <a:lnTo>
                    <a:pt x="57" y="49"/>
                  </a:lnTo>
                  <a:lnTo>
                    <a:pt x="57" y="53"/>
                  </a:lnTo>
                  <a:lnTo>
                    <a:pt x="57" y="55"/>
                  </a:lnTo>
                  <a:lnTo>
                    <a:pt x="57" y="59"/>
                  </a:lnTo>
                  <a:lnTo>
                    <a:pt x="55" y="63"/>
                  </a:lnTo>
                  <a:lnTo>
                    <a:pt x="53" y="66"/>
                  </a:lnTo>
                  <a:lnTo>
                    <a:pt x="53" y="69"/>
                  </a:lnTo>
                  <a:lnTo>
                    <a:pt x="54" y="73"/>
                  </a:lnTo>
                  <a:lnTo>
                    <a:pt x="54" y="78"/>
                  </a:lnTo>
                  <a:lnTo>
                    <a:pt x="55" y="80"/>
                  </a:lnTo>
                  <a:lnTo>
                    <a:pt x="56" y="85"/>
                  </a:lnTo>
                  <a:lnTo>
                    <a:pt x="56" y="90"/>
                  </a:lnTo>
                  <a:lnTo>
                    <a:pt x="55" y="93"/>
                  </a:lnTo>
                  <a:lnTo>
                    <a:pt x="53" y="96"/>
                  </a:lnTo>
                  <a:lnTo>
                    <a:pt x="42" y="104"/>
                  </a:lnTo>
                  <a:lnTo>
                    <a:pt x="28" y="112"/>
                  </a:lnTo>
                  <a:lnTo>
                    <a:pt x="20" y="114"/>
                  </a:lnTo>
                  <a:lnTo>
                    <a:pt x="12" y="117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3" name="Freeform 755"/>
            <p:cNvSpPr>
              <a:spLocks/>
            </p:cNvSpPr>
            <p:nvPr/>
          </p:nvSpPr>
          <p:spPr bwMode="auto">
            <a:xfrm>
              <a:off x="4178" y="1710"/>
              <a:ext cx="25" cy="97"/>
            </a:xfrm>
            <a:custGeom>
              <a:avLst/>
              <a:gdLst>
                <a:gd name="T0" fmla="*/ 25 w 25"/>
                <a:gd name="T1" fmla="*/ 97 h 97"/>
                <a:gd name="T2" fmla="*/ 22 w 25"/>
                <a:gd name="T3" fmla="*/ 89 h 97"/>
                <a:gd name="T4" fmla="*/ 19 w 25"/>
                <a:gd name="T5" fmla="*/ 81 h 97"/>
                <a:gd name="T6" fmla="*/ 17 w 25"/>
                <a:gd name="T7" fmla="*/ 70 h 97"/>
                <a:gd name="T8" fmla="*/ 16 w 25"/>
                <a:gd name="T9" fmla="*/ 64 h 97"/>
                <a:gd name="T10" fmla="*/ 15 w 25"/>
                <a:gd name="T11" fmla="*/ 61 h 97"/>
                <a:gd name="T12" fmla="*/ 11 w 25"/>
                <a:gd name="T13" fmla="*/ 56 h 97"/>
                <a:gd name="T14" fmla="*/ 8 w 25"/>
                <a:gd name="T15" fmla="*/ 54 h 97"/>
                <a:gd name="T16" fmla="*/ 6 w 25"/>
                <a:gd name="T17" fmla="*/ 51 h 97"/>
                <a:gd name="T18" fmla="*/ 6 w 25"/>
                <a:gd name="T19" fmla="*/ 49 h 97"/>
                <a:gd name="T20" fmla="*/ 7 w 25"/>
                <a:gd name="T21" fmla="*/ 46 h 97"/>
                <a:gd name="T22" fmla="*/ 9 w 25"/>
                <a:gd name="T23" fmla="*/ 38 h 97"/>
                <a:gd name="T24" fmla="*/ 12 w 25"/>
                <a:gd name="T25" fmla="*/ 31 h 97"/>
                <a:gd name="T26" fmla="*/ 12 w 25"/>
                <a:gd name="T27" fmla="*/ 28 h 97"/>
                <a:gd name="T28" fmla="*/ 11 w 25"/>
                <a:gd name="T29" fmla="*/ 26 h 97"/>
                <a:gd name="T30" fmla="*/ 11 w 25"/>
                <a:gd name="T31" fmla="*/ 25 h 97"/>
                <a:gd name="T32" fmla="*/ 11 w 25"/>
                <a:gd name="T33" fmla="*/ 22 h 97"/>
                <a:gd name="T34" fmla="*/ 11 w 25"/>
                <a:gd name="T35" fmla="*/ 12 h 97"/>
                <a:gd name="T36" fmla="*/ 14 w 25"/>
                <a:gd name="T37" fmla="*/ 0 h 97"/>
                <a:gd name="T38" fmla="*/ 0 w 25"/>
                <a:gd name="T39" fmla="*/ 47 h 97"/>
                <a:gd name="T40" fmla="*/ 1 w 25"/>
                <a:gd name="T41" fmla="*/ 50 h 97"/>
                <a:gd name="T42" fmla="*/ 3 w 25"/>
                <a:gd name="T43" fmla="*/ 57 h 97"/>
                <a:gd name="T44" fmla="*/ 4 w 25"/>
                <a:gd name="T45" fmla="*/ 65 h 97"/>
                <a:gd name="T46" fmla="*/ 8 w 25"/>
                <a:gd name="T47" fmla="*/ 75 h 97"/>
                <a:gd name="T48" fmla="*/ 11 w 25"/>
                <a:gd name="T49" fmla="*/ 83 h 97"/>
                <a:gd name="T50" fmla="*/ 15 w 25"/>
                <a:gd name="T51" fmla="*/ 89 h 97"/>
                <a:gd name="T52" fmla="*/ 18 w 25"/>
                <a:gd name="T53" fmla="*/ 93 h 97"/>
                <a:gd name="T54" fmla="*/ 21 w 25"/>
                <a:gd name="T55" fmla="*/ 95 h 97"/>
                <a:gd name="T56" fmla="*/ 23 w 25"/>
                <a:gd name="T57" fmla="*/ 97 h 97"/>
                <a:gd name="T58" fmla="*/ 25 w 25"/>
                <a:gd name="T59" fmla="*/ 97 h 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5" h="97">
                  <a:moveTo>
                    <a:pt x="25" y="97"/>
                  </a:moveTo>
                  <a:lnTo>
                    <a:pt x="22" y="89"/>
                  </a:lnTo>
                  <a:lnTo>
                    <a:pt x="19" y="81"/>
                  </a:lnTo>
                  <a:lnTo>
                    <a:pt x="17" y="70"/>
                  </a:lnTo>
                  <a:lnTo>
                    <a:pt x="16" y="64"/>
                  </a:lnTo>
                  <a:lnTo>
                    <a:pt x="15" y="61"/>
                  </a:lnTo>
                  <a:lnTo>
                    <a:pt x="11" y="56"/>
                  </a:lnTo>
                  <a:lnTo>
                    <a:pt x="8" y="54"/>
                  </a:lnTo>
                  <a:lnTo>
                    <a:pt x="6" y="51"/>
                  </a:lnTo>
                  <a:lnTo>
                    <a:pt x="6" y="49"/>
                  </a:lnTo>
                  <a:lnTo>
                    <a:pt x="7" y="46"/>
                  </a:lnTo>
                  <a:lnTo>
                    <a:pt x="9" y="38"/>
                  </a:lnTo>
                  <a:lnTo>
                    <a:pt x="12" y="31"/>
                  </a:lnTo>
                  <a:lnTo>
                    <a:pt x="12" y="28"/>
                  </a:lnTo>
                  <a:lnTo>
                    <a:pt x="11" y="26"/>
                  </a:lnTo>
                  <a:lnTo>
                    <a:pt x="11" y="25"/>
                  </a:lnTo>
                  <a:lnTo>
                    <a:pt x="11" y="22"/>
                  </a:lnTo>
                  <a:lnTo>
                    <a:pt x="11" y="12"/>
                  </a:lnTo>
                  <a:lnTo>
                    <a:pt x="14" y="0"/>
                  </a:lnTo>
                  <a:lnTo>
                    <a:pt x="0" y="47"/>
                  </a:lnTo>
                  <a:lnTo>
                    <a:pt x="1" y="50"/>
                  </a:lnTo>
                  <a:lnTo>
                    <a:pt x="3" y="57"/>
                  </a:lnTo>
                  <a:lnTo>
                    <a:pt x="4" y="65"/>
                  </a:lnTo>
                  <a:lnTo>
                    <a:pt x="8" y="75"/>
                  </a:lnTo>
                  <a:lnTo>
                    <a:pt x="11" y="83"/>
                  </a:lnTo>
                  <a:lnTo>
                    <a:pt x="15" y="89"/>
                  </a:lnTo>
                  <a:lnTo>
                    <a:pt x="18" y="93"/>
                  </a:lnTo>
                  <a:lnTo>
                    <a:pt x="21" y="95"/>
                  </a:lnTo>
                  <a:lnTo>
                    <a:pt x="23" y="97"/>
                  </a:lnTo>
                  <a:lnTo>
                    <a:pt x="25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4" name="Freeform 756"/>
            <p:cNvSpPr>
              <a:spLocks/>
            </p:cNvSpPr>
            <p:nvPr/>
          </p:nvSpPr>
          <p:spPr bwMode="auto">
            <a:xfrm>
              <a:off x="4195" y="1649"/>
              <a:ext cx="101" cy="49"/>
            </a:xfrm>
            <a:custGeom>
              <a:avLst/>
              <a:gdLst>
                <a:gd name="T0" fmla="*/ 10 w 101"/>
                <a:gd name="T1" fmla="*/ 25 h 49"/>
                <a:gd name="T2" fmla="*/ 7 w 101"/>
                <a:gd name="T3" fmla="*/ 28 h 49"/>
                <a:gd name="T4" fmla="*/ 5 w 101"/>
                <a:gd name="T5" fmla="*/ 32 h 49"/>
                <a:gd name="T6" fmla="*/ 1 w 101"/>
                <a:gd name="T7" fmla="*/ 40 h 49"/>
                <a:gd name="T8" fmla="*/ 0 w 101"/>
                <a:gd name="T9" fmla="*/ 47 h 49"/>
                <a:gd name="T10" fmla="*/ 0 w 101"/>
                <a:gd name="T11" fmla="*/ 49 h 49"/>
                <a:gd name="T12" fmla="*/ 2 w 101"/>
                <a:gd name="T13" fmla="*/ 45 h 49"/>
                <a:gd name="T14" fmla="*/ 5 w 101"/>
                <a:gd name="T15" fmla="*/ 40 h 49"/>
                <a:gd name="T16" fmla="*/ 9 w 101"/>
                <a:gd name="T17" fmla="*/ 36 h 49"/>
                <a:gd name="T18" fmla="*/ 14 w 101"/>
                <a:gd name="T19" fmla="*/ 32 h 49"/>
                <a:gd name="T20" fmla="*/ 24 w 101"/>
                <a:gd name="T21" fmla="*/ 25 h 49"/>
                <a:gd name="T22" fmla="*/ 36 w 101"/>
                <a:gd name="T23" fmla="*/ 21 h 49"/>
                <a:gd name="T24" fmla="*/ 46 w 101"/>
                <a:gd name="T25" fmla="*/ 16 h 49"/>
                <a:gd name="T26" fmla="*/ 55 w 101"/>
                <a:gd name="T27" fmla="*/ 14 h 49"/>
                <a:gd name="T28" fmla="*/ 64 w 101"/>
                <a:gd name="T29" fmla="*/ 12 h 49"/>
                <a:gd name="T30" fmla="*/ 70 w 101"/>
                <a:gd name="T31" fmla="*/ 12 h 49"/>
                <a:gd name="T32" fmla="*/ 76 w 101"/>
                <a:gd name="T33" fmla="*/ 13 h 49"/>
                <a:gd name="T34" fmla="*/ 80 w 101"/>
                <a:gd name="T35" fmla="*/ 15 h 49"/>
                <a:gd name="T36" fmla="*/ 84 w 101"/>
                <a:gd name="T37" fmla="*/ 17 h 49"/>
                <a:gd name="T38" fmla="*/ 88 w 101"/>
                <a:gd name="T39" fmla="*/ 24 h 49"/>
                <a:gd name="T40" fmla="*/ 89 w 101"/>
                <a:gd name="T41" fmla="*/ 26 h 49"/>
                <a:gd name="T42" fmla="*/ 95 w 101"/>
                <a:gd name="T43" fmla="*/ 24 h 49"/>
                <a:gd name="T44" fmla="*/ 99 w 101"/>
                <a:gd name="T45" fmla="*/ 23 h 49"/>
                <a:gd name="T46" fmla="*/ 101 w 101"/>
                <a:gd name="T47" fmla="*/ 21 h 49"/>
                <a:gd name="T48" fmla="*/ 101 w 101"/>
                <a:gd name="T49" fmla="*/ 18 h 49"/>
                <a:gd name="T50" fmla="*/ 100 w 101"/>
                <a:gd name="T51" fmla="*/ 16 h 49"/>
                <a:gd name="T52" fmla="*/ 97 w 101"/>
                <a:gd name="T53" fmla="*/ 14 h 49"/>
                <a:gd name="T54" fmla="*/ 91 w 101"/>
                <a:gd name="T55" fmla="*/ 9 h 49"/>
                <a:gd name="T56" fmla="*/ 81 w 101"/>
                <a:gd name="T57" fmla="*/ 6 h 49"/>
                <a:gd name="T58" fmla="*/ 73 w 101"/>
                <a:gd name="T59" fmla="*/ 2 h 49"/>
                <a:gd name="T60" fmla="*/ 64 w 101"/>
                <a:gd name="T61" fmla="*/ 0 h 49"/>
                <a:gd name="T62" fmla="*/ 60 w 101"/>
                <a:gd name="T63" fmla="*/ 0 h 49"/>
                <a:gd name="T64" fmla="*/ 53 w 101"/>
                <a:gd name="T65" fmla="*/ 2 h 49"/>
                <a:gd name="T66" fmla="*/ 34 w 101"/>
                <a:gd name="T67" fmla="*/ 12 h 49"/>
                <a:gd name="T68" fmla="*/ 10 w 101"/>
                <a:gd name="T69" fmla="*/ 25 h 4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49">
                  <a:moveTo>
                    <a:pt x="10" y="25"/>
                  </a:moveTo>
                  <a:lnTo>
                    <a:pt x="7" y="28"/>
                  </a:lnTo>
                  <a:lnTo>
                    <a:pt x="5" y="32"/>
                  </a:lnTo>
                  <a:lnTo>
                    <a:pt x="1" y="40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2" y="45"/>
                  </a:lnTo>
                  <a:lnTo>
                    <a:pt x="5" y="40"/>
                  </a:lnTo>
                  <a:lnTo>
                    <a:pt x="9" y="36"/>
                  </a:lnTo>
                  <a:lnTo>
                    <a:pt x="14" y="32"/>
                  </a:lnTo>
                  <a:lnTo>
                    <a:pt x="24" y="25"/>
                  </a:lnTo>
                  <a:lnTo>
                    <a:pt x="36" y="21"/>
                  </a:lnTo>
                  <a:lnTo>
                    <a:pt x="46" y="16"/>
                  </a:lnTo>
                  <a:lnTo>
                    <a:pt x="55" y="14"/>
                  </a:lnTo>
                  <a:lnTo>
                    <a:pt x="64" y="12"/>
                  </a:lnTo>
                  <a:lnTo>
                    <a:pt x="70" y="12"/>
                  </a:lnTo>
                  <a:lnTo>
                    <a:pt x="76" y="13"/>
                  </a:lnTo>
                  <a:lnTo>
                    <a:pt x="80" y="15"/>
                  </a:lnTo>
                  <a:lnTo>
                    <a:pt x="84" y="17"/>
                  </a:lnTo>
                  <a:lnTo>
                    <a:pt x="88" y="24"/>
                  </a:lnTo>
                  <a:lnTo>
                    <a:pt x="89" y="26"/>
                  </a:lnTo>
                  <a:lnTo>
                    <a:pt x="95" y="24"/>
                  </a:lnTo>
                  <a:lnTo>
                    <a:pt x="99" y="23"/>
                  </a:lnTo>
                  <a:lnTo>
                    <a:pt x="101" y="21"/>
                  </a:lnTo>
                  <a:lnTo>
                    <a:pt x="101" y="18"/>
                  </a:lnTo>
                  <a:lnTo>
                    <a:pt x="100" y="16"/>
                  </a:lnTo>
                  <a:lnTo>
                    <a:pt x="97" y="14"/>
                  </a:lnTo>
                  <a:lnTo>
                    <a:pt x="91" y="9"/>
                  </a:lnTo>
                  <a:lnTo>
                    <a:pt x="81" y="6"/>
                  </a:lnTo>
                  <a:lnTo>
                    <a:pt x="73" y="2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3" y="2"/>
                  </a:lnTo>
                  <a:lnTo>
                    <a:pt x="34" y="12"/>
                  </a:lnTo>
                  <a:lnTo>
                    <a:pt x="10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5" name="Freeform 757"/>
            <p:cNvSpPr>
              <a:spLocks/>
            </p:cNvSpPr>
            <p:nvPr/>
          </p:nvSpPr>
          <p:spPr bwMode="auto">
            <a:xfrm>
              <a:off x="4165" y="1820"/>
              <a:ext cx="108" cy="43"/>
            </a:xfrm>
            <a:custGeom>
              <a:avLst/>
              <a:gdLst>
                <a:gd name="T0" fmla="*/ 72 w 108"/>
                <a:gd name="T1" fmla="*/ 14 h 43"/>
                <a:gd name="T2" fmla="*/ 72 w 108"/>
                <a:gd name="T3" fmla="*/ 19 h 43"/>
                <a:gd name="T4" fmla="*/ 70 w 108"/>
                <a:gd name="T5" fmla="*/ 25 h 43"/>
                <a:gd name="T6" fmla="*/ 68 w 108"/>
                <a:gd name="T7" fmla="*/ 31 h 43"/>
                <a:gd name="T8" fmla="*/ 66 w 108"/>
                <a:gd name="T9" fmla="*/ 32 h 43"/>
                <a:gd name="T10" fmla="*/ 63 w 108"/>
                <a:gd name="T11" fmla="*/ 32 h 43"/>
                <a:gd name="T12" fmla="*/ 55 w 108"/>
                <a:gd name="T13" fmla="*/ 31 h 43"/>
                <a:gd name="T14" fmla="*/ 47 w 108"/>
                <a:gd name="T15" fmla="*/ 30 h 43"/>
                <a:gd name="T16" fmla="*/ 43 w 108"/>
                <a:gd name="T17" fmla="*/ 28 h 43"/>
                <a:gd name="T18" fmla="*/ 38 w 108"/>
                <a:gd name="T19" fmla="*/ 30 h 43"/>
                <a:gd name="T20" fmla="*/ 27 w 108"/>
                <a:gd name="T21" fmla="*/ 31 h 43"/>
                <a:gd name="T22" fmla="*/ 14 w 108"/>
                <a:gd name="T23" fmla="*/ 31 h 43"/>
                <a:gd name="T24" fmla="*/ 0 w 108"/>
                <a:gd name="T25" fmla="*/ 31 h 43"/>
                <a:gd name="T26" fmla="*/ 13 w 108"/>
                <a:gd name="T27" fmla="*/ 33 h 43"/>
                <a:gd name="T28" fmla="*/ 29 w 108"/>
                <a:gd name="T29" fmla="*/ 35 h 43"/>
                <a:gd name="T30" fmla="*/ 46 w 108"/>
                <a:gd name="T31" fmla="*/ 36 h 43"/>
                <a:gd name="T32" fmla="*/ 50 w 108"/>
                <a:gd name="T33" fmla="*/ 41 h 43"/>
                <a:gd name="T34" fmla="*/ 53 w 108"/>
                <a:gd name="T35" fmla="*/ 42 h 43"/>
                <a:gd name="T36" fmla="*/ 56 w 108"/>
                <a:gd name="T37" fmla="*/ 43 h 43"/>
                <a:gd name="T38" fmla="*/ 60 w 108"/>
                <a:gd name="T39" fmla="*/ 43 h 43"/>
                <a:gd name="T40" fmla="*/ 64 w 108"/>
                <a:gd name="T41" fmla="*/ 41 h 43"/>
                <a:gd name="T42" fmla="*/ 66 w 108"/>
                <a:gd name="T43" fmla="*/ 40 h 43"/>
                <a:gd name="T44" fmla="*/ 72 w 108"/>
                <a:gd name="T45" fmla="*/ 36 h 43"/>
                <a:gd name="T46" fmla="*/ 78 w 108"/>
                <a:gd name="T47" fmla="*/ 34 h 43"/>
                <a:gd name="T48" fmla="*/ 82 w 108"/>
                <a:gd name="T49" fmla="*/ 31 h 43"/>
                <a:gd name="T50" fmla="*/ 85 w 108"/>
                <a:gd name="T51" fmla="*/ 28 h 43"/>
                <a:gd name="T52" fmla="*/ 89 w 108"/>
                <a:gd name="T53" fmla="*/ 24 h 43"/>
                <a:gd name="T54" fmla="*/ 89 w 108"/>
                <a:gd name="T55" fmla="*/ 22 h 43"/>
                <a:gd name="T56" fmla="*/ 95 w 108"/>
                <a:gd name="T57" fmla="*/ 19 h 43"/>
                <a:gd name="T58" fmla="*/ 100 w 108"/>
                <a:gd name="T59" fmla="*/ 15 h 43"/>
                <a:gd name="T60" fmla="*/ 103 w 108"/>
                <a:gd name="T61" fmla="*/ 11 h 43"/>
                <a:gd name="T62" fmla="*/ 106 w 108"/>
                <a:gd name="T63" fmla="*/ 8 h 43"/>
                <a:gd name="T64" fmla="*/ 108 w 108"/>
                <a:gd name="T65" fmla="*/ 2 h 43"/>
                <a:gd name="T66" fmla="*/ 108 w 108"/>
                <a:gd name="T67" fmla="*/ 0 h 43"/>
                <a:gd name="T68" fmla="*/ 103 w 108"/>
                <a:gd name="T69" fmla="*/ 7 h 43"/>
                <a:gd name="T70" fmla="*/ 98 w 108"/>
                <a:gd name="T71" fmla="*/ 11 h 43"/>
                <a:gd name="T72" fmla="*/ 92 w 108"/>
                <a:gd name="T73" fmla="*/ 14 h 43"/>
                <a:gd name="T74" fmla="*/ 86 w 108"/>
                <a:gd name="T75" fmla="*/ 15 h 43"/>
                <a:gd name="T76" fmla="*/ 82 w 108"/>
                <a:gd name="T77" fmla="*/ 15 h 43"/>
                <a:gd name="T78" fmla="*/ 77 w 108"/>
                <a:gd name="T79" fmla="*/ 15 h 43"/>
                <a:gd name="T80" fmla="*/ 72 w 108"/>
                <a:gd name="T81" fmla="*/ 14 h 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3">
                  <a:moveTo>
                    <a:pt x="72" y="14"/>
                  </a:moveTo>
                  <a:lnTo>
                    <a:pt x="72" y="19"/>
                  </a:lnTo>
                  <a:lnTo>
                    <a:pt x="70" y="25"/>
                  </a:lnTo>
                  <a:lnTo>
                    <a:pt x="68" y="31"/>
                  </a:lnTo>
                  <a:lnTo>
                    <a:pt x="66" y="32"/>
                  </a:lnTo>
                  <a:lnTo>
                    <a:pt x="63" y="32"/>
                  </a:lnTo>
                  <a:lnTo>
                    <a:pt x="55" y="31"/>
                  </a:lnTo>
                  <a:lnTo>
                    <a:pt x="47" y="30"/>
                  </a:lnTo>
                  <a:lnTo>
                    <a:pt x="43" y="28"/>
                  </a:lnTo>
                  <a:lnTo>
                    <a:pt x="38" y="30"/>
                  </a:lnTo>
                  <a:lnTo>
                    <a:pt x="27" y="31"/>
                  </a:lnTo>
                  <a:lnTo>
                    <a:pt x="14" y="31"/>
                  </a:lnTo>
                  <a:lnTo>
                    <a:pt x="0" y="31"/>
                  </a:lnTo>
                  <a:lnTo>
                    <a:pt x="13" y="33"/>
                  </a:lnTo>
                  <a:lnTo>
                    <a:pt x="29" y="35"/>
                  </a:lnTo>
                  <a:lnTo>
                    <a:pt x="46" y="36"/>
                  </a:lnTo>
                  <a:lnTo>
                    <a:pt x="50" y="41"/>
                  </a:lnTo>
                  <a:lnTo>
                    <a:pt x="53" y="42"/>
                  </a:lnTo>
                  <a:lnTo>
                    <a:pt x="56" y="43"/>
                  </a:lnTo>
                  <a:lnTo>
                    <a:pt x="60" y="43"/>
                  </a:lnTo>
                  <a:lnTo>
                    <a:pt x="64" y="41"/>
                  </a:lnTo>
                  <a:lnTo>
                    <a:pt x="66" y="40"/>
                  </a:lnTo>
                  <a:lnTo>
                    <a:pt x="72" y="36"/>
                  </a:lnTo>
                  <a:lnTo>
                    <a:pt x="78" y="34"/>
                  </a:lnTo>
                  <a:lnTo>
                    <a:pt x="82" y="31"/>
                  </a:lnTo>
                  <a:lnTo>
                    <a:pt x="85" y="28"/>
                  </a:lnTo>
                  <a:lnTo>
                    <a:pt x="89" y="24"/>
                  </a:lnTo>
                  <a:lnTo>
                    <a:pt x="89" y="22"/>
                  </a:lnTo>
                  <a:lnTo>
                    <a:pt x="95" y="19"/>
                  </a:lnTo>
                  <a:lnTo>
                    <a:pt x="100" y="15"/>
                  </a:lnTo>
                  <a:lnTo>
                    <a:pt x="103" y="11"/>
                  </a:lnTo>
                  <a:lnTo>
                    <a:pt x="106" y="8"/>
                  </a:lnTo>
                  <a:lnTo>
                    <a:pt x="108" y="2"/>
                  </a:lnTo>
                  <a:lnTo>
                    <a:pt x="108" y="0"/>
                  </a:lnTo>
                  <a:lnTo>
                    <a:pt x="103" y="7"/>
                  </a:lnTo>
                  <a:lnTo>
                    <a:pt x="98" y="11"/>
                  </a:lnTo>
                  <a:lnTo>
                    <a:pt x="92" y="14"/>
                  </a:lnTo>
                  <a:lnTo>
                    <a:pt x="86" y="15"/>
                  </a:lnTo>
                  <a:lnTo>
                    <a:pt x="82" y="15"/>
                  </a:lnTo>
                  <a:lnTo>
                    <a:pt x="77" y="15"/>
                  </a:lnTo>
                  <a:lnTo>
                    <a:pt x="72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66" name="Freeform 758"/>
            <p:cNvSpPr>
              <a:spLocks/>
            </p:cNvSpPr>
            <p:nvPr/>
          </p:nvSpPr>
          <p:spPr bwMode="auto">
            <a:xfrm>
              <a:off x="4077" y="1677"/>
              <a:ext cx="111" cy="190"/>
            </a:xfrm>
            <a:custGeom>
              <a:avLst/>
              <a:gdLst>
                <a:gd name="T0" fmla="*/ 111 w 111"/>
                <a:gd name="T1" fmla="*/ 187 h 190"/>
                <a:gd name="T2" fmla="*/ 101 w 111"/>
                <a:gd name="T3" fmla="*/ 187 h 190"/>
                <a:gd name="T4" fmla="*/ 91 w 111"/>
                <a:gd name="T5" fmla="*/ 186 h 190"/>
                <a:gd name="T6" fmla="*/ 81 w 111"/>
                <a:gd name="T7" fmla="*/ 184 h 190"/>
                <a:gd name="T8" fmla="*/ 72 w 111"/>
                <a:gd name="T9" fmla="*/ 181 h 190"/>
                <a:gd name="T10" fmla="*/ 63 w 111"/>
                <a:gd name="T11" fmla="*/ 177 h 190"/>
                <a:gd name="T12" fmla="*/ 56 w 111"/>
                <a:gd name="T13" fmla="*/ 174 h 190"/>
                <a:gd name="T14" fmla="*/ 42 w 111"/>
                <a:gd name="T15" fmla="*/ 165 h 190"/>
                <a:gd name="T16" fmla="*/ 31 w 111"/>
                <a:gd name="T17" fmla="*/ 155 h 190"/>
                <a:gd name="T18" fmla="*/ 23 w 111"/>
                <a:gd name="T19" fmla="*/ 146 h 190"/>
                <a:gd name="T20" fmla="*/ 17 w 111"/>
                <a:gd name="T21" fmla="*/ 139 h 190"/>
                <a:gd name="T22" fmla="*/ 15 w 111"/>
                <a:gd name="T23" fmla="*/ 134 h 190"/>
                <a:gd name="T24" fmla="*/ 28 w 111"/>
                <a:gd name="T25" fmla="*/ 51 h 190"/>
                <a:gd name="T26" fmla="*/ 30 w 111"/>
                <a:gd name="T27" fmla="*/ 42 h 190"/>
                <a:gd name="T28" fmla="*/ 32 w 111"/>
                <a:gd name="T29" fmla="*/ 21 h 190"/>
                <a:gd name="T30" fmla="*/ 33 w 111"/>
                <a:gd name="T31" fmla="*/ 11 h 190"/>
                <a:gd name="T32" fmla="*/ 33 w 111"/>
                <a:gd name="T33" fmla="*/ 4 h 190"/>
                <a:gd name="T34" fmla="*/ 33 w 111"/>
                <a:gd name="T35" fmla="*/ 2 h 190"/>
                <a:gd name="T36" fmla="*/ 32 w 111"/>
                <a:gd name="T37" fmla="*/ 0 h 190"/>
                <a:gd name="T38" fmla="*/ 30 w 111"/>
                <a:gd name="T39" fmla="*/ 1 h 190"/>
                <a:gd name="T40" fmla="*/ 29 w 111"/>
                <a:gd name="T41" fmla="*/ 2 h 190"/>
                <a:gd name="T42" fmla="*/ 20 w 111"/>
                <a:gd name="T43" fmla="*/ 65 h 190"/>
                <a:gd name="T44" fmla="*/ 9 w 111"/>
                <a:gd name="T45" fmla="*/ 94 h 190"/>
                <a:gd name="T46" fmla="*/ 2 w 111"/>
                <a:gd name="T47" fmla="*/ 116 h 190"/>
                <a:gd name="T48" fmla="*/ 0 w 111"/>
                <a:gd name="T49" fmla="*/ 126 h 190"/>
                <a:gd name="T50" fmla="*/ 0 w 111"/>
                <a:gd name="T51" fmla="*/ 132 h 190"/>
                <a:gd name="T52" fmla="*/ 0 w 111"/>
                <a:gd name="T53" fmla="*/ 136 h 190"/>
                <a:gd name="T54" fmla="*/ 0 w 111"/>
                <a:gd name="T55" fmla="*/ 139 h 190"/>
                <a:gd name="T56" fmla="*/ 4 w 111"/>
                <a:gd name="T57" fmla="*/ 146 h 190"/>
                <a:gd name="T58" fmla="*/ 8 w 111"/>
                <a:gd name="T59" fmla="*/ 152 h 190"/>
                <a:gd name="T60" fmla="*/ 9 w 111"/>
                <a:gd name="T61" fmla="*/ 153 h 190"/>
                <a:gd name="T62" fmla="*/ 18 w 111"/>
                <a:gd name="T63" fmla="*/ 162 h 190"/>
                <a:gd name="T64" fmla="*/ 29 w 111"/>
                <a:gd name="T65" fmla="*/ 169 h 190"/>
                <a:gd name="T66" fmla="*/ 38 w 111"/>
                <a:gd name="T67" fmla="*/ 175 h 190"/>
                <a:gd name="T68" fmla="*/ 47 w 111"/>
                <a:gd name="T69" fmla="*/ 179 h 190"/>
                <a:gd name="T70" fmla="*/ 56 w 111"/>
                <a:gd name="T71" fmla="*/ 183 h 190"/>
                <a:gd name="T72" fmla="*/ 64 w 111"/>
                <a:gd name="T73" fmla="*/ 185 h 190"/>
                <a:gd name="T74" fmla="*/ 80 w 111"/>
                <a:gd name="T75" fmla="*/ 189 h 190"/>
                <a:gd name="T76" fmla="*/ 93 w 111"/>
                <a:gd name="T77" fmla="*/ 190 h 190"/>
                <a:gd name="T78" fmla="*/ 103 w 111"/>
                <a:gd name="T79" fmla="*/ 190 h 190"/>
                <a:gd name="T80" fmla="*/ 111 w 111"/>
                <a:gd name="T81" fmla="*/ 187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1" h="190">
                  <a:moveTo>
                    <a:pt x="111" y="187"/>
                  </a:moveTo>
                  <a:lnTo>
                    <a:pt x="101" y="187"/>
                  </a:lnTo>
                  <a:lnTo>
                    <a:pt x="91" y="186"/>
                  </a:lnTo>
                  <a:lnTo>
                    <a:pt x="81" y="184"/>
                  </a:lnTo>
                  <a:lnTo>
                    <a:pt x="72" y="181"/>
                  </a:lnTo>
                  <a:lnTo>
                    <a:pt x="63" y="177"/>
                  </a:lnTo>
                  <a:lnTo>
                    <a:pt x="56" y="174"/>
                  </a:lnTo>
                  <a:lnTo>
                    <a:pt x="42" y="165"/>
                  </a:lnTo>
                  <a:lnTo>
                    <a:pt x="31" y="155"/>
                  </a:lnTo>
                  <a:lnTo>
                    <a:pt x="23" y="146"/>
                  </a:lnTo>
                  <a:lnTo>
                    <a:pt x="17" y="139"/>
                  </a:lnTo>
                  <a:lnTo>
                    <a:pt x="15" y="134"/>
                  </a:lnTo>
                  <a:lnTo>
                    <a:pt x="28" y="51"/>
                  </a:lnTo>
                  <a:lnTo>
                    <a:pt x="30" y="42"/>
                  </a:lnTo>
                  <a:lnTo>
                    <a:pt x="32" y="21"/>
                  </a:lnTo>
                  <a:lnTo>
                    <a:pt x="33" y="11"/>
                  </a:lnTo>
                  <a:lnTo>
                    <a:pt x="33" y="4"/>
                  </a:lnTo>
                  <a:lnTo>
                    <a:pt x="33" y="2"/>
                  </a:lnTo>
                  <a:lnTo>
                    <a:pt x="32" y="0"/>
                  </a:lnTo>
                  <a:lnTo>
                    <a:pt x="30" y="1"/>
                  </a:lnTo>
                  <a:lnTo>
                    <a:pt x="29" y="2"/>
                  </a:lnTo>
                  <a:lnTo>
                    <a:pt x="20" y="65"/>
                  </a:lnTo>
                  <a:lnTo>
                    <a:pt x="9" y="94"/>
                  </a:lnTo>
                  <a:lnTo>
                    <a:pt x="2" y="116"/>
                  </a:lnTo>
                  <a:lnTo>
                    <a:pt x="0" y="126"/>
                  </a:lnTo>
                  <a:lnTo>
                    <a:pt x="0" y="132"/>
                  </a:lnTo>
                  <a:lnTo>
                    <a:pt x="0" y="136"/>
                  </a:lnTo>
                  <a:lnTo>
                    <a:pt x="0" y="139"/>
                  </a:lnTo>
                  <a:lnTo>
                    <a:pt x="4" y="146"/>
                  </a:lnTo>
                  <a:lnTo>
                    <a:pt x="8" y="152"/>
                  </a:lnTo>
                  <a:lnTo>
                    <a:pt x="9" y="153"/>
                  </a:lnTo>
                  <a:lnTo>
                    <a:pt x="18" y="162"/>
                  </a:lnTo>
                  <a:lnTo>
                    <a:pt x="29" y="169"/>
                  </a:lnTo>
                  <a:lnTo>
                    <a:pt x="38" y="175"/>
                  </a:lnTo>
                  <a:lnTo>
                    <a:pt x="47" y="179"/>
                  </a:lnTo>
                  <a:lnTo>
                    <a:pt x="56" y="183"/>
                  </a:lnTo>
                  <a:lnTo>
                    <a:pt x="64" y="185"/>
                  </a:lnTo>
                  <a:lnTo>
                    <a:pt x="80" y="189"/>
                  </a:lnTo>
                  <a:lnTo>
                    <a:pt x="93" y="190"/>
                  </a:lnTo>
                  <a:lnTo>
                    <a:pt x="103" y="190"/>
                  </a:lnTo>
                  <a:lnTo>
                    <a:pt x="111" y="1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06" name="Freeform 759"/>
          <p:cNvSpPr>
            <a:spLocks/>
          </p:cNvSpPr>
          <p:nvPr/>
        </p:nvSpPr>
        <p:spPr bwMode="auto">
          <a:xfrm>
            <a:off x="6421438" y="2527300"/>
            <a:ext cx="287337" cy="287338"/>
          </a:xfrm>
          <a:custGeom>
            <a:avLst/>
            <a:gdLst>
              <a:gd name="T0" fmla="*/ 220662 w 181"/>
              <a:gd name="T1" fmla="*/ 30163 h 181"/>
              <a:gd name="T2" fmla="*/ 228600 w 181"/>
              <a:gd name="T3" fmla="*/ 30163 h 181"/>
              <a:gd name="T4" fmla="*/ 252412 w 181"/>
              <a:gd name="T5" fmla="*/ 28575 h 181"/>
              <a:gd name="T6" fmla="*/ 263525 w 181"/>
              <a:gd name="T7" fmla="*/ 26988 h 181"/>
              <a:gd name="T8" fmla="*/ 274637 w 181"/>
              <a:gd name="T9" fmla="*/ 25400 h 181"/>
              <a:gd name="T10" fmla="*/ 282575 w 181"/>
              <a:gd name="T11" fmla="*/ 22225 h 181"/>
              <a:gd name="T12" fmla="*/ 284162 w 181"/>
              <a:gd name="T13" fmla="*/ 19050 h 181"/>
              <a:gd name="T14" fmla="*/ 285750 w 181"/>
              <a:gd name="T15" fmla="*/ 15875 h 181"/>
              <a:gd name="T16" fmla="*/ 287337 w 181"/>
              <a:gd name="T17" fmla="*/ 12700 h 181"/>
              <a:gd name="T18" fmla="*/ 285750 w 181"/>
              <a:gd name="T19" fmla="*/ 11113 h 181"/>
              <a:gd name="T20" fmla="*/ 277812 w 181"/>
              <a:gd name="T21" fmla="*/ 9525 h 181"/>
              <a:gd name="T22" fmla="*/ 276225 w 181"/>
              <a:gd name="T23" fmla="*/ 4763 h 181"/>
              <a:gd name="T24" fmla="*/ 273050 w 181"/>
              <a:gd name="T25" fmla="*/ 3175 h 181"/>
              <a:gd name="T26" fmla="*/ 269875 w 181"/>
              <a:gd name="T27" fmla="*/ 1588 h 181"/>
              <a:gd name="T28" fmla="*/ 265112 w 181"/>
              <a:gd name="T29" fmla="*/ 0 h 181"/>
              <a:gd name="T30" fmla="*/ 260350 w 181"/>
              <a:gd name="T31" fmla="*/ 1588 h 181"/>
              <a:gd name="T32" fmla="*/ 252412 w 181"/>
              <a:gd name="T33" fmla="*/ 4763 h 181"/>
              <a:gd name="T34" fmla="*/ 244475 w 181"/>
              <a:gd name="T35" fmla="*/ 14288 h 181"/>
              <a:gd name="T36" fmla="*/ 239712 w 181"/>
              <a:gd name="T37" fmla="*/ 14288 h 181"/>
              <a:gd name="T38" fmla="*/ 223837 w 181"/>
              <a:gd name="T39" fmla="*/ 15875 h 181"/>
              <a:gd name="T40" fmla="*/ 211137 w 181"/>
              <a:gd name="T41" fmla="*/ 19050 h 181"/>
              <a:gd name="T42" fmla="*/ 196850 w 181"/>
              <a:gd name="T43" fmla="*/ 25400 h 181"/>
              <a:gd name="T44" fmla="*/ 179387 w 181"/>
              <a:gd name="T45" fmla="*/ 34925 h 181"/>
              <a:gd name="T46" fmla="*/ 158750 w 181"/>
              <a:gd name="T47" fmla="*/ 47625 h 181"/>
              <a:gd name="T48" fmla="*/ 149225 w 181"/>
              <a:gd name="T49" fmla="*/ 53975 h 181"/>
              <a:gd name="T50" fmla="*/ 141287 w 181"/>
              <a:gd name="T51" fmla="*/ 61913 h 181"/>
              <a:gd name="T52" fmla="*/ 138112 w 181"/>
              <a:gd name="T53" fmla="*/ 68263 h 181"/>
              <a:gd name="T54" fmla="*/ 133350 w 181"/>
              <a:gd name="T55" fmla="*/ 76200 h 181"/>
              <a:gd name="T56" fmla="*/ 127000 w 181"/>
              <a:gd name="T57" fmla="*/ 88900 h 181"/>
              <a:gd name="T58" fmla="*/ 122237 w 181"/>
              <a:gd name="T59" fmla="*/ 93663 h 181"/>
              <a:gd name="T60" fmla="*/ 115887 w 181"/>
              <a:gd name="T61" fmla="*/ 100013 h 181"/>
              <a:gd name="T62" fmla="*/ 104775 w 181"/>
              <a:gd name="T63" fmla="*/ 103188 h 181"/>
              <a:gd name="T64" fmla="*/ 95250 w 181"/>
              <a:gd name="T65" fmla="*/ 109538 h 181"/>
              <a:gd name="T66" fmla="*/ 77787 w 181"/>
              <a:gd name="T67" fmla="*/ 122238 h 181"/>
              <a:gd name="T68" fmla="*/ 66675 w 181"/>
              <a:gd name="T69" fmla="*/ 131763 h 181"/>
              <a:gd name="T70" fmla="*/ 57150 w 181"/>
              <a:gd name="T71" fmla="*/ 147638 h 181"/>
              <a:gd name="T72" fmla="*/ 44450 w 181"/>
              <a:gd name="T73" fmla="*/ 168275 h 181"/>
              <a:gd name="T74" fmla="*/ 38100 w 181"/>
              <a:gd name="T75" fmla="*/ 176213 h 181"/>
              <a:gd name="T76" fmla="*/ 23812 w 181"/>
              <a:gd name="T77" fmla="*/ 193675 h 181"/>
              <a:gd name="T78" fmla="*/ 14287 w 181"/>
              <a:gd name="T79" fmla="*/ 204788 h 181"/>
              <a:gd name="T80" fmla="*/ 7937 w 181"/>
              <a:gd name="T81" fmla="*/ 222250 h 181"/>
              <a:gd name="T82" fmla="*/ 1587 w 181"/>
              <a:gd name="T83" fmla="*/ 238125 h 181"/>
              <a:gd name="T84" fmla="*/ 0 w 181"/>
              <a:gd name="T85" fmla="*/ 255588 h 181"/>
              <a:gd name="T86" fmla="*/ 3175 w 181"/>
              <a:gd name="T87" fmla="*/ 261938 h 181"/>
              <a:gd name="T88" fmla="*/ 12700 w 181"/>
              <a:gd name="T89" fmla="*/ 276225 h 181"/>
              <a:gd name="T90" fmla="*/ 17462 w 181"/>
              <a:gd name="T91" fmla="*/ 280988 h 181"/>
              <a:gd name="T92" fmla="*/ 23812 w 181"/>
              <a:gd name="T93" fmla="*/ 285750 h 181"/>
              <a:gd name="T94" fmla="*/ 28575 w 181"/>
              <a:gd name="T95" fmla="*/ 287338 h 181"/>
              <a:gd name="T96" fmla="*/ 28575 w 181"/>
              <a:gd name="T97" fmla="*/ 285750 h 181"/>
              <a:gd name="T98" fmla="*/ 30162 w 181"/>
              <a:gd name="T99" fmla="*/ 284163 h 181"/>
              <a:gd name="T100" fmla="*/ 30162 w 181"/>
              <a:gd name="T101" fmla="*/ 265113 h 181"/>
              <a:gd name="T102" fmla="*/ 28575 w 181"/>
              <a:gd name="T103" fmla="*/ 249238 h 181"/>
              <a:gd name="T104" fmla="*/ 25400 w 181"/>
              <a:gd name="T105" fmla="*/ 236538 h 181"/>
              <a:gd name="T106" fmla="*/ 39687 w 181"/>
              <a:gd name="T107" fmla="*/ 219075 h 181"/>
              <a:gd name="T108" fmla="*/ 53975 w 181"/>
              <a:gd name="T109" fmla="*/ 200025 h 181"/>
              <a:gd name="T110" fmla="*/ 69850 w 181"/>
              <a:gd name="T111" fmla="*/ 173038 h 181"/>
              <a:gd name="T112" fmla="*/ 87312 w 181"/>
              <a:gd name="T113" fmla="*/ 134938 h 181"/>
              <a:gd name="T114" fmla="*/ 220662 w 181"/>
              <a:gd name="T115" fmla="*/ 30163 h 18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81" h="181">
                <a:moveTo>
                  <a:pt x="139" y="19"/>
                </a:moveTo>
                <a:lnTo>
                  <a:pt x="144" y="19"/>
                </a:lnTo>
                <a:lnTo>
                  <a:pt x="159" y="18"/>
                </a:lnTo>
                <a:lnTo>
                  <a:pt x="166" y="17"/>
                </a:lnTo>
                <a:lnTo>
                  <a:pt x="173" y="16"/>
                </a:lnTo>
                <a:lnTo>
                  <a:pt x="178" y="14"/>
                </a:lnTo>
                <a:lnTo>
                  <a:pt x="179" y="12"/>
                </a:lnTo>
                <a:lnTo>
                  <a:pt x="180" y="10"/>
                </a:lnTo>
                <a:lnTo>
                  <a:pt x="181" y="8"/>
                </a:lnTo>
                <a:lnTo>
                  <a:pt x="180" y="7"/>
                </a:lnTo>
                <a:lnTo>
                  <a:pt x="175" y="6"/>
                </a:lnTo>
                <a:lnTo>
                  <a:pt x="174" y="3"/>
                </a:lnTo>
                <a:lnTo>
                  <a:pt x="172" y="2"/>
                </a:lnTo>
                <a:lnTo>
                  <a:pt x="170" y="1"/>
                </a:lnTo>
                <a:lnTo>
                  <a:pt x="167" y="0"/>
                </a:lnTo>
                <a:lnTo>
                  <a:pt x="164" y="1"/>
                </a:lnTo>
                <a:lnTo>
                  <a:pt x="159" y="3"/>
                </a:lnTo>
                <a:lnTo>
                  <a:pt x="154" y="9"/>
                </a:lnTo>
                <a:lnTo>
                  <a:pt x="151" y="9"/>
                </a:lnTo>
                <a:lnTo>
                  <a:pt x="141" y="10"/>
                </a:lnTo>
                <a:lnTo>
                  <a:pt x="133" y="12"/>
                </a:lnTo>
                <a:lnTo>
                  <a:pt x="124" y="16"/>
                </a:lnTo>
                <a:lnTo>
                  <a:pt x="113" y="22"/>
                </a:lnTo>
                <a:lnTo>
                  <a:pt x="100" y="30"/>
                </a:lnTo>
                <a:lnTo>
                  <a:pt x="94" y="34"/>
                </a:lnTo>
                <a:lnTo>
                  <a:pt x="89" y="39"/>
                </a:lnTo>
                <a:lnTo>
                  <a:pt x="87" y="43"/>
                </a:lnTo>
                <a:lnTo>
                  <a:pt x="84" y="48"/>
                </a:lnTo>
                <a:lnTo>
                  <a:pt x="80" y="56"/>
                </a:lnTo>
                <a:lnTo>
                  <a:pt x="77" y="59"/>
                </a:lnTo>
                <a:lnTo>
                  <a:pt x="73" y="63"/>
                </a:lnTo>
                <a:lnTo>
                  <a:pt x="66" y="65"/>
                </a:lnTo>
                <a:lnTo>
                  <a:pt x="60" y="69"/>
                </a:lnTo>
                <a:lnTo>
                  <a:pt x="49" y="77"/>
                </a:lnTo>
                <a:lnTo>
                  <a:pt x="42" y="83"/>
                </a:lnTo>
                <a:lnTo>
                  <a:pt x="36" y="93"/>
                </a:lnTo>
                <a:lnTo>
                  <a:pt x="28" y="106"/>
                </a:lnTo>
                <a:lnTo>
                  <a:pt x="24" y="111"/>
                </a:lnTo>
                <a:lnTo>
                  <a:pt x="15" y="122"/>
                </a:lnTo>
                <a:lnTo>
                  <a:pt x="9" y="129"/>
                </a:lnTo>
                <a:lnTo>
                  <a:pt x="5" y="140"/>
                </a:lnTo>
                <a:lnTo>
                  <a:pt x="1" y="150"/>
                </a:lnTo>
                <a:lnTo>
                  <a:pt x="0" y="161"/>
                </a:lnTo>
                <a:lnTo>
                  <a:pt x="2" y="165"/>
                </a:lnTo>
                <a:lnTo>
                  <a:pt x="8" y="174"/>
                </a:lnTo>
                <a:lnTo>
                  <a:pt x="11" y="177"/>
                </a:lnTo>
                <a:lnTo>
                  <a:pt x="15" y="180"/>
                </a:lnTo>
                <a:lnTo>
                  <a:pt x="18" y="181"/>
                </a:lnTo>
                <a:lnTo>
                  <a:pt x="18" y="180"/>
                </a:lnTo>
                <a:lnTo>
                  <a:pt x="19" y="179"/>
                </a:lnTo>
                <a:lnTo>
                  <a:pt x="19" y="167"/>
                </a:lnTo>
                <a:lnTo>
                  <a:pt x="18" y="157"/>
                </a:lnTo>
                <a:lnTo>
                  <a:pt x="16" y="149"/>
                </a:lnTo>
                <a:lnTo>
                  <a:pt x="25" y="138"/>
                </a:lnTo>
                <a:lnTo>
                  <a:pt x="34" y="126"/>
                </a:lnTo>
                <a:lnTo>
                  <a:pt x="44" y="109"/>
                </a:lnTo>
                <a:lnTo>
                  <a:pt x="55" y="85"/>
                </a:lnTo>
                <a:lnTo>
                  <a:pt x="139" y="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7" name="Freeform 760"/>
          <p:cNvSpPr>
            <a:spLocks/>
          </p:cNvSpPr>
          <p:nvPr/>
        </p:nvSpPr>
        <p:spPr bwMode="auto">
          <a:xfrm>
            <a:off x="6854825" y="1579563"/>
            <a:ext cx="454025" cy="466725"/>
          </a:xfrm>
          <a:custGeom>
            <a:avLst/>
            <a:gdLst>
              <a:gd name="T0" fmla="*/ 428625 w 286"/>
              <a:gd name="T1" fmla="*/ 163513 h 294"/>
              <a:gd name="T2" fmla="*/ 449263 w 286"/>
              <a:gd name="T3" fmla="*/ 201613 h 294"/>
              <a:gd name="T4" fmla="*/ 454025 w 286"/>
              <a:gd name="T5" fmla="*/ 219075 h 294"/>
              <a:gd name="T6" fmla="*/ 452438 w 286"/>
              <a:gd name="T7" fmla="*/ 227013 h 294"/>
              <a:gd name="T8" fmla="*/ 442913 w 286"/>
              <a:gd name="T9" fmla="*/ 246063 h 294"/>
              <a:gd name="T10" fmla="*/ 439738 w 286"/>
              <a:gd name="T11" fmla="*/ 265113 h 294"/>
              <a:gd name="T12" fmla="*/ 439738 w 286"/>
              <a:gd name="T13" fmla="*/ 277813 h 294"/>
              <a:gd name="T14" fmla="*/ 431800 w 286"/>
              <a:gd name="T15" fmla="*/ 296863 h 294"/>
              <a:gd name="T16" fmla="*/ 419100 w 286"/>
              <a:gd name="T17" fmla="*/ 309563 h 294"/>
              <a:gd name="T18" fmla="*/ 407988 w 286"/>
              <a:gd name="T19" fmla="*/ 325438 h 294"/>
              <a:gd name="T20" fmla="*/ 393700 w 286"/>
              <a:gd name="T21" fmla="*/ 373063 h 294"/>
              <a:gd name="T22" fmla="*/ 379413 w 286"/>
              <a:gd name="T23" fmla="*/ 401638 h 294"/>
              <a:gd name="T24" fmla="*/ 369888 w 286"/>
              <a:gd name="T25" fmla="*/ 409575 h 294"/>
              <a:gd name="T26" fmla="*/ 368300 w 286"/>
              <a:gd name="T27" fmla="*/ 428625 h 294"/>
              <a:gd name="T28" fmla="*/ 358775 w 286"/>
              <a:gd name="T29" fmla="*/ 447675 h 294"/>
              <a:gd name="T30" fmla="*/ 342900 w 286"/>
              <a:gd name="T31" fmla="*/ 461963 h 294"/>
              <a:gd name="T32" fmla="*/ 327025 w 286"/>
              <a:gd name="T33" fmla="*/ 466725 h 294"/>
              <a:gd name="T34" fmla="*/ 300038 w 286"/>
              <a:gd name="T35" fmla="*/ 466725 h 294"/>
              <a:gd name="T36" fmla="*/ 261938 w 286"/>
              <a:gd name="T37" fmla="*/ 460375 h 294"/>
              <a:gd name="T38" fmla="*/ 201613 w 286"/>
              <a:gd name="T39" fmla="*/ 450850 h 294"/>
              <a:gd name="T40" fmla="*/ 182563 w 286"/>
              <a:gd name="T41" fmla="*/ 450850 h 294"/>
              <a:gd name="T42" fmla="*/ 150813 w 286"/>
              <a:gd name="T43" fmla="*/ 446088 h 294"/>
              <a:gd name="T44" fmla="*/ 125413 w 286"/>
              <a:gd name="T45" fmla="*/ 434975 h 294"/>
              <a:gd name="T46" fmla="*/ 98425 w 286"/>
              <a:gd name="T47" fmla="*/ 414338 h 294"/>
              <a:gd name="T48" fmla="*/ 69850 w 286"/>
              <a:gd name="T49" fmla="*/ 385763 h 294"/>
              <a:gd name="T50" fmla="*/ 46038 w 286"/>
              <a:gd name="T51" fmla="*/ 342900 h 294"/>
              <a:gd name="T52" fmla="*/ 30163 w 286"/>
              <a:gd name="T53" fmla="*/ 312738 h 294"/>
              <a:gd name="T54" fmla="*/ 15875 w 286"/>
              <a:gd name="T55" fmla="*/ 293688 h 294"/>
              <a:gd name="T56" fmla="*/ 1588 w 286"/>
              <a:gd name="T57" fmla="*/ 258763 h 294"/>
              <a:gd name="T58" fmla="*/ 0 w 286"/>
              <a:gd name="T59" fmla="*/ 215900 h 294"/>
              <a:gd name="T60" fmla="*/ 3175 w 286"/>
              <a:gd name="T61" fmla="*/ 185738 h 294"/>
              <a:gd name="T62" fmla="*/ 17463 w 286"/>
              <a:gd name="T63" fmla="*/ 153988 h 294"/>
              <a:gd name="T64" fmla="*/ 42863 w 286"/>
              <a:gd name="T65" fmla="*/ 125413 h 294"/>
              <a:gd name="T66" fmla="*/ 66675 w 286"/>
              <a:gd name="T67" fmla="*/ 106363 h 294"/>
              <a:gd name="T68" fmla="*/ 100013 w 286"/>
              <a:gd name="T69" fmla="*/ 90488 h 294"/>
              <a:gd name="T70" fmla="*/ 127000 w 286"/>
              <a:gd name="T71" fmla="*/ 73025 h 294"/>
              <a:gd name="T72" fmla="*/ 149225 w 286"/>
              <a:gd name="T73" fmla="*/ 47625 h 294"/>
              <a:gd name="T74" fmla="*/ 168275 w 286"/>
              <a:gd name="T75" fmla="*/ 30163 h 294"/>
              <a:gd name="T76" fmla="*/ 206375 w 286"/>
              <a:gd name="T77" fmla="*/ 12700 h 294"/>
              <a:gd name="T78" fmla="*/ 239713 w 286"/>
              <a:gd name="T79" fmla="*/ 9525 h 294"/>
              <a:gd name="T80" fmla="*/ 265113 w 286"/>
              <a:gd name="T81" fmla="*/ 11113 h 294"/>
              <a:gd name="T82" fmla="*/ 280988 w 286"/>
              <a:gd name="T83" fmla="*/ 1588 h 294"/>
              <a:gd name="T84" fmla="*/ 293688 w 286"/>
              <a:gd name="T85" fmla="*/ 1588 h 294"/>
              <a:gd name="T86" fmla="*/ 304800 w 286"/>
              <a:gd name="T87" fmla="*/ 14288 h 294"/>
              <a:gd name="T88" fmla="*/ 314325 w 286"/>
              <a:gd name="T89" fmla="*/ 23813 h 294"/>
              <a:gd name="T90" fmla="*/ 311150 w 286"/>
              <a:gd name="T91" fmla="*/ 26988 h 294"/>
              <a:gd name="T92" fmla="*/ 319088 w 286"/>
              <a:gd name="T93" fmla="*/ 31750 h 294"/>
              <a:gd name="T94" fmla="*/ 319088 w 286"/>
              <a:gd name="T95" fmla="*/ 34925 h 294"/>
              <a:gd name="T96" fmla="*/ 377825 w 286"/>
              <a:gd name="T97" fmla="*/ 47625 h 294"/>
              <a:gd name="T98" fmla="*/ 395288 w 286"/>
              <a:gd name="T99" fmla="*/ 53975 h 294"/>
              <a:gd name="T100" fmla="*/ 403225 w 286"/>
              <a:gd name="T101" fmla="*/ 58738 h 294"/>
              <a:gd name="T102" fmla="*/ 414338 w 286"/>
              <a:gd name="T103" fmla="*/ 73025 h 294"/>
              <a:gd name="T104" fmla="*/ 414338 w 286"/>
              <a:gd name="T105" fmla="*/ 87313 h 294"/>
              <a:gd name="T106" fmla="*/ 428625 w 286"/>
              <a:gd name="T107" fmla="*/ 106363 h 294"/>
              <a:gd name="T108" fmla="*/ 436563 w 286"/>
              <a:gd name="T109" fmla="*/ 117475 h 294"/>
              <a:gd name="T110" fmla="*/ 439738 w 286"/>
              <a:gd name="T111" fmla="*/ 134938 h 294"/>
              <a:gd name="T112" fmla="*/ 436563 w 286"/>
              <a:gd name="T113" fmla="*/ 146050 h 294"/>
              <a:gd name="T114" fmla="*/ 427038 w 286"/>
              <a:gd name="T115" fmla="*/ 150813 h 29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6" h="294">
                <a:moveTo>
                  <a:pt x="265" y="96"/>
                </a:moveTo>
                <a:lnTo>
                  <a:pt x="270" y="103"/>
                </a:lnTo>
                <a:lnTo>
                  <a:pt x="279" y="118"/>
                </a:lnTo>
                <a:lnTo>
                  <a:pt x="283" y="127"/>
                </a:lnTo>
                <a:lnTo>
                  <a:pt x="286" y="135"/>
                </a:lnTo>
                <a:lnTo>
                  <a:pt x="286" y="138"/>
                </a:lnTo>
                <a:lnTo>
                  <a:pt x="286" y="141"/>
                </a:lnTo>
                <a:lnTo>
                  <a:pt x="285" y="143"/>
                </a:lnTo>
                <a:lnTo>
                  <a:pt x="283" y="144"/>
                </a:lnTo>
                <a:lnTo>
                  <a:pt x="279" y="155"/>
                </a:lnTo>
                <a:lnTo>
                  <a:pt x="277" y="164"/>
                </a:lnTo>
                <a:lnTo>
                  <a:pt x="277" y="167"/>
                </a:lnTo>
                <a:lnTo>
                  <a:pt x="277" y="171"/>
                </a:lnTo>
                <a:lnTo>
                  <a:pt x="277" y="175"/>
                </a:lnTo>
                <a:lnTo>
                  <a:pt x="275" y="183"/>
                </a:lnTo>
                <a:lnTo>
                  <a:pt x="272" y="187"/>
                </a:lnTo>
                <a:lnTo>
                  <a:pt x="270" y="191"/>
                </a:lnTo>
                <a:lnTo>
                  <a:pt x="264" y="195"/>
                </a:lnTo>
                <a:lnTo>
                  <a:pt x="259" y="197"/>
                </a:lnTo>
                <a:lnTo>
                  <a:pt x="257" y="205"/>
                </a:lnTo>
                <a:lnTo>
                  <a:pt x="252" y="224"/>
                </a:lnTo>
                <a:lnTo>
                  <a:pt x="248" y="235"/>
                </a:lnTo>
                <a:lnTo>
                  <a:pt x="244" y="245"/>
                </a:lnTo>
                <a:lnTo>
                  <a:pt x="239" y="253"/>
                </a:lnTo>
                <a:lnTo>
                  <a:pt x="236" y="255"/>
                </a:lnTo>
                <a:lnTo>
                  <a:pt x="233" y="258"/>
                </a:lnTo>
                <a:lnTo>
                  <a:pt x="233" y="261"/>
                </a:lnTo>
                <a:lnTo>
                  <a:pt x="232" y="270"/>
                </a:lnTo>
                <a:lnTo>
                  <a:pt x="230" y="276"/>
                </a:lnTo>
                <a:lnTo>
                  <a:pt x="226" y="282"/>
                </a:lnTo>
                <a:lnTo>
                  <a:pt x="222" y="286"/>
                </a:lnTo>
                <a:lnTo>
                  <a:pt x="216" y="291"/>
                </a:lnTo>
                <a:lnTo>
                  <a:pt x="212" y="292"/>
                </a:lnTo>
                <a:lnTo>
                  <a:pt x="206" y="294"/>
                </a:lnTo>
                <a:lnTo>
                  <a:pt x="198" y="294"/>
                </a:lnTo>
                <a:lnTo>
                  <a:pt x="189" y="294"/>
                </a:lnTo>
                <a:lnTo>
                  <a:pt x="177" y="293"/>
                </a:lnTo>
                <a:lnTo>
                  <a:pt x="165" y="290"/>
                </a:lnTo>
                <a:lnTo>
                  <a:pt x="151" y="284"/>
                </a:lnTo>
                <a:lnTo>
                  <a:pt x="127" y="284"/>
                </a:lnTo>
                <a:lnTo>
                  <a:pt x="123" y="284"/>
                </a:lnTo>
                <a:lnTo>
                  <a:pt x="115" y="284"/>
                </a:lnTo>
                <a:lnTo>
                  <a:pt x="103" y="282"/>
                </a:lnTo>
                <a:lnTo>
                  <a:pt x="95" y="281"/>
                </a:lnTo>
                <a:lnTo>
                  <a:pt x="87" y="277"/>
                </a:lnTo>
                <a:lnTo>
                  <a:pt x="79" y="274"/>
                </a:lnTo>
                <a:lnTo>
                  <a:pt x="70" y="268"/>
                </a:lnTo>
                <a:lnTo>
                  <a:pt x="62" y="261"/>
                </a:lnTo>
                <a:lnTo>
                  <a:pt x="52" y="253"/>
                </a:lnTo>
                <a:lnTo>
                  <a:pt x="44" y="243"/>
                </a:lnTo>
                <a:lnTo>
                  <a:pt x="37" y="230"/>
                </a:lnTo>
                <a:lnTo>
                  <a:pt x="29" y="216"/>
                </a:lnTo>
                <a:lnTo>
                  <a:pt x="24" y="199"/>
                </a:lnTo>
                <a:lnTo>
                  <a:pt x="19" y="197"/>
                </a:lnTo>
                <a:lnTo>
                  <a:pt x="15" y="192"/>
                </a:lnTo>
                <a:lnTo>
                  <a:pt x="10" y="185"/>
                </a:lnTo>
                <a:lnTo>
                  <a:pt x="5" y="175"/>
                </a:lnTo>
                <a:lnTo>
                  <a:pt x="1" y="163"/>
                </a:lnTo>
                <a:lnTo>
                  <a:pt x="0" y="145"/>
                </a:lnTo>
                <a:lnTo>
                  <a:pt x="0" y="136"/>
                </a:lnTo>
                <a:lnTo>
                  <a:pt x="0" y="125"/>
                </a:lnTo>
                <a:lnTo>
                  <a:pt x="2" y="117"/>
                </a:lnTo>
                <a:lnTo>
                  <a:pt x="5" y="108"/>
                </a:lnTo>
                <a:lnTo>
                  <a:pt x="11" y="97"/>
                </a:lnTo>
                <a:lnTo>
                  <a:pt x="20" y="86"/>
                </a:lnTo>
                <a:lnTo>
                  <a:pt x="27" y="79"/>
                </a:lnTo>
                <a:lnTo>
                  <a:pt x="34" y="73"/>
                </a:lnTo>
                <a:lnTo>
                  <a:pt x="42" y="67"/>
                </a:lnTo>
                <a:lnTo>
                  <a:pt x="51" y="62"/>
                </a:lnTo>
                <a:lnTo>
                  <a:pt x="63" y="57"/>
                </a:lnTo>
                <a:lnTo>
                  <a:pt x="74" y="53"/>
                </a:lnTo>
                <a:lnTo>
                  <a:pt x="80" y="46"/>
                </a:lnTo>
                <a:lnTo>
                  <a:pt x="86" y="38"/>
                </a:lnTo>
                <a:lnTo>
                  <a:pt x="94" y="30"/>
                </a:lnTo>
                <a:lnTo>
                  <a:pt x="99" y="24"/>
                </a:lnTo>
                <a:lnTo>
                  <a:pt x="106" y="19"/>
                </a:lnTo>
                <a:lnTo>
                  <a:pt x="119" y="12"/>
                </a:lnTo>
                <a:lnTo>
                  <a:pt x="130" y="8"/>
                </a:lnTo>
                <a:lnTo>
                  <a:pt x="142" y="6"/>
                </a:lnTo>
                <a:lnTo>
                  <a:pt x="151" y="6"/>
                </a:lnTo>
                <a:lnTo>
                  <a:pt x="159" y="6"/>
                </a:lnTo>
                <a:lnTo>
                  <a:pt x="167" y="7"/>
                </a:lnTo>
                <a:lnTo>
                  <a:pt x="169" y="4"/>
                </a:lnTo>
                <a:lnTo>
                  <a:pt x="177" y="1"/>
                </a:lnTo>
                <a:lnTo>
                  <a:pt x="181" y="0"/>
                </a:lnTo>
                <a:lnTo>
                  <a:pt x="185" y="1"/>
                </a:lnTo>
                <a:lnTo>
                  <a:pt x="189" y="3"/>
                </a:lnTo>
                <a:lnTo>
                  <a:pt x="192" y="9"/>
                </a:lnTo>
                <a:lnTo>
                  <a:pt x="197" y="11"/>
                </a:lnTo>
                <a:lnTo>
                  <a:pt x="198" y="15"/>
                </a:lnTo>
                <a:lnTo>
                  <a:pt x="198" y="16"/>
                </a:lnTo>
                <a:lnTo>
                  <a:pt x="196" y="17"/>
                </a:lnTo>
                <a:lnTo>
                  <a:pt x="199" y="18"/>
                </a:lnTo>
                <a:lnTo>
                  <a:pt x="201" y="20"/>
                </a:lnTo>
                <a:lnTo>
                  <a:pt x="202" y="20"/>
                </a:lnTo>
                <a:lnTo>
                  <a:pt x="201" y="22"/>
                </a:lnTo>
                <a:lnTo>
                  <a:pt x="222" y="25"/>
                </a:lnTo>
                <a:lnTo>
                  <a:pt x="238" y="30"/>
                </a:lnTo>
                <a:lnTo>
                  <a:pt x="245" y="32"/>
                </a:lnTo>
                <a:lnTo>
                  <a:pt x="249" y="34"/>
                </a:lnTo>
                <a:lnTo>
                  <a:pt x="251" y="35"/>
                </a:lnTo>
                <a:lnTo>
                  <a:pt x="254" y="37"/>
                </a:lnTo>
                <a:lnTo>
                  <a:pt x="257" y="39"/>
                </a:lnTo>
                <a:lnTo>
                  <a:pt x="261" y="46"/>
                </a:lnTo>
                <a:lnTo>
                  <a:pt x="261" y="50"/>
                </a:lnTo>
                <a:lnTo>
                  <a:pt x="261" y="55"/>
                </a:lnTo>
                <a:lnTo>
                  <a:pt x="260" y="59"/>
                </a:lnTo>
                <a:lnTo>
                  <a:pt x="270" y="67"/>
                </a:lnTo>
                <a:lnTo>
                  <a:pt x="272" y="71"/>
                </a:lnTo>
                <a:lnTo>
                  <a:pt x="275" y="74"/>
                </a:lnTo>
                <a:lnTo>
                  <a:pt x="277" y="79"/>
                </a:lnTo>
                <a:lnTo>
                  <a:pt x="277" y="85"/>
                </a:lnTo>
                <a:lnTo>
                  <a:pt x="276" y="89"/>
                </a:lnTo>
                <a:lnTo>
                  <a:pt x="275" y="92"/>
                </a:lnTo>
                <a:lnTo>
                  <a:pt x="272" y="93"/>
                </a:lnTo>
                <a:lnTo>
                  <a:pt x="269" y="95"/>
                </a:lnTo>
                <a:lnTo>
                  <a:pt x="265" y="9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8" name="Freeform 761"/>
          <p:cNvSpPr>
            <a:spLocks/>
          </p:cNvSpPr>
          <p:nvPr/>
        </p:nvSpPr>
        <p:spPr bwMode="auto">
          <a:xfrm>
            <a:off x="7191375" y="1806575"/>
            <a:ext cx="1588" cy="3175"/>
          </a:xfrm>
          <a:custGeom>
            <a:avLst/>
            <a:gdLst>
              <a:gd name="T0" fmla="*/ 0 w 1"/>
              <a:gd name="T1" fmla="*/ 3175 h 2"/>
              <a:gd name="T2" fmla="*/ 1588 w 1"/>
              <a:gd name="T3" fmla="*/ 1588 h 2"/>
              <a:gd name="T4" fmla="*/ 0 w 1"/>
              <a:gd name="T5" fmla="*/ 0 h 2"/>
              <a:gd name="T6" fmla="*/ 0 w 1"/>
              <a:gd name="T7" fmla="*/ 3175 h 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2">
                <a:moveTo>
                  <a:pt x="0" y="2"/>
                </a:moveTo>
                <a:lnTo>
                  <a:pt x="1" y="1"/>
                </a:lnTo>
                <a:lnTo>
                  <a:pt x="0" y="0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09" name="Group 762"/>
          <p:cNvGrpSpPr>
            <a:grpSpLocks/>
          </p:cNvGrpSpPr>
          <p:nvPr/>
        </p:nvGrpSpPr>
        <p:grpSpPr bwMode="auto">
          <a:xfrm>
            <a:off x="6873875" y="1589088"/>
            <a:ext cx="417513" cy="450850"/>
            <a:chOff x="4330" y="1001"/>
            <a:chExt cx="263" cy="284"/>
          </a:xfrm>
        </p:grpSpPr>
        <p:sp>
          <p:nvSpPr>
            <p:cNvPr id="5327" name="Freeform 763"/>
            <p:cNvSpPr>
              <a:spLocks/>
            </p:cNvSpPr>
            <p:nvPr/>
          </p:nvSpPr>
          <p:spPr bwMode="auto">
            <a:xfrm>
              <a:off x="4491" y="1199"/>
              <a:ext cx="75" cy="38"/>
            </a:xfrm>
            <a:custGeom>
              <a:avLst/>
              <a:gdLst>
                <a:gd name="T0" fmla="*/ 75 w 75"/>
                <a:gd name="T1" fmla="*/ 0 h 38"/>
                <a:gd name="T2" fmla="*/ 70 w 75"/>
                <a:gd name="T3" fmla="*/ 6 h 38"/>
                <a:gd name="T4" fmla="*/ 64 w 75"/>
                <a:gd name="T5" fmla="*/ 11 h 38"/>
                <a:gd name="T6" fmla="*/ 56 w 75"/>
                <a:gd name="T7" fmla="*/ 17 h 38"/>
                <a:gd name="T8" fmla="*/ 45 w 75"/>
                <a:gd name="T9" fmla="*/ 23 h 38"/>
                <a:gd name="T10" fmla="*/ 35 w 75"/>
                <a:gd name="T11" fmla="*/ 27 h 38"/>
                <a:gd name="T12" fmla="*/ 29 w 75"/>
                <a:gd name="T13" fmla="*/ 28 h 38"/>
                <a:gd name="T14" fmla="*/ 25 w 75"/>
                <a:gd name="T15" fmla="*/ 28 h 38"/>
                <a:gd name="T16" fmla="*/ 19 w 75"/>
                <a:gd name="T17" fmla="*/ 28 h 38"/>
                <a:gd name="T18" fmla="*/ 13 w 75"/>
                <a:gd name="T19" fmla="*/ 26 h 38"/>
                <a:gd name="T20" fmla="*/ 0 w 75"/>
                <a:gd name="T21" fmla="*/ 19 h 38"/>
                <a:gd name="T22" fmla="*/ 2 w 75"/>
                <a:gd name="T23" fmla="*/ 22 h 38"/>
                <a:gd name="T24" fmla="*/ 8 w 75"/>
                <a:gd name="T25" fmla="*/ 28 h 38"/>
                <a:gd name="T26" fmla="*/ 12 w 75"/>
                <a:gd name="T27" fmla="*/ 31 h 38"/>
                <a:gd name="T28" fmla="*/ 17 w 75"/>
                <a:gd name="T29" fmla="*/ 34 h 38"/>
                <a:gd name="T30" fmla="*/ 23 w 75"/>
                <a:gd name="T31" fmla="*/ 36 h 38"/>
                <a:gd name="T32" fmla="*/ 29 w 75"/>
                <a:gd name="T33" fmla="*/ 38 h 38"/>
                <a:gd name="T34" fmla="*/ 35 w 75"/>
                <a:gd name="T35" fmla="*/ 38 h 38"/>
                <a:gd name="T36" fmla="*/ 41 w 75"/>
                <a:gd name="T37" fmla="*/ 35 h 38"/>
                <a:gd name="T38" fmla="*/ 47 w 75"/>
                <a:gd name="T39" fmla="*/ 32 h 38"/>
                <a:gd name="T40" fmla="*/ 53 w 75"/>
                <a:gd name="T41" fmla="*/ 27 h 38"/>
                <a:gd name="T42" fmla="*/ 60 w 75"/>
                <a:gd name="T43" fmla="*/ 20 h 38"/>
                <a:gd name="T44" fmla="*/ 68 w 75"/>
                <a:gd name="T45" fmla="*/ 11 h 38"/>
                <a:gd name="T46" fmla="*/ 75 w 75"/>
                <a:gd name="T47" fmla="*/ 0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5" h="38">
                  <a:moveTo>
                    <a:pt x="75" y="0"/>
                  </a:moveTo>
                  <a:lnTo>
                    <a:pt x="70" y="6"/>
                  </a:lnTo>
                  <a:lnTo>
                    <a:pt x="64" y="11"/>
                  </a:lnTo>
                  <a:lnTo>
                    <a:pt x="56" y="17"/>
                  </a:lnTo>
                  <a:lnTo>
                    <a:pt x="45" y="23"/>
                  </a:lnTo>
                  <a:lnTo>
                    <a:pt x="35" y="27"/>
                  </a:lnTo>
                  <a:lnTo>
                    <a:pt x="29" y="28"/>
                  </a:lnTo>
                  <a:lnTo>
                    <a:pt x="25" y="28"/>
                  </a:lnTo>
                  <a:lnTo>
                    <a:pt x="19" y="28"/>
                  </a:lnTo>
                  <a:lnTo>
                    <a:pt x="13" y="26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8" y="28"/>
                  </a:lnTo>
                  <a:lnTo>
                    <a:pt x="12" y="31"/>
                  </a:lnTo>
                  <a:lnTo>
                    <a:pt x="17" y="34"/>
                  </a:lnTo>
                  <a:lnTo>
                    <a:pt x="23" y="36"/>
                  </a:lnTo>
                  <a:lnTo>
                    <a:pt x="29" y="38"/>
                  </a:lnTo>
                  <a:lnTo>
                    <a:pt x="35" y="38"/>
                  </a:lnTo>
                  <a:lnTo>
                    <a:pt x="41" y="35"/>
                  </a:lnTo>
                  <a:lnTo>
                    <a:pt x="47" y="32"/>
                  </a:lnTo>
                  <a:lnTo>
                    <a:pt x="53" y="27"/>
                  </a:lnTo>
                  <a:lnTo>
                    <a:pt x="60" y="20"/>
                  </a:lnTo>
                  <a:lnTo>
                    <a:pt x="68" y="1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8" name="Freeform 764"/>
            <p:cNvSpPr>
              <a:spLocks/>
            </p:cNvSpPr>
            <p:nvPr/>
          </p:nvSpPr>
          <p:spPr bwMode="auto">
            <a:xfrm>
              <a:off x="4444" y="1025"/>
              <a:ext cx="130" cy="220"/>
            </a:xfrm>
            <a:custGeom>
              <a:avLst/>
              <a:gdLst>
                <a:gd name="T0" fmla="*/ 49 w 130"/>
                <a:gd name="T1" fmla="*/ 209 h 220"/>
                <a:gd name="T2" fmla="*/ 19 w 130"/>
                <a:gd name="T3" fmla="*/ 161 h 220"/>
                <a:gd name="T4" fmla="*/ 11 w 130"/>
                <a:gd name="T5" fmla="*/ 144 h 220"/>
                <a:gd name="T6" fmla="*/ 17 w 130"/>
                <a:gd name="T7" fmla="*/ 129 h 220"/>
                <a:gd name="T8" fmla="*/ 34 w 130"/>
                <a:gd name="T9" fmla="*/ 67 h 220"/>
                <a:gd name="T10" fmla="*/ 56 w 130"/>
                <a:gd name="T11" fmla="*/ 29 h 220"/>
                <a:gd name="T12" fmla="*/ 78 w 130"/>
                <a:gd name="T13" fmla="*/ 17 h 220"/>
                <a:gd name="T14" fmla="*/ 97 w 130"/>
                <a:gd name="T15" fmla="*/ 10 h 220"/>
                <a:gd name="T16" fmla="*/ 110 w 130"/>
                <a:gd name="T17" fmla="*/ 10 h 220"/>
                <a:gd name="T18" fmla="*/ 119 w 130"/>
                <a:gd name="T19" fmla="*/ 15 h 220"/>
                <a:gd name="T20" fmla="*/ 125 w 130"/>
                <a:gd name="T21" fmla="*/ 27 h 220"/>
                <a:gd name="T22" fmla="*/ 128 w 130"/>
                <a:gd name="T23" fmla="*/ 37 h 220"/>
                <a:gd name="T24" fmla="*/ 129 w 130"/>
                <a:gd name="T25" fmla="*/ 28 h 220"/>
                <a:gd name="T26" fmla="*/ 129 w 130"/>
                <a:gd name="T27" fmla="*/ 17 h 220"/>
                <a:gd name="T28" fmla="*/ 123 w 130"/>
                <a:gd name="T29" fmla="*/ 8 h 220"/>
                <a:gd name="T30" fmla="*/ 117 w 130"/>
                <a:gd name="T31" fmla="*/ 5 h 220"/>
                <a:gd name="T32" fmla="*/ 110 w 130"/>
                <a:gd name="T33" fmla="*/ 1 h 220"/>
                <a:gd name="T34" fmla="*/ 96 w 130"/>
                <a:gd name="T35" fmla="*/ 0 h 220"/>
                <a:gd name="T36" fmla="*/ 74 w 130"/>
                <a:gd name="T37" fmla="*/ 8 h 220"/>
                <a:gd name="T38" fmla="*/ 59 w 130"/>
                <a:gd name="T39" fmla="*/ 17 h 220"/>
                <a:gd name="T40" fmla="*/ 56 w 130"/>
                <a:gd name="T41" fmla="*/ 18 h 220"/>
                <a:gd name="T42" fmla="*/ 50 w 130"/>
                <a:gd name="T43" fmla="*/ 26 h 220"/>
                <a:gd name="T44" fmla="*/ 42 w 130"/>
                <a:gd name="T45" fmla="*/ 45 h 220"/>
                <a:gd name="T46" fmla="*/ 19 w 130"/>
                <a:gd name="T47" fmla="*/ 81 h 220"/>
                <a:gd name="T48" fmla="*/ 16 w 130"/>
                <a:gd name="T49" fmla="*/ 102 h 220"/>
                <a:gd name="T50" fmla="*/ 11 w 130"/>
                <a:gd name="T51" fmla="*/ 120 h 220"/>
                <a:gd name="T52" fmla="*/ 3 w 130"/>
                <a:gd name="T53" fmla="*/ 136 h 220"/>
                <a:gd name="T54" fmla="*/ 0 w 130"/>
                <a:gd name="T55" fmla="*/ 145 h 220"/>
                <a:gd name="T56" fmla="*/ 1 w 130"/>
                <a:gd name="T57" fmla="*/ 155 h 220"/>
                <a:gd name="T58" fmla="*/ 12 w 130"/>
                <a:gd name="T59" fmla="*/ 176 h 220"/>
                <a:gd name="T60" fmla="*/ 35 w 130"/>
                <a:gd name="T61" fmla="*/ 202 h 220"/>
                <a:gd name="T62" fmla="*/ 52 w 130"/>
                <a:gd name="T63" fmla="*/ 218 h 220"/>
                <a:gd name="T64" fmla="*/ 56 w 130"/>
                <a:gd name="T65" fmla="*/ 218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0" h="220">
                  <a:moveTo>
                    <a:pt x="56" y="218"/>
                  </a:moveTo>
                  <a:lnTo>
                    <a:pt x="49" y="209"/>
                  </a:lnTo>
                  <a:lnTo>
                    <a:pt x="27" y="176"/>
                  </a:lnTo>
                  <a:lnTo>
                    <a:pt x="19" y="161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1" y="141"/>
                  </a:lnTo>
                  <a:lnTo>
                    <a:pt x="17" y="129"/>
                  </a:lnTo>
                  <a:lnTo>
                    <a:pt x="25" y="108"/>
                  </a:lnTo>
                  <a:lnTo>
                    <a:pt x="34" y="67"/>
                  </a:lnTo>
                  <a:lnTo>
                    <a:pt x="43" y="52"/>
                  </a:lnTo>
                  <a:lnTo>
                    <a:pt x="56" y="29"/>
                  </a:lnTo>
                  <a:lnTo>
                    <a:pt x="67" y="23"/>
                  </a:lnTo>
                  <a:lnTo>
                    <a:pt x="78" y="17"/>
                  </a:lnTo>
                  <a:lnTo>
                    <a:pt x="91" y="11"/>
                  </a:lnTo>
                  <a:lnTo>
                    <a:pt x="97" y="10"/>
                  </a:lnTo>
                  <a:lnTo>
                    <a:pt x="104" y="9"/>
                  </a:lnTo>
                  <a:lnTo>
                    <a:pt x="110" y="10"/>
                  </a:lnTo>
                  <a:lnTo>
                    <a:pt x="114" y="11"/>
                  </a:lnTo>
                  <a:lnTo>
                    <a:pt x="119" y="15"/>
                  </a:lnTo>
                  <a:lnTo>
                    <a:pt x="122" y="20"/>
                  </a:lnTo>
                  <a:lnTo>
                    <a:pt x="125" y="27"/>
                  </a:lnTo>
                  <a:lnTo>
                    <a:pt x="125" y="36"/>
                  </a:lnTo>
                  <a:lnTo>
                    <a:pt x="128" y="37"/>
                  </a:lnTo>
                  <a:lnTo>
                    <a:pt x="129" y="33"/>
                  </a:lnTo>
                  <a:lnTo>
                    <a:pt x="129" y="28"/>
                  </a:lnTo>
                  <a:lnTo>
                    <a:pt x="130" y="23"/>
                  </a:lnTo>
                  <a:lnTo>
                    <a:pt x="129" y="17"/>
                  </a:lnTo>
                  <a:lnTo>
                    <a:pt x="127" y="12"/>
                  </a:lnTo>
                  <a:lnTo>
                    <a:pt x="123" y="8"/>
                  </a:lnTo>
                  <a:lnTo>
                    <a:pt x="120" y="7"/>
                  </a:lnTo>
                  <a:lnTo>
                    <a:pt x="117" y="5"/>
                  </a:lnTo>
                  <a:lnTo>
                    <a:pt x="113" y="3"/>
                  </a:lnTo>
                  <a:lnTo>
                    <a:pt x="110" y="1"/>
                  </a:lnTo>
                  <a:lnTo>
                    <a:pt x="104" y="0"/>
                  </a:lnTo>
                  <a:lnTo>
                    <a:pt x="96" y="0"/>
                  </a:lnTo>
                  <a:lnTo>
                    <a:pt x="86" y="2"/>
                  </a:lnTo>
                  <a:lnTo>
                    <a:pt x="74" y="8"/>
                  </a:lnTo>
                  <a:lnTo>
                    <a:pt x="60" y="17"/>
                  </a:lnTo>
                  <a:lnTo>
                    <a:pt x="59" y="17"/>
                  </a:lnTo>
                  <a:lnTo>
                    <a:pt x="58" y="17"/>
                  </a:lnTo>
                  <a:lnTo>
                    <a:pt x="56" y="18"/>
                  </a:lnTo>
                  <a:lnTo>
                    <a:pt x="54" y="21"/>
                  </a:lnTo>
                  <a:lnTo>
                    <a:pt x="50" y="26"/>
                  </a:lnTo>
                  <a:lnTo>
                    <a:pt x="47" y="34"/>
                  </a:lnTo>
                  <a:lnTo>
                    <a:pt x="42" y="45"/>
                  </a:lnTo>
                  <a:lnTo>
                    <a:pt x="36" y="53"/>
                  </a:lnTo>
                  <a:lnTo>
                    <a:pt x="19" y="81"/>
                  </a:lnTo>
                  <a:lnTo>
                    <a:pt x="18" y="87"/>
                  </a:lnTo>
                  <a:lnTo>
                    <a:pt x="16" y="102"/>
                  </a:lnTo>
                  <a:lnTo>
                    <a:pt x="13" y="111"/>
                  </a:lnTo>
                  <a:lnTo>
                    <a:pt x="11" y="120"/>
                  </a:lnTo>
                  <a:lnTo>
                    <a:pt x="7" y="128"/>
                  </a:lnTo>
                  <a:lnTo>
                    <a:pt x="3" y="136"/>
                  </a:lnTo>
                  <a:lnTo>
                    <a:pt x="1" y="142"/>
                  </a:lnTo>
                  <a:lnTo>
                    <a:pt x="0" y="145"/>
                  </a:lnTo>
                  <a:lnTo>
                    <a:pt x="0" y="150"/>
                  </a:lnTo>
                  <a:lnTo>
                    <a:pt x="1" y="155"/>
                  </a:lnTo>
                  <a:lnTo>
                    <a:pt x="4" y="162"/>
                  </a:lnTo>
                  <a:lnTo>
                    <a:pt x="12" y="176"/>
                  </a:lnTo>
                  <a:lnTo>
                    <a:pt x="24" y="190"/>
                  </a:lnTo>
                  <a:lnTo>
                    <a:pt x="35" y="202"/>
                  </a:lnTo>
                  <a:lnTo>
                    <a:pt x="45" y="213"/>
                  </a:lnTo>
                  <a:lnTo>
                    <a:pt x="52" y="218"/>
                  </a:lnTo>
                  <a:lnTo>
                    <a:pt x="55" y="220"/>
                  </a:lnTo>
                  <a:lnTo>
                    <a:pt x="56" y="2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9" name="Freeform 765"/>
            <p:cNvSpPr>
              <a:spLocks/>
            </p:cNvSpPr>
            <p:nvPr/>
          </p:nvSpPr>
          <p:spPr bwMode="auto">
            <a:xfrm>
              <a:off x="4566" y="1096"/>
              <a:ext cx="27" cy="91"/>
            </a:xfrm>
            <a:custGeom>
              <a:avLst/>
              <a:gdLst>
                <a:gd name="T0" fmla="*/ 7 w 27"/>
                <a:gd name="T1" fmla="*/ 0 h 91"/>
                <a:gd name="T2" fmla="*/ 0 w 27"/>
                <a:gd name="T3" fmla="*/ 0 h 91"/>
                <a:gd name="T4" fmla="*/ 5 w 27"/>
                <a:gd name="T5" fmla="*/ 8 h 91"/>
                <a:gd name="T6" fmla="*/ 8 w 27"/>
                <a:gd name="T7" fmla="*/ 17 h 91"/>
                <a:gd name="T8" fmla="*/ 12 w 27"/>
                <a:gd name="T9" fmla="*/ 28 h 91"/>
                <a:gd name="T10" fmla="*/ 15 w 27"/>
                <a:gd name="T11" fmla="*/ 42 h 91"/>
                <a:gd name="T12" fmla="*/ 16 w 27"/>
                <a:gd name="T13" fmla="*/ 57 h 91"/>
                <a:gd name="T14" fmla="*/ 16 w 27"/>
                <a:gd name="T15" fmla="*/ 65 h 91"/>
                <a:gd name="T16" fmla="*/ 15 w 27"/>
                <a:gd name="T17" fmla="*/ 74 h 91"/>
                <a:gd name="T18" fmla="*/ 14 w 27"/>
                <a:gd name="T19" fmla="*/ 82 h 91"/>
                <a:gd name="T20" fmla="*/ 12 w 27"/>
                <a:gd name="T21" fmla="*/ 91 h 91"/>
                <a:gd name="T22" fmla="*/ 13 w 27"/>
                <a:gd name="T23" fmla="*/ 91 h 91"/>
                <a:gd name="T24" fmla="*/ 15 w 27"/>
                <a:gd name="T25" fmla="*/ 89 h 91"/>
                <a:gd name="T26" fmla="*/ 17 w 27"/>
                <a:gd name="T27" fmla="*/ 87 h 91"/>
                <a:gd name="T28" fmla="*/ 19 w 27"/>
                <a:gd name="T29" fmla="*/ 82 h 91"/>
                <a:gd name="T30" fmla="*/ 21 w 27"/>
                <a:gd name="T31" fmla="*/ 76 h 91"/>
                <a:gd name="T32" fmla="*/ 22 w 27"/>
                <a:gd name="T33" fmla="*/ 68 h 91"/>
                <a:gd name="T34" fmla="*/ 22 w 27"/>
                <a:gd name="T35" fmla="*/ 66 h 91"/>
                <a:gd name="T36" fmla="*/ 21 w 27"/>
                <a:gd name="T37" fmla="*/ 58 h 91"/>
                <a:gd name="T38" fmla="*/ 21 w 27"/>
                <a:gd name="T39" fmla="*/ 49 h 91"/>
                <a:gd name="T40" fmla="*/ 22 w 27"/>
                <a:gd name="T41" fmla="*/ 44 h 91"/>
                <a:gd name="T42" fmla="*/ 24 w 27"/>
                <a:gd name="T43" fmla="*/ 41 h 91"/>
                <a:gd name="T44" fmla="*/ 27 w 27"/>
                <a:gd name="T45" fmla="*/ 37 h 91"/>
                <a:gd name="T46" fmla="*/ 27 w 27"/>
                <a:gd name="T47" fmla="*/ 34 h 91"/>
                <a:gd name="T48" fmla="*/ 25 w 27"/>
                <a:gd name="T49" fmla="*/ 31 h 91"/>
                <a:gd name="T50" fmla="*/ 7 w 27"/>
                <a:gd name="T51" fmla="*/ 0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7" h="91">
                  <a:moveTo>
                    <a:pt x="7" y="0"/>
                  </a:moveTo>
                  <a:lnTo>
                    <a:pt x="0" y="0"/>
                  </a:lnTo>
                  <a:lnTo>
                    <a:pt x="5" y="8"/>
                  </a:lnTo>
                  <a:lnTo>
                    <a:pt x="8" y="17"/>
                  </a:lnTo>
                  <a:lnTo>
                    <a:pt x="12" y="28"/>
                  </a:lnTo>
                  <a:lnTo>
                    <a:pt x="15" y="42"/>
                  </a:lnTo>
                  <a:lnTo>
                    <a:pt x="16" y="57"/>
                  </a:lnTo>
                  <a:lnTo>
                    <a:pt x="16" y="65"/>
                  </a:lnTo>
                  <a:lnTo>
                    <a:pt x="15" y="74"/>
                  </a:lnTo>
                  <a:lnTo>
                    <a:pt x="14" y="82"/>
                  </a:lnTo>
                  <a:lnTo>
                    <a:pt x="12" y="91"/>
                  </a:lnTo>
                  <a:lnTo>
                    <a:pt x="13" y="91"/>
                  </a:lnTo>
                  <a:lnTo>
                    <a:pt x="15" y="89"/>
                  </a:lnTo>
                  <a:lnTo>
                    <a:pt x="17" y="87"/>
                  </a:lnTo>
                  <a:lnTo>
                    <a:pt x="19" y="82"/>
                  </a:lnTo>
                  <a:lnTo>
                    <a:pt x="21" y="76"/>
                  </a:lnTo>
                  <a:lnTo>
                    <a:pt x="22" y="68"/>
                  </a:lnTo>
                  <a:lnTo>
                    <a:pt x="22" y="66"/>
                  </a:lnTo>
                  <a:lnTo>
                    <a:pt x="21" y="58"/>
                  </a:lnTo>
                  <a:lnTo>
                    <a:pt x="21" y="49"/>
                  </a:lnTo>
                  <a:lnTo>
                    <a:pt x="22" y="44"/>
                  </a:lnTo>
                  <a:lnTo>
                    <a:pt x="24" y="41"/>
                  </a:lnTo>
                  <a:lnTo>
                    <a:pt x="27" y="37"/>
                  </a:lnTo>
                  <a:lnTo>
                    <a:pt x="27" y="34"/>
                  </a:lnTo>
                  <a:lnTo>
                    <a:pt x="25" y="3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0" name="Freeform 766"/>
            <p:cNvSpPr>
              <a:spLocks/>
            </p:cNvSpPr>
            <p:nvPr/>
          </p:nvSpPr>
          <p:spPr bwMode="auto">
            <a:xfrm>
              <a:off x="4525" y="1109"/>
              <a:ext cx="26" cy="12"/>
            </a:xfrm>
            <a:custGeom>
              <a:avLst/>
              <a:gdLst>
                <a:gd name="T0" fmla="*/ 0 w 26"/>
                <a:gd name="T1" fmla="*/ 6 h 12"/>
                <a:gd name="T2" fmla="*/ 6 w 26"/>
                <a:gd name="T3" fmla="*/ 4 h 12"/>
                <a:gd name="T4" fmla="*/ 11 w 26"/>
                <a:gd name="T5" fmla="*/ 3 h 12"/>
                <a:gd name="T6" fmla="*/ 16 w 26"/>
                <a:gd name="T7" fmla="*/ 4 h 12"/>
                <a:gd name="T8" fmla="*/ 19 w 26"/>
                <a:gd name="T9" fmla="*/ 5 h 12"/>
                <a:gd name="T10" fmla="*/ 24 w 26"/>
                <a:gd name="T11" fmla="*/ 10 h 12"/>
                <a:gd name="T12" fmla="*/ 26 w 26"/>
                <a:gd name="T13" fmla="*/ 12 h 12"/>
                <a:gd name="T14" fmla="*/ 23 w 26"/>
                <a:gd name="T15" fmla="*/ 5 h 12"/>
                <a:gd name="T16" fmla="*/ 18 w 26"/>
                <a:gd name="T17" fmla="*/ 2 h 12"/>
                <a:gd name="T18" fmla="*/ 14 w 26"/>
                <a:gd name="T19" fmla="*/ 0 h 12"/>
                <a:gd name="T20" fmla="*/ 9 w 26"/>
                <a:gd name="T21" fmla="*/ 0 h 12"/>
                <a:gd name="T22" fmla="*/ 6 w 26"/>
                <a:gd name="T23" fmla="*/ 2 h 12"/>
                <a:gd name="T24" fmla="*/ 3 w 26"/>
                <a:gd name="T25" fmla="*/ 4 h 12"/>
                <a:gd name="T26" fmla="*/ 0 w 26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2">
                  <a:moveTo>
                    <a:pt x="0" y="6"/>
                  </a:moveTo>
                  <a:lnTo>
                    <a:pt x="6" y="4"/>
                  </a:lnTo>
                  <a:lnTo>
                    <a:pt x="11" y="3"/>
                  </a:lnTo>
                  <a:lnTo>
                    <a:pt x="16" y="4"/>
                  </a:lnTo>
                  <a:lnTo>
                    <a:pt x="19" y="5"/>
                  </a:lnTo>
                  <a:lnTo>
                    <a:pt x="24" y="10"/>
                  </a:lnTo>
                  <a:lnTo>
                    <a:pt x="26" y="12"/>
                  </a:lnTo>
                  <a:lnTo>
                    <a:pt x="23" y="5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1" name="Freeform 767"/>
            <p:cNvSpPr>
              <a:spLocks/>
            </p:cNvSpPr>
            <p:nvPr/>
          </p:nvSpPr>
          <p:spPr bwMode="auto">
            <a:xfrm>
              <a:off x="4478" y="1098"/>
              <a:ext cx="53" cy="113"/>
            </a:xfrm>
            <a:custGeom>
              <a:avLst/>
              <a:gdLst>
                <a:gd name="T0" fmla="*/ 30 w 53"/>
                <a:gd name="T1" fmla="*/ 110 h 113"/>
                <a:gd name="T2" fmla="*/ 21 w 53"/>
                <a:gd name="T3" fmla="*/ 102 h 113"/>
                <a:gd name="T4" fmla="*/ 14 w 53"/>
                <a:gd name="T5" fmla="*/ 93 h 113"/>
                <a:gd name="T6" fmla="*/ 9 w 53"/>
                <a:gd name="T7" fmla="*/ 84 h 113"/>
                <a:gd name="T8" fmla="*/ 7 w 53"/>
                <a:gd name="T9" fmla="*/ 73 h 113"/>
                <a:gd name="T10" fmla="*/ 6 w 53"/>
                <a:gd name="T11" fmla="*/ 63 h 113"/>
                <a:gd name="T12" fmla="*/ 7 w 53"/>
                <a:gd name="T13" fmla="*/ 52 h 113"/>
                <a:gd name="T14" fmla="*/ 8 w 53"/>
                <a:gd name="T15" fmla="*/ 42 h 113"/>
                <a:gd name="T16" fmla="*/ 10 w 53"/>
                <a:gd name="T17" fmla="*/ 32 h 113"/>
                <a:gd name="T18" fmla="*/ 10 w 53"/>
                <a:gd name="T19" fmla="*/ 46 h 113"/>
                <a:gd name="T20" fmla="*/ 10 w 53"/>
                <a:gd name="T21" fmla="*/ 52 h 113"/>
                <a:gd name="T22" fmla="*/ 18 w 53"/>
                <a:gd name="T23" fmla="*/ 38 h 113"/>
                <a:gd name="T24" fmla="*/ 25 w 53"/>
                <a:gd name="T25" fmla="*/ 31 h 113"/>
                <a:gd name="T26" fmla="*/ 30 w 53"/>
                <a:gd name="T27" fmla="*/ 29 h 113"/>
                <a:gd name="T28" fmla="*/ 31 w 53"/>
                <a:gd name="T29" fmla="*/ 29 h 113"/>
                <a:gd name="T30" fmla="*/ 36 w 53"/>
                <a:gd name="T31" fmla="*/ 29 h 113"/>
                <a:gd name="T32" fmla="*/ 39 w 53"/>
                <a:gd name="T33" fmla="*/ 27 h 113"/>
                <a:gd name="T34" fmla="*/ 41 w 53"/>
                <a:gd name="T35" fmla="*/ 25 h 113"/>
                <a:gd name="T36" fmla="*/ 42 w 53"/>
                <a:gd name="T37" fmla="*/ 22 h 113"/>
                <a:gd name="T38" fmla="*/ 45 w 53"/>
                <a:gd name="T39" fmla="*/ 16 h 113"/>
                <a:gd name="T40" fmla="*/ 45 w 53"/>
                <a:gd name="T41" fmla="*/ 13 h 113"/>
                <a:gd name="T42" fmla="*/ 53 w 53"/>
                <a:gd name="T43" fmla="*/ 9 h 113"/>
                <a:gd name="T44" fmla="*/ 49 w 53"/>
                <a:gd name="T45" fmla="*/ 6 h 113"/>
                <a:gd name="T46" fmla="*/ 45 w 53"/>
                <a:gd name="T47" fmla="*/ 3 h 113"/>
                <a:gd name="T48" fmla="*/ 39 w 53"/>
                <a:gd name="T49" fmla="*/ 0 h 113"/>
                <a:gd name="T50" fmla="*/ 20 w 53"/>
                <a:gd name="T51" fmla="*/ 6 h 113"/>
                <a:gd name="T52" fmla="*/ 14 w 53"/>
                <a:gd name="T53" fmla="*/ 9 h 113"/>
                <a:gd name="T54" fmla="*/ 8 w 53"/>
                <a:gd name="T55" fmla="*/ 21 h 113"/>
                <a:gd name="T56" fmla="*/ 5 w 53"/>
                <a:gd name="T57" fmla="*/ 31 h 113"/>
                <a:gd name="T58" fmla="*/ 2 w 53"/>
                <a:gd name="T59" fmla="*/ 41 h 113"/>
                <a:gd name="T60" fmla="*/ 1 w 53"/>
                <a:gd name="T61" fmla="*/ 50 h 113"/>
                <a:gd name="T62" fmla="*/ 0 w 53"/>
                <a:gd name="T63" fmla="*/ 60 h 113"/>
                <a:gd name="T64" fmla="*/ 0 w 53"/>
                <a:gd name="T65" fmla="*/ 68 h 113"/>
                <a:gd name="T66" fmla="*/ 2 w 53"/>
                <a:gd name="T67" fmla="*/ 81 h 113"/>
                <a:gd name="T68" fmla="*/ 6 w 53"/>
                <a:gd name="T69" fmla="*/ 93 h 113"/>
                <a:gd name="T70" fmla="*/ 10 w 53"/>
                <a:gd name="T71" fmla="*/ 101 h 113"/>
                <a:gd name="T72" fmla="*/ 15 w 53"/>
                <a:gd name="T73" fmla="*/ 108 h 113"/>
                <a:gd name="T74" fmla="*/ 17 w 53"/>
                <a:gd name="T75" fmla="*/ 111 h 113"/>
                <a:gd name="T76" fmla="*/ 21 w 53"/>
                <a:gd name="T77" fmla="*/ 112 h 113"/>
                <a:gd name="T78" fmla="*/ 23 w 53"/>
                <a:gd name="T79" fmla="*/ 113 h 113"/>
                <a:gd name="T80" fmla="*/ 25 w 53"/>
                <a:gd name="T81" fmla="*/ 112 h 113"/>
                <a:gd name="T82" fmla="*/ 29 w 53"/>
                <a:gd name="T83" fmla="*/ 111 h 113"/>
                <a:gd name="T84" fmla="*/ 30 w 53"/>
                <a:gd name="T85" fmla="*/ 110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3">
                  <a:moveTo>
                    <a:pt x="30" y="110"/>
                  </a:moveTo>
                  <a:lnTo>
                    <a:pt x="21" y="102"/>
                  </a:lnTo>
                  <a:lnTo>
                    <a:pt x="14" y="93"/>
                  </a:lnTo>
                  <a:lnTo>
                    <a:pt x="9" y="84"/>
                  </a:lnTo>
                  <a:lnTo>
                    <a:pt x="7" y="73"/>
                  </a:lnTo>
                  <a:lnTo>
                    <a:pt x="6" y="63"/>
                  </a:lnTo>
                  <a:lnTo>
                    <a:pt x="7" y="52"/>
                  </a:lnTo>
                  <a:lnTo>
                    <a:pt x="8" y="42"/>
                  </a:lnTo>
                  <a:lnTo>
                    <a:pt x="10" y="32"/>
                  </a:lnTo>
                  <a:lnTo>
                    <a:pt x="10" y="46"/>
                  </a:lnTo>
                  <a:lnTo>
                    <a:pt x="10" y="52"/>
                  </a:lnTo>
                  <a:lnTo>
                    <a:pt x="18" y="38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31" y="29"/>
                  </a:lnTo>
                  <a:lnTo>
                    <a:pt x="36" y="29"/>
                  </a:lnTo>
                  <a:lnTo>
                    <a:pt x="39" y="27"/>
                  </a:lnTo>
                  <a:lnTo>
                    <a:pt x="41" y="25"/>
                  </a:lnTo>
                  <a:lnTo>
                    <a:pt x="42" y="22"/>
                  </a:lnTo>
                  <a:lnTo>
                    <a:pt x="45" y="16"/>
                  </a:lnTo>
                  <a:lnTo>
                    <a:pt x="45" y="13"/>
                  </a:lnTo>
                  <a:lnTo>
                    <a:pt x="53" y="9"/>
                  </a:lnTo>
                  <a:lnTo>
                    <a:pt x="49" y="6"/>
                  </a:lnTo>
                  <a:lnTo>
                    <a:pt x="45" y="3"/>
                  </a:lnTo>
                  <a:lnTo>
                    <a:pt x="39" y="0"/>
                  </a:lnTo>
                  <a:lnTo>
                    <a:pt x="20" y="6"/>
                  </a:lnTo>
                  <a:lnTo>
                    <a:pt x="14" y="9"/>
                  </a:lnTo>
                  <a:lnTo>
                    <a:pt x="8" y="21"/>
                  </a:lnTo>
                  <a:lnTo>
                    <a:pt x="5" y="31"/>
                  </a:lnTo>
                  <a:lnTo>
                    <a:pt x="2" y="41"/>
                  </a:lnTo>
                  <a:lnTo>
                    <a:pt x="1" y="50"/>
                  </a:lnTo>
                  <a:lnTo>
                    <a:pt x="0" y="60"/>
                  </a:lnTo>
                  <a:lnTo>
                    <a:pt x="0" y="68"/>
                  </a:lnTo>
                  <a:lnTo>
                    <a:pt x="2" y="81"/>
                  </a:lnTo>
                  <a:lnTo>
                    <a:pt x="6" y="93"/>
                  </a:lnTo>
                  <a:lnTo>
                    <a:pt x="10" y="101"/>
                  </a:lnTo>
                  <a:lnTo>
                    <a:pt x="15" y="108"/>
                  </a:lnTo>
                  <a:lnTo>
                    <a:pt x="17" y="111"/>
                  </a:lnTo>
                  <a:lnTo>
                    <a:pt x="21" y="112"/>
                  </a:lnTo>
                  <a:lnTo>
                    <a:pt x="23" y="113"/>
                  </a:lnTo>
                  <a:lnTo>
                    <a:pt x="25" y="112"/>
                  </a:lnTo>
                  <a:lnTo>
                    <a:pt x="29" y="111"/>
                  </a:lnTo>
                  <a:lnTo>
                    <a:pt x="30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2" name="Freeform 768"/>
            <p:cNvSpPr>
              <a:spLocks/>
            </p:cNvSpPr>
            <p:nvPr/>
          </p:nvSpPr>
          <p:spPr bwMode="auto">
            <a:xfrm>
              <a:off x="4510" y="1137"/>
              <a:ext cx="40" cy="61"/>
            </a:xfrm>
            <a:custGeom>
              <a:avLst/>
              <a:gdLst>
                <a:gd name="T0" fmla="*/ 0 w 40"/>
                <a:gd name="T1" fmla="*/ 46 h 61"/>
                <a:gd name="T2" fmla="*/ 1 w 40"/>
                <a:gd name="T3" fmla="*/ 53 h 61"/>
                <a:gd name="T4" fmla="*/ 4 w 40"/>
                <a:gd name="T5" fmla="*/ 58 h 61"/>
                <a:gd name="T6" fmla="*/ 6 w 40"/>
                <a:gd name="T7" fmla="*/ 60 h 61"/>
                <a:gd name="T8" fmla="*/ 7 w 40"/>
                <a:gd name="T9" fmla="*/ 61 h 61"/>
                <a:gd name="T10" fmla="*/ 9 w 40"/>
                <a:gd name="T11" fmla="*/ 60 h 61"/>
                <a:gd name="T12" fmla="*/ 14 w 40"/>
                <a:gd name="T13" fmla="*/ 56 h 61"/>
                <a:gd name="T14" fmla="*/ 20 w 40"/>
                <a:gd name="T15" fmla="*/ 49 h 61"/>
                <a:gd name="T16" fmla="*/ 25 w 40"/>
                <a:gd name="T17" fmla="*/ 42 h 61"/>
                <a:gd name="T18" fmla="*/ 32 w 40"/>
                <a:gd name="T19" fmla="*/ 32 h 61"/>
                <a:gd name="T20" fmla="*/ 36 w 40"/>
                <a:gd name="T21" fmla="*/ 27 h 61"/>
                <a:gd name="T22" fmla="*/ 39 w 40"/>
                <a:gd name="T23" fmla="*/ 23 h 61"/>
                <a:gd name="T24" fmla="*/ 40 w 40"/>
                <a:gd name="T25" fmla="*/ 21 h 61"/>
                <a:gd name="T26" fmla="*/ 40 w 40"/>
                <a:gd name="T27" fmla="*/ 16 h 61"/>
                <a:gd name="T28" fmla="*/ 40 w 40"/>
                <a:gd name="T29" fmla="*/ 13 h 61"/>
                <a:gd name="T30" fmla="*/ 39 w 40"/>
                <a:gd name="T31" fmla="*/ 10 h 61"/>
                <a:gd name="T32" fmla="*/ 38 w 40"/>
                <a:gd name="T33" fmla="*/ 6 h 61"/>
                <a:gd name="T34" fmla="*/ 37 w 40"/>
                <a:gd name="T35" fmla="*/ 2 h 61"/>
                <a:gd name="T36" fmla="*/ 34 w 40"/>
                <a:gd name="T37" fmla="*/ 0 h 61"/>
                <a:gd name="T38" fmla="*/ 33 w 40"/>
                <a:gd name="T39" fmla="*/ 10 h 61"/>
                <a:gd name="T40" fmla="*/ 30 w 40"/>
                <a:gd name="T41" fmla="*/ 21 h 61"/>
                <a:gd name="T42" fmla="*/ 26 w 40"/>
                <a:gd name="T43" fmla="*/ 31 h 61"/>
                <a:gd name="T44" fmla="*/ 22 w 40"/>
                <a:gd name="T45" fmla="*/ 41 h 61"/>
                <a:gd name="T46" fmla="*/ 18 w 40"/>
                <a:gd name="T47" fmla="*/ 45 h 61"/>
                <a:gd name="T48" fmla="*/ 16 w 40"/>
                <a:gd name="T49" fmla="*/ 48 h 61"/>
                <a:gd name="T50" fmla="*/ 13 w 40"/>
                <a:gd name="T51" fmla="*/ 49 h 61"/>
                <a:gd name="T52" fmla="*/ 8 w 40"/>
                <a:gd name="T53" fmla="*/ 50 h 61"/>
                <a:gd name="T54" fmla="*/ 5 w 40"/>
                <a:gd name="T55" fmla="*/ 49 h 61"/>
                <a:gd name="T56" fmla="*/ 0 w 40"/>
                <a:gd name="T57" fmla="*/ 46 h 6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0" h="61">
                  <a:moveTo>
                    <a:pt x="0" y="46"/>
                  </a:moveTo>
                  <a:lnTo>
                    <a:pt x="1" y="53"/>
                  </a:lnTo>
                  <a:lnTo>
                    <a:pt x="4" y="58"/>
                  </a:lnTo>
                  <a:lnTo>
                    <a:pt x="6" y="60"/>
                  </a:lnTo>
                  <a:lnTo>
                    <a:pt x="7" y="61"/>
                  </a:lnTo>
                  <a:lnTo>
                    <a:pt x="9" y="60"/>
                  </a:lnTo>
                  <a:lnTo>
                    <a:pt x="14" y="56"/>
                  </a:lnTo>
                  <a:lnTo>
                    <a:pt x="20" y="49"/>
                  </a:lnTo>
                  <a:lnTo>
                    <a:pt x="25" y="42"/>
                  </a:lnTo>
                  <a:lnTo>
                    <a:pt x="32" y="32"/>
                  </a:lnTo>
                  <a:lnTo>
                    <a:pt x="36" y="27"/>
                  </a:lnTo>
                  <a:lnTo>
                    <a:pt x="39" y="23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40" y="13"/>
                  </a:lnTo>
                  <a:lnTo>
                    <a:pt x="39" y="10"/>
                  </a:lnTo>
                  <a:lnTo>
                    <a:pt x="38" y="6"/>
                  </a:lnTo>
                  <a:lnTo>
                    <a:pt x="37" y="2"/>
                  </a:lnTo>
                  <a:lnTo>
                    <a:pt x="34" y="0"/>
                  </a:lnTo>
                  <a:lnTo>
                    <a:pt x="33" y="10"/>
                  </a:lnTo>
                  <a:lnTo>
                    <a:pt x="30" y="21"/>
                  </a:lnTo>
                  <a:lnTo>
                    <a:pt x="26" y="31"/>
                  </a:lnTo>
                  <a:lnTo>
                    <a:pt x="22" y="41"/>
                  </a:lnTo>
                  <a:lnTo>
                    <a:pt x="18" y="45"/>
                  </a:lnTo>
                  <a:lnTo>
                    <a:pt x="16" y="48"/>
                  </a:lnTo>
                  <a:lnTo>
                    <a:pt x="13" y="49"/>
                  </a:lnTo>
                  <a:lnTo>
                    <a:pt x="8" y="50"/>
                  </a:lnTo>
                  <a:lnTo>
                    <a:pt x="5" y="49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3" name="Freeform 769"/>
            <p:cNvSpPr>
              <a:spLocks/>
            </p:cNvSpPr>
            <p:nvPr/>
          </p:nvSpPr>
          <p:spPr bwMode="auto">
            <a:xfrm>
              <a:off x="4519" y="1174"/>
              <a:ext cx="29" cy="29"/>
            </a:xfrm>
            <a:custGeom>
              <a:avLst/>
              <a:gdLst>
                <a:gd name="T0" fmla="*/ 25 w 29"/>
                <a:gd name="T1" fmla="*/ 0 h 29"/>
                <a:gd name="T2" fmla="*/ 25 w 29"/>
                <a:gd name="T3" fmla="*/ 1 h 29"/>
                <a:gd name="T4" fmla="*/ 0 w 29"/>
                <a:gd name="T5" fmla="*/ 27 h 29"/>
                <a:gd name="T6" fmla="*/ 4 w 29"/>
                <a:gd name="T7" fmla="*/ 28 h 29"/>
                <a:gd name="T8" fmla="*/ 6 w 29"/>
                <a:gd name="T9" fmla="*/ 29 h 29"/>
                <a:gd name="T10" fmla="*/ 12 w 29"/>
                <a:gd name="T11" fmla="*/ 28 h 29"/>
                <a:gd name="T12" fmla="*/ 21 w 29"/>
                <a:gd name="T13" fmla="*/ 24 h 29"/>
                <a:gd name="T14" fmla="*/ 28 w 29"/>
                <a:gd name="T15" fmla="*/ 19 h 29"/>
                <a:gd name="T16" fmla="*/ 29 w 29"/>
                <a:gd name="T17" fmla="*/ 17 h 29"/>
                <a:gd name="T18" fmla="*/ 29 w 29"/>
                <a:gd name="T19" fmla="*/ 16 h 29"/>
                <a:gd name="T20" fmla="*/ 28 w 29"/>
                <a:gd name="T21" fmla="*/ 10 h 29"/>
                <a:gd name="T22" fmla="*/ 28 w 29"/>
                <a:gd name="T23" fmla="*/ 4 h 29"/>
                <a:gd name="T24" fmla="*/ 25 w 29"/>
                <a:gd name="T25" fmla="*/ 0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29">
                  <a:moveTo>
                    <a:pt x="25" y="0"/>
                  </a:moveTo>
                  <a:lnTo>
                    <a:pt x="25" y="1"/>
                  </a:lnTo>
                  <a:lnTo>
                    <a:pt x="0" y="27"/>
                  </a:lnTo>
                  <a:lnTo>
                    <a:pt x="4" y="28"/>
                  </a:lnTo>
                  <a:lnTo>
                    <a:pt x="6" y="29"/>
                  </a:lnTo>
                  <a:lnTo>
                    <a:pt x="12" y="28"/>
                  </a:lnTo>
                  <a:lnTo>
                    <a:pt x="21" y="24"/>
                  </a:lnTo>
                  <a:lnTo>
                    <a:pt x="28" y="19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8" y="10"/>
                  </a:lnTo>
                  <a:lnTo>
                    <a:pt x="28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4" name="Freeform 770"/>
            <p:cNvSpPr>
              <a:spLocks/>
            </p:cNvSpPr>
            <p:nvPr/>
          </p:nvSpPr>
          <p:spPr bwMode="auto">
            <a:xfrm>
              <a:off x="4522" y="1119"/>
              <a:ext cx="32" cy="26"/>
            </a:xfrm>
            <a:custGeom>
              <a:avLst/>
              <a:gdLst>
                <a:gd name="T0" fmla="*/ 29 w 32"/>
                <a:gd name="T1" fmla="*/ 16 h 26"/>
                <a:gd name="T2" fmla="*/ 25 w 32"/>
                <a:gd name="T3" fmla="*/ 11 h 26"/>
                <a:gd name="T4" fmla="*/ 21 w 32"/>
                <a:gd name="T5" fmla="*/ 8 h 26"/>
                <a:gd name="T6" fmla="*/ 19 w 32"/>
                <a:gd name="T7" fmla="*/ 5 h 26"/>
                <a:gd name="T8" fmla="*/ 16 w 32"/>
                <a:gd name="T9" fmla="*/ 5 h 26"/>
                <a:gd name="T10" fmla="*/ 13 w 32"/>
                <a:gd name="T11" fmla="*/ 5 h 26"/>
                <a:gd name="T12" fmla="*/ 12 w 32"/>
                <a:gd name="T13" fmla="*/ 5 h 26"/>
                <a:gd name="T14" fmla="*/ 10 w 32"/>
                <a:gd name="T15" fmla="*/ 3 h 26"/>
                <a:gd name="T16" fmla="*/ 6 w 32"/>
                <a:gd name="T17" fmla="*/ 1 h 26"/>
                <a:gd name="T18" fmla="*/ 1 w 32"/>
                <a:gd name="T19" fmla="*/ 0 h 26"/>
                <a:gd name="T20" fmla="*/ 0 w 32"/>
                <a:gd name="T21" fmla="*/ 6 h 26"/>
                <a:gd name="T22" fmla="*/ 12 w 32"/>
                <a:gd name="T23" fmla="*/ 10 h 26"/>
                <a:gd name="T24" fmla="*/ 19 w 32"/>
                <a:gd name="T25" fmla="*/ 12 h 26"/>
                <a:gd name="T26" fmla="*/ 24 w 32"/>
                <a:gd name="T27" fmla="*/ 16 h 26"/>
                <a:gd name="T28" fmla="*/ 27 w 32"/>
                <a:gd name="T29" fmla="*/ 18 h 26"/>
                <a:gd name="T30" fmla="*/ 28 w 32"/>
                <a:gd name="T31" fmla="*/ 20 h 26"/>
                <a:gd name="T32" fmla="*/ 29 w 32"/>
                <a:gd name="T33" fmla="*/ 25 h 26"/>
                <a:gd name="T34" fmla="*/ 29 w 32"/>
                <a:gd name="T35" fmla="*/ 26 h 26"/>
                <a:gd name="T36" fmla="*/ 32 w 32"/>
                <a:gd name="T37" fmla="*/ 20 h 26"/>
                <a:gd name="T38" fmla="*/ 32 w 32"/>
                <a:gd name="T39" fmla="*/ 18 h 26"/>
                <a:gd name="T40" fmla="*/ 30 w 32"/>
                <a:gd name="T41" fmla="*/ 16 h 26"/>
                <a:gd name="T42" fmla="*/ 29 w 32"/>
                <a:gd name="T43" fmla="*/ 1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29" y="16"/>
                  </a:moveTo>
                  <a:lnTo>
                    <a:pt x="25" y="11"/>
                  </a:lnTo>
                  <a:lnTo>
                    <a:pt x="21" y="8"/>
                  </a:lnTo>
                  <a:lnTo>
                    <a:pt x="19" y="5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6"/>
                  </a:lnTo>
                  <a:lnTo>
                    <a:pt x="12" y="10"/>
                  </a:lnTo>
                  <a:lnTo>
                    <a:pt x="19" y="12"/>
                  </a:lnTo>
                  <a:lnTo>
                    <a:pt x="24" y="16"/>
                  </a:lnTo>
                  <a:lnTo>
                    <a:pt x="27" y="18"/>
                  </a:lnTo>
                  <a:lnTo>
                    <a:pt x="28" y="20"/>
                  </a:lnTo>
                  <a:lnTo>
                    <a:pt x="29" y="25"/>
                  </a:lnTo>
                  <a:lnTo>
                    <a:pt x="29" y="26"/>
                  </a:lnTo>
                  <a:lnTo>
                    <a:pt x="32" y="20"/>
                  </a:lnTo>
                  <a:lnTo>
                    <a:pt x="32" y="18"/>
                  </a:lnTo>
                  <a:lnTo>
                    <a:pt x="30" y="16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5" name="Freeform 771"/>
            <p:cNvSpPr>
              <a:spLocks/>
            </p:cNvSpPr>
            <p:nvPr/>
          </p:nvSpPr>
          <p:spPr bwMode="auto">
            <a:xfrm>
              <a:off x="4494" y="1127"/>
              <a:ext cx="36" cy="44"/>
            </a:xfrm>
            <a:custGeom>
              <a:avLst/>
              <a:gdLst>
                <a:gd name="T0" fmla="*/ 10 w 36"/>
                <a:gd name="T1" fmla="*/ 21 h 44"/>
                <a:gd name="T2" fmla="*/ 14 w 36"/>
                <a:gd name="T3" fmla="*/ 15 h 44"/>
                <a:gd name="T4" fmla="*/ 17 w 36"/>
                <a:gd name="T5" fmla="*/ 9 h 44"/>
                <a:gd name="T6" fmla="*/ 22 w 36"/>
                <a:gd name="T7" fmla="*/ 4 h 44"/>
                <a:gd name="T8" fmla="*/ 25 w 36"/>
                <a:gd name="T9" fmla="*/ 4 h 44"/>
                <a:gd name="T10" fmla="*/ 29 w 36"/>
                <a:gd name="T11" fmla="*/ 6 h 44"/>
                <a:gd name="T12" fmla="*/ 36 w 36"/>
                <a:gd name="T13" fmla="*/ 11 h 44"/>
                <a:gd name="T14" fmla="*/ 33 w 36"/>
                <a:gd name="T15" fmla="*/ 5 h 44"/>
                <a:gd name="T16" fmla="*/ 31 w 36"/>
                <a:gd name="T17" fmla="*/ 2 h 44"/>
                <a:gd name="T18" fmla="*/ 28 w 36"/>
                <a:gd name="T19" fmla="*/ 1 h 44"/>
                <a:gd name="T20" fmla="*/ 26 w 36"/>
                <a:gd name="T21" fmla="*/ 0 h 44"/>
                <a:gd name="T22" fmla="*/ 25 w 36"/>
                <a:gd name="T23" fmla="*/ 0 h 44"/>
                <a:gd name="T24" fmla="*/ 23 w 36"/>
                <a:gd name="T25" fmla="*/ 1 h 44"/>
                <a:gd name="T26" fmla="*/ 17 w 36"/>
                <a:gd name="T27" fmla="*/ 4 h 44"/>
                <a:gd name="T28" fmla="*/ 12 w 36"/>
                <a:gd name="T29" fmla="*/ 8 h 44"/>
                <a:gd name="T30" fmla="*/ 6 w 36"/>
                <a:gd name="T31" fmla="*/ 13 h 44"/>
                <a:gd name="T32" fmla="*/ 0 w 36"/>
                <a:gd name="T33" fmla="*/ 20 h 44"/>
                <a:gd name="T34" fmla="*/ 1 w 36"/>
                <a:gd name="T35" fmla="*/ 32 h 44"/>
                <a:gd name="T36" fmla="*/ 4 w 36"/>
                <a:gd name="T37" fmla="*/ 40 h 44"/>
                <a:gd name="T38" fmla="*/ 6 w 36"/>
                <a:gd name="T39" fmla="*/ 44 h 44"/>
                <a:gd name="T40" fmla="*/ 8 w 36"/>
                <a:gd name="T41" fmla="*/ 35 h 44"/>
                <a:gd name="T42" fmla="*/ 10 w 36"/>
                <a:gd name="T43" fmla="*/ 21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4">
                  <a:moveTo>
                    <a:pt x="10" y="21"/>
                  </a:moveTo>
                  <a:lnTo>
                    <a:pt x="14" y="15"/>
                  </a:lnTo>
                  <a:lnTo>
                    <a:pt x="17" y="9"/>
                  </a:lnTo>
                  <a:lnTo>
                    <a:pt x="22" y="4"/>
                  </a:lnTo>
                  <a:lnTo>
                    <a:pt x="25" y="4"/>
                  </a:lnTo>
                  <a:lnTo>
                    <a:pt x="29" y="6"/>
                  </a:lnTo>
                  <a:lnTo>
                    <a:pt x="36" y="11"/>
                  </a:lnTo>
                  <a:lnTo>
                    <a:pt x="33" y="5"/>
                  </a:lnTo>
                  <a:lnTo>
                    <a:pt x="31" y="2"/>
                  </a:lnTo>
                  <a:lnTo>
                    <a:pt x="28" y="1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17" y="4"/>
                  </a:lnTo>
                  <a:lnTo>
                    <a:pt x="12" y="8"/>
                  </a:lnTo>
                  <a:lnTo>
                    <a:pt x="6" y="13"/>
                  </a:lnTo>
                  <a:lnTo>
                    <a:pt x="0" y="20"/>
                  </a:lnTo>
                  <a:lnTo>
                    <a:pt x="1" y="32"/>
                  </a:lnTo>
                  <a:lnTo>
                    <a:pt x="4" y="40"/>
                  </a:lnTo>
                  <a:lnTo>
                    <a:pt x="6" y="44"/>
                  </a:lnTo>
                  <a:lnTo>
                    <a:pt x="8" y="35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6" name="Freeform 772"/>
            <p:cNvSpPr>
              <a:spLocks/>
            </p:cNvSpPr>
            <p:nvPr/>
          </p:nvSpPr>
          <p:spPr bwMode="auto">
            <a:xfrm>
              <a:off x="4507" y="1137"/>
              <a:ext cx="27" cy="34"/>
            </a:xfrm>
            <a:custGeom>
              <a:avLst/>
              <a:gdLst>
                <a:gd name="T0" fmla="*/ 9 w 27"/>
                <a:gd name="T1" fmla="*/ 11 h 34"/>
                <a:gd name="T2" fmla="*/ 9 w 27"/>
                <a:gd name="T3" fmla="*/ 13 h 34"/>
                <a:gd name="T4" fmla="*/ 11 w 27"/>
                <a:gd name="T5" fmla="*/ 13 h 34"/>
                <a:gd name="T6" fmla="*/ 13 w 27"/>
                <a:gd name="T7" fmla="*/ 14 h 34"/>
                <a:gd name="T8" fmla="*/ 17 w 27"/>
                <a:gd name="T9" fmla="*/ 17 h 34"/>
                <a:gd name="T10" fmla="*/ 19 w 27"/>
                <a:gd name="T11" fmla="*/ 22 h 34"/>
                <a:gd name="T12" fmla="*/ 19 w 27"/>
                <a:gd name="T13" fmla="*/ 23 h 34"/>
                <a:gd name="T14" fmla="*/ 20 w 27"/>
                <a:gd name="T15" fmla="*/ 19 h 34"/>
                <a:gd name="T16" fmla="*/ 19 w 27"/>
                <a:gd name="T17" fmla="*/ 16 h 34"/>
                <a:gd name="T18" fmla="*/ 17 w 27"/>
                <a:gd name="T19" fmla="*/ 11 h 34"/>
                <a:gd name="T20" fmla="*/ 13 w 27"/>
                <a:gd name="T21" fmla="*/ 10 h 34"/>
                <a:gd name="T22" fmla="*/ 18 w 27"/>
                <a:gd name="T23" fmla="*/ 10 h 34"/>
                <a:gd name="T24" fmla="*/ 19 w 27"/>
                <a:gd name="T25" fmla="*/ 11 h 34"/>
                <a:gd name="T26" fmla="*/ 21 w 27"/>
                <a:gd name="T27" fmla="*/ 14 h 34"/>
                <a:gd name="T28" fmla="*/ 23 w 27"/>
                <a:gd name="T29" fmla="*/ 16 h 34"/>
                <a:gd name="T30" fmla="*/ 23 w 27"/>
                <a:gd name="T31" fmla="*/ 21 h 34"/>
                <a:gd name="T32" fmla="*/ 23 w 27"/>
                <a:gd name="T33" fmla="*/ 26 h 34"/>
                <a:gd name="T34" fmla="*/ 21 w 27"/>
                <a:gd name="T35" fmla="*/ 34 h 34"/>
                <a:gd name="T36" fmla="*/ 27 w 27"/>
                <a:gd name="T37" fmla="*/ 18 h 34"/>
                <a:gd name="T38" fmla="*/ 24 w 27"/>
                <a:gd name="T39" fmla="*/ 11 h 34"/>
                <a:gd name="T40" fmla="*/ 20 w 27"/>
                <a:gd name="T41" fmla="*/ 7 h 34"/>
                <a:gd name="T42" fmla="*/ 17 w 27"/>
                <a:gd name="T43" fmla="*/ 5 h 34"/>
                <a:gd name="T44" fmla="*/ 17 w 27"/>
                <a:gd name="T45" fmla="*/ 3 h 34"/>
                <a:gd name="T46" fmla="*/ 16 w 27"/>
                <a:gd name="T47" fmla="*/ 2 h 34"/>
                <a:gd name="T48" fmla="*/ 13 w 27"/>
                <a:gd name="T49" fmla="*/ 1 h 34"/>
                <a:gd name="T50" fmla="*/ 8 w 27"/>
                <a:gd name="T51" fmla="*/ 0 h 34"/>
                <a:gd name="T52" fmla="*/ 7 w 27"/>
                <a:gd name="T53" fmla="*/ 1 h 34"/>
                <a:gd name="T54" fmla="*/ 2 w 27"/>
                <a:gd name="T55" fmla="*/ 5 h 34"/>
                <a:gd name="T56" fmla="*/ 1 w 27"/>
                <a:gd name="T57" fmla="*/ 7 h 34"/>
                <a:gd name="T58" fmla="*/ 0 w 27"/>
                <a:gd name="T59" fmla="*/ 10 h 34"/>
                <a:gd name="T60" fmla="*/ 1 w 27"/>
                <a:gd name="T61" fmla="*/ 15 h 34"/>
                <a:gd name="T62" fmla="*/ 2 w 27"/>
                <a:gd name="T63" fmla="*/ 21 h 34"/>
                <a:gd name="T64" fmla="*/ 3 w 27"/>
                <a:gd name="T65" fmla="*/ 16 h 34"/>
                <a:gd name="T66" fmla="*/ 5 w 27"/>
                <a:gd name="T67" fmla="*/ 14 h 34"/>
                <a:gd name="T68" fmla="*/ 9 w 27"/>
                <a:gd name="T69" fmla="*/ 11 h 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7" h="34">
                  <a:moveTo>
                    <a:pt x="9" y="11"/>
                  </a:moveTo>
                  <a:lnTo>
                    <a:pt x="9" y="13"/>
                  </a:lnTo>
                  <a:lnTo>
                    <a:pt x="11" y="13"/>
                  </a:lnTo>
                  <a:lnTo>
                    <a:pt x="13" y="14"/>
                  </a:lnTo>
                  <a:lnTo>
                    <a:pt x="17" y="17"/>
                  </a:lnTo>
                  <a:lnTo>
                    <a:pt x="19" y="22"/>
                  </a:lnTo>
                  <a:lnTo>
                    <a:pt x="19" y="23"/>
                  </a:lnTo>
                  <a:lnTo>
                    <a:pt x="20" y="19"/>
                  </a:lnTo>
                  <a:lnTo>
                    <a:pt x="19" y="16"/>
                  </a:lnTo>
                  <a:lnTo>
                    <a:pt x="17" y="11"/>
                  </a:lnTo>
                  <a:lnTo>
                    <a:pt x="13" y="10"/>
                  </a:lnTo>
                  <a:lnTo>
                    <a:pt x="18" y="10"/>
                  </a:lnTo>
                  <a:lnTo>
                    <a:pt x="19" y="11"/>
                  </a:lnTo>
                  <a:lnTo>
                    <a:pt x="21" y="14"/>
                  </a:lnTo>
                  <a:lnTo>
                    <a:pt x="23" y="16"/>
                  </a:lnTo>
                  <a:lnTo>
                    <a:pt x="23" y="21"/>
                  </a:lnTo>
                  <a:lnTo>
                    <a:pt x="23" y="26"/>
                  </a:lnTo>
                  <a:lnTo>
                    <a:pt x="21" y="34"/>
                  </a:lnTo>
                  <a:lnTo>
                    <a:pt x="27" y="18"/>
                  </a:lnTo>
                  <a:lnTo>
                    <a:pt x="24" y="11"/>
                  </a:lnTo>
                  <a:lnTo>
                    <a:pt x="20" y="7"/>
                  </a:lnTo>
                  <a:lnTo>
                    <a:pt x="17" y="5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3" y="1"/>
                  </a:lnTo>
                  <a:lnTo>
                    <a:pt x="8" y="0"/>
                  </a:lnTo>
                  <a:lnTo>
                    <a:pt x="7" y="1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5" y="14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7" name="Freeform 773"/>
            <p:cNvSpPr>
              <a:spLocks/>
            </p:cNvSpPr>
            <p:nvPr/>
          </p:nvSpPr>
          <p:spPr bwMode="auto">
            <a:xfrm>
              <a:off x="4501" y="1153"/>
              <a:ext cx="26" cy="27"/>
            </a:xfrm>
            <a:custGeom>
              <a:avLst/>
              <a:gdLst>
                <a:gd name="T0" fmla="*/ 9 w 26"/>
                <a:gd name="T1" fmla="*/ 27 h 27"/>
                <a:gd name="T2" fmla="*/ 10 w 26"/>
                <a:gd name="T3" fmla="*/ 27 h 27"/>
                <a:gd name="T4" fmla="*/ 14 w 26"/>
                <a:gd name="T5" fmla="*/ 27 h 27"/>
                <a:gd name="T6" fmla="*/ 19 w 26"/>
                <a:gd name="T7" fmla="*/ 25 h 27"/>
                <a:gd name="T8" fmla="*/ 26 w 26"/>
                <a:gd name="T9" fmla="*/ 19 h 27"/>
                <a:gd name="T10" fmla="*/ 26 w 26"/>
                <a:gd name="T11" fmla="*/ 18 h 27"/>
                <a:gd name="T12" fmla="*/ 25 w 26"/>
                <a:gd name="T13" fmla="*/ 16 h 27"/>
                <a:gd name="T14" fmla="*/ 24 w 26"/>
                <a:gd name="T15" fmla="*/ 16 h 27"/>
                <a:gd name="T16" fmla="*/ 23 w 26"/>
                <a:gd name="T17" fmla="*/ 16 h 27"/>
                <a:gd name="T18" fmla="*/ 21 w 26"/>
                <a:gd name="T19" fmla="*/ 16 h 27"/>
                <a:gd name="T20" fmla="*/ 18 w 26"/>
                <a:gd name="T21" fmla="*/ 18 h 27"/>
                <a:gd name="T22" fmla="*/ 17 w 26"/>
                <a:gd name="T23" fmla="*/ 17 h 27"/>
                <a:gd name="T24" fmla="*/ 13 w 26"/>
                <a:gd name="T25" fmla="*/ 15 h 27"/>
                <a:gd name="T26" fmla="*/ 8 w 26"/>
                <a:gd name="T27" fmla="*/ 10 h 27"/>
                <a:gd name="T28" fmla="*/ 7 w 26"/>
                <a:gd name="T29" fmla="*/ 7 h 27"/>
                <a:gd name="T30" fmla="*/ 6 w 26"/>
                <a:gd name="T31" fmla="*/ 5 h 27"/>
                <a:gd name="T32" fmla="*/ 5 w 26"/>
                <a:gd name="T33" fmla="*/ 0 h 27"/>
                <a:gd name="T34" fmla="*/ 0 w 26"/>
                <a:gd name="T35" fmla="*/ 19 h 27"/>
                <a:gd name="T36" fmla="*/ 0 w 26"/>
                <a:gd name="T37" fmla="*/ 22 h 27"/>
                <a:gd name="T38" fmla="*/ 3 w 26"/>
                <a:gd name="T39" fmla="*/ 23 h 27"/>
                <a:gd name="T40" fmla="*/ 6 w 26"/>
                <a:gd name="T41" fmla="*/ 25 h 27"/>
                <a:gd name="T42" fmla="*/ 9 w 26"/>
                <a:gd name="T43" fmla="*/ 27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7">
                  <a:moveTo>
                    <a:pt x="9" y="27"/>
                  </a:moveTo>
                  <a:lnTo>
                    <a:pt x="10" y="27"/>
                  </a:lnTo>
                  <a:lnTo>
                    <a:pt x="14" y="27"/>
                  </a:lnTo>
                  <a:lnTo>
                    <a:pt x="19" y="25"/>
                  </a:lnTo>
                  <a:lnTo>
                    <a:pt x="26" y="19"/>
                  </a:lnTo>
                  <a:lnTo>
                    <a:pt x="26" y="18"/>
                  </a:lnTo>
                  <a:lnTo>
                    <a:pt x="25" y="16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1" y="16"/>
                  </a:lnTo>
                  <a:lnTo>
                    <a:pt x="18" y="18"/>
                  </a:lnTo>
                  <a:lnTo>
                    <a:pt x="17" y="17"/>
                  </a:lnTo>
                  <a:lnTo>
                    <a:pt x="13" y="15"/>
                  </a:lnTo>
                  <a:lnTo>
                    <a:pt x="8" y="10"/>
                  </a:lnTo>
                  <a:lnTo>
                    <a:pt x="7" y="7"/>
                  </a:lnTo>
                  <a:lnTo>
                    <a:pt x="6" y="5"/>
                  </a:lnTo>
                  <a:lnTo>
                    <a:pt x="5" y="0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3" y="23"/>
                  </a:lnTo>
                  <a:lnTo>
                    <a:pt x="6" y="25"/>
                  </a:lnTo>
                  <a:lnTo>
                    <a:pt x="9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8" name="Freeform 774"/>
            <p:cNvSpPr>
              <a:spLocks/>
            </p:cNvSpPr>
            <p:nvPr/>
          </p:nvSpPr>
          <p:spPr bwMode="auto">
            <a:xfrm>
              <a:off x="4414" y="1045"/>
              <a:ext cx="77" cy="203"/>
            </a:xfrm>
            <a:custGeom>
              <a:avLst/>
              <a:gdLst>
                <a:gd name="T0" fmla="*/ 18 w 77"/>
                <a:gd name="T1" fmla="*/ 105 h 203"/>
                <a:gd name="T2" fmla="*/ 16 w 77"/>
                <a:gd name="T3" fmla="*/ 97 h 203"/>
                <a:gd name="T4" fmla="*/ 14 w 77"/>
                <a:gd name="T5" fmla="*/ 87 h 203"/>
                <a:gd name="T6" fmla="*/ 14 w 77"/>
                <a:gd name="T7" fmla="*/ 76 h 203"/>
                <a:gd name="T8" fmla="*/ 14 w 77"/>
                <a:gd name="T9" fmla="*/ 63 h 203"/>
                <a:gd name="T10" fmla="*/ 17 w 77"/>
                <a:gd name="T11" fmla="*/ 50 h 203"/>
                <a:gd name="T12" fmla="*/ 19 w 77"/>
                <a:gd name="T13" fmla="*/ 43 h 203"/>
                <a:gd name="T14" fmla="*/ 23 w 77"/>
                <a:gd name="T15" fmla="*/ 36 h 203"/>
                <a:gd name="T16" fmla="*/ 27 w 77"/>
                <a:gd name="T17" fmla="*/ 29 h 203"/>
                <a:gd name="T18" fmla="*/ 32 w 77"/>
                <a:gd name="T19" fmla="*/ 23 h 203"/>
                <a:gd name="T20" fmla="*/ 37 w 77"/>
                <a:gd name="T21" fmla="*/ 21 h 203"/>
                <a:gd name="T22" fmla="*/ 42 w 77"/>
                <a:gd name="T23" fmla="*/ 17 h 203"/>
                <a:gd name="T24" fmla="*/ 58 w 77"/>
                <a:gd name="T25" fmla="*/ 9 h 203"/>
                <a:gd name="T26" fmla="*/ 72 w 77"/>
                <a:gd name="T27" fmla="*/ 4 h 203"/>
                <a:gd name="T28" fmla="*/ 75 w 77"/>
                <a:gd name="T29" fmla="*/ 1 h 203"/>
                <a:gd name="T30" fmla="*/ 77 w 77"/>
                <a:gd name="T31" fmla="*/ 1 h 203"/>
                <a:gd name="T32" fmla="*/ 77 w 77"/>
                <a:gd name="T33" fmla="*/ 0 h 203"/>
                <a:gd name="T34" fmla="*/ 71 w 77"/>
                <a:gd name="T35" fmla="*/ 0 h 203"/>
                <a:gd name="T36" fmla="*/ 65 w 77"/>
                <a:gd name="T37" fmla="*/ 1 h 203"/>
                <a:gd name="T38" fmla="*/ 59 w 77"/>
                <a:gd name="T39" fmla="*/ 3 h 203"/>
                <a:gd name="T40" fmla="*/ 54 w 77"/>
                <a:gd name="T41" fmla="*/ 5 h 203"/>
                <a:gd name="T42" fmla="*/ 42 w 77"/>
                <a:gd name="T43" fmla="*/ 11 h 203"/>
                <a:gd name="T44" fmla="*/ 31 w 77"/>
                <a:gd name="T45" fmla="*/ 19 h 203"/>
                <a:gd name="T46" fmla="*/ 20 w 77"/>
                <a:gd name="T47" fmla="*/ 27 h 203"/>
                <a:gd name="T48" fmla="*/ 12 w 77"/>
                <a:gd name="T49" fmla="*/ 33 h 203"/>
                <a:gd name="T50" fmla="*/ 4 w 77"/>
                <a:gd name="T51" fmla="*/ 40 h 203"/>
                <a:gd name="T52" fmla="*/ 3 w 77"/>
                <a:gd name="T53" fmla="*/ 46 h 203"/>
                <a:gd name="T54" fmla="*/ 1 w 77"/>
                <a:gd name="T55" fmla="*/ 61 h 203"/>
                <a:gd name="T56" fmla="*/ 0 w 77"/>
                <a:gd name="T57" fmla="*/ 83 h 203"/>
                <a:gd name="T58" fmla="*/ 0 w 77"/>
                <a:gd name="T59" fmla="*/ 97 h 203"/>
                <a:gd name="T60" fmla="*/ 1 w 77"/>
                <a:gd name="T61" fmla="*/ 109 h 203"/>
                <a:gd name="T62" fmla="*/ 3 w 77"/>
                <a:gd name="T63" fmla="*/ 123 h 203"/>
                <a:gd name="T64" fmla="*/ 8 w 77"/>
                <a:gd name="T65" fmla="*/ 138 h 203"/>
                <a:gd name="T66" fmla="*/ 12 w 77"/>
                <a:gd name="T67" fmla="*/ 150 h 203"/>
                <a:gd name="T68" fmla="*/ 19 w 77"/>
                <a:gd name="T69" fmla="*/ 164 h 203"/>
                <a:gd name="T70" fmla="*/ 29 w 77"/>
                <a:gd name="T71" fmla="*/ 176 h 203"/>
                <a:gd name="T72" fmla="*/ 34 w 77"/>
                <a:gd name="T73" fmla="*/ 181 h 203"/>
                <a:gd name="T74" fmla="*/ 40 w 77"/>
                <a:gd name="T75" fmla="*/ 187 h 203"/>
                <a:gd name="T76" fmla="*/ 47 w 77"/>
                <a:gd name="T77" fmla="*/ 192 h 203"/>
                <a:gd name="T78" fmla="*/ 55 w 77"/>
                <a:gd name="T79" fmla="*/ 196 h 203"/>
                <a:gd name="T80" fmla="*/ 63 w 77"/>
                <a:gd name="T81" fmla="*/ 200 h 203"/>
                <a:gd name="T82" fmla="*/ 71 w 77"/>
                <a:gd name="T83" fmla="*/ 203 h 203"/>
                <a:gd name="T84" fmla="*/ 63 w 77"/>
                <a:gd name="T85" fmla="*/ 197 h 203"/>
                <a:gd name="T86" fmla="*/ 55 w 77"/>
                <a:gd name="T87" fmla="*/ 190 h 203"/>
                <a:gd name="T88" fmla="*/ 46 w 77"/>
                <a:gd name="T89" fmla="*/ 181 h 203"/>
                <a:gd name="T90" fmla="*/ 35 w 77"/>
                <a:gd name="T91" fmla="*/ 171 h 203"/>
                <a:gd name="T92" fmla="*/ 26 w 77"/>
                <a:gd name="T93" fmla="*/ 160 h 203"/>
                <a:gd name="T94" fmla="*/ 23 w 77"/>
                <a:gd name="T95" fmla="*/ 153 h 203"/>
                <a:gd name="T96" fmla="*/ 20 w 77"/>
                <a:gd name="T97" fmla="*/ 147 h 203"/>
                <a:gd name="T98" fmla="*/ 18 w 77"/>
                <a:gd name="T99" fmla="*/ 140 h 203"/>
                <a:gd name="T100" fmla="*/ 17 w 77"/>
                <a:gd name="T101" fmla="*/ 134 h 203"/>
                <a:gd name="T102" fmla="*/ 15 w 77"/>
                <a:gd name="T103" fmla="*/ 126 h 203"/>
                <a:gd name="T104" fmla="*/ 14 w 77"/>
                <a:gd name="T105" fmla="*/ 119 h 203"/>
                <a:gd name="T106" fmla="*/ 14 w 77"/>
                <a:gd name="T107" fmla="*/ 117 h 203"/>
                <a:gd name="T108" fmla="*/ 15 w 77"/>
                <a:gd name="T109" fmla="*/ 115 h 203"/>
                <a:gd name="T110" fmla="*/ 17 w 77"/>
                <a:gd name="T111" fmla="*/ 111 h 203"/>
                <a:gd name="T112" fmla="*/ 18 w 77"/>
                <a:gd name="T113" fmla="*/ 108 h 203"/>
                <a:gd name="T114" fmla="*/ 18 w 77"/>
                <a:gd name="T115" fmla="*/ 105 h 20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7" h="203">
                  <a:moveTo>
                    <a:pt x="18" y="105"/>
                  </a:moveTo>
                  <a:lnTo>
                    <a:pt x="16" y="97"/>
                  </a:lnTo>
                  <a:lnTo>
                    <a:pt x="14" y="87"/>
                  </a:lnTo>
                  <a:lnTo>
                    <a:pt x="14" y="76"/>
                  </a:lnTo>
                  <a:lnTo>
                    <a:pt x="14" y="63"/>
                  </a:lnTo>
                  <a:lnTo>
                    <a:pt x="17" y="50"/>
                  </a:lnTo>
                  <a:lnTo>
                    <a:pt x="19" y="43"/>
                  </a:lnTo>
                  <a:lnTo>
                    <a:pt x="23" y="36"/>
                  </a:lnTo>
                  <a:lnTo>
                    <a:pt x="27" y="29"/>
                  </a:lnTo>
                  <a:lnTo>
                    <a:pt x="32" y="23"/>
                  </a:lnTo>
                  <a:lnTo>
                    <a:pt x="37" y="21"/>
                  </a:lnTo>
                  <a:lnTo>
                    <a:pt x="42" y="17"/>
                  </a:lnTo>
                  <a:lnTo>
                    <a:pt x="58" y="9"/>
                  </a:lnTo>
                  <a:lnTo>
                    <a:pt x="72" y="4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5" y="1"/>
                  </a:lnTo>
                  <a:lnTo>
                    <a:pt x="59" y="3"/>
                  </a:lnTo>
                  <a:lnTo>
                    <a:pt x="54" y="5"/>
                  </a:lnTo>
                  <a:lnTo>
                    <a:pt x="42" y="11"/>
                  </a:lnTo>
                  <a:lnTo>
                    <a:pt x="31" y="19"/>
                  </a:lnTo>
                  <a:lnTo>
                    <a:pt x="20" y="27"/>
                  </a:lnTo>
                  <a:lnTo>
                    <a:pt x="12" y="33"/>
                  </a:lnTo>
                  <a:lnTo>
                    <a:pt x="4" y="40"/>
                  </a:lnTo>
                  <a:lnTo>
                    <a:pt x="3" y="46"/>
                  </a:lnTo>
                  <a:lnTo>
                    <a:pt x="1" y="61"/>
                  </a:lnTo>
                  <a:lnTo>
                    <a:pt x="0" y="83"/>
                  </a:lnTo>
                  <a:lnTo>
                    <a:pt x="0" y="97"/>
                  </a:lnTo>
                  <a:lnTo>
                    <a:pt x="1" y="109"/>
                  </a:lnTo>
                  <a:lnTo>
                    <a:pt x="3" y="123"/>
                  </a:lnTo>
                  <a:lnTo>
                    <a:pt x="8" y="138"/>
                  </a:lnTo>
                  <a:lnTo>
                    <a:pt x="12" y="150"/>
                  </a:lnTo>
                  <a:lnTo>
                    <a:pt x="19" y="164"/>
                  </a:lnTo>
                  <a:lnTo>
                    <a:pt x="29" y="176"/>
                  </a:lnTo>
                  <a:lnTo>
                    <a:pt x="34" y="181"/>
                  </a:lnTo>
                  <a:lnTo>
                    <a:pt x="40" y="187"/>
                  </a:lnTo>
                  <a:lnTo>
                    <a:pt x="47" y="192"/>
                  </a:lnTo>
                  <a:lnTo>
                    <a:pt x="55" y="196"/>
                  </a:lnTo>
                  <a:lnTo>
                    <a:pt x="63" y="200"/>
                  </a:lnTo>
                  <a:lnTo>
                    <a:pt x="71" y="203"/>
                  </a:lnTo>
                  <a:lnTo>
                    <a:pt x="63" y="197"/>
                  </a:lnTo>
                  <a:lnTo>
                    <a:pt x="55" y="190"/>
                  </a:lnTo>
                  <a:lnTo>
                    <a:pt x="46" y="181"/>
                  </a:lnTo>
                  <a:lnTo>
                    <a:pt x="35" y="171"/>
                  </a:lnTo>
                  <a:lnTo>
                    <a:pt x="26" y="160"/>
                  </a:lnTo>
                  <a:lnTo>
                    <a:pt x="23" y="153"/>
                  </a:lnTo>
                  <a:lnTo>
                    <a:pt x="20" y="147"/>
                  </a:lnTo>
                  <a:lnTo>
                    <a:pt x="18" y="140"/>
                  </a:lnTo>
                  <a:lnTo>
                    <a:pt x="17" y="134"/>
                  </a:lnTo>
                  <a:lnTo>
                    <a:pt x="15" y="126"/>
                  </a:lnTo>
                  <a:lnTo>
                    <a:pt x="14" y="119"/>
                  </a:lnTo>
                  <a:lnTo>
                    <a:pt x="14" y="117"/>
                  </a:lnTo>
                  <a:lnTo>
                    <a:pt x="15" y="115"/>
                  </a:lnTo>
                  <a:lnTo>
                    <a:pt x="17" y="111"/>
                  </a:lnTo>
                  <a:lnTo>
                    <a:pt x="18" y="108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9" name="Freeform 775"/>
            <p:cNvSpPr>
              <a:spLocks/>
            </p:cNvSpPr>
            <p:nvPr/>
          </p:nvSpPr>
          <p:spPr bwMode="auto">
            <a:xfrm>
              <a:off x="4488" y="1256"/>
              <a:ext cx="61" cy="29"/>
            </a:xfrm>
            <a:custGeom>
              <a:avLst/>
              <a:gdLst>
                <a:gd name="T0" fmla="*/ 61 w 61"/>
                <a:gd name="T1" fmla="*/ 0 h 29"/>
                <a:gd name="T2" fmla="*/ 60 w 61"/>
                <a:gd name="T3" fmla="*/ 2 h 29"/>
                <a:gd name="T4" fmla="*/ 58 w 61"/>
                <a:gd name="T5" fmla="*/ 7 h 29"/>
                <a:gd name="T6" fmla="*/ 54 w 61"/>
                <a:gd name="T7" fmla="*/ 12 h 29"/>
                <a:gd name="T8" fmla="*/ 50 w 61"/>
                <a:gd name="T9" fmla="*/ 17 h 29"/>
                <a:gd name="T10" fmla="*/ 42 w 61"/>
                <a:gd name="T11" fmla="*/ 22 h 29"/>
                <a:gd name="T12" fmla="*/ 31 w 61"/>
                <a:gd name="T13" fmla="*/ 25 h 29"/>
                <a:gd name="T14" fmla="*/ 24 w 61"/>
                <a:gd name="T15" fmla="*/ 26 h 29"/>
                <a:gd name="T16" fmla="*/ 18 w 61"/>
                <a:gd name="T17" fmla="*/ 28 h 29"/>
                <a:gd name="T18" fmla="*/ 10 w 61"/>
                <a:gd name="T19" fmla="*/ 28 h 29"/>
                <a:gd name="T20" fmla="*/ 0 w 61"/>
                <a:gd name="T21" fmla="*/ 26 h 29"/>
                <a:gd name="T22" fmla="*/ 10 w 61"/>
                <a:gd name="T23" fmla="*/ 28 h 29"/>
                <a:gd name="T24" fmla="*/ 19 w 61"/>
                <a:gd name="T25" fmla="*/ 29 h 29"/>
                <a:gd name="T26" fmla="*/ 29 w 61"/>
                <a:gd name="T27" fmla="*/ 28 h 29"/>
                <a:gd name="T28" fmla="*/ 40 w 61"/>
                <a:gd name="T29" fmla="*/ 25 h 29"/>
                <a:gd name="T30" fmla="*/ 45 w 61"/>
                <a:gd name="T31" fmla="*/ 23 h 29"/>
                <a:gd name="T32" fmla="*/ 50 w 61"/>
                <a:gd name="T33" fmla="*/ 21 h 29"/>
                <a:gd name="T34" fmla="*/ 54 w 61"/>
                <a:gd name="T35" fmla="*/ 17 h 29"/>
                <a:gd name="T36" fmla="*/ 58 w 61"/>
                <a:gd name="T37" fmla="*/ 13 h 29"/>
                <a:gd name="T38" fmla="*/ 60 w 61"/>
                <a:gd name="T39" fmla="*/ 7 h 29"/>
                <a:gd name="T40" fmla="*/ 61 w 61"/>
                <a:gd name="T41" fmla="*/ 0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9">
                  <a:moveTo>
                    <a:pt x="61" y="0"/>
                  </a:moveTo>
                  <a:lnTo>
                    <a:pt x="60" y="2"/>
                  </a:lnTo>
                  <a:lnTo>
                    <a:pt x="58" y="7"/>
                  </a:lnTo>
                  <a:lnTo>
                    <a:pt x="54" y="12"/>
                  </a:lnTo>
                  <a:lnTo>
                    <a:pt x="50" y="17"/>
                  </a:lnTo>
                  <a:lnTo>
                    <a:pt x="42" y="22"/>
                  </a:lnTo>
                  <a:lnTo>
                    <a:pt x="31" y="25"/>
                  </a:lnTo>
                  <a:lnTo>
                    <a:pt x="24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0" y="26"/>
                  </a:lnTo>
                  <a:lnTo>
                    <a:pt x="10" y="28"/>
                  </a:lnTo>
                  <a:lnTo>
                    <a:pt x="19" y="29"/>
                  </a:lnTo>
                  <a:lnTo>
                    <a:pt x="29" y="28"/>
                  </a:lnTo>
                  <a:lnTo>
                    <a:pt x="40" y="25"/>
                  </a:lnTo>
                  <a:lnTo>
                    <a:pt x="45" y="23"/>
                  </a:lnTo>
                  <a:lnTo>
                    <a:pt x="50" y="21"/>
                  </a:lnTo>
                  <a:lnTo>
                    <a:pt x="54" y="17"/>
                  </a:lnTo>
                  <a:lnTo>
                    <a:pt x="58" y="13"/>
                  </a:lnTo>
                  <a:lnTo>
                    <a:pt x="60" y="7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0" name="Freeform 776"/>
            <p:cNvSpPr>
              <a:spLocks/>
            </p:cNvSpPr>
            <p:nvPr/>
          </p:nvSpPr>
          <p:spPr bwMode="auto">
            <a:xfrm>
              <a:off x="4516" y="1153"/>
              <a:ext cx="7" cy="8"/>
            </a:xfrm>
            <a:custGeom>
              <a:avLst/>
              <a:gdLst>
                <a:gd name="T0" fmla="*/ 6 w 7"/>
                <a:gd name="T1" fmla="*/ 3 h 8"/>
                <a:gd name="T2" fmla="*/ 4 w 7"/>
                <a:gd name="T3" fmla="*/ 1 h 8"/>
                <a:gd name="T4" fmla="*/ 3 w 7"/>
                <a:gd name="T5" fmla="*/ 0 h 8"/>
                <a:gd name="T6" fmla="*/ 0 w 7"/>
                <a:gd name="T7" fmla="*/ 0 h 8"/>
                <a:gd name="T8" fmla="*/ 3 w 7"/>
                <a:gd name="T9" fmla="*/ 3 h 8"/>
                <a:gd name="T10" fmla="*/ 6 w 7"/>
                <a:gd name="T11" fmla="*/ 6 h 8"/>
                <a:gd name="T12" fmla="*/ 7 w 7"/>
                <a:gd name="T13" fmla="*/ 8 h 8"/>
                <a:gd name="T14" fmla="*/ 7 w 7"/>
                <a:gd name="T15" fmla="*/ 6 h 8"/>
                <a:gd name="T16" fmla="*/ 6 w 7"/>
                <a:gd name="T17" fmla="*/ 3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8">
                  <a:moveTo>
                    <a:pt x="6" y="3"/>
                  </a:moveTo>
                  <a:lnTo>
                    <a:pt x="4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lnTo>
                    <a:pt x="6" y="6"/>
                  </a:lnTo>
                  <a:lnTo>
                    <a:pt x="7" y="8"/>
                  </a:lnTo>
                  <a:lnTo>
                    <a:pt x="7" y="6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1" name="Freeform 777"/>
            <p:cNvSpPr>
              <a:spLocks/>
            </p:cNvSpPr>
            <p:nvPr/>
          </p:nvSpPr>
          <p:spPr bwMode="auto">
            <a:xfrm>
              <a:off x="4502" y="1096"/>
              <a:ext cx="68" cy="121"/>
            </a:xfrm>
            <a:custGeom>
              <a:avLst/>
              <a:gdLst>
                <a:gd name="T0" fmla="*/ 0 w 68"/>
                <a:gd name="T1" fmla="*/ 119 h 121"/>
                <a:gd name="T2" fmla="*/ 9 w 68"/>
                <a:gd name="T3" fmla="*/ 121 h 121"/>
                <a:gd name="T4" fmla="*/ 17 w 68"/>
                <a:gd name="T5" fmla="*/ 121 h 121"/>
                <a:gd name="T6" fmla="*/ 25 w 68"/>
                <a:gd name="T7" fmla="*/ 121 h 121"/>
                <a:gd name="T8" fmla="*/ 32 w 68"/>
                <a:gd name="T9" fmla="*/ 120 h 121"/>
                <a:gd name="T10" fmla="*/ 38 w 68"/>
                <a:gd name="T11" fmla="*/ 118 h 121"/>
                <a:gd name="T12" fmla="*/ 44 w 68"/>
                <a:gd name="T13" fmla="*/ 115 h 121"/>
                <a:gd name="T14" fmla="*/ 48 w 68"/>
                <a:gd name="T15" fmla="*/ 112 h 121"/>
                <a:gd name="T16" fmla="*/ 52 w 68"/>
                <a:gd name="T17" fmla="*/ 109 h 121"/>
                <a:gd name="T18" fmla="*/ 55 w 68"/>
                <a:gd name="T19" fmla="*/ 105 h 121"/>
                <a:gd name="T20" fmla="*/ 59 w 68"/>
                <a:gd name="T21" fmla="*/ 101 h 121"/>
                <a:gd name="T22" fmla="*/ 63 w 68"/>
                <a:gd name="T23" fmla="*/ 90 h 121"/>
                <a:gd name="T24" fmla="*/ 65 w 68"/>
                <a:gd name="T25" fmla="*/ 80 h 121"/>
                <a:gd name="T26" fmla="*/ 68 w 68"/>
                <a:gd name="T27" fmla="*/ 67 h 121"/>
                <a:gd name="T28" fmla="*/ 68 w 68"/>
                <a:gd name="T29" fmla="*/ 56 h 121"/>
                <a:gd name="T30" fmla="*/ 67 w 68"/>
                <a:gd name="T31" fmla="*/ 44 h 121"/>
                <a:gd name="T32" fmla="*/ 63 w 68"/>
                <a:gd name="T33" fmla="*/ 23 h 121"/>
                <a:gd name="T34" fmla="*/ 60 w 68"/>
                <a:gd name="T35" fmla="*/ 8 h 121"/>
                <a:gd name="T36" fmla="*/ 57 w 68"/>
                <a:gd name="T37" fmla="*/ 2 h 121"/>
                <a:gd name="T38" fmla="*/ 52 w 68"/>
                <a:gd name="T39" fmla="*/ 2 h 121"/>
                <a:gd name="T40" fmla="*/ 42 w 68"/>
                <a:gd name="T41" fmla="*/ 2 h 121"/>
                <a:gd name="T42" fmla="*/ 31 w 68"/>
                <a:gd name="T43" fmla="*/ 0 h 121"/>
                <a:gd name="T44" fmla="*/ 23 w 68"/>
                <a:gd name="T45" fmla="*/ 0 h 121"/>
                <a:gd name="T46" fmla="*/ 40 w 68"/>
                <a:gd name="T47" fmla="*/ 9 h 121"/>
                <a:gd name="T48" fmla="*/ 47 w 68"/>
                <a:gd name="T49" fmla="*/ 11 h 121"/>
                <a:gd name="T50" fmla="*/ 52 w 68"/>
                <a:gd name="T51" fmla="*/ 13 h 121"/>
                <a:gd name="T52" fmla="*/ 55 w 68"/>
                <a:gd name="T53" fmla="*/ 17 h 121"/>
                <a:gd name="T54" fmla="*/ 56 w 68"/>
                <a:gd name="T55" fmla="*/ 20 h 121"/>
                <a:gd name="T56" fmla="*/ 57 w 68"/>
                <a:gd name="T57" fmla="*/ 25 h 121"/>
                <a:gd name="T58" fmla="*/ 57 w 68"/>
                <a:gd name="T59" fmla="*/ 27 h 121"/>
                <a:gd name="T60" fmla="*/ 56 w 68"/>
                <a:gd name="T61" fmla="*/ 31 h 121"/>
                <a:gd name="T62" fmla="*/ 56 w 68"/>
                <a:gd name="T63" fmla="*/ 33 h 121"/>
                <a:gd name="T64" fmla="*/ 59 w 68"/>
                <a:gd name="T65" fmla="*/ 35 h 121"/>
                <a:gd name="T66" fmla="*/ 60 w 68"/>
                <a:gd name="T67" fmla="*/ 35 h 121"/>
                <a:gd name="T68" fmla="*/ 61 w 68"/>
                <a:gd name="T69" fmla="*/ 37 h 121"/>
                <a:gd name="T70" fmla="*/ 61 w 68"/>
                <a:gd name="T71" fmla="*/ 40 h 121"/>
                <a:gd name="T72" fmla="*/ 60 w 68"/>
                <a:gd name="T73" fmla="*/ 44 h 121"/>
                <a:gd name="T74" fmla="*/ 57 w 68"/>
                <a:gd name="T75" fmla="*/ 49 h 121"/>
                <a:gd name="T76" fmla="*/ 57 w 68"/>
                <a:gd name="T77" fmla="*/ 52 h 121"/>
                <a:gd name="T78" fmla="*/ 57 w 68"/>
                <a:gd name="T79" fmla="*/ 55 h 121"/>
                <a:gd name="T80" fmla="*/ 57 w 68"/>
                <a:gd name="T81" fmla="*/ 59 h 121"/>
                <a:gd name="T82" fmla="*/ 55 w 68"/>
                <a:gd name="T83" fmla="*/ 63 h 121"/>
                <a:gd name="T84" fmla="*/ 53 w 68"/>
                <a:gd name="T85" fmla="*/ 66 h 121"/>
                <a:gd name="T86" fmla="*/ 53 w 68"/>
                <a:gd name="T87" fmla="*/ 68 h 121"/>
                <a:gd name="T88" fmla="*/ 54 w 68"/>
                <a:gd name="T89" fmla="*/ 73 h 121"/>
                <a:gd name="T90" fmla="*/ 54 w 68"/>
                <a:gd name="T91" fmla="*/ 78 h 121"/>
                <a:gd name="T92" fmla="*/ 55 w 68"/>
                <a:gd name="T93" fmla="*/ 80 h 121"/>
                <a:gd name="T94" fmla="*/ 56 w 68"/>
                <a:gd name="T95" fmla="*/ 84 h 121"/>
                <a:gd name="T96" fmla="*/ 56 w 68"/>
                <a:gd name="T97" fmla="*/ 90 h 121"/>
                <a:gd name="T98" fmla="*/ 55 w 68"/>
                <a:gd name="T99" fmla="*/ 92 h 121"/>
                <a:gd name="T100" fmla="*/ 53 w 68"/>
                <a:gd name="T101" fmla="*/ 96 h 121"/>
                <a:gd name="T102" fmla="*/ 42 w 68"/>
                <a:gd name="T103" fmla="*/ 104 h 121"/>
                <a:gd name="T104" fmla="*/ 28 w 68"/>
                <a:gd name="T105" fmla="*/ 112 h 121"/>
                <a:gd name="T106" fmla="*/ 21 w 68"/>
                <a:gd name="T107" fmla="*/ 114 h 121"/>
                <a:gd name="T108" fmla="*/ 13 w 68"/>
                <a:gd name="T109" fmla="*/ 118 h 121"/>
                <a:gd name="T110" fmla="*/ 0 w 68"/>
                <a:gd name="T111" fmla="*/ 119 h 12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8" h="121">
                  <a:moveTo>
                    <a:pt x="0" y="119"/>
                  </a:moveTo>
                  <a:lnTo>
                    <a:pt x="9" y="121"/>
                  </a:lnTo>
                  <a:lnTo>
                    <a:pt x="17" y="121"/>
                  </a:lnTo>
                  <a:lnTo>
                    <a:pt x="25" y="121"/>
                  </a:lnTo>
                  <a:lnTo>
                    <a:pt x="32" y="120"/>
                  </a:lnTo>
                  <a:lnTo>
                    <a:pt x="38" y="118"/>
                  </a:lnTo>
                  <a:lnTo>
                    <a:pt x="44" y="115"/>
                  </a:lnTo>
                  <a:lnTo>
                    <a:pt x="48" y="112"/>
                  </a:lnTo>
                  <a:lnTo>
                    <a:pt x="52" y="109"/>
                  </a:lnTo>
                  <a:lnTo>
                    <a:pt x="55" y="105"/>
                  </a:lnTo>
                  <a:lnTo>
                    <a:pt x="59" y="101"/>
                  </a:lnTo>
                  <a:lnTo>
                    <a:pt x="63" y="90"/>
                  </a:lnTo>
                  <a:lnTo>
                    <a:pt x="65" y="80"/>
                  </a:lnTo>
                  <a:lnTo>
                    <a:pt x="68" y="67"/>
                  </a:lnTo>
                  <a:lnTo>
                    <a:pt x="68" y="56"/>
                  </a:lnTo>
                  <a:lnTo>
                    <a:pt x="67" y="44"/>
                  </a:lnTo>
                  <a:lnTo>
                    <a:pt x="63" y="23"/>
                  </a:lnTo>
                  <a:lnTo>
                    <a:pt x="60" y="8"/>
                  </a:lnTo>
                  <a:lnTo>
                    <a:pt x="57" y="2"/>
                  </a:lnTo>
                  <a:lnTo>
                    <a:pt x="52" y="2"/>
                  </a:lnTo>
                  <a:lnTo>
                    <a:pt x="42" y="2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40" y="9"/>
                  </a:lnTo>
                  <a:lnTo>
                    <a:pt x="47" y="11"/>
                  </a:lnTo>
                  <a:lnTo>
                    <a:pt x="52" y="13"/>
                  </a:lnTo>
                  <a:lnTo>
                    <a:pt x="55" y="17"/>
                  </a:lnTo>
                  <a:lnTo>
                    <a:pt x="56" y="20"/>
                  </a:lnTo>
                  <a:lnTo>
                    <a:pt x="57" y="25"/>
                  </a:lnTo>
                  <a:lnTo>
                    <a:pt x="57" y="27"/>
                  </a:lnTo>
                  <a:lnTo>
                    <a:pt x="56" y="31"/>
                  </a:lnTo>
                  <a:lnTo>
                    <a:pt x="56" y="33"/>
                  </a:lnTo>
                  <a:lnTo>
                    <a:pt x="59" y="35"/>
                  </a:lnTo>
                  <a:lnTo>
                    <a:pt x="60" y="35"/>
                  </a:lnTo>
                  <a:lnTo>
                    <a:pt x="61" y="37"/>
                  </a:lnTo>
                  <a:lnTo>
                    <a:pt x="61" y="40"/>
                  </a:lnTo>
                  <a:lnTo>
                    <a:pt x="60" y="44"/>
                  </a:lnTo>
                  <a:lnTo>
                    <a:pt x="57" y="49"/>
                  </a:lnTo>
                  <a:lnTo>
                    <a:pt x="57" y="52"/>
                  </a:lnTo>
                  <a:lnTo>
                    <a:pt x="57" y="55"/>
                  </a:lnTo>
                  <a:lnTo>
                    <a:pt x="57" y="59"/>
                  </a:lnTo>
                  <a:lnTo>
                    <a:pt x="55" y="63"/>
                  </a:lnTo>
                  <a:lnTo>
                    <a:pt x="53" y="66"/>
                  </a:lnTo>
                  <a:lnTo>
                    <a:pt x="53" y="68"/>
                  </a:lnTo>
                  <a:lnTo>
                    <a:pt x="54" y="73"/>
                  </a:lnTo>
                  <a:lnTo>
                    <a:pt x="54" y="78"/>
                  </a:lnTo>
                  <a:lnTo>
                    <a:pt x="55" y="80"/>
                  </a:lnTo>
                  <a:lnTo>
                    <a:pt x="56" y="84"/>
                  </a:lnTo>
                  <a:lnTo>
                    <a:pt x="56" y="90"/>
                  </a:lnTo>
                  <a:lnTo>
                    <a:pt x="55" y="92"/>
                  </a:lnTo>
                  <a:lnTo>
                    <a:pt x="53" y="96"/>
                  </a:lnTo>
                  <a:lnTo>
                    <a:pt x="42" y="104"/>
                  </a:lnTo>
                  <a:lnTo>
                    <a:pt x="28" y="112"/>
                  </a:lnTo>
                  <a:lnTo>
                    <a:pt x="21" y="114"/>
                  </a:lnTo>
                  <a:lnTo>
                    <a:pt x="13" y="118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2" name="Freeform 778"/>
            <p:cNvSpPr>
              <a:spLocks/>
            </p:cNvSpPr>
            <p:nvPr/>
          </p:nvSpPr>
          <p:spPr bwMode="auto">
            <a:xfrm>
              <a:off x="4463" y="1119"/>
              <a:ext cx="25" cy="97"/>
            </a:xfrm>
            <a:custGeom>
              <a:avLst/>
              <a:gdLst>
                <a:gd name="T0" fmla="*/ 25 w 25"/>
                <a:gd name="T1" fmla="*/ 97 h 97"/>
                <a:gd name="T2" fmla="*/ 22 w 25"/>
                <a:gd name="T3" fmla="*/ 89 h 97"/>
                <a:gd name="T4" fmla="*/ 20 w 25"/>
                <a:gd name="T5" fmla="*/ 81 h 97"/>
                <a:gd name="T6" fmla="*/ 17 w 25"/>
                <a:gd name="T7" fmla="*/ 69 h 97"/>
                <a:gd name="T8" fmla="*/ 16 w 25"/>
                <a:gd name="T9" fmla="*/ 64 h 97"/>
                <a:gd name="T10" fmla="*/ 15 w 25"/>
                <a:gd name="T11" fmla="*/ 60 h 97"/>
                <a:gd name="T12" fmla="*/ 12 w 25"/>
                <a:gd name="T13" fmla="*/ 56 h 97"/>
                <a:gd name="T14" fmla="*/ 8 w 25"/>
                <a:gd name="T15" fmla="*/ 53 h 97"/>
                <a:gd name="T16" fmla="*/ 6 w 25"/>
                <a:gd name="T17" fmla="*/ 51 h 97"/>
                <a:gd name="T18" fmla="*/ 6 w 25"/>
                <a:gd name="T19" fmla="*/ 49 h 97"/>
                <a:gd name="T20" fmla="*/ 7 w 25"/>
                <a:gd name="T21" fmla="*/ 45 h 97"/>
                <a:gd name="T22" fmla="*/ 9 w 25"/>
                <a:gd name="T23" fmla="*/ 37 h 97"/>
                <a:gd name="T24" fmla="*/ 13 w 25"/>
                <a:gd name="T25" fmla="*/ 31 h 97"/>
                <a:gd name="T26" fmla="*/ 13 w 25"/>
                <a:gd name="T27" fmla="*/ 28 h 97"/>
                <a:gd name="T28" fmla="*/ 12 w 25"/>
                <a:gd name="T29" fmla="*/ 27 h 97"/>
                <a:gd name="T30" fmla="*/ 12 w 25"/>
                <a:gd name="T31" fmla="*/ 25 h 97"/>
                <a:gd name="T32" fmla="*/ 10 w 25"/>
                <a:gd name="T33" fmla="*/ 21 h 97"/>
                <a:gd name="T34" fmla="*/ 12 w 25"/>
                <a:gd name="T35" fmla="*/ 12 h 97"/>
                <a:gd name="T36" fmla="*/ 14 w 25"/>
                <a:gd name="T37" fmla="*/ 0 h 97"/>
                <a:gd name="T38" fmla="*/ 0 w 25"/>
                <a:gd name="T39" fmla="*/ 47 h 97"/>
                <a:gd name="T40" fmla="*/ 1 w 25"/>
                <a:gd name="T41" fmla="*/ 50 h 97"/>
                <a:gd name="T42" fmla="*/ 4 w 25"/>
                <a:gd name="T43" fmla="*/ 57 h 97"/>
                <a:gd name="T44" fmla="*/ 5 w 25"/>
                <a:gd name="T45" fmla="*/ 65 h 97"/>
                <a:gd name="T46" fmla="*/ 8 w 25"/>
                <a:gd name="T47" fmla="*/ 75 h 97"/>
                <a:gd name="T48" fmla="*/ 12 w 25"/>
                <a:gd name="T49" fmla="*/ 83 h 97"/>
                <a:gd name="T50" fmla="*/ 15 w 25"/>
                <a:gd name="T51" fmla="*/ 89 h 97"/>
                <a:gd name="T52" fmla="*/ 18 w 25"/>
                <a:gd name="T53" fmla="*/ 92 h 97"/>
                <a:gd name="T54" fmla="*/ 21 w 25"/>
                <a:gd name="T55" fmla="*/ 95 h 97"/>
                <a:gd name="T56" fmla="*/ 23 w 25"/>
                <a:gd name="T57" fmla="*/ 97 h 97"/>
                <a:gd name="T58" fmla="*/ 25 w 25"/>
                <a:gd name="T59" fmla="*/ 97 h 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5" h="97">
                  <a:moveTo>
                    <a:pt x="25" y="97"/>
                  </a:moveTo>
                  <a:lnTo>
                    <a:pt x="22" y="89"/>
                  </a:lnTo>
                  <a:lnTo>
                    <a:pt x="20" y="81"/>
                  </a:lnTo>
                  <a:lnTo>
                    <a:pt x="17" y="69"/>
                  </a:lnTo>
                  <a:lnTo>
                    <a:pt x="16" y="64"/>
                  </a:lnTo>
                  <a:lnTo>
                    <a:pt x="15" y="60"/>
                  </a:lnTo>
                  <a:lnTo>
                    <a:pt x="12" y="56"/>
                  </a:lnTo>
                  <a:lnTo>
                    <a:pt x="8" y="53"/>
                  </a:lnTo>
                  <a:lnTo>
                    <a:pt x="6" y="51"/>
                  </a:lnTo>
                  <a:lnTo>
                    <a:pt x="6" y="49"/>
                  </a:lnTo>
                  <a:lnTo>
                    <a:pt x="7" y="45"/>
                  </a:lnTo>
                  <a:lnTo>
                    <a:pt x="9" y="37"/>
                  </a:lnTo>
                  <a:lnTo>
                    <a:pt x="13" y="31"/>
                  </a:lnTo>
                  <a:lnTo>
                    <a:pt x="13" y="28"/>
                  </a:lnTo>
                  <a:lnTo>
                    <a:pt x="12" y="27"/>
                  </a:lnTo>
                  <a:lnTo>
                    <a:pt x="12" y="25"/>
                  </a:lnTo>
                  <a:lnTo>
                    <a:pt x="10" y="21"/>
                  </a:lnTo>
                  <a:lnTo>
                    <a:pt x="12" y="12"/>
                  </a:lnTo>
                  <a:lnTo>
                    <a:pt x="14" y="0"/>
                  </a:lnTo>
                  <a:lnTo>
                    <a:pt x="0" y="47"/>
                  </a:lnTo>
                  <a:lnTo>
                    <a:pt x="1" y="50"/>
                  </a:lnTo>
                  <a:lnTo>
                    <a:pt x="4" y="57"/>
                  </a:lnTo>
                  <a:lnTo>
                    <a:pt x="5" y="65"/>
                  </a:lnTo>
                  <a:lnTo>
                    <a:pt x="8" y="75"/>
                  </a:lnTo>
                  <a:lnTo>
                    <a:pt x="12" y="83"/>
                  </a:lnTo>
                  <a:lnTo>
                    <a:pt x="15" y="89"/>
                  </a:lnTo>
                  <a:lnTo>
                    <a:pt x="18" y="92"/>
                  </a:lnTo>
                  <a:lnTo>
                    <a:pt x="21" y="95"/>
                  </a:lnTo>
                  <a:lnTo>
                    <a:pt x="23" y="97"/>
                  </a:lnTo>
                  <a:lnTo>
                    <a:pt x="25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3" name="Freeform 779"/>
            <p:cNvSpPr>
              <a:spLocks/>
            </p:cNvSpPr>
            <p:nvPr/>
          </p:nvSpPr>
          <p:spPr bwMode="auto">
            <a:xfrm>
              <a:off x="4480" y="1058"/>
              <a:ext cx="101" cy="49"/>
            </a:xfrm>
            <a:custGeom>
              <a:avLst/>
              <a:gdLst>
                <a:gd name="T0" fmla="*/ 11 w 101"/>
                <a:gd name="T1" fmla="*/ 25 h 49"/>
                <a:gd name="T2" fmla="*/ 7 w 101"/>
                <a:gd name="T3" fmla="*/ 29 h 49"/>
                <a:gd name="T4" fmla="*/ 5 w 101"/>
                <a:gd name="T5" fmla="*/ 32 h 49"/>
                <a:gd name="T6" fmla="*/ 1 w 101"/>
                <a:gd name="T7" fmla="*/ 40 h 49"/>
                <a:gd name="T8" fmla="*/ 0 w 101"/>
                <a:gd name="T9" fmla="*/ 47 h 49"/>
                <a:gd name="T10" fmla="*/ 0 w 101"/>
                <a:gd name="T11" fmla="*/ 49 h 49"/>
                <a:gd name="T12" fmla="*/ 3 w 101"/>
                <a:gd name="T13" fmla="*/ 45 h 49"/>
                <a:gd name="T14" fmla="*/ 5 w 101"/>
                <a:gd name="T15" fmla="*/ 40 h 49"/>
                <a:gd name="T16" fmla="*/ 9 w 101"/>
                <a:gd name="T17" fmla="*/ 35 h 49"/>
                <a:gd name="T18" fmla="*/ 13 w 101"/>
                <a:gd name="T19" fmla="*/ 32 h 49"/>
                <a:gd name="T20" fmla="*/ 24 w 101"/>
                <a:gd name="T21" fmla="*/ 25 h 49"/>
                <a:gd name="T22" fmla="*/ 35 w 101"/>
                <a:gd name="T23" fmla="*/ 20 h 49"/>
                <a:gd name="T24" fmla="*/ 46 w 101"/>
                <a:gd name="T25" fmla="*/ 16 h 49"/>
                <a:gd name="T26" fmla="*/ 55 w 101"/>
                <a:gd name="T27" fmla="*/ 14 h 49"/>
                <a:gd name="T28" fmla="*/ 64 w 101"/>
                <a:gd name="T29" fmla="*/ 11 h 49"/>
                <a:gd name="T30" fmla="*/ 70 w 101"/>
                <a:gd name="T31" fmla="*/ 11 h 49"/>
                <a:gd name="T32" fmla="*/ 76 w 101"/>
                <a:gd name="T33" fmla="*/ 12 h 49"/>
                <a:gd name="T34" fmla="*/ 81 w 101"/>
                <a:gd name="T35" fmla="*/ 15 h 49"/>
                <a:gd name="T36" fmla="*/ 84 w 101"/>
                <a:gd name="T37" fmla="*/ 17 h 49"/>
                <a:gd name="T38" fmla="*/ 89 w 101"/>
                <a:gd name="T39" fmla="*/ 24 h 49"/>
                <a:gd name="T40" fmla="*/ 90 w 101"/>
                <a:gd name="T41" fmla="*/ 26 h 49"/>
                <a:gd name="T42" fmla="*/ 95 w 101"/>
                <a:gd name="T43" fmla="*/ 25 h 49"/>
                <a:gd name="T44" fmla="*/ 99 w 101"/>
                <a:gd name="T45" fmla="*/ 23 h 49"/>
                <a:gd name="T46" fmla="*/ 101 w 101"/>
                <a:gd name="T47" fmla="*/ 20 h 49"/>
                <a:gd name="T48" fmla="*/ 101 w 101"/>
                <a:gd name="T49" fmla="*/ 18 h 49"/>
                <a:gd name="T50" fmla="*/ 100 w 101"/>
                <a:gd name="T51" fmla="*/ 16 h 49"/>
                <a:gd name="T52" fmla="*/ 98 w 101"/>
                <a:gd name="T53" fmla="*/ 14 h 49"/>
                <a:gd name="T54" fmla="*/ 91 w 101"/>
                <a:gd name="T55" fmla="*/ 9 h 49"/>
                <a:gd name="T56" fmla="*/ 82 w 101"/>
                <a:gd name="T57" fmla="*/ 6 h 49"/>
                <a:gd name="T58" fmla="*/ 74 w 101"/>
                <a:gd name="T59" fmla="*/ 2 h 49"/>
                <a:gd name="T60" fmla="*/ 64 w 101"/>
                <a:gd name="T61" fmla="*/ 0 h 49"/>
                <a:gd name="T62" fmla="*/ 60 w 101"/>
                <a:gd name="T63" fmla="*/ 0 h 49"/>
                <a:gd name="T64" fmla="*/ 53 w 101"/>
                <a:gd name="T65" fmla="*/ 2 h 49"/>
                <a:gd name="T66" fmla="*/ 35 w 101"/>
                <a:gd name="T67" fmla="*/ 11 h 49"/>
                <a:gd name="T68" fmla="*/ 11 w 101"/>
                <a:gd name="T69" fmla="*/ 25 h 4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49">
                  <a:moveTo>
                    <a:pt x="11" y="25"/>
                  </a:moveTo>
                  <a:lnTo>
                    <a:pt x="7" y="29"/>
                  </a:lnTo>
                  <a:lnTo>
                    <a:pt x="5" y="32"/>
                  </a:lnTo>
                  <a:lnTo>
                    <a:pt x="1" y="40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3" y="45"/>
                  </a:lnTo>
                  <a:lnTo>
                    <a:pt x="5" y="40"/>
                  </a:lnTo>
                  <a:lnTo>
                    <a:pt x="9" y="35"/>
                  </a:lnTo>
                  <a:lnTo>
                    <a:pt x="13" y="32"/>
                  </a:lnTo>
                  <a:lnTo>
                    <a:pt x="24" y="25"/>
                  </a:lnTo>
                  <a:lnTo>
                    <a:pt x="35" y="20"/>
                  </a:lnTo>
                  <a:lnTo>
                    <a:pt x="46" y="16"/>
                  </a:lnTo>
                  <a:lnTo>
                    <a:pt x="55" y="14"/>
                  </a:lnTo>
                  <a:lnTo>
                    <a:pt x="64" y="11"/>
                  </a:lnTo>
                  <a:lnTo>
                    <a:pt x="70" y="11"/>
                  </a:lnTo>
                  <a:lnTo>
                    <a:pt x="76" y="12"/>
                  </a:lnTo>
                  <a:lnTo>
                    <a:pt x="81" y="15"/>
                  </a:lnTo>
                  <a:lnTo>
                    <a:pt x="84" y="17"/>
                  </a:lnTo>
                  <a:lnTo>
                    <a:pt x="89" y="24"/>
                  </a:lnTo>
                  <a:lnTo>
                    <a:pt x="90" y="26"/>
                  </a:lnTo>
                  <a:lnTo>
                    <a:pt x="95" y="25"/>
                  </a:lnTo>
                  <a:lnTo>
                    <a:pt x="99" y="23"/>
                  </a:lnTo>
                  <a:lnTo>
                    <a:pt x="101" y="20"/>
                  </a:lnTo>
                  <a:lnTo>
                    <a:pt x="101" y="18"/>
                  </a:lnTo>
                  <a:lnTo>
                    <a:pt x="100" y="16"/>
                  </a:lnTo>
                  <a:lnTo>
                    <a:pt x="98" y="14"/>
                  </a:lnTo>
                  <a:lnTo>
                    <a:pt x="91" y="9"/>
                  </a:lnTo>
                  <a:lnTo>
                    <a:pt x="82" y="6"/>
                  </a:lnTo>
                  <a:lnTo>
                    <a:pt x="74" y="2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3" y="2"/>
                  </a:lnTo>
                  <a:lnTo>
                    <a:pt x="35" y="11"/>
                  </a:lnTo>
                  <a:lnTo>
                    <a:pt x="11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4" name="Freeform 780"/>
            <p:cNvSpPr>
              <a:spLocks/>
            </p:cNvSpPr>
            <p:nvPr/>
          </p:nvSpPr>
          <p:spPr bwMode="auto">
            <a:xfrm>
              <a:off x="4451" y="1229"/>
              <a:ext cx="107" cy="43"/>
            </a:xfrm>
            <a:custGeom>
              <a:avLst/>
              <a:gdLst>
                <a:gd name="T0" fmla="*/ 72 w 107"/>
                <a:gd name="T1" fmla="*/ 13 h 43"/>
                <a:gd name="T2" fmla="*/ 72 w 107"/>
                <a:gd name="T3" fmla="*/ 20 h 43"/>
                <a:gd name="T4" fmla="*/ 69 w 107"/>
                <a:gd name="T5" fmla="*/ 25 h 43"/>
                <a:gd name="T6" fmla="*/ 67 w 107"/>
                <a:gd name="T7" fmla="*/ 31 h 43"/>
                <a:gd name="T8" fmla="*/ 65 w 107"/>
                <a:gd name="T9" fmla="*/ 32 h 43"/>
                <a:gd name="T10" fmla="*/ 61 w 107"/>
                <a:gd name="T11" fmla="*/ 33 h 43"/>
                <a:gd name="T12" fmla="*/ 55 w 107"/>
                <a:gd name="T13" fmla="*/ 31 h 43"/>
                <a:gd name="T14" fmla="*/ 47 w 107"/>
                <a:gd name="T15" fmla="*/ 29 h 43"/>
                <a:gd name="T16" fmla="*/ 42 w 107"/>
                <a:gd name="T17" fmla="*/ 28 h 43"/>
                <a:gd name="T18" fmla="*/ 37 w 107"/>
                <a:gd name="T19" fmla="*/ 29 h 43"/>
                <a:gd name="T20" fmla="*/ 26 w 107"/>
                <a:gd name="T21" fmla="*/ 31 h 43"/>
                <a:gd name="T22" fmla="*/ 13 w 107"/>
                <a:gd name="T23" fmla="*/ 32 h 43"/>
                <a:gd name="T24" fmla="*/ 0 w 107"/>
                <a:gd name="T25" fmla="*/ 31 h 43"/>
                <a:gd name="T26" fmla="*/ 12 w 107"/>
                <a:gd name="T27" fmla="*/ 33 h 43"/>
                <a:gd name="T28" fmla="*/ 28 w 107"/>
                <a:gd name="T29" fmla="*/ 35 h 43"/>
                <a:gd name="T30" fmla="*/ 45 w 107"/>
                <a:gd name="T31" fmla="*/ 36 h 43"/>
                <a:gd name="T32" fmla="*/ 49 w 107"/>
                <a:gd name="T33" fmla="*/ 41 h 43"/>
                <a:gd name="T34" fmla="*/ 52 w 107"/>
                <a:gd name="T35" fmla="*/ 42 h 43"/>
                <a:gd name="T36" fmla="*/ 56 w 107"/>
                <a:gd name="T37" fmla="*/ 43 h 43"/>
                <a:gd name="T38" fmla="*/ 59 w 107"/>
                <a:gd name="T39" fmla="*/ 43 h 43"/>
                <a:gd name="T40" fmla="*/ 64 w 107"/>
                <a:gd name="T41" fmla="*/ 41 h 43"/>
                <a:gd name="T42" fmla="*/ 65 w 107"/>
                <a:gd name="T43" fmla="*/ 40 h 43"/>
                <a:gd name="T44" fmla="*/ 72 w 107"/>
                <a:gd name="T45" fmla="*/ 37 h 43"/>
                <a:gd name="T46" fmla="*/ 77 w 107"/>
                <a:gd name="T47" fmla="*/ 34 h 43"/>
                <a:gd name="T48" fmla="*/ 81 w 107"/>
                <a:gd name="T49" fmla="*/ 31 h 43"/>
                <a:gd name="T50" fmla="*/ 84 w 107"/>
                <a:gd name="T51" fmla="*/ 28 h 43"/>
                <a:gd name="T52" fmla="*/ 88 w 107"/>
                <a:gd name="T53" fmla="*/ 24 h 43"/>
                <a:gd name="T54" fmla="*/ 88 w 107"/>
                <a:gd name="T55" fmla="*/ 21 h 43"/>
                <a:gd name="T56" fmla="*/ 95 w 107"/>
                <a:gd name="T57" fmla="*/ 19 h 43"/>
                <a:gd name="T58" fmla="*/ 99 w 107"/>
                <a:gd name="T59" fmla="*/ 16 h 43"/>
                <a:gd name="T60" fmla="*/ 103 w 107"/>
                <a:gd name="T61" fmla="*/ 11 h 43"/>
                <a:gd name="T62" fmla="*/ 105 w 107"/>
                <a:gd name="T63" fmla="*/ 8 h 43"/>
                <a:gd name="T64" fmla="*/ 107 w 107"/>
                <a:gd name="T65" fmla="*/ 2 h 43"/>
                <a:gd name="T66" fmla="*/ 107 w 107"/>
                <a:gd name="T67" fmla="*/ 0 h 43"/>
                <a:gd name="T68" fmla="*/ 103 w 107"/>
                <a:gd name="T69" fmla="*/ 6 h 43"/>
                <a:gd name="T70" fmla="*/ 97 w 107"/>
                <a:gd name="T71" fmla="*/ 11 h 43"/>
                <a:gd name="T72" fmla="*/ 91 w 107"/>
                <a:gd name="T73" fmla="*/ 13 h 43"/>
                <a:gd name="T74" fmla="*/ 85 w 107"/>
                <a:gd name="T75" fmla="*/ 14 h 43"/>
                <a:gd name="T76" fmla="*/ 81 w 107"/>
                <a:gd name="T77" fmla="*/ 14 h 43"/>
                <a:gd name="T78" fmla="*/ 76 w 107"/>
                <a:gd name="T79" fmla="*/ 14 h 43"/>
                <a:gd name="T80" fmla="*/ 72 w 107"/>
                <a:gd name="T81" fmla="*/ 13 h 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7" h="43">
                  <a:moveTo>
                    <a:pt x="72" y="13"/>
                  </a:moveTo>
                  <a:lnTo>
                    <a:pt x="72" y="20"/>
                  </a:lnTo>
                  <a:lnTo>
                    <a:pt x="69" y="25"/>
                  </a:lnTo>
                  <a:lnTo>
                    <a:pt x="67" y="31"/>
                  </a:lnTo>
                  <a:lnTo>
                    <a:pt x="65" y="32"/>
                  </a:lnTo>
                  <a:lnTo>
                    <a:pt x="61" y="33"/>
                  </a:lnTo>
                  <a:lnTo>
                    <a:pt x="55" y="31"/>
                  </a:lnTo>
                  <a:lnTo>
                    <a:pt x="47" y="29"/>
                  </a:lnTo>
                  <a:lnTo>
                    <a:pt x="42" y="28"/>
                  </a:lnTo>
                  <a:lnTo>
                    <a:pt x="37" y="29"/>
                  </a:lnTo>
                  <a:lnTo>
                    <a:pt x="26" y="31"/>
                  </a:lnTo>
                  <a:lnTo>
                    <a:pt x="13" y="32"/>
                  </a:lnTo>
                  <a:lnTo>
                    <a:pt x="0" y="31"/>
                  </a:lnTo>
                  <a:lnTo>
                    <a:pt x="12" y="33"/>
                  </a:lnTo>
                  <a:lnTo>
                    <a:pt x="28" y="35"/>
                  </a:lnTo>
                  <a:lnTo>
                    <a:pt x="45" y="36"/>
                  </a:lnTo>
                  <a:lnTo>
                    <a:pt x="49" y="41"/>
                  </a:lnTo>
                  <a:lnTo>
                    <a:pt x="52" y="42"/>
                  </a:lnTo>
                  <a:lnTo>
                    <a:pt x="56" y="43"/>
                  </a:lnTo>
                  <a:lnTo>
                    <a:pt x="59" y="43"/>
                  </a:lnTo>
                  <a:lnTo>
                    <a:pt x="64" y="41"/>
                  </a:lnTo>
                  <a:lnTo>
                    <a:pt x="65" y="40"/>
                  </a:lnTo>
                  <a:lnTo>
                    <a:pt x="72" y="37"/>
                  </a:lnTo>
                  <a:lnTo>
                    <a:pt x="77" y="34"/>
                  </a:lnTo>
                  <a:lnTo>
                    <a:pt x="81" y="31"/>
                  </a:lnTo>
                  <a:lnTo>
                    <a:pt x="84" y="28"/>
                  </a:lnTo>
                  <a:lnTo>
                    <a:pt x="88" y="24"/>
                  </a:lnTo>
                  <a:lnTo>
                    <a:pt x="88" y="21"/>
                  </a:lnTo>
                  <a:lnTo>
                    <a:pt x="95" y="19"/>
                  </a:lnTo>
                  <a:lnTo>
                    <a:pt x="99" y="16"/>
                  </a:lnTo>
                  <a:lnTo>
                    <a:pt x="103" y="11"/>
                  </a:lnTo>
                  <a:lnTo>
                    <a:pt x="105" y="8"/>
                  </a:lnTo>
                  <a:lnTo>
                    <a:pt x="107" y="2"/>
                  </a:lnTo>
                  <a:lnTo>
                    <a:pt x="107" y="0"/>
                  </a:lnTo>
                  <a:lnTo>
                    <a:pt x="103" y="6"/>
                  </a:lnTo>
                  <a:lnTo>
                    <a:pt x="97" y="11"/>
                  </a:lnTo>
                  <a:lnTo>
                    <a:pt x="91" y="13"/>
                  </a:lnTo>
                  <a:lnTo>
                    <a:pt x="85" y="14"/>
                  </a:lnTo>
                  <a:lnTo>
                    <a:pt x="81" y="14"/>
                  </a:lnTo>
                  <a:lnTo>
                    <a:pt x="76" y="14"/>
                  </a:lnTo>
                  <a:lnTo>
                    <a:pt x="72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5" name="Freeform 781"/>
            <p:cNvSpPr>
              <a:spLocks/>
            </p:cNvSpPr>
            <p:nvPr/>
          </p:nvSpPr>
          <p:spPr bwMode="auto">
            <a:xfrm>
              <a:off x="4362" y="1087"/>
              <a:ext cx="111" cy="189"/>
            </a:xfrm>
            <a:custGeom>
              <a:avLst/>
              <a:gdLst>
                <a:gd name="T0" fmla="*/ 111 w 111"/>
                <a:gd name="T1" fmla="*/ 186 h 189"/>
                <a:gd name="T2" fmla="*/ 101 w 111"/>
                <a:gd name="T3" fmla="*/ 186 h 189"/>
                <a:gd name="T4" fmla="*/ 91 w 111"/>
                <a:gd name="T5" fmla="*/ 185 h 189"/>
                <a:gd name="T6" fmla="*/ 82 w 111"/>
                <a:gd name="T7" fmla="*/ 183 h 189"/>
                <a:gd name="T8" fmla="*/ 72 w 111"/>
                <a:gd name="T9" fmla="*/ 179 h 189"/>
                <a:gd name="T10" fmla="*/ 63 w 111"/>
                <a:gd name="T11" fmla="*/ 176 h 189"/>
                <a:gd name="T12" fmla="*/ 56 w 111"/>
                <a:gd name="T13" fmla="*/ 173 h 189"/>
                <a:gd name="T14" fmla="*/ 43 w 111"/>
                <a:gd name="T15" fmla="*/ 163 h 189"/>
                <a:gd name="T16" fmla="*/ 31 w 111"/>
                <a:gd name="T17" fmla="*/ 154 h 189"/>
                <a:gd name="T18" fmla="*/ 23 w 111"/>
                <a:gd name="T19" fmla="*/ 145 h 189"/>
                <a:gd name="T20" fmla="*/ 18 w 111"/>
                <a:gd name="T21" fmla="*/ 138 h 189"/>
                <a:gd name="T22" fmla="*/ 15 w 111"/>
                <a:gd name="T23" fmla="*/ 132 h 189"/>
                <a:gd name="T24" fmla="*/ 28 w 111"/>
                <a:gd name="T25" fmla="*/ 50 h 189"/>
                <a:gd name="T26" fmla="*/ 30 w 111"/>
                <a:gd name="T27" fmla="*/ 41 h 189"/>
                <a:gd name="T28" fmla="*/ 32 w 111"/>
                <a:gd name="T29" fmla="*/ 20 h 189"/>
                <a:gd name="T30" fmla="*/ 34 w 111"/>
                <a:gd name="T31" fmla="*/ 11 h 189"/>
                <a:gd name="T32" fmla="*/ 34 w 111"/>
                <a:gd name="T33" fmla="*/ 3 h 189"/>
                <a:gd name="T34" fmla="*/ 34 w 111"/>
                <a:gd name="T35" fmla="*/ 1 h 189"/>
                <a:gd name="T36" fmla="*/ 32 w 111"/>
                <a:gd name="T37" fmla="*/ 0 h 189"/>
                <a:gd name="T38" fmla="*/ 30 w 111"/>
                <a:gd name="T39" fmla="*/ 0 h 189"/>
                <a:gd name="T40" fmla="*/ 29 w 111"/>
                <a:gd name="T41" fmla="*/ 1 h 189"/>
                <a:gd name="T42" fmla="*/ 20 w 111"/>
                <a:gd name="T43" fmla="*/ 64 h 189"/>
                <a:gd name="T44" fmla="*/ 9 w 111"/>
                <a:gd name="T45" fmla="*/ 92 h 189"/>
                <a:gd name="T46" fmla="*/ 3 w 111"/>
                <a:gd name="T47" fmla="*/ 115 h 189"/>
                <a:gd name="T48" fmla="*/ 0 w 111"/>
                <a:gd name="T49" fmla="*/ 124 h 189"/>
                <a:gd name="T50" fmla="*/ 0 w 111"/>
                <a:gd name="T51" fmla="*/ 131 h 189"/>
                <a:gd name="T52" fmla="*/ 0 w 111"/>
                <a:gd name="T53" fmla="*/ 135 h 189"/>
                <a:gd name="T54" fmla="*/ 0 w 111"/>
                <a:gd name="T55" fmla="*/ 138 h 189"/>
                <a:gd name="T56" fmla="*/ 4 w 111"/>
                <a:gd name="T57" fmla="*/ 145 h 189"/>
                <a:gd name="T58" fmla="*/ 7 w 111"/>
                <a:gd name="T59" fmla="*/ 151 h 189"/>
                <a:gd name="T60" fmla="*/ 9 w 111"/>
                <a:gd name="T61" fmla="*/ 152 h 189"/>
                <a:gd name="T62" fmla="*/ 19 w 111"/>
                <a:gd name="T63" fmla="*/ 161 h 189"/>
                <a:gd name="T64" fmla="*/ 29 w 111"/>
                <a:gd name="T65" fmla="*/ 168 h 189"/>
                <a:gd name="T66" fmla="*/ 38 w 111"/>
                <a:gd name="T67" fmla="*/ 174 h 189"/>
                <a:gd name="T68" fmla="*/ 47 w 111"/>
                <a:gd name="T69" fmla="*/ 178 h 189"/>
                <a:gd name="T70" fmla="*/ 56 w 111"/>
                <a:gd name="T71" fmla="*/ 182 h 189"/>
                <a:gd name="T72" fmla="*/ 64 w 111"/>
                <a:gd name="T73" fmla="*/ 185 h 189"/>
                <a:gd name="T74" fmla="*/ 81 w 111"/>
                <a:gd name="T75" fmla="*/ 187 h 189"/>
                <a:gd name="T76" fmla="*/ 93 w 111"/>
                <a:gd name="T77" fmla="*/ 189 h 189"/>
                <a:gd name="T78" fmla="*/ 103 w 111"/>
                <a:gd name="T79" fmla="*/ 189 h 189"/>
                <a:gd name="T80" fmla="*/ 111 w 111"/>
                <a:gd name="T81" fmla="*/ 186 h 1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1" h="189">
                  <a:moveTo>
                    <a:pt x="111" y="186"/>
                  </a:moveTo>
                  <a:lnTo>
                    <a:pt x="101" y="186"/>
                  </a:lnTo>
                  <a:lnTo>
                    <a:pt x="91" y="185"/>
                  </a:lnTo>
                  <a:lnTo>
                    <a:pt x="82" y="183"/>
                  </a:lnTo>
                  <a:lnTo>
                    <a:pt x="72" y="179"/>
                  </a:lnTo>
                  <a:lnTo>
                    <a:pt x="63" y="176"/>
                  </a:lnTo>
                  <a:lnTo>
                    <a:pt x="56" y="173"/>
                  </a:lnTo>
                  <a:lnTo>
                    <a:pt x="43" y="163"/>
                  </a:lnTo>
                  <a:lnTo>
                    <a:pt x="31" y="154"/>
                  </a:lnTo>
                  <a:lnTo>
                    <a:pt x="23" y="145"/>
                  </a:lnTo>
                  <a:lnTo>
                    <a:pt x="18" y="138"/>
                  </a:lnTo>
                  <a:lnTo>
                    <a:pt x="15" y="132"/>
                  </a:lnTo>
                  <a:lnTo>
                    <a:pt x="28" y="50"/>
                  </a:lnTo>
                  <a:lnTo>
                    <a:pt x="30" y="41"/>
                  </a:lnTo>
                  <a:lnTo>
                    <a:pt x="32" y="20"/>
                  </a:lnTo>
                  <a:lnTo>
                    <a:pt x="34" y="11"/>
                  </a:lnTo>
                  <a:lnTo>
                    <a:pt x="34" y="3"/>
                  </a:lnTo>
                  <a:lnTo>
                    <a:pt x="34" y="1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1"/>
                  </a:lnTo>
                  <a:lnTo>
                    <a:pt x="20" y="64"/>
                  </a:lnTo>
                  <a:lnTo>
                    <a:pt x="9" y="92"/>
                  </a:lnTo>
                  <a:lnTo>
                    <a:pt x="3" y="115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4" y="145"/>
                  </a:lnTo>
                  <a:lnTo>
                    <a:pt x="7" y="151"/>
                  </a:lnTo>
                  <a:lnTo>
                    <a:pt x="9" y="152"/>
                  </a:lnTo>
                  <a:lnTo>
                    <a:pt x="19" y="161"/>
                  </a:lnTo>
                  <a:lnTo>
                    <a:pt x="29" y="168"/>
                  </a:lnTo>
                  <a:lnTo>
                    <a:pt x="38" y="174"/>
                  </a:lnTo>
                  <a:lnTo>
                    <a:pt x="47" y="178"/>
                  </a:lnTo>
                  <a:lnTo>
                    <a:pt x="56" y="182"/>
                  </a:lnTo>
                  <a:lnTo>
                    <a:pt x="64" y="185"/>
                  </a:lnTo>
                  <a:lnTo>
                    <a:pt x="81" y="187"/>
                  </a:lnTo>
                  <a:lnTo>
                    <a:pt x="93" y="189"/>
                  </a:lnTo>
                  <a:lnTo>
                    <a:pt x="103" y="189"/>
                  </a:lnTo>
                  <a:lnTo>
                    <a:pt x="111" y="1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6" name="Freeform 782"/>
            <p:cNvSpPr>
              <a:spLocks/>
            </p:cNvSpPr>
            <p:nvPr/>
          </p:nvSpPr>
          <p:spPr bwMode="auto">
            <a:xfrm>
              <a:off x="4330" y="1001"/>
              <a:ext cx="181" cy="181"/>
            </a:xfrm>
            <a:custGeom>
              <a:avLst/>
              <a:gdLst>
                <a:gd name="T0" fmla="*/ 139 w 181"/>
                <a:gd name="T1" fmla="*/ 19 h 181"/>
                <a:gd name="T2" fmla="*/ 145 w 181"/>
                <a:gd name="T3" fmla="*/ 19 h 181"/>
                <a:gd name="T4" fmla="*/ 159 w 181"/>
                <a:gd name="T5" fmla="*/ 18 h 181"/>
                <a:gd name="T6" fmla="*/ 166 w 181"/>
                <a:gd name="T7" fmla="*/ 17 h 181"/>
                <a:gd name="T8" fmla="*/ 173 w 181"/>
                <a:gd name="T9" fmla="*/ 16 h 181"/>
                <a:gd name="T10" fmla="*/ 178 w 181"/>
                <a:gd name="T11" fmla="*/ 13 h 181"/>
                <a:gd name="T12" fmla="*/ 179 w 181"/>
                <a:gd name="T13" fmla="*/ 12 h 181"/>
                <a:gd name="T14" fmla="*/ 180 w 181"/>
                <a:gd name="T15" fmla="*/ 10 h 181"/>
                <a:gd name="T16" fmla="*/ 181 w 181"/>
                <a:gd name="T17" fmla="*/ 9 h 181"/>
                <a:gd name="T18" fmla="*/ 181 w 181"/>
                <a:gd name="T19" fmla="*/ 8 h 181"/>
                <a:gd name="T20" fmla="*/ 180 w 181"/>
                <a:gd name="T21" fmla="*/ 6 h 181"/>
                <a:gd name="T22" fmla="*/ 174 w 181"/>
                <a:gd name="T23" fmla="*/ 5 h 181"/>
                <a:gd name="T24" fmla="*/ 173 w 181"/>
                <a:gd name="T25" fmla="*/ 4 h 181"/>
                <a:gd name="T26" fmla="*/ 172 w 181"/>
                <a:gd name="T27" fmla="*/ 2 h 181"/>
                <a:gd name="T28" fmla="*/ 170 w 181"/>
                <a:gd name="T29" fmla="*/ 1 h 181"/>
                <a:gd name="T30" fmla="*/ 168 w 181"/>
                <a:gd name="T31" fmla="*/ 0 h 181"/>
                <a:gd name="T32" fmla="*/ 164 w 181"/>
                <a:gd name="T33" fmla="*/ 1 h 181"/>
                <a:gd name="T34" fmla="*/ 159 w 181"/>
                <a:gd name="T35" fmla="*/ 3 h 181"/>
                <a:gd name="T36" fmla="*/ 154 w 181"/>
                <a:gd name="T37" fmla="*/ 9 h 181"/>
                <a:gd name="T38" fmla="*/ 151 w 181"/>
                <a:gd name="T39" fmla="*/ 9 h 181"/>
                <a:gd name="T40" fmla="*/ 141 w 181"/>
                <a:gd name="T41" fmla="*/ 11 h 181"/>
                <a:gd name="T42" fmla="*/ 133 w 181"/>
                <a:gd name="T43" fmla="*/ 12 h 181"/>
                <a:gd name="T44" fmla="*/ 124 w 181"/>
                <a:gd name="T45" fmla="*/ 17 h 181"/>
                <a:gd name="T46" fmla="*/ 114 w 181"/>
                <a:gd name="T47" fmla="*/ 21 h 181"/>
                <a:gd name="T48" fmla="*/ 100 w 181"/>
                <a:gd name="T49" fmla="*/ 29 h 181"/>
                <a:gd name="T50" fmla="*/ 94 w 181"/>
                <a:gd name="T51" fmla="*/ 34 h 181"/>
                <a:gd name="T52" fmla="*/ 90 w 181"/>
                <a:gd name="T53" fmla="*/ 39 h 181"/>
                <a:gd name="T54" fmla="*/ 87 w 181"/>
                <a:gd name="T55" fmla="*/ 43 h 181"/>
                <a:gd name="T56" fmla="*/ 84 w 181"/>
                <a:gd name="T57" fmla="*/ 48 h 181"/>
                <a:gd name="T58" fmla="*/ 80 w 181"/>
                <a:gd name="T59" fmla="*/ 56 h 181"/>
                <a:gd name="T60" fmla="*/ 77 w 181"/>
                <a:gd name="T61" fmla="*/ 59 h 181"/>
                <a:gd name="T62" fmla="*/ 74 w 181"/>
                <a:gd name="T63" fmla="*/ 63 h 181"/>
                <a:gd name="T64" fmla="*/ 67 w 181"/>
                <a:gd name="T65" fmla="*/ 65 h 181"/>
                <a:gd name="T66" fmla="*/ 60 w 181"/>
                <a:gd name="T67" fmla="*/ 68 h 181"/>
                <a:gd name="T68" fmla="*/ 50 w 181"/>
                <a:gd name="T69" fmla="*/ 76 h 181"/>
                <a:gd name="T70" fmla="*/ 43 w 181"/>
                <a:gd name="T71" fmla="*/ 83 h 181"/>
                <a:gd name="T72" fmla="*/ 36 w 181"/>
                <a:gd name="T73" fmla="*/ 94 h 181"/>
                <a:gd name="T74" fmla="*/ 28 w 181"/>
                <a:gd name="T75" fmla="*/ 107 h 181"/>
                <a:gd name="T76" fmla="*/ 24 w 181"/>
                <a:gd name="T77" fmla="*/ 111 h 181"/>
                <a:gd name="T78" fmla="*/ 15 w 181"/>
                <a:gd name="T79" fmla="*/ 122 h 181"/>
                <a:gd name="T80" fmla="*/ 9 w 181"/>
                <a:gd name="T81" fmla="*/ 130 h 181"/>
                <a:gd name="T82" fmla="*/ 5 w 181"/>
                <a:gd name="T83" fmla="*/ 139 h 181"/>
                <a:gd name="T84" fmla="*/ 1 w 181"/>
                <a:gd name="T85" fmla="*/ 150 h 181"/>
                <a:gd name="T86" fmla="*/ 0 w 181"/>
                <a:gd name="T87" fmla="*/ 161 h 181"/>
                <a:gd name="T88" fmla="*/ 3 w 181"/>
                <a:gd name="T89" fmla="*/ 165 h 181"/>
                <a:gd name="T90" fmla="*/ 8 w 181"/>
                <a:gd name="T91" fmla="*/ 174 h 181"/>
                <a:gd name="T92" fmla="*/ 12 w 181"/>
                <a:gd name="T93" fmla="*/ 177 h 181"/>
                <a:gd name="T94" fmla="*/ 15 w 181"/>
                <a:gd name="T95" fmla="*/ 179 h 181"/>
                <a:gd name="T96" fmla="*/ 17 w 181"/>
                <a:gd name="T97" fmla="*/ 181 h 181"/>
                <a:gd name="T98" fmla="*/ 19 w 181"/>
                <a:gd name="T99" fmla="*/ 179 h 181"/>
                <a:gd name="T100" fmla="*/ 20 w 181"/>
                <a:gd name="T101" fmla="*/ 178 h 181"/>
                <a:gd name="T102" fmla="*/ 20 w 181"/>
                <a:gd name="T103" fmla="*/ 167 h 181"/>
                <a:gd name="T104" fmla="*/ 19 w 181"/>
                <a:gd name="T105" fmla="*/ 157 h 181"/>
                <a:gd name="T106" fmla="*/ 16 w 181"/>
                <a:gd name="T107" fmla="*/ 149 h 181"/>
                <a:gd name="T108" fmla="*/ 25 w 181"/>
                <a:gd name="T109" fmla="*/ 138 h 181"/>
                <a:gd name="T110" fmla="*/ 35 w 181"/>
                <a:gd name="T111" fmla="*/ 126 h 181"/>
                <a:gd name="T112" fmla="*/ 44 w 181"/>
                <a:gd name="T113" fmla="*/ 108 h 181"/>
                <a:gd name="T114" fmla="*/ 55 w 181"/>
                <a:gd name="T115" fmla="*/ 84 h 181"/>
                <a:gd name="T116" fmla="*/ 139 w 181"/>
                <a:gd name="T117" fmla="*/ 19 h 1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1" h="181">
                  <a:moveTo>
                    <a:pt x="139" y="19"/>
                  </a:moveTo>
                  <a:lnTo>
                    <a:pt x="145" y="19"/>
                  </a:lnTo>
                  <a:lnTo>
                    <a:pt x="159" y="18"/>
                  </a:lnTo>
                  <a:lnTo>
                    <a:pt x="166" y="17"/>
                  </a:lnTo>
                  <a:lnTo>
                    <a:pt x="173" y="16"/>
                  </a:lnTo>
                  <a:lnTo>
                    <a:pt x="178" y="13"/>
                  </a:lnTo>
                  <a:lnTo>
                    <a:pt x="179" y="12"/>
                  </a:lnTo>
                  <a:lnTo>
                    <a:pt x="180" y="10"/>
                  </a:lnTo>
                  <a:lnTo>
                    <a:pt x="181" y="9"/>
                  </a:lnTo>
                  <a:lnTo>
                    <a:pt x="181" y="8"/>
                  </a:lnTo>
                  <a:lnTo>
                    <a:pt x="180" y="6"/>
                  </a:lnTo>
                  <a:lnTo>
                    <a:pt x="174" y="5"/>
                  </a:lnTo>
                  <a:lnTo>
                    <a:pt x="173" y="4"/>
                  </a:lnTo>
                  <a:lnTo>
                    <a:pt x="172" y="2"/>
                  </a:lnTo>
                  <a:lnTo>
                    <a:pt x="170" y="1"/>
                  </a:lnTo>
                  <a:lnTo>
                    <a:pt x="168" y="0"/>
                  </a:lnTo>
                  <a:lnTo>
                    <a:pt x="164" y="1"/>
                  </a:lnTo>
                  <a:lnTo>
                    <a:pt x="159" y="3"/>
                  </a:lnTo>
                  <a:lnTo>
                    <a:pt x="154" y="9"/>
                  </a:lnTo>
                  <a:lnTo>
                    <a:pt x="151" y="9"/>
                  </a:lnTo>
                  <a:lnTo>
                    <a:pt x="141" y="11"/>
                  </a:lnTo>
                  <a:lnTo>
                    <a:pt x="133" y="12"/>
                  </a:lnTo>
                  <a:lnTo>
                    <a:pt x="124" y="17"/>
                  </a:lnTo>
                  <a:lnTo>
                    <a:pt x="114" y="21"/>
                  </a:lnTo>
                  <a:lnTo>
                    <a:pt x="100" y="29"/>
                  </a:lnTo>
                  <a:lnTo>
                    <a:pt x="94" y="34"/>
                  </a:lnTo>
                  <a:lnTo>
                    <a:pt x="90" y="39"/>
                  </a:lnTo>
                  <a:lnTo>
                    <a:pt x="87" y="43"/>
                  </a:lnTo>
                  <a:lnTo>
                    <a:pt x="84" y="48"/>
                  </a:lnTo>
                  <a:lnTo>
                    <a:pt x="80" y="56"/>
                  </a:lnTo>
                  <a:lnTo>
                    <a:pt x="77" y="59"/>
                  </a:lnTo>
                  <a:lnTo>
                    <a:pt x="74" y="63"/>
                  </a:lnTo>
                  <a:lnTo>
                    <a:pt x="67" y="65"/>
                  </a:lnTo>
                  <a:lnTo>
                    <a:pt x="60" y="68"/>
                  </a:lnTo>
                  <a:lnTo>
                    <a:pt x="50" y="76"/>
                  </a:lnTo>
                  <a:lnTo>
                    <a:pt x="43" y="83"/>
                  </a:lnTo>
                  <a:lnTo>
                    <a:pt x="36" y="94"/>
                  </a:lnTo>
                  <a:lnTo>
                    <a:pt x="28" y="107"/>
                  </a:lnTo>
                  <a:lnTo>
                    <a:pt x="24" y="111"/>
                  </a:lnTo>
                  <a:lnTo>
                    <a:pt x="15" y="122"/>
                  </a:lnTo>
                  <a:lnTo>
                    <a:pt x="9" y="130"/>
                  </a:lnTo>
                  <a:lnTo>
                    <a:pt x="5" y="139"/>
                  </a:lnTo>
                  <a:lnTo>
                    <a:pt x="1" y="150"/>
                  </a:lnTo>
                  <a:lnTo>
                    <a:pt x="0" y="161"/>
                  </a:lnTo>
                  <a:lnTo>
                    <a:pt x="3" y="165"/>
                  </a:lnTo>
                  <a:lnTo>
                    <a:pt x="8" y="174"/>
                  </a:lnTo>
                  <a:lnTo>
                    <a:pt x="12" y="177"/>
                  </a:lnTo>
                  <a:lnTo>
                    <a:pt x="15" y="179"/>
                  </a:lnTo>
                  <a:lnTo>
                    <a:pt x="17" y="181"/>
                  </a:lnTo>
                  <a:lnTo>
                    <a:pt x="19" y="179"/>
                  </a:lnTo>
                  <a:lnTo>
                    <a:pt x="20" y="178"/>
                  </a:lnTo>
                  <a:lnTo>
                    <a:pt x="20" y="167"/>
                  </a:lnTo>
                  <a:lnTo>
                    <a:pt x="19" y="157"/>
                  </a:lnTo>
                  <a:lnTo>
                    <a:pt x="16" y="149"/>
                  </a:lnTo>
                  <a:lnTo>
                    <a:pt x="25" y="138"/>
                  </a:lnTo>
                  <a:lnTo>
                    <a:pt x="35" y="126"/>
                  </a:lnTo>
                  <a:lnTo>
                    <a:pt x="44" y="108"/>
                  </a:lnTo>
                  <a:lnTo>
                    <a:pt x="55" y="84"/>
                  </a:lnTo>
                  <a:lnTo>
                    <a:pt x="1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10" name="Freeform 783"/>
          <p:cNvSpPr>
            <a:spLocks/>
          </p:cNvSpPr>
          <p:nvPr/>
        </p:nvSpPr>
        <p:spPr bwMode="auto">
          <a:xfrm>
            <a:off x="5035550" y="1681163"/>
            <a:ext cx="454025" cy="466725"/>
          </a:xfrm>
          <a:custGeom>
            <a:avLst/>
            <a:gdLst>
              <a:gd name="T0" fmla="*/ 25400 w 286"/>
              <a:gd name="T1" fmla="*/ 306388 h 294"/>
              <a:gd name="T2" fmla="*/ 3175 w 286"/>
              <a:gd name="T3" fmla="*/ 266700 h 294"/>
              <a:gd name="T4" fmla="*/ 0 w 286"/>
              <a:gd name="T5" fmla="*/ 249238 h 294"/>
              <a:gd name="T6" fmla="*/ 1588 w 286"/>
              <a:gd name="T7" fmla="*/ 239713 h 294"/>
              <a:gd name="T8" fmla="*/ 9525 w 286"/>
              <a:gd name="T9" fmla="*/ 222250 h 294"/>
              <a:gd name="T10" fmla="*/ 14288 w 286"/>
              <a:gd name="T11" fmla="*/ 201613 h 294"/>
              <a:gd name="T12" fmla="*/ 14288 w 286"/>
              <a:gd name="T13" fmla="*/ 190500 h 294"/>
              <a:gd name="T14" fmla="*/ 20638 w 286"/>
              <a:gd name="T15" fmla="*/ 171450 h 294"/>
              <a:gd name="T16" fmla="*/ 33338 w 286"/>
              <a:gd name="T17" fmla="*/ 160338 h 294"/>
              <a:gd name="T18" fmla="*/ 46038 w 286"/>
              <a:gd name="T19" fmla="*/ 144463 h 294"/>
              <a:gd name="T20" fmla="*/ 60325 w 286"/>
              <a:gd name="T21" fmla="*/ 96838 h 294"/>
              <a:gd name="T22" fmla="*/ 74613 w 286"/>
              <a:gd name="T23" fmla="*/ 66675 h 294"/>
              <a:gd name="T24" fmla="*/ 84138 w 286"/>
              <a:gd name="T25" fmla="*/ 58738 h 294"/>
              <a:gd name="T26" fmla="*/ 85725 w 286"/>
              <a:gd name="T27" fmla="*/ 38100 h 294"/>
              <a:gd name="T28" fmla="*/ 93663 w 286"/>
              <a:gd name="T29" fmla="*/ 22225 h 294"/>
              <a:gd name="T30" fmla="*/ 111125 w 286"/>
              <a:gd name="T31" fmla="*/ 4763 h 294"/>
              <a:gd name="T32" fmla="*/ 127000 w 286"/>
              <a:gd name="T33" fmla="*/ 1588 h 294"/>
              <a:gd name="T34" fmla="*/ 153988 w 286"/>
              <a:gd name="T35" fmla="*/ 0 h 294"/>
              <a:gd name="T36" fmla="*/ 193675 w 286"/>
              <a:gd name="T37" fmla="*/ 7938 h 294"/>
              <a:gd name="T38" fmla="*/ 252413 w 286"/>
              <a:gd name="T39" fmla="*/ 15875 h 294"/>
              <a:gd name="T40" fmla="*/ 271463 w 286"/>
              <a:gd name="T41" fmla="*/ 15875 h 294"/>
              <a:gd name="T42" fmla="*/ 301625 w 286"/>
              <a:gd name="T43" fmla="*/ 23813 h 294"/>
              <a:gd name="T44" fmla="*/ 328613 w 286"/>
              <a:gd name="T45" fmla="*/ 34925 h 294"/>
              <a:gd name="T46" fmla="*/ 357188 w 286"/>
              <a:gd name="T47" fmla="*/ 52388 h 294"/>
              <a:gd name="T48" fmla="*/ 382588 w 286"/>
              <a:gd name="T49" fmla="*/ 84138 h 294"/>
              <a:gd name="T50" fmla="*/ 406400 w 286"/>
              <a:gd name="T51" fmla="*/ 125413 h 294"/>
              <a:gd name="T52" fmla="*/ 423863 w 286"/>
              <a:gd name="T53" fmla="*/ 157163 h 294"/>
              <a:gd name="T54" fmla="*/ 438150 w 286"/>
              <a:gd name="T55" fmla="*/ 174625 h 294"/>
              <a:gd name="T56" fmla="*/ 450850 w 286"/>
              <a:gd name="T57" fmla="*/ 211138 h 294"/>
              <a:gd name="T58" fmla="*/ 454025 w 286"/>
              <a:gd name="T59" fmla="*/ 252413 h 294"/>
              <a:gd name="T60" fmla="*/ 450850 w 286"/>
              <a:gd name="T61" fmla="*/ 282575 h 294"/>
              <a:gd name="T62" fmla="*/ 434975 w 286"/>
              <a:gd name="T63" fmla="*/ 312738 h 294"/>
              <a:gd name="T64" fmla="*/ 411163 w 286"/>
              <a:gd name="T65" fmla="*/ 341313 h 294"/>
              <a:gd name="T66" fmla="*/ 387350 w 286"/>
              <a:gd name="T67" fmla="*/ 361950 h 294"/>
              <a:gd name="T68" fmla="*/ 354013 w 286"/>
              <a:gd name="T69" fmla="*/ 377825 h 294"/>
              <a:gd name="T70" fmla="*/ 327025 w 286"/>
              <a:gd name="T71" fmla="*/ 396875 h 294"/>
              <a:gd name="T72" fmla="*/ 306388 w 286"/>
              <a:gd name="T73" fmla="*/ 422275 h 294"/>
              <a:gd name="T74" fmla="*/ 285750 w 286"/>
              <a:gd name="T75" fmla="*/ 438150 h 294"/>
              <a:gd name="T76" fmla="*/ 247650 w 286"/>
              <a:gd name="T77" fmla="*/ 457200 h 294"/>
              <a:gd name="T78" fmla="*/ 212725 w 286"/>
              <a:gd name="T79" fmla="*/ 460375 h 294"/>
              <a:gd name="T80" fmla="*/ 188913 w 286"/>
              <a:gd name="T81" fmla="*/ 457200 h 294"/>
              <a:gd name="T82" fmla="*/ 173038 w 286"/>
              <a:gd name="T83" fmla="*/ 465138 h 294"/>
              <a:gd name="T84" fmla="*/ 160338 w 286"/>
              <a:gd name="T85" fmla="*/ 465138 h 294"/>
              <a:gd name="T86" fmla="*/ 149225 w 286"/>
              <a:gd name="T87" fmla="*/ 454025 h 294"/>
              <a:gd name="T88" fmla="*/ 139700 w 286"/>
              <a:gd name="T89" fmla="*/ 446088 h 294"/>
              <a:gd name="T90" fmla="*/ 144463 w 286"/>
              <a:gd name="T91" fmla="*/ 439738 h 294"/>
              <a:gd name="T92" fmla="*/ 133350 w 286"/>
              <a:gd name="T93" fmla="*/ 436563 h 294"/>
              <a:gd name="T94" fmla="*/ 134938 w 286"/>
              <a:gd name="T95" fmla="*/ 433388 h 294"/>
              <a:gd name="T96" fmla="*/ 74613 w 286"/>
              <a:gd name="T97" fmla="*/ 422275 h 294"/>
              <a:gd name="T98" fmla="*/ 57150 w 286"/>
              <a:gd name="T99" fmla="*/ 412750 h 294"/>
              <a:gd name="T100" fmla="*/ 50800 w 286"/>
              <a:gd name="T101" fmla="*/ 411163 h 294"/>
              <a:gd name="T102" fmla="*/ 39688 w 286"/>
              <a:gd name="T103" fmla="*/ 396875 h 294"/>
              <a:gd name="T104" fmla="*/ 38100 w 286"/>
              <a:gd name="T105" fmla="*/ 379413 h 294"/>
              <a:gd name="T106" fmla="*/ 25400 w 286"/>
              <a:gd name="T107" fmla="*/ 361950 h 294"/>
              <a:gd name="T108" fmla="*/ 19050 w 286"/>
              <a:gd name="T109" fmla="*/ 349250 h 294"/>
              <a:gd name="T110" fmla="*/ 12700 w 286"/>
              <a:gd name="T111" fmla="*/ 334963 h 294"/>
              <a:gd name="T112" fmla="*/ 19050 w 286"/>
              <a:gd name="T113" fmla="*/ 323850 h 294"/>
              <a:gd name="T114" fmla="*/ 26988 w 286"/>
              <a:gd name="T115" fmla="*/ 319088 h 29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6" h="294">
                <a:moveTo>
                  <a:pt x="21" y="198"/>
                </a:moveTo>
                <a:lnTo>
                  <a:pt x="16" y="193"/>
                </a:lnTo>
                <a:lnTo>
                  <a:pt x="7" y="176"/>
                </a:lnTo>
                <a:lnTo>
                  <a:pt x="2" y="168"/>
                </a:lnTo>
                <a:lnTo>
                  <a:pt x="0" y="160"/>
                </a:lnTo>
                <a:lnTo>
                  <a:pt x="0" y="157"/>
                </a:lnTo>
                <a:lnTo>
                  <a:pt x="0" y="154"/>
                </a:lnTo>
                <a:lnTo>
                  <a:pt x="1" y="151"/>
                </a:lnTo>
                <a:lnTo>
                  <a:pt x="2" y="150"/>
                </a:lnTo>
                <a:lnTo>
                  <a:pt x="6" y="140"/>
                </a:lnTo>
                <a:lnTo>
                  <a:pt x="8" y="132"/>
                </a:lnTo>
                <a:lnTo>
                  <a:pt x="9" y="127"/>
                </a:lnTo>
                <a:lnTo>
                  <a:pt x="9" y="124"/>
                </a:lnTo>
                <a:lnTo>
                  <a:pt x="9" y="120"/>
                </a:lnTo>
                <a:lnTo>
                  <a:pt x="10" y="112"/>
                </a:lnTo>
                <a:lnTo>
                  <a:pt x="13" y="108"/>
                </a:lnTo>
                <a:lnTo>
                  <a:pt x="16" y="103"/>
                </a:lnTo>
                <a:lnTo>
                  <a:pt x="21" y="101"/>
                </a:lnTo>
                <a:lnTo>
                  <a:pt x="28" y="99"/>
                </a:lnTo>
                <a:lnTo>
                  <a:pt x="29" y="91"/>
                </a:lnTo>
                <a:lnTo>
                  <a:pt x="34" y="71"/>
                </a:lnTo>
                <a:lnTo>
                  <a:pt x="38" y="61"/>
                </a:lnTo>
                <a:lnTo>
                  <a:pt x="42" y="50"/>
                </a:lnTo>
                <a:lnTo>
                  <a:pt x="47" y="42"/>
                </a:lnTo>
                <a:lnTo>
                  <a:pt x="51" y="39"/>
                </a:lnTo>
                <a:lnTo>
                  <a:pt x="53" y="37"/>
                </a:lnTo>
                <a:lnTo>
                  <a:pt x="53" y="33"/>
                </a:lnTo>
                <a:lnTo>
                  <a:pt x="54" y="24"/>
                </a:lnTo>
                <a:lnTo>
                  <a:pt x="56" y="18"/>
                </a:lnTo>
                <a:lnTo>
                  <a:pt x="59" y="14"/>
                </a:lnTo>
                <a:lnTo>
                  <a:pt x="63" y="8"/>
                </a:lnTo>
                <a:lnTo>
                  <a:pt x="70" y="3"/>
                </a:lnTo>
                <a:lnTo>
                  <a:pt x="75" y="2"/>
                </a:lnTo>
                <a:lnTo>
                  <a:pt x="80" y="1"/>
                </a:lnTo>
                <a:lnTo>
                  <a:pt x="87" y="0"/>
                </a:lnTo>
                <a:lnTo>
                  <a:pt x="97" y="0"/>
                </a:lnTo>
                <a:lnTo>
                  <a:pt x="109" y="1"/>
                </a:lnTo>
                <a:lnTo>
                  <a:pt x="122" y="5"/>
                </a:lnTo>
                <a:lnTo>
                  <a:pt x="135" y="11"/>
                </a:lnTo>
                <a:lnTo>
                  <a:pt x="159" y="10"/>
                </a:lnTo>
                <a:lnTo>
                  <a:pt x="162" y="10"/>
                </a:lnTo>
                <a:lnTo>
                  <a:pt x="171" y="10"/>
                </a:lnTo>
                <a:lnTo>
                  <a:pt x="183" y="13"/>
                </a:lnTo>
                <a:lnTo>
                  <a:pt x="190" y="15"/>
                </a:lnTo>
                <a:lnTo>
                  <a:pt x="198" y="17"/>
                </a:lnTo>
                <a:lnTo>
                  <a:pt x="207" y="22"/>
                </a:lnTo>
                <a:lnTo>
                  <a:pt x="215" y="26"/>
                </a:lnTo>
                <a:lnTo>
                  <a:pt x="225" y="33"/>
                </a:lnTo>
                <a:lnTo>
                  <a:pt x="233" y="42"/>
                </a:lnTo>
                <a:lnTo>
                  <a:pt x="241" y="53"/>
                </a:lnTo>
                <a:lnTo>
                  <a:pt x="249" y="64"/>
                </a:lnTo>
                <a:lnTo>
                  <a:pt x="256" y="79"/>
                </a:lnTo>
                <a:lnTo>
                  <a:pt x="262" y="95"/>
                </a:lnTo>
                <a:lnTo>
                  <a:pt x="267" y="99"/>
                </a:lnTo>
                <a:lnTo>
                  <a:pt x="272" y="103"/>
                </a:lnTo>
                <a:lnTo>
                  <a:pt x="276" y="110"/>
                </a:lnTo>
                <a:lnTo>
                  <a:pt x="281" y="119"/>
                </a:lnTo>
                <a:lnTo>
                  <a:pt x="284" y="133"/>
                </a:lnTo>
                <a:lnTo>
                  <a:pt x="286" y="149"/>
                </a:lnTo>
                <a:lnTo>
                  <a:pt x="286" y="159"/>
                </a:lnTo>
                <a:lnTo>
                  <a:pt x="285" y="170"/>
                </a:lnTo>
                <a:lnTo>
                  <a:pt x="284" y="178"/>
                </a:lnTo>
                <a:lnTo>
                  <a:pt x="281" y="187"/>
                </a:lnTo>
                <a:lnTo>
                  <a:pt x="274" y="197"/>
                </a:lnTo>
                <a:lnTo>
                  <a:pt x="265" y="210"/>
                </a:lnTo>
                <a:lnTo>
                  <a:pt x="259" y="215"/>
                </a:lnTo>
                <a:lnTo>
                  <a:pt x="252" y="221"/>
                </a:lnTo>
                <a:lnTo>
                  <a:pt x="244" y="228"/>
                </a:lnTo>
                <a:lnTo>
                  <a:pt x="234" y="233"/>
                </a:lnTo>
                <a:lnTo>
                  <a:pt x="223" y="238"/>
                </a:lnTo>
                <a:lnTo>
                  <a:pt x="211" y="243"/>
                </a:lnTo>
                <a:lnTo>
                  <a:pt x="206" y="250"/>
                </a:lnTo>
                <a:lnTo>
                  <a:pt x="201" y="257"/>
                </a:lnTo>
                <a:lnTo>
                  <a:pt x="193" y="266"/>
                </a:lnTo>
                <a:lnTo>
                  <a:pt x="186" y="272"/>
                </a:lnTo>
                <a:lnTo>
                  <a:pt x="180" y="276"/>
                </a:lnTo>
                <a:lnTo>
                  <a:pt x="167" y="283"/>
                </a:lnTo>
                <a:lnTo>
                  <a:pt x="156" y="288"/>
                </a:lnTo>
                <a:lnTo>
                  <a:pt x="144" y="289"/>
                </a:lnTo>
                <a:lnTo>
                  <a:pt x="134" y="290"/>
                </a:lnTo>
                <a:lnTo>
                  <a:pt x="127" y="289"/>
                </a:lnTo>
                <a:lnTo>
                  <a:pt x="119" y="288"/>
                </a:lnTo>
                <a:lnTo>
                  <a:pt x="116" y="290"/>
                </a:lnTo>
                <a:lnTo>
                  <a:pt x="109" y="293"/>
                </a:lnTo>
                <a:lnTo>
                  <a:pt x="104" y="294"/>
                </a:lnTo>
                <a:lnTo>
                  <a:pt x="101" y="293"/>
                </a:lnTo>
                <a:lnTo>
                  <a:pt x="97" y="291"/>
                </a:lnTo>
                <a:lnTo>
                  <a:pt x="94" y="286"/>
                </a:lnTo>
                <a:lnTo>
                  <a:pt x="89" y="283"/>
                </a:lnTo>
                <a:lnTo>
                  <a:pt x="88" y="281"/>
                </a:lnTo>
                <a:lnTo>
                  <a:pt x="88" y="278"/>
                </a:lnTo>
                <a:lnTo>
                  <a:pt x="91" y="277"/>
                </a:lnTo>
                <a:lnTo>
                  <a:pt x="86" y="276"/>
                </a:lnTo>
                <a:lnTo>
                  <a:pt x="84" y="275"/>
                </a:lnTo>
                <a:lnTo>
                  <a:pt x="84" y="274"/>
                </a:lnTo>
                <a:lnTo>
                  <a:pt x="85" y="273"/>
                </a:lnTo>
                <a:lnTo>
                  <a:pt x="64" y="269"/>
                </a:lnTo>
                <a:lnTo>
                  <a:pt x="47" y="266"/>
                </a:lnTo>
                <a:lnTo>
                  <a:pt x="41" y="264"/>
                </a:lnTo>
                <a:lnTo>
                  <a:pt x="36" y="260"/>
                </a:lnTo>
                <a:lnTo>
                  <a:pt x="34" y="260"/>
                </a:lnTo>
                <a:lnTo>
                  <a:pt x="32" y="259"/>
                </a:lnTo>
                <a:lnTo>
                  <a:pt x="29" y="256"/>
                </a:lnTo>
                <a:lnTo>
                  <a:pt x="25" y="250"/>
                </a:lnTo>
                <a:lnTo>
                  <a:pt x="24" y="244"/>
                </a:lnTo>
                <a:lnTo>
                  <a:pt x="24" y="239"/>
                </a:lnTo>
                <a:lnTo>
                  <a:pt x="25" y="236"/>
                </a:lnTo>
                <a:lnTo>
                  <a:pt x="16" y="228"/>
                </a:lnTo>
                <a:lnTo>
                  <a:pt x="13" y="223"/>
                </a:lnTo>
                <a:lnTo>
                  <a:pt x="12" y="220"/>
                </a:lnTo>
                <a:lnTo>
                  <a:pt x="9" y="215"/>
                </a:lnTo>
                <a:lnTo>
                  <a:pt x="8" y="211"/>
                </a:lnTo>
                <a:lnTo>
                  <a:pt x="9" y="206"/>
                </a:lnTo>
                <a:lnTo>
                  <a:pt x="12" y="204"/>
                </a:lnTo>
                <a:lnTo>
                  <a:pt x="14" y="202"/>
                </a:lnTo>
                <a:lnTo>
                  <a:pt x="17" y="201"/>
                </a:lnTo>
                <a:lnTo>
                  <a:pt x="21" y="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11" name="Freeform 784"/>
          <p:cNvSpPr>
            <a:spLocks/>
          </p:cNvSpPr>
          <p:nvPr/>
        </p:nvSpPr>
        <p:spPr bwMode="auto">
          <a:xfrm>
            <a:off x="5151438" y="1919288"/>
            <a:ext cx="3175" cy="1587"/>
          </a:xfrm>
          <a:custGeom>
            <a:avLst/>
            <a:gdLst>
              <a:gd name="T0" fmla="*/ 3175 w 2"/>
              <a:gd name="T1" fmla="*/ 0 h 1"/>
              <a:gd name="T2" fmla="*/ 0 w 2"/>
              <a:gd name="T3" fmla="*/ 1587 h 1"/>
              <a:gd name="T4" fmla="*/ 3175 w 2"/>
              <a:gd name="T5" fmla="*/ 1587 h 1"/>
              <a:gd name="T6" fmla="*/ 3175 w 2"/>
              <a:gd name="T7" fmla="*/ 0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1">
                <a:moveTo>
                  <a:pt x="2" y="0"/>
                </a:moveTo>
                <a:lnTo>
                  <a:pt x="0" y="1"/>
                </a:lnTo>
                <a:lnTo>
                  <a:pt x="2" y="1"/>
                </a:lnTo>
                <a:lnTo>
                  <a:pt x="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12" name="Group 785"/>
          <p:cNvGrpSpPr>
            <a:grpSpLocks/>
          </p:cNvGrpSpPr>
          <p:nvPr/>
        </p:nvGrpSpPr>
        <p:grpSpPr bwMode="auto">
          <a:xfrm>
            <a:off x="5054600" y="1690688"/>
            <a:ext cx="415925" cy="449262"/>
            <a:chOff x="3184" y="1065"/>
            <a:chExt cx="262" cy="283"/>
          </a:xfrm>
        </p:grpSpPr>
        <p:sp>
          <p:nvSpPr>
            <p:cNvPr id="5307" name="Freeform 786"/>
            <p:cNvSpPr>
              <a:spLocks/>
            </p:cNvSpPr>
            <p:nvPr/>
          </p:nvSpPr>
          <p:spPr bwMode="auto">
            <a:xfrm>
              <a:off x="3209" y="1112"/>
              <a:ext cx="75" cy="38"/>
            </a:xfrm>
            <a:custGeom>
              <a:avLst/>
              <a:gdLst>
                <a:gd name="T0" fmla="*/ 0 w 75"/>
                <a:gd name="T1" fmla="*/ 38 h 38"/>
                <a:gd name="T2" fmla="*/ 5 w 75"/>
                <a:gd name="T3" fmla="*/ 32 h 38"/>
                <a:gd name="T4" fmla="*/ 12 w 75"/>
                <a:gd name="T5" fmla="*/ 26 h 38"/>
                <a:gd name="T6" fmla="*/ 20 w 75"/>
                <a:gd name="T7" fmla="*/ 20 h 38"/>
                <a:gd name="T8" fmla="*/ 30 w 75"/>
                <a:gd name="T9" fmla="*/ 15 h 38"/>
                <a:gd name="T10" fmla="*/ 41 w 75"/>
                <a:gd name="T11" fmla="*/ 11 h 38"/>
                <a:gd name="T12" fmla="*/ 46 w 75"/>
                <a:gd name="T13" fmla="*/ 10 h 38"/>
                <a:gd name="T14" fmla="*/ 51 w 75"/>
                <a:gd name="T15" fmla="*/ 9 h 38"/>
                <a:gd name="T16" fmla="*/ 57 w 75"/>
                <a:gd name="T17" fmla="*/ 10 h 38"/>
                <a:gd name="T18" fmla="*/ 63 w 75"/>
                <a:gd name="T19" fmla="*/ 11 h 38"/>
                <a:gd name="T20" fmla="*/ 75 w 75"/>
                <a:gd name="T21" fmla="*/ 18 h 38"/>
                <a:gd name="T22" fmla="*/ 74 w 75"/>
                <a:gd name="T23" fmla="*/ 16 h 38"/>
                <a:gd name="T24" fmla="*/ 69 w 75"/>
                <a:gd name="T25" fmla="*/ 10 h 38"/>
                <a:gd name="T26" fmla="*/ 64 w 75"/>
                <a:gd name="T27" fmla="*/ 7 h 38"/>
                <a:gd name="T28" fmla="*/ 59 w 75"/>
                <a:gd name="T29" fmla="*/ 3 h 38"/>
                <a:gd name="T30" fmla="*/ 54 w 75"/>
                <a:gd name="T31" fmla="*/ 1 h 38"/>
                <a:gd name="T32" fmla="*/ 47 w 75"/>
                <a:gd name="T33" fmla="*/ 0 h 38"/>
                <a:gd name="T34" fmla="*/ 40 w 75"/>
                <a:gd name="T35" fmla="*/ 1 h 38"/>
                <a:gd name="T36" fmla="*/ 35 w 75"/>
                <a:gd name="T37" fmla="*/ 2 h 38"/>
                <a:gd name="T38" fmla="*/ 30 w 75"/>
                <a:gd name="T39" fmla="*/ 5 h 38"/>
                <a:gd name="T40" fmla="*/ 23 w 75"/>
                <a:gd name="T41" fmla="*/ 10 h 38"/>
                <a:gd name="T42" fmla="*/ 15 w 75"/>
                <a:gd name="T43" fmla="*/ 17 h 38"/>
                <a:gd name="T44" fmla="*/ 8 w 75"/>
                <a:gd name="T45" fmla="*/ 26 h 38"/>
                <a:gd name="T46" fmla="*/ 0 w 75"/>
                <a:gd name="T47" fmla="*/ 38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5" h="38">
                  <a:moveTo>
                    <a:pt x="0" y="38"/>
                  </a:moveTo>
                  <a:lnTo>
                    <a:pt x="5" y="32"/>
                  </a:lnTo>
                  <a:lnTo>
                    <a:pt x="12" y="26"/>
                  </a:lnTo>
                  <a:lnTo>
                    <a:pt x="20" y="20"/>
                  </a:lnTo>
                  <a:lnTo>
                    <a:pt x="30" y="15"/>
                  </a:lnTo>
                  <a:lnTo>
                    <a:pt x="41" y="11"/>
                  </a:lnTo>
                  <a:lnTo>
                    <a:pt x="46" y="10"/>
                  </a:lnTo>
                  <a:lnTo>
                    <a:pt x="51" y="9"/>
                  </a:lnTo>
                  <a:lnTo>
                    <a:pt x="57" y="10"/>
                  </a:lnTo>
                  <a:lnTo>
                    <a:pt x="63" y="11"/>
                  </a:lnTo>
                  <a:lnTo>
                    <a:pt x="75" y="18"/>
                  </a:lnTo>
                  <a:lnTo>
                    <a:pt x="74" y="16"/>
                  </a:lnTo>
                  <a:lnTo>
                    <a:pt x="69" y="10"/>
                  </a:lnTo>
                  <a:lnTo>
                    <a:pt x="64" y="7"/>
                  </a:lnTo>
                  <a:lnTo>
                    <a:pt x="59" y="3"/>
                  </a:lnTo>
                  <a:lnTo>
                    <a:pt x="54" y="1"/>
                  </a:lnTo>
                  <a:lnTo>
                    <a:pt x="47" y="0"/>
                  </a:lnTo>
                  <a:lnTo>
                    <a:pt x="40" y="1"/>
                  </a:lnTo>
                  <a:lnTo>
                    <a:pt x="35" y="2"/>
                  </a:lnTo>
                  <a:lnTo>
                    <a:pt x="30" y="5"/>
                  </a:lnTo>
                  <a:lnTo>
                    <a:pt x="23" y="10"/>
                  </a:lnTo>
                  <a:lnTo>
                    <a:pt x="15" y="17"/>
                  </a:lnTo>
                  <a:lnTo>
                    <a:pt x="8" y="2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8" name="Freeform 787"/>
            <p:cNvSpPr>
              <a:spLocks/>
            </p:cNvSpPr>
            <p:nvPr/>
          </p:nvSpPr>
          <p:spPr bwMode="auto">
            <a:xfrm>
              <a:off x="3202" y="1105"/>
              <a:ext cx="130" cy="219"/>
            </a:xfrm>
            <a:custGeom>
              <a:avLst/>
              <a:gdLst>
                <a:gd name="T0" fmla="*/ 81 w 130"/>
                <a:gd name="T1" fmla="*/ 9 h 219"/>
                <a:gd name="T2" fmla="*/ 111 w 130"/>
                <a:gd name="T3" fmla="*/ 57 h 219"/>
                <a:gd name="T4" fmla="*/ 118 w 130"/>
                <a:gd name="T5" fmla="*/ 74 h 219"/>
                <a:gd name="T6" fmla="*/ 113 w 130"/>
                <a:gd name="T7" fmla="*/ 90 h 219"/>
                <a:gd name="T8" fmla="*/ 95 w 130"/>
                <a:gd name="T9" fmla="*/ 151 h 219"/>
                <a:gd name="T10" fmla="*/ 74 w 130"/>
                <a:gd name="T11" fmla="*/ 190 h 219"/>
                <a:gd name="T12" fmla="*/ 51 w 130"/>
                <a:gd name="T13" fmla="*/ 203 h 219"/>
                <a:gd name="T14" fmla="*/ 33 w 130"/>
                <a:gd name="T15" fmla="*/ 210 h 219"/>
                <a:gd name="T16" fmla="*/ 21 w 130"/>
                <a:gd name="T17" fmla="*/ 210 h 219"/>
                <a:gd name="T18" fmla="*/ 11 w 130"/>
                <a:gd name="T19" fmla="*/ 204 h 219"/>
                <a:gd name="T20" fmla="*/ 6 w 130"/>
                <a:gd name="T21" fmla="*/ 191 h 219"/>
                <a:gd name="T22" fmla="*/ 2 w 130"/>
                <a:gd name="T23" fmla="*/ 182 h 219"/>
                <a:gd name="T24" fmla="*/ 0 w 130"/>
                <a:gd name="T25" fmla="*/ 191 h 219"/>
                <a:gd name="T26" fmla="*/ 1 w 130"/>
                <a:gd name="T27" fmla="*/ 201 h 219"/>
                <a:gd name="T28" fmla="*/ 7 w 130"/>
                <a:gd name="T29" fmla="*/ 211 h 219"/>
                <a:gd name="T30" fmla="*/ 14 w 130"/>
                <a:gd name="T31" fmla="*/ 213 h 219"/>
                <a:gd name="T32" fmla="*/ 21 w 130"/>
                <a:gd name="T33" fmla="*/ 218 h 219"/>
                <a:gd name="T34" fmla="*/ 34 w 130"/>
                <a:gd name="T35" fmla="*/ 219 h 219"/>
                <a:gd name="T36" fmla="*/ 56 w 130"/>
                <a:gd name="T37" fmla="*/ 212 h 219"/>
                <a:gd name="T38" fmla="*/ 71 w 130"/>
                <a:gd name="T39" fmla="*/ 203 h 219"/>
                <a:gd name="T40" fmla="*/ 74 w 130"/>
                <a:gd name="T41" fmla="*/ 200 h 219"/>
                <a:gd name="T42" fmla="*/ 80 w 130"/>
                <a:gd name="T43" fmla="*/ 192 h 219"/>
                <a:gd name="T44" fmla="*/ 88 w 130"/>
                <a:gd name="T45" fmla="*/ 174 h 219"/>
                <a:gd name="T46" fmla="*/ 111 w 130"/>
                <a:gd name="T47" fmla="*/ 138 h 219"/>
                <a:gd name="T48" fmla="*/ 114 w 130"/>
                <a:gd name="T49" fmla="*/ 117 h 219"/>
                <a:gd name="T50" fmla="*/ 119 w 130"/>
                <a:gd name="T51" fmla="*/ 100 h 219"/>
                <a:gd name="T52" fmla="*/ 127 w 130"/>
                <a:gd name="T53" fmla="*/ 82 h 219"/>
                <a:gd name="T54" fmla="*/ 130 w 130"/>
                <a:gd name="T55" fmla="*/ 73 h 219"/>
                <a:gd name="T56" fmla="*/ 128 w 130"/>
                <a:gd name="T57" fmla="*/ 63 h 219"/>
                <a:gd name="T58" fmla="*/ 117 w 130"/>
                <a:gd name="T59" fmla="*/ 43 h 219"/>
                <a:gd name="T60" fmla="*/ 95 w 130"/>
                <a:gd name="T61" fmla="*/ 17 h 219"/>
                <a:gd name="T62" fmla="*/ 77 w 130"/>
                <a:gd name="T63" fmla="*/ 0 h 219"/>
                <a:gd name="T64" fmla="*/ 74 w 130"/>
                <a:gd name="T65" fmla="*/ 0 h 2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0" h="219">
                  <a:moveTo>
                    <a:pt x="74" y="0"/>
                  </a:moveTo>
                  <a:lnTo>
                    <a:pt x="81" y="9"/>
                  </a:lnTo>
                  <a:lnTo>
                    <a:pt x="103" y="42"/>
                  </a:lnTo>
                  <a:lnTo>
                    <a:pt x="111" y="57"/>
                  </a:lnTo>
                  <a:lnTo>
                    <a:pt x="117" y="70"/>
                  </a:lnTo>
                  <a:lnTo>
                    <a:pt x="118" y="74"/>
                  </a:lnTo>
                  <a:lnTo>
                    <a:pt x="119" y="79"/>
                  </a:lnTo>
                  <a:lnTo>
                    <a:pt x="113" y="90"/>
                  </a:lnTo>
                  <a:lnTo>
                    <a:pt x="105" y="110"/>
                  </a:lnTo>
                  <a:lnTo>
                    <a:pt x="95" y="151"/>
                  </a:lnTo>
                  <a:lnTo>
                    <a:pt x="87" y="166"/>
                  </a:lnTo>
                  <a:lnTo>
                    <a:pt x="74" y="190"/>
                  </a:lnTo>
                  <a:lnTo>
                    <a:pt x="63" y="197"/>
                  </a:lnTo>
                  <a:lnTo>
                    <a:pt x="51" y="203"/>
                  </a:lnTo>
                  <a:lnTo>
                    <a:pt x="39" y="207"/>
                  </a:lnTo>
                  <a:lnTo>
                    <a:pt x="33" y="210"/>
                  </a:lnTo>
                  <a:lnTo>
                    <a:pt x="26" y="210"/>
                  </a:lnTo>
                  <a:lnTo>
                    <a:pt x="21" y="210"/>
                  </a:lnTo>
                  <a:lnTo>
                    <a:pt x="16" y="207"/>
                  </a:lnTo>
                  <a:lnTo>
                    <a:pt x="11" y="204"/>
                  </a:lnTo>
                  <a:lnTo>
                    <a:pt x="8" y="199"/>
                  </a:lnTo>
                  <a:lnTo>
                    <a:pt x="6" y="191"/>
                  </a:lnTo>
                  <a:lnTo>
                    <a:pt x="6" y="182"/>
                  </a:lnTo>
                  <a:lnTo>
                    <a:pt x="2" y="182"/>
                  </a:lnTo>
                  <a:lnTo>
                    <a:pt x="1" y="187"/>
                  </a:lnTo>
                  <a:lnTo>
                    <a:pt x="0" y="191"/>
                  </a:lnTo>
                  <a:lnTo>
                    <a:pt x="0" y="196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7" y="211"/>
                  </a:lnTo>
                  <a:lnTo>
                    <a:pt x="10" y="212"/>
                  </a:lnTo>
                  <a:lnTo>
                    <a:pt x="14" y="213"/>
                  </a:lnTo>
                  <a:lnTo>
                    <a:pt x="16" y="216"/>
                  </a:lnTo>
                  <a:lnTo>
                    <a:pt x="21" y="218"/>
                  </a:lnTo>
                  <a:lnTo>
                    <a:pt x="26" y="219"/>
                  </a:lnTo>
                  <a:lnTo>
                    <a:pt x="34" y="219"/>
                  </a:lnTo>
                  <a:lnTo>
                    <a:pt x="43" y="216"/>
                  </a:lnTo>
                  <a:lnTo>
                    <a:pt x="56" y="212"/>
                  </a:lnTo>
                  <a:lnTo>
                    <a:pt x="70" y="203"/>
                  </a:lnTo>
                  <a:lnTo>
                    <a:pt x="71" y="203"/>
                  </a:lnTo>
                  <a:lnTo>
                    <a:pt x="72" y="201"/>
                  </a:lnTo>
                  <a:lnTo>
                    <a:pt x="74" y="200"/>
                  </a:lnTo>
                  <a:lnTo>
                    <a:pt x="77" y="197"/>
                  </a:lnTo>
                  <a:lnTo>
                    <a:pt x="80" y="192"/>
                  </a:lnTo>
                  <a:lnTo>
                    <a:pt x="84" y="184"/>
                  </a:lnTo>
                  <a:lnTo>
                    <a:pt x="88" y="174"/>
                  </a:lnTo>
                  <a:lnTo>
                    <a:pt x="94" y="165"/>
                  </a:lnTo>
                  <a:lnTo>
                    <a:pt x="111" y="138"/>
                  </a:lnTo>
                  <a:lnTo>
                    <a:pt x="111" y="132"/>
                  </a:lnTo>
                  <a:lnTo>
                    <a:pt x="114" y="117"/>
                  </a:lnTo>
                  <a:lnTo>
                    <a:pt x="117" y="109"/>
                  </a:lnTo>
                  <a:lnTo>
                    <a:pt x="119" y="100"/>
                  </a:lnTo>
                  <a:lnTo>
                    <a:pt x="122" y="90"/>
                  </a:lnTo>
                  <a:lnTo>
                    <a:pt x="127" y="82"/>
                  </a:lnTo>
                  <a:lnTo>
                    <a:pt x="128" y="77"/>
                  </a:lnTo>
                  <a:lnTo>
                    <a:pt x="130" y="73"/>
                  </a:lnTo>
                  <a:lnTo>
                    <a:pt x="130" y="69"/>
                  </a:lnTo>
                  <a:lnTo>
                    <a:pt x="128" y="63"/>
                  </a:lnTo>
                  <a:lnTo>
                    <a:pt x="126" y="57"/>
                  </a:lnTo>
                  <a:lnTo>
                    <a:pt x="117" y="43"/>
                  </a:lnTo>
                  <a:lnTo>
                    <a:pt x="106" y="30"/>
                  </a:lnTo>
                  <a:lnTo>
                    <a:pt x="95" y="17"/>
                  </a:lnTo>
                  <a:lnTo>
                    <a:pt x="85" y="7"/>
                  </a:lnTo>
                  <a:lnTo>
                    <a:pt x="77" y="0"/>
                  </a:lnTo>
                  <a:lnTo>
                    <a:pt x="76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9" name="Freeform 788"/>
            <p:cNvSpPr>
              <a:spLocks/>
            </p:cNvSpPr>
            <p:nvPr/>
          </p:nvSpPr>
          <p:spPr bwMode="auto">
            <a:xfrm>
              <a:off x="3184" y="1161"/>
              <a:ext cx="26" cy="92"/>
            </a:xfrm>
            <a:custGeom>
              <a:avLst/>
              <a:gdLst>
                <a:gd name="T0" fmla="*/ 18 w 26"/>
                <a:gd name="T1" fmla="*/ 92 h 92"/>
                <a:gd name="T2" fmla="*/ 26 w 26"/>
                <a:gd name="T3" fmla="*/ 92 h 92"/>
                <a:gd name="T4" fmla="*/ 21 w 26"/>
                <a:gd name="T5" fmla="*/ 84 h 92"/>
                <a:gd name="T6" fmla="*/ 18 w 26"/>
                <a:gd name="T7" fmla="*/ 76 h 92"/>
                <a:gd name="T8" fmla="*/ 13 w 26"/>
                <a:gd name="T9" fmla="*/ 64 h 92"/>
                <a:gd name="T10" fmla="*/ 11 w 26"/>
                <a:gd name="T11" fmla="*/ 50 h 92"/>
                <a:gd name="T12" fmla="*/ 10 w 26"/>
                <a:gd name="T13" fmla="*/ 34 h 92"/>
                <a:gd name="T14" fmla="*/ 10 w 26"/>
                <a:gd name="T15" fmla="*/ 26 h 92"/>
                <a:gd name="T16" fmla="*/ 10 w 26"/>
                <a:gd name="T17" fmla="*/ 18 h 92"/>
                <a:gd name="T18" fmla="*/ 12 w 26"/>
                <a:gd name="T19" fmla="*/ 9 h 92"/>
                <a:gd name="T20" fmla="*/ 14 w 26"/>
                <a:gd name="T21" fmla="*/ 0 h 92"/>
                <a:gd name="T22" fmla="*/ 13 w 26"/>
                <a:gd name="T23" fmla="*/ 0 h 92"/>
                <a:gd name="T24" fmla="*/ 11 w 26"/>
                <a:gd name="T25" fmla="*/ 2 h 92"/>
                <a:gd name="T26" fmla="*/ 9 w 26"/>
                <a:gd name="T27" fmla="*/ 6 h 92"/>
                <a:gd name="T28" fmla="*/ 8 w 26"/>
                <a:gd name="T29" fmla="*/ 9 h 92"/>
                <a:gd name="T30" fmla="*/ 5 w 26"/>
                <a:gd name="T31" fmla="*/ 15 h 92"/>
                <a:gd name="T32" fmla="*/ 4 w 26"/>
                <a:gd name="T33" fmla="*/ 23 h 92"/>
                <a:gd name="T34" fmla="*/ 4 w 26"/>
                <a:gd name="T35" fmla="*/ 26 h 92"/>
                <a:gd name="T36" fmla="*/ 5 w 26"/>
                <a:gd name="T37" fmla="*/ 33 h 92"/>
                <a:gd name="T38" fmla="*/ 4 w 26"/>
                <a:gd name="T39" fmla="*/ 42 h 92"/>
                <a:gd name="T40" fmla="*/ 3 w 26"/>
                <a:gd name="T41" fmla="*/ 47 h 92"/>
                <a:gd name="T42" fmla="*/ 1 w 26"/>
                <a:gd name="T43" fmla="*/ 50 h 92"/>
                <a:gd name="T44" fmla="*/ 0 w 26"/>
                <a:gd name="T45" fmla="*/ 54 h 92"/>
                <a:gd name="T46" fmla="*/ 0 w 26"/>
                <a:gd name="T47" fmla="*/ 57 h 92"/>
                <a:gd name="T48" fmla="*/ 1 w 26"/>
                <a:gd name="T49" fmla="*/ 62 h 92"/>
                <a:gd name="T50" fmla="*/ 18 w 26"/>
                <a:gd name="T51" fmla="*/ 92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18" y="92"/>
                  </a:moveTo>
                  <a:lnTo>
                    <a:pt x="26" y="92"/>
                  </a:lnTo>
                  <a:lnTo>
                    <a:pt x="21" y="84"/>
                  </a:lnTo>
                  <a:lnTo>
                    <a:pt x="18" y="76"/>
                  </a:lnTo>
                  <a:lnTo>
                    <a:pt x="13" y="64"/>
                  </a:lnTo>
                  <a:lnTo>
                    <a:pt x="11" y="50"/>
                  </a:lnTo>
                  <a:lnTo>
                    <a:pt x="10" y="34"/>
                  </a:lnTo>
                  <a:lnTo>
                    <a:pt x="10" y="26"/>
                  </a:lnTo>
                  <a:lnTo>
                    <a:pt x="10" y="18"/>
                  </a:lnTo>
                  <a:lnTo>
                    <a:pt x="12" y="9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9" y="6"/>
                  </a:lnTo>
                  <a:lnTo>
                    <a:pt x="8" y="9"/>
                  </a:lnTo>
                  <a:lnTo>
                    <a:pt x="5" y="15"/>
                  </a:lnTo>
                  <a:lnTo>
                    <a:pt x="4" y="23"/>
                  </a:lnTo>
                  <a:lnTo>
                    <a:pt x="4" y="26"/>
                  </a:lnTo>
                  <a:lnTo>
                    <a:pt x="5" y="33"/>
                  </a:lnTo>
                  <a:lnTo>
                    <a:pt x="4" y="42"/>
                  </a:lnTo>
                  <a:lnTo>
                    <a:pt x="3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1" y="62"/>
                  </a:lnTo>
                  <a:lnTo>
                    <a:pt x="18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0" name="Freeform 789"/>
            <p:cNvSpPr>
              <a:spLocks/>
            </p:cNvSpPr>
            <p:nvPr/>
          </p:nvSpPr>
          <p:spPr bwMode="auto">
            <a:xfrm>
              <a:off x="3225" y="1229"/>
              <a:ext cx="25" cy="11"/>
            </a:xfrm>
            <a:custGeom>
              <a:avLst/>
              <a:gdLst>
                <a:gd name="T0" fmla="*/ 25 w 25"/>
                <a:gd name="T1" fmla="*/ 5 h 11"/>
                <a:gd name="T2" fmla="*/ 19 w 25"/>
                <a:gd name="T3" fmla="*/ 8 h 11"/>
                <a:gd name="T4" fmla="*/ 15 w 25"/>
                <a:gd name="T5" fmla="*/ 8 h 11"/>
                <a:gd name="T6" fmla="*/ 10 w 25"/>
                <a:gd name="T7" fmla="*/ 6 h 11"/>
                <a:gd name="T8" fmla="*/ 7 w 25"/>
                <a:gd name="T9" fmla="*/ 5 h 11"/>
                <a:gd name="T10" fmla="*/ 1 w 25"/>
                <a:gd name="T11" fmla="*/ 1 h 11"/>
                <a:gd name="T12" fmla="*/ 0 w 25"/>
                <a:gd name="T13" fmla="*/ 0 h 11"/>
                <a:gd name="T14" fmla="*/ 3 w 25"/>
                <a:gd name="T15" fmla="*/ 5 h 11"/>
                <a:gd name="T16" fmla="*/ 8 w 25"/>
                <a:gd name="T17" fmla="*/ 10 h 11"/>
                <a:gd name="T18" fmla="*/ 12 w 25"/>
                <a:gd name="T19" fmla="*/ 11 h 11"/>
                <a:gd name="T20" fmla="*/ 16 w 25"/>
                <a:gd name="T21" fmla="*/ 10 h 11"/>
                <a:gd name="T22" fmla="*/ 20 w 25"/>
                <a:gd name="T23" fmla="*/ 9 h 11"/>
                <a:gd name="T24" fmla="*/ 23 w 25"/>
                <a:gd name="T25" fmla="*/ 8 h 11"/>
                <a:gd name="T26" fmla="*/ 25 w 25"/>
                <a:gd name="T27" fmla="*/ 5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11">
                  <a:moveTo>
                    <a:pt x="25" y="5"/>
                  </a:moveTo>
                  <a:lnTo>
                    <a:pt x="19" y="8"/>
                  </a:lnTo>
                  <a:lnTo>
                    <a:pt x="15" y="8"/>
                  </a:lnTo>
                  <a:lnTo>
                    <a:pt x="10" y="6"/>
                  </a:lnTo>
                  <a:lnTo>
                    <a:pt x="7" y="5"/>
                  </a:lnTo>
                  <a:lnTo>
                    <a:pt x="1" y="1"/>
                  </a:lnTo>
                  <a:lnTo>
                    <a:pt x="0" y="0"/>
                  </a:lnTo>
                  <a:lnTo>
                    <a:pt x="3" y="5"/>
                  </a:lnTo>
                  <a:lnTo>
                    <a:pt x="8" y="10"/>
                  </a:lnTo>
                  <a:lnTo>
                    <a:pt x="12" y="11"/>
                  </a:lnTo>
                  <a:lnTo>
                    <a:pt x="16" y="10"/>
                  </a:lnTo>
                  <a:lnTo>
                    <a:pt x="20" y="9"/>
                  </a:lnTo>
                  <a:lnTo>
                    <a:pt x="23" y="8"/>
                  </a:lnTo>
                  <a:lnTo>
                    <a:pt x="25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1" name="Freeform 790"/>
            <p:cNvSpPr>
              <a:spLocks/>
            </p:cNvSpPr>
            <p:nvPr/>
          </p:nvSpPr>
          <p:spPr bwMode="auto">
            <a:xfrm>
              <a:off x="3245" y="1138"/>
              <a:ext cx="53" cy="112"/>
            </a:xfrm>
            <a:custGeom>
              <a:avLst/>
              <a:gdLst>
                <a:gd name="T0" fmla="*/ 23 w 53"/>
                <a:gd name="T1" fmla="*/ 4 h 112"/>
                <a:gd name="T2" fmla="*/ 33 w 53"/>
                <a:gd name="T3" fmla="*/ 12 h 112"/>
                <a:gd name="T4" fmla="*/ 39 w 53"/>
                <a:gd name="T5" fmla="*/ 20 h 112"/>
                <a:gd name="T6" fmla="*/ 44 w 53"/>
                <a:gd name="T7" fmla="*/ 30 h 112"/>
                <a:gd name="T8" fmla="*/ 46 w 53"/>
                <a:gd name="T9" fmla="*/ 40 h 112"/>
                <a:gd name="T10" fmla="*/ 46 w 53"/>
                <a:gd name="T11" fmla="*/ 50 h 112"/>
                <a:gd name="T12" fmla="*/ 46 w 53"/>
                <a:gd name="T13" fmla="*/ 61 h 112"/>
                <a:gd name="T14" fmla="*/ 45 w 53"/>
                <a:gd name="T15" fmla="*/ 71 h 112"/>
                <a:gd name="T16" fmla="*/ 43 w 53"/>
                <a:gd name="T17" fmla="*/ 80 h 112"/>
                <a:gd name="T18" fmla="*/ 43 w 53"/>
                <a:gd name="T19" fmla="*/ 68 h 112"/>
                <a:gd name="T20" fmla="*/ 43 w 53"/>
                <a:gd name="T21" fmla="*/ 62 h 112"/>
                <a:gd name="T22" fmla="*/ 34 w 53"/>
                <a:gd name="T23" fmla="*/ 75 h 112"/>
                <a:gd name="T24" fmla="*/ 27 w 53"/>
                <a:gd name="T25" fmla="*/ 81 h 112"/>
                <a:gd name="T26" fmla="*/ 23 w 53"/>
                <a:gd name="T27" fmla="*/ 84 h 112"/>
                <a:gd name="T28" fmla="*/ 21 w 53"/>
                <a:gd name="T29" fmla="*/ 85 h 112"/>
                <a:gd name="T30" fmla="*/ 18 w 53"/>
                <a:gd name="T31" fmla="*/ 84 h 112"/>
                <a:gd name="T32" fmla="*/ 14 w 53"/>
                <a:gd name="T33" fmla="*/ 86 h 112"/>
                <a:gd name="T34" fmla="*/ 12 w 53"/>
                <a:gd name="T35" fmla="*/ 88 h 112"/>
                <a:gd name="T36" fmla="*/ 10 w 53"/>
                <a:gd name="T37" fmla="*/ 91 h 112"/>
                <a:gd name="T38" fmla="*/ 8 w 53"/>
                <a:gd name="T39" fmla="*/ 97 h 112"/>
                <a:gd name="T40" fmla="*/ 8 w 53"/>
                <a:gd name="T41" fmla="*/ 100 h 112"/>
                <a:gd name="T42" fmla="*/ 0 w 53"/>
                <a:gd name="T43" fmla="*/ 104 h 112"/>
                <a:gd name="T44" fmla="*/ 4 w 53"/>
                <a:gd name="T45" fmla="*/ 107 h 112"/>
                <a:gd name="T46" fmla="*/ 7 w 53"/>
                <a:gd name="T47" fmla="*/ 110 h 112"/>
                <a:gd name="T48" fmla="*/ 14 w 53"/>
                <a:gd name="T49" fmla="*/ 112 h 112"/>
                <a:gd name="T50" fmla="*/ 34 w 53"/>
                <a:gd name="T51" fmla="*/ 107 h 112"/>
                <a:gd name="T52" fmla="*/ 39 w 53"/>
                <a:gd name="T53" fmla="*/ 103 h 112"/>
                <a:gd name="T54" fmla="*/ 44 w 53"/>
                <a:gd name="T55" fmla="*/ 92 h 112"/>
                <a:gd name="T56" fmla="*/ 49 w 53"/>
                <a:gd name="T57" fmla="*/ 81 h 112"/>
                <a:gd name="T58" fmla="*/ 51 w 53"/>
                <a:gd name="T59" fmla="*/ 71 h 112"/>
                <a:gd name="T60" fmla="*/ 52 w 53"/>
                <a:gd name="T61" fmla="*/ 62 h 112"/>
                <a:gd name="T62" fmla="*/ 53 w 53"/>
                <a:gd name="T63" fmla="*/ 53 h 112"/>
                <a:gd name="T64" fmla="*/ 53 w 53"/>
                <a:gd name="T65" fmla="*/ 45 h 112"/>
                <a:gd name="T66" fmla="*/ 51 w 53"/>
                <a:gd name="T67" fmla="*/ 31 h 112"/>
                <a:gd name="T68" fmla="*/ 46 w 53"/>
                <a:gd name="T69" fmla="*/ 20 h 112"/>
                <a:gd name="T70" fmla="*/ 43 w 53"/>
                <a:gd name="T71" fmla="*/ 12 h 112"/>
                <a:gd name="T72" fmla="*/ 38 w 53"/>
                <a:gd name="T73" fmla="*/ 6 h 112"/>
                <a:gd name="T74" fmla="*/ 35 w 53"/>
                <a:gd name="T75" fmla="*/ 2 h 112"/>
                <a:gd name="T76" fmla="*/ 33 w 53"/>
                <a:gd name="T77" fmla="*/ 0 h 112"/>
                <a:gd name="T78" fmla="*/ 30 w 53"/>
                <a:gd name="T79" fmla="*/ 0 h 112"/>
                <a:gd name="T80" fmla="*/ 28 w 53"/>
                <a:gd name="T81" fmla="*/ 0 h 112"/>
                <a:gd name="T82" fmla="*/ 24 w 53"/>
                <a:gd name="T83" fmla="*/ 2 h 112"/>
                <a:gd name="T84" fmla="*/ 23 w 53"/>
                <a:gd name="T85" fmla="*/ 4 h 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2">
                  <a:moveTo>
                    <a:pt x="23" y="4"/>
                  </a:moveTo>
                  <a:lnTo>
                    <a:pt x="33" y="12"/>
                  </a:lnTo>
                  <a:lnTo>
                    <a:pt x="39" y="20"/>
                  </a:lnTo>
                  <a:lnTo>
                    <a:pt x="44" y="30"/>
                  </a:lnTo>
                  <a:lnTo>
                    <a:pt x="46" y="40"/>
                  </a:lnTo>
                  <a:lnTo>
                    <a:pt x="46" y="50"/>
                  </a:lnTo>
                  <a:lnTo>
                    <a:pt x="46" y="61"/>
                  </a:lnTo>
                  <a:lnTo>
                    <a:pt x="45" y="71"/>
                  </a:lnTo>
                  <a:lnTo>
                    <a:pt x="43" y="80"/>
                  </a:lnTo>
                  <a:lnTo>
                    <a:pt x="43" y="68"/>
                  </a:lnTo>
                  <a:lnTo>
                    <a:pt x="43" y="62"/>
                  </a:lnTo>
                  <a:lnTo>
                    <a:pt x="34" y="75"/>
                  </a:lnTo>
                  <a:lnTo>
                    <a:pt x="27" y="81"/>
                  </a:lnTo>
                  <a:lnTo>
                    <a:pt x="23" y="84"/>
                  </a:lnTo>
                  <a:lnTo>
                    <a:pt x="21" y="85"/>
                  </a:lnTo>
                  <a:lnTo>
                    <a:pt x="18" y="84"/>
                  </a:lnTo>
                  <a:lnTo>
                    <a:pt x="14" y="86"/>
                  </a:lnTo>
                  <a:lnTo>
                    <a:pt x="12" y="88"/>
                  </a:lnTo>
                  <a:lnTo>
                    <a:pt x="10" y="91"/>
                  </a:lnTo>
                  <a:lnTo>
                    <a:pt x="8" y="97"/>
                  </a:lnTo>
                  <a:lnTo>
                    <a:pt x="8" y="100"/>
                  </a:lnTo>
                  <a:lnTo>
                    <a:pt x="0" y="104"/>
                  </a:lnTo>
                  <a:lnTo>
                    <a:pt x="4" y="107"/>
                  </a:lnTo>
                  <a:lnTo>
                    <a:pt x="7" y="110"/>
                  </a:lnTo>
                  <a:lnTo>
                    <a:pt x="14" y="112"/>
                  </a:lnTo>
                  <a:lnTo>
                    <a:pt x="34" y="107"/>
                  </a:lnTo>
                  <a:lnTo>
                    <a:pt x="39" y="103"/>
                  </a:lnTo>
                  <a:lnTo>
                    <a:pt x="44" y="92"/>
                  </a:lnTo>
                  <a:lnTo>
                    <a:pt x="49" y="81"/>
                  </a:lnTo>
                  <a:lnTo>
                    <a:pt x="51" y="71"/>
                  </a:lnTo>
                  <a:lnTo>
                    <a:pt x="52" y="62"/>
                  </a:lnTo>
                  <a:lnTo>
                    <a:pt x="53" y="53"/>
                  </a:lnTo>
                  <a:lnTo>
                    <a:pt x="53" y="45"/>
                  </a:lnTo>
                  <a:lnTo>
                    <a:pt x="51" y="31"/>
                  </a:lnTo>
                  <a:lnTo>
                    <a:pt x="46" y="20"/>
                  </a:lnTo>
                  <a:lnTo>
                    <a:pt x="43" y="12"/>
                  </a:lnTo>
                  <a:lnTo>
                    <a:pt x="38" y="6"/>
                  </a:lnTo>
                  <a:lnTo>
                    <a:pt x="35" y="2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3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2" name="Freeform 791"/>
            <p:cNvSpPr>
              <a:spLocks/>
            </p:cNvSpPr>
            <p:nvPr/>
          </p:nvSpPr>
          <p:spPr bwMode="auto">
            <a:xfrm>
              <a:off x="3226" y="1151"/>
              <a:ext cx="40" cy="60"/>
            </a:xfrm>
            <a:custGeom>
              <a:avLst/>
              <a:gdLst>
                <a:gd name="T0" fmla="*/ 40 w 40"/>
                <a:gd name="T1" fmla="*/ 15 h 60"/>
                <a:gd name="T2" fmla="*/ 38 w 40"/>
                <a:gd name="T3" fmla="*/ 8 h 60"/>
                <a:gd name="T4" fmla="*/ 35 w 40"/>
                <a:gd name="T5" fmla="*/ 3 h 60"/>
                <a:gd name="T6" fmla="*/ 34 w 40"/>
                <a:gd name="T7" fmla="*/ 1 h 60"/>
                <a:gd name="T8" fmla="*/ 33 w 40"/>
                <a:gd name="T9" fmla="*/ 0 h 60"/>
                <a:gd name="T10" fmla="*/ 30 w 40"/>
                <a:gd name="T11" fmla="*/ 2 h 60"/>
                <a:gd name="T12" fmla="*/ 26 w 40"/>
                <a:gd name="T13" fmla="*/ 5 h 60"/>
                <a:gd name="T14" fmla="*/ 21 w 40"/>
                <a:gd name="T15" fmla="*/ 11 h 60"/>
                <a:gd name="T16" fmla="*/ 15 w 40"/>
                <a:gd name="T17" fmla="*/ 18 h 60"/>
                <a:gd name="T18" fmla="*/ 11 w 40"/>
                <a:gd name="T19" fmla="*/ 24 h 60"/>
                <a:gd name="T20" fmla="*/ 8 w 40"/>
                <a:gd name="T21" fmla="*/ 28 h 60"/>
                <a:gd name="T22" fmla="*/ 3 w 40"/>
                <a:gd name="T23" fmla="*/ 34 h 60"/>
                <a:gd name="T24" fmla="*/ 1 w 40"/>
                <a:gd name="T25" fmla="*/ 37 h 60"/>
                <a:gd name="T26" fmla="*/ 0 w 40"/>
                <a:gd name="T27" fmla="*/ 41 h 60"/>
                <a:gd name="T28" fmla="*/ 0 w 40"/>
                <a:gd name="T29" fmla="*/ 44 h 60"/>
                <a:gd name="T30" fmla="*/ 0 w 40"/>
                <a:gd name="T31" fmla="*/ 48 h 60"/>
                <a:gd name="T32" fmla="*/ 0 w 40"/>
                <a:gd name="T33" fmla="*/ 50 h 60"/>
                <a:gd name="T34" fmla="*/ 1 w 40"/>
                <a:gd name="T35" fmla="*/ 55 h 60"/>
                <a:gd name="T36" fmla="*/ 3 w 40"/>
                <a:gd name="T37" fmla="*/ 58 h 60"/>
                <a:gd name="T38" fmla="*/ 5 w 40"/>
                <a:gd name="T39" fmla="*/ 60 h 60"/>
                <a:gd name="T40" fmla="*/ 7 w 40"/>
                <a:gd name="T41" fmla="*/ 50 h 60"/>
                <a:gd name="T42" fmla="*/ 9 w 40"/>
                <a:gd name="T43" fmla="*/ 41 h 60"/>
                <a:gd name="T44" fmla="*/ 14 w 40"/>
                <a:gd name="T45" fmla="*/ 29 h 60"/>
                <a:gd name="T46" fmla="*/ 18 w 40"/>
                <a:gd name="T47" fmla="*/ 20 h 60"/>
                <a:gd name="T48" fmla="*/ 21 w 40"/>
                <a:gd name="T49" fmla="*/ 16 h 60"/>
                <a:gd name="T50" fmla="*/ 24 w 40"/>
                <a:gd name="T51" fmla="*/ 13 h 60"/>
                <a:gd name="T52" fmla="*/ 27 w 40"/>
                <a:gd name="T53" fmla="*/ 11 h 60"/>
                <a:gd name="T54" fmla="*/ 31 w 40"/>
                <a:gd name="T55" fmla="*/ 11 h 60"/>
                <a:gd name="T56" fmla="*/ 35 w 40"/>
                <a:gd name="T57" fmla="*/ 12 h 60"/>
                <a:gd name="T58" fmla="*/ 40 w 40"/>
                <a:gd name="T59" fmla="*/ 15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0">
                  <a:moveTo>
                    <a:pt x="40" y="15"/>
                  </a:moveTo>
                  <a:lnTo>
                    <a:pt x="38" y="8"/>
                  </a:lnTo>
                  <a:lnTo>
                    <a:pt x="35" y="3"/>
                  </a:lnTo>
                  <a:lnTo>
                    <a:pt x="34" y="1"/>
                  </a:lnTo>
                  <a:lnTo>
                    <a:pt x="33" y="0"/>
                  </a:lnTo>
                  <a:lnTo>
                    <a:pt x="30" y="2"/>
                  </a:lnTo>
                  <a:lnTo>
                    <a:pt x="26" y="5"/>
                  </a:lnTo>
                  <a:lnTo>
                    <a:pt x="21" y="11"/>
                  </a:lnTo>
                  <a:lnTo>
                    <a:pt x="15" y="18"/>
                  </a:lnTo>
                  <a:lnTo>
                    <a:pt x="11" y="24"/>
                  </a:lnTo>
                  <a:lnTo>
                    <a:pt x="8" y="28"/>
                  </a:lnTo>
                  <a:lnTo>
                    <a:pt x="3" y="34"/>
                  </a:lnTo>
                  <a:lnTo>
                    <a:pt x="1" y="37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1" y="55"/>
                  </a:lnTo>
                  <a:lnTo>
                    <a:pt x="3" y="58"/>
                  </a:lnTo>
                  <a:lnTo>
                    <a:pt x="5" y="60"/>
                  </a:lnTo>
                  <a:lnTo>
                    <a:pt x="7" y="50"/>
                  </a:lnTo>
                  <a:lnTo>
                    <a:pt x="9" y="41"/>
                  </a:lnTo>
                  <a:lnTo>
                    <a:pt x="14" y="29"/>
                  </a:lnTo>
                  <a:lnTo>
                    <a:pt x="18" y="20"/>
                  </a:lnTo>
                  <a:lnTo>
                    <a:pt x="21" y="16"/>
                  </a:lnTo>
                  <a:lnTo>
                    <a:pt x="24" y="13"/>
                  </a:lnTo>
                  <a:lnTo>
                    <a:pt x="27" y="11"/>
                  </a:lnTo>
                  <a:lnTo>
                    <a:pt x="31" y="11"/>
                  </a:lnTo>
                  <a:lnTo>
                    <a:pt x="35" y="12"/>
                  </a:lnTo>
                  <a:lnTo>
                    <a:pt x="4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3" name="Freeform 792"/>
            <p:cNvSpPr>
              <a:spLocks/>
            </p:cNvSpPr>
            <p:nvPr/>
          </p:nvSpPr>
          <p:spPr bwMode="auto">
            <a:xfrm>
              <a:off x="3228" y="1146"/>
              <a:ext cx="28" cy="29"/>
            </a:xfrm>
            <a:custGeom>
              <a:avLst/>
              <a:gdLst>
                <a:gd name="T0" fmla="*/ 3 w 28"/>
                <a:gd name="T1" fmla="*/ 29 h 29"/>
                <a:gd name="T2" fmla="*/ 4 w 28"/>
                <a:gd name="T3" fmla="*/ 29 h 29"/>
                <a:gd name="T4" fmla="*/ 28 w 28"/>
                <a:gd name="T5" fmla="*/ 1 h 29"/>
                <a:gd name="T6" fmla="*/ 25 w 28"/>
                <a:gd name="T7" fmla="*/ 0 h 29"/>
                <a:gd name="T8" fmla="*/ 22 w 28"/>
                <a:gd name="T9" fmla="*/ 0 h 29"/>
                <a:gd name="T10" fmla="*/ 17 w 28"/>
                <a:gd name="T11" fmla="*/ 0 h 29"/>
                <a:gd name="T12" fmla="*/ 7 w 28"/>
                <a:gd name="T13" fmla="*/ 6 h 29"/>
                <a:gd name="T14" fmla="*/ 1 w 28"/>
                <a:gd name="T15" fmla="*/ 10 h 29"/>
                <a:gd name="T16" fmla="*/ 0 w 28"/>
                <a:gd name="T17" fmla="*/ 12 h 29"/>
                <a:gd name="T18" fmla="*/ 0 w 28"/>
                <a:gd name="T19" fmla="*/ 13 h 29"/>
                <a:gd name="T20" fmla="*/ 0 w 28"/>
                <a:gd name="T21" fmla="*/ 20 h 29"/>
                <a:gd name="T22" fmla="*/ 1 w 28"/>
                <a:gd name="T23" fmla="*/ 24 h 29"/>
                <a:gd name="T24" fmla="*/ 3 w 28"/>
                <a:gd name="T25" fmla="*/ 29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29">
                  <a:moveTo>
                    <a:pt x="3" y="29"/>
                  </a:moveTo>
                  <a:lnTo>
                    <a:pt x="4" y="29"/>
                  </a:lnTo>
                  <a:lnTo>
                    <a:pt x="28" y="1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7" y="6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20"/>
                  </a:lnTo>
                  <a:lnTo>
                    <a:pt x="1" y="24"/>
                  </a:lnTo>
                  <a:lnTo>
                    <a:pt x="3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4" name="Freeform 793"/>
            <p:cNvSpPr>
              <a:spLocks/>
            </p:cNvSpPr>
            <p:nvPr/>
          </p:nvSpPr>
          <p:spPr bwMode="auto">
            <a:xfrm>
              <a:off x="3221" y="1205"/>
              <a:ext cx="34" cy="26"/>
            </a:xfrm>
            <a:custGeom>
              <a:avLst/>
              <a:gdLst>
                <a:gd name="T0" fmla="*/ 4 w 34"/>
                <a:gd name="T1" fmla="*/ 10 h 26"/>
                <a:gd name="T2" fmla="*/ 7 w 34"/>
                <a:gd name="T3" fmla="*/ 14 h 26"/>
                <a:gd name="T4" fmla="*/ 11 w 34"/>
                <a:gd name="T5" fmla="*/ 17 h 26"/>
                <a:gd name="T6" fmla="*/ 14 w 34"/>
                <a:gd name="T7" fmla="*/ 19 h 26"/>
                <a:gd name="T8" fmla="*/ 16 w 34"/>
                <a:gd name="T9" fmla="*/ 20 h 26"/>
                <a:gd name="T10" fmla="*/ 20 w 34"/>
                <a:gd name="T11" fmla="*/ 20 h 26"/>
                <a:gd name="T12" fmla="*/ 21 w 34"/>
                <a:gd name="T13" fmla="*/ 19 h 26"/>
                <a:gd name="T14" fmla="*/ 23 w 34"/>
                <a:gd name="T15" fmla="*/ 21 h 26"/>
                <a:gd name="T16" fmla="*/ 27 w 34"/>
                <a:gd name="T17" fmla="*/ 24 h 26"/>
                <a:gd name="T18" fmla="*/ 31 w 34"/>
                <a:gd name="T19" fmla="*/ 26 h 26"/>
                <a:gd name="T20" fmla="*/ 34 w 34"/>
                <a:gd name="T21" fmla="*/ 18 h 26"/>
                <a:gd name="T22" fmla="*/ 21 w 34"/>
                <a:gd name="T23" fmla="*/ 16 h 26"/>
                <a:gd name="T24" fmla="*/ 14 w 34"/>
                <a:gd name="T25" fmla="*/ 12 h 26"/>
                <a:gd name="T26" fmla="*/ 10 w 34"/>
                <a:gd name="T27" fmla="*/ 10 h 26"/>
                <a:gd name="T28" fmla="*/ 6 w 34"/>
                <a:gd name="T29" fmla="*/ 6 h 26"/>
                <a:gd name="T30" fmla="*/ 4 w 34"/>
                <a:gd name="T31" fmla="*/ 4 h 26"/>
                <a:gd name="T32" fmla="*/ 4 w 34"/>
                <a:gd name="T33" fmla="*/ 1 h 26"/>
                <a:gd name="T34" fmla="*/ 4 w 34"/>
                <a:gd name="T35" fmla="*/ 0 h 26"/>
                <a:gd name="T36" fmla="*/ 0 w 34"/>
                <a:gd name="T37" fmla="*/ 4 h 26"/>
                <a:gd name="T38" fmla="*/ 2 w 34"/>
                <a:gd name="T39" fmla="*/ 8 h 26"/>
                <a:gd name="T40" fmla="*/ 3 w 34"/>
                <a:gd name="T41" fmla="*/ 9 h 26"/>
                <a:gd name="T42" fmla="*/ 4 w 34"/>
                <a:gd name="T43" fmla="*/ 10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4" h="26">
                  <a:moveTo>
                    <a:pt x="4" y="10"/>
                  </a:moveTo>
                  <a:lnTo>
                    <a:pt x="7" y="14"/>
                  </a:lnTo>
                  <a:lnTo>
                    <a:pt x="11" y="17"/>
                  </a:lnTo>
                  <a:lnTo>
                    <a:pt x="14" y="19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1" y="19"/>
                  </a:lnTo>
                  <a:lnTo>
                    <a:pt x="23" y="21"/>
                  </a:lnTo>
                  <a:lnTo>
                    <a:pt x="27" y="24"/>
                  </a:lnTo>
                  <a:lnTo>
                    <a:pt x="31" y="26"/>
                  </a:lnTo>
                  <a:lnTo>
                    <a:pt x="34" y="18"/>
                  </a:lnTo>
                  <a:lnTo>
                    <a:pt x="21" y="16"/>
                  </a:lnTo>
                  <a:lnTo>
                    <a:pt x="14" y="12"/>
                  </a:lnTo>
                  <a:lnTo>
                    <a:pt x="10" y="10"/>
                  </a:lnTo>
                  <a:lnTo>
                    <a:pt x="6" y="6"/>
                  </a:lnTo>
                  <a:lnTo>
                    <a:pt x="4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3" y="9"/>
                  </a:lnTo>
                  <a:lnTo>
                    <a:pt x="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5" name="Freeform 794"/>
            <p:cNvSpPr>
              <a:spLocks/>
            </p:cNvSpPr>
            <p:nvPr/>
          </p:nvSpPr>
          <p:spPr bwMode="auto">
            <a:xfrm>
              <a:off x="3247" y="1177"/>
              <a:ext cx="35" cy="46"/>
            </a:xfrm>
            <a:custGeom>
              <a:avLst/>
              <a:gdLst>
                <a:gd name="T0" fmla="*/ 25 w 35"/>
                <a:gd name="T1" fmla="*/ 24 h 46"/>
                <a:gd name="T2" fmla="*/ 21 w 35"/>
                <a:gd name="T3" fmla="*/ 30 h 46"/>
                <a:gd name="T4" fmla="*/ 18 w 35"/>
                <a:gd name="T5" fmla="*/ 36 h 46"/>
                <a:gd name="T6" fmla="*/ 13 w 35"/>
                <a:gd name="T7" fmla="*/ 41 h 46"/>
                <a:gd name="T8" fmla="*/ 10 w 35"/>
                <a:gd name="T9" fmla="*/ 40 h 46"/>
                <a:gd name="T10" fmla="*/ 5 w 35"/>
                <a:gd name="T11" fmla="*/ 39 h 46"/>
                <a:gd name="T12" fmla="*/ 0 w 35"/>
                <a:gd name="T13" fmla="*/ 33 h 46"/>
                <a:gd name="T14" fmla="*/ 2 w 35"/>
                <a:gd name="T15" fmla="*/ 40 h 46"/>
                <a:gd name="T16" fmla="*/ 4 w 35"/>
                <a:gd name="T17" fmla="*/ 42 h 46"/>
                <a:gd name="T18" fmla="*/ 6 w 35"/>
                <a:gd name="T19" fmla="*/ 44 h 46"/>
                <a:gd name="T20" fmla="*/ 8 w 35"/>
                <a:gd name="T21" fmla="*/ 45 h 46"/>
                <a:gd name="T22" fmla="*/ 10 w 35"/>
                <a:gd name="T23" fmla="*/ 46 h 46"/>
                <a:gd name="T24" fmla="*/ 12 w 35"/>
                <a:gd name="T25" fmla="*/ 45 h 46"/>
                <a:gd name="T26" fmla="*/ 18 w 35"/>
                <a:gd name="T27" fmla="*/ 40 h 46"/>
                <a:gd name="T28" fmla="*/ 24 w 35"/>
                <a:gd name="T29" fmla="*/ 37 h 46"/>
                <a:gd name="T30" fmla="*/ 29 w 35"/>
                <a:gd name="T31" fmla="*/ 32 h 46"/>
                <a:gd name="T32" fmla="*/ 35 w 35"/>
                <a:gd name="T33" fmla="*/ 24 h 46"/>
                <a:gd name="T34" fmla="*/ 33 w 35"/>
                <a:gd name="T35" fmla="*/ 14 h 46"/>
                <a:gd name="T36" fmla="*/ 32 w 35"/>
                <a:gd name="T37" fmla="*/ 6 h 46"/>
                <a:gd name="T38" fmla="*/ 29 w 35"/>
                <a:gd name="T39" fmla="*/ 0 h 46"/>
                <a:gd name="T40" fmla="*/ 27 w 35"/>
                <a:gd name="T41" fmla="*/ 9 h 46"/>
                <a:gd name="T42" fmla="*/ 25 w 35"/>
                <a:gd name="T43" fmla="*/ 24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" h="46">
                  <a:moveTo>
                    <a:pt x="25" y="24"/>
                  </a:moveTo>
                  <a:lnTo>
                    <a:pt x="21" y="30"/>
                  </a:lnTo>
                  <a:lnTo>
                    <a:pt x="18" y="36"/>
                  </a:lnTo>
                  <a:lnTo>
                    <a:pt x="13" y="41"/>
                  </a:lnTo>
                  <a:lnTo>
                    <a:pt x="10" y="40"/>
                  </a:lnTo>
                  <a:lnTo>
                    <a:pt x="5" y="39"/>
                  </a:lnTo>
                  <a:lnTo>
                    <a:pt x="0" y="33"/>
                  </a:lnTo>
                  <a:lnTo>
                    <a:pt x="2" y="40"/>
                  </a:lnTo>
                  <a:lnTo>
                    <a:pt x="4" y="42"/>
                  </a:lnTo>
                  <a:lnTo>
                    <a:pt x="6" y="44"/>
                  </a:lnTo>
                  <a:lnTo>
                    <a:pt x="8" y="45"/>
                  </a:lnTo>
                  <a:lnTo>
                    <a:pt x="10" y="46"/>
                  </a:lnTo>
                  <a:lnTo>
                    <a:pt x="12" y="45"/>
                  </a:lnTo>
                  <a:lnTo>
                    <a:pt x="18" y="40"/>
                  </a:lnTo>
                  <a:lnTo>
                    <a:pt x="24" y="37"/>
                  </a:lnTo>
                  <a:lnTo>
                    <a:pt x="29" y="32"/>
                  </a:lnTo>
                  <a:lnTo>
                    <a:pt x="35" y="24"/>
                  </a:lnTo>
                  <a:lnTo>
                    <a:pt x="33" y="14"/>
                  </a:lnTo>
                  <a:lnTo>
                    <a:pt x="32" y="6"/>
                  </a:lnTo>
                  <a:lnTo>
                    <a:pt x="29" y="0"/>
                  </a:lnTo>
                  <a:lnTo>
                    <a:pt x="27" y="9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6" name="Freeform 795"/>
            <p:cNvSpPr>
              <a:spLocks/>
            </p:cNvSpPr>
            <p:nvPr/>
          </p:nvSpPr>
          <p:spPr bwMode="auto">
            <a:xfrm>
              <a:off x="3242" y="1178"/>
              <a:ext cx="26" cy="33"/>
            </a:xfrm>
            <a:custGeom>
              <a:avLst/>
              <a:gdLst>
                <a:gd name="T0" fmla="*/ 18 w 26"/>
                <a:gd name="T1" fmla="*/ 22 h 33"/>
                <a:gd name="T2" fmla="*/ 18 w 26"/>
                <a:gd name="T3" fmla="*/ 21 h 33"/>
                <a:gd name="T4" fmla="*/ 16 w 26"/>
                <a:gd name="T5" fmla="*/ 21 h 33"/>
                <a:gd name="T6" fmla="*/ 14 w 26"/>
                <a:gd name="T7" fmla="*/ 20 h 33"/>
                <a:gd name="T8" fmla="*/ 10 w 26"/>
                <a:gd name="T9" fmla="*/ 16 h 33"/>
                <a:gd name="T10" fmla="*/ 8 w 26"/>
                <a:gd name="T11" fmla="*/ 13 h 33"/>
                <a:gd name="T12" fmla="*/ 7 w 26"/>
                <a:gd name="T13" fmla="*/ 10 h 33"/>
                <a:gd name="T14" fmla="*/ 7 w 26"/>
                <a:gd name="T15" fmla="*/ 14 h 33"/>
                <a:gd name="T16" fmla="*/ 8 w 26"/>
                <a:gd name="T17" fmla="*/ 19 h 33"/>
                <a:gd name="T18" fmla="*/ 10 w 26"/>
                <a:gd name="T19" fmla="*/ 22 h 33"/>
                <a:gd name="T20" fmla="*/ 14 w 26"/>
                <a:gd name="T21" fmla="*/ 23 h 33"/>
                <a:gd name="T22" fmla="*/ 9 w 26"/>
                <a:gd name="T23" fmla="*/ 23 h 33"/>
                <a:gd name="T24" fmla="*/ 7 w 26"/>
                <a:gd name="T25" fmla="*/ 22 h 33"/>
                <a:gd name="T26" fmla="*/ 6 w 26"/>
                <a:gd name="T27" fmla="*/ 21 h 33"/>
                <a:gd name="T28" fmla="*/ 5 w 26"/>
                <a:gd name="T29" fmla="*/ 17 h 33"/>
                <a:gd name="T30" fmla="*/ 5 w 26"/>
                <a:gd name="T31" fmla="*/ 13 h 33"/>
                <a:gd name="T32" fmla="*/ 5 w 26"/>
                <a:gd name="T33" fmla="*/ 7 h 33"/>
                <a:gd name="T34" fmla="*/ 6 w 26"/>
                <a:gd name="T35" fmla="*/ 0 h 33"/>
                <a:gd name="T36" fmla="*/ 0 w 26"/>
                <a:gd name="T37" fmla="*/ 15 h 33"/>
                <a:gd name="T38" fmla="*/ 3 w 26"/>
                <a:gd name="T39" fmla="*/ 22 h 33"/>
                <a:gd name="T40" fmla="*/ 7 w 26"/>
                <a:gd name="T41" fmla="*/ 27 h 33"/>
                <a:gd name="T42" fmla="*/ 10 w 26"/>
                <a:gd name="T43" fmla="*/ 30 h 33"/>
                <a:gd name="T44" fmla="*/ 10 w 26"/>
                <a:gd name="T45" fmla="*/ 31 h 33"/>
                <a:gd name="T46" fmla="*/ 13 w 26"/>
                <a:gd name="T47" fmla="*/ 33 h 33"/>
                <a:gd name="T48" fmla="*/ 19 w 26"/>
                <a:gd name="T49" fmla="*/ 33 h 33"/>
                <a:gd name="T50" fmla="*/ 21 w 26"/>
                <a:gd name="T51" fmla="*/ 32 h 33"/>
                <a:gd name="T52" fmla="*/ 24 w 26"/>
                <a:gd name="T53" fmla="*/ 30 h 33"/>
                <a:gd name="T54" fmla="*/ 26 w 26"/>
                <a:gd name="T55" fmla="*/ 27 h 33"/>
                <a:gd name="T56" fmla="*/ 26 w 26"/>
                <a:gd name="T57" fmla="*/ 23 h 33"/>
                <a:gd name="T58" fmla="*/ 26 w 26"/>
                <a:gd name="T59" fmla="*/ 19 h 33"/>
                <a:gd name="T60" fmla="*/ 25 w 26"/>
                <a:gd name="T61" fmla="*/ 14 h 33"/>
                <a:gd name="T62" fmla="*/ 23 w 26"/>
                <a:gd name="T63" fmla="*/ 17 h 33"/>
                <a:gd name="T64" fmla="*/ 22 w 26"/>
                <a:gd name="T65" fmla="*/ 21 h 33"/>
                <a:gd name="T66" fmla="*/ 18 w 26"/>
                <a:gd name="T67" fmla="*/ 22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" h="33">
                  <a:moveTo>
                    <a:pt x="18" y="22"/>
                  </a:moveTo>
                  <a:lnTo>
                    <a:pt x="18" y="21"/>
                  </a:lnTo>
                  <a:lnTo>
                    <a:pt x="16" y="21"/>
                  </a:lnTo>
                  <a:lnTo>
                    <a:pt x="14" y="20"/>
                  </a:lnTo>
                  <a:lnTo>
                    <a:pt x="10" y="16"/>
                  </a:lnTo>
                  <a:lnTo>
                    <a:pt x="8" y="13"/>
                  </a:lnTo>
                  <a:lnTo>
                    <a:pt x="7" y="10"/>
                  </a:lnTo>
                  <a:lnTo>
                    <a:pt x="7" y="14"/>
                  </a:lnTo>
                  <a:lnTo>
                    <a:pt x="8" y="19"/>
                  </a:lnTo>
                  <a:lnTo>
                    <a:pt x="10" y="22"/>
                  </a:lnTo>
                  <a:lnTo>
                    <a:pt x="14" y="23"/>
                  </a:lnTo>
                  <a:lnTo>
                    <a:pt x="9" y="23"/>
                  </a:lnTo>
                  <a:lnTo>
                    <a:pt x="7" y="22"/>
                  </a:lnTo>
                  <a:lnTo>
                    <a:pt x="6" y="21"/>
                  </a:lnTo>
                  <a:lnTo>
                    <a:pt x="5" y="17"/>
                  </a:lnTo>
                  <a:lnTo>
                    <a:pt x="5" y="13"/>
                  </a:lnTo>
                  <a:lnTo>
                    <a:pt x="5" y="7"/>
                  </a:lnTo>
                  <a:lnTo>
                    <a:pt x="6" y="0"/>
                  </a:lnTo>
                  <a:lnTo>
                    <a:pt x="0" y="15"/>
                  </a:lnTo>
                  <a:lnTo>
                    <a:pt x="3" y="22"/>
                  </a:lnTo>
                  <a:lnTo>
                    <a:pt x="7" y="27"/>
                  </a:lnTo>
                  <a:lnTo>
                    <a:pt x="10" y="30"/>
                  </a:lnTo>
                  <a:lnTo>
                    <a:pt x="10" y="31"/>
                  </a:lnTo>
                  <a:lnTo>
                    <a:pt x="13" y="33"/>
                  </a:lnTo>
                  <a:lnTo>
                    <a:pt x="19" y="33"/>
                  </a:lnTo>
                  <a:lnTo>
                    <a:pt x="21" y="32"/>
                  </a:lnTo>
                  <a:lnTo>
                    <a:pt x="24" y="30"/>
                  </a:lnTo>
                  <a:lnTo>
                    <a:pt x="26" y="27"/>
                  </a:lnTo>
                  <a:lnTo>
                    <a:pt x="26" y="23"/>
                  </a:lnTo>
                  <a:lnTo>
                    <a:pt x="26" y="19"/>
                  </a:lnTo>
                  <a:lnTo>
                    <a:pt x="25" y="14"/>
                  </a:lnTo>
                  <a:lnTo>
                    <a:pt x="23" y="17"/>
                  </a:lnTo>
                  <a:lnTo>
                    <a:pt x="22" y="21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7" name="Freeform 796"/>
            <p:cNvSpPr>
              <a:spLocks/>
            </p:cNvSpPr>
            <p:nvPr/>
          </p:nvSpPr>
          <p:spPr bwMode="auto">
            <a:xfrm>
              <a:off x="3249" y="1168"/>
              <a:ext cx="26" cy="29"/>
            </a:xfrm>
            <a:custGeom>
              <a:avLst/>
              <a:gdLst>
                <a:gd name="T0" fmla="*/ 17 w 26"/>
                <a:gd name="T1" fmla="*/ 0 h 29"/>
                <a:gd name="T2" fmla="*/ 16 w 26"/>
                <a:gd name="T3" fmla="*/ 0 h 29"/>
                <a:gd name="T4" fmla="*/ 12 w 26"/>
                <a:gd name="T5" fmla="*/ 1 h 29"/>
                <a:gd name="T6" fmla="*/ 7 w 26"/>
                <a:gd name="T7" fmla="*/ 3 h 29"/>
                <a:gd name="T8" fmla="*/ 0 w 26"/>
                <a:gd name="T9" fmla="*/ 8 h 29"/>
                <a:gd name="T10" fmla="*/ 0 w 26"/>
                <a:gd name="T11" fmla="*/ 9 h 29"/>
                <a:gd name="T12" fmla="*/ 1 w 26"/>
                <a:gd name="T13" fmla="*/ 11 h 29"/>
                <a:gd name="T14" fmla="*/ 2 w 26"/>
                <a:gd name="T15" fmla="*/ 12 h 29"/>
                <a:gd name="T16" fmla="*/ 3 w 26"/>
                <a:gd name="T17" fmla="*/ 12 h 29"/>
                <a:gd name="T18" fmla="*/ 4 w 26"/>
                <a:gd name="T19" fmla="*/ 11 h 29"/>
                <a:gd name="T20" fmla="*/ 7 w 26"/>
                <a:gd name="T21" fmla="*/ 10 h 29"/>
                <a:gd name="T22" fmla="*/ 9 w 26"/>
                <a:gd name="T23" fmla="*/ 11 h 29"/>
                <a:gd name="T24" fmla="*/ 14 w 26"/>
                <a:gd name="T25" fmla="*/ 14 h 29"/>
                <a:gd name="T26" fmla="*/ 18 w 26"/>
                <a:gd name="T27" fmla="*/ 18 h 29"/>
                <a:gd name="T28" fmla="*/ 19 w 26"/>
                <a:gd name="T29" fmla="*/ 20 h 29"/>
                <a:gd name="T30" fmla="*/ 20 w 26"/>
                <a:gd name="T31" fmla="*/ 24 h 29"/>
                <a:gd name="T32" fmla="*/ 22 w 26"/>
                <a:gd name="T33" fmla="*/ 29 h 29"/>
                <a:gd name="T34" fmla="*/ 26 w 26"/>
                <a:gd name="T35" fmla="*/ 9 h 29"/>
                <a:gd name="T36" fmla="*/ 25 w 26"/>
                <a:gd name="T37" fmla="*/ 7 h 29"/>
                <a:gd name="T38" fmla="*/ 23 w 26"/>
                <a:gd name="T39" fmla="*/ 4 h 29"/>
                <a:gd name="T40" fmla="*/ 19 w 26"/>
                <a:gd name="T41" fmla="*/ 3 h 29"/>
                <a:gd name="T42" fmla="*/ 17 w 26"/>
                <a:gd name="T43" fmla="*/ 0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29">
                  <a:moveTo>
                    <a:pt x="17" y="0"/>
                  </a:moveTo>
                  <a:lnTo>
                    <a:pt x="16" y="0"/>
                  </a:lnTo>
                  <a:lnTo>
                    <a:pt x="12" y="1"/>
                  </a:lnTo>
                  <a:lnTo>
                    <a:pt x="7" y="3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4" y="11"/>
                  </a:lnTo>
                  <a:lnTo>
                    <a:pt x="7" y="10"/>
                  </a:lnTo>
                  <a:lnTo>
                    <a:pt x="9" y="11"/>
                  </a:lnTo>
                  <a:lnTo>
                    <a:pt x="14" y="14"/>
                  </a:lnTo>
                  <a:lnTo>
                    <a:pt x="18" y="18"/>
                  </a:lnTo>
                  <a:lnTo>
                    <a:pt x="19" y="20"/>
                  </a:lnTo>
                  <a:lnTo>
                    <a:pt x="20" y="24"/>
                  </a:lnTo>
                  <a:lnTo>
                    <a:pt x="22" y="29"/>
                  </a:lnTo>
                  <a:lnTo>
                    <a:pt x="26" y="9"/>
                  </a:lnTo>
                  <a:lnTo>
                    <a:pt x="25" y="7"/>
                  </a:lnTo>
                  <a:lnTo>
                    <a:pt x="23" y="4"/>
                  </a:lnTo>
                  <a:lnTo>
                    <a:pt x="19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8" name="Freeform 797"/>
            <p:cNvSpPr>
              <a:spLocks/>
            </p:cNvSpPr>
            <p:nvPr/>
          </p:nvSpPr>
          <p:spPr bwMode="auto">
            <a:xfrm>
              <a:off x="3286" y="1100"/>
              <a:ext cx="76" cy="203"/>
            </a:xfrm>
            <a:custGeom>
              <a:avLst/>
              <a:gdLst>
                <a:gd name="T0" fmla="*/ 58 w 76"/>
                <a:gd name="T1" fmla="*/ 99 h 203"/>
                <a:gd name="T2" fmla="*/ 60 w 76"/>
                <a:gd name="T3" fmla="*/ 107 h 203"/>
                <a:gd name="T4" fmla="*/ 61 w 76"/>
                <a:gd name="T5" fmla="*/ 116 h 203"/>
                <a:gd name="T6" fmla="*/ 63 w 76"/>
                <a:gd name="T7" fmla="*/ 127 h 203"/>
                <a:gd name="T8" fmla="*/ 63 w 76"/>
                <a:gd name="T9" fmla="*/ 140 h 203"/>
                <a:gd name="T10" fmla="*/ 59 w 76"/>
                <a:gd name="T11" fmla="*/ 154 h 203"/>
                <a:gd name="T12" fmla="*/ 57 w 76"/>
                <a:gd name="T13" fmla="*/ 161 h 203"/>
                <a:gd name="T14" fmla="*/ 53 w 76"/>
                <a:gd name="T15" fmla="*/ 168 h 203"/>
                <a:gd name="T16" fmla="*/ 49 w 76"/>
                <a:gd name="T17" fmla="*/ 174 h 203"/>
                <a:gd name="T18" fmla="*/ 44 w 76"/>
                <a:gd name="T19" fmla="*/ 180 h 203"/>
                <a:gd name="T20" fmla="*/ 40 w 76"/>
                <a:gd name="T21" fmla="*/ 184 h 203"/>
                <a:gd name="T22" fmla="*/ 34 w 76"/>
                <a:gd name="T23" fmla="*/ 187 h 203"/>
                <a:gd name="T24" fmla="*/ 18 w 76"/>
                <a:gd name="T25" fmla="*/ 194 h 203"/>
                <a:gd name="T26" fmla="*/ 4 w 76"/>
                <a:gd name="T27" fmla="*/ 200 h 203"/>
                <a:gd name="T28" fmla="*/ 0 w 76"/>
                <a:gd name="T29" fmla="*/ 202 h 203"/>
                <a:gd name="T30" fmla="*/ 0 w 76"/>
                <a:gd name="T31" fmla="*/ 203 h 203"/>
                <a:gd name="T32" fmla="*/ 5 w 76"/>
                <a:gd name="T33" fmla="*/ 203 h 203"/>
                <a:gd name="T34" fmla="*/ 11 w 76"/>
                <a:gd name="T35" fmla="*/ 203 h 203"/>
                <a:gd name="T36" fmla="*/ 17 w 76"/>
                <a:gd name="T37" fmla="*/ 201 h 203"/>
                <a:gd name="T38" fmla="*/ 22 w 76"/>
                <a:gd name="T39" fmla="*/ 198 h 203"/>
                <a:gd name="T40" fmla="*/ 34 w 76"/>
                <a:gd name="T41" fmla="*/ 193 h 203"/>
                <a:gd name="T42" fmla="*/ 45 w 76"/>
                <a:gd name="T43" fmla="*/ 185 h 203"/>
                <a:gd name="T44" fmla="*/ 56 w 76"/>
                <a:gd name="T45" fmla="*/ 177 h 203"/>
                <a:gd name="T46" fmla="*/ 64 w 76"/>
                <a:gd name="T47" fmla="*/ 170 h 203"/>
                <a:gd name="T48" fmla="*/ 72 w 76"/>
                <a:gd name="T49" fmla="*/ 163 h 203"/>
                <a:gd name="T50" fmla="*/ 73 w 76"/>
                <a:gd name="T51" fmla="*/ 157 h 203"/>
                <a:gd name="T52" fmla="*/ 75 w 76"/>
                <a:gd name="T53" fmla="*/ 142 h 203"/>
                <a:gd name="T54" fmla="*/ 76 w 76"/>
                <a:gd name="T55" fmla="*/ 121 h 203"/>
                <a:gd name="T56" fmla="*/ 75 w 76"/>
                <a:gd name="T57" fmla="*/ 108 h 203"/>
                <a:gd name="T58" fmla="*/ 74 w 76"/>
                <a:gd name="T59" fmla="*/ 94 h 203"/>
                <a:gd name="T60" fmla="*/ 72 w 76"/>
                <a:gd name="T61" fmla="*/ 80 h 203"/>
                <a:gd name="T62" fmla="*/ 68 w 76"/>
                <a:gd name="T63" fmla="*/ 67 h 203"/>
                <a:gd name="T64" fmla="*/ 64 w 76"/>
                <a:gd name="T65" fmla="*/ 53 h 203"/>
                <a:gd name="T66" fmla="*/ 56 w 76"/>
                <a:gd name="T67" fmla="*/ 40 h 203"/>
                <a:gd name="T68" fmla="*/ 46 w 76"/>
                <a:gd name="T69" fmla="*/ 28 h 203"/>
                <a:gd name="T70" fmla="*/ 42 w 76"/>
                <a:gd name="T71" fmla="*/ 22 h 203"/>
                <a:gd name="T72" fmla="*/ 35 w 76"/>
                <a:gd name="T73" fmla="*/ 17 h 203"/>
                <a:gd name="T74" fmla="*/ 28 w 76"/>
                <a:gd name="T75" fmla="*/ 12 h 203"/>
                <a:gd name="T76" fmla="*/ 21 w 76"/>
                <a:gd name="T77" fmla="*/ 8 h 203"/>
                <a:gd name="T78" fmla="*/ 13 w 76"/>
                <a:gd name="T79" fmla="*/ 4 h 203"/>
                <a:gd name="T80" fmla="*/ 4 w 76"/>
                <a:gd name="T81" fmla="*/ 0 h 203"/>
                <a:gd name="T82" fmla="*/ 12 w 76"/>
                <a:gd name="T83" fmla="*/ 7 h 203"/>
                <a:gd name="T84" fmla="*/ 21 w 76"/>
                <a:gd name="T85" fmla="*/ 14 h 203"/>
                <a:gd name="T86" fmla="*/ 30 w 76"/>
                <a:gd name="T87" fmla="*/ 22 h 203"/>
                <a:gd name="T88" fmla="*/ 41 w 76"/>
                <a:gd name="T89" fmla="*/ 33 h 203"/>
                <a:gd name="T90" fmla="*/ 49 w 76"/>
                <a:gd name="T91" fmla="*/ 45 h 203"/>
                <a:gd name="T92" fmla="*/ 52 w 76"/>
                <a:gd name="T93" fmla="*/ 51 h 203"/>
                <a:gd name="T94" fmla="*/ 56 w 76"/>
                <a:gd name="T95" fmla="*/ 56 h 203"/>
                <a:gd name="T96" fmla="*/ 58 w 76"/>
                <a:gd name="T97" fmla="*/ 63 h 203"/>
                <a:gd name="T98" fmla="*/ 59 w 76"/>
                <a:gd name="T99" fmla="*/ 69 h 203"/>
                <a:gd name="T100" fmla="*/ 61 w 76"/>
                <a:gd name="T101" fmla="*/ 77 h 203"/>
                <a:gd name="T102" fmla="*/ 63 w 76"/>
                <a:gd name="T103" fmla="*/ 84 h 203"/>
                <a:gd name="T104" fmla="*/ 63 w 76"/>
                <a:gd name="T105" fmla="*/ 87 h 203"/>
                <a:gd name="T106" fmla="*/ 61 w 76"/>
                <a:gd name="T107" fmla="*/ 90 h 203"/>
                <a:gd name="T108" fmla="*/ 59 w 76"/>
                <a:gd name="T109" fmla="*/ 93 h 203"/>
                <a:gd name="T110" fmla="*/ 58 w 76"/>
                <a:gd name="T111" fmla="*/ 97 h 203"/>
                <a:gd name="T112" fmla="*/ 58 w 76"/>
                <a:gd name="T113" fmla="*/ 99 h 2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6" h="203">
                  <a:moveTo>
                    <a:pt x="58" y="99"/>
                  </a:moveTo>
                  <a:lnTo>
                    <a:pt x="60" y="107"/>
                  </a:lnTo>
                  <a:lnTo>
                    <a:pt x="61" y="116"/>
                  </a:lnTo>
                  <a:lnTo>
                    <a:pt x="63" y="127"/>
                  </a:lnTo>
                  <a:lnTo>
                    <a:pt x="63" y="140"/>
                  </a:lnTo>
                  <a:lnTo>
                    <a:pt x="59" y="154"/>
                  </a:lnTo>
                  <a:lnTo>
                    <a:pt x="57" y="161"/>
                  </a:lnTo>
                  <a:lnTo>
                    <a:pt x="53" y="168"/>
                  </a:lnTo>
                  <a:lnTo>
                    <a:pt x="49" y="174"/>
                  </a:lnTo>
                  <a:lnTo>
                    <a:pt x="44" y="180"/>
                  </a:lnTo>
                  <a:lnTo>
                    <a:pt x="40" y="184"/>
                  </a:lnTo>
                  <a:lnTo>
                    <a:pt x="34" y="187"/>
                  </a:lnTo>
                  <a:lnTo>
                    <a:pt x="18" y="194"/>
                  </a:lnTo>
                  <a:lnTo>
                    <a:pt x="4" y="200"/>
                  </a:lnTo>
                  <a:lnTo>
                    <a:pt x="0" y="202"/>
                  </a:lnTo>
                  <a:lnTo>
                    <a:pt x="0" y="203"/>
                  </a:lnTo>
                  <a:lnTo>
                    <a:pt x="5" y="203"/>
                  </a:lnTo>
                  <a:lnTo>
                    <a:pt x="11" y="203"/>
                  </a:lnTo>
                  <a:lnTo>
                    <a:pt x="17" y="201"/>
                  </a:lnTo>
                  <a:lnTo>
                    <a:pt x="22" y="198"/>
                  </a:lnTo>
                  <a:lnTo>
                    <a:pt x="34" y="193"/>
                  </a:lnTo>
                  <a:lnTo>
                    <a:pt x="45" y="185"/>
                  </a:lnTo>
                  <a:lnTo>
                    <a:pt x="56" y="177"/>
                  </a:lnTo>
                  <a:lnTo>
                    <a:pt x="64" y="170"/>
                  </a:lnTo>
                  <a:lnTo>
                    <a:pt x="72" y="163"/>
                  </a:lnTo>
                  <a:lnTo>
                    <a:pt x="73" y="157"/>
                  </a:lnTo>
                  <a:lnTo>
                    <a:pt x="75" y="142"/>
                  </a:lnTo>
                  <a:lnTo>
                    <a:pt x="76" y="121"/>
                  </a:lnTo>
                  <a:lnTo>
                    <a:pt x="75" y="108"/>
                  </a:lnTo>
                  <a:lnTo>
                    <a:pt x="74" y="94"/>
                  </a:lnTo>
                  <a:lnTo>
                    <a:pt x="72" y="80"/>
                  </a:lnTo>
                  <a:lnTo>
                    <a:pt x="68" y="67"/>
                  </a:lnTo>
                  <a:lnTo>
                    <a:pt x="64" y="53"/>
                  </a:lnTo>
                  <a:lnTo>
                    <a:pt x="56" y="40"/>
                  </a:lnTo>
                  <a:lnTo>
                    <a:pt x="46" y="28"/>
                  </a:lnTo>
                  <a:lnTo>
                    <a:pt x="42" y="22"/>
                  </a:lnTo>
                  <a:lnTo>
                    <a:pt x="35" y="17"/>
                  </a:lnTo>
                  <a:lnTo>
                    <a:pt x="28" y="12"/>
                  </a:lnTo>
                  <a:lnTo>
                    <a:pt x="21" y="8"/>
                  </a:lnTo>
                  <a:lnTo>
                    <a:pt x="13" y="4"/>
                  </a:lnTo>
                  <a:lnTo>
                    <a:pt x="4" y="0"/>
                  </a:lnTo>
                  <a:lnTo>
                    <a:pt x="12" y="7"/>
                  </a:lnTo>
                  <a:lnTo>
                    <a:pt x="21" y="14"/>
                  </a:lnTo>
                  <a:lnTo>
                    <a:pt x="30" y="22"/>
                  </a:lnTo>
                  <a:lnTo>
                    <a:pt x="41" y="33"/>
                  </a:lnTo>
                  <a:lnTo>
                    <a:pt x="49" y="45"/>
                  </a:lnTo>
                  <a:lnTo>
                    <a:pt x="52" y="51"/>
                  </a:lnTo>
                  <a:lnTo>
                    <a:pt x="56" y="56"/>
                  </a:lnTo>
                  <a:lnTo>
                    <a:pt x="58" y="63"/>
                  </a:lnTo>
                  <a:lnTo>
                    <a:pt x="59" y="69"/>
                  </a:lnTo>
                  <a:lnTo>
                    <a:pt x="61" y="77"/>
                  </a:lnTo>
                  <a:lnTo>
                    <a:pt x="63" y="84"/>
                  </a:lnTo>
                  <a:lnTo>
                    <a:pt x="63" y="87"/>
                  </a:lnTo>
                  <a:lnTo>
                    <a:pt x="61" y="90"/>
                  </a:lnTo>
                  <a:lnTo>
                    <a:pt x="59" y="93"/>
                  </a:lnTo>
                  <a:lnTo>
                    <a:pt x="58" y="97"/>
                  </a:lnTo>
                  <a:lnTo>
                    <a:pt x="58" y="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9" name="Freeform 798"/>
            <p:cNvSpPr>
              <a:spLocks/>
            </p:cNvSpPr>
            <p:nvPr/>
          </p:nvSpPr>
          <p:spPr bwMode="auto">
            <a:xfrm>
              <a:off x="3227" y="1065"/>
              <a:ext cx="61" cy="27"/>
            </a:xfrm>
            <a:custGeom>
              <a:avLst/>
              <a:gdLst>
                <a:gd name="T0" fmla="*/ 0 w 61"/>
                <a:gd name="T1" fmla="*/ 27 h 27"/>
                <a:gd name="T2" fmla="*/ 1 w 61"/>
                <a:gd name="T3" fmla="*/ 25 h 27"/>
                <a:gd name="T4" fmla="*/ 4 w 61"/>
                <a:gd name="T5" fmla="*/ 20 h 27"/>
                <a:gd name="T6" fmla="*/ 7 w 61"/>
                <a:gd name="T7" fmla="*/ 16 h 27"/>
                <a:gd name="T8" fmla="*/ 12 w 61"/>
                <a:gd name="T9" fmla="*/ 11 h 27"/>
                <a:gd name="T10" fmla="*/ 20 w 61"/>
                <a:gd name="T11" fmla="*/ 7 h 27"/>
                <a:gd name="T12" fmla="*/ 30 w 61"/>
                <a:gd name="T13" fmla="*/ 2 h 27"/>
                <a:gd name="T14" fmla="*/ 36 w 61"/>
                <a:gd name="T15" fmla="*/ 1 h 27"/>
                <a:gd name="T16" fmla="*/ 44 w 61"/>
                <a:gd name="T17" fmla="*/ 1 h 27"/>
                <a:gd name="T18" fmla="*/ 52 w 61"/>
                <a:gd name="T19" fmla="*/ 1 h 27"/>
                <a:gd name="T20" fmla="*/ 61 w 61"/>
                <a:gd name="T21" fmla="*/ 1 h 27"/>
                <a:gd name="T22" fmla="*/ 52 w 61"/>
                <a:gd name="T23" fmla="*/ 0 h 27"/>
                <a:gd name="T24" fmla="*/ 42 w 61"/>
                <a:gd name="T25" fmla="*/ 0 h 27"/>
                <a:gd name="T26" fmla="*/ 32 w 61"/>
                <a:gd name="T27" fmla="*/ 0 h 27"/>
                <a:gd name="T28" fmla="*/ 21 w 61"/>
                <a:gd name="T29" fmla="*/ 2 h 27"/>
                <a:gd name="T30" fmla="*/ 16 w 61"/>
                <a:gd name="T31" fmla="*/ 4 h 27"/>
                <a:gd name="T32" fmla="*/ 10 w 61"/>
                <a:gd name="T33" fmla="*/ 7 h 27"/>
                <a:gd name="T34" fmla="*/ 7 w 61"/>
                <a:gd name="T35" fmla="*/ 11 h 27"/>
                <a:gd name="T36" fmla="*/ 4 w 61"/>
                <a:gd name="T37" fmla="*/ 15 h 27"/>
                <a:gd name="T38" fmla="*/ 1 w 61"/>
                <a:gd name="T39" fmla="*/ 20 h 27"/>
                <a:gd name="T40" fmla="*/ 0 w 61"/>
                <a:gd name="T41" fmla="*/ 27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7">
                  <a:moveTo>
                    <a:pt x="0" y="27"/>
                  </a:moveTo>
                  <a:lnTo>
                    <a:pt x="1" y="25"/>
                  </a:lnTo>
                  <a:lnTo>
                    <a:pt x="4" y="20"/>
                  </a:lnTo>
                  <a:lnTo>
                    <a:pt x="7" y="16"/>
                  </a:lnTo>
                  <a:lnTo>
                    <a:pt x="12" y="11"/>
                  </a:lnTo>
                  <a:lnTo>
                    <a:pt x="20" y="7"/>
                  </a:lnTo>
                  <a:lnTo>
                    <a:pt x="30" y="2"/>
                  </a:lnTo>
                  <a:lnTo>
                    <a:pt x="36" y="1"/>
                  </a:lnTo>
                  <a:lnTo>
                    <a:pt x="44" y="1"/>
                  </a:lnTo>
                  <a:lnTo>
                    <a:pt x="52" y="1"/>
                  </a:lnTo>
                  <a:lnTo>
                    <a:pt x="61" y="1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1" y="2"/>
                  </a:lnTo>
                  <a:lnTo>
                    <a:pt x="16" y="4"/>
                  </a:lnTo>
                  <a:lnTo>
                    <a:pt x="10" y="7"/>
                  </a:lnTo>
                  <a:lnTo>
                    <a:pt x="7" y="11"/>
                  </a:lnTo>
                  <a:lnTo>
                    <a:pt x="4" y="15"/>
                  </a:lnTo>
                  <a:lnTo>
                    <a:pt x="1" y="2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0" name="Freeform 799"/>
            <p:cNvSpPr>
              <a:spLocks/>
            </p:cNvSpPr>
            <p:nvPr/>
          </p:nvSpPr>
          <p:spPr bwMode="auto">
            <a:xfrm>
              <a:off x="3253" y="1188"/>
              <a:ext cx="7" cy="9"/>
            </a:xfrm>
            <a:custGeom>
              <a:avLst/>
              <a:gdLst>
                <a:gd name="T0" fmla="*/ 2 w 7"/>
                <a:gd name="T1" fmla="*/ 4 h 9"/>
                <a:gd name="T2" fmla="*/ 3 w 7"/>
                <a:gd name="T3" fmla="*/ 6 h 9"/>
                <a:gd name="T4" fmla="*/ 4 w 7"/>
                <a:gd name="T5" fmla="*/ 9 h 9"/>
                <a:gd name="T6" fmla="*/ 7 w 7"/>
                <a:gd name="T7" fmla="*/ 7 h 9"/>
                <a:gd name="T8" fmla="*/ 4 w 7"/>
                <a:gd name="T9" fmla="*/ 5 h 9"/>
                <a:gd name="T10" fmla="*/ 2 w 7"/>
                <a:gd name="T11" fmla="*/ 2 h 9"/>
                <a:gd name="T12" fmla="*/ 0 w 7"/>
                <a:gd name="T13" fmla="*/ 0 h 9"/>
                <a:gd name="T14" fmla="*/ 0 w 7"/>
                <a:gd name="T15" fmla="*/ 2 h 9"/>
                <a:gd name="T16" fmla="*/ 2 w 7"/>
                <a:gd name="T17" fmla="*/ 4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9">
                  <a:moveTo>
                    <a:pt x="2" y="4"/>
                  </a:moveTo>
                  <a:lnTo>
                    <a:pt x="3" y="6"/>
                  </a:lnTo>
                  <a:lnTo>
                    <a:pt x="4" y="9"/>
                  </a:lnTo>
                  <a:lnTo>
                    <a:pt x="7" y="7"/>
                  </a:lnTo>
                  <a:lnTo>
                    <a:pt x="4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1" name="Freeform 800"/>
            <p:cNvSpPr>
              <a:spLocks/>
            </p:cNvSpPr>
            <p:nvPr/>
          </p:nvSpPr>
          <p:spPr bwMode="auto">
            <a:xfrm>
              <a:off x="3206" y="1131"/>
              <a:ext cx="68" cy="123"/>
            </a:xfrm>
            <a:custGeom>
              <a:avLst/>
              <a:gdLst>
                <a:gd name="T0" fmla="*/ 68 w 68"/>
                <a:gd name="T1" fmla="*/ 2 h 123"/>
                <a:gd name="T2" fmla="*/ 59 w 68"/>
                <a:gd name="T3" fmla="*/ 1 h 123"/>
                <a:gd name="T4" fmla="*/ 51 w 68"/>
                <a:gd name="T5" fmla="*/ 0 h 123"/>
                <a:gd name="T6" fmla="*/ 43 w 68"/>
                <a:gd name="T7" fmla="*/ 1 h 123"/>
                <a:gd name="T8" fmla="*/ 36 w 68"/>
                <a:gd name="T9" fmla="*/ 2 h 123"/>
                <a:gd name="T10" fmla="*/ 30 w 68"/>
                <a:gd name="T11" fmla="*/ 4 h 123"/>
                <a:gd name="T12" fmla="*/ 25 w 68"/>
                <a:gd name="T13" fmla="*/ 6 h 123"/>
                <a:gd name="T14" fmla="*/ 20 w 68"/>
                <a:gd name="T15" fmla="*/ 9 h 123"/>
                <a:gd name="T16" fmla="*/ 15 w 68"/>
                <a:gd name="T17" fmla="*/ 13 h 123"/>
                <a:gd name="T18" fmla="*/ 12 w 68"/>
                <a:gd name="T19" fmla="*/ 17 h 123"/>
                <a:gd name="T20" fmla="*/ 10 w 68"/>
                <a:gd name="T21" fmla="*/ 21 h 123"/>
                <a:gd name="T22" fmla="*/ 5 w 68"/>
                <a:gd name="T23" fmla="*/ 31 h 123"/>
                <a:gd name="T24" fmla="*/ 2 w 68"/>
                <a:gd name="T25" fmla="*/ 43 h 123"/>
                <a:gd name="T26" fmla="*/ 0 w 68"/>
                <a:gd name="T27" fmla="*/ 54 h 123"/>
                <a:gd name="T28" fmla="*/ 0 w 68"/>
                <a:gd name="T29" fmla="*/ 67 h 123"/>
                <a:gd name="T30" fmla="*/ 2 w 68"/>
                <a:gd name="T31" fmla="*/ 78 h 123"/>
                <a:gd name="T32" fmla="*/ 5 w 68"/>
                <a:gd name="T33" fmla="*/ 99 h 123"/>
                <a:gd name="T34" fmla="*/ 8 w 68"/>
                <a:gd name="T35" fmla="*/ 115 h 123"/>
                <a:gd name="T36" fmla="*/ 10 w 68"/>
                <a:gd name="T37" fmla="*/ 121 h 123"/>
                <a:gd name="T38" fmla="*/ 15 w 68"/>
                <a:gd name="T39" fmla="*/ 119 h 123"/>
                <a:gd name="T40" fmla="*/ 25 w 68"/>
                <a:gd name="T41" fmla="*/ 121 h 123"/>
                <a:gd name="T42" fmla="*/ 37 w 68"/>
                <a:gd name="T43" fmla="*/ 122 h 123"/>
                <a:gd name="T44" fmla="*/ 45 w 68"/>
                <a:gd name="T45" fmla="*/ 123 h 123"/>
                <a:gd name="T46" fmla="*/ 28 w 68"/>
                <a:gd name="T47" fmla="*/ 114 h 123"/>
                <a:gd name="T48" fmla="*/ 21 w 68"/>
                <a:gd name="T49" fmla="*/ 111 h 123"/>
                <a:gd name="T50" fmla="*/ 17 w 68"/>
                <a:gd name="T51" fmla="*/ 108 h 123"/>
                <a:gd name="T52" fmla="*/ 13 w 68"/>
                <a:gd name="T53" fmla="*/ 104 h 123"/>
                <a:gd name="T54" fmla="*/ 12 w 68"/>
                <a:gd name="T55" fmla="*/ 102 h 123"/>
                <a:gd name="T56" fmla="*/ 11 w 68"/>
                <a:gd name="T57" fmla="*/ 98 h 123"/>
                <a:gd name="T58" fmla="*/ 11 w 68"/>
                <a:gd name="T59" fmla="*/ 95 h 123"/>
                <a:gd name="T60" fmla="*/ 12 w 68"/>
                <a:gd name="T61" fmla="*/ 91 h 123"/>
                <a:gd name="T62" fmla="*/ 12 w 68"/>
                <a:gd name="T63" fmla="*/ 88 h 123"/>
                <a:gd name="T64" fmla="*/ 11 w 68"/>
                <a:gd name="T65" fmla="*/ 87 h 123"/>
                <a:gd name="T66" fmla="*/ 10 w 68"/>
                <a:gd name="T67" fmla="*/ 87 h 123"/>
                <a:gd name="T68" fmla="*/ 8 w 68"/>
                <a:gd name="T69" fmla="*/ 86 h 123"/>
                <a:gd name="T70" fmla="*/ 7 w 68"/>
                <a:gd name="T71" fmla="*/ 85 h 123"/>
                <a:gd name="T72" fmla="*/ 7 w 68"/>
                <a:gd name="T73" fmla="*/ 82 h 123"/>
                <a:gd name="T74" fmla="*/ 8 w 68"/>
                <a:gd name="T75" fmla="*/ 77 h 123"/>
                <a:gd name="T76" fmla="*/ 11 w 68"/>
                <a:gd name="T77" fmla="*/ 72 h 123"/>
                <a:gd name="T78" fmla="*/ 11 w 68"/>
                <a:gd name="T79" fmla="*/ 69 h 123"/>
                <a:gd name="T80" fmla="*/ 10 w 68"/>
                <a:gd name="T81" fmla="*/ 67 h 123"/>
                <a:gd name="T82" fmla="*/ 11 w 68"/>
                <a:gd name="T83" fmla="*/ 62 h 123"/>
                <a:gd name="T84" fmla="*/ 12 w 68"/>
                <a:gd name="T85" fmla="*/ 59 h 123"/>
                <a:gd name="T86" fmla="*/ 15 w 68"/>
                <a:gd name="T87" fmla="*/ 55 h 123"/>
                <a:gd name="T88" fmla="*/ 14 w 68"/>
                <a:gd name="T89" fmla="*/ 53 h 123"/>
                <a:gd name="T90" fmla="*/ 14 w 68"/>
                <a:gd name="T91" fmla="*/ 49 h 123"/>
                <a:gd name="T92" fmla="*/ 14 w 68"/>
                <a:gd name="T93" fmla="*/ 44 h 123"/>
                <a:gd name="T94" fmla="*/ 13 w 68"/>
                <a:gd name="T95" fmla="*/ 41 h 123"/>
                <a:gd name="T96" fmla="*/ 12 w 68"/>
                <a:gd name="T97" fmla="*/ 37 h 123"/>
                <a:gd name="T98" fmla="*/ 11 w 68"/>
                <a:gd name="T99" fmla="*/ 32 h 123"/>
                <a:gd name="T100" fmla="*/ 12 w 68"/>
                <a:gd name="T101" fmla="*/ 29 h 123"/>
                <a:gd name="T102" fmla="*/ 15 w 68"/>
                <a:gd name="T103" fmla="*/ 25 h 123"/>
                <a:gd name="T104" fmla="*/ 26 w 68"/>
                <a:gd name="T105" fmla="*/ 19 h 123"/>
                <a:gd name="T106" fmla="*/ 39 w 68"/>
                <a:gd name="T107" fmla="*/ 9 h 123"/>
                <a:gd name="T108" fmla="*/ 46 w 68"/>
                <a:gd name="T109" fmla="*/ 7 h 123"/>
                <a:gd name="T110" fmla="*/ 55 w 68"/>
                <a:gd name="T111" fmla="*/ 5 h 123"/>
                <a:gd name="T112" fmla="*/ 68 w 68"/>
                <a:gd name="T113" fmla="*/ 2 h 1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8" h="123">
                  <a:moveTo>
                    <a:pt x="68" y="2"/>
                  </a:moveTo>
                  <a:lnTo>
                    <a:pt x="59" y="1"/>
                  </a:lnTo>
                  <a:lnTo>
                    <a:pt x="51" y="0"/>
                  </a:lnTo>
                  <a:lnTo>
                    <a:pt x="43" y="1"/>
                  </a:lnTo>
                  <a:lnTo>
                    <a:pt x="36" y="2"/>
                  </a:lnTo>
                  <a:lnTo>
                    <a:pt x="30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5" y="13"/>
                  </a:lnTo>
                  <a:lnTo>
                    <a:pt x="12" y="17"/>
                  </a:lnTo>
                  <a:lnTo>
                    <a:pt x="10" y="21"/>
                  </a:lnTo>
                  <a:lnTo>
                    <a:pt x="5" y="31"/>
                  </a:lnTo>
                  <a:lnTo>
                    <a:pt x="2" y="43"/>
                  </a:lnTo>
                  <a:lnTo>
                    <a:pt x="0" y="54"/>
                  </a:lnTo>
                  <a:lnTo>
                    <a:pt x="0" y="67"/>
                  </a:lnTo>
                  <a:lnTo>
                    <a:pt x="2" y="78"/>
                  </a:lnTo>
                  <a:lnTo>
                    <a:pt x="5" y="99"/>
                  </a:lnTo>
                  <a:lnTo>
                    <a:pt x="8" y="115"/>
                  </a:lnTo>
                  <a:lnTo>
                    <a:pt x="10" y="121"/>
                  </a:lnTo>
                  <a:lnTo>
                    <a:pt x="15" y="119"/>
                  </a:lnTo>
                  <a:lnTo>
                    <a:pt x="25" y="121"/>
                  </a:lnTo>
                  <a:lnTo>
                    <a:pt x="37" y="122"/>
                  </a:lnTo>
                  <a:lnTo>
                    <a:pt x="45" y="123"/>
                  </a:lnTo>
                  <a:lnTo>
                    <a:pt x="28" y="114"/>
                  </a:lnTo>
                  <a:lnTo>
                    <a:pt x="21" y="111"/>
                  </a:lnTo>
                  <a:lnTo>
                    <a:pt x="17" y="108"/>
                  </a:lnTo>
                  <a:lnTo>
                    <a:pt x="13" y="104"/>
                  </a:lnTo>
                  <a:lnTo>
                    <a:pt x="12" y="102"/>
                  </a:lnTo>
                  <a:lnTo>
                    <a:pt x="11" y="98"/>
                  </a:lnTo>
                  <a:lnTo>
                    <a:pt x="11" y="95"/>
                  </a:lnTo>
                  <a:lnTo>
                    <a:pt x="12" y="91"/>
                  </a:lnTo>
                  <a:lnTo>
                    <a:pt x="12" y="88"/>
                  </a:lnTo>
                  <a:lnTo>
                    <a:pt x="11" y="87"/>
                  </a:lnTo>
                  <a:lnTo>
                    <a:pt x="10" y="87"/>
                  </a:lnTo>
                  <a:lnTo>
                    <a:pt x="8" y="86"/>
                  </a:lnTo>
                  <a:lnTo>
                    <a:pt x="7" y="85"/>
                  </a:lnTo>
                  <a:lnTo>
                    <a:pt x="7" y="82"/>
                  </a:lnTo>
                  <a:lnTo>
                    <a:pt x="8" y="77"/>
                  </a:lnTo>
                  <a:lnTo>
                    <a:pt x="11" y="72"/>
                  </a:lnTo>
                  <a:lnTo>
                    <a:pt x="11" y="69"/>
                  </a:lnTo>
                  <a:lnTo>
                    <a:pt x="10" y="67"/>
                  </a:lnTo>
                  <a:lnTo>
                    <a:pt x="11" y="62"/>
                  </a:lnTo>
                  <a:lnTo>
                    <a:pt x="12" y="59"/>
                  </a:lnTo>
                  <a:lnTo>
                    <a:pt x="15" y="55"/>
                  </a:lnTo>
                  <a:lnTo>
                    <a:pt x="14" y="53"/>
                  </a:lnTo>
                  <a:lnTo>
                    <a:pt x="14" y="49"/>
                  </a:lnTo>
                  <a:lnTo>
                    <a:pt x="14" y="44"/>
                  </a:lnTo>
                  <a:lnTo>
                    <a:pt x="13" y="41"/>
                  </a:lnTo>
                  <a:lnTo>
                    <a:pt x="12" y="37"/>
                  </a:lnTo>
                  <a:lnTo>
                    <a:pt x="11" y="32"/>
                  </a:lnTo>
                  <a:lnTo>
                    <a:pt x="12" y="29"/>
                  </a:lnTo>
                  <a:lnTo>
                    <a:pt x="15" y="25"/>
                  </a:lnTo>
                  <a:lnTo>
                    <a:pt x="26" y="19"/>
                  </a:lnTo>
                  <a:lnTo>
                    <a:pt x="39" y="9"/>
                  </a:lnTo>
                  <a:lnTo>
                    <a:pt x="46" y="7"/>
                  </a:lnTo>
                  <a:lnTo>
                    <a:pt x="55" y="5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2" name="Freeform 801"/>
            <p:cNvSpPr>
              <a:spLocks/>
            </p:cNvSpPr>
            <p:nvPr/>
          </p:nvSpPr>
          <p:spPr bwMode="auto">
            <a:xfrm>
              <a:off x="3287" y="1132"/>
              <a:ext cx="26" cy="98"/>
            </a:xfrm>
            <a:custGeom>
              <a:avLst/>
              <a:gdLst>
                <a:gd name="T0" fmla="*/ 0 w 26"/>
                <a:gd name="T1" fmla="*/ 0 h 98"/>
                <a:gd name="T2" fmla="*/ 4 w 26"/>
                <a:gd name="T3" fmla="*/ 8 h 98"/>
                <a:gd name="T4" fmla="*/ 7 w 26"/>
                <a:gd name="T5" fmla="*/ 18 h 98"/>
                <a:gd name="T6" fmla="*/ 9 w 26"/>
                <a:gd name="T7" fmla="*/ 29 h 98"/>
                <a:gd name="T8" fmla="*/ 10 w 26"/>
                <a:gd name="T9" fmla="*/ 34 h 98"/>
                <a:gd name="T10" fmla="*/ 11 w 26"/>
                <a:gd name="T11" fmla="*/ 37 h 98"/>
                <a:gd name="T12" fmla="*/ 15 w 26"/>
                <a:gd name="T13" fmla="*/ 42 h 98"/>
                <a:gd name="T14" fmla="*/ 18 w 26"/>
                <a:gd name="T15" fmla="*/ 44 h 98"/>
                <a:gd name="T16" fmla="*/ 19 w 26"/>
                <a:gd name="T17" fmla="*/ 47 h 98"/>
                <a:gd name="T18" fmla="*/ 20 w 26"/>
                <a:gd name="T19" fmla="*/ 50 h 98"/>
                <a:gd name="T20" fmla="*/ 19 w 26"/>
                <a:gd name="T21" fmla="*/ 53 h 98"/>
                <a:gd name="T22" fmla="*/ 16 w 26"/>
                <a:gd name="T23" fmla="*/ 60 h 98"/>
                <a:gd name="T24" fmla="*/ 13 w 26"/>
                <a:gd name="T25" fmla="*/ 67 h 98"/>
                <a:gd name="T26" fmla="*/ 13 w 26"/>
                <a:gd name="T27" fmla="*/ 70 h 98"/>
                <a:gd name="T28" fmla="*/ 13 w 26"/>
                <a:gd name="T29" fmla="*/ 71 h 98"/>
                <a:gd name="T30" fmla="*/ 15 w 26"/>
                <a:gd name="T31" fmla="*/ 73 h 98"/>
                <a:gd name="T32" fmla="*/ 15 w 26"/>
                <a:gd name="T33" fmla="*/ 76 h 98"/>
                <a:gd name="T34" fmla="*/ 13 w 26"/>
                <a:gd name="T35" fmla="*/ 85 h 98"/>
                <a:gd name="T36" fmla="*/ 11 w 26"/>
                <a:gd name="T37" fmla="*/ 98 h 98"/>
                <a:gd name="T38" fmla="*/ 26 w 26"/>
                <a:gd name="T39" fmla="*/ 52 h 98"/>
                <a:gd name="T40" fmla="*/ 24 w 26"/>
                <a:gd name="T41" fmla="*/ 47 h 98"/>
                <a:gd name="T42" fmla="*/ 23 w 26"/>
                <a:gd name="T43" fmla="*/ 42 h 98"/>
                <a:gd name="T44" fmla="*/ 21 w 26"/>
                <a:gd name="T45" fmla="*/ 32 h 98"/>
                <a:gd name="T46" fmla="*/ 18 w 26"/>
                <a:gd name="T47" fmla="*/ 22 h 98"/>
                <a:gd name="T48" fmla="*/ 15 w 26"/>
                <a:gd name="T49" fmla="*/ 15 h 98"/>
                <a:gd name="T50" fmla="*/ 11 w 26"/>
                <a:gd name="T51" fmla="*/ 10 h 98"/>
                <a:gd name="T52" fmla="*/ 8 w 26"/>
                <a:gd name="T53" fmla="*/ 5 h 98"/>
                <a:gd name="T54" fmla="*/ 5 w 26"/>
                <a:gd name="T55" fmla="*/ 3 h 98"/>
                <a:gd name="T56" fmla="*/ 2 w 26"/>
                <a:gd name="T57" fmla="*/ 1 h 98"/>
                <a:gd name="T58" fmla="*/ 0 w 26"/>
                <a:gd name="T59" fmla="*/ 0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6" h="98">
                  <a:moveTo>
                    <a:pt x="0" y="0"/>
                  </a:moveTo>
                  <a:lnTo>
                    <a:pt x="4" y="8"/>
                  </a:lnTo>
                  <a:lnTo>
                    <a:pt x="7" y="18"/>
                  </a:lnTo>
                  <a:lnTo>
                    <a:pt x="9" y="29"/>
                  </a:lnTo>
                  <a:lnTo>
                    <a:pt x="10" y="34"/>
                  </a:lnTo>
                  <a:lnTo>
                    <a:pt x="11" y="37"/>
                  </a:lnTo>
                  <a:lnTo>
                    <a:pt x="15" y="42"/>
                  </a:lnTo>
                  <a:lnTo>
                    <a:pt x="18" y="44"/>
                  </a:lnTo>
                  <a:lnTo>
                    <a:pt x="19" y="47"/>
                  </a:lnTo>
                  <a:lnTo>
                    <a:pt x="20" y="50"/>
                  </a:lnTo>
                  <a:lnTo>
                    <a:pt x="19" y="53"/>
                  </a:lnTo>
                  <a:lnTo>
                    <a:pt x="16" y="60"/>
                  </a:lnTo>
                  <a:lnTo>
                    <a:pt x="13" y="67"/>
                  </a:lnTo>
                  <a:lnTo>
                    <a:pt x="13" y="70"/>
                  </a:lnTo>
                  <a:lnTo>
                    <a:pt x="13" y="71"/>
                  </a:lnTo>
                  <a:lnTo>
                    <a:pt x="15" y="73"/>
                  </a:lnTo>
                  <a:lnTo>
                    <a:pt x="15" y="76"/>
                  </a:lnTo>
                  <a:lnTo>
                    <a:pt x="13" y="85"/>
                  </a:lnTo>
                  <a:lnTo>
                    <a:pt x="11" y="98"/>
                  </a:lnTo>
                  <a:lnTo>
                    <a:pt x="26" y="52"/>
                  </a:lnTo>
                  <a:lnTo>
                    <a:pt x="24" y="47"/>
                  </a:lnTo>
                  <a:lnTo>
                    <a:pt x="23" y="42"/>
                  </a:lnTo>
                  <a:lnTo>
                    <a:pt x="21" y="32"/>
                  </a:lnTo>
                  <a:lnTo>
                    <a:pt x="18" y="22"/>
                  </a:lnTo>
                  <a:lnTo>
                    <a:pt x="15" y="15"/>
                  </a:lnTo>
                  <a:lnTo>
                    <a:pt x="11" y="10"/>
                  </a:lnTo>
                  <a:lnTo>
                    <a:pt x="8" y="5"/>
                  </a:lnTo>
                  <a:lnTo>
                    <a:pt x="5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3" name="Freeform 802"/>
            <p:cNvSpPr>
              <a:spLocks/>
            </p:cNvSpPr>
            <p:nvPr/>
          </p:nvSpPr>
          <p:spPr bwMode="auto">
            <a:xfrm>
              <a:off x="3195" y="1241"/>
              <a:ext cx="101" cy="51"/>
            </a:xfrm>
            <a:custGeom>
              <a:avLst/>
              <a:gdLst>
                <a:gd name="T0" fmla="*/ 91 w 101"/>
                <a:gd name="T1" fmla="*/ 25 h 51"/>
                <a:gd name="T2" fmla="*/ 94 w 101"/>
                <a:gd name="T3" fmla="*/ 22 h 51"/>
                <a:gd name="T4" fmla="*/ 96 w 101"/>
                <a:gd name="T5" fmla="*/ 17 h 51"/>
                <a:gd name="T6" fmla="*/ 100 w 101"/>
                <a:gd name="T7" fmla="*/ 9 h 51"/>
                <a:gd name="T8" fmla="*/ 101 w 101"/>
                <a:gd name="T9" fmla="*/ 2 h 51"/>
                <a:gd name="T10" fmla="*/ 101 w 101"/>
                <a:gd name="T11" fmla="*/ 0 h 51"/>
                <a:gd name="T12" fmla="*/ 99 w 101"/>
                <a:gd name="T13" fmla="*/ 5 h 51"/>
                <a:gd name="T14" fmla="*/ 96 w 101"/>
                <a:gd name="T15" fmla="*/ 9 h 51"/>
                <a:gd name="T16" fmla="*/ 92 w 101"/>
                <a:gd name="T17" fmla="*/ 14 h 51"/>
                <a:gd name="T18" fmla="*/ 87 w 101"/>
                <a:gd name="T19" fmla="*/ 19 h 51"/>
                <a:gd name="T20" fmla="*/ 77 w 101"/>
                <a:gd name="T21" fmla="*/ 24 h 51"/>
                <a:gd name="T22" fmla="*/ 65 w 101"/>
                <a:gd name="T23" fmla="*/ 30 h 51"/>
                <a:gd name="T24" fmla="*/ 55 w 101"/>
                <a:gd name="T25" fmla="*/ 33 h 51"/>
                <a:gd name="T26" fmla="*/ 46 w 101"/>
                <a:gd name="T27" fmla="*/ 36 h 51"/>
                <a:gd name="T28" fmla="*/ 37 w 101"/>
                <a:gd name="T29" fmla="*/ 38 h 51"/>
                <a:gd name="T30" fmla="*/ 30 w 101"/>
                <a:gd name="T31" fmla="*/ 38 h 51"/>
                <a:gd name="T32" fmla="*/ 25 w 101"/>
                <a:gd name="T33" fmla="*/ 38 h 51"/>
                <a:gd name="T34" fmla="*/ 21 w 101"/>
                <a:gd name="T35" fmla="*/ 36 h 51"/>
                <a:gd name="T36" fmla="*/ 17 w 101"/>
                <a:gd name="T37" fmla="*/ 32 h 51"/>
                <a:gd name="T38" fmla="*/ 13 w 101"/>
                <a:gd name="T39" fmla="*/ 27 h 51"/>
                <a:gd name="T40" fmla="*/ 10 w 101"/>
                <a:gd name="T41" fmla="*/ 23 h 51"/>
                <a:gd name="T42" fmla="*/ 6 w 101"/>
                <a:gd name="T43" fmla="*/ 25 h 51"/>
                <a:gd name="T44" fmla="*/ 1 w 101"/>
                <a:gd name="T45" fmla="*/ 28 h 51"/>
                <a:gd name="T46" fmla="*/ 0 w 101"/>
                <a:gd name="T47" fmla="*/ 30 h 51"/>
                <a:gd name="T48" fmla="*/ 0 w 101"/>
                <a:gd name="T49" fmla="*/ 32 h 51"/>
                <a:gd name="T50" fmla="*/ 1 w 101"/>
                <a:gd name="T51" fmla="*/ 35 h 51"/>
                <a:gd name="T52" fmla="*/ 3 w 101"/>
                <a:gd name="T53" fmla="*/ 37 h 51"/>
                <a:gd name="T54" fmla="*/ 10 w 101"/>
                <a:gd name="T55" fmla="*/ 40 h 51"/>
                <a:gd name="T56" fmla="*/ 19 w 101"/>
                <a:gd name="T57" fmla="*/ 45 h 51"/>
                <a:gd name="T58" fmla="*/ 28 w 101"/>
                <a:gd name="T59" fmla="*/ 47 h 51"/>
                <a:gd name="T60" fmla="*/ 37 w 101"/>
                <a:gd name="T61" fmla="*/ 51 h 51"/>
                <a:gd name="T62" fmla="*/ 41 w 101"/>
                <a:gd name="T63" fmla="*/ 49 h 51"/>
                <a:gd name="T64" fmla="*/ 48 w 101"/>
                <a:gd name="T65" fmla="*/ 47 h 51"/>
                <a:gd name="T66" fmla="*/ 66 w 101"/>
                <a:gd name="T67" fmla="*/ 38 h 51"/>
                <a:gd name="T68" fmla="*/ 91 w 101"/>
                <a:gd name="T69" fmla="*/ 25 h 5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51">
                  <a:moveTo>
                    <a:pt x="91" y="25"/>
                  </a:moveTo>
                  <a:lnTo>
                    <a:pt x="94" y="22"/>
                  </a:lnTo>
                  <a:lnTo>
                    <a:pt x="96" y="17"/>
                  </a:lnTo>
                  <a:lnTo>
                    <a:pt x="100" y="9"/>
                  </a:lnTo>
                  <a:lnTo>
                    <a:pt x="101" y="2"/>
                  </a:lnTo>
                  <a:lnTo>
                    <a:pt x="101" y="0"/>
                  </a:lnTo>
                  <a:lnTo>
                    <a:pt x="99" y="5"/>
                  </a:lnTo>
                  <a:lnTo>
                    <a:pt x="96" y="9"/>
                  </a:lnTo>
                  <a:lnTo>
                    <a:pt x="92" y="14"/>
                  </a:lnTo>
                  <a:lnTo>
                    <a:pt x="87" y="19"/>
                  </a:lnTo>
                  <a:lnTo>
                    <a:pt x="77" y="24"/>
                  </a:lnTo>
                  <a:lnTo>
                    <a:pt x="65" y="30"/>
                  </a:lnTo>
                  <a:lnTo>
                    <a:pt x="55" y="33"/>
                  </a:lnTo>
                  <a:lnTo>
                    <a:pt x="46" y="36"/>
                  </a:lnTo>
                  <a:lnTo>
                    <a:pt x="37" y="38"/>
                  </a:lnTo>
                  <a:lnTo>
                    <a:pt x="30" y="38"/>
                  </a:lnTo>
                  <a:lnTo>
                    <a:pt x="25" y="38"/>
                  </a:lnTo>
                  <a:lnTo>
                    <a:pt x="21" y="36"/>
                  </a:lnTo>
                  <a:lnTo>
                    <a:pt x="17" y="32"/>
                  </a:lnTo>
                  <a:lnTo>
                    <a:pt x="13" y="27"/>
                  </a:lnTo>
                  <a:lnTo>
                    <a:pt x="10" y="23"/>
                  </a:lnTo>
                  <a:lnTo>
                    <a:pt x="6" y="25"/>
                  </a:lnTo>
                  <a:lnTo>
                    <a:pt x="1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1" y="35"/>
                  </a:lnTo>
                  <a:lnTo>
                    <a:pt x="3" y="37"/>
                  </a:lnTo>
                  <a:lnTo>
                    <a:pt x="10" y="40"/>
                  </a:lnTo>
                  <a:lnTo>
                    <a:pt x="19" y="45"/>
                  </a:lnTo>
                  <a:lnTo>
                    <a:pt x="28" y="47"/>
                  </a:lnTo>
                  <a:lnTo>
                    <a:pt x="37" y="51"/>
                  </a:lnTo>
                  <a:lnTo>
                    <a:pt x="41" y="49"/>
                  </a:lnTo>
                  <a:lnTo>
                    <a:pt x="48" y="47"/>
                  </a:lnTo>
                  <a:lnTo>
                    <a:pt x="66" y="38"/>
                  </a:lnTo>
                  <a:lnTo>
                    <a:pt x="91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4" name="Freeform 803"/>
            <p:cNvSpPr>
              <a:spLocks/>
            </p:cNvSpPr>
            <p:nvPr/>
          </p:nvSpPr>
          <p:spPr bwMode="auto">
            <a:xfrm>
              <a:off x="3218" y="1076"/>
              <a:ext cx="108" cy="44"/>
            </a:xfrm>
            <a:custGeom>
              <a:avLst/>
              <a:gdLst>
                <a:gd name="T0" fmla="*/ 34 w 108"/>
                <a:gd name="T1" fmla="*/ 30 h 44"/>
                <a:gd name="T2" fmla="*/ 35 w 108"/>
                <a:gd name="T3" fmla="*/ 24 h 44"/>
                <a:gd name="T4" fmla="*/ 38 w 108"/>
                <a:gd name="T5" fmla="*/ 19 h 44"/>
                <a:gd name="T6" fmla="*/ 40 w 108"/>
                <a:gd name="T7" fmla="*/ 14 h 44"/>
                <a:gd name="T8" fmla="*/ 42 w 108"/>
                <a:gd name="T9" fmla="*/ 12 h 44"/>
                <a:gd name="T10" fmla="*/ 45 w 108"/>
                <a:gd name="T11" fmla="*/ 12 h 44"/>
                <a:gd name="T12" fmla="*/ 51 w 108"/>
                <a:gd name="T13" fmla="*/ 13 h 44"/>
                <a:gd name="T14" fmla="*/ 61 w 108"/>
                <a:gd name="T15" fmla="*/ 15 h 44"/>
                <a:gd name="T16" fmla="*/ 65 w 108"/>
                <a:gd name="T17" fmla="*/ 15 h 44"/>
                <a:gd name="T18" fmla="*/ 70 w 108"/>
                <a:gd name="T19" fmla="*/ 14 h 44"/>
                <a:gd name="T20" fmla="*/ 81 w 108"/>
                <a:gd name="T21" fmla="*/ 13 h 44"/>
                <a:gd name="T22" fmla="*/ 93 w 108"/>
                <a:gd name="T23" fmla="*/ 13 h 44"/>
                <a:gd name="T24" fmla="*/ 108 w 108"/>
                <a:gd name="T25" fmla="*/ 13 h 44"/>
                <a:gd name="T26" fmla="*/ 94 w 108"/>
                <a:gd name="T27" fmla="*/ 11 h 44"/>
                <a:gd name="T28" fmla="*/ 79 w 108"/>
                <a:gd name="T29" fmla="*/ 9 h 44"/>
                <a:gd name="T30" fmla="*/ 62 w 108"/>
                <a:gd name="T31" fmla="*/ 7 h 44"/>
                <a:gd name="T32" fmla="*/ 58 w 108"/>
                <a:gd name="T33" fmla="*/ 4 h 44"/>
                <a:gd name="T34" fmla="*/ 54 w 108"/>
                <a:gd name="T35" fmla="*/ 1 h 44"/>
                <a:gd name="T36" fmla="*/ 51 w 108"/>
                <a:gd name="T37" fmla="*/ 0 h 44"/>
                <a:gd name="T38" fmla="*/ 48 w 108"/>
                <a:gd name="T39" fmla="*/ 1 h 44"/>
                <a:gd name="T40" fmla="*/ 43 w 108"/>
                <a:gd name="T41" fmla="*/ 2 h 44"/>
                <a:gd name="T42" fmla="*/ 42 w 108"/>
                <a:gd name="T43" fmla="*/ 5 h 44"/>
                <a:gd name="T44" fmla="*/ 35 w 108"/>
                <a:gd name="T45" fmla="*/ 7 h 44"/>
                <a:gd name="T46" fmla="*/ 30 w 108"/>
                <a:gd name="T47" fmla="*/ 9 h 44"/>
                <a:gd name="T48" fmla="*/ 25 w 108"/>
                <a:gd name="T49" fmla="*/ 13 h 44"/>
                <a:gd name="T50" fmla="*/ 23 w 108"/>
                <a:gd name="T51" fmla="*/ 15 h 44"/>
                <a:gd name="T52" fmla="*/ 19 w 108"/>
                <a:gd name="T53" fmla="*/ 20 h 44"/>
                <a:gd name="T54" fmla="*/ 19 w 108"/>
                <a:gd name="T55" fmla="*/ 22 h 44"/>
                <a:gd name="T56" fmla="*/ 13 w 108"/>
                <a:gd name="T57" fmla="*/ 25 h 44"/>
                <a:gd name="T58" fmla="*/ 8 w 108"/>
                <a:gd name="T59" fmla="*/ 29 h 44"/>
                <a:gd name="T60" fmla="*/ 5 w 108"/>
                <a:gd name="T61" fmla="*/ 32 h 44"/>
                <a:gd name="T62" fmla="*/ 2 w 108"/>
                <a:gd name="T63" fmla="*/ 36 h 44"/>
                <a:gd name="T64" fmla="*/ 0 w 108"/>
                <a:gd name="T65" fmla="*/ 41 h 44"/>
                <a:gd name="T66" fmla="*/ 0 w 108"/>
                <a:gd name="T67" fmla="*/ 44 h 44"/>
                <a:gd name="T68" fmla="*/ 5 w 108"/>
                <a:gd name="T69" fmla="*/ 37 h 44"/>
                <a:gd name="T70" fmla="*/ 9 w 108"/>
                <a:gd name="T71" fmla="*/ 33 h 44"/>
                <a:gd name="T72" fmla="*/ 15 w 108"/>
                <a:gd name="T73" fmla="*/ 30 h 44"/>
                <a:gd name="T74" fmla="*/ 21 w 108"/>
                <a:gd name="T75" fmla="*/ 29 h 44"/>
                <a:gd name="T76" fmla="*/ 26 w 108"/>
                <a:gd name="T77" fmla="*/ 29 h 44"/>
                <a:gd name="T78" fmla="*/ 31 w 108"/>
                <a:gd name="T79" fmla="*/ 29 h 44"/>
                <a:gd name="T80" fmla="*/ 34 w 108"/>
                <a:gd name="T81" fmla="*/ 30 h 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4">
                  <a:moveTo>
                    <a:pt x="34" y="30"/>
                  </a:moveTo>
                  <a:lnTo>
                    <a:pt x="35" y="24"/>
                  </a:lnTo>
                  <a:lnTo>
                    <a:pt x="38" y="19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5" y="12"/>
                  </a:lnTo>
                  <a:lnTo>
                    <a:pt x="51" y="13"/>
                  </a:lnTo>
                  <a:lnTo>
                    <a:pt x="61" y="15"/>
                  </a:lnTo>
                  <a:lnTo>
                    <a:pt x="65" y="15"/>
                  </a:lnTo>
                  <a:lnTo>
                    <a:pt x="70" y="14"/>
                  </a:lnTo>
                  <a:lnTo>
                    <a:pt x="81" y="13"/>
                  </a:lnTo>
                  <a:lnTo>
                    <a:pt x="93" y="13"/>
                  </a:lnTo>
                  <a:lnTo>
                    <a:pt x="108" y="13"/>
                  </a:lnTo>
                  <a:lnTo>
                    <a:pt x="94" y="11"/>
                  </a:lnTo>
                  <a:lnTo>
                    <a:pt x="79" y="9"/>
                  </a:lnTo>
                  <a:lnTo>
                    <a:pt x="62" y="7"/>
                  </a:lnTo>
                  <a:lnTo>
                    <a:pt x="58" y="4"/>
                  </a:lnTo>
                  <a:lnTo>
                    <a:pt x="54" y="1"/>
                  </a:lnTo>
                  <a:lnTo>
                    <a:pt x="51" y="0"/>
                  </a:lnTo>
                  <a:lnTo>
                    <a:pt x="48" y="1"/>
                  </a:lnTo>
                  <a:lnTo>
                    <a:pt x="43" y="2"/>
                  </a:lnTo>
                  <a:lnTo>
                    <a:pt x="42" y="5"/>
                  </a:lnTo>
                  <a:lnTo>
                    <a:pt x="35" y="7"/>
                  </a:lnTo>
                  <a:lnTo>
                    <a:pt x="30" y="9"/>
                  </a:lnTo>
                  <a:lnTo>
                    <a:pt x="25" y="13"/>
                  </a:lnTo>
                  <a:lnTo>
                    <a:pt x="23" y="15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3" y="25"/>
                  </a:lnTo>
                  <a:lnTo>
                    <a:pt x="8" y="29"/>
                  </a:lnTo>
                  <a:lnTo>
                    <a:pt x="5" y="32"/>
                  </a:lnTo>
                  <a:lnTo>
                    <a:pt x="2" y="36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5" y="37"/>
                  </a:lnTo>
                  <a:lnTo>
                    <a:pt x="9" y="33"/>
                  </a:lnTo>
                  <a:lnTo>
                    <a:pt x="15" y="30"/>
                  </a:lnTo>
                  <a:lnTo>
                    <a:pt x="21" y="29"/>
                  </a:lnTo>
                  <a:lnTo>
                    <a:pt x="26" y="29"/>
                  </a:lnTo>
                  <a:lnTo>
                    <a:pt x="31" y="29"/>
                  </a:lnTo>
                  <a:lnTo>
                    <a:pt x="34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5" name="Freeform 804"/>
            <p:cNvSpPr>
              <a:spLocks/>
            </p:cNvSpPr>
            <p:nvPr/>
          </p:nvSpPr>
          <p:spPr bwMode="auto">
            <a:xfrm>
              <a:off x="3302" y="1073"/>
              <a:ext cx="112" cy="190"/>
            </a:xfrm>
            <a:custGeom>
              <a:avLst/>
              <a:gdLst>
                <a:gd name="T0" fmla="*/ 0 w 112"/>
                <a:gd name="T1" fmla="*/ 2 h 190"/>
                <a:gd name="T2" fmla="*/ 11 w 112"/>
                <a:gd name="T3" fmla="*/ 2 h 190"/>
                <a:gd name="T4" fmla="*/ 21 w 112"/>
                <a:gd name="T5" fmla="*/ 4 h 190"/>
                <a:gd name="T6" fmla="*/ 30 w 112"/>
                <a:gd name="T7" fmla="*/ 7 h 190"/>
                <a:gd name="T8" fmla="*/ 40 w 112"/>
                <a:gd name="T9" fmla="*/ 9 h 190"/>
                <a:gd name="T10" fmla="*/ 48 w 112"/>
                <a:gd name="T11" fmla="*/ 12 h 190"/>
                <a:gd name="T12" fmla="*/ 56 w 112"/>
                <a:gd name="T13" fmla="*/ 17 h 190"/>
                <a:gd name="T14" fmla="*/ 69 w 112"/>
                <a:gd name="T15" fmla="*/ 25 h 190"/>
                <a:gd name="T16" fmla="*/ 81 w 112"/>
                <a:gd name="T17" fmla="*/ 34 h 190"/>
                <a:gd name="T18" fmla="*/ 89 w 112"/>
                <a:gd name="T19" fmla="*/ 43 h 190"/>
                <a:gd name="T20" fmla="*/ 95 w 112"/>
                <a:gd name="T21" fmla="*/ 51 h 190"/>
                <a:gd name="T22" fmla="*/ 97 w 112"/>
                <a:gd name="T23" fmla="*/ 56 h 190"/>
                <a:gd name="T24" fmla="*/ 84 w 112"/>
                <a:gd name="T25" fmla="*/ 138 h 190"/>
                <a:gd name="T26" fmla="*/ 82 w 112"/>
                <a:gd name="T27" fmla="*/ 149 h 190"/>
                <a:gd name="T28" fmla="*/ 79 w 112"/>
                <a:gd name="T29" fmla="*/ 168 h 190"/>
                <a:gd name="T30" fmla="*/ 79 w 112"/>
                <a:gd name="T31" fmla="*/ 179 h 190"/>
                <a:gd name="T32" fmla="*/ 79 w 112"/>
                <a:gd name="T33" fmla="*/ 187 h 190"/>
                <a:gd name="T34" fmla="*/ 79 w 112"/>
                <a:gd name="T35" fmla="*/ 189 h 190"/>
                <a:gd name="T36" fmla="*/ 80 w 112"/>
                <a:gd name="T37" fmla="*/ 190 h 190"/>
                <a:gd name="T38" fmla="*/ 81 w 112"/>
                <a:gd name="T39" fmla="*/ 190 h 190"/>
                <a:gd name="T40" fmla="*/ 83 w 112"/>
                <a:gd name="T41" fmla="*/ 188 h 190"/>
                <a:gd name="T42" fmla="*/ 92 w 112"/>
                <a:gd name="T43" fmla="*/ 125 h 190"/>
                <a:gd name="T44" fmla="*/ 103 w 112"/>
                <a:gd name="T45" fmla="*/ 96 h 190"/>
                <a:gd name="T46" fmla="*/ 110 w 112"/>
                <a:gd name="T47" fmla="*/ 73 h 190"/>
                <a:gd name="T48" fmla="*/ 112 w 112"/>
                <a:gd name="T49" fmla="*/ 64 h 190"/>
                <a:gd name="T50" fmla="*/ 112 w 112"/>
                <a:gd name="T51" fmla="*/ 58 h 190"/>
                <a:gd name="T52" fmla="*/ 112 w 112"/>
                <a:gd name="T53" fmla="*/ 54 h 190"/>
                <a:gd name="T54" fmla="*/ 111 w 112"/>
                <a:gd name="T55" fmla="*/ 50 h 190"/>
                <a:gd name="T56" fmla="*/ 107 w 112"/>
                <a:gd name="T57" fmla="*/ 43 h 190"/>
                <a:gd name="T58" fmla="*/ 104 w 112"/>
                <a:gd name="T59" fmla="*/ 39 h 190"/>
                <a:gd name="T60" fmla="*/ 103 w 112"/>
                <a:gd name="T61" fmla="*/ 36 h 190"/>
                <a:gd name="T62" fmla="*/ 92 w 112"/>
                <a:gd name="T63" fmla="*/ 28 h 190"/>
                <a:gd name="T64" fmla="*/ 83 w 112"/>
                <a:gd name="T65" fmla="*/ 22 h 190"/>
                <a:gd name="T66" fmla="*/ 74 w 112"/>
                <a:gd name="T67" fmla="*/ 15 h 190"/>
                <a:gd name="T68" fmla="*/ 65 w 112"/>
                <a:gd name="T69" fmla="*/ 10 h 190"/>
                <a:gd name="T70" fmla="*/ 56 w 112"/>
                <a:gd name="T71" fmla="*/ 7 h 190"/>
                <a:gd name="T72" fmla="*/ 48 w 112"/>
                <a:gd name="T73" fmla="*/ 4 h 190"/>
                <a:gd name="T74" fmla="*/ 32 w 112"/>
                <a:gd name="T75" fmla="*/ 1 h 190"/>
                <a:gd name="T76" fmla="*/ 19 w 112"/>
                <a:gd name="T77" fmla="*/ 0 h 190"/>
                <a:gd name="T78" fmla="*/ 9 w 112"/>
                <a:gd name="T79" fmla="*/ 1 h 190"/>
                <a:gd name="T80" fmla="*/ 0 w 112"/>
                <a:gd name="T81" fmla="*/ 2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0">
                  <a:moveTo>
                    <a:pt x="0" y="2"/>
                  </a:moveTo>
                  <a:lnTo>
                    <a:pt x="11" y="2"/>
                  </a:lnTo>
                  <a:lnTo>
                    <a:pt x="21" y="4"/>
                  </a:lnTo>
                  <a:lnTo>
                    <a:pt x="30" y="7"/>
                  </a:lnTo>
                  <a:lnTo>
                    <a:pt x="40" y="9"/>
                  </a:lnTo>
                  <a:lnTo>
                    <a:pt x="48" y="12"/>
                  </a:lnTo>
                  <a:lnTo>
                    <a:pt x="56" y="17"/>
                  </a:lnTo>
                  <a:lnTo>
                    <a:pt x="69" y="25"/>
                  </a:lnTo>
                  <a:lnTo>
                    <a:pt x="81" y="34"/>
                  </a:lnTo>
                  <a:lnTo>
                    <a:pt x="89" y="43"/>
                  </a:lnTo>
                  <a:lnTo>
                    <a:pt x="95" y="51"/>
                  </a:lnTo>
                  <a:lnTo>
                    <a:pt x="97" y="56"/>
                  </a:lnTo>
                  <a:lnTo>
                    <a:pt x="84" y="138"/>
                  </a:lnTo>
                  <a:lnTo>
                    <a:pt x="82" y="149"/>
                  </a:lnTo>
                  <a:lnTo>
                    <a:pt x="79" y="168"/>
                  </a:lnTo>
                  <a:lnTo>
                    <a:pt x="79" y="179"/>
                  </a:lnTo>
                  <a:lnTo>
                    <a:pt x="79" y="187"/>
                  </a:lnTo>
                  <a:lnTo>
                    <a:pt x="79" y="189"/>
                  </a:lnTo>
                  <a:lnTo>
                    <a:pt x="80" y="190"/>
                  </a:lnTo>
                  <a:lnTo>
                    <a:pt x="81" y="190"/>
                  </a:lnTo>
                  <a:lnTo>
                    <a:pt x="83" y="188"/>
                  </a:lnTo>
                  <a:lnTo>
                    <a:pt x="92" y="125"/>
                  </a:lnTo>
                  <a:lnTo>
                    <a:pt x="103" y="96"/>
                  </a:lnTo>
                  <a:lnTo>
                    <a:pt x="110" y="73"/>
                  </a:lnTo>
                  <a:lnTo>
                    <a:pt x="112" y="64"/>
                  </a:lnTo>
                  <a:lnTo>
                    <a:pt x="112" y="58"/>
                  </a:lnTo>
                  <a:lnTo>
                    <a:pt x="112" y="54"/>
                  </a:lnTo>
                  <a:lnTo>
                    <a:pt x="111" y="50"/>
                  </a:lnTo>
                  <a:lnTo>
                    <a:pt x="107" y="43"/>
                  </a:lnTo>
                  <a:lnTo>
                    <a:pt x="104" y="39"/>
                  </a:lnTo>
                  <a:lnTo>
                    <a:pt x="103" y="36"/>
                  </a:lnTo>
                  <a:lnTo>
                    <a:pt x="92" y="28"/>
                  </a:lnTo>
                  <a:lnTo>
                    <a:pt x="83" y="22"/>
                  </a:lnTo>
                  <a:lnTo>
                    <a:pt x="74" y="15"/>
                  </a:lnTo>
                  <a:lnTo>
                    <a:pt x="65" y="10"/>
                  </a:lnTo>
                  <a:lnTo>
                    <a:pt x="56" y="7"/>
                  </a:lnTo>
                  <a:lnTo>
                    <a:pt x="48" y="4"/>
                  </a:lnTo>
                  <a:lnTo>
                    <a:pt x="32" y="1"/>
                  </a:lnTo>
                  <a:lnTo>
                    <a:pt x="19" y="0"/>
                  </a:lnTo>
                  <a:lnTo>
                    <a:pt x="9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6" name="Freeform 805"/>
            <p:cNvSpPr>
              <a:spLocks/>
            </p:cNvSpPr>
            <p:nvPr/>
          </p:nvSpPr>
          <p:spPr bwMode="auto">
            <a:xfrm>
              <a:off x="3265" y="1167"/>
              <a:ext cx="181" cy="181"/>
            </a:xfrm>
            <a:custGeom>
              <a:avLst/>
              <a:gdLst>
                <a:gd name="T0" fmla="*/ 42 w 181"/>
                <a:gd name="T1" fmla="*/ 162 h 181"/>
                <a:gd name="T2" fmla="*/ 37 w 181"/>
                <a:gd name="T3" fmla="*/ 162 h 181"/>
                <a:gd name="T4" fmla="*/ 22 w 181"/>
                <a:gd name="T5" fmla="*/ 162 h 181"/>
                <a:gd name="T6" fmla="*/ 15 w 181"/>
                <a:gd name="T7" fmla="*/ 164 h 181"/>
                <a:gd name="T8" fmla="*/ 8 w 181"/>
                <a:gd name="T9" fmla="*/ 165 h 181"/>
                <a:gd name="T10" fmla="*/ 3 w 181"/>
                <a:gd name="T11" fmla="*/ 167 h 181"/>
                <a:gd name="T12" fmla="*/ 1 w 181"/>
                <a:gd name="T13" fmla="*/ 169 h 181"/>
                <a:gd name="T14" fmla="*/ 1 w 181"/>
                <a:gd name="T15" fmla="*/ 170 h 181"/>
                <a:gd name="T16" fmla="*/ 0 w 181"/>
                <a:gd name="T17" fmla="*/ 172 h 181"/>
                <a:gd name="T18" fmla="*/ 0 w 181"/>
                <a:gd name="T19" fmla="*/ 173 h 181"/>
                <a:gd name="T20" fmla="*/ 0 w 181"/>
                <a:gd name="T21" fmla="*/ 174 h 181"/>
                <a:gd name="T22" fmla="*/ 1 w 181"/>
                <a:gd name="T23" fmla="*/ 174 h 181"/>
                <a:gd name="T24" fmla="*/ 6 w 181"/>
                <a:gd name="T25" fmla="*/ 175 h 181"/>
                <a:gd name="T26" fmla="*/ 7 w 181"/>
                <a:gd name="T27" fmla="*/ 177 h 181"/>
                <a:gd name="T28" fmla="*/ 9 w 181"/>
                <a:gd name="T29" fmla="*/ 178 h 181"/>
                <a:gd name="T30" fmla="*/ 10 w 181"/>
                <a:gd name="T31" fmla="*/ 181 h 181"/>
                <a:gd name="T32" fmla="*/ 14 w 181"/>
                <a:gd name="T33" fmla="*/ 181 h 181"/>
                <a:gd name="T34" fmla="*/ 17 w 181"/>
                <a:gd name="T35" fmla="*/ 181 h 181"/>
                <a:gd name="T36" fmla="*/ 22 w 181"/>
                <a:gd name="T37" fmla="*/ 177 h 181"/>
                <a:gd name="T38" fmla="*/ 26 w 181"/>
                <a:gd name="T39" fmla="*/ 172 h 181"/>
                <a:gd name="T40" fmla="*/ 30 w 181"/>
                <a:gd name="T41" fmla="*/ 172 h 181"/>
                <a:gd name="T42" fmla="*/ 40 w 181"/>
                <a:gd name="T43" fmla="*/ 170 h 181"/>
                <a:gd name="T44" fmla="*/ 47 w 181"/>
                <a:gd name="T45" fmla="*/ 168 h 181"/>
                <a:gd name="T46" fmla="*/ 56 w 181"/>
                <a:gd name="T47" fmla="*/ 165 h 181"/>
                <a:gd name="T48" fmla="*/ 67 w 181"/>
                <a:gd name="T49" fmla="*/ 159 h 181"/>
                <a:gd name="T50" fmla="*/ 81 w 181"/>
                <a:gd name="T51" fmla="*/ 152 h 181"/>
                <a:gd name="T52" fmla="*/ 87 w 181"/>
                <a:gd name="T53" fmla="*/ 148 h 181"/>
                <a:gd name="T54" fmla="*/ 90 w 181"/>
                <a:gd name="T55" fmla="*/ 143 h 181"/>
                <a:gd name="T56" fmla="*/ 94 w 181"/>
                <a:gd name="T57" fmla="*/ 138 h 181"/>
                <a:gd name="T58" fmla="*/ 96 w 181"/>
                <a:gd name="T59" fmla="*/ 133 h 181"/>
                <a:gd name="T60" fmla="*/ 101 w 181"/>
                <a:gd name="T61" fmla="*/ 125 h 181"/>
                <a:gd name="T62" fmla="*/ 104 w 181"/>
                <a:gd name="T63" fmla="*/ 121 h 181"/>
                <a:gd name="T64" fmla="*/ 108 w 181"/>
                <a:gd name="T65" fmla="*/ 119 h 181"/>
                <a:gd name="T66" fmla="*/ 114 w 181"/>
                <a:gd name="T67" fmla="*/ 115 h 181"/>
                <a:gd name="T68" fmla="*/ 121 w 181"/>
                <a:gd name="T69" fmla="*/ 112 h 181"/>
                <a:gd name="T70" fmla="*/ 130 w 181"/>
                <a:gd name="T71" fmla="*/ 104 h 181"/>
                <a:gd name="T72" fmla="*/ 137 w 181"/>
                <a:gd name="T73" fmla="*/ 97 h 181"/>
                <a:gd name="T74" fmla="*/ 144 w 181"/>
                <a:gd name="T75" fmla="*/ 88 h 181"/>
                <a:gd name="T76" fmla="*/ 152 w 181"/>
                <a:gd name="T77" fmla="*/ 74 h 181"/>
                <a:gd name="T78" fmla="*/ 157 w 181"/>
                <a:gd name="T79" fmla="*/ 70 h 181"/>
                <a:gd name="T80" fmla="*/ 166 w 181"/>
                <a:gd name="T81" fmla="*/ 59 h 181"/>
                <a:gd name="T82" fmla="*/ 171 w 181"/>
                <a:gd name="T83" fmla="*/ 51 h 181"/>
                <a:gd name="T84" fmla="*/ 175 w 181"/>
                <a:gd name="T85" fmla="*/ 42 h 181"/>
                <a:gd name="T86" fmla="*/ 179 w 181"/>
                <a:gd name="T87" fmla="*/ 32 h 181"/>
                <a:gd name="T88" fmla="*/ 181 w 181"/>
                <a:gd name="T89" fmla="*/ 20 h 181"/>
                <a:gd name="T90" fmla="*/ 179 w 181"/>
                <a:gd name="T91" fmla="*/ 16 h 181"/>
                <a:gd name="T92" fmla="*/ 172 w 181"/>
                <a:gd name="T93" fmla="*/ 8 h 181"/>
                <a:gd name="T94" fmla="*/ 168 w 181"/>
                <a:gd name="T95" fmla="*/ 3 h 181"/>
                <a:gd name="T96" fmla="*/ 166 w 181"/>
                <a:gd name="T97" fmla="*/ 1 h 181"/>
                <a:gd name="T98" fmla="*/ 163 w 181"/>
                <a:gd name="T99" fmla="*/ 0 h 181"/>
                <a:gd name="T100" fmla="*/ 161 w 181"/>
                <a:gd name="T101" fmla="*/ 1 h 181"/>
                <a:gd name="T102" fmla="*/ 161 w 181"/>
                <a:gd name="T103" fmla="*/ 2 h 181"/>
                <a:gd name="T104" fmla="*/ 161 w 181"/>
                <a:gd name="T105" fmla="*/ 15 h 181"/>
                <a:gd name="T106" fmla="*/ 163 w 181"/>
                <a:gd name="T107" fmla="*/ 24 h 181"/>
                <a:gd name="T108" fmla="*/ 164 w 181"/>
                <a:gd name="T109" fmla="*/ 32 h 181"/>
                <a:gd name="T110" fmla="*/ 156 w 181"/>
                <a:gd name="T111" fmla="*/ 42 h 181"/>
                <a:gd name="T112" fmla="*/ 147 w 181"/>
                <a:gd name="T113" fmla="*/ 56 h 181"/>
                <a:gd name="T114" fmla="*/ 137 w 181"/>
                <a:gd name="T115" fmla="*/ 72 h 181"/>
                <a:gd name="T116" fmla="*/ 126 w 181"/>
                <a:gd name="T117" fmla="*/ 97 h 181"/>
                <a:gd name="T118" fmla="*/ 42 w 181"/>
                <a:gd name="T119" fmla="*/ 162 h 1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1" h="181">
                  <a:moveTo>
                    <a:pt x="42" y="162"/>
                  </a:moveTo>
                  <a:lnTo>
                    <a:pt x="37" y="162"/>
                  </a:lnTo>
                  <a:lnTo>
                    <a:pt x="22" y="162"/>
                  </a:lnTo>
                  <a:lnTo>
                    <a:pt x="15" y="164"/>
                  </a:lnTo>
                  <a:lnTo>
                    <a:pt x="8" y="165"/>
                  </a:lnTo>
                  <a:lnTo>
                    <a:pt x="3" y="167"/>
                  </a:lnTo>
                  <a:lnTo>
                    <a:pt x="1" y="169"/>
                  </a:lnTo>
                  <a:lnTo>
                    <a:pt x="1" y="170"/>
                  </a:lnTo>
                  <a:lnTo>
                    <a:pt x="0" y="172"/>
                  </a:lnTo>
                  <a:lnTo>
                    <a:pt x="0" y="173"/>
                  </a:lnTo>
                  <a:lnTo>
                    <a:pt x="0" y="174"/>
                  </a:lnTo>
                  <a:lnTo>
                    <a:pt x="1" y="174"/>
                  </a:lnTo>
                  <a:lnTo>
                    <a:pt x="6" y="175"/>
                  </a:lnTo>
                  <a:lnTo>
                    <a:pt x="7" y="177"/>
                  </a:lnTo>
                  <a:lnTo>
                    <a:pt x="9" y="178"/>
                  </a:lnTo>
                  <a:lnTo>
                    <a:pt x="10" y="181"/>
                  </a:lnTo>
                  <a:lnTo>
                    <a:pt x="14" y="181"/>
                  </a:lnTo>
                  <a:lnTo>
                    <a:pt x="17" y="181"/>
                  </a:lnTo>
                  <a:lnTo>
                    <a:pt x="22" y="177"/>
                  </a:lnTo>
                  <a:lnTo>
                    <a:pt x="26" y="172"/>
                  </a:lnTo>
                  <a:lnTo>
                    <a:pt x="30" y="172"/>
                  </a:lnTo>
                  <a:lnTo>
                    <a:pt x="40" y="170"/>
                  </a:lnTo>
                  <a:lnTo>
                    <a:pt x="47" y="168"/>
                  </a:lnTo>
                  <a:lnTo>
                    <a:pt x="56" y="165"/>
                  </a:lnTo>
                  <a:lnTo>
                    <a:pt x="67" y="159"/>
                  </a:lnTo>
                  <a:lnTo>
                    <a:pt x="81" y="152"/>
                  </a:lnTo>
                  <a:lnTo>
                    <a:pt x="87" y="148"/>
                  </a:lnTo>
                  <a:lnTo>
                    <a:pt x="90" y="143"/>
                  </a:lnTo>
                  <a:lnTo>
                    <a:pt x="94" y="138"/>
                  </a:lnTo>
                  <a:lnTo>
                    <a:pt x="96" y="133"/>
                  </a:lnTo>
                  <a:lnTo>
                    <a:pt x="101" y="125"/>
                  </a:lnTo>
                  <a:lnTo>
                    <a:pt x="104" y="121"/>
                  </a:lnTo>
                  <a:lnTo>
                    <a:pt x="108" y="119"/>
                  </a:lnTo>
                  <a:lnTo>
                    <a:pt x="114" y="115"/>
                  </a:lnTo>
                  <a:lnTo>
                    <a:pt x="121" y="112"/>
                  </a:lnTo>
                  <a:lnTo>
                    <a:pt x="130" y="104"/>
                  </a:lnTo>
                  <a:lnTo>
                    <a:pt x="137" y="97"/>
                  </a:lnTo>
                  <a:lnTo>
                    <a:pt x="144" y="88"/>
                  </a:lnTo>
                  <a:lnTo>
                    <a:pt x="152" y="74"/>
                  </a:lnTo>
                  <a:lnTo>
                    <a:pt x="157" y="70"/>
                  </a:lnTo>
                  <a:lnTo>
                    <a:pt x="166" y="59"/>
                  </a:lnTo>
                  <a:lnTo>
                    <a:pt x="171" y="51"/>
                  </a:lnTo>
                  <a:lnTo>
                    <a:pt x="175" y="42"/>
                  </a:lnTo>
                  <a:lnTo>
                    <a:pt x="179" y="32"/>
                  </a:lnTo>
                  <a:lnTo>
                    <a:pt x="181" y="20"/>
                  </a:lnTo>
                  <a:lnTo>
                    <a:pt x="179" y="16"/>
                  </a:lnTo>
                  <a:lnTo>
                    <a:pt x="172" y="8"/>
                  </a:lnTo>
                  <a:lnTo>
                    <a:pt x="168" y="3"/>
                  </a:lnTo>
                  <a:lnTo>
                    <a:pt x="166" y="1"/>
                  </a:lnTo>
                  <a:lnTo>
                    <a:pt x="163" y="0"/>
                  </a:lnTo>
                  <a:lnTo>
                    <a:pt x="161" y="1"/>
                  </a:lnTo>
                  <a:lnTo>
                    <a:pt x="161" y="2"/>
                  </a:lnTo>
                  <a:lnTo>
                    <a:pt x="161" y="15"/>
                  </a:lnTo>
                  <a:lnTo>
                    <a:pt x="163" y="24"/>
                  </a:lnTo>
                  <a:lnTo>
                    <a:pt x="164" y="32"/>
                  </a:lnTo>
                  <a:lnTo>
                    <a:pt x="156" y="42"/>
                  </a:lnTo>
                  <a:lnTo>
                    <a:pt x="147" y="56"/>
                  </a:lnTo>
                  <a:lnTo>
                    <a:pt x="137" y="72"/>
                  </a:lnTo>
                  <a:lnTo>
                    <a:pt x="126" y="97"/>
                  </a:lnTo>
                  <a:lnTo>
                    <a:pt x="42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13" name="Freeform 806"/>
          <p:cNvSpPr>
            <a:spLocks/>
          </p:cNvSpPr>
          <p:nvPr/>
        </p:nvSpPr>
        <p:spPr bwMode="auto">
          <a:xfrm>
            <a:off x="5132388" y="1214438"/>
            <a:ext cx="455612" cy="466725"/>
          </a:xfrm>
          <a:custGeom>
            <a:avLst/>
            <a:gdLst>
              <a:gd name="T0" fmla="*/ 428625 w 287"/>
              <a:gd name="T1" fmla="*/ 161925 h 294"/>
              <a:gd name="T2" fmla="*/ 450850 w 287"/>
              <a:gd name="T3" fmla="*/ 200025 h 294"/>
              <a:gd name="T4" fmla="*/ 455612 w 287"/>
              <a:gd name="T5" fmla="*/ 217488 h 294"/>
              <a:gd name="T6" fmla="*/ 454025 w 287"/>
              <a:gd name="T7" fmla="*/ 227013 h 294"/>
              <a:gd name="T8" fmla="*/ 444500 w 287"/>
              <a:gd name="T9" fmla="*/ 244475 h 294"/>
              <a:gd name="T10" fmla="*/ 439737 w 287"/>
              <a:gd name="T11" fmla="*/ 265113 h 294"/>
              <a:gd name="T12" fmla="*/ 439737 w 287"/>
              <a:gd name="T13" fmla="*/ 276225 h 294"/>
              <a:gd name="T14" fmla="*/ 434975 w 287"/>
              <a:gd name="T15" fmla="*/ 295275 h 294"/>
              <a:gd name="T16" fmla="*/ 422275 w 287"/>
              <a:gd name="T17" fmla="*/ 306388 h 294"/>
              <a:gd name="T18" fmla="*/ 409575 w 287"/>
              <a:gd name="T19" fmla="*/ 323850 h 294"/>
              <a:gd name="T20" fmla="*/ 393700 w 287"/>
              <a:gd name="T21" fmla="*/ 369888 h 294"/>
              <a:gd name="T22" fmla="*/ 379412 w 287"/>
              <a:gd name="T23" fmla="*/ 400050 h 294"/>
              <a:gd name="T24" fmla="*/ 371475 w 287"/>
              <a:gd name="T25" fmla="*/ 407988 h 294"/>
              <a:gd name="T26" fmla="*/ 368300 w 287"/>
              <a:gd name="T27" fmla="*/ 428625 h 294"/>
              <a:gd name="T28" fmla="*/ 361950 w 287"/>
              <a:gd name="T29" fmla="*/ 444500 h 294"/>
              <a:gd name="T30" fmla="*/ 344487 w 287"/>
              <a:gd name="T31" fmla="*/ 458788 h 294"/>
              <a:gd name="T32" fmla="*/ 328612 w 287"/>
              <a:gd name="T33" fmla="*/ 465138 h 294"/>
              <a:gd name="T34" fmla="*/ 300037 w 287"/>
              <a:gd name="T35" fmla="*/ 466725 h 294"/>
              <a:gd name="T36" fmla="*/ 263525 w 287"/>
              <a:gd name="T37" fmla="*/ 458788 h 294"/>
              <a:gd name="T38" fmla="*/ 203200 w 287"/>
              <a:gd name="T39" fmla="*/ 449263 h 294"/>
              <a:gd name="T40" fmla="*/ 184150 w 287"/>
              <a:gd name="T41" fmla="*/ 450850 h 294"/>
              <a:gd name="T42" fmla="*/ 152400 w 287"/>
              <a:gd name="T43" fmla="*/ 442913 h 294"/>
              <a:gd name="T44" fmla="*/ 125412 w 287"/>
              <a:gd name="T45" fmla="*/ 431800 h 294"/>
              <a:gd name="T46" fmla="*/ 98425 w 287"/>
              <a:gd name="T47" fmla="*/ 414338 h 294"/>
              <a:gd name="T48" fmla="*/ 73025 w 287"/>
              <a:gd name="T49" fmla="*/ 382588 h 294"/>
              <a:gd name="T50" fmla="*/ 49212 w 287"/>
              <a:gd name="T51" fmla="*/ 341313 h 294"/>
              <a:gd name="T52" fmla="*/ 31750 w 287"/>
              <a:gd name="T53" fmla="*/ 309563 h 294"/>
              <a:gd name="T54" fmla="*/ 15875 w 287"/>
              <a:gd name="T55" fmla="*/ 292100 h 294"/>
              <a:gd name="T56" fmla="*/ 3175 w 287"/>
              <a:gd name="T57" fmla="*/ 255588 h 294"/>
              <a:gd name="T58" fmla="*/ 0 w 287"/>
              <a:gd name="T59" fmla="*/ 214313 h 294"/>
              <a:gd name="T60" fmla="*/ 4762 w 287"/>
              <a:gd name="T61" fmla="*/ 184150 h 294"/>
              <a:gd name="T62" fmla="*/ 19050 w 287"/>
              <a:gd name="T63" fmla="*/ 152400 h 294"/>
              <a:gd name="T64" fmla="*/ 42862 w 287"/>
              <a:gd name="T65" fmla="*/ 125413 h 294"/>
              <a:gd name="T66" fmla="*/ 68262 w 287"/>
              <a:gd name="T67" fmla="*/ 104775 h 294"/>
              <a:gd name="T68" fmla="*/ 100012 w 287"/>
              <a:gd name="T69" fmla="*/ 88900 h 294"/>
              <a:gd name="T70" fmla="*/ 127000 w 287"/>
              <a:gd name="T71" fmla="*/ 69850 h 294"/>
              <a:gd name="T72" fmla="*/ 150812 w 287"/>
              <a:gd name="T73" fmla="*/ 44450 h 294"/>
              <a:gd name="T74" fmla="*/ 168275 w 287"/>
              <a:gd name="T75" fmla="*/ 28575 h 294"/>
              <a:gd name="T76" fmla="*/ 209550 w 287"/>
              <a:gd name="T77" fmla="*/ 9525 h 294"/>
              <a:gd name="T78" fmla="*/ 241300 w 287"/>
              <a:gd name="T79" fmla="*/ 6350 h 294"/>
              <a:gd name="T80" fmla="*/ 265112 w 287"/>
              <a:gd name="T81" fmla="*/ 9525 h 294"/>
              <a:gd name="T82" fmla="*/ 280987 w 287"/>
              <a:gd name="T83" fmla="*/ 1588 h 294"/>
              <a:gd name="T84" fmla="*/ 293687 w 287"/>
              <a:gd name="T85" fmla="*/ 0 h 294"/>
              <a:gd name="T86" fmla="*/ 304800 w 287"/>
              <a:gd name="T87" fmla="*/ 12700 h 294"/>
              <a:gd name="T88" fmla="*/ 315912 w 287"/>
              <a:gd name="T89" fmla="*/ 20638 h 294"/>
              <a:gd name="T90" fmla="*/ 312737 w 287"/>
              <a:gd name="T91" fmla="*/ 26988 h 294"/>
              <a:gd name="T92" fmla="*/ 322262 w 287"/>
              <a:gd name="T93" fmla="*/ 30163 h 294"/>
              <a:gd name="T94" fmla="*/ 322262 w 287"/>
              <a:gd name="T95" fmla="*/ 33338 h 294"/>
              <a:gd name="T96" fmla="*/ 379412 w 287"/>
              <a:gd name="T97" fmla="*/ 44450 h 294"/>
              <a:gd name="T98" fmla="*/ 398462 w 287"/>
              <a:gd name="T99" fmla="*/ 53975 h 294"/>
              <a:gd name="T100" fmla="*/ 403225 w 287"/>
              <a:gd name="T101" fmla="*/ 55563 h 294"/>
              <a:gd name="T102" fmla="*/ 414337 w 287"/>
              <a:gd name="T103" fmla="*/ 69850 h 294"/>
              <a:gd name="T104" fmla="*/ 415925 w 287"/>
              <a:gd name="T105" fmla="*/ 87313 h 294"/>
              <a:gd name="T106" fmla="*/ 428625 w 287"/>
              <a:gd name="T107" fmla="*/ 104775 h 294"/>
              <a:gd name="T108" fmla="*/ 438150 w 287"/>
              <a:gd name="T109" fmla="*/ 117475 h 294"/>
              <a:gd name="T110" fmla="*/ 441325 w 287"/>
              <a:gd name="T111" fmla="*/ 131763 h 294"/>
              <a:gd name="T112" fmla="*/ 436562 w 287"/>
              <a:gd name="T113" fmla="*/ 142875 h 294"/>
              <a:gd name="T114" fmla="*/ 428625 w 287"/>
              <a:gd name="T115" fmla="*/ 149225 h 29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7" h="294">
                <a:moveTo>
                  <a:pt x="266" y="95"/>
                </a:moveTo>
                <a:lnTo>
                  <a:pt x="270" y="102"/>
                </a:lnTo>
                <a:lnTo>
                  <a:pt x="279" y="118"/>
                </a:lnTo>
                <a:lnTo>
                  <a:pt x="284" y="126"/>
                </a:lnTo>
                <a:lnTo>
                  <a:pt x="286" y="134"/>
                </a:lnTo>
                <a:lnTo>
                  <a:pt x="287" y="137"/>
                </a:lnTo>
                <a:lnTo>
                  <a:pt x="287" y="140"/>
                </a:lnTo>
                <a:lnTo>
                  <a:pt x="286" y="143"/>
                </a:lnTo>
                <a:lnTo>
                  <a:pt x="284" y="144"/>
                </a:lnTo>
                <a:lnTo>
                  <a:pt x="280" y="154"/>
                </a:lnTo>
                <a:lnTo>
                  <a:pt x="278" y="162"/>
                </a:lnTo>
                <a:lnTo>
                  <a:pt x="277" y="167"/>
                </a:lnTo>
                <a:lnTo>
                  <a:pt x="278" y="170"/>
                </a:lnTo>
                <a:lnTo>
                  <a:pt x="277" y="174"/>
                </a:lnTo>
                <a:lnTo>
                  <a:pt x="276" y="182"/>
                </a:lnTo>
                <a:lnTo>
                  <a:pt x="274" y="186"/>
                </a:lnTo>
                <a:lnTo>
                  <a:pt x="270" y="190"/>
                </a:lnTo>
                <a:lnTo>
                  <a:pt x="266" y="193"/>
                </a:lnTo>
                <a:lnTo>
                  <a:pt x="260" y="195"/>
                </a:lnTo>
                <a:lnTo>
                  <a:pt x="258" y="204"/>
                </a:lnTo>
                <a:lnTo>
                  <a:pt x="253" y="223"/>
                </a:lnTo>
                <a:lnTo>
                  <a:pt x="248" y="233"/>
                </a:lnTo>
                <a:lnTo>
                  <a:pt x="245" y="244"/>
                </a:lnTo>
                <a:lnTo>
                  <a:pt x="239" y="252"/>
                </a:lnTo>
                <a:lnTo>
                  <a:pt x="237" y="255"/>
                </a:lnTo>
                <a:lnTo>
                  <a:pt x="234" y="257"/>
                </a:lnTo>
                <a:lnTo>
                  <a:pt x="234" y="261"/>
                </a:lnTo>
                <a:lnTo>
                  <a:pt x="232" y="270"/>
                </a:lnTo>
                <a:lnTo>
                  <a:pt x="230" y="276"/>
                </a:lnTo>
                <a:lnTo>
                  <a:pt x="228" y="280"/>
                </a:lnTo>
                <a:lnTo>
                  <a:pt x="223" y="286"/>
                </a:lnTo>
                <a:lnTo>
                  <a:pt x="217" y="289"/>
                </a:lnTo>
                <a:lnTo>
                  <a:pt x="212" y="292"/>
                </a:lnTo>
                <a:lnTo>
                  <a:pt x="207" y="293"/>
                </a:lnTo>
                <a:lnTo>
                  <a:pt x="199" y="294"/>
                </a:lnTo>
                <a:lnTo>
                  <a:pt x="189" y="294"/>
                </a:lnTo>
                <a:lnTo>
                  <a:pt x="179" y="293"/>
                </a:lnTo>
                <a:lnTo>
                  <a:pt x="166" y="289"/>
                </a:lnTo>
                <a:lnTo>
                  <a:pt x="151" y="283"/>
                </a:lnTo>
                <a:lnTo>
                  <a:pt x="128" y="283"/>
                </a:lnTo>
                <a:lnTo>
                  <a:pt x="125" y="284"/>
                </a:lnTo>
                <a:lnTo>
                  <a:pt x="116" y="284"/>
                </a:lnTo>
                <a:lnTo>
                  <a:pt x="103" y="281"/>
                </a:lnTo>
                <a:lnTo>
                  <a:pt x="96" y="279"/>
                </a:lnTo>
                <a:lnTo>
                  <a:pt x="88" y="277"/>
                </a:lnTo>
                <a:lnTo>
                  <a:pt x="79" y="272"/>
                </a:lnTo>
                <a:lnTo>
                  <a:pt x="71" y="267"/>
                </a:lnTo>
                <a:lnTo>
                  <a:pt x="62" y="261"/>
                </a:lnTo>
                <a:lnTo>
                  <a:pt x="54" y="252"/>
                </a:lnTo>
                <a:lnTo>
                  <a:pt x="46" y="241"/>
                </a:lnTo>
                <a:lnTo>
                  <a:pt x="38" y="230"/>
                </a:lnTo>
                <a:lnTo>
                  <a:pt x="31" y="215"/>
                </a:lnTo>
                <a:lnTo>
                  <a:pt x="24" y="199"/>
                </a:lnTo>
                <a:lnTo>
                  <a:pt x="20" y="195"/>
                </a:lnTo>
                <a:lnTo>
                  <a:pt x="16" y="191"/>
                </a:lnTo>
                <a:lnTo>
                  <a:pt x="10" y="184"/>
                </a:lnTo>
                <a:lnTo>
                  <a:pt x="6" y="175"/>
                </a:lnTo>
                <a:lnTo>
                  <a:pt x="2" y="161"/>
                </a:lnTo>
                <a:lnTo>
                  <a:pt x="0" y="145"/>
                </a:lnTo>
                <a:lnTo>
                  <a:pt x="0" y="135"/>
                </a:lnTo>
                <a:lnTo>
                  <a:pt x="1" y="124"/>
                </a:lnTo>
                <a:lnTo>
                  <a:pt x="3" y="116"/>
                </a:lnTo>
                <a:lnTo>
                  <a:pt x="7" y="107"/>
                </a:lnTo>
                <a:lnTo>
                  <a:pt x="12" y="96"/>
                </a:lnTo>
                <a:lnTo>
                  <a:pt x="22" y="84"/>
                </a:lnTo>
                <a:lnTo>
                  <a:pt x="27" y="79"/>
                </a:lnTo>
                <a:lnTo>
                  <a:pt x="35" y="72"/>
                </a:lnTo>
                <a:lnTo>
                  <a:pt x="43" y="66"/>
                </a:lnTo>
                <a:lnTo>
                  <a:pt x="53" y="61"/>
                </a:lnTo>
                <a:lnTo>
                  <a:pt x="63" y="56"/>
                </a:lnTo>
                <a:lnTo>
                  <a:pt x="75" y="51"/>
                </a:lnTo>
                <a:lnTo>
                  <a:pt x="80" y="44"/>
                </a:lnTo>
                <a:lnTo>
                  <a:pt x="87" y="37"/>
                </a:lnTo>
                <a:lnTo>
                  <a:pt x="95" y="28"/>
                </a:lnTo>
                <a:lnTo>
                  <a:pt x="101" y="22"/>
                </a:lnTo>
                <a:lnTo>
                  <a:pt x="106" y="18"/>
                </a:lnTo>
                <a:lnTo>
                  <a:pt x="119" y="11"/>
                </a:lnTo>
                <a:lnTo>
                  <a:pt x="132" y="6"/>
                </a:lnTo>
                <a:lnTo>
                  <a:pt x="142" y="5"/>
                </a:lnTo>
                <a:lnTo>
                  <a:pt x="152" y="4"/>
                </a:lnTo>
                <a:lnTo>
                  <a:pt x="160" y="5"/>
                </a:lnTo>
                <a:lnTo>
                  <a:pt x="167" y="6"/>
                </a:lnTo>
                <a:lnTo>
                  <a:pt x="171" y="4"/>
                </a:lnTo>
                <a:lnTo>
                  <a:pt x="177" y="1"/>
                </a:lnTo>
                <a:lnTo>
                  <a:pt x="182" y="0"/>
                </a:lnTo>
                <a:lnTo>
                  <a:pt x="185" y="0"/>
                </a:lnTo>
                <a:lnTo>
                  <a:pt x="190" y="3"/>
                </a:lnTo>
                <a:lnTo>
                  <a:pt x="192" y="8"/>
                </a:lnTo>
                <a:lnTo>
                  <a:pt x="197" y="11"/>
                </a:lnTo>
                <a:lnTo>
                  <a:pt x="199" y="13"/>
                </a:lnTo>
                <a:lnTo>
                  <a:pt x="198" y="16"/>
                </a:lnTo>
                <a:lnTo>
                  <a:pt x="197" y="17"/>
                </a:lnTo>
                <a:lnTo>
                  <a:pt x="200" y="18"/>
                </a:lnTo>
                <a:lnTo>
                  <a:pt x="203" y="19"/>
                </a:lnTo>
                <a:lnTo>
                  <a:pt x="203" y="20"/>
                </a:lnTo>
                <a:lnTo>
                  <a:pt x="203" y="21"/>
                </a:lnTo>
                <a:lnTo>
                  <a:pt x="223" y="25"/>
                </a:lnTo>
                <a:lnTo>
                  <a:pt x="239" y="28"/>
                </a:lnTo>
                <a:lnTo>
                  <a:pt x="246" y="31"/>
                </a:lnTo>
                <a:lnTo>
                  <a:pt x="251" y="34"/>
                </a:lnTo>
                <a:lnTo>
                  <a:pt x="252" y="34"/>
                </a:lnTo>
                <a:lnTo>
                  <a:pt x="254" y="35"/>
                </a:lnTo>
                <a:lnTo>
                  <a:pt x="258" y="39"/>
                </a:lnTo>
                <a:lnTo>
                  <a:pt x="261" y="44"/>
                </a:lnTo>
                <a:lnTo>
                  <a:pt x="262" y="50"/>
                </a:lnTo>
                <a:lnTo>
                  <a:pt x="262" y="55"/>
                </a:lnTo>
                <a:lnTo>
                  <a:pt x="261" y="58"/>
                </a:lnTo>
                <a:lnTo>
                  <a:pt x="270" y="66"/>
                </a:lnTo>
                <a:lnTo>
                  <a:pt x="274" y="71"/>
                </a:lnTo>
                <a:lnTo>
                  <a:pt x="276" y="74"/>
                </a:lnTo>
                <a:lnTo>
                  <a:pt x="277" y="79"/>
                </a:lnTo>
                <a:lnTo>
                  <a:pt x="278" y="83"/>
                </a:lnTo>
                <a:lnTo>
                  <a:pt x="277" y="88"/>
                </a:lnTo>
                <a:lnTo>
                  <a:pt x="275" y="90"/>
                </a:lnTo>
                <a:lnTo>
                  <a:pt x="272" y="92"/>
                </a:lnTo>
                <a:lnTo>
                  <a:pt x="270" y="94"/>
                </a:lnTo>
                <a:lnTo>
                  <a:pt x="266" y="9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14" name="Group 807"/>
          <p:cNvGrpSpPr>
            <a:grpSpLocks/>
          </p:cNvGrpSpPr>
          <p:nvPr/>
        </p:nvGrpSpPr>
        <p:grpSpPr bwMode="auto">
          <a:xfrm>
            <a:off x="5151438" y="1222375"/>
            <a:ext cx="417512" cy="449263"/>
            <a:chOff x="3245" y="770"/>
            <a:chExt cx="263" cy="283"/>
          </a:xfrm>
        </p:grpSpPr>
        <p:sp>
          <p:nvSpPr>
            <p:cNvPr id="5286" name="Freeform 808"/>
            <p:cNvSpPr>
              <a:spLocks/>
            </p:cNvSpPr>
            <p:nvPr/>
          </p:nvSpPr>
          <p:spPr bwMode="auto">
            <a:xfrm>
              <a:off x="3407" y="967"/>
              <a:ext cx="76" cy="39"/>
            </a:xfrm>
            <a:custGeom>
              <a:avLst/>
              <a:gdLst>
                <a:gd name="T0" fmla="*/ 76 w 76"/>
                <a:gd name="T1" fmla="*/ 0 h 39"/>
                <a:gd name="T2" fmla="*/ 70 w 76"/>
                <a:gd name="T3" fmla="*/ 6 h 39"/>
                <a:gd name="T4" fmla="*/ 63 w 76"/>
                <a:gd name="T5" fmla="*/ 12 h 39"/>
                <a:gd name="T6" fmla="*/ 55 w 76"/>
                <a:gd name="T7" fmla="*/ 19 h 39"/>
                <a:gd name="T8" fmla="*/ 46 w 76"/>
                <a:gd name="T9" fmla="*/ 24 h 39"/>
                <a:gd name="T10" fmla="*/ 35 w 76"/>
                <a:gd name="T11" fmla="*/ 28 h 39"/>
                <a:gd name="T12" fmla="*/ 30 w 76"/>
                <a:gd name="T13" fmla="*/ 29 h 39"/>
                <a:gd name="T14" fmla="*/ 24 w 76"/>
                <a:gd name="T15" fmla="*/ 30 h 39"/>
                <a:gd name="T16" fmla="*/ 18 w 76"/>
                <a:gd name="T17" fmla="*/ 29 h 39"/>
                <a:gd name="T18" fmla="*/ 14 w 76"/>
                <a:gd name="T19" fmla="*/ 28 h 39"/>
                <a:gd name="T20" fmla="*/ 0 w 76"/>
                <a:gd name="T21" fmla="*/ 20 h 39"/>
                <a:gd name="T22" fmla="*/ 2 w 76"/>
                <a:gd name="T23" fmla="*/ 23 h 39"/>
                <a:gd name="T24" fmla="*/ 8 w 76"/>
                <a:gd name="T25" fmla="*/ 29 h 39"/>
                <a:gd name="T26" fmla="*/ 11 w 76"/>
                <a:gd name="T27" fmla="*/ 32 h 39"/>
                <a:gd name="T28" fmla="*/ 17 w 76"/>
                <a:gd name="T29" fmla="*/ 36 h 39"/>
                <a:gd name="T30" fmla="*/ 23 w 76"/>
                <a:gd name="T31" fmla="*/ 38 h 39"/>
                <a:gd name="T32" fmla="*/ 29 w 76"/>
                <a:gd name="T33" fmla="*/ 39 h 39"/>
                <a:gd name="T34" fmla="*/ 35 w 76"/>
                <a:gd name="T35" fmla="*/ 38 h 39"/>
                <a:gd name="T36" fmla="*/ 40 w 76"/>
                <a:gd name="T37" fmla="*/ 36 h 39"/>
                <a:gd name="T38" fmla="*/ 47 w 76"/>
                <a:gd name="T39" fmla="*/ 34 h 39"/>
                <a:gd name="T40" fmla="*/ 53 w 76"/>
                <a:gd name="T41" fmla="*/ 29 h 39"/>
                <a:gd name="T42" fmla="*/ 61 w 76"/>
                <a:gd name="T43" fmla="*/ 22 h 39"/>
                <a:gd name="T44" fmla="*/ 68 w 76"/>
                <a:gd name="T45" fmla="*/ 13 h 39"/>
                <a:gd name="T46" fmla="*/ 76 w 76"/>
                <a:gd name="T47" fmla="*/ 0 h 3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9">
                  <a:moveTo>
                    <a:pt x="76" y="0"/>
                  </a:moveTo>
                  <a:lnTo>
                    <a:pt x="70" y="6"/>
                  </a:lnTo>
                  <a:lnTo>
                    <a:pt x="63" y="12"/>
                  </a:lnTo>
                  <a:lnTo>
                    <a:pt x="55" y="19"/>
                  </a:lnTo>
                  <a:lnTo>
                    <a:pt x="46" y="24"/>
                  </a:lnTo>
                  <a:lnTo>
                    <a:pt x="35" y="28"/>
                  </a:lnTo>
                  <a:lnTo>
                    <a:pt x="30" y="29"/>
                  </a:lnTo>
                  <a:lnTo>
                    <a:pt x="24" y="30"/>
                  </a:lnTo>
                  <a:lnTo>
                    <a:pt x="18" y="29"/>
                  </a:lnTo>
                  <a:lnTo>
                    <a:pt x="14" y="28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8" y="29"/>
                  </a:lnTo>
                  <a:lnTo>
                    <a:pt x="11" y="32"/>
                  </a:lnTo>
                  <a:lnTo>
                    <a:pt x="17" y="36"/>
                  </a:lnTo>
                  <a:lnTo>
                    <a:pt x="23" y="38"/>
                  </a:lnTo>
                  <a:lnTo>
                    <a:pt x="29" y="39"/>
                  </a:lnTo>
                  <a:lnTo>
                    <a:pt x="35" y="38"/>
                  </a:lnTo>
                  <a:lnTo>
                    <a:pt x="40" y="36"/>
                  </a:lnTo>
                  <a:lnTo>
                    <a:pt x="47" y="34"/>
                  </a:lnTo>
                  <a:lnTo>
                    <a:pt x="53" y="29"/>
                  </a:lnTo>
                  <a:lnTo>
                    <a:pt x="61" y="22"/>
                  </a:lnTo>
                  <a:lnTo>
                    <a:pt x="68" y="1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7" name="Freeform 809"/>
            <p:cNvSpPr>
              <a:spLocks/>
            </p:cNvSpPr>
            <p:nvPr/>
          </p:nvSpPr>
          <p:spPr bwMode="auto">
            <a:xfrm>
              <a:off x="3359" y="794"/>
              <a:ext cx="130" cy="219"/>
            </a:xfrm>
            <a:custGeom>
              <a:avLst/>
              <a:gdLst>
                <a:gd name="T0" fmla="*/ 49 w 130"/>
                <a:gd name="T1" fmla="*/ 210 h 219"/>
                <a:gd name="T2" fmla="*/ 19 w 130"/>
                <a:gd name="T3" fmla="*/ 162 h 219"/>
                <a:gd name="T4" fmla="*/ 12 w 130"/>
                <a:gd name="T5" fmla="*/ 145 h 219"/>
                <a:gd name="T6" fmla="*/ 17 w 130"/>
                <a:gd name="T7" fmla="*/ 129 h 219"/>
                <a:gd name="T8" fmla="*/ 35 w 130"/>
                <a:gd name="T9" fmla="*/ 68 h 219"/>
                <a:gd name="T10" fmla="*/ 57 w 130"/>
                <a:gd name="T11" fmla="*/ 29 h 219"/>
                <a:gd name="T12" fmla="*/ 79 w 130"/>
                <a:gd name="T13" fmla="*/ 16 h 219"/>
                <a:gd name="T14" fmla="*/ 98 w 130"/>
                <a:gd name="T15" fmla="*/ 10 h 219"/>
                <a:gd name="T16" fmla="*/ 110 w 130"/>
                <a:gd name="T17" fmla="*/ 10 h 219"/>
                <a:gd name="T18" fmla="*/ 119 w 130"/>
                <a:gd name="T19" fmla="*/ 15 h 219"/>
                <a:gd name="T20" fmla="*/ 125 w 130"/>
                <a:gd name="T21" fmla="*/ 27 h 219"/>
                <a:gd name="T22" fmla="*/ 128 w 130"/>
                <a:gd name="T23" fmla="*/ 37 h 219"/>
                <a:gd name="T24" fmla="*/ 130 w 130"/>
                <a:gd name="T25" fmla="*/ 28 h 219"/>
                <a:gd name="T26" fmla="*/ 130 w 130"/>
                <a:gd name="T27" fmla="*/ 18 h 219"/>
                <a:gd name="T28" fmla="*/ 124 w 130"/>
                <a:gd name="T29" fmla="*/ 8 h 219"/>
                <a:gd name="T30" fmla="*/ 118 w 130"/>
                <a:gd name="T31" fmla="*/ 5 h 219"/>
                <a:gd name="T32" fmla="*/ 110 w 130"/>
                <a:gd name="T33" fmla="*/ 2 h 219"/>
                <a:gd name="T34" fmla="*/ 96 w 130"/>
                <a:gd name="T35" fmla="*/ 0 h 219"/>
                <a:gd name="T36" fmla="*/ 74 w 130"/>
                <a:gd name="T37" fmla="*/ 7 h 219"/>
                <a:gd name="T38" fmla="*/ 59 w 130"/>
                <a:gd name="T39" fmla="*/ 16 h 219"/>
                <a:gd name="T40" fmla="*/ 57 w 130"/>
                <a:gd name="T41" fmla="*/ 19 h 219"/>
                <a:gd name="T42" fmla="*/ 51 w 130"/>
                <a:gd name="T43" fmla="*/ 27 h 219"/>
                <a:gd name="T44" fmla="*/ 43 w 130"/>
                <a:gd name="T45" fmla="*/ 45 h 219"/>
                <a:gd name="T46" fmla="*/ 19 w 130"/>
                <a:gd name="T47" fmla="*/ 81 h 219"/>
                <a:gd name="T48" fmla="*/ 17 w 130"/>
                <a:gd name="T49" fmla="*/ 102 h 219"/>
                <a:gd name="T50" fmla="*/ 11 w 130"/>
                <a:gd name="T51" fmla="*/ 120 h 219"/>
                <a:gd name="T52" fmla="*/ 3 w 130"/>
                <a:gd name="T53" fmla="*/ 136 h 219"/>
                <a:gd name="T54" fmla="*/ 0 w 130"/>
                <a:gd name="T55" fmla="*/ 146 h 219"/>
                <a:gd name="T56" fmla="*/ 2 w 130"/>
                <a:gd name="T57" fmla="*/ 156 h 219"/>
                <a:gd name="T58" fmla="*/ 14 w 130"/>
                <a:gd name="T59" fmla="*/ 176 h 219"/>
                <a:gd name="T60" fmla="*/ 35 w 130"/>
                <a:gd name="T61" fmla="*/ 202 h 219"/>
                <a:gd name="T62" fmla="*/ 54 w 130"/>
                <a:gd name="T63" fmla="*/ 218 h 2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" h="219">
                  <a:moveTo>
                    <a:pt x="56" y="219"/>
                  </a:moveTo>
                  <a:lnTo>
                    <a:pt x="49" y="210"/>
                  </a:lnTo>
                  <a:lnTo>
                    <a:pt x="27" y="177"/>
                  </a:lnTo>
                  <a:lnTo>
                    <a:pt x="19" y="162"/>
                  </a:lnTo>
                  <a:lnTo>
                    <a:pt x="14" y="149"/>
                  </a:lnTo>
                  <a:lnTo>
                    <a:pt x="12" y="145"/>
                  </a:lnTo>
                  <a:lnTo>
                    <a:pt x="12" y="140"/>
                  </a:lnTo>
                  <a:lnTo>
                    <a:pt x="17" y="129"/>
                  </a:lnTo>
                  <a:lnTo>
                    <a:pt x="26" y="109"/>
                  </a:lnTo>
                  <a:lnTo>
                    <a:pt x="35" y="68"/>
                  </a:lnTo>
                  <a:lnTo>
                    <a:pt x="43" y="52"/>
                  </a:lnTo>
                  <a:lnTo>
                    <a:pt x="57" y="29"/>
                  </a:lnTo>
                  <a:lnTo>
                    <a:pt x="67" y="22"/>
                  </a:lnTo>
                  <a:lnTo>
                    <a:pt x="79" y="16"/>
                  </a:lnTo>
                  <a:lnTo>
                    <a:pt x="91" y="12"/>
                  </a:lnTo>
                  <a:lnTo>
                    <a:pt x="98" y="10"/>
                  </a:lnTo>
                  <a:lnTo>
                    <a:pt x="104" y="10"/>
                  </a:lnTo>
                  <a:lnTo>
                    <a:pt x="110" y="10"/>
                  </a:lnTo>
                  <a:lnTo>
                    <a:pt x="116" y="12"/>
                  </a:lnTo>
                  <a:lnTo>
                    <a:pt x="119" y="15"/>
                  </a:lnTo>
                  <a:lnTo>
                    <a:pt x="122" y="20"/>
                  </a:lnTo>
                  <a:lnTo>
                    <a:pt x="125" y="27"/>
                  </a:lnTo>
                  <a:lnTo>
                    <a:pt x="126" y="37"/>
                  </a:lnTo>
                  <a:lnTo>
                    <a:pt x="128" y="37"/>
                  </a:lnTo>
                  <a:lnTo>
                    <a:pt x="129" y="32"/>
                  </a:lnTo>
                  <a:lnTo>
                    <a:pt x="130" y="28"/>
                  </a:lnTo>
                  <a:lnTo>
                    <a:pt x="130" y="23"/>
                  </a:lnTo>
                  <a:lnTo>
                    <a:pt x="130" y="18"/>
                  </a:lnTo>
                  <a:lnTo>
                    <a:pt x="128" y="12"/>
                  </a:lnTo>
                  <a:lnTo>
                    <a:pt x="124" y="8"/>
                  </a:lnTo>
                  <a:lnTo>
                    <a:pt x="121" y="6"/>
                  </a:lnTo>
                  <a:lnTo>
                    <a:pt x="118" y="5"/>
                  </a:lnTo>
                  <a:lnTo>
                    <a:pt x="114" y="3"/>
                  </a:lnTo>
                  <a:lnTo>
                    <a:pt x="110" y="2"/>
                  </a:lnTo>
                  <a:lnTo>
                    <a:pt x="104" y="0"/>
                  </a:lnTo>
                  <a:lnTo>
                    <a:pt x="96" y="0"/>
                  </a:lnTo>
                  <a:lnTo>
                    <a:pt x="87" y="3"/>
                  </a:lnTo>
                  <a:lnTo>
                    <a:pt x="74" y="7"/>
                  </a:lnTo>
                  <a:lnTo>
                    <a:pt x="61" y="16"/>
                  </a:lnTo>
                  <a:lnTo>
                    <a:pt x="59" y="16"/>
                  </a:lnTo>
                  <a:lnTo>
                    <a:pt x="58" y="16"/>
                  </a:lnTo>
                  <a:lnTo>
                    <a:pt x="57" y="19"/>
                  </a:lnTo>
                  <a:lnTo>
                    <a:pt x="54" y="21"/>
                  </a:lnTo>
                  <a:lnTo>
                    <a:pt x="51" y="27"/>
                  </a:lnTo>
                  <a:lnTo>
                    <a:pt x="47" y="35"/>
                  </a:lnTo>
                  <a:lnTo>
                    <a:pt x="43" y="45"/>
                  </a:lnTo>
                  <a:lnTo>
                    <a:pt x="36" y="54"/>
                  </a:lnTo>
                  <a:lnTo>
                    <a:pt x="19" y="81"/>
                  </a:lnTo>
                  <a:lnTo>
                    <a:pt x="19" y="87"/>
                  </a:lnTo>
                  <a:lnTo>
                    <a:pt x="17" y="102"/>
                  </a:lnTo>
                  <a:lnTo>
                    <a:pt x="15" y="110"/>
                  </a:lnTo>
                  <a:lnTo>
                    <a:pt x="11" y="120"/>
                  </a:lnTo>
                  <a:lnTo>
                    <a:pt x="8" y="129"/>
                  </a:lnTo>
                  <a:lnTo>
                    <a:pt x="3" y="136"/>
                  </a:lnTo>
                  <a:lnTo>
                    <a:pt x="2" y="141"/>
                  </a:lnTo>
                  <a:lnTo>
                    <a:pt x="0" y="146"/>
                  </a:lnTo>
                  <a:lnTo>
                    <a:pt x="1" y="150"/>
                  </a:lnTo>
                  <a:lnTo>
                    <a:pt x="2" y="156"/>
                  </a:lnTo>
                  <a:lnTo>
                    <a:pt x="4" y="162"/>
                  </a:lnTo>
                  <a:lnTo>
                    <a:pt x="14" y="176"/>
                  </a:lnTo>
                  <a:lnTo>
                    <a:pt x="24" y="189"/>
                  </a:lnTo>
                  <a:lnTo>
                    <a:pt x="35" y="202"/>
                  </a:lnTo>
                  <a:lnTo>
                    <a:pt x="46" y="212"/>
                  </a:lnTo>
                  <a:lnTo>
                    <a:pt x="54" y="218"/>
                  </a:lnTo>
                  <a:lnTo>
                    <a:pt x="56" y="2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8" name="Freeform 810"/>
            <p:cNvSpPr>
              <a:spLocks/>
            </p:cNvSpPr>
            <p:nvPr/>
          </p:nvSpPr>
          <p:spPr bwMode="auto">
            <a:xfrm>
              <a:off x="3483" y="865"/>
              <a:ext cx="25" cy="92"/>
            </a:xfrm>
            <a:custGeom>
              <a:avLst/>
              <a:gdLst>
                <a:gd name="T0" fmla="*/ 6 w 25"/>
                <a:gd name="T1" fmla="*/ 0 h 92"/>
                <a:gd name="T2" fmla="*/ 0 w 25"/>
                <a:gd name="T3" fmla="*/ 0 h 92"/>
                <a:gd name="T4" fmla="*/ 3 w 25"/>
                <a:gd name="T5" fmla="*/ 8 h 92"/>
                <a:gd name="T6" fmla="*/ 6 w 25"/>
                <a:gd name="T7" fmla="*/ 16 h 92"/>
                <a:gd name="T8" fmla="*/ 11 w 25"/>
                <a:gd name="T9" fmla="*/ 28 h 92"/>
                <a:gd name="T10" fmla="*/ 13 w 25"/>
                <a:gd name="T11" fmla="*/ 42 h 92"/>
                <a:gd name="T12" fmla="*/ 16 w 25"/>
                <a:gd name="T13" fmla="*/ 58 h 92"/>
                <a:gd name="T14" fmla="*/ 16 w 25"/>
                <a:gd name="T15" fmla="*/ 66 h 92"/>
                <a:gd name="T16" fmla="*/ 14 w 25"/>
                <a:gd name="T17" fmla="*/ 74 h 92"/>
                <a:gd name="T18" fmla="*/ 12 w 25"/>
                <a:gd name="T19" fmla="*/ 83 h 92"/>
                <a:gd name="T20" fmla="*/ 10 w 25"/>
                <a:gd name="T21" fmla="*/ 92 h 92"/>
                <a:gd name="T22" fmla="*/ 11 w 25"/>
                <a:gd name="T23" fmla="*/ 92 h 92"/>
                <a:gd name="T24" fmla="*/ 14 w 25"/>
                <a:gd name="T25" fmla="*/ 90 h 92"/>
                <a:gd name="T26" fmla="*/ 16 w 25"/>
                <a:gd name="T27" fmla="*/ 86 h 92"/>
                <a:gd name="T28" fmla="*/ 18 w 25"/>
                <a:gd name="T29" fmla="*/ 83 h 92"/>
                <a:gd name="T30" fmla="*/ 19 w 25"/>
                <a:gd name="T31" fmla="*/ 77 h 92"/>
                <a:gd name="T32" fmla="*/ 21 w 25"/>
                <a:gd name="T33" fmla="*/ 69 h 92"/>
                <a:gd name="T34" fmla="*/ 20 w 25"/>
                <a:gd name="T35" fmla="*/ 66 h 92"/>
                <a:gd name="T36" fmla="*/ 19 w 25"/>
                <a:gd name="T37" fmla="*/ 59 h 92"/>
                <a:gd name="T38" fmla="*/ 20 w 25"/>
                <a:gd name="T39" fmla="*/ 50 h 92"/>
                <a:gd name="T40" fmla="*/ 21 w 25"/>
                <a:gd name="T41" fmla="*/ 45 h 92"/>
                <a:gd name="T42" fmla="*/ 24 w 25"/>
                <a:gd name="T43" fmla="*/ 42 h 92"/>
                <a:gd name="T44" fmla="*/ 25 w 25"/>
                <a:gd name="T45" fmla="*/ 38 h 92"/>
                <a:gd name="T46" fmla="*/ 25 w 25"/>
                <a:gd name="T47" fmla="*/ 35 h 92"/>
                <a:gd name="T48" fmla="*/ 24 w 25"/>
                <a:gd name="T49" fmla="*/ 30 h 92"/>
                <a:gd name="T50" fmla="*/ 6 w 25"/>
                <a:gd name="T51" fmla="*/ 0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" h="92">
                  <a:moveTo>
                    <a:pt x="6" y="0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6" y="16"/>
                  </a:lnTo>
                  <a:lnTo>
                    <a:pt x="11" y="28"/>
                  </a:lnTo>
                  <a:lnTo>
                    <a:pt x="13" y="42"/>
                  </a:lnTo>
                  <a:lnTo>
                    <a:pt x="16" y="58"/>
                  </a:lnTo>
                  <a:lnTo>
                    <a:pt x="16" y="66"/>
                  </a:lnTo>
                  <a:lnTo>
                    <a:pt x="14" y="74"/>
                  </a:lnTo>
                  <a:lnTo>
                    <a:pt x="12" y="83"/>
                  </a:lnTo>
                  <a:lnTo>
                    <a:pt x="10" y="92"/>
                  </a:lnTo>
                  <a:lnTo>
                    <a:pt x="11" y="92"/>
                  </a:lnTo>
                  <a:lnTo>
                    <a:pt x="14" y="90"/>
                  </a:lnTo>
                  <a:lnTo>
                    <a:pt x="16" y="86"/>
                  </a:lnTo>
                  <a:lnTo>
                    <a:pt x="18" y="83"/>
                  </a:lnTo>
                  <a:lnTo>
                    <a:pt x="19" y="77"/>
                  </a:lnTo>
                  <a:lnTo>
                    <a:pt x="21" y="69"/>
                  </a:lnTo>
                  <a:lnTo>
                    <a:pt x="20" y="66"/>
                  </a:lnTo>
                  <a:lnTo>
                    <a:pt x="19" y="59"/>
                  </a:lnTo>
                  <a:lnTo>
                    <a:pt x="20" y="50"/>
                  </a:lnTo>
                  <a:lnTo>
                    <a:pt x="21" y="45"/>
                  </a:lnTo>
                  <a:lnTo>
                    <a:pt x="24" y="42"/>
                  </a:lnTo>
                  <a:lnTo>
                    <a:pt x="25" y="38"/>
                  </a:lnTo>
                  <a:lnTo>
                    <a:pt x="25" y="35"/>
                  </a:lnTo>
                  <a:lnTo>
                    <a:pt x="24" y="3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9" name="Freeform 811"/>
            <p:cNvSpPr>
              <a:spLocks/>
            </p:cNvSpPr>
            <p:nvPr/>
          </p:nvSpPr>
          <p:spPr bwMode="auto">
            <a:xfrm>
              <a:off x="3441" y="878"/>
              <a:ext cx="27" cy="11"/>
            </a:xfrm>
            <a:custGeom>
              <a:avLst/>
              <a:gdLst>
                <a:gd name="T0" fmla="*/ 0 w 27"/>
                <a:gd name="T1" fmla="*/ 6 h 11"/>
                <a:gd name="T2" fmla="*/ 6 w 27"/>
                <a:gd name="T3" fmla="*/ 3 h 11"/>
                <a:gd name="T4" fmla="*/ 11 w 27"/>
                <a:gd name="T5" fmla="*/ 3 h 11"/>
                <a:gd name="T6" fmla="*/ 15 w 27"/>
                <a:gd name="T7" fmla="*/ 5 h 11"/>
                <a:gd name="T8" fmla="*/ 20 w 27"/>
                <a:gd name="T9" fmla="*/ 6 h 11"/>
                <a:gd name="T10" fmla="*/ 24 w 27"/>
                <a:gd name="T11" fmla="*/ 9 h 11"/>
                <a:gd name="T12" fmla="*/ 27 w 27"/>
                <a:gd name="T13" fmla="*/ 11 h 11"/>
                <a:gd name="T14" fmla="*/ 22 w 27"/>
                <a:gd name="T15" fmla="*/ 6 h 11"/>
                <a:gd name="T16" fmla="*/ 17 w 27"/>
                <a:gd name="T17" fmla="*/ 1 h 11"/>
                <a:gd name="T18" fmla="*/ 14 w 27"/>
                <a:gd name="T19" fmla="*/ 0 h 11"/>
                <a:gd name="T20" fmla="*/ 9 w 27"/>
                <a:gd name="T21" fmla="*/ 1 h 11"/>
                <a:gd name="T22" fmla="*/ 6 w 27"/>
                <a:gd name="T23" fmla="*/ 2 h 11"/>
                <a:gd name="T24" fmla="*/ 3 w 27"/>
                <a:gd name="T25" fmla="*/ 3 h 11"/>
                <a:gd name="T26" fmla="*/ 0 w 27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" h="11">
                  <a:moveTo>
                    <a:pt x="0" y="6"/>
                  </a:moveTo>
                  <a:lnTo>
                    <a:pt x="6" y="3"/>
                  </a:lnTo>
                  <a:lnTo>
                    <a:pt x="11" y="3"/>
                  </a:lnTo>
                  <a:lnTo>
                    <a:pt x="15" y="5"/>
                  </a:lnTo>
                  <a:lnTo>
                    <a:pt x="20" y="6"/>
                  </a:lnTo>
                  <a:lnTo>
                    <a:pt x="24" y="9"/>
                  </a:lnTo>
                  <a:lnTo>
                    <a:pt x="27" y="11"/>
                  </a:lnTo>
                  <a:lnTo>
                    <a:pt x="22" y="6"/>
                  </a:lnTo>
                  <a:lnTo>
                    <a:pt x="17" y="1"/>
                  </a:lnTo>
                  <a:lnTo>
                    <a:pt x="14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0" name="Freeform 812"/>
            <p:cNvSpPr>
              <a:spLocks/>
            </p:cNvSpPr>
            <p:nvPr/>
          </p:nvSpPr>
          <p:spPr bwMode="auto">
            <a:xfrm>
              <a:off x="3394" y="868"/>
              <a:ext cx="52" cy="112"/>
            </a:xfrm>
            <a:custGeom>
              <a:avLst/>
              <a:gdLst>
                <a:gd name="T0" fmla="*/ 29 w 52"/>
                <a:gd name="T1" fmla="*/ 109 h 112"/>
                <a:gd name="T2" fmla="*/ 20 w 52"/>
                <a:gd name="T3" fmla="*/ 101 h 112"/>
                <a:gd name="T4" fmla="*/ 13 w 52"/>
                <a:gd name="T5" fmla="*/ 91 h 112"/>
                <a:gd name="T6" fmla="*/ 10 w 52"/>
                <a:gd name="T7" fmla="*/ 82 h 112"/>
                <a:gd name="T8" fmla="*/ 7 w 52"/>
                <a:gd name="T9" fmla="*/ 72 h 112"/>
                <a:gd name="T10" fmla="*/ 6 w 52"/>
                <a:gd name="T11" fmla="*/ 62 h 112"/>
                <a:gd name="T12" fmla="*/ 6 w 52"/>
                <a:gd name="T13" fmla="*/ 51 h 112"/>
                <a:gd name="T14" fmla="*/ 8 w 52"/>
                <a:gd name="T15" fmla="*/ 41 h 112"/>
                <a:gd name="T16" fmla="*/ 10 w 52"/>
                <a:gd name="T17" fmla="*/ 32 h 112"/>
                <a:gd name="T18" fmla="*/ 10 w 52"/>
                <a:gd name="T19" fmla="*/ 44 h 112"/>
                <a:gd name="T20" fmla="*/ 10 w 52"/>
                <a:gd name="T21" fmla="*/ 50 h 112"/>
                <a:gd name="T22" fmla="*/ 19 w 52"/>
                <a:gd name="T23" fmla="*/ 37 h 112"/>
                <a:gd name="T24" fmla="*/ 26 w 52"/>
                <a:gd name="T25" fmla="*/ 31 h 112"/>
                <a:gd name="T26" fmla="*/ 30 w 52"/>
                <a:gd name="T27" fmla="*/ 28 h 112"/>
                <a:gd name="T28" fmla="*/ 31 w 52"/>
                <a:gd name="T29" fmla="*/ 27 h 112"/>
                <a:gd name="T30" fmla="*/ 35 w 52"/>
                <a:gd name="T31" fmla="*/ 27 h 112"/>
                <a:gd name="T32" fmla="*/ 38 w 52"/>
                <a:gd name="T33" fmla="*/ 26 h 112"/>
                <a:gd name="T34" fmla="*/ 40 w 52"/>
                <a:gd name="T35" fmla="*/ 24 h 112"/>
                <a:gd name="T36" fmla="*/ 43 w 52"/>
                <a:gd name="T37" fmla="*/ 21 h 112"/>
                <a:gd name="T38" fmla="*/ 44 w 52"/>
                <a:gd name="T39" fmla="*/ 15 h 112"/>
                <a:gd name="T40" fmla="*/ 45 w 52"/>
                <a:gd name="T41" fmla="*/ 12 h 112"/>
                <a:gd name="T42" fmla="*/ 52 w 52"/>
                <a:gd name="T43" fmla="*/ 8 h 112"/>
                <a:gd name="T44" fmla="*/ 50 w 52"/>
                <a:gd name="T45" fmla="*/ 5 h 112"/>
                <a:gd name="T46" fmla="*/ 45 w 52"/>
                <a:gd name="T47" fmla="*/ 2 h 112"/>
                <a:gd name="T48" fmla="*/ 39 w 52"/>
                <a:gd name="T49" fmla="*/ 0 h 112"/>
                <a:gd name="T50" fmla="*/ 19 w 52"/>
                <a:gd name="T51" fmla="*/ 5 h 112"/>
                <a:gd name="T52" fmla="*/ 13 w 52"/>
                <a:gd name="T53" fmla="*/ 9 h 112"/>
                <a:gd name="T54" fmla="*/ 8 w 52"/>
                <a:gd name="T55" fmla="*/ 20 h 112"/>
                <a:gd name="T56" fmla="*/ 5 w 52"/>
                <a:gd name="T57" fmla="*/ 31 h 112"/>
                <a:gd name="T58" fmla="*/ 1 w 52"/>
                <a:gd name="T59" fmla="*/ 41 h 112"/>
                <a:gd name="T60" fmla="*/ 0 w 52"/>
                <a:gd name="T61" fmla="*/ 50 h 112"/>
                <a:gd name="T62" fmla="*/ 0 w 52"/>
                <a:gd name="T63" fmla="*/ 59 h 112"/>
                <a:gd name="T64" fmla="*/ 0 w 52"/>
                <a:gd name="T65" fmla="*/ 67 h 112"/>
                <a:gd name="T66" fmla="*/ 3 w 52"/>
                <a:gd name="T67" fmla="*/ 81 h 112"/>
                <a:gd name="T68" fmla="*/ 6 w 52"/>
                <a:gd name="T69" fmla="*/ 91 h 112"/>
                <a:gd name="T70" fmla="*/ 10 w 52"/>
                <a:gd name="T71" fmla="*/ 99 h 112"/>
                <a:gd name="T72" fmla="*/ 14 w 52"/>
                <a:gd name="T73" fmla="*/ 106 h 112"/>
                <a:gd name="T74" fmla="*/ 18 w 52"/>
                <a:gd name="T75" fmla="*/ 110 h 112"/>
                <a:gd name="T76" fmla="*/ 20 w 52"/>
                <a:gd name="T77" fmla="*/ 112 h 112"/>
                <a:gd name="T78" fmla="*/ 22 w 52"/>
                <a:gd name="T79" fmla="*/ 112 h 112"/>
                <a:gd name="T80" fmla="*/ 24 w 52"/>
                <a:gd name="T81" fmla="*/ 112 h 112"/>
                <a:gd name="T82" fmla="*/ 28 w 52"/>
                <a:gd name="T83" fmla="*/ 110 h 112"/>
                <a:gd name="T84" fmla="*/ 29 w 52"/>
                <a:gd name="T85" fmla="*/ 109 h 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" h="112">
                  <a:moveTo>
                    <a:pt x="29" y="109"/>
                  </a:moveTo>
                  <a:lnTo>
                    <a:pt x="20" y="101"/>
                  </a:lnTo>
                  <a:lnTo>
                    <a:pt x="13" y="91"/>
                  </a:lnTo>
                  <a:lnTo>
                    <a:pt x="10" y="82"/>
                  </a:lnTo>
                  <a:lnTo>
                    <a:pt x="7" y="72"/>
                  </a:lnTo>
                  <a:lnTo>
                    <a:pt x="6" y="62"/>
                  </a:lnTo>
                  <a:lnTo>
                    <a:pt x="6" y="51"/>
                  </a:lnTo>
                  <a:lnTo>
                    <a:pt x="8" y="41"/>
                  </a:lnTo>
                  <a:lnTo>
                    <a:pt x="10" y="32"/>
                  </a:lnTo>
                  <a:lnTo>
                    <a:pt x="10" y="44"/>
                  </a:lnTo>
                  <a:lnTo>
                    <a:pt x="10" y="50"/>
                  </a:lnTo>
                  <a:lnTo>
                    <a:pt x="19" y="37"/>
                  </a:lnTo>
                  <a:lnTo>
                    <a:pt x="26" y="31"/>
                  </a:lnTo>
                  <a:lnTo>
                    <a:pt x="30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40" y="24"/>
                  </a:lnTo>
                  <a:lnTo>
                    <a:pt x="43" y="21"/>
                  </a:lnTo>
                  <a:lnTo>
                    <a:pt x="44" y="15"/>
                  </a:lnTo>
                  <a:lnTo>
                    <a:pt x="45" y="12"/>
                  </a:lnTo>
                  <a:lnTo>
                    <a:pt x="52" y="8"/>
                  </a:lnTo>
                  <a:lnTo>
                    <a:pt x="50" y="5"/>
                  </a:lnTo>
                  <a:lnTo>
                    <a:pt x="45" y="2"/>
                  </a:lnTo>
                  <a:lnTo>
                    <a:pt x="39" y="0"/>
                  </a:lnTo>
                  <a:lnTo>
                    <a:pt x="19" y="5"/>
                  </a:lnTo>
                  <a:lnTo>
                    <a:pt x="13" y="9"/>
                  </a:lnTo>
                  <a:lnTo>
                    <a:pt x="8" y="20"/>
                  </a:lnTo>
                  <a:lnTo>
                    <a:pt x="5" y="31"/>
                  </a:lnTo>
                  <a:lnTo>
                    <a:pt x="1" y="41"/>
                  </a:lnTo>
                  <a:lnTo>
                    <a:pt x="0" y="50"/>
                  </a:lnTo>
                  <a:lnTo>
                    <a:pt x="0" y="59"/>
                  </a:lnTo>
                  <a:lnTo>
                    <a:pt x="0" y="67"/>
                  </a:lnTo>
                  <a:lnTo>
                    <a:pt x="3" y="81"/>
                  </a:lnTo>
                  <a:lnTo>
                    <a:pt x="6" y="91"/>
                  </a:lnTo>
                  <a:lnTo>
                    <a:pt x="10" y="99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0" y="112"/>
                  </a:lnTo>
                  <a:lnTo>
                    <a:pt x="22" y="112"/>
                  </a:lnTo>
                  <a:lnTo>
                    <a:pt x="24" y="112"/>
                  </a:lnTo>
                  <a:lnTo>
                    <a:pt x="28" y="110"/>
                  </a:lnTo>
                  <a:lnTo>
                    <a:pt x="29" y="1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1" name="Freeform 813"/>
            <p:cNvSpPr>
              <a:spLocks/>
            </p:cNvSpPr>
            <p:nvPr/>
          </p:nvSpPr>
          <p:spPr bwMode="auto">
            <a:xfrm>
              <a:off x="3425" y="907"/>
              <a:ext cx="40" cy="59"/>
            </a:xfrm>
            <a:custGeom>
              <a:avLst/>
              <a:gdLst>
                <a:gd name="T0" fmla="*/ 0 w 40"/>
                <a:gd name="T1" fmla="*/ 45 h 59"/>
                <a:gd name="T2" fmla="*/ 3 w 40"/>
                <a:gd name="T3" fmla="*/ 52 h 59"/>
                <a:gd name="T4" fmla="*/ 5 w 40"/>
                <a:gd name="T5" fmla="*/ 57 h 59"/>
                <a:gd name="T6" fmla="*/ 6 w 40"/>
                <a:gd name="T7" fmla="*/ 59 h 59"/>
                <a:gd name="T8" fmla="*/ 7 w 40"/>
                <a:gd name="T9" fmla="*/ 59 h 59"/>
                <a:gd name="T10" fmla="*/ 11 w 40"/>
                <a:gd name="T11" fmla="*/ 58 h 59"/>
                <a:gd name="T12" fmla="*/ 14 w 40"/>
                <a:gd name="T13" fmla="*/ 55 h 59"/>
                <a:gd name="T14" fmla="*/ 20 w 40"/>
                <a:gd name="T15" fmla="*/ 49 h 59"/>
                <a:gd name="T16" fmla="*/ 25 w 40"/>
                <a:gd name="T17" fmla="*/ 42 h 59"/>
                <a:gd name="T18" fmla="*/ 30 w 40"/>
                <a:gd name="T19" fmla="*/ 36 h 59"/>
                <a:gd name="T20" fmla="*/ 32 w 40"/>
                <a:gd name="T21" fmla="*/ 32 h 59"/>
                <a:gd name="T22" fmla="*/ 37 w 40"/>
                <a:gd name="T23" fmla="*/ 26 h 59"/>
                <a:gd name="T24" fmla="*/ 39 w 40"/>
                <a:gd name="T25" fmla="*/ 23 h 59"/>
                <a:gd name="T26" fmla="*/ 40 w 40"/>
                <a:gd name="T27" fmla="*/ 19 h 59"/>
                <a:gd name="T28" fmla="*/ 40 w 40"/>
                <a:gd name="T29" fmla="*/ 16 h 59"/>
                <a:gd name="T30" fmla="*/ 40 w 40"/>
                <a:gd name="T31" fmla="*/ 12 h 59"/>
                <a:gd name="T32" fmla="*/ 40 w 40"/>
                <a:gd name="T33" fmla="*/ 10 h 59"/>
                <a:gd name="T34" fmla="*/ 39 w 40"/>
                <a:gd name="T35" fmla="*/ 5 h 59"/>
                <a:gd name="T36" fmla="*/ 38 w 40"/>
                <a:gd name="T37" fmla="*/ 2 h 59"/>
                <a:gd name="T38" fmla="*/ 36 w 40"/>
                <a:gd name="T39" fmla="*/ 0 h 59"/>
                <a:gd name="T40" fmla="*/ 33 w 40"/>
                <a:gd name="T41" fmla="*/ 10 h 59"/>
                <a:gd name="T42" fmla="*/ 31 w 40"/>
                <a:gd name="T43" fmla="*/ 19 h 59"/>
                <a:gd name="T44" fmla="*/ 28 w 40"/>
                <a:gd name="T45" fmla="*/ 31 h 59"/>
                <a:gd name="T46" fmla="*/ 22 w 40"/>
                <a:gd name="T47" fmla="*/ 40 h 59"/>
                <a:gd name="T48" fmla="*/ 20 w 40"/>
                <a:gd name="T49" fmla="*/ 44 h 59"/>
                <a:gd name="T50" fmla="*/ 16 w 40"/>
                <a:gd name="T51" fmla="*/ 47 h 59"/>
                <a:gd name="T52" fmla="*/ 13 w 40"/>
                <a:gd name="T53" fmla="*/ 49 h 59"/>
                <a:gd name="T54" fmla="*/ 9 w 40"/>
                <a:gd name="T55" fmla="*/ 49 h 59"/>
                <a:gd name="T56" fmla="*/ 5 w 40"/>
                <a:gd name="T57" fmla="*/ 48 h 59"/>
                <a:gd name="T58" fmla="*/ 0 w 40"/>
                <a:gd name="T59" fmla="*/ 45 h 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59">
                  <a:moveTo>
                    <a:pt x="0" y="45"/>
                  </a:moveTo>
                  <a:lnTo>
                    <a:pt x="3" y="52"/>
                  </a:lnTo>
                  <a:lnTo>
                    <a:pt x="5" y="57"/>
                  </a:lnTo>
                  <a:lnTo>
                    <a:pt x="6" y="59"/>
                  </a:lnTo>
                  <a:lnTo>
                    <a:pt x="7" y="59"/>
                  </a:lnTo>
                  <a:lnTo>
                    <a:pt x="11" y="58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5" y="42"/>
                  </a:lnTo>
                  <a:lnTo>
                    <a:pt x="30" y="36"/>
                  </a:lnTo>
                  <a:lnTo>
                    <a:pt x="32" y="32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40" y="12"/>
                  </a:lnTo>
                  <a:lnTo>
                    <a:pt x="40" y="10"/>
                  </a:lnTo>
                  <a:lnTo>
                    <a:pt x="39" y="5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3" y="10"/>
                  </a:lnTo>
                  <a:lnTo>
                    <a:pt x="31" y="19"/>
                  </a:lnTo>
                  <a:lnTo>
                    <a:pt x="28" y="31"/>
                  </a:lnTo>
                  <a:lnTo>
                    <a:pt x="22" y="40"/>
                  </a:lnTo>
                  <a:lnTo>
                    <a:pt x="20" y="44"/>
                  </a:lnTo>
                  <a:lnTo>
                    <a:pt x="16" y="47"/>
                  </a:lnTo>
                  <a:lnTo>
                    <a:pt x="13" y="49"/>
                  </a:lnTo>
                  <a:lnTo>
                    <a:pt x="9" y="49"/>
                  </a:lnTo>
                  <a:lnTo>
                    <a:pt x="5" y="48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2" name="Freeform 814"/>
            <p:cNvSpPr>
              <a:spLocks/>
            </p:cNvSpPr>
            <p:nvPr/>
          </p:nvSpPr>
          <p:spPr bwMode="auto">
            <a:xfrm>
              <a:off x="3436" y="943"/>
              <a:ext cx="28" cy="29"/>
            </a:xfrm>
            <a:custGeom>
              <a:avLst/>
              <a:gdLst>
                <a:gd name="T0" fmla="*/ 25 w 28"/>
                <a:gd name="T1" fmla="*/ 0 h 29"/>
                <a:gd name="T2" fmla="*/ 24 w 28"/>
                <a:gd name="T3" fmla="*/ 0 h 29"/>
                <a:gd name="T4" fmla="*/ 0 w 28"/>
                <a:gd name="T5" fmla="*/ 28 h 29"/>
                <a:gd name="T6" fmla="*/ 2 w 28"/>
                <a:gd name="T7" fmla="*/ 29 h 29"/>
                <a:gd name="T8" fmla="*/ 5 w 28"/>
                <a:gd name="T9" fmla="*/ 29 h 29"/>
                <a:gd name="T10" fmla="*/ 10 w 28"/>
                <a:gd name="T11" fmla="*/ 29 h 29"/>
                <a:gd name="T12" fmla="*/ 20 w 28"/>
                <a:gd name="T13" fmla="*/ 23 h 29"/>
                <a:gd name="T14" fmla="*/ 26 w 28"/>
                <a:gd name="T15" fmla="*/ 19 h 29"/>
                <a:gd name="T16" fmla="*/ 28 w 28"/>
                <a:gd name="T17" fmla="*/ 17 h 29"/>
                <a:gd name="T18" fmla="*/ 27 w 28"/>
                <a:gd name="T19" fmla="*/ 16 h 29"/>
                <a:gd name="T20" fmla="*/ 27 w 28"/>
                <a:gd name="T21" fmla="*/ 9 h 29"/>
                <a:gd name="T22" fmla="*/ 26 w 28"/>
                <a:gd name="T23" fmla="*/ 5 h 29"/>
                <a:gd name="T24" fmla="*/ 25 w 28"/>
                <a:gd name="T25" fmla="*/ 0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29">
                  <a:moveTo>
                    <a:pt x="25" y="0"/>
                  </a:moveTo>
                  <a:lnTo>
                    <a:pt x="24" y="0"/>
                  </a:lnTo>
                  <a:lnTo>
                    <a:pt x="0" y="28"/>
                  </a:lnTo>
                  <a:lnTo>
                    <a:pt x="2" y="29"/>
                  </a:lnTo>
                  <a:lnTo>
                    <a:pt x="5" y="29"/>
                  </a:lnTo>
                  <a:lnTo>
                    <a:pt x="10" y="29"/>
                  </a:lnTo>
                  <a:lnTo>
                    <a:pt x="20" y="23"/>
                  </a:lnTo>
                  <a:lnTo>
                    <a:pt x="26" y="19"/>
                  </a:lnTo>
                  <a:lnTo>
                    <a:pt x="28" y="17"/>
                  </a:lnTo>
                  <a:lnTo>
                    <a:pt x="27" y="16"/>
                  </a:lnTo>
                  <a:lnTo>
                    <a:pt x="27" y="9"/>
                  </a:lnTo>
                  <a:lnTo>
                    <a:pt x="26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3" name="Freeform 815"/>
            <p:cNvSpPr>
              <a:spLocks/>
            </p:cNvSpPr>
            <p:nvPr/>
          </p:nvSpPr>
          <p:spPr bwMode="auto">
            <a:xfrm>
              <a:off x="3438" y="887"/>
              <a:ext cx="32" cy="27"/>
            </a:xfrm>
            <a:custGeom>
              <a:avLst/>
              <a:gdLst>
                <a:gd name="T0" fmla="*/ 30 w 32"/>
                <a:gd name="T1" fmla="*/ 16 h 27"/>
                <a:gd name="T2" fmla="*/ 25 w 32"/>
                <a:gd name="T3" fmla="*/ 12 h 27"/>
                <a:gd name="T4" fmla="*/ 22 w 32"/>
                <a:gd name="T5" fmla="*/ 8 h 27"/>
                <a:gd name="T6" fmla="*/ 18 w 32"/>
                <a:gd name="T7" fmla="*/ 7 h 27"/>
                <a:gd name="T8" fmla="*/ 16 w 32"/>
                <a:gd name="T9" fmla="*/ 6 h 27"/>
                <a:gd name="T10" fmla="*/ 12 w 32"/>
                <a:gd name="T11" fmla="*/ 6 h 27"/>
                <a:gd name="T12" fmla="*/ 11 w 32"/>
                <a:gd name="T13" fmla="*/ 7 h 27"/>
                <a:gd name="T14" fmla="*/ 10 w 32"/>
                <a:gd name="T15" fmla="*/ 5 h 27"/>
                <a:gd name="T16" fmla="*/ 7 w 32"/>
                <a:gd name="T17" fmla="*/ 2 h 27"/>
                <a:gd name="T18" fmla="*/ 1 w 32"/>
                <a:gd name="T19" fmla="*/ 0 h 27"/>
                <a:gd name="T20" fmla="*/ 0 w 32"/>
                <a:gd name="T21" fmla="*/ 8 h 27"/>
                <a:gd name="T22" fmla="*/ 12 w 32"/>
                <a:gd name="T23" fmla="*/ 10 h 27"/>
                <a:gd name="T24" fmla="*/ 18 w 32"/>
                <a:gd name="T25" fmla="*/ 14 h 27"/>
                <a:gd name="T26" fmla="*/ 23 w 32"/>
                <a:gd name="T27" fmla="*/ 16 h 27"/>
                <a:gd name="T28" fmla="*/ 26 w 32"/>
                <a:gd name="T29" fmla="*/ 20 h 27"/>
                <a:gd name="T30" fmla="*/ 29 w 32"/>
                <a:gd name="T31" fmla="*/ 22 h 27"/>
                <a:gd name="T32" fmla="*/ 30 w 32"/>
                <a:gd name="T33" fmla="*/ 25 h 27"/>
                <a:gd name="T34" fmla="*/ 30 w 32"/>
                <a:gd name="T35" fmla="*/ 27 h 27"/>
                <a:gd name="T36" fmla="*/ 32 w 32"/>
                <a:gd name="T37" fmla="*/ 22 h 27"/>
                <a:gd name="T38" fmla="*/ 32 w 32"/>
                <a:gd name="T39" fmla="*/ 18 h 27"/>
                <a:gd name="T40" fmla="*/ 30 w 32"/>
                <a:gd name="T41" fmla="*/ 17 h 27"/>
                <a:gd name="T42" fmla="*/ 30 w 32"/>
                <a:gd name="T43" fmla="*/ 16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7">
                  <a:moveTo>
                    <a:pt x="30" y="16"/>
                  </a:moveTo>
                  <a:lnTo>
                    <a:pt x="25" y="12"/>
                  </a:lnTo>
                  <a:lnTo>
                    <a:pt x="22" y="8"/>
                  </a:lnTo>
                  <a:lnTo>
                    <a:pt x="18" y="7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11" y="7"/>
                  </a:lnTo>
                  <a:lnTo>
                    <a:pt x="10" y="5"/>
                  </a:lnTo>
                  <a:lnTo>
                    <a:pt x="7" y="2"/>
                  </a:lnTo>
                  <a:lnTo>
                    <a:pt x="1" y="0"/>
                  </a:lnTo>
                  <a:lnTo>
                    <a:pt x="0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23" y="16"/>
                  </a:lnTo>
                  <a:lnTo>
                    <a:pt x="26" y="20"/>
                  </a:lnTo>
                  <a:lnTo>
                    <a:pt x="29" y="22"/>
                  </a:lnTo>
                  <a:lnTo>
                    <a:pt x="30" y="25"/>
                  </a:lnTo>
                  <a:lnTo>
                    <a:pt x="30" y="27"/>
                  </a:lnTo>
                  <a:lnTo>
                    <a:pt x="32" y="22"/>
                  </a:lnTo>
                  <a:lnTo>
                    <a:pt x="32" y="18"/>
                  </a:lnTo>
                  <a:lnTo>
                    <a:pt x="30" y="17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4" name="Freeform 816"/>
            <p:cNvSpPr>
              <a:spLocks/>
            </p:cNvSpPr>
            <p:nvPr/>
          </p:nvSpPr>
          <p:spPr bwMode="auto">
            <a:xfrm>
              <a:off x="3445" y="908"/>
              <a:ext cx="1" cy="1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1 w 1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5" name="Freeform 817"/>
            <p:cNvSpPr>
              <a:spLocks/>
            </p:cNvSpPr>
            <p:nvPr/>
          </p:nvSpPr>
          <p:spPr bwMode="auto">
            <a:xfrm>
              <a:off x="3409" y="895"/>
              <a:ext cx="36" cy="46"/>
            </a:xfrm>
            <a:custGeom>
              <a:avLst/>
              <a:gdLst>
                <a:gd name="T0" fmla="*/ 11 w 36"/>
                <a:gd name="T1" fmla="*/ 22 h 46"/>
                <a:gd name="T2" fmla="*/ 14 w 36"/>
                <a:gd name="T3" fmla="*/ 16 h 46"/>
                <a:gd name="T4" fmla="*/ 19 w 36"/>
                <a:gd name="T5" fmla="*/ 10 h 46"/>
                <a:gd name="T6" fmla="*/ 22 w 36"/>
                <a:gd name="T7" fmla="*/ 5 h 46"/>
                <a:gd name="T8" fmla="*/ 25 w 36"/>
                <a:gd name="T9" fmla="*/ 5 h 46"/>
                <a:gd name="T10" fmla="*/ 30 w 36"/>
                <a:gd name="T11" fmla="*/ 7 h 46"/>
                <a:gd name="T12" fmla="*/ 36 w 36"/>
                <a:gd name="T13" fmla="*/ 13 h 46"/>
                <a:gd name="T14" fmla="*/ 33 w 36"/>
                <a:gd name="T15" fmla="*/ 6 h 46"/>
                <a:gd name="T16" fmla="*/ 31 w 36"/>
                <a:gd name="T17" fmla="*/ 4 h 46"/>
                <a:gd name="T18" fmla="*/ 29 w 36"/>
                <a:gd name="T19" fmla="*/ 2 h 46"/>
                <a:gd name="T20" fmla="*/ 28 w 36"/>
                <a:gd name="T21" fmla="*/ 1 h 46"/>
                <a:gd name="T22" fmla="*/ 25 w 36"/>
                <a:gd name="T23" fmla="*/ 0 h 46"/>
                <a:gd name="T24" fmla="*/ 23 w 36"/>
                <a:gd name="T25" fmla="*/ 1 h 46"/>
                <a:gd name="T26" fmla="*/ 17 w 36"/>
                <a:gd name="T27" fmla="*/ 6 h 46"/>
                <a:gd name="T28" fmla="*/ 12 w 36"/>
                <a:gd name="T29" fmla="*/ 9 h 46"/>
                <a:gd name="T30" fmla="*/ 6 w 36"/>
                <a:gd name="T31" fmla="*/ 14 h 46"/>
                <a:gd name="T32" fmla="*/ 0 w 36"/>
                <a:gd name="T33" fmla="*/ 22 h 46"/>
                <a:gd name="T34" fmla="*/ 3 w 36"/>
                <a:gd name="T35" fmla="*/ 32 h 46"/>
                <a:gd name="T36" fmla="*/ 5 w 36"/>
                <a:gd name="T37" fmla="*/ 40 h 46"/>
                <a:gd name="T38" fmla="*/ 6 w 36"/>
                <a:gd name="T39" fmla="*/ 46 h 46"/>
                <a:gd name="T40" fmla="*/ 8 w 36"/>
                <a:gd name="T41" fmla="*/ 36 h 46"/>
                <a:gd name="T42" fmla="*/ 11 w 36"/>
                <a:gd name="T43" fmla="*/ 22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6">
                  <a:moveTo>
                    <a:pt x="11" y="22"/>
                  </a:moveTo>
                  <a:lnTo>
                    <a:pt x="14" y="16"/>
                  </a:lnTo>
                  <a:lnTo>
                    <a:pt x="19" y="10"/>
                  </a:lnTo>
                  <a:lnTo>
                    <a:pt x="22" y="5"/>
                  </a:lnTo>
                  <a:lnTo>
                    <a:pt x="25" y="5"/>
                  </a:lnTo>
                  <a:lnTo>
                    <a:pt x="30" y="7"/>
                  </a:lnTo>
                  <a:lnTo>
                    <a:pt x="36" y="13"/>
                  </a:lnTo>
                  <a:lnTo>
                    <a:pt x="33" y="6"/>
                  </a:lnTo>
                  <a:lnTo>
                    <a:pt x="31" y="4"/>
                  </a:lnTo>
                  <a:lnTo>
                    <a:pt x="29" y="2"/>
                  </a:lnTo>
                  <a:lnTo>
                    <a:pt x="28" y="1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17" y="6"/>
                  </a:lnTo>
                  <a:lnTo>
                    <a:pt x="12" y="9"/>
                  </a:lnTo>
                  <a:lnTo>
                    <a:pt x="6" y="14"/>
                  </a:lnTo>
                  <a:lnTo>
                    <a:pt x="0" y="22"/>
                  </a:lnTo>
                  <a:lnTo>
                    <a:pt x="3" y="32"/>
                  </a:lnTo>
                  <a:lnTo>
                    <a:pt x="5" y="40"/>
                  </a:lnTo>
                  <a:lnTo>
                    <a:pt x="6" y="46"/>
                  </a:lnTo>
                  <a:lnTo>
                    <a:pt x="8" y="36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6" name="Freeform 818"/>
            <p:cNvSpPr>
              <a:spLocks/>
            </p:cNvSpPr>
            <p:nvPr/>
          </p:nvSpPr>
          <p:spPr bwMode="auto">
            <a:xfrm>
              <a:off x="3423" y="907"/>
              <a:ext cx="26" cy="33"/>
            </a:xfrm>
            <a:custGeom>
              <a:avLst/>
              <a:gdLst>
                <a:gd name="T0" fmla="*/ 8 w 26"/>
                <a:gd name="T1" fmla="*/ 11 h 33"/>
                <a:gd name="T2" fmla="*/ 8 w 26"/>
                <a:gd name="T3" fmla="*/ 12 h 33"/>
                <a:gd name="T4" fmla="*/ 11 w 26"/>
                <a:gd name="T5" fmla="*/ 12 h 33"/>
                <a:gd name="T6" fmla="*/ 14 w 26"/>
                <a:gd name="T7" fmla="*/ 13 h 33"/>
                <a:gd name="T8" fmla="*/ 17 w 26"/>
                <a:gd name="T9" fmla="*/ 17 h 33"/>
                <a:gd name="T10" fmla="*/ 18 w 26"/>
                <a:gd name="T11" fmla="*/ 20 h 33"/>
                <a:gd name="T12" fmla="*/ 19 w 26"/>
                <a:gd name="T13" fmla="*/ 23 h 33"/>
                <a:gd name="T14" fmla="*/ 19 w 26"/>
                <a:gd name="T15" fmla="*/ 18 h 33"/>
                <a:gd name="T16" fmla="*/ 18 w 26"/>
                <a:gd name="T17" fmla="*/ 15 h 33"/>
                <a:gd name="T18" fmla="*/ 16 w 26"/>
                <a:gd name="T19" fmla="*/ 11 h 33"/>
                <a:gd name="T20" fmla="*/ 14 w 26"/>
                <a:gd name="T21" fmla="*/ 9 h 33"/>
                <a:gd name="T22" fmla="*/ 17 w 26"/>
                <a:gd name="T23" fmla="*/ 10 h 33"/>
                <a:gd name="T24" fmla="*/ 19 w 26"/>
                <a:gd name="T25" fmla="*/ 11 h 33"/>
                <a:gd name="T26" fmla="*/ 21 w 26"/>
                <a:gd name="T27" fmla="*/ 12 h 33"/>
                <a:gd name="T28" fmla="*/ 22 w 26"/>
                <a:gd name="T29" fmla="*/ 16 h 33"/>
                <a:gd name="T30" fmla="*/ 23 w 26"/>
                <a:gd name="T31" fmla="*/ 20 h 33"/>
                <a:gd name="T32" fmla="*/ 22 w 26"/>
                <a:gd name="T33" fmla="*/ 26 h 33"/>
                <a:gd name="T34" fmla="*/ 21 w 26"/>
                <a:gd name="T35" fmla="*/ 33 h 33"/>
                <a:gd name="T36" fmla="*/ 26 w 26"/>
                <a:gd name="T37" fmla="*/ 17 h 33"/>
                <a:gd name="T38" fmla="*/ 23 w 26"/>
                <a:gd name="T39" fmla="*/ 11 h 33"/>
                <a:gd name="T40" fmla="*/ 19 w 26"/>
                <a:gd name="T41" fmla="*/ 7 h 33"/>
                <a:gd name="T42" fmla="*/ 16 w 26"/>
                <a:gd name="T43" fmla="*/ 3 h 33"/>
                <a:gd name="T44" fmla="*/ 16 w 26"/>
                <a:gd name="T45" fmla="*/ 1 h 33"/>
                <a:gd name="T46" fmla="*/ 14 w 26"/>
                <a:gd name="T47" fmla="*/ 0 h 33"/>
                <a:gd name="T48" fmla="*/ 8 w 26"/>
                <a:gd name="T49" fmla="*/ 0 h 33"/>
                <a:gd name="T50" fmla="*/ 6 w 26"/>
                <a:gd name="T51" fmla="*/ 1 h 33"/>
                <a:gd name="T52" fmla="*/ 2 w 26"/>
                <a:gd name="T53" fmla="*/ 3 h 33"/>
                <a:gd name="T54" fmla="*/ 0 w 26"/>
                <a:gd name="T55" fmla="*/ 7 h 33"/>
                <a:gd name="T56" fmla="*/ 0 w 26"/>
                <a:gd name="T57" fmla="*/ 10 h 33"/>
                <a:gd name="T58" fmla="*/ 0 w 26"/>
                <a:gd name="T59" fmla="*/ 13 h 33"/>
                <a:gd name="T60" fmla="*/ 2 w 26"/>
                <a:gd name="T61" fmla="*/ 19 h 33"/>
                <a:gd name="T62" fmla="*/ 3 w 26"/>
                <a:gd name="T63" fmla="*/ 16 h 33"/>
                <a:gd name="T64" fmla="*/ 6 w 26"/>
                <a:gd name="T65" fmla="*/ 12 h 33"/>
                <a:gd name="T66" fmla="*/ 8 w 26"/>
                <a:gd name="T67" fmla="*/ 11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" h="33">
                  <a:moveTo>
                    <a:pt x="8" y="11"/>
                  </a:moveTo>
                  <a:lnTo>
                    <a:pt x="8" y="12"/>
                  </a:lnTo>
                  <a:lnTo>
                    <a:pt x="11" y="12"/>
                  </a:lnTo>
                  <a:lnTo>
                    <a:pt x="14" y="13"/>
                  </a:lnTo>
                  <a:lnTo>
                    <a:pt x="17" y="17"/>
                  </a:lnTo>
                  <a:lnTo>
                    <a:pt x="18" y="20"/>
                  </a:lnTo>
                  <a:lnTo>
                    <a:pt x="19" y="23"/>
                  </a:lnTo>
                  <a:lnTo>
                    <a:pt x="19" y="18"/>
                  </a:lnTo>
                  <a:lnTo>
                    <a:pt x="18" y="15"/>
                  </a:lnTo>
                  <a:lnTo>
                    <a:pt x="16" y="11"/>
                  </a:lnTo>
                  <a:lnTo>
                    <a:pt x="14" y="9"/>
                  </a:lnTo>
                  <a:lnTo>
                    <a:pt x="17" y="10"/>
                  </a:lnTo>
                  <a:lnTo>
                    <a:pt x="19" y="11"/>
                  </a:lnTo>
                  <a:lnTo>
                    <a:pt x="21" y="12"/>
                  </a:lnTo>
                  <a:lnTo>
                    <a:pt x="22" y="16"/>
                  </a:lnTo>
                  <a:lnTo>
                    <a:pt x="23" y="20"/>
                  </a:lnTo>
                  <a:lnTo>
                    <a:pt x="22" y="26"/>
                  </a:lnTo>
                  <a:lnTo>
                    <a:pt x="21" y="33"/>
                  </a:lnTo>
                  <a:lnTo>
                    <a:pt x="26" y="17"/>
                  </a:lnTo>
                  <a:lnTo>
                    <a:pt x="23" y="11"/>
                  </a:lnTo>
                  <a:lnTo>
                    <a:pt x="19" y="7"/>
                  </a:lnTo>
                  <a:lnTo>
                    <a:pt x="16" y="3"/>
                  </a:lnTo>
                  <a:lnTo>
                    <a:pt x="16" y="1"/>
                  </a:lnTo>
                  <a:lnTo>
                    <a:pt x="14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7" name="Freeform 819"/>
            <p:cNvSpPr>
              <a:spLocks/>
            </p:cNvSpPr>
            <p:nvPr/>
          </p:nvSpPr>
          <p:spPr bwMode="auto">
            <a:xfrm>
              <a:off x="3416" y="922"/>
              <a:ext cx="28" cy="28"/>
            </a:xfrm>
            <a:custGeom>
              <a:avLst/>
              <a:gdLst>
                <a:gd name="T0" fmla="*/ 9 w 28"/>
                <a:gd name="T1" fmla="*/ 28 h 28"/>
                <a:gd name="T2" fmla="*/ 10 w 28"/>
                <a:gd name="T3" fmla="*/ 28 h 28"/>
                <a:gd name="T4" fmla="*/ 15 w 28"/>
                <a:gd name="T5" fmla="*/ 27 h 28"/>
                <a:gd name="T6" fmla="*/ 20 w 28"/>
                <a:gd name="T7" fmla="*/ 25 h 28"/>
                <a:gd name="T8" fmla="*/ 28 w 28"/>
                <a:gd name="T9" fmla="*/ 19 h 28"/>
                <a:gd name="T10" fmla="*/ 26 w 28"/>
                <a:gd name="T11" fmla="*/ 18 h 28"/>
                <a:gd name="T12" fmla="*/ 25 w 28"/>
                <a:gd name="T13" fmla="*/ 17 h 28"/>
                <a:gd name="T14" fmla="*/ 25 w 28"/>
                <a:gd name="T15" fmla="*/ 16 h 28"/>
                <a:gd name="T16" fmla="*/ 23 w 28"/>
                <a:gd name="T17" fmla="*/ 16 h 28"/>
                <a:gd name="T18" fmla="*/ 22 w 28"/>
                <a:gd name="T19" fmla="*/ 17 h 28"/>
                <a:gd name="T20" fmla="*/ 20 w 28"/>
                <a:gd name="T21" fmla="*/ 18 h 28"/>
                <a:gd name="T22" fmla="*/ 17 w 28"/>
                <a:gd name="T23" fmla="*/ 17 h 28"/>
                <a:gd name="T24" fmla="*/ 13 w 28"/>
                <a:gd name="T25" fmla="*/ 14 h 28"/>
                <a:gd name="T26" fmla="*/ 8 w 28"/>
                <a:gd name="T27" fmla="*/ 10 h 28"/>
                <a:gd name="T28" fmla="*/ 7 w 28"/>
                <a:gd name="T29" fmla="*/ 8 h 28"/>
                <a:gd name="T30" fmla="*/ 7 w 28"/>
                <a:gd name="T31" fmla="*/ 4 h 28"/>
                <a:gd name="T32" fmla="*/ 5 w 28"/>
                <a:gd name="T33" fmla="*/ 0 h 28"/>
                <a:gd name="T34" fmla="*/ 0 w 28"/>
                <a:gd name="T35" fmla="*/ 19 h 28"/>
                <a:gd name="T36" fmla="*/ 1 w 28"/>
                <a:gd name="T37" fmla="*/ 21 h 28"/>
                <a:gd name="T38" fmla="*/ 4 w 28"/>
                <a:gd name="T39" fmla="*/ 24 h 28"/>
                <a:gd name="T40" fmla="*/ 7 w 28"/>
                <a:gd name="T41" fmla="*/ 25 h 28"/>
                <a:gd name="T42" fmla="*/ 9 w 28"/>
                <a:gd name="T43" fmla="*/ 28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" h="28">
                  <a:moveTo>
                    <a:pt x="9" y="28"/>
                  </a:moveTo>
                  <a:lnTo>
                    <a:pt x="10" y="28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8" y="19"/>
                  </a:lnTo>
                  <a:lnTo>
                    <a:pt x="26" y="18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3" y="16"/>
                  </a:lnTo>
                  <a:lnTo>
                    <a:pt x="22" y="17"/>
                  </a:lnTo>
                  <a:lnTo>
                    <a:pt x="20" y="18"/>
                  </a:lnTo>
                  <a:lnTo>
                    <a:pt x="17" y="17"/>
                  </a:lnTo>
                  <a:lnTo>
                    <a:pt x="13" y="14"/>
                  </a:lnTo>
                  <a:lnTo>
                    <a:pt x="8" y="10"/>
                  </a:lnTo>
                  <a:lnTo>
                    <a:pt x="7" y="8"/>
                  </a:lnTo>
                  <a:lnTo>
                    <a:pt x="7" y="4"/>
                  </a:lnTo>
                  <a:lnTo>
                    <a:pt x="5" y="0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4" y="24"/>
                  </a:lnTo>
                  <a:lnTo>
                    <a:pt x="7" y="25"/>
                  </a:lnTo>
                  <a:lnTo>
                    <a:pt x="9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8" name="Freeform 820"/>
            <p:cNvSpPr>
              <a:spLocks/>
            </p:cNvSpPr>
            <p:nvPr/>
          </p:nvSpPr>
          <p:spPr bwMode="auto">
            <a:xfrm>
              <a:off x="3330" y="815"/>
              <a:ext cx="76" cy="202"/>
            </a:xfrm>
            <a:custGeom>
              <a:avLst/>
              <a:gdLst>
                <a:gd name="T0" fmla="*/ 17 w 76"/>
                <a:gd name="T1" fmla="*/ 104 h 202"/>
                <a:gd name="T2" fmla="*/ 15 w 76"/>
                <a:gd name="T3" fmla="*/ 96 h 202"/>
                <a:gd name="T4" fmla="*/ 14 w 76"/>
                <a:gd name="T5" fmla="*/ 87 h 202"/>
                <a:gd name="T6" fmla="*/ 13 w 76"/>
                <a:gd name="T7" fmla="*/ 76 h 202"/>
                <a:gd name="T8" fmla="*/ 14 w 76"/>
                <a:gd name="T9" fmla="*/ 63 h 202"/>
                <a:gd name="T10" fmla="*/ 16 w 76"/>
                <a:gd name="T11" fmla="*/ 49 h 202"/>
                <a:gd name="T12" fmla="*/ 19 w 76"/>
                <a:gd name="T13" fmla="*/ 42 h 202"/>
                <a:gd name="T14" fmla="*/ 22 w 76"/>
                <a:gd name="T15" fmla="*/ 36 h 202"/>
                <a:gd name="T16" fmla="*/ 27 w 76"/>
                <a:gd name="T17" fmla="*/ 29 h 202"/>
                <a:gd name="T18" fmla="*/ 32 w 76"/>
                <a:gd name="T19" fmla="*/ 22 h 202"/>
                <a:gd name="T20" fmla="*/ 36 w 76"/>
                <a:gd name="T21" fmla="*/ 19 h 202"/>
                <a:gd name="T22" fmla="*/ 43 w 76"/>
                <a:gd name="T23" fmla="*/ 16 h 202"/>
                <a:gd name="T24" fmla="*/ 59 w 76"/>
                <a:gd name="T25" fmla="*/ 9 h 202"/>
                <a:gd name="T26" fmla="*/ 72 w 76"/>
                <a:gd name="T27" fmla="*/ 2 h 202"/>
                <a:gd name="T28" fmla="*/ 76 w 76"/>
                <a:gd name="T29" fmla="*/ 1 h 202"/>
                <a:gd name="T30" fmla="*/ 76 w 76"/>
                <a:gd name="T31" fmla="*/ 0 h 202"/>
                <a:gd name="T32" fmla="*/ 71 w 76"/>
                <a:gd name="T33" fmla="*/ 0 h 202"/>
                <a:gd name="T34" fmla="*/ 65 w 76"/>
                <a:gd name="T35" fmla="*/ 0 h 202"/>
                <a:gd name="T36" fmla="*/ 60 w 76"/>
                <a:gd name="T37" fmla="*/ 1 h 202"/>
                <a:gd name="T38" fmla="*/ 53 w 76"/>
                <a:gd name="T39" fmla="*/ 3 h 202"/>
                <a:gd name="T40" fmla="*/ 41 w 76"/>
                <a:gd name="T41" fmla="*/ 10 h 202"/>
                <a:gd name="T42" fmla="*/ 30 w 76"/>
                <a:gd name="T43" fmla="*/ 18 h 202"/>
                <a:gd name="T44" fmla="*/ 20 w 76"/>
                <a:gd name="T45" fmla="*/ 25 h 202"/>
                <a:gd name="T46" fmla="*/ 12 w 76"/>
                <a:gd name="T47" fmla="*/ 33 h 202"/>
                <a:gd name="T48" fmla="*/ 5 w 76"/>
                <a:gd name="T49" fmla="*/ 40 h 202"/>
                <a:gd name="T50" fmla="*/ 4 w 76"/>
                <a:gd name="T51" fmla="*/ 46 h 202"/>
                <a:gd name="T52" fmla="*/ 1 w 76"/>
                <a:gd name="T53" fmla="*/ 61 h 202"/>
                <a:gd name="T54" fmla="*/ 0 w 76"/>
                <a:gd name="T55" fmla="*/ 82 h 202"/>
                <a:gd name="T56" fmla="*/ 0 w 76"/>
                <a:gd name="T57" fmla="*/ 95 h 202"/>
                <a:gd name="T58" fmla="*/ 1 w 76"/>
                <a:gd name="T59" fmla="*/ 109 h 202"/>
                <a:gd name="T60" fmla="*/ 4 w 76"/>
                <a:gd name="T61" fmla="*/ 123 h 202"/>
                <a:gd name="T62" fmla="*/ 7 w 76"/>
                <a:gd name="T63" fmla="*/ 136 h 202"/>
                <a:gd name="T64" fmla="*/ 13 w 76"/>
                <a:gd name="T65" fmla="*/ 150 h 202"/>
                <a:gd name="T66" fmla="*/ 20 w 76"/>
                <a:gd name="T67" fmla="*/ 163 h 202"/>
                <a:gd name="T68" fmla="*/ 29 w 76"/>
                <a:gd name="T69" fmla="*/ 175 h 202"/>
                <a:gd name="T70" fmla="*/ 35 w 76"/>
                <a:gd name="T71" fmla="*/ 181 h 202"/>
                <a:gd name="T72" fmla="*/ 40 w 76"/>
                <a:gd name="T73" fmla="*/ 186 h 202"/>
                <a:gd name="T74" fmla="*/ 47 w 76"/>
                <a:gd name="T75" fmla="*/ 190 h 202"/>
                <a:gd name="T76" fmla="*/ 54 w 76"/>
                <a:gd name="T77" fmla="*/ 195 h 202"/>
                <a:gd name="T78" fmla="*/ 62 w 76"/>
                <a:gd name="T79" fmla="*/ 199 h 202"/>
                <a:gd name="T80" fmla="*/ 71 w 76"/>
                <a:gd name="T81" fmla="*/ 202 h 202"/>
                <a:gd name="T82" fmla="*/ 63 w 76"/>
                <a:gd name="T83" fmla="*/ 196 h 202"/>
                <a:gd name="T84" fmla="*/ 55 w 76"/>
                <a:gd name="T85" fmla="*/ 189 h 202"/>
                <a:gd name="T86" fmla="*/ 45 w 76"/>
                <a:gd name="T87" fmla="*/ 180 h 202"/>
                <a:gd name="T88" fmla="*/ 36 w 76"/>
                <a:gd name="T89" fmla="*/ 170 h 202"/>
                <a:gd name="T90" fmla="*/ 27 w 76"/>
                <a:gd name="T91" fmla="*/ 158 h 202"/>
                <a:gd name="T92" fmla="*/ 23 w 76"/>
                <a:gd name="T93" fmla="*/ 152 h 202"/>
                <a:gd name="T94" fmla="*/ 20 w 76"/>
                <a:gd name="T95" fmla="*/ 145 h 202"/>
                <a:gd name="T96" fmla="*/ 17 w 76"/>
                <a:gd name="T97" fmla="*/ 140 h 202"/>
                <a:gd name="T98" fmla="*/ 16 w 76"/>
                <a:gd name="T99" fmla="*/ 133 h 202"/>
                <a:gd name="T100" fmla="*/ 14 w 76"/>
                <a:gd name="T101" fmla="*/ 126 h 202"/>
                <a:gd name="T102" fmla="*/ 13 w 76"/>
                <a:gd name="T103" fmla="*/ 119 h 202"/>
                <a:gd name="T104" fmla="*/ 13 w 76"/>
                <a:gd name="T105" fmla="*/ 116 h 202"/>
                <a:gd name="T106" fmla="*/ 14 w 76"/>
                <a:gd name="T107" fmla="*/ 113 h 202"/>
                <a:gd name="T108" fmla="*/ 16 w 76"/>
                <a:gd name="T109" fmla="*/ 110 h 202"/>
                <a:gd name="T110" fmla="*/ 17 w 76"/>
                <a:gd name="T111" fmla="*/ 107 h 202"/>
                <a:gd name="T112" fmla="*/ 17 w 76"/>
                <a:gd name="T113" fmla="*/ 104 h 20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6" h="202">
                  <a:moveTo>
                    <a:pt x="17" y="104"/>
                  </a:moveTo>
                  <a:lnTo>
                    <a:pt x="15" y="96"/>
                  </a:lnTo>
                  <a:lnTo>
                    <a:pt x="14" y="87"/>
                  </a:lnTo>
                  <a:lnTo>
                    <a:pt x="13" y="76"/>
                  </a:lnTo>
                  <a:lnTo>
                    <a:pt x="14" y="63"/>
                  </a:lnTo>
                  <a:lnTo>
                    <a:pt x="16" y="49"/>
                  </a:lnTo>
                  <a:lnTo>
                    <a:pt x="19" y="42"/>
                  </a:lnTo>
                  <a:lnTo>
                    <a:pt x="22" y="36"/>
                  </a:lnTo>
                  <a:lnTo>
                    <a:pt x="27" y="29"/>
                  </a:lnTo>
                  <a:lnTo>
                    <a:pt x="32" y="22"/>
                  </a:lnTo>
                  <a:lnTo>
                    <a:pt x="36" y="19"/>
                  </a:lnTo>
                  <a:lnTo>
                    <a:pt x="43" y="16"/>
                  </a:lnTo>
                  <a:lnTo>
                    <a:pt x="59" y="9"/>
                  </a:lnTo>
                  <a:lnTo>
                    <a:pt x="72" y="2"/>
                  </a:lnTo>
                  <a:lnTo>
                    <a:pt x="76" y="1"/>
                  </a:lnTo>
                  <a:lnTo>
                    <a:pt x="76" y="0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60" y="1"/>
                  </a:lnTo>
                  <a:lnTo>
                    <a:pt x="53" y="3"/>
                  </a:lnTo>
                  <a:lnTo>
                    <a:pt x="41" y="10"/>
                  </a:lnTo>
                  <a:lnTo>
                    <a:pt x="30" y="18"/>
                  </a:lnTo>
                  <a:lnTo>
                    <a:pt x="20" y="25"/>
                  </a:lnTo>
                  <a:lnTo>
                    <a:pt x="12" y="33"/>
                  </a:lnTo>
                  <a:lnTo>
                    <a:pt x="5" y="40"/>
                  </a:lnTo>
                  <a:lnTo>
                    <a:pt x="4" y="46"/>
                  </a:lnTo>
                  <a:lnTo>
                    <a:pt x="1" y="61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" y="109"/>
                  </a:lnTo>
                  <a:lnTo>
                    <a:pt x="4" y="123"/>
                  </a:lnTo>
                  <a:lnTo>
                    <a:pt x="7" y="136"/>
                  </a:lnTo>
                  <a:lnTo>
                    <a:pt x="13" y="150"/>
                  </a:lnTo>
                  <a:lnTo>
                    <a:pt x="20" y="163"/>
                  </a:lnTo>
                  <a:lnTo>
                    <a:pt x="29" y="175"/>
                  </a:lnTo>
                  <a:lnTo>
                    <a:pt x="35" y="181"/>
                  </a:lnTo>
                  <a:lnTo>
                    <a:pt x="40" y="186"/>
                  </a:lnTo>
                  <a:lnTo>
                    <a:pt x="47" y="190"/>
                  </a:lnTo>
                  <a:lnTo>
                    <a:pt x="54" y="195"/>
                  </a:lnTo>
                  <a:lnTo>
                    <a:pt x="62" y="199"/>
                  </a:lnTo>
                  <a:lnTo>
                    <a:pt x="71" y="202"/>
                  </a:lnTo>
                  <a:lnTo>
                    <a:pt x="63" y="196"/>
                  </a:lnTo>
                  <a:lnTo>
                    <a:pt x="55" y="189"/>
                  </a:lnTo>
                  <a:lnTo>
                    <a:pt x="45" y="180"/>
                  </a:lnTo>
                  <a:lnTo>
                    <a:pt x="36" y="170"/>
                  </a:lnTo>
                  <a:lnTo>
                    <a:pt x="27" y="158"/>
                  </a:lnTo>
                  <a:lnTo>
                    <a:pt x="23" y="152"/>
                  </a:lnTo>
                  <a:lnTo>
                    <a:pt x="20" y="145"/>
                  </a:lnTo>
                  <a:lnTo>
                    <a:pt x="17" y="140"/>
                  </a:lnTo>
                  <a:lnTo>
                    <a:pt x="16" y="133"/>
                  </a:lnTo>
                  <a:lnTo>
                    <a:pt x="14" y="126"/>
                  </a:lnTo>
                  <a:lnTo>
                    <a:pt x="13" y="119"/>
                  </a:lnTo>
                  <a:lnTo>
                    <a:pt x="13" y="116"/>
                  </a:lnTo>
                  <a:lnTo>
                    <a:pt x="14" y="113"/>
                  </a:lnTo>
                  <a:lnTo>
                    <a:pt x="16" y="110"/>
                  </a:lnTo>
                  <a:lnTo>
                    <a:pt x="17" y="107"/>
                  </a:lnTo>
                  <a:lnTo>
                    <a:pt x="17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9" name="Freeform 821"/>
            <p:cNvSpPr>
              <a:spLocks/>
            </p:cNvSpPr>
            <p:nvPr/>
          </p:nvSpPr>
          <p:spPr bwMode="auto">
            <a:xfrm>
              <a:off x="3404" y="1026"/>
              <a:ext cx="61" cy="27"/>
            </a:xfrm>
            <a:custGeom>
              <a:avLst/>
              <a:gdLst>
                <a:gd name="T0" fmla="*/ 61 w 61"/>
                <a:gd name="T1" fmla="*/ 0 h 27"/>
                <a:gd name="T2" fmla="*/ 59 w 61"/>
                <a:gd name="T3" fmla="*/ 2 h 27"/>
                <a:gd name="T4" fmla="*/ 58 w 61"/>
                <a:gd name="T5" fmla="*/ 7 h 27"/>
                <a:gd name="T6" fmla="*/ 54 w 61"/>
                <a:gd name="T7" fmla="*/ 11 h 27"/>
                <a:gd name="T8" fmla="*/ 49 w 61"/>
                <a:gd name="T9" fmla="*/ 16 h 27"/>
                <a:gd name="T10" fmla="*/ 42 w 61"/>
                <a:gd name="T11" fmla="*/ 20 h 27"/>
                <a:gd name="T12" fmla="*/ 30 w 61"/>
                <a:gd name="T13" fmla="*/ 24 h 27"/>
                <a:gd name="T14" fmla="*/ 25 w 61"/>
                <a:gd name="T15" fmla="*/ 26 h 27"/>
                <a:gd name="T16" fmla="*/ 17 w 61"/>
                <a:gd name="T17" fmla="*/ 26 h 27"/>
                <a:gd name="T18" fmla="*/ 9 w 61"/>
                <a:gd name="T19" fmla="*/ 26 h 27"/>
                <a:gd name="T20" fmla="*/ 0 w 61"/>
                <a:gd name="T21" fmla="*/ 26 h 27"/>
                <a:gd name="T22" fmla="*/ 9 w 61"/>
                <a:gd name="T23" fmla="*/ 27 h 27"/>
                <a:gd name="T24" fmla="*/ 18 w 61"/>
                <a:gd name="T25" fmla="*/ 27 h 27"/>
                <a:gd name="T26" fmla="*/ 29 w 61"/>
                <a:gd name="T27" fmla="*/ 27 h 27"/>
                <a:gd name="T28" fmla="*/ 40 w 61"/>
                <a:gd name="T29" fmla="*/ 25 h 27"/>
                <a:gd name="T30" fmla="*/ 45 w 61"/>
                <a:gd name="T31" fmla="*/ 23 h 27"/>
                <a:gd name="T32" fmla="*/ 50 w 61"/>
                <a:gd name="T33" fmla="*/ 20 h 27"/>
                <a:gd name="T34" fmla="*/ 53 w 61"/>
                <a:gd name="T35" fmla="*/ 16 h 27"/>
                <a:gd name="T36" fmla="*/ 57 w 61"/>
                <a:gd name="T37" fmla="*/ 11 h 27"/>
                <a:gd name="T38" fmla="*/ 59 w 61"/>
                <a:gd name="T39" fmla="*/ 7 h 27"/>
                <a:gd name="T40" fmla="*/ 61 w 61"/>
                <a:gd name="T41" fmla="*/ 0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7">
                  <a:moveTo>
                    <a:pt x="61" y="0"/>
                  </a:moveTo>
                  <a:lnTo>
                    <a:pt x="59" y="2"/>
                  </a:lnTo>
                  <a:lnTo>
                    <a:pt x="58" y="7"/>
                  </a:lnTo>
                  <a:lnTo>
                    <a:pt x="54" y="11"/>
                  </a:lnTo>
                  <a:lnTo>
                    <a:pt x="49" y="16"/>
                  </a:lnTo>
                  <a:lnTo>
                    <a:pt x="42" y="20"/>
                  </a:lnTo>
                  <a:lnTo>
                    <a:pt x="30" y="24"/>
                  </a:lnTo>
                  <a:lnTo>
                    <a:pt x="25" y="26"/>
                  </a:lnTo>
                  <a:lnTo>
                    <a:pt x="17" y="26"/>
                  </a:lnTo>
                  <a:lnTo>
                    <a:pt x="9" y="26"/>
                  </a:lnTo>
                  <a:lnTo>
                    <a:pt x="0" y="26"/>
                  </a:lnTo>
                  <a:lnTo>
                    <a:pt x="9" y="27"/>
                  </a:lnTo>
                  <a:lnTo>
                    <a:pt x="18" y="27"/>
                  </a:lnTo>
                  <a:lnTo>
                    <a:pt x="29" y="27"/>
                  </a:lnTo>
                  <a:lnTo>
                    <a:pt x="40" y="25"/>
                  </a:lnTo>
                  <a:lnTo>
                    <a:pt x="45" y="23"/>
                  </a:lnTo>
                  <a:lnTo>
                    <a:pt x="50" y="20"/>
                  </a:lnTo>
                  <a:lnTo>
                    <a:pt x="53" y="16"/>
                  </a:lnTo>
                  <a:lnTo>
                    <a:pt x="57" y="11"/>
                  </a:lnTo>
                  <a:lnTo>
                    <a:pt x="59" y="7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0" name="Freeform 822"/>
            <p:cNvSpPr>
              <a:spLocks/>
            </p:cNvSpPr>
            <p:nvPr/>
          </p:nvSpPr>
          <p:spPr bwMode="auto">
            <a:xfrm>
              <a:off x="3432" y="922"/>
              <a:ext cx="6" cy="8"/>
            </a:xfrm>
            <a:custGeom>
              <a:avLst/>
              <a:gdLst>
                <a:gd name="T0" fmla="*/ 5 w 6"/>
                <a:gd name="T1" fmla="*/ 4 h 8"/>
                <a:gd name="T2" fmla="*/ 5 w 6"/>
                <a:gd name="T3" fmla="*/ 1 h 8"/>
                <a:gd name="T4" fmla="*/ 2 w 6"/>
                <a:gd name="T5" fmla="*/ 0 h 8"/>
                <a:gd name="T6" fmla="*/ 0 w 6"/>
                <a:gd name="T7" fmla="*/ 1 h 8"/>
                <a:gd name="T8" fmla="*/ 2 w 6"/>
                <a:gd name="T9" fmla="*/ 3 h 8"/>
                <a:gd name="T10" fmla="*/ 5 w 6"/>
                <a:gd name="T11" fmla="*/ 5 h 8"/>
                <a:gd name="T12" fmla="*/ 6 w 6"/>
                <a:gd name="T13" fmla="*/ 8 h 8"/>
                <a:gd name="T14" fmla="*/ 6 w 6"/>
                <a:gd name="T15" fmla="*/ 5 h 8"/>
                <a:gd name="T16" fmla="*/ 5 w 6"/>
                <a:gd name="T17" fmla="*/ 4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8">
                  <a:moveTo>
                    <a:pt x="5" y="4"/>
                  </a:moveTo>
                  <a:lnTo>
                    <a:pt x="5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5" y="5"/>
                  </a:lnTo>
                  <a:lnTo>
                    <a:pt x="6" y="8"/>
                  </a:lnTo>
                  <a:lnTo>
                    <a:pt x="6" y="5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1" name="Freeform 823"/>
            <p:cNvSpPr>
              <a:spLocks/>
            </p:cNvSpPr>
            <p:nvPr/>
          </p:nvSpPr>
          <p:spPr bwMode="auto">
            <a:xfrm>
              <a:off x="3417" y="864"/>
              <a:ext cx="68" cy="122"/>
            </a:xfrm>
            <a:custGeom>
              <a:avLst/>
              <a:gdLst>
                <a:gd name="T0" fmla="*/ 0 w 68"/>
                <a:gd name="T1" fmla="*/ 121 h 122"/>
                <a:gd name="T2" fmla="*/ 9 w 68"/>
                <a:gd name="T3" fmla="*/ 122 h 122"/>
                <a:gd name="T4" fmla="*/ 19 w 68"/>
                <a:gd name="T5" fmla="*/ 122 h 122"/>
                <a:gd name="T6" fmla="*/ 25 w 68"/>
                <a:gd name="T7" fmla="*/ 122 h 122"/>
                <a:gd name="T8" fmla="*/ 32 w 68"/>
                <a:gd name="T9" fmla="*/ 121 h 122"/>
                <a:gd name="T10" fmla="*/ 38 w 68"/>
                <a:gd name="T11" fmla="*/ 119 h 122"/>
                <a:gd name="T12" fmla="*/ 44 w 68"/>
                <a:gd name="T13" fmla="*/ 117 h 122"/>
                <a:gd name="T14" fmla="*/ 48 w 68"/>
                <a:gd name="T15" fmla="*/ 114 h 122"/>
                <a:gd name="T16" fmla="*/ 53 w 68"/>
                <a:gd name="T17" fmla="*/ 110 h 122"/>
                <a:gd name="T18" fmla="*/ 56 w 68"/>
                <a:gd name="T19" fmla="*/ 106 h 122"/>
                <a:gd name="T20" fmla="*/ 60 w 68"/>
                <a:gd name="T21" fmla="*/ 101 h 122"/>
                <a:gd name="T22" fmla="*/ 64 w 68"/>
                <a:gd name="T23" fmla="*/ 92 h 122"/>
                <a:gd name="T24" fmla="*/ 67 w 68"/>
                <a:gd name="T25" fmla="*/ 80 h 122"/>
                <a:gd name="T26" fmla="*/ 68 w 68"/>
                <a:gd name="T27" fmla="*/ 69 h 122"/>
                <a:gd name="T28" fmla="*/ 68 w 68"/>
                <a:gd name="T29" fmla="*/ 56 h 122"/>
                <a:gd name="T30" fmla="*/ 67 w 68"/>
                <a:gd name="T31" fmla="*/ 45 h 122"/>
                <a:gd name="T32" fmla="*/ 63 w 68"/>
                <a:gd name="T33" fmla="*/ 24 h 122"/>
                <a:gd name="T34" fmla="*/ 60 w 68"/>
                <a:gd name="T35" fmla="*/ 8 h 122"/>
                <a:gd name="T36" fmla="*/ 59 w 68"/>
                <a:gd name="T37" fmla="*/ 3 h 122"/>
                <a:gd name="T38" fmla="*/ 53 w 68"/>
                <a:gd name="T39" fmla="*/ 4 h 122"/>
                <a:gd name="T40" fmla="*/ 44 w 68"/>
                <a:gd name="T41" fmla="*/ 3 h 122"/>
                <a:gd name="T42" fmla="*/ 32 w 68"/>
                <a:gd name="T43" fmla="*/ 1 h 122"/>
                <a:gd name="T44" fmla="*/ 24 w 68"/>
                <a:gd name="T45" fmla="*/ 0 h 122"/>
                <a:gd name="T46" fmla="*/ 40 w 68"/>
                <a:gd name="T47" fmla="*/ 9 h 122"/>
                <a:gd name="T48" fmla="*/ 47 w 68"/>
                <a:gd name="T49" fmla="*/ 12 h 122"/>
                <a:gd name="T50" fmla="*/ 52 w 68"/>
                <a:gd name="T51" fmla="*/ 15 h 122"/>
                <a:gd name="T52" fmla="*/ 55 w 68"/>
                <a:gd name="T53" fmla="*/ 19 h 122"/>
                <a:gd name="T54" fmla="*/ 58 w 68"/>
                <a:gd name="T55" fmla="*/ 21 h 122"/>
                <a:gd name="T56" fmla="*/ 59 w 68"/>
                <a:gd name="T57" fmla="*/ 25 h 122"/>
                <a:gd name="T58" fmla="*/ 58 w 68"/>
                <a:gd name="T59" fmla="*/ 28 h 122"/>
                <a:gd name="T60" fmla="*/ 56 w 68"/>
                <a:gd name="T61" fmla="*/ 32 h 122"/>
                <a:gd name="T62" fmla="*/ 58 w 68"/>
                <a:gd name="T63" fmla="*/ 35 h 122"/>
                <a:gd name="T64" fmla="*/ 59 w 68"/>
                <a:gd name="T65" fmla="*/ 36 h 122"/>
                <a:gd name="T66" fmla="*/ 61 w 68"/>
                <a:gd name="T67" fmla="*/ 37 h 122"/>
                <a:gd name="T68" fmla="*/ 61 w 68"/>
                <a:gd name="T69" fmla="*/ 38 h 122"/>
                <a:gd name="T70" fmla="*/ 61 w 68"/>
                <a:gd name="T71" fmla="*/ 41 h 122"/>
                <a:gd name="T72" fmla="*/ 60 w 68"/>
                <a:gd name="T73" fmla="*/ 45 h 122"/>
                <a:gd name="T74" fmla="*/ 58 w 68"/>
                <a:gd name="T75" fmla="*/ 51 h 122"/>
                <a:gd name="T76" fmla="*/ 58 w 68"/>
                <a:gd name="T77" fmla="*/ 54 h 122"/>
                <a:gd name="T78" fmla="*/ 59 w 68"/>
                <a:gd name="T79" fmla="*/ 56 h 122"/>
                <a:gd name="T80" fmla="*/ 59 w 68"/>
                <a:gd name="T81" fmla="*/ 60 h 122"/>
                <a:gd name="T82" fmla="*/ 56 w 68"/>
                <a:gd name="T83" fmla="*/ 64 h 122"/>
                <a:gd name="T84" fmla="*/ 53 w 68"/>
                <a:gd name="T85" fmla="*/ 68 h 122"/>
                <a:gd name="T86" fmla="*/ 54 w 68"/>
                <a:gd name="T87" fmla="*/ 70 h 122"/>
                <a:gd name="T88" fmla="*/ 54 w 68"/>
                <a:gd name="T89" fmla="*/ 74 h 122"/>
                <a:gd name="T90" fmla="*/ 54 w 68"/>
                <a:gd name="T91" fmla="*/ 79 h 122"/>
                <a:gd name="T92" fmla="*/ 55 w 68"/>
                <a:gd name="T93" fmla="*/ 82 h 122"/>
                <a:gd name="T94" fmla="*/ 56 w 68"/>
                <a:gd name="T95" fmla="*/ 85 h 122"/>
                <a:gd name="T96" fmla="*/ 58 w 68"/>
                <a:gd name="T97" fmla="*/ 91 h 122"/>
                <a:gd name="T98" fmla="*/ 56 w 68"/>
                <a:gd name="T99" fmla="*/ 94 h 122"/>
                <a:gd name="T100" fmla="*/ 53 w 68"/>
                <a:gd name="T101" fmla="*/ 98 h 122"/>
                <a:gd name="T102" fmla="*/ 43 w 68"/>
                <a:gd name="T103" fmla="*/ 105 h 122"/>
                <a:gd name="T104" fmla="*/ 29 w 68"/>
                <a:gd name="T105" fmla="*/ 113 h 122"/>
                <a:gd name="T106" fmla="*/ 22 w 68"/>
                <a:gd name="T107" fmla="*/ 116 h 122"/>
                <a:gd name="T108" fmla="*/ 13 w 68"/>
                <a:gd name="T109" fmla="*/ 118 h 122"/>
                <a:gd name="T110" fmla="*/ 0 w 68"/>
                <a:gd name="T111" fmla="*/ 121 h 1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8" h="122">
                  <a:moveTo>
                    <a:pt x="0" y="121"/>
                  </a:moveTo>
                  <a:lnTo>
                    <a:pt x="9" y="122"/>
                  </a:lnTo>
                  <a:lnTo>
                    <a:pt x="19" y="122"/>
                  </a:lnTo>
                  <a:lnTo>
                    <a:pt x="25" y="122"/>
                  </a:lnTo>
                  <a:lnTo>
                    <a:pt x="32" y="121"/>
                  </a:lnTo>
                  <a:lnTo>
                    <a:pt x="38" y="119"/>
                  </a:lnTo>
                  <a:lnTo>
                    <a:pt x="44" y="117"/>
                  </a:lnTo>
                  <a:lnTo>
                    <a:pt x="48" y="114"/>
                  </a:lnTo>
                  <a:lnTo>
                    <a:pt x="53" y="110"/>
                  </a:lnTo>
                  <a:lnTo>
                    <a:pt x="56" y="106"/>
                  </a:lnTo>
                  <a:lnTo>
                    <a:pt x="60" y="101"/>
                  </a:lnTo>
                  <a:lnTo>
                    <a:pt x="64" y="92"/>
                  </a:lnTo>
                  <a:lnTo>
                    <a:pt x="67" y="80"/>
                  </a:lnTo>
                  <a:lnTo>
                    <a:pt x="68" y="69"/>
                  </a:lnTo>
                  <a:lnTo>
                    <a:pt x="68" y="56"/>
                  </a:lnTo>
                  <a:lnTo>
                    <a:pt x="67" y="45"/>
                  </a:lnTo>
                  <a:lnTo>
                    <a:pt x="63" y="24"/>
                  </a:lnTo>
                  <a:lnTo>
                    <a:pt x="60" y="8"/>
                  </a:lnTo>
                  <a:lnTo>
                    <a:pt x="59" y="3"/>
                  </a:lnTo>
                  <a:lnTo>
                    <a:pt x="53" y="4"/>
                  </a:lnTo>
                  <a:lnTo>
                    <a:pt x="44" y="3"/>
                  </a:lnTo>
                  <a:lnTo>
                    <a:pt x="32" y="1"/>
                  </a:lnTo>
                  <a:lnTo>
                    <a:pt x="24" y="0"/>
                  </a:lnTo>
                  <a:lnTo>
                    <a:pt x="40" y="9"/>
                  </a:lnTo>
                  <a:lnTo>
                    <a:pt x="47" y="12"/>
                  </a:lnTo>
                  <a:lnTo>
                    <a:pt x="52" y="15"/>
                  </a:lnTo>
                  <a:lnTo>
                    <a:pt x="55" y="19"/>
                  </a:lnTo>
                  <a:lnTo>
                    <a:pt x="58" y="21"/>
                  </a:lnTo>
                  <a:lnTo>
                    <a:pt x="59" y="25"/>
                  </a:lnTo>
                  <a:lnTo>
                    <a:pt x="58" y="28"/>
                  </a:lnTo>
                  <a:lnTo>
                    <a:pt x="56" y="32"/>
                  </a:lnTo>
                  <a:lnTo>
                    <a:pt x="58" y="35"/>
                  </a:lnTo>
                  <a:lnTo>
                    <a:pt x="59" y="36"/>
                  </a:lnTo>
                  <a:lnTo>
                    <a:pt x="61" y="37"/>
                  </a:lnTo>
                  <a:lnTo>
                    <a:pt x="61" y="38"/>
                  </a:lnTo>
                  <a:lnTo>
                    <a:pt x="61" y="41"/>
                  </a:lnTo>
                  <a:lnTo>
                    <a:pt x="60" y="45"/>
                  </a:lnTo>
                  <a:lnTo>
                    <a:pt x="58" y="51"/>
                  </a:lnTo>
                  <a:lnTo>
                    <a:pt x="58" y="54"/>
                  </a:lnTo>
                  <a:lnTo>
                    <a:pt x="59" y="56"/>
                  </a:lnTo>
                  <a:lnTo>
                    <a:pt x="59" y="60"/>
                  </a:lnTo>
                  <a:lnTo>
                    <a:pt x="56" y="64"/>
                  </a:lnTo>
                  <a:lnTo>
                    <a:pt x="53" y="68"/>
                  </a:lnTo>
                  <a:lnTo>
                    <a:pt x="54" y="70"/>
                  </a:lnTo>
                  <a:lnTo>
                    <a:pt x="54" y="74"/>
                  </a:lnTo>
                  <a:lnTo>
                    <a:pt x="54" y="79"/>
                  </a:lnTo>
                  <a:lnTo>
                    <a:pt x="55" y="82"/>
                  </a:lnTo>
                  <a:lnTo>
                    <a:pt x="56" y="85"/>
                  </a:lnTo>
                  <a:lnTo>
                    <a:pt x="58" y="91"/>
                  </a:lnTo>
                  <a:lnTo>
                    <a:pt x="56" y="94"/>
                  </a:lnTo>
                  <a:lnTo>
                    <a:pt x="53" y="98"/>
                  </a:lnTo>
                  <a:lnTo>
                    <a:pt x="43" y="105"/>
                  </a:lnTo>
                  <a:lnTo>
                    <a:pt x="29" y="113"/>
                  </a:lnTo>
                  <a:lnTo>
                    <a:pt x="22" y="116"/>
                  </a:lnTo>
                  <a:lnTo>
                    <a:pt x="13" y="118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2" name="Freeform 824"/>
            <p:cNvSpPr>
              <a:spLocks/>
            </p:cNvSpPr>
            <p:nvPr/>
          </p:nvSpPr>
          <p:spPr bwMode="auto">
            <a:xfrm>
              <a:off x="3378" y="888"/>
              <a:ext cx="27" cy="98"/>
            </a:xfrm>
            <a:custGeom>
              <a:avLst/>
              <a:gdLst>
                <a:gd name="T0" fmla="*/ 27 w 27"/>
                <a:gd name="T1" fmla="*/ 98 h 98"/>
                <a:gd name="T2" fmla="*/ 23 w 27"/>
                <a:gd name="T3" fmla="*/ 90 h 98"/>
                <a:gd name="T4" fmla="*/ 20 w 27"/>
                <a:gd name="T5" fmla="*/ 81 h 98"/>
                <a:gd name="T6" fmla="*/ 17 w 27"/>
                <a:gd name="T7" fmla="*/ 69 h 98"/>
                <a:gd name="T8" fmla="*/ 16 w 27"/>
                <a:gd name="T9" fmla="*/ 64 h 98"/>
                <a:gd name="T10" fmla="*/ 15 w 27"/>
                <a:gd name="T11" fmla="*/ 60 h 98"/>
                <a:gd name="T12" fmla="*/ 12 w 27"/>
                <a:gd name="T13" fmla="*/ 56 h 98"/>
                <a:gd name="T14" fmla="*/ 9 w 27"/>
                <a:gd name="T15" fmla="*/ 54 h 98"/>
                <a:gd name="T16" fmla="*/ 7 w 27"/>
                <a:gd name="T17" fmla="*/ 51 h 98"/>
                <a:gd name="T18" fmla="*/ 7 w 27"/>
                <a:gd name="T19" fmla="*/ 48 h 98"/>
                <a:gd name="T20" fmla="*/ 7 w 27"/>
                <a:gd name="T21" fmla="*/ 45 h 98"/>
                <a:gd name="T22" fmla="*/ 11 w 27"/>
                <a:gd name="T23" fmla="*/ 38 h 98"/>
                <a:gd name="T24" fmla="*/ 13 w 27"/>
                <a:gd name="T25" fmla="*/ 30 h 98"/>
                <a:gd name="T26" fmla="*/ 13 w 27"/>
                <a:gd name="T27" fmla="*/ 28 h 98"/>
                <a:gd name="T28" fmla="*/ 13 w 27"/>
                <a:gd name="T29" fmla="*/ 27 h 98"/>
                <a:gd name="T30" fmla="*/ 12 w 27"/>
                <a:gd name="T31" fmla="*/ 26 h 98"/>
                <a:gd name="T32" fmla="*/ 12 w 27"/>
                <a:gd name="T33" fmla="*/ 22 h 98"/>
                <a:gd name="T34" fmla="*/ 13 w 27"/>
                <a:gd name="T35" fmla="*/ 13 h 98"/>
                <a:gd name="T36" fmla="*/ 15 w 27"/>
                <a:gd name="T37" fmla="*/ 0 h 98"/>
                <a:gd name="T38" fmla="*/ 0 w 27"/>
                <a:gd name="T39" fmla="*/ 46 h 98"/>
                <a:gd name="T40" fmla="*/ 3 w 27"/>
                <a:gd name="T41" fmla="*/ 51 h 98"/>
                <a:gd name="T42" fmla="*/ 4 w 27"/>
                <a:gd name="T43" fmla="*/ 56 h 98"/>
                <a:gd name="T44" fmla="*/ 6 w 27"/>
                <a:gd name="T45" fmla="*/ 66 h 98"/>
                <a:gd name="T46" fmla="*/ 8 w 27"/>
                <a:gd name="T47" fmla="*/ 76 h 98"/>
                <a:gd name="T48" fmla="*/ 12 w 27"/>
                <a:gd name="T49" fmla="*/ 83 h 98"/>
                <a:gd name="T50" fmla="*/ 15 w 27"/>
                <a:gd name="T51" fmla="*/ 89 h 98"/>
                <a:gd name="T52" fmla="*/ 19 w 27"/>
                <a:gd name="T53" fmla="*/ 93 h 98"/>
                <a:gd name="T54" fmla="*/ 22 w 27"/>
                <a:gd name="T55" fmla="*/ 95 h 98"/>
                <a:gd name="T56" fmla="*/ 24 w 27"/>
                <a:gd name="T57" fmla="*/ 97 h 98"/>
                <a:gd name="T58" fmla="*/ 27 w 27"/>
                <a:gd name="T59" fmla="*/ 98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7" h="98">
                  <a:moveTo>
                    <a:pt x="27" y="98"/>
                  </a:moveTo>
                  <a:lnTo>
                    <a:pt x="23" y="90"/>
                  </a:lnTo>
                  <a:lnTo>
                    <a:pt x="20" y="81"/>
                  </a:lnTo>
                  <a:lnTo>
                    <a:pt x="17" y="69"/>
                  </a:lnTo>
                  <a:lnTo>
                    <a:pt x="16" y="64"/>
                  </a:lnTo>
                  <a:lnTo>
                    <a:pt x="15" y="60"/>
                  </a:lnTo>
                  <a:lnTo>
                    <a:pt x="12" y="56"/>
                  </a:lnTo>
                  <a:lnTo>
                    <a:pt x="9" y="54"/>
                  </a:lnTo>
                  <a:lnTo>
                    <a:pt x="7" y="51"/>
                  </a:lnTo>
                  <a:lnTo>
                    <a:pt x="7" y="48"/>
                  </a:lnTo>
                  <a:lnTo>
                    <a:pt x="7" y="45"/>
                  </a:lnTo>
                  <a:lnTo>
                    <a:pt x="11" y="38"/>
                  </a:lnTo>
                  <a:lnTo>
                    <a:pt x="13" y="30"/>
                  </a:lnTo>
                  <a:lnTo>
                    <a:pt x="13" y="28"/>
                  </a:lnTo>
                  <a:lnTo>
                    <a:pt x="13" y="27"/>
                  </a:lnTo>
                  <a:lnTo>
                    <a:pt x="12" y="26"/>
                  </a:lnTo>
                  <a:lnTo>
                    <a:pt x="12" y="22"/>
                  </a:lnTo>
                  <a:lnTo>
                    <a:pt x="13" y="13"/>
                  </a:lnTo>
                  <a:lnTo>
                    <a:pt x="15" y="0"/>
                  </a:lnTo>
                  <a:lnTo>
                    <a:pt x="0" y="46"/>
                  </a:lnTo>
                  <a:lnTo>
                    <a:pt x="3" y="51"/>
                  </a:lnTo>
                  <a:lnTo>
                    <a:pt x="4" y="56"/>
                  </a:lnTo>
                  <a:lnTo>
                    <a:pt x="6" y="66"/>
                  </a:lnTo>
                  <a:lnTo>
                    <a:pt x="8" y="76"/>
                  </a:lnTo>
                  <a:lnTo>
                    <a:pt x="12" y="83"/>
                  </a:lnTo>
                  <a:lnTo>
                    <a:pt x="15" y="89"/>
                  </a:lnTo>
                  <a:lnTo>
                    <a:pt x="19" y="93"/>
                  </a:lnTo>
                  <a:lnTo>
                    <a:pt x="22" y="95"/>
                  </a:lnTo>
                  <a:lnTo>
                    <a:pt x="24" y="97"/>
                  </a:lnTo>
                  <a:lnTo>
                    <a:pt x="27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3" name="Freeform 825"/>
            <p:cNvSpPr>
              <a:spLocks/>
            </p:cNvSpPr>
            <p:nvPr/>
          </p:nvSpPr>
          <p:spPr bwMode="auto">
            <a:xfrm>
              <a:off x="3395" y="826"/>
              <a:ext cx="101" cy="51"/>
            </a:xfrm>
            <a:custGeom>
              <a:avLst/>
              <a:gdLst>
                <a:gd name="T0" fmla="*/ 11 w 101"/>
                <a:gd name="T1" fmla="*/ 26 h 51"/>
                <a:gd name="T2" fmla="*/ 7 w 101"/>
                <a:gd name="T3" fmla="*/ 29 h 51"/>
                <a:gd name="T4" fmla="*/ 5 w 101"/>
                <a:gd name="T5" fmla="*/ 34 h 51"/>
                <a:gd name="T6" fmla="*/ 2 w 101"/>
                <a:gd name="T7" fmla="*/ 42 h 51"/>
                <a:gd name="T8" fmla="*/ 0 w 101"/>
                <a:gd name="T9" fmla="*/ 47 h 51"/>
                <a:gd name="T10" fmla="*/ 0 w 101"/>
                <a:gd name="T11" fmla="*/ 51 h 51"/>
                <a:gd name="T12" fmla="*/ 3 w 101"/>
                <a:gd name="T13" fmla="*/ 45 h 51"/>
                <a:gd name="T14" fmla="*/ 6 w 101"/>
                <a:gd name="T15" fmla="*/ 41 h 51"/>
                <a:gd name="T16" fmla="*/ 10 w 101"/>
                <a:gd name="T17" fmla="*/ 37 h 51"/>
                <a:gd name="T18" fmla="*/ 14 w 101"/>
                <a:gd name="T19" fmla="*/ 33 h 51"/>
                <a:gd name="T20" fmla="*/ 25 w 101"/>
                <a:gd name="T21" fmla="*/ 27 h 51"/>
                <a:gd name="T22" fmla="*/ 36 w 101"/>
                <a:gd name="T23" fmla="*/ 21 h 51"/>
                <a:gd name="T24" fmla="*/ 47 w 101"/>
                <a:gd name="T25" fmla="*/ 18 h 51"/>
                <a:gd name="T26" fmla="*/ 57 w 101"/>
                <a:gd name="T27" fmla="*/ 15 h 51"/>
                <a:gd name="T28" fmla="*/ 65 w 101"/>
                <a:gd name="T29" fmla="*/ 13 h 51"/>
                <a:gd name="T30" fmla="*/ 72 w 101"/>
                <a:gd name="T31" fmla="*/ 12 h 51"/>
                <a:gd name="T32" fmla="*/ 76 w 101"/>
                <a:gd name="T33" fmla="*/ 13 h 51"/>
                <a:gd name="T34" fmla="*/ 81 w 101"/>
                <a:gd name="T35" fmla="*/ 15 h 51"/>
                <a:gd name="T36" fmla="*/ 84 w 101"/>
                <a:gd name="T37" fmla="*/ 19 h 51"/>
                <a:gd name="T38" fmla="*/ 89 w 101"/>
                <a:gd name="T39" fmla="*/ 25 h 51"/>
                <a:gd name="T40" fmla="*/ 91 w 101"/>
                <a:gd name="T41" fmla="*/ 28 h 51"/>
                <a:gd name="T42" fmla="*/ 97 w 101"/>
                <a:gd name="T43" fmla="*/ 26 h 51"/>
                <a:gd name="T44" fmla="*/ 100 w 101"/>
                <a:gd name="T45" fmla="*/ 23 h 51"/>
                <a:gd name="T46" fmla="*/ 101 w 101"/>
                <a:gd name="T47" fmla="*/ 21 h 51"/>
                <a:gd name="T48" fmla="*/ 101 w 101"/>
                <a:gd name="T49" fmla="*/ 19 h 51"/>
                <a:gd name="T50" fmla="*/ 100 w 101"/>
                <a:gd name="T51" fmla="*/ 16 h 51"/>
                <a:gd name="T52" fmla="*/ 98 w 101"/>
                <a:gd name="T53" fmla="*/ 14 h 51"/>
                <a:gd name="T54" fmla="*/ 91 w 101"/>
                <a:gd name="T55" fmla="*/ 10 h 51"/>
                <a:gd name="T56" fmla="*/ 83 w 101"/>
                <a:gd name="T57" fmla="*/ 6 h 51"/>
                <a:gd name="T58" fmla="*/ 74 w 101"/>
                <a:gd name="T59" fmla="*/ 4 h 51"/>
                <a:gd name="T60" fmla="*/ 65 w 101"/>
                <a:gd name="T61" fmla="*/ 0 h 51"/>
                <a:gd name="T62" fmla="*/ 60 w 101"/>
                <a:gd name="T63" fmla="*/ 2 h 51"/>
                <a:gd name="T64" fmla="*/ 53 w 101"/>
                <a:gd name="T65" fmla="*/ 4 h 51"/>
                <a:gd name="T66" fmla="*/ 35 w 101"/>
                <a:gd name="T67" fmla="*/ 12 h 51"/>
                <a:gd name="T68" fmla="*/ 11 w 101"/>
                <a:gd name="T69" fmla="*/ 26 h 5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51">
                  <a:moveTo>
                    <a:pt x="11" y="26"/>
                  </a:moveTo>
                  <a:lnTo>
                    <a:pt x="7" y="29"/>
                  </a:lnTo>
                  <a:lnTo>
                    <a:pt x="5" y="34"/>
                  </a:lnTo>
                  <a:lnTo>
                    <a:pt x="2" y="42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3" y="45"/>
                  </a:lnTo>
                  <a:lnTo>
                    <a:pt x="6" y="41"/>
                  </a:lnTo>
                  <a:lnTo>
                    <a:pt x="10" y="37"/>
                  </a:lnTo>
                  <a:lnTo>
                    <a:pt x="14" y="33"/>
                  </a:lnTo>
                  <a:lnTo>
                    <a:pt x="25" y="27"/>
                  </a:lnTo>
                  <a:lnTo>
                    <a:pt x="36" y="21"/>
                  </a:lnTo>
                  <a:lnTo>
                    <a:pt x="47" y="18"/>
                  </a:lnTo>
                  <a:lnTo>
                    <a:pt x="57" y="15"/>
                  </a:lnTo>
                  <a:lnTo>
                    <a:pt x="65" y="13"/>
                  </a:lnTo>
                  <a:lnTo>
                    <a:pt x="72" y="12"/>
                  </a:lnTo>
                  <a:lnTo>
                    <a:pt x="76" y="13"/>
                  </a:lnTo>
                  <a:lnTo>
                    <a:pt x="81" y="15"/>
                  </a:lnTo>
                  <a:lnTo>
                    <a:pt x="84" y="19"/>
                  </a:lnTo>
                  <a:lnTo>
                    <a:pt x="89" y="25"/>
                  </a:lnTo>
                  <a:lnTo>
                    <a:pt x="91" y="28"/>
                  </a:lnTo>
                  <a:lnTo>
                    <a:pt x="97" y="26"/>
                  </a:lnTo>
                  <a:lnTo>
                    <a:pt x="100" y="23"/>
                  </a:lnTo>
                  <a:lnTo>
                    <a:pt x="101" y="21"/>
                  </a:lnTo>
                  <a:lnTo>
                    <a:pt x="101" y="19"/>
                  </a:lnTo>
                  <a:lnTo>
                    <a:pt x="100" y="16"/>
                  </a:lnTo>
                  <a:lnTo>
                    <a:pt x="98" y="14"/>
                  </a:lnTo>
                  <a:lnTo>
                    <a:pt x="91" y="10"/>
                  </a:lnTo>
                  <a:lnTo>
                    <a:pt x="83" y="6"/>
                  </a:lnTo>
                  <a:lnTo>
                    <a:pt x="74" y="4"/>
                  </a:lnTo>
                  <a:lnTo>
                    <a:pt x="65" y="0"/>
                  </a:lnTo>
                  <a:lnTo>
                    <a:pt x="60" y="2"/>
                  </a:lnTo>
                  <a:lnTo>
                    <a:pt x="53" y="4"/>
                  </a:lnTo>
                  <a:lnTo>
                    <a:pt x="35" y="12"/>
                  </a:lnTo>
                  <a:lnTo>
                    <a:pt x="1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4" name="Freeform 826"/>
            <p:cNvSpPr>
              <a:spLocks/>
            </p:cNvSpPr>
            <p:nvPr/>
          </p:nvSpPr>
          <p:spPr bwMode="auto">
            <a:xfrm>
              <a:off x="3367" y="998"/>
              <a:ext cx="106" cy="44"/>
            </a:xfrm>
            <a:custGeom>
              <a:avLst/>
              <a:gdLst>
                <a:gd name="T0" fmla="*/ 72 w 106"/>
                <a:gd name="T1" fmla="*/ 14 h 44"/>
                <a:gd name="T2" fmla="*/ 71 w 106"/>
                <a:gd name="T3" fmla="*/ 20 h 44"/>
                <a:gd name="T4" fmla="*/ 70 w 106"/>
                <a:gd name="T5" fmla="*/ 26 h 44"/>
                <a:gd name="T6" fmla="*/ 66 w 106"/>
                <a:gd name="T7" fmla="*/ 30 h 44"/>
                <a:gd name="T8" fmla="*/ 64 w 106"/>
                <a:gd name="T9" fmla="*/ 32 h 44"/>
                <a:gd name="T10" fmla="*/ 62 w 106"/>
                <a:gd name="T11" fmla="*/ 32 h 44"/>
                <a:gd name="T12" fmla="*/ 55 w 106"/>
                <a:gd name="T13" fmla="*/ 31 h 44"/>
                <a:gd name="T14" fmla="*/ 46 w 106"/>
                <a:gd name="T15" fmla="*/ 29 h 44"/>
                <a:gd name="T16" fmla="*/ 41 w 106"/>
                <a:gd name="T17" fmla="*/ 29 h 44"/>
                <a:gd name="T18" fmla="*/ 37 w 106"/>
                <a:gd name="T19" fmla="*/ 29 h 44"/>
                <a:gd name="T20" fmla="*/ 26 w 106"/>
                <a:gd name="T21" fmla="*/ 31 h 44"/>
                <a:gd name="T22" fmla="*/ 14 w 106"/>
                <a:gd name="T23" fmla="*/ 31 h 44"/>
                <a:gd name="T24" fmla="*/ 0 w 106"/>
                <a:gd name="T25" fmla="*/ 31 h 44"/>
                <a:gd name="T26" fmla="*/ 12 w 106"/>
                <a:gd name="T27" fmla="*/ 34 h 44"/>
                <a:gd name="T28" fmla="*/ 27 w 106"/>
                <a:gd name="T29" fmla="*/ 35 h 44"/>
                <a:gd name="T30" fmla="*/ 45 w 106"/>
                <a:gd name="T31" fmla="*/ 37 h 44"/>
                <a:gd name="T32" fmla="*/ 49 w 106"/>
                <a:gd name="T33" fmla="*/ 40 h 44"/>
                <a:gd name="T34" fmla="*/ 53 w 106"/>
                <a:gd name="T35" fmla="*/ 43 h 44"/>
                <a:gd name="T36" fmla="*/ 56 w 106"/>
                <a:gd name="T37" fmla="*/ 44 h 44"/>
                <a:gd name="T38" fmla="*/ 58 w 106"/>
                <a:gd name="T39" fmla="*/ 43 h 44"/>
                <a:gd name="T40" fmla="*/ 63 w 106"/>
                <a:gd name="T41" fmla="*/ 42 h 44"/>
                <a:gd name="T42" fmla="*/ 65 w 106"/>
                <a:gd name="T43" fmla="*/ 39 h 44"/>
                <a:gd name="T44" fmla="*/ 72 w 106"/>
                <a:gd name="T45" fmla="*/ 37 h 44"/>
                <a:gd name="T46" fmla="*/ 77 w 106"/>
                <a:gd name="T47" fmla="*/ 35 h 44"/>
                <a:gd name="T48" fmla="*/ 81 w 106"/>
                <a:gd name="T49" fmla="*/ 31 h 44"/>
                <a:gd name="T50" fmla="*/ 83 w 106"/>
                <a:gd name="T51" fmla="*/ 28 h 44"/>
                <a:gd name="T52" fmla="*/ 87 w 106"/>
                <a:gd name="T53" fmla="*/ 23 h 44"/>
                <a:gd name="T54" fmla="*/ 88 w 106"/>
                <a:gd name="T55" fmla="*/ 22 h 44"/>
                <a:gd name="T56" fmla="*/ 94 w 106"/>
                <a:gd name="T57" fmla="*/ 19 h 44"/>
                <a:gd name="T58" fmla="*/ 98 w 106"/>
                <a:gd name="T59" fmla="*/ 15 h 44"/>
                <a:gd name="T60" fmla="*/ 102 w 106"/>
                <a:gd name="T61" fmla="*/ 12 h 44"/>
                <a:gd name="T62" fmla="*/ 104 w 106"/>
                <a:gd name="T63" fmla="*/ 8 h 44"/>
                <a:gd name="T64" fmla="*/ 106 w 106"/>
                <a:gd name="T65" fmla="*/ 3 h 44"/>
                <a:gd name="T66" fmla="*/ 106 w 106"/>
                <a:gd name="T67" fmla="*/ 0 h 44"/>
                <a:gd name="T68" fmla="*/ 102 w 106"/>
                <a:gd name="T69" fmla="*/ 7 h 44"/>
                <a:gd name="T70" fmla="*/ 97 w 106"/>
                <a:gd name="T71" fmla="*/ 11 h 44"/>
                <a:gd name="T72" fmla="*/ 91 w 106"/>
                <a:gd name="T73" fmla="*/ 14 h 44"/>
                <a:gd name="T74" fmla="*/ 86 w 106"/>
                <a:gd name="T75" fmla="*/ 15 h 44"/>
                <a:gd name="T76" fmla="*/ 80 w 106"/>
                <a:gd name="T77" fmla="*/ 15 h 44"/>
                <a:gd name="T78" fmla="*/ 75 w 106"/>
                <a:gd name="T79" fmla="*/ 14 h 44"/>
                <a:gd name="T80" fmla="*/ 72 w 106"/>
                <a:gd name="T81" fmla="*/ 14 h 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6" h="44">
                  <a:moveTo>
                    <a:pt x="72" y="14"/>
                  </a:moveTo>
                  <a:lnTo>
                    <a:pt x="71" y="20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4" y="32"/>
                  </a:lnTo>
                  <a:lnTo>
                    <a:pt x="62" y="32"/>
                  </a:lnTo>
                  <a:lnTo>
                    <a:pt x="55" y="31"/>
                  </a:lnTo>
                  <a:lnTo>
                    <a:pt x="46" y="29"/>
                  </a:lnTo>
                  <a:lnTo>
                    <a:pt x="41" y="29"/>
                  </a:lnTo>
                  <a:lnTo>
                    <a:pt x="37" y="29"/>
                  </a:lnTo>
                  <a:lnTo>
                    <a:pt x="26" y="31"/>
                  </a:lnTo>
                  <a:lnTo>
                    <a:pt x="14" y="31"/>
                  </a:lnTo>
                  <a:lnTo>
                    <a:pt x="0" y="31"/>
                  </a:lnTo>
                  <a:lnTo>
                    <a:pt x="12" y="34"/>
                  </a:lnTo>
                  <a:lnTo>
                    <a:pt x="27" y="35"/>
                  </a:lnTo>
                  <a:lnTo>
                    <a:pt x="45" y="37"/>
                  </a:lnTo>
                  <a:lnTo>
                    <a:pt x="49" y="40"/>
                  </a:lnTo>
                  <a:lnTo>
                    <a:pt x="53" y="43"/>
                  </a:lnTo>
                  <a:lnTo>
                    <a:pt x="56" y="44"/>
                  </a:lnTo>
                  <a:lnTo>
                    <a:pt x="58" y="43"/>
                  </a:lnTo>
                  <a:lnTo>
                    <a:pt x="63" y="42"/>
                  </a:lnTo>
                  <a:lnTo>
                    <a:pt x="65" y="39"/>
                  </a:lnTo>
                  <a:lnTo>
                    <a:pt x="72" y="37"/>
                  </a:lnTo>
                  <a:lnTo>
                    <a:pt x="77" y="35"/>
                  </a:lnTo>
                  <a:lnTo>
                    <a:pt x="81" y="31"/>
                  </a:lnTo>
                  <a:lnTo>
                    <a:pt x="83" y="28"/>
                  </a:lnTo>
                  <a:lnTo>
                    <a:pt x="87" y="23"/>
                  </a:lnTo>
                  <a:lnTo>
                    <a:pt x="88" y="22"/>
                  </a:lnTo>
                  <a:lnTo>
                    <a:pt x="94" y="19"/>
                  </a:lnTo>
                  <a:lnTo>
                    <a:pt x="98" y="15"/>
                  </a:lnTo>
                  <a:lnTo>
                    <a:pt x="102" y="12"/>
                  </a:lnTo>
                  <a:lnTo>
                    <a:pt x="104" y="8"/>
                  </a:lnTo>
                  <a:lnTo>
                    <a:pt x="106" y="3"/>
                  </a:lnTo>
                  <a:lnTo>
                    <a:pt x="106" y="0"/>
                  </a:lnTo>
                  <a:lnTo>
                    <a:pt x="102" y="7"/>
                  </a:lnTo>
                  <a:lnTo>
                    <a:pt x="97" y="11"/>
                  </a:lnTo>
                  <a:lnTo>
                    <a:pt x="91" y="14"/>
                  </a:lnTo>
                  <a:lnTo>
                    <a:pt x="86" y="15"/>
                  </a:lnTo>
                  <a:lnTo>
                    <a:pt x="80" y="15"/>
                  </a:lnTo>
                  <a:lnTo>
                    <a:pt x="75" y="14"/>
                  </a:lnTo>
                  <a:lnTo>
                    <a:pt x="72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5" name="Freeform 827"/>
            <p:cNvSpPr>
              <a:spLocks/>
            </p:cNvSpPr>
            <p:nvPr/>
          </p:nvSpPr>
          <p:spPr bwMode="auto">
            <a:xfrm>
              <a:off x="3278" y="855"/>
              <a:ext cx="112" cy="190"/>
            </a:xfrm>
            <a:custGeom>
              <a:avLst/>
              <a:gdLst>
                <a:gd name="T0" fmla="*/ 112 w 112"/>
                <a:gd name="T1" fmla="*/ 188 h 190"/>
                <a:gd name="T2" fmla="*/ 101 w 112"/>
                <a:gd name="T3" fmla="*/ 187 h 190"/>
                <a:gd name="T4" fmla="*/ 91 w 112"/>
                <a:gd name="T5" fmla="*/ 186 h 190"/>
                <a:gd name="T6" fmla="*/ 81 w 112"/>
                <a:gd name="T7" fmla="*/ 183 h 190"/>
                <a:gd name="T8" fmla="*/ 72 w 112"/>
                <a:gd name="T9" fmla="*/ 181 h 190"/>
                <a:gd name="T10" fmla="*/ 64 w 112"/>
                <a:gd name="T11" fmla="*/ 178 h 190"/>
                <a:gd name="T12" fmla="*/ 56 w 112"/>
                <a:gd name="T13" fmla="*/ 173 h 190"/>
                <a:gd name="T14" fmla="*/ 42 w 112"/>
                <a:gd name="T15" fmla="*/ 165 h 190"/>
                <a:gd name="T16" fmla="*/ 32 w 112"/>
                <a:gd name="T17" fmla="*/ 156 h 190"/>
                <a:gd name="T18" fmla="*/ 22 w 112"/>
                <a:gd name="T19" fmla="*/ 147 h 190"/>
                <a:gd name="T20" fmla="*/ 17 w 112"/>
                <a:gd name="T21" fmla="*/ 139 h 190"/>
                <a:gd name="T22" fmla="*/ 14 w 112"/>
                <a:gd name="T23" fmla="*/ 134 h 190"/>
                <a:gd name="T24" fmla="*/ 27 w 112"/>
                <a:gd name="T25" fmla="*/ 52 h 190"/>
                <a:gd name="T26" fmla="*/ 29 w 112"/>
                <a:gd name="T27" fmla="*/ 41 h 190"/>
                <a:gd name="T28" fmla="*/ 33 w 112"/>
                <a:gd name="T29" fmla="*/ 22 h 190"/>
                <a:gd name="T30" fmla="*/ 34 w 112"/>
                <a:gd name="T31" fmla="*/ 12 h 190"/>
                <a:gd name="T32" fmla="*/ 34 w 112"/>
                <a:gd name="T33" fmla="*/ 4 h 190"/>
                <a:gd name="T34" fmla="*/ 33 w 112"/>
                <a:gd name="T35" fmla="*/ 1 h 190"/>
                <a:gd name="T36" fmla="*/ 32 w 112"/>
                <a:gd name="T37" fmla="*/ 0 h 190"/>
                <a:gd name="T38" fmla="*/ 30 w 112"/>
                <a:gd name="T39" fmla="*/ 0 h 190"/>
                <a:gd name="T40" fmla="*/ 28 w 112"/>
                <a:gd name="T41" fmla="*/ 2 h 190"/>
                <a:gd name="T42" fmla="*/ 19 w 112"/>
                <a:gd name="T43" fmla="*/ 65 h 190"/>
                <a:gd name="T44" fmla="*/ 9 w 112"/>
                <a:gd name="T45" fmla="*/ 94 h 190"/>
                <a:gd name="T46" fmla="*/ 2 w 112"/>
                <a:gd name="T47" fmla="*/ 116 h 190"/>
                <a:gd name="T48" fmla="*/ 0 w 112"/>
                <a:gd name="T49" fmla="*/ 126 h 190"/>
                <a:gd name="T50" fmla="*/ 0 w 112"/>
                <a:gd name="T51" fmla="*/ 132 h 190"/>
                <a:gd name="T52" fmla="*/ 0 w 112"/>
                <a:gd name="T53" fmla="*/ 136 h 190"/>
                <a:gd name="T54" fmla="*/ 1 w 112"/>
                <a:gd name="T55" fmla="*/ 140 h 190"/>
                <a:gd name="T56" fmla="*/ 4 w 112"/>
                <a:gd name="T57" fmla="*/ 147 h 190"/>
                <a:gd name="T58" fmla="*/ 8 w 112"/>
                <a:gd name="T59" fmla="*/ 151 h 190"/>
                <a:gd name="T60" fmla="*/ 10 w 112"/>
                <a:gd name="T61" fmla="*/ 154 h 190"/>
                <a:gd name="T62" fmla="*/ 19 w 112"/>
                <a:gd name="T63" fmla="*/ 162 h 190"/>
                <a:gd name="T64" fmla="*/ 28 w 112"/>
                <a:gd name="T65" fmla="*/ 169 h 190"/>
                <a:gd name="T66" fmla="*/ 37 w 112"/>
                <a:gd name="T67" fmla="*/ 174 h 190"/>
                <a:gd name="T68" fmla="*/ 46 w 112"/>
                <a:gd name="T69" fmla="*/ 179 h 190"/>
                <a:gd name="T70" fmla="*/ 56 w 112"/>
                <a:gd name="T71" fmla="*/ 183 h 190"/>
                <a:gd name="T72" fmla="*/ 65 w 112"/>
                <a:gd name="T73" fmla="*/ 186 h 190"/>
                <a:gd name="T74" fmla="*/ 80 w 112"/>
                <a:gd name="T75" fmla="*/ 189 h 190"/>
                <a:gd name="T76" fmla="*/ 92 w 112"/>
                <a:gd name="T77" fmla="*/ 190 h 190"/>
                <a:gd name="T78" fmla="*/ 103 w 112"/>
                <a:gd name="T79" fmla="*/ 189 h 190"/>
                <a:gd name="T80" fmla="*/ 112 w 112"/>
                <a:gd name="T81" fmla="*/ 188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0">
                  <a:moveTo>
                    <a:pt x="112" y="188"/>
                  </a:moveTo>
                  <a:lnTo>
                    <a:pt x="101" y="187"/>
                  </a:lnTo>
                  <a:lnTo>
                    <a:pt x="91" y="186"/>
                  </a:lnTo>
                  <a:lnTo>
                    <a:pt x="81" y="183"/>
                  </a:lnTo>
                  <a:lnTo>
                    <a:pt x="72" y="181"/>
                  </a:lnTo>
                  <a:lnTo>
                    <a:pt x="64" y="178"/>
                  </a:lnTo>
                  <a:lnTo>
                    <a:pt x="56" y="173"/>
                  </a:lnTo>
                  <a:lnTo>
                    <a:pt x="42" y="165"/>
                  </a:lnTo>
                  <a:lnTo>
                    <a:pt x="32" y="156"/>
                  </a:lnTo>
                  <a:lnTo>
                    <a:pt x="22" y="147"/>
                  </a:lnTo>
                  <a:lnTo>
                    <a:pt x="17" y="139"/>
                  </a:lnTo>
                  <a:lnTo>
                    <a:pt x="14" y="134"/>
                  </a:lnTo>
                  <a:lnTo>
                    <a:pt x="27" y="52"/>
                  </a:lnTo>
                  <a:lnTo>
                    <a:pt x="29" y="41"/>
                  </a:lnTo>
                  <a:lnTo>
                    <a:pt x="33" y="22"/>
                  </a:lnTo>
                  <a:lnTo>
                    <a:pt x="34" y="12"/>
                  </a:lnTo>
                  <a:lnTo>
                    <a:pt x="34" y="4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2"/>
                  </a:lnTo>
                  <a:lnTo>
                    <a:pt x="19" y="65"/>
                  </a:lnTo>
                  <a:lnTo>
                    <a:pt x="9" y="94"/>
                  </a:lnTo>
                  <a:lnTo>
                    <a:pt x="2" y="116"/>
                  </a:lnTo>
                  <a:lnTo>
                    <a:pt x="0" y="126"/>
                  </a:lnTo>
                  <a:lnTo>
                    <a:pt x="0" y="132"/>
                  </a:lnTo>
                  <a:lnTo>
                    <a:pt x="0" y="136"/>
                  </a:lnTo>
                  <a:lnTo>
                    <a:pt x="1" y="140"/>
                  </a:lnTo>
                  <a:lnTo>
                    <a:pt x="4" y="147"/>
                  </a:lnTo>
                  <a:lnTo>
                    <a:pt x="8" y="151"/>
                  </a:lnTo>
                  <a:lnTo>
                    <a:pt x="10" y="154"/>
                  </a:lnTo>
                  <a:lnTo>
                    <a:pt x="19" y="162"/>
                  </a:lnTo>
                  <a:lnTo>
                    <a:pt x="28" y="169"/>
                  </a:lnTo>
                  <a:lnTo>
                    <a:pt x="37" y="174"/>
                  </a:lnTo>
                  <a:lnTo>
                    <a:pt x="46" y="179"/>
                  </a:lnTo>
                  <a:lnTo>
                    <a:pt x="56" y="183"/>
                  </a:lnTo>
                  <a:lnTo>
                    <a:pt x="65" y="186"/>
                  </a:lnTo>
                  <a:lnTo>
                    <a:pt x="80" y="189"/>
                  </a:lnTo>
                  <a:lnTo>
                    <a:pt x="92" y="190"/>
                  </a:lnTo>
                  <a:lnTo>
                    <a:pt x="103" y="189"/>
                  </a:lnTo>
                  <a:lnTo>
                    <a:pt x="11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6" name="Freeform 828"/>
            <p:cNvSpPr>
              <a:spLocks/>
            </p:cNvSpPr>
            <p:nvPr/>
          </p:nvSpPr>
          <p:spPr bwMode="auto">
            <a:xfrm>
              <a:off x="3245" y="770"/>
              <a:ext cx="183" cy="180"/>
            </a:xfrm>
            <a:custGeom>
              <a:avLst/>
              <a:gdLst>
                <a:gd name="T0" fmla="*/ 139 w 183"/>
                <a:gd name="T1" fmla="*/ 19 h 180"/>
                <a:gd name="T2" fmla="*/ 146 w 183"/>
                <a:gd name="T3" fmla="*/ 19 h 180"/>
                <a:gd name="T4" fmla="*/ 160 w 183"/>
                <a:gd name="T5" fmla="*/ 19 h 180"/>
                <a:gd name="T6" fmla="*/ 168 w 183"/>
                <a:gd name="T7" fmla="*/ 17 h 180"/>
                <a:gd name="T8" fmla="*/ 175 w 183"/>
                <a:gd name="T9" fmla="*/ 16 h 180"/>
                <a:gd name="T10" fmla="*/ 179 w 183"/>
                <a:gd name="T11" fmla="*/ 14 h 180"/>
                <a:gd name="T12" fmla="*/ 180 w 183"/>
                <a:gd name="T13" fmla="*/ 12 h 180"/>
                <a:gd name="T14" fmla="*/ 180 w 183"/>
                <a:gd name="T15" fmla="*/ 11 h 180"/>
                <a:gd name="T16" fmla="*/ 181 w 183"/>
                <a:gd name="T17" fmla="*/ 9 h 180"/>
                <a:gd name="T18" fmla="*/ 183 w 183"/>
                <a:gd name="T19" fmla="*/ 8 h 180"/>
                <a:gd name="T20" fmla="*/ 181 w 183"/>
                <a:gd name="T21" fmla="*/ 7 h 180"/>
                <a:gd name="T22" fmla="*/ 180 w 183"/>
                <a:gd name="T23" fmla="*/ 7 h 180"/>
                <a:gd name="T24" fmla="*/ 176 w 183"/>
                <a:gd name="T25" fmla="*/ 6 h 180"/>
                <a:gd name="T26" fmla="*/ 175 w 183"/>
                <a:gd name="T27" fmla="*/ 4 h 180"/>
                <a:gd name="T28" fmla="*/ 173 w 183"/>
                <a:gd name="T29" fmla="*/ 1 h 180"/>
                <a:gd name="T30" fmla="*/ 171 w 183"/>
                <a:gd name="T31" fmla="*/ 0 h 180"/>
                <a:gd name="T32" fmla="*/ 168 w 183"/>
                <a:gd name="T33" fmla="*/ 0 h 180"/>
                <a:gd name="T34" fmla="*/ 164 w 183"/>
                <a:gd name="T35" fmla="*/ 0 h 180"/>
                <a:gd name="T36" fmla="*/ 160 w 183"/>
                <a:gd name="T37" fmla="*/ 4 h 180"/>
                <a:gd name="T38" fmla="*/ 155 w 183"/>
                <a:gd name="T39" fmla="*/ 9 h 180"/>
                <a:gd name="T40" fmla="*/ 152 w 183"/>
                <a:gd name="T41" fmla="*/ 9 h 180"/>
                <a:gd name="T42" fmla="*/ 142 w 183"/>
                <a:gd name="T43" fmla="*/ 11 h 180"/>
                <a:gd name="T44" fmla="*/ 134 w 183"/>
                <a:gd name="T45" fmla="*/ 13 h 180"/>
                <a:gd name="T46" fmla="*/ 125 w 183"/>
                <a:gd name="T47" fmla="*/ 16 h 180"/>
                <a:gd name="T48" fmla="*/ 114 w 183"/>
                <a:gd name="T49" fmla="*/ 22 h 180"/>
                <a:gd name="T50" fmla="*/ 101 w 183"/>
                <a:gd name="T51" fmla="*/ 29 h 180"/>
                <a:gd name="T52" fmla="*/ 96 w 183"/>
                <a:gd name="T53" fmla="*/ 34 h 180"/>
                <a:gd name="T54" fmla="*/ 91 w 183"/>
                <a:gd name="T55" fmla="*/ 38 h 180"/>
                <a:gd name="T56" fmla="*/ 87 w 183"/>
                <a:gd name="T57" fmla="*/ 43 h 180"/>
                <a:gd name="T58" fmla="*/ 85 w 183"/>
                <a:gd name="T59" fmla="*/ 47 h 180"/>
                <a:gd name="T60" fmla="*/ 81 w 183"/>
                <a:gd name="T61" fmla="*/ 56 h 180"/>
                <a:gd name="T62" fmla="*/ 78 w 183"/>
                <a:gd name="T63" fmla="*/ 60 h 180"/>
                <a:gd name="T64" fmla="*/ 75 w 183"/>
                <a:gd name="T65" fmla="*/ 62 h 180"/>
                <a:gd name="T66" fmla="*/ 67 w 183"/>
                <a:gd name="T67" fmla="*/ 66 h 180"/>
                <a:gd name="T68" fmla="*/ 61 w 183"/>
                <a:gd name="T69" fmla="*/ 69 h 180"/>
                <a:gd name="T70" fmla="*/ 51 w 183"/>
                <a:gd name="T71" fmla="*/ 77 h 180"/>
                <a:gd name="T72" fmla="*/ 44 w 183"/>
                <a:gd name="T73" fmla="*/ 84 h 180"/>
                <a:gd name="T74" fmla="*/ 37 w 183"/>
                <a:gd name="T75" fmla="*/ 93 h 180"/>
                <a:gd name="T76" fmla="*/ 29 w 183"/>
                <a:gd name="T77" fmla="*/ 107 h 180"/>
                <a:gd name="T78" fmla="*/ 24 w 183"/>
                <a:gd name="T79" fmla="*/ 111 h 180"/>
                <a:gd name="T80" fmla="*/ 15 w 183"/>
                <a:gd name="T81" fmla="*/ 122 h 180"/>
                <a:gd name="T82" fmla="*/ 11 w 183"/>
                <a:gd name="T83" fmla="*/ 130 h 180"/>
                <a:gd name="T84" fmla="*/ 6 w 183"/>
                <a:gd name="T85" fmla="*/ 139 h 180"/>
                <a:gd name="T86" fmla="*/ 3 w 183"/>
                <a:gd name="T87" fmla="*/ 149 h 180"/>
                <a:gd name="T88" fmla="*/ 0 w 183"/>
                <a:gd name="T89" fmla="*/ 161 h 180"/>
                <a:gd name="T90" fmla="*/ 4 w 183"/>
                <a:gd name="T91" fmla="*/ 165 h 180"/>
                <a:gd name="T92" fmla="*/ 10 w 183"/>
                <a:gd name="T93" fmla="*/ 173 h 180"/>
                <a:gd name="T94" fmla="*/ 13 w 183"/>
                <a:gd name="T95" fmla="*/ 178 h 180"/>
                <a:gd name="T96" fmla="*/ 16 w 183"/>
                <a:gd name="T97" fmla="*/ 180 h 180"/>
                <a:gd name="T98" fmla="*/ 19 w 183"/>
                <a:gd name="T99" fmla="*/ 180 h 180"/>
                <a:gd name="T100" fmla="*/ 20 w 183"/>
                <a:gd name="T101" fmla="*/ 180 h 180"/>
                <a:gd name="T102" fmla="*/ 21 w 183"/>
                <a:gd name="T103" fmla="*/ 179 h 180"/>
                <a:gd name="T104" fmla="*/ 20 w 183"/>
                <a:gd name="T105" fmla="*/ 166 h 180"/>
                <a:gd name="T106" fmla="*/ 20 w 183"/>
                <a:gd name="T107" fmla="*/ 157 h 180"/>
                <a:gd name="T108" fmla="*/ 18 w 183"/>
                <a:gd name="T109" fmla="*/ 149 h 180"/>
                <a:gd name="T110" fmla="*/ 27 w 183"/>
                <a:gd name="T111" fmla="*/ 138 h 180"/>
                <a:gd name="T112" fmla="*/ 35 w 183"/>
                <a:gd name="T113" fmla="*/ 125 h 180"/>
                <a:gd name="T114" fmla="*/ 44 w 183"/>
                <a:gd name="T115" fmla="*/ 109 h 180"/>
                <a:gd name="T116" fmla="*/ 57 w 183"/>
                <a:gd name="T117" fmla="*/ 84 h 180"/>
                <a:gd name="T118" fmla="*/ 139 w 183"/>
                <a:gd name="T119" fmla="*/ 19 h 18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80">
                  <a:moveTo>
                    <a:pt x="139" y="19"/>
                  </a:moveTo>
                  <a:lnTo>
                    <a:pt x="146" y="19"/>
                  </a:lnTo>
                  <a:lnTo>
                    <a:pt x="160" y="19"/>
                  </a:lnTo>
                  <a:lnTo>
                    <a:pt x="168" y="17"/>
                  </a:lnTo>
                  <a:lnTo>
                    <a:pt x="175" y="16"/>
                  </a:lnTo>
                  <a:lnTo>
                    <a:pt x="179" y="14"/>
                  </a:lnTo>
                  <a:lnTo>
                    <a:pt x="180" y="12"/>
                  </a:lnTo>
                  <a:lnTo>
                    <a:pt x="180" y="11"/>
                  </a:lnTo>
                  <a:lnTo>
                    <a:pt x="181" y="9"/>
                  </a:lnTo>
                  <a:lnTo>
                    <a:pt x="183" y="8"/>
                  </a:lnTo>
                  <a:lnTo>
                    <a:pt x="181" y="7"/>
                  </a:lnTo>
                  <a:lnTo>
                    <a:pt x="180" y="7"/>
                  </a:lnTo>
                  <a:lnTo>
                    <a:pt x="176" y="6"/>
                  </a:lnTo>
                  <a:lnTo>
                    <a:pt x="175" y="4"/>
                  </a:lnTo>
                  <a:lnTo>
                    <a:pt x="173" y="1"/>
                  </a:lnTo>
                  <a:lnTo>
                    <a:pt x="171" y="0"/>
                  </a:lnTo>
                  <a:lnTo>
                    <a:pt x="168" y="0"/>
                  </a:lnTo>
                  <a:lnTo>
                    <a:pt x="164" y="0"/>
                  </a:lnTo>
                  <a:lnTo>
                    <a:pt x="160" y="4"/>
                  </a:lnTo>
                  <a:lnTo>
                    <a:pt x="155" y="9"/>
                  </a:lnTo>
                  <a:lnTo>
                    <a:pt x="152" y="9"/>
                  </a:lnTo>
                  <a:lnTo>
                    <a:pt x="142" y="11"/>
                  </a:lnTo>
                  <a:lnTo>
                    <a:pt x="134" y="13"/>
                  </a:lnTo>
                  <a:lnTo>
                    <a:pt x="125" y="16"/>
                  </a:lnTo>
                  <a:lnTo>
                    <a:pt x="114" y="22"/>
                  </a:lnTo>
                  <a:lnTo>
                    <a:pt x="101" y="29"/>
                  </a:lnTo>
                  <a:lnTo>
                    <a:pt x="96" y="34"/>
                  </a:lnTo>
                  <a:lnTo>
                    <a:pt x="91" y="38"/>
                  </a:lnTo>
                  <a:lnTo>
                    <a:pt x="87" y="43"/>
                  </a:lnTo>
                  <a:lnTo>
                    <a:pt x="85" y="47"/>
                  </a:lnTo>
                  <a:lnTo>
                    <a:pt x="81" y="56"/>
                  </a:lnTo>
                  <a:lnTo>
                    <a:pt x="78" y="60"/>
                  </a:lnTo>
                  <a:lnTo>
                    <a:pt x="75" y="62"/>
                  </a:lnTo>
                  <a:lnTo>
                    <a:pt x="67" y="66"/>
                  </a:lnTo>
                  <a:lnTo>
                    <a:pt x="61" y="69"/>
                  </a:lnTo>
                  <a:lnTo>
                    <a:pt x="51" y="77"/>
                  </a:lnTo>
                  <a:lnTo>
                    <a:pt x="44" y="84"/>
                  </a:lnTo>
                  <a:lnTo>
                    <a:pt x="37" y="93"/>
                  </a:lnTo>
                  <a:lnTo>
                    <a:pt x="29" y="107"/>
                  </a:lnTo>
                  <a:lnTo>
                    <a:pt x="24" y="111"/>
                  </a:lnTo>
                  <a:lnTo>
                    <a:pt x="15" y="122"/>
                  </a:lnTo>
                  <a:lnTo>
                    <a:pt x="11" y="130"/>
                  </a:lnTo>
                  <a:lnTo>
                    <a:pt x="6" y="139"/>
                  </a:lnTo>
                  <a:lnTo>
                    <a:pt x="3" y="149"/>
                  </a:lnTo>
                  <a:lnTo>
                    <a:pt x="0" y="161"/>
                  </a:lnTo>
                  <a:lnTo>
                    <a:pt x="4" y="165"/>
                  </a:lnTo>
                  <a:lnTo>
                    <a:pt x="10" y="173"/>
                  </a:lnTo>
                  <a:lnTo>
                    <a:pt x="13" y="178"/>
                  </a:lnTo>
                  <a:lnTo>
                    <a:pt x="16" y="180"/>
                  </a:lnTo>
                  <a:lnTo>
                    <a:pt x="19" y="180"/>
                  </a:lnTo>
                  <a:lnTo>
                    <a:pt x="20" y="180"/>
                  </a:lnTo>
                  <a:lnTo>
                    <a:pt x="21" y="179"/>
                  </a:lnTo>
                  <a:lnTo>
                    <a:pt x="20" y="166"/>
                  </a:lnTo>
                  <a:lnTo>
                    <a:pt x="20" y="157"/>
                  </a:lnTo>
                  <a:lnTo>
                    <a:pt x="18" y="149"/>
                  </a:lnTo>
                  <a:lnTo>
                    <a:pt x="27" y="138"/>
                  </a:lnTo>
                  <a:lnTo>
                    <a:pt x="35" y="125"/>
                  </a:lnTo>
                  <a:lnTo>
                    <a:pt x="44" y="109"/>
                  </a:lnTo>
                  <a:lnTo>
                    <a:pt x="57" y="84"/>
                  </a:lnTo>
                  <a:lnTo>
                    <a:pt x="1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15" name="Freeform 829"/>
          <p:cNvSpPr>
            <a:spLocks/>
          </p:cNvSpPr>
          <p:nvPr/>
        </p:nvSpPr>
        <p:spPr bwMode="auto">
          <a:xfrm>
            <a:off x="6735763" y="1128713"/>
            <a:ext cx="457200" cy="466725"/>
          </a:xfrm>
          <a:custGeom>
            <a:avLst/>
            <a:gdLst>
              <a:gd name="T0" fmla="*/ 26988 w 288"/>
              <a:gd name="T1" fmla="*/ 303213 h 294"/>
              <a:gd name="T2" fmla="*/ 6350 w 288"/>
              <a:gd name="T3" fmla="*/ 265113 h 294"/>
              <a:gd name="T4" fmla="*/ 0 w 288"/>
              <a:gd name="T5" fmla="*/ 247650 h 294"/>
              <a:gd name="T6" fmla="*/ 1588 w 288"/>
              <a:gd name="T7" fmla="*/ 239713 h 294"/>
              <a:gd name="T8" fmla="*/ 11113 w 288"/>
              <a:gd name="T9" fmla="*/ 222250 h 294"/>
              <a:gd name="T10" fmla="*/ 14288 w 288"/>
              <a:gd name="T11" fmla="*/ 201613 h 294"/>
              <a:gd name="T12" fmla="*/ 14288 w 288"/>
              <a:gd name="T13" fmla="*/ 190500 h 294"/>
              <a:gd name="T14" fmla="*/ 22225 w 288"/>
              <a:gd name="T15" fmla="*/ 169863 h 294"/>
              <a:gd name="T16" fmla="*/ 34925 w 288"/>
              <a:gd name="T17" fmla="*/ 157163 h 294"/>
              <a:gd name="T18" fmla="*/ 47625 w 288"/>
              <a:gd name="T19" fmla="*/ 141288 h 294"/>
              <a:gd name="T20" fmla="*/ 60325 w 288"/>
              <a:gd name="T21" fmla="*/ 93663 h 294"/>
              <a:gd name="T22" fmla="*/ 76200 w 288"/>
              <a:gd name="T23" fmla="*/ 66675 h 294"/>
              <a:gd name="T24" fmla="*/ 85725 w 288"/>
              <a:gd name="T25" fmla="*/ 57150 h 294"/>
              <a:gd name="T26" fmla="*/ 87313 w 288"/>
              <a:gd name="T27" fmla="*/ 38100 h 294"/>
              <a:gd name="T28" fmla="*/ 95250 w 288"/>
              <a:gd name="T29" fmla="*/ 19050 h 294"/>
              <a:gd name="T30" fmla="*/ 111125 w 288"/>
              <a:gd name="T31" fmla="*/ 4763 h 294"/>
              <a:gd name="T32" fmla="*/ 127000 w 288"/>
              <a:gd name="T33" fmla="*/ 1588 h 294"/>
              <a:gd name="T34" fmla="*/ 155575 w 288"/>
              <a:gd name="T35" fmla="*/ 0 h 294"/>
              <a:gd name="T36" fmla="*/ 193675 w 288"/>
              <a:gd name="T37" fmla="*/ 6350 h 294"/>
              <a:gd name="T38" fmla="*/ 252413 w 288"/>
              <a:gd name="T39" fmla="*/ 15875 h 294"/>
              <a:gd name="T40" fmla="*/ 271463 w 288"/>
              <a:gd name="T41" fmla="*/ 15875 h 294"/>
              <a:gd name="T42" fmla="*/ 303213 w 288"/>
              <a:gd name="T43" fmla="*/ 20638 h 294"/>
              <a:gd name="T44" fmla="*/ 330200 w 288"/>
              <a:gd name="T45" fmla="*/ 33338 h 294"/>
              <a:gd name="T46" fmla="*/ 357188 w 288"/>
              <a:gd name="T47" fmla="*/ 52388 h 294"/>
              <a:gd name="T48" fmla="*/ 384175 w 288"/>
              <a:gd name="T49" fmla="*/ 80963 h 294"/>
              <a:gd name="T50" fmla="*/ 407988 w 288"/>
              <a:gd name="T51" fmla="*/ 123825 h 294"/>
              <a:gd name="T52" fmla="*/ 423863 w 288"/>
              <a:gd name="T53" fmla="*/ 155575 h 294"/>
              <a:gd name="T54" fmla="*/ 439738 w 288"/>
              <a:gd name="T55" fmla="*/ 174625 h 294"/>
              <a:gd name="T56" fmla="*/ 452438 w 288"/>
              <a:gd name="T57" fmla="*/ 207963 h 294"/>
              <a:gd name="T58" fmla="*/ 457200 w 288"/>
              <a:gd name="T59" fmla="*/ 250825 h 294"/>
              <a:gd name="T60" fmla="*/ 450850 w 288"/>
              <a:gd name="T61" fmla="*/ 280988 h 294"/>
              <a:gd name="T62" fmla="*/ 436563 w 288"/>
              <a:gd name="T63" fmla="*/ 312738 h 294"/>
              <a:gd name="T64" fmla="*/ 412750 w 288"/>
              <a:gd name="T65" fmla="*/ 341313 h 294"/>
              <a:gd name="T66" fmla="*/ 387350 w 288"/>
              <a:gd name="T67" fmla="*/ 360363 h 294"/>
              <a:gd name="T68" fmla="*/ 355600 w 288"/>
              <a:gd name="T69" fmla="*/ 377825 h 294"/>
              <a:gd name="T70" fmla="*/ 330200 w 288"/>
              <a:gd name="T71" fmla="*/ 395288 h 294"/>
              <a:gd name="T72" fmla="*/ 306388 w 288"/>
              <a:gd name="T73" fmla="*/ 422275 h 294"/>
              <a:gd name="T74" fmla="*/ 285750 w 288"/>
              <a:gd name="T75" fmla="*/ 438150 h 294"/>
              <a:gd name="T76" fmla="*/ 247650 w 288"/>
              <a:gd name="T77" fmla="*/ 454025 h 294"/>
              <a:gd name="T78" fmla="*/ 214313 w 288"/>
              <a:gd name="T79" fmla="*/ 460375 h 294"/>
              <a:gd name="T80" fmla="*/ 190500 w 288"/>
              <a:gd name="T81" fmla="*/ 455613 h 294"/>
              <a:gd name="T82" fmla="*/ 174625 w 288"/>
              <a:gd name="T83" fmla="*/ 465138 h 294"/>
              <a:gd name="T84" fmla="*/ 160338 w 288"/>
              <a:gd name="T85" fmla="*/ 465138 h 294"/>
              <a:gd name="T86" fmla="*/ 150813 w 288"/>
              <a:gd name="T87" fmla="*/ 452438 h 294"/>
              <a:gd name="T88" fmla="*/ 139700 w 288"/>
              <a:gd name="T89" fmla="*/ 442913 h 294"/>
              <a:gd name="T90" fmla="*/ 144463 w 288"/>
              <a:gd name="T91" fmla="*/ 439738 h 294"/>
              <a:gd name="T92" fmla="*/ 134938 w 288"/>
              <a:gd name="T93" fmla="*/ 436563 h 294"/>
              <a:gd name="T94" fmla="*/ 134938 w 288"/>
              <a:gd name="T95" fmla="*/ 431800 h 294"/>
              <a:gd name="T96" fmla="*/ 76200 w 288"/>
              <a:gd name="T97" fmla="*/ 419100 h 294"/>
              <a:gd name="T98" fmla="*/ 58738 w 288"/>
              <a:gd name="T99" fmla="*/ 412750 h 294"/>
              <a:gd name="T100" fmla="*/ 52388 w 288"/>
              <a:gd name="T101" fmla="*/ 411163 h 294"/>
              <a:gd name="T102" fmla="*/ 42863 w 288"/>
              <a:gd name="T103" fmla="*/ 395288 h 294"/>
              <a:gd name="T104" fmla="*/ 39688 w 288"/>
              <a:gd name="T105" fmla="*/ 379413 h 294"/>
              <a:gd name="T106" fmla="*/ 25400 w 288"/>
              <a:gd name="T107" fmla="*/ 360363 h 294"/>
              <a:gd name="T108" fmla="*/ 19050 w 288"/>
              <a:gd name="T109" fmla="*/ 349250 h 294"/>
              <a:gd name="T110" fmla="*/ 14288 w 288"/>
              <a:gd name="T111" fmla="*/ 331788 h 294"/>
              <a:gd name="T112" fmla="*/ 19050 w 288"/>
              <a:gd name="T113" fmla="*/ 322263 h 294"/>
              <a:gd name="T114" fmla="*/ 26988 w 288"/>
              <a:gd name="T115" fmla="*/ 315913 h 29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8" h="294">
                <a:moveTo>
                  <a:pt x="22" y="198"/>
                </a:moveTo>
                <a:lnTo>
                  <a:pt x="17" y="191"/>
                </a:lnTo>
                <a:lnTo>
                  <a:pt x="8" y="176"/>
                </a:lnTo>
                <a:lnTo>
                  <a:pt x="4" y="167"/>
                </a:lnTo>
                <a:lnTo>
                  <a:pt x="1" y="159"/>
                </a:lnTo>
                <a:lnTo>
                  <a:pt x="0" y="156"/>
                </a:lnTo>
                <a:lnTo>
                  <a:pt x="0" y="153"/>
                </a:lnTo>
                <a:lnTo>
                  <a:pt x="1" y="151"/>
                </a:lnTo>
                <a:lnTo>
                  <a:pt x="4" y="150"/>
                </a:lnTo>
                <a:lnTo>
                  <a:pt x="7" y="140"/>
                </a:lnTo>
                <a:lnTo>
                  <a:pt x="9" y="130"/>
                </a:lnTo>
                <a:lnTo>
                  <a:pt x="9" y="127"/>
                </a:lnTo>
                <a:lnTo>
                  <a:pt x="9" y="123"/>
                </a:lnTo>
                <a:lnTo>
                  <a:pt x="9" y="120"/>
                </a:lnTo>
                <a:lnTo>
                  <a:pt x="12" y="112"/>
                </a:lnTo>
                <a:lnTo>
                  <a:pt x="14" y="107"/>
                </a:lnTo>
                <a:lnTo>
                  <a:pt x="17" y="103"/>
                </a:lnTo>
                <a:lnTo>
                  <a:pt x="22" y="99"/>
                </a:lnTo>
                <a:lnTo>
                  <a:pt x="28" y="98"/>
                </a:lnTo>
                <a:lnTo>
                  <a:pt x="30" y="89"/>
                </a:lnTo>
                <a:lnTo>
                  <a:pt x="35" y="71"/>
                </a:lnTo>
                <a:lnTo>
                  <a:pt x="38" y="59"/>
                </a:lnTo>
                <a:lnTo>
                  <a:pt x="43" y="50"/>
                </a:lnTo>
                <a:lnTo>
                  <a:pt x="48" y="42"/>
                </a:lnTo>
                <a:lnTo>
                  <a:pt x="51" y="39"/>
                </a:lnTo>
                <a:lnTo>
                  <a:pt x="54" y="36"/>
                </a:lnTo>
                <a:lnTo>
                  <a:pt x="54" y="33"/>
                </a:lnTo>
                <a:lnTo>
                  <a:pt x="55" y="24"/>
                </a:lnTo>
                <a:lnTo>
                  <a:pt x="56" y="18"/>
                </a:lnTo>
                <a:lnTo>
                  <a:pt x="60" y="12"/>
                </a:lnTo>
                <a:lnTo>
                  <a:pt x="64" y="8"/>
                </a:lnTo>
                <a:lnTo>
                  <a:pt x="70" y="3"/>
                </a:lnTo>
                <a:lnTo>
                  <a:pt x="75" y="2"/>
                </a:lnTo>
                <a:lnTo>
                  <a:pt x="80" y="1"/>
                </a:lnTo>
                <a:lnTo>
                  <a:pt x="88" y="0"/>
                </a:lnTo>
                <a:lnTo>
                  <a:pt x="98" y="0"/>
                </a:lnTo>
                <a:lnTo>
                  <a:pt x="109" y="1"/>
                </a:lnTo>
                <a:lnTo>
                  <a:pt x="122" y="4"/>
                </a:lnTo>
                <a:lnTo>
                  <a:pt x="135" y="10"/>
                </a:lnTo>
                <a:lnTo>
                  <a:pt x="159" y="10"/>
                </a:lnTo>
                <a:lnTo>
                  <a:pt x="163" y="10"/>
                </a:lnTo>
                <a:lnTo>
                  <a:pt x="171" y="10"/>
                </a:lnTo>
                <a:lnTo>
                  <a:pt x="185" y="12"/>
                </a:lnTo>
                <a:lnTo>
                  <a:pt x="191" y="13"/>
                </a:lnTo>
                <a:lnTo>
                  <a:pt x="200" y="17"/>
                </a:lnTo>
                <a:lnTo>
                  <a:pt x="208" y="21"/>
                </a:lnTo>
                <a:lnTo>
                  <a:pt x="217" y="26"/>
                </a:lnTo>
                <a:lnTo>
                  <a:pt x="225" y="33"/>
                </a:lnTo>
                <a:lnTo>
                  <a:pt x="234" y="41"/>
                </a:lnTo>
                <a:lnTo>
                  <a:pt x="242" y="51"/>
                </a:lnTo>
                <a:lnTo>
                  <a:pt x="250" y="64"/>
                </a:lnTo>
                <a:lnTo>
                  <a:pt x="257" y="78"/>
                </a:lnTo>
                <a:lnTo>
                  <a:pt x="263" y="95"/>
                </a:lnTo>
                <a:lnTo>
                  <a:pt x="267" y="98"/>
                </a:lnTo>
                <a:lnTo>
                  <a:pt x="272" y="102"/>
                </a:lnTo>
                <a:lnTo>
                  <a:pt x="277" y="110"/>
                </a:lnTo>
                <a:lnTo>
                  <a:pt x="282" y="119"/>
                </a:lnTo>
                <a:lnTo>
                  <a:pt x="285" y="131"/>
                </a:lnTo>
                <a:lnTo>
                  <a:pt x="288" y="149"/>
                </a:lnTo>
                <a:lnTo>
                  <a:pt x="288" y="158"/>
                </a:lnTo>
                <a:lnTo>
                  <a:pt x="287" y="169"/>
                </a:lnTo>
                <a:lnTo>
                  <a:pt x="284" y="177"/>
                </a:lnTo>
                <a:lnTo>
                  <a:pt x="281" y="186"/>
                </a:lnTo>
                <a:lnTo>
                  <a:pt x="275" y="197"/>
                </a:lnTo>
                <a:lnTo>
                  <a:pt x="266" y="209"/>
                </a:lnTo>
                <a:lnTo>
                  <a:pt x="260" y="215"/>
                </a:lnTo>
                <a:lnTo>
                  <a:pt x="252" y="221"/>
                </a:lnTo>
                <a:lnTo>
                  <a:pt x="244" y="227"/>
                </a:lnTo>
                <a:lnTo>
                  <a:pt x="235" y="232"/>
                </a:lnTo>
                <a:lnTo>
                  <a:pt x="224" y="238"/>
                </a:lnTo>
                <a:lnTo>
                  <a:pt x="212" y="243"/>
                </a:lnTo>
                <a:lnTo>
                  <a:pt x="208" y="249"/>
                </a:lnTo>
                <a:lnTo>
                  <a:pt x="201" y="256"/>
                </a:lnTo>
                <a:lnTo>
                  <a:pt x="193" y="266"/>
                </a:lnTo>
                <a:lnTo>
                  <a:pt x="187" y="270"/>
                </a:lnTo>
                <a:lnTo>
                  <a:pt x="180" y="276"/>
                </a:lnTo>
                <a:lnTo>
                  <a:pt x="169" y="283"/>
                </a:lnTo>
                <a:lnTo>
                  <a:pt x="156" y="286"/>
                </a:lnTo>
                <a:lnTo>
                  <a:pt x="145" y="288"/>
                </a:lnTo>
                <a:lnTo>
                  <a:pt x="135" y="290"/>
                </a:lnTo>
                <a:lnTo>
                  <a:pt x="127" y="288"/>
                </a:lnTo>
                <a:lnTo>
                  <a:pt x="120" y="287"/>
                </a:lnTo>
                <a:lnTo>
                  <a:pt x="117" y="290"/>
                </a:lnTo>
                <a:lnTo>
                  <a:pt x="110" y="293"/>
                </a:lnTo>
                <a:lnTo>
                  <a:pt x="106" y="294"/>
                </a:lnTo>
                <a:lnTo>
                  <a:pt x="101" y="293"/>
                </a:lnTo>
                <a:lnTo>
                  <a:pt x="98" y="291"/>
                </a:lnTo>
                <a:lnTo>
                  <a:pt x="95" y="285"/>
                </a:lnTo>
                <a:lnTo>
                  <a:pt x="91" y="283"/>
                </a:lnTo>
                <a:lnTo>
                  <a:pt x="88" y="279"/>
                </a:lnTo>
                <a:lnTo>
                  <a:pt x="90" y="278"/>
                </a:lnTo>
                <a:lnTo>
                  <a:pt x="91" y="277"/>
                </a:lnTo>
                <a:lnTo>
                  <a:pt x="87" y="276"/>
                </a:lnTo>
                <a:lnTo>
                  <a:pt x="85" y="275"/>
                </a:lnTo>
                <a:lnTo>
                  <a:pt x="85" y="274"/>
                </a:lnTo>
                <a:lnTo>
                  <a:pt x="85" y="272"/>
                </a:lnTo>
                <a:lnTo>
                  <a:pt x="64" y="269"/>
                </a:lnTo>
                <a:lnTo>
                  <a:pt x="48" y="264"/>
                </a:lnTo>
                <a:lnTo>
                  <a:pt x="41" y="262"/>
                </a:lnTo>
                <a:lnTo>
                  <a:pt x="37" y="260"/>
                </a:lnTo>
                <a:lnTo>
                  <a:pt x="36" y="260"/>
                </a:lnTo>
                <a:lnTo>
                  <a:pt x="33" y="259"/>
                </a:lnTo>
                <a:lnTo>
                  <a:pt x="30" y="255"/>
                </a:lnTo>
                <a:lnTo>
                  <a:pt x="27" y="249"/>
                </a:lnTo>
                <a:lnTo>
                  <a:pt x="25" y="244"/>
                </a:lnTo>
                <a:lnTo>
                  <a:pt x="25" y="239"/>
                </a:lnTo>
                <a:lnTo>
                  <a:pt x="27" y="235"/>
                </a:lnTo>
                <a:lnTo>
                  <a:pt x="16" y="227"/>
                </a:lnTo>
                <a:lnTo>
                  <a:pt x="14" y="223"/>
                </a:lnTo>
                <a:lnTo>
                  <a:pt x="12" y="220"/>
                </a:lnTo>
                <a:lnTo>
                  <a:pt x="9" y="215"/>
                </a:lnTo>
                <a:lnTo>
                  <a:pt x="9" y="209"/>
                </a:lnTo>
                <a:lnTo>
                  <a:pt x="11" y="205"/>
                </a:lnTo>
                <a:lnTo>
                  <a:pt x="12" y="203"/>
                </a:lnTo>
                <a:lnTo>
                  <a:pt x="14" y="201"/>
                </a:lnTo>
                <a:lnTo>
                  <a:pt x="17" y="199"/>
                </a:lnTo>
                <a:lnTo>
                  <a:pt x="22" y="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16" name="Group 830"/>
          <p:cNvGrpSpPr>
            <a:grpSpLocks/>
          </p:cNvGrpSpPr>
          <p:nvPr/>
        </p:nvGrpSpPr>
        <p:grpSpPr bwMode="auto">
          <a:xfrm>
            <a:off x="6756400" y="1135063"/>
            <a:ext cx="415925" cy="450850"/>
            <a:chOff x="4256" y="715"/>
            <a:chExt cx="262" cy="284"/>
          </a:xfrm>
        </p:grpSpPr>
        <p:sp>
          <p:nvSpPr>
            <p:cNvPr id="5264" name="Freeform 831"/>
            <p:cNvSpPr>
              <a:spLocks/>
            </p:cNvSpPr>
            <p:nvPr/>
          </p:nvSpPr>
          <p:spPr bwMode="auto">
            <a:xfrm>
              <a:off x="4281" y="763"/>
              <a:ext cx="76" cy="38"/>
            </a:xfrm>
            <a:custGeom>
              <a:avLst/>
              <a:gdLst>
                <a:gd name="T0" fmla="*/ 0 w 76"/>
                <a:gd name="T1" fmla="*/ 38 h 38"/>
                <a:gd name="T2" fmla="*/ 6 w 76"/>
                <a:gd name="T3" fmla="*/ 33 h 38"/>
                <a:gd name="T4" fmla="*/ 11 w 76"/>
                <a:gd name="T5" fmla="*/ 27 h 38"/>
                <a:gd name="T6" fmla="*/ 21 w 76"/>
                <a:gd name="T7" fmla="*/ 21 h 38"/>
                <a:gd name="T8" fmla="*/ 30 w 76"/>
                <a:gd name="T9" fmla="*/ 15 h 38"/>
                <a:gd name="T10" fmla="*/ 40 w 76"/>
                <a:gd name="T11" fmla="*/ 11 h 38"/>
                <a:gd name="T12" fmla="*/ 46 w 76"/>
                <a:gd name="T13" fmla="*/ 10 h 38"/>
                <a:gd name="T14" fmla="*/ 52 w 76"/>
                <a:gd name="T15" fmla="*/ 10 h 38"/>
                <a:gd name="T16" fmla="*/ 56 w 76"/>
                <a:gd name="T17" fmla="*/ 10 h 38"/>
                <a:gd name="T18" fmla="*/ 62 w 76"/>
                <a:gd name="T19" fmla="*/ 12 h 38"/>
                <a:gd name="T20" fmla="*/ 76 w 76"/>
                <a:gd name="T21" fmla="*/ 19 h 38"/>
                <a:gd name="T22" fmla="*/ 73 w 76"/>
                <a:gd name="T23" fmla="*/ 16 h 38"/>
                <a:gd name="T24" fmla="*/ 68 w 76"/>
                <a:gd name="T25" fmla="*/ 11 h 38"/>
                <a:gd name="T26" fmla="*/ 64 w 76"/>
                <a:gd name="T27" fmla="*/ 7 h 38"/>
                <a:gd name="T28" fmla="*/ 58 w 76"/>
                <a:gd name="T29" fmla="*/ 4 h 38"/>
                <a:gd name="T30" fmla="*/ 53 w 76"/>
                <a:gd name="T31" fmla="*/ 2 h 38"/>
                <a:gd name="T32" fmla="*/ 47 w 76"/>
                <a:gd name="T33" fmla="*/ 0 h 38"/>
                <a:gd name="T34" fmla="*/ 40 w 76"/>
                <a:gd name="T35" fmla="*/ 2 h 38"/>
                <a:gd name="T36" fmla="*/ 34 w 76"/>
                <a:gd name="T37" fmla="*/ 3 h 38"/>
                <a:gd name="T38" fmla="*/ 29 w 76"/>
                <a:gd name="T39" fmla="*/ 6 h 38"/>
                <a:gd name="T40" fmla="*/ 22 w 76"/>
                <a:gd name="T41" fmla="*/ 11 h 38"/>
                <a:gd name="T42" fmla="*/ 15 w 76"/>
                <a:gd name="T43" fmla="*/ 18 h 38"/>
                <a:gd name="T44" fmla="*/ 7 w 76"/>
                <a:gd name="T45" fmla="*/ 27 h 38"/>
                <a:gd name="T46" fmla="*/ 0 w 76"/>
                <a:gd name="T47" fmla="*/ 38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8">
                  <a:moveTo>
                    <a:pt x="0" y="38"/>
                  </a:moveTo>
                  <a:lnTo>
                    <a:pt x="6" y="33"/>
                  </a:lnTo>
                  <a:lnTo>
                    <a:pt x="11" y="27"/>
                  </a:lnTo>
                  <a:lnTo>
                    <a:pt x="21" y="21"/>
                  </a:lnTo>
                  <a:lnTo>
                    <a:pt x="30" y="15"/>
                  </a:lnTo>
                  <a:lnTo>
                    <a:pt x="40" y="11"/>
                  </a:lnTo>
                  <a:lnTo>
                    <a:pt x="46" y="10"/>
                  </a:lnTo>
                  <a:lnTo>
                    <a:pt x="52" y="10"/>
                  </a:lnTo>
                  <a:lnTo>
                    <a:pt x="56" y="10"/>
                  </a:lnTo>
                  <a:lnTo>
                    <a:pt x="62" y="12"/>
                  </a:lnTo>
                  <a:lnTo>
                    <a:pt x="76" y="19"/>
                  </a:lnTo>
                  <a:lnTo>
                    <a:pt x="73" y="16"/>
                  </a:lnTo>
                  <a:lnTo>
                    <a:pt x="68" y="11"/>
                  </a:lnTo>
                  <a:lnTo>
                    <a:pt x="64" y="7"/>
                  </a:lnTo>
                  <a:lnTo>
                    <a:pt x="58" y="4"/>
                  </a:lnTo>
                  <a:lnTo>
                    <a:pt x="53" y="2"/>
                  </a:lnTo>
                  <a:lnTo>
                    <a:pt x="47" y="0"/>
                  </a:lnTo>
                  <a:lnTo>
                    <a:pt x="40" y="2"/>
                  </a:lnTo>
                  <a:lnTo>
                    <a:pt x="34" y="3"/>
                  </a:lnTo>
                  <a:lnTo>
                    <a:pt x="29" y="6"/>
                  </a:lnTo>
                  <a:lnTo>
                    <a:pt x="22" y="11"/>
                  </a:lnTo>
                  <a:lnTo>
                    <a:pt x="15" y="18"/>
                  </a:lnTo>
                  <a:lnTo>
                    <a:pt x="7" y="2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5" name="Freeform 832"/>
            <p:cNvSpPr>
              <a:spLocks/>
            </p:cNvSpPr>
            <p:nvPr/>
          </p:nvSpPr>
          <p:spPr bwMode="auto">
            <a:xfrm>
              <a:off x="4274" y="755"/>
              <a:ext cx="130" cy="220"/>
            </a:xfrm>
            <a:custGeom>
              <a:avLst/>
              <a:gdLst>
                <a:gd name="T0" fmla="*/ 80 w 130"/>
                <a:gd name="T1" fmla="*/ 11 h 220"/>
                <a:gd name="T2" fmla="*/ 111 w 130"/>
                <a:gd name="T3" fmla="*/ 59 h 220"/>
                <a:gd name="T4" fmla="*/ 118 w 130"/>
                <a:gd name="T5" fmla="*/ 76 h 220"/>
                <a:gd name="T6" fmla="*/ 112 w 130"/>
                <a:gd name="T7" fmla="*/ 92 h 220"/>
                <a:gd name="T8" fmla="*/ 95 w 130"/>
                <a:gd name="T9" fmla="*/ 153 h 220"/>
                <a:gd name="T10" fmla="*/ 73 w 130"/>
                <a:gd name="T11" fmla="*/ 191 h 220"/>
                <a:gd name="T12" fmla="*/ 52 w 130"/>
                <a:gd name="T13" fmla="*/ 203 h 220"/>
                <a:gd name="T14" fmla="*/ 32 w 130"/>
                <a:gd name="T15" fmla="*/ 210 h 220"/>
                <a:gd name="T16" fmla="*/ 21 w 130"/>
                <a:gd name="T17" fmla="*/ 210 h 220"/>
                <a:gd name="T18" fmla="*/ 10 w 130"/>
                <a:gd name="T19" fmla="*/ 205 h 220"/>
                <a:gd name="T20" fmla="*/ 6 w 130"/>
                <a:gd name="T21" fmla="*/ 193 h 220"/>
                <a:gd name="T22" fmla="*/ 2 w 130"/>
                <a:gd name="T23" fmla="*/ 183 h 220"/>
                <a:gd name="T24" fmla="*/ 0 w 130"/>
                <a:gd name="T25" fmla="*/ 192 h 220"/>
                <a:gd name="T26" fmla="*/ 0 w 130"/>
                <a:gd name="T27" fmla="*/ 203 h 220"/>
                <a:gd name="T28" fmla="*/ 7 w 130"/>
                <a:gd name="T29" fmla="*/ 212 h 220"/>
                <a:gd name="T30" fmla="*/ 13 w 130"/>
                <a:gd name="T31" fmla="*/ 215 h 220"/>
                <a:gd name="T32" fmla="*/ 21 w 130"/>
                <a:gd name="T33" fmla="*/ 219 h 220"/>
                <a:gd name="T34" fmla="*/ 33 w 130"/>
                <a:gd name="T35" fmla="*/ 220 h 220"/>
                <a:gd name="T36" fmla="*/ 55 w 130"/>
                <a:gd name="T37" fmla="*/ 212 h 220"/>
                <a:gd name="T38" fmla="*/ 70 w 130"/>
                <a:gd name="T39" fmla="*/ 204 h 220"/>
                <a:gd name="T40" fmla="*/ 73 w 130"/>
                <a:gd name="T41" fmla="*/ 202 h 220"/>
                <a:gd name="T42" fmla="*/ 79 w 130"/>
                <a:gd name="T43" fmla="*/ 194 h 220"/>
                <a:gd name="T44" fmla="*/ 87 w 130"/>
                <a:gd name="T45" fmla="*/ 176 h 220"/>
                <a:gd name="T46" fmla="*/ 110 w 130"/>
                <a:gd name="T47" fmla="*/ 140 h 220"/>
                <a:gd name="T48" fmla="*/ 114 w 130"/>
                <a:gd name="T49" fmla="*/ 118 h 220"/>
                <a:gd name="T50" fmla="*/ 119 w 130"/>
                <a:gd name="T51" fmla="*/ 100 h 220"/>
                <a:gd name="T52" fmla="*/ 127 w 130"/>
                <a:gd name="T53" fmla="*/ 84 h 220"/>
                <a:gd name="T54" fmla="*/ 130 w 130"/>
                <a:gd name="T55" fmla="*/ 75 h 220"/>
                <a:gd name="T56" fmla="*/ 128 w 130"/>
                <a:gd name="T57" fmla="*/ 65 h 220"/>
                <a:gd name="T58" fmla="*/ 117 w 130"/>
                <a:gd name="T59" fmla="*/ 45 h 220"/>
                <a:gd name="T60" fmla="*/ 94 w 130"/>
                <a:gd name="T61" fmla="*/ 18 h 220"/>
                <a:gd name="T62" fmla="*/ 77 w 130"/>
                <a:gd name="T63" fmla="*/ 2 h 220"/>
                <a:gd name="T64" fmla="*/ 75 w 130"/>
                <a:gd name="T65" fmla="*/ 2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0" h="220">
                  <a:moveTo>
                    <a:pt x="75" y="2"/>
                  </a:moveTo>
                  <a:lnTo>
                    <a:pt x="80" y="11"/>
                  </a:lnTo>
                  <a:lnTo>
                    <a:pt x="103" y="44"/>
                  </a:lnTo>
                  <a:lnTo>
                    <a:pt x="111" y="59"/>
                  </a:lnTo>
                  <a:lnTo>
                    <a:pt x="117" y="70"/>
                  </a:lnTo>
                  <a:lnTo>
                    <a:pt x="118" y="76"/>
                  </a:lnTo>
                  <a:lnTo>
                    <a:pt x="118" y="81"/>
                  </a:lnTo>
                  <a:lnTo>
                    <a:pt x="112" y="92"/>
                  </a:lnTo>
                  <a:lnTo>
                    <a:pt x="104" y="112"/>
                  </a:lnTo>
                  <a:lnTo>
                    <a:pt x="95" y="153"/>
                  </a:lnTo>
                  <a:lnTo>
                    <a:pt x="87" y="168"/>
                  </a:lnTo>
                  <a:lnTo>
                    <a:pt x="73" y="191"/>
                  </a:lnTo>
                  <a:lnTo>
                    <a:pt x="63" y="197"/>
                  </a:lnTo>
                  <a:lnTo>
                    <a:pt x="52" y="203"/>
                  </a:lnTo>
                  <a:lnTo>
                    <a:pt x="39" y="209"/>
                  </a:lnTo>
                  <a:lnTo>
                    <a:pt x="32" y="210"/>
                  </a:lnTo>
                  <a:lnTo>
                    <a:pt x="26" y="211"/>
                  </a:lnTo>
                  <a:lnTo>
                    <a:pt x="21" y="210"/>
                  </a:lnTo>
                  <a:lnTo>
                    <a:pt x="15" y="209"/>
                  </a:lnTo>
                  <a:lnTo>
                    <a:pt x="10" y="205"/>
                  </a:lnTo>
                  <a:lnTo>
                    <a:pt x="8" y="200"/>
                  </a:lnTo>
                  <a:lnTo>
                    <a:pt x="6" y="193"/>
                  </a:lnTo>
                  <a:lnTo>
                    <a:pt x="5" y="184"/>
                  </a:lnTo>
                  <a:lnTo>
                    <a:pt x="2" y="183"/>
                  </a:lnTo>
                  <a:lnTo>
                    <a:pt x="1" y="187"/>
                  </a:lnTo>
                  <a:lnTo>
                    <a:pt x="0" y="192"/>
                  </a:lnTo>
                  <a:lnTo>
                    <a:pt x="0" y="197"/>
                  </a:lnTo>
                  <a:lnTo>
                    <a:pt x="0" y="203"/>
                  </a:lnTo>
                  <a:lnTo>
                    <a:pt x="2" y="208"/>
                  </a:lnTo>
                  <a:lnTo>
                    <a:pt x="7" y="212"/>
                  </a:lnTo>
                  <a:lnTo>
                    <a:pt x="9" y="214"/>
                  </a:lnTo>
                  <a:lnTo>
                    <a:pt x="13" y="215"/>
                  </a:lnTo>
                  <a:lnTo>
                    <a:pt x="16" y="217"/>
                  </a:lnTo>
                  <a:lnTo>
                    <a:pt x="21" y="219"/>
                  </a:lnTo>
                  <a:lnTo>
                    <a:pt x="26" y="220"/>
                  </a:lnTo>
                  <a:lnTo>
                    <a:pt x="33" y="220"/>
                  </a:lnTo>
                  <a:lnTo>
                    <a:pt x="44" y="218"/>
                  </a:lnTo>
                  <a:lnTo>
                    <a:pt x="55" y="212"/>
                  </a:lnTo>
                  <a:lnTo>
                    <a:pt x="70" y="203"/>
                  </a:lnTo>
                  <a:lnTo>
                    <a:pt x="70" y="204"/>
                  </a:lnTo>
                  <a:lnTo>
                    <a:pt x="72" y="203"/>
                  </a:lnTo>
                  <a:lnTo>
                    <a:pt x="73" y="202"/>
                  </a:lnTo>
                  <a:lnTo>
                    <a:pt x="76" y="199"/>
                  </a:lnTo>
                  <a:lnTo>
                    <a:pt x="79" y="194"/>
                  </a:lnTo>
                  <a:lnTo>
                    <a:pt x="83" y="186"/>
                  </a:lnTo>
                  <a:lnTo>
                    <a:pt x="87" y="176"/>
                  </a:lnTo>
                  <a:lnTo>
                    <a:pt x="94" y="167"/>
                  </a:lnTo>
                  <a:lnTo>
                    <a:pt x="110" y="140"/>
                  </a:lnTo>
                  <a:lnTo>
                    <a:pt x="111" y="133"/>
                  </a:lnTo>
                  <a:lnTo>
                    <a:pt x="114" y="118"/>
                  </a:lnTo>
                  <a:lnTo>
                    <a:pt x="116" y="109"/>
                  </a:lnTo>
                  <a:lnTo>
                    <a:pt x="119" y="100"/>
                  </a:lnTo>
                  <a:lnTo>
                    <a:pt x="123" y="92"/>
                  </a:lnTo>
                  <a:lnTo>
                    <a:pt x="127" y="84"/>
                  </a:lnTo>
                  <a:lnTo>
                    <a:pt x="128" y="78"/>
                  </a:lnTo>
                  <a:lnTo>
                    <a:pt x="130" y="75"/>
                  </a:lnTo>
                  <a:lnTo>
                    <a:pt x="130" y="70"/>
                  </a:lnTo>
                  <a:lnTo>
                    <a:pt x="128" y="65"/>
                  </a:lnTo>
                  <a:lnTo>
                    <a:pt x="125" y="58"/>
                  </a:lnTo>
                  <a:lnTo>
                    <a:pt x="117" y="45"/>
                  </a:lnTo>
                  <a:lnTo>
                    <a:pt x="106" y="30"/>
                  </a:lnTo>
                  <a:lnTo>
                    <a:pt x="94" y="18"/>
                  </a:lnTo>
                  <a:lnTo>
                    <a:pt x="84" y="7"/>
                  </a:lnTo>
                  <a:lnTo>
                    <a:pt x="77" y="2"/>
                  </a:lnTo>
                  <a:lnTo>
                    <a:pt x="75" y="0"/>
                  </a:lnTo>
                  <a:lnTo>
                    <a:pt x="75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6" name="Freeform 833"/>
            <p:cNvSpPr>
              <a:spLocks/>
            </p:cNvSpPr>
            <p:nvPr/>
          </p:nvSpPr>
          <p:spPr bwMode="auto">
            <a:xfrm>
              <a:off x="4256" y="813"/>
              <a:ext cx="25" cy="91"/>
            </a:xfrm>
            <a:custGeom>
              <a:avLst/>
              <a:gdLst>
                <a:gd name="T0" fmla="*/ 18 w 25"/>
                <a:gd name="T1" fmla="*/ 91 h 91"/>
                <a:gd name="T2" fmla="*/ 25 w 25"/>
                <a:gd name="T3" fmla="*/ 91 h 91"/>
                <a:gd name="T4" fmla="*/ 22 w 25"/>
                <a:gd name="T5" fmla="*/ 83 h 91"/>
                <a:gd name="T6" fmla="*/ 17 w 25"/>
                <a:gd name="T7" fmla="*/ 74 h 91"/>
                <a:gd name="T8" fmla="*/ 14 w 25"/>
                <a:gd name="T9" fmla="*/ 63 h 91"/>
                <a:gd name="T10" fmla="*/ 10 w 25"/>
                <a:gd name="T11" fmla="*/ 49 h 91"/>
                <a:gd name="T12" fmla="*/ 9 w 25"/>
                <a:gd name="T13" fmla="*/ 34 h 91"/>
                <a:gd name="T14" fmla="*/ 9 w 25"/>
                <a:gd name="T15" fmla="*/ 26 h 91"/>
                <a:gd name="T16" fmla="*/ 10 w 25"/>
                <a:gd name="T17" fmla="*/ 17 h 91"/>
                <a:gd name="T18" fmla="*/ 11 w 25"/>
                <a:gd name="T19" fmla="*/ 9 h 91"/>
                <a:gd name="T20" fmla="*/ 15 w 25"/>
                <a:gd name="T21" fmla="*/ 0 h 91"/>
                <a:gd name="T22" fmla="*/ 14 w 25"/>
                <a:gd name="T23" fmla="*/ 0 h 91"/>
                <a:gd name="T24" fmla="*/ 10 w 25"/>
                <a:gd name="T25" fmla="*/ 2 h 91"/>
                <a:gd name="T26" fmla="*/ 9 w 25"/>
                <a:gd name="T27" fmla="*/ 4 h 91"/>
                <a:gd name="T28" fmla="*/ 7 w 25"/>
                <a:gd name="T29" fmla="*/ 9 h 91"/>
                <a:gd name="T30" fmla="*/ 6 w 25"/>
                <a:gd name="T31" fmla="*/ 15 h 91"/>
                <a:gd name="T32" fmla="*/ 3 w 25"/>
                <a:gd name="T33" fmla="*/ 23 h 91"/>
                <a:gd name="T34" fmla="*/ 4 w 25"/>
                <a:gd name="T35" fmla="*/ 25 h 91"/>
                <a:gd name="T36" fmla="*/ 4 w 25"/>
                <a:gd name="T37" fmla="*/ 33 h 91"/>
                <a:gd name="T38" fmla="*/ 4 w 25"/>
                <a:gd name="T39" fmla="*/ 42 h 91"/>
                <a:gd name="T40" fmla="*/ 3 w 25"/>
                <a:gd name="T41" fmla="*/ 47 h 91"/>
                <a:gd name="T42" fmla="*/ 1 w 25"/>
                <a:gd name="T43" fmla="*/ 50 h 91"/>
                <a:gd name="T44" fmla="*/ 0 w 25"/>
                <a:gd name="T45" fmla="*/ 54 h 91"/>
                <a:gd name="T46" fmla="*/ 0 w 25"/>
                <a:gd name="T47" fmla="*/ 57 h 91"/>
                <a:gd name="T48" fmla="*/ 1 w 25"/>
                <a:gd name="T49" fmla="*/ 60 h 91"/>
                <a:gd name="T50" fmla="*/ 18 w 25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" h="91">
                  <a:moveTo>
                    <a:pt x="18" y="91"/>
                  </a:moveTo>
                  <a:lnTo>
                    <a:pt x="25" y="91"/>
                  </a:lnTo>
                  <a:lnTo>
                    <a:pt x="22" y="83"/>
                  </a:lnTo>
                  <a:lnTo>
                    <a:pt x="17" y="74"/>
                  </a:lnTo>
                  <a:lnTo>
                    <a:pt x="14" y="63"/>
                  </a:lnTo>
                  <a:lnTo>
                    <a:pt x="10" y="49"/>
                  </a:lnTo>
                  <a:lnTo>
                    <a:pt x="9" y="34"/>
                  </a:lnTo>
                  <a:lnTo>
                    <a:pt x="9" y="26"/>
                  </a:lnTo>
                  <a:lnTo>
                    <a:pt x="10" y="17"/>
                  </a:lnTo>
                  <a:lnTo>
                    <a:pt x="11" y="9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4"/>
                  </a:lnTo>
                  <a:lnTo>
                    <a:pt x="7" y="9"/>
                  </a:lnTo>
                  <a:lnTo>
                    <a:pt x="6" y="15"/>
                  </a:lnTo>
                  <a:lnTo>
                    <a:pt x="3" y="23"/>
                  </a:lnTo>
                  <a:lnTo>
                    <a:pt x="4" y="25"/>
                  </a:lnTo>
                  <a:lnTo>
                    <a:pt x="4" y="33"/>
                  </a:lnTo>
                  <a:lnTo>
                    <a:pt x="4" y="42"/>
                  </a:lnTo>
                  <a:lnTo>
                    <a:pt x="3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1" y="60"/>
                  </a:lnTo>
                  <a:lnTo>
                    <a:pt x="18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7" name="Freeform 834"/>
            <p:cNvSpPr>
              <a:spLocks/>
            </p:cNvSpPr>
            <p:nvPr/>
          </p:nvSpPr>
          <p:spPr bwMode="auto">
            <a:xfrm>
              <a:off x="4296" y="879"/>
              <a:ext cx="26" cy="12"/>
            </a:xfrm>
            <a:custGeom>
              <a:avLst/>
              <a:gdLst>
                <a:gd name="T0" fmla="*/ 26 w 26"/>
                <a:gd name="T1" fmla="*/ 6 h 12"/>
                <a:gd name="T2" fmla="*/ 21 w 26"/>
                <a:gd name="T3" fmla="*/ 8 h 12"/>
                <a:gd name="T4" fmla="*/ 15 w 26"/>
                <a:gd name="T5" fmla="*/ 9 h 12"/>
                <a:gd name="T6" fmla="*/ 10 w 26"/>
                <a:gd name="T7" fmla="*/ 8 h 12"/>
                <a:gd name="T8" fmla="*/ 7 w 26"/>
                <a:gd name="T9" fmla="*/ 7 h 12"/>
                <a:gd name="T10" fmla="*/ 2 w 26"/>
                <a:gd name="T11" fmla="*/ 2 h 12"/>
                <a:gd name="T12" fmla="*/ 0 w 26"/>
                <a:gd name="T13" fmla="*/ 0 h 12"/>
                <a:gd name="T14" fmla="*/ 4 w 26"/>
                <a:gd name="T15" fmla="*/ 7 h 12"/>
                <a:gd name="T16" fmla="*/ 9 w 26"/>
                <a:gd name="T17" fmla="*/ 10 h 12"/>
                <a:gd name="T18" fmla="*/ 12 w 26"/>
                <a:gd name="T19" fmla="*/ 12 h 12"/>
                <a:gd name="T20" fmla="*/ 17 w 26"/>
                <a:gd name="T21" fmla="*/ 12 h 12"/>
                <a:gd name="T22" fmla="*/ 21 w 26"/>
                <a:gd name="T23" fmla="*/ 10 h 12"/>
                <a:gd name="T24" fmla="*/ 24 w 26"/>
                <a:gd name="T25" fmla="*/ 8 h 12"/>
                <a:gd name="T26" fmla="*/ 26 w 26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2">
                  <a:moveTo>
                    <a:pt x="26" y="6"/>
                  </a:moveTo>
                  <a:lnTo>
                    <a:pt x="21" y="8"/>
                  </a:lnTo>
                  <a:lnTo>
                    <a:pt x="15" y="9"/>
                  </a:lnTo>
                  <a:lnTo>
                    <a:pt x="10" y="8"/>
                  </a:lnTo>
                  <a:lnTo>
                    <a:pt x="7" y="7"/>
                  </a:lnTo>
                  <a:lnTo>
                    <a:pt x="2" y="2"/>
                  </a:lnTo>
                  <a:lnTo>
                    <a:pt x="0" y="0"/>
                  </a:lnTo>
                  <a:lnTo>
                    <a:pt x="4" y="7"/>
                  </a:lnTo>
                  <a:lnTo>
                    <a:pt x="9" y="10"/>
                  </a:lnTo>
                  <a:lnTo>
                    <a:pt x="12" y="12"/>
                  </a:lnTo>
                  <a:lnTo>
                    <a:pt x="17" y="12"/>
                  </a:lnTo>
                  <a:lnTo>
                    <a:pt x="21" y="10"/>
                  </a:lnTo>
                  <a:lnTo>
                    <a:pt x="24" y="8"/>
                  </a:lnTo>
                  <a:lnTo>
                    <a:pt x="2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8" name="Freeform 835"/>
            <p:cNvSpPr>
              <a:spLocks/>
            </p:cNvSpPr>
            <p:nvPr/>
          </p:nvSpPr>
          <p:spPr bwMode="auto">
            <a:xfrm>
              <a:off x="4318" y="789"/>
              <a:ext cx="51" cy="113"/>
            </a:xfrm>
            <a:custGeom>
              <a:avLst/>
              <a:gdLst>
                <a:gd name="T0" fmla="*/ 21 w 51"/>
                <a:gd name="T1" fmla="*/ 3 h 113"/>
                <a:gd name="T2" fmla="*/ 31 w 51"/>
                <a:gd name="T3" fmla="*/ 11 h 113"/>
                <a:gd name="T4" fmla="*/ 37 w 51"/>
                <a:gd name="T5" fmla="*/ 20 h 113"/>
                <a:gd name="T6" fmla="*/ 42 w 51"/>
                <a:gd name="T7" fmla="*/ 31 h 113"/>
                <a:gd name="T8" fmla="*/ 44 w 51"/>
                <a:gd name="T9" fmla="*/ 40 h 113"/>
                <a:gd name="T10" fmla="*/ 45 w 51"/>
                <a:gd name="T11" fmla="*/ 51 h 113"/>
                <a:gd name="T12" fmla="*/ 45 w 51"/>
                <a:gd name="T13" fmla="*/ 62 h 113"/>
                <a:gd name="T14" fmla="*/ 43 w 51"/>
                <a:gd name="T15" fmla="*/ 72 h 113"/>
                <a:gd name="T16" fmla="*/ 41 w 51"/>
                <a:gd name="T17" fmla="*/ 81 h 113"/>
                <a:gd name="T18" fmla="*/ 42 w 51"/>
                <a:gd name="T19" fmla="*/ 67 h 113"/>
                <a:gd name="T20" fmla="*/ 42 w 51"/>
                <a:gd name="T21" fmla="*/ 62 h 113"/>
                <a:gd name="T22" fmla="*/ 33 w 51"/>
                <a:gd name="T23" fmla="*/ 75 h 113"/>
                <a:gd name="T24" fmla="*/ 26 w 51"/>
                <a:gd name="T25" fmla="*/ 82 h 113"/>
                <a:gd name="T26" fmla="*/ 21 w 51"/>
                <a:gd name="T27" fmla="*/ 84 h 113"/>
                <a:gd name="T28" fmla="*/ 20 w 51"/>
                <a:gd name="T29" fmla="*/ 84 h 113"/>
                <a:gd name="T30" fmla="*/ 16 w 51"/>
                <a:gd name="T31" fmla="*/ 84 h 113"/>
                <a:gd name="T32" fmla="*/ 12 w 51"/>
                <a:gd name="T33" fmla="*/ 86 h 113"/>
                <a:gd name="T34" fmla="*/ 10 w 51"/>
                <a:gd name="T35" fmla="*/ 88 h 113"/>
                <a:gd name="T36" fmla="*/ 9 w 51"/>
                <a:gd name="T37" fmla="*/ 91 h 113"/>
                <a:gd name="T38" fmla="*/ 7 w 51"/>
                <a:gd name="T39" fmla="*/ 97 h 113"/>
                <a:gd name="T40" fmla="*/ 7 w 51"/>
                <a:gd name="T41" fmla="*/ 100 h 113"/>
                <a:gd name="T42" fmla="*/ 0 w 51"/>
                <a:gd name="T43" fmla="*/ 105 h 113"/>
                <a:gd name="T44" fmla="*/ 2 w 51"/>
                <a:gd name="T45" fmla="*/ 107 h 113"/>
                <a:gd name="T46" fmla="*/ 7 w 51"/>
                <a:gd name="T47" fmla="*/ 110 h 113"/>
                <a:gd name="T48" fmla="*/ 12 w 51"/>
                <a:gd name="T49" fmla="*/ 113 h 113"/>
                <a:gd name="T50" fmla="*/ 33 w 51"/>
                <a:gd name="T51" fmla="*/ 107 h 113"/>
                <a:gd name="T52" fmla="*/ 37 w 51"/>
                <a:gd name="T53" fmla="*/ 104 h 113"/>
                <a:gd name="T54" fmla="*/ 43 w 51"/>
                <a:gd name="T55" fmla="*/ 92 h 113"/>
                <a:gd name="T56" fmla="*/ 47 w 51"/>
                <a:gd name="T57" fmla="*/ 82 h 113"/>
                <a:gd name="T58" fmla="*/ 49 w 51"/>
                <a:gd name="T59" fmla="*/ 72 h 113"/>
                <a:gd name="T60" fmla="*/ 51 w 51"/>
                <a:gd name="T61" fmla="*/ 63 h 113"/>
                <a:gd name="T62" fmla="*/ 51 w 51"/>
                <a:gd name="T63" fmla="*/ 53 h 113"/>
                <a:gd name="T64" fmla="*/ 51 w 51"/>
                <a:gd name="T65" fmla="*/ 45 h 113"/>
                <a:gd name="T66" fmla="*/ 49 w 51"/>
                <a:gd name="T67" fmla="*/ 32 h 113"/>
                <a:gd name="T68" fmla="*/ 45 w 51"/>
                <a:gd name="T69" fmla="*/ 20 h 113"/>
                <a:gd name="T70" fmla="*/ 41 w 51"/>
                <a:gd name="T71" fmla="*/ 12 h 113"/>
                <a:gd name="T72" fmla="*/ 36 w 51"/>
                <a:gd name="T73" fmla="*/ 5 h 113"/>
                <a:gd name="T74" fmla="*/ 34 w 51"/>
                <a:gd name="T75" fmla="*/ 3 h 113"/>
                <a:gd name="T76" fmla="*/ 32 w 51"/>
                <a:gd name="T77" fmla="*/ 1 h 113"/>
                <a:gd name="T78" fmla="*/ 28 w 51"/>
                <a:gd name="T79" fmla="*/ 0 h 113"/>
                <a:gd name="T80" fmla="*/ 26 w 51"/>
                <a:gd name="T81" fmla="*/ 1 h 113"/>
                <a:gd name="T82" fmla="*/ 23 w 51"/>
                <a:gd name="T83" fmla="*/ 2 h 113"/>
                <a:gd name="T84" fmla="*/ 21 w 51"/>
                <a:gd name="T85" fmla="*/ 3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" h="113">
                  <a:moveTo>
                    <a:pt x="21" y="3"/>
                  </a:moveTo>
                  <a:lnTo>
                    <a:pt x="31" y="11"/>
                  </a:lnTo>
                  <a:lnTo>
                    <a:pt x="37" y="20"/>
                  </a:lnTo>
                  <a:lnTo>
                    <a:pt x="42" y="31"/>
                  </a:lnTo>
                  <a:lnTo>
                    <a:pt x="44" y="40"/>
                  </a:lnTo>
                  <a:lnTo>
                    <a:pt x="45" y="51"/>
                  </a:lnTo>
                  <a:lnTo>
                    <a:pt x="45" y="62"/>
                  </a:lnTo>
                  <a:lnTo>
                    <a:pt x="43" y="72"/>
                  </a:lnTo>
                  <a:lnTo>
                    <a:pt x="41" y="81"/>
                  </a:lnTo>
                  <a:lnTo>
                    <a:pt x="42" y="67"/>
                  </a:lnTo>
                  <a:lnTo>
                    <a:pt x="42" y="62"/>
                  </a:lnTo>
                  <a:lnTo>
                    <a:pt x="33" y="75"/>
                  </a:lnTo>
                  <a:lnTo>
                    <a:pt x="26" y="82"/>
                  </a:lnTo>
                  <a:lnTo>
                    <a:pt x="21" y="84"/>
                  </a:lnTo>
                  <a:lnTo>
                    <a:pt x="20" y="84"/>
                  </a:lnTo>
                  <a:lnTo>
                    <a:pt x="16" y="84"/>
                  </a:lnTo>
                  <a:lnTo>
                    <a:pt x="12" y="86"/>
                  </a:lnTo>
                  <a:lnTo>
                    <a:pt x="10" y="88"/>
                  </a:lnTo>
                  <a:lnTo>
                    <a:pt x="9" y="91"/>
                  </a:lnTo>
                  <a:lnTo>
                    <a:pt x="7" y="97"/>
                  </a:lnTo>
                  <a:lnTo>
                    <a:pt x="7" y="100"/>
                  </a:lnTo>
                  <a:lnTo>
                    <a:pt x="0" y="105"/>
                  </a:lnTo>
                  <a:lnTo>
                    <a:pt x="2" y="107"/>
                  </a:lnTo>
                  <a:lnTo>
                    <a:pt x="7" y="110"/>
                  </a:lnTo>
                  <a:lnTo>
                    <a:pt x="12" y="113"/>
                  </a:lnTo>
                  <a:lnTo>
                    <a:pt x="33" y="107"/>
                  </a:lnTo>
                  <a:lnTo>
                    <a:pt x="37" y="104"/>
                  </a:lnTo>
                  <a:lnTo>
                    <a:pt x="43" y="92"/>
                  </a:lnTo>
                  <a:lnTo>
                    <a:pt x="47" y="82"/>
                  </a:lnTo>
                  <a:lnTo>
                    <a:pt x="49" y="72"/>
                  </a:lnTo>
                  <a:lnTo>
                    <a:pt x="51" y="63"/>
                  </a:lnTo>
                  <a:lnTo>
                    <a:pt x="51" y="53"/>
                  </a:lnTo>
                  <a:lnTo>
                    <a:pt x="51" y="45"/>
                  </a:lnTo>
                  <a:lnTo>
                    <a:pt x="49" y="32"/>
                  </a:lnTo>
                  <a:lnTo>
                    <a:pt x="45" y="20"/>
                  </a:lnTo>
                  <a:lnTo>
                    <a:pt x="41" y="12"/>
                  </a:lnTo>
                  <a:lnTo>
                    <a:pt x="36" y="5"/>
                  </a:lnTo>
                  <a:lnTo>
                    <a:pt x="34" y="3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3" y="2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9" name="Freeform 836"/>
            <p:cNvSpPr>
              <a:spLocks/>
            </p:cNvSpPr>
            <p:nvPr/>
          </p:nvSpPr>
          <p:spPr bwMode="auto">
            <a:xfrm>
              <a:off x="4297" y="802"/>
              <a:ext cx="40" cy="61"/>
            </a:xfrm>
            <a:custGeom>
              <a:avLst/>
              <a:gdLst>
                <a:gd name="T0" fmla="*/ 40 w 40"/>
                <a:gd name="T1" fmla="*/ 15 h 61"/>
                <a:gd name="T2" fmla="*/ 39 w 40"/>
                <a:gd name="T3" fmla="*/ 8 h 61"/>
                <a:gd name="T4" fmla="*/ 37 w 40"/>
                <a:gd name="T5" fmla="*/ 4 h 61"/>
                <a:gd name="T6" fmla="*/ 36 w 40"/>
                <a:gd name="T7" fmla="*/ 2 h 61"/>
                <a:gd name="T8" fmla="*/ 33 w 40"/>
                <a:gd name="T9" fmla="*/ 0 h 61"/>
                <a:gd name="T10" fmla="*/ 31 w 40"/>
                <a:gd name="T11" fmla="*/ 2 h 61"/>
                <a:gd name="T12" fmla="*/ 26 w 40"/>
                <a:gd name="T13" fmla="*/ 5 h 61"/>
                <a:gd name="T14" fmla="*/ 21 w 40"/>
                <a:gd name="T15" fmla="*/ 12 h 61"/>
                <a:gd name="T16" fmla="*/ 16 w 40"/>
                <a:gd name="T17" fmla="*/ 19 h 61"/>
                <a:gd name="T18" fmla="*/ 11 w 40"/>
                <a:gd name="T19" fmla="*/ 24 h 61"/>
                <a:gd name="T20" fmla="*/ 8 w 40"/>
                <a:gd name="T21" fmla="*/ 29 h 61"/>
                <a:gd name="T22" fmla="*/ 5 w 40"/>
                <a:gd name="T23" fmla="*/ 34 h 61"/>
                <a:gd name="T24" fmla="*/ 1 w 40"/>
                <a:gd name="T25" fmla="*/ 38 h 61"/>
                <a:gd name="T26" fmla="*/ 1 w 40"/>
                <a:gd name="T27" fmla="*/ 40 h 61"/>
                <a:gd name="T28" fmla="*/ 0 w 40"/>
                <a:gd name="T29" fmla="*/ 45 h 61"/>
                <a:gd name="T30" fmla="*/ 0 w 40"/>
                <a:gd name="T31" fmla="*/ 49 h 61"/>
                <a:gd name="T32" fmla="*/ 1 w 40"/>
                <a:gd name="T33" fmla="*/ 51 h 61"/>
                <a:gd name="T34" fmla="*/ 2 w 40"/>
                <a:gd name="T35" fmla="*/ 55 h 61"/>
                <a:gd name="T36" fmla="*/ 3 w 40"/>
                <a:gd name="T37" fmla="*/ 59 h 61"/>
                <a:gd name="T38" fmla="*/ 6 w 40"/>
                <a:gd name="T39" fmla="*/ 61 h 61"/>
                <a:gd name="T40" fmla="*/ 8 w 40"/>
                <a:gd name="T41" fmla="*/ 51 h 61"/>
                <a:gd name="T42" fmla="*/ 10 w 40"/>
                <a:gd name="T43" fmla="*/ 40 h 61"/>
                <a:gd name="T44" fmla="*/ 14 w 40"/>
                <a:gd name="T45" fmla="*/ 30 h 61"/>
                <a:gd name="T46" fmla="*/ 18 w 40"/>
                <a:gd name="T47" fmla="*/ 20 h 61"/>
                <a:gd name="T48" fmla="*/ 22 w 40"/>
                <a:gd name="T49" fmla="*/ 16 h 61"/>
                <a:gd name="T50" fmla="*/ 25 w 40"/>
                <a:gd name="T51" fmla="*/ 13 h 61"/>
                <a:gd name="T52" fmla="*/ 29 w 40"/>
                <a:gd name="T53" fmla="*/ 12 h 61"/>
                <a:gd name="T54" fmla="*/ 32 w 40"/>
                <a:gd name="T55" fmla="*/ 11 h 61"/>
                <a:gd name="T56" fmla="*/ 37 w 40"/>
                <a:gd name="T57" fmla="*/ 12 h 61"/>
                <a:gd name="T58" fmla="*/ 40 w 40"/>
                <a:gd name="T59" fmla="*/ 15 h 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1">
                  <a:moveTo>
                    <a:pt x="40" y="15"/>
                  </a:moveTo>
                  <a:lnTo>
                    <a:pt x="39" y="8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26" y="5"/>
                  </a:lnTo>
                  <a:lnTo>
                    <a:pt x="21" y="12"/>
                  </a:lnTo>
                  <a:lnTo>
                    <a:pt x="16" y="19"/>
                  </a:lnTo>
                  <a:lnTo>
                    <a:pt x="11" y="24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1" y="38"/>
                  </a:lnTo>
                  <a:lnTo>
                    <a:pt x="1" y="40"/>
                  </a:lnTo>
                  <a:lnTo>
                    <a:pt x="0" y="45"/>
                  </a:lnTo>
                  <a:lnTo>
                    <a:pt x="0" y="49"/>
                  </a:lnTo>
                  <a:lnTo>
                    <a:pt x="1" y="51"/>
                  </a:lnTo>
                  <a:lnTo>
                    <a:pt x="2" y="55"/>
                  </a:lnTo>
                  <a:lnTo>
                    <a:pt x="3" y="59"/>
                  </a:lnTo>
                  <a:lnTo>
                    <a:pt x="6" y="61"/>
                  </a:lnTo>
                  <a:lnTo>
                    <a:pt x="8" y="51"/>
                  </a:lnTo>
                  <a:lnTo>
                    <a:pt x="10" y="40"/>
                  </a:lnTo>
                  <a:lnTo>
                    <a:pt x="14" y="30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5" y="13"/>
                  </a:lnTo>
                  <a:lnTo>
                    <a:pt x="29" y="12"/>
                  </a:lnTo>
                  <a:lnTo>
                    <a:pt x="32" y="11"/>
                  </a:lnTo>
                  <a:lnTo>
                    <a:pt x="37" y="12"/>
                  </a:lnTo>
                  <a:lnTo>
                    <a:pt x="4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0" name="Freeform 837"/>
            <p:cNvSpPr>
              <a:spLocks/>
            </p:cNvSpPr>
            <p:nvPr/>
          </p:nvSpPr>
          <p:spPr bwMode="auto">
            <a:xfrm>
              <a:off x="4299" y="797"/>
              <a:ext cx="29" cy="29"/>
            </a:xfrm>
            <a:custGeom>
              <a:avLst/>
              <a:gdLst>
                <a:gd name="T0" fmla="*/ 4 w 29"/>
                <a:gd name="T1" fmla="*/ 29 h 29"/>
                <a:gd name="T2" fmla="*/ 4 w 29"/>
                <a:gd name="T3" fmla="*/ 28 h 29"/>
                <a:gd name="T4" fmla="*/ 29 w 29"/>
                <a:gd name="T5" fmla="*/ 2 h 29"/>
                <a:gd name="T6" fmla="*/ 27 w 29"/>
                <a:gd name="T7" fmla="*/ 1 h 29"/>
                <a:gd name="T8" fmla="*/ 23 w 29"/>
                <a:gd name="T9" fmla="*/ 0 h 29"/>
                <a:gd name="T10" fmla="*/ 19 w 29"/>
                <a:gd name="T11" fmla="*/ 1 h 29"/>
                <a:gd name="T12" fmla="*/ 8 w 29"/>
                <a:gd name="T13" fmla="*/ 7 h 29"/>
                <a:gd name="T14" fmla="*/ 1 w 29"/>
                <a:gd name="T15" fmla="*/ 10 h 29"/>
                <a:gd name="T16" fmla="*/ 0 w 29"/>
                <a:gd name="T17" fmla="*/ 12 h 29"/>
                <a:gd name="T18" fmla="*/ 1 w 29"/>
                <a:gd name="T19" fmla="*/ 13 h 29"/>
                <a:gd name="T20" fmla="*/ 1 w 29"/>
                <a:gd name="T21" fmla="*/ 19 h 29"/>
                <a:gd name="T22" fmla="*/ 1 w 29"/>
                <a:gd name="T23" fmla="*/ 25 h 29"/>
                <a:gd name="T24" fmla="*/ 4 w 29"/>
                <a:gd name="T25" fmla="*/ 29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29">
                  <a:moveTo>
                    <a:pt x="4" y="29"/>
                  </a:moveTo>
                  <a:lnTo>
                    <a:pt x="4" y="28"/>
                  </a:lnTo>
                  <a:lnTo>
                    <a:pt x="29" y="2"/>
                  </a:lnTo>
                  <a:lnTo>
                    <a:pt x="27" y="1"/>
                  </a:lnTo>
                  <a:lnTo>
                    <a:pt x="23" y="0"/>
                  </a:lnTo>
                  <a:lnTo>
                    <a:pt x="19" y="1"/>
                  </a:lnTo>
                  <a:lnTo>
                    <a:pt x="8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1" y="19"/>
                  </a:lnTo>
                  <a:lnTo>
                    <a:pt x="1" y="25"/>
                  </a:lnTo>
                  <a:lnTo>
                    <a:pt x="4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1" name="Freeform 838"/>
            <p:cNvSpPr>
              <a:spLocks/>
            </p:cNvSpPr>
            <p:nvPr/>
          </p:nvSpPr>
          <p:spPr bwMode="auto">
            <a:xfrm>
              <a:off x="4294" y="855"/>
              <a:ext cx="32" cy="28"/>
            </a:xfrm>
            <a:custGeom>
              <a:avLst/>
              <a:gdLst>
                <a:gd name="T0" fmla="*/ 2 w 32"/>
                <a:gd name="T1" fmla="*/ 10 h 28"/>
                <a:gd name="T2" fmla="*/ 6 w 32"/>
                <a:gd name="T3" fmla="*/ 15 h 28"/>
                <a:gd name="T4" fmla="*/ 10 w 32"/>
                <a:gd name="T5" fmla="*/ 18 h 28"/>
                <a:gd name="T6" fmla="*/ 13 w 32"/>
                <a:gd name="T7" fmla="*/ 21 h 28"/>
                <a:gd name="T8" fmla="*/ 16 w 32"/>
                <a:gd name="T9" fmla="*/ 21 h 28"/>
                <a:gd name="T10" fmla="*/ 19 w 32"/>
                <a:gd name="T11" fmla="*/ 21 h 28"/>
                <a:gd name="T12" fmla="*/ 20 w 32"/>
                <a:gd name="T13" fmla="*/ 21 h 28"/>
                <a:gd name="T14" fmla="*/ 21 w 32"/>
                <a:gd name="T15" fmla="*/ 23 h 28"/>
                <a:gd name="T16" fmla="*/ 25 w 32"/>
                <a:gd name="T17" fmla="*/ 25 h 28"/>
                <a:gd name="T18" fmla="*/ 31 w 32"/>
                <a:gd name="T19" fmla="*/ 28 h 28"/>
                <a:gd name="T20" fmla="*/ 32 w 32"/>
                <a:gd name="T21" fmla="*/ 20 h 28"/>
                <a:gd name="T22" fmla="*/ 19 w 32"/>
                <a:gd name="T23" fmla="*/ 17 h 28"/>
                <a:gd name="T24" fmla="*/ 12 w 32"/>
                <a:gd name="T25" fmla="*/ 14 h 28"/>
                <a:gd name="T26" fmla="*/ 8 w 32"/>
                <a:gd name="T27" fmla="*/ 10 h 28"/>
                <a:gd name="T28" fmla="*/ 5 w 32"/>
                <a:gd name="T29" fmla="*/ 8 h 28"/>
                <a:gd name="T30" fmla="*/ 3 w 32"/>
                <a:gd name="T31" fmla="*/ 6 h 28"/>
                <a:gd name="T32" fmla="*/ 2 w 32"/>
                <a:gd name="T33" fmla="*/ 2 h 28"/>
                <a:gd name="T34" fmla="*/ 2 w 32"/>
                <a:gd name="T35" fmla="*/ 0 h 28"/>
                <a:gd name="T36" fmla="*/ 0 w 32"/>
                <a:gd name="T37" fmla="*/ 6 h 28"/>
                <a:gd name="T38" fmla="*/ 0 w 32"/>
                <a:gd name="T39" fmla="*/ 8 h 28"/>
                <a:gd name="T40" fmla="*/ 1 w 32"/>
                <a:gd name="T41" fmla="*/ 10 h 28"/>
                <a:gd name="T42" fmla="*/ 2 w 32"/>
                <a:gd name="T43" fmla="*/ 10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8">
                  <a:moveTo>
                    <a:pt x="2" y="10"/>
                  </a:moveTo>
                  <a:lnTo>
                    <a:pt x="6" y="15"/>
                  </a:lnTo>
                  <a:lnTo>
                    <a:pt x="10" y="18"/>
                  </a:lnTo>
                  <a:lnTo>
                    <a:pt x="13" y="21"/>
                  </a:lnTo>
                  <a:lnTo>
                    <a:pt x="16" y="21"/>
                  </a:lnTo>
                  <a:lnTo>
                    <a:pt x="19" y="21"/>
                  </a:lnTo>
                  <a:lnTo>
                    <a:pt x="20" y="21"/>
                  </a:lnTo>
                  <a:lnTo>
                    <a:pt x="21" y="23"/>
                  </a:lnTo>
                  <a:lnTo>
                    <a:pt x="25" y="25"/>
                  </a:lnTo>
                  <a:lnTo>
                    <a:pt x="31" y="28"/>
                  </a:lnTo>
                  <a:lnTo>
                    <a:pt x="32" y="20"/>
                  </a:lnTo>
                  <a:lnTo>
                    <a:pt x="19" y="17"/>
                  </a:lnTo>
                  <a:lnTo>
                    <a:pt x="12" y="14"/>
                  </a:lnTo>
                  <a:lnTo>
                    <a:pt x="8" y="10"/>
                  </a:lnTo>
                  <a:lnTo>
                    <a:pt x="5" y="8"/>
                  </a:lnTo>
                  <a:lnTo>
                    <a:pt x="3" y="6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2" name="Freeform 839"/>
            <p:cNvSpPr>
              <a:spLocks/>
            </p:cNvSpPr>
            <p:nvPr/>
          </p:nvSpPr>
          <p:spPr bwMode="auto">
            <a:xfrm>
              <a:off x="4318" y="861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3" name="Freeform 840"/>
            <p:cNvSpPr>
              <a:spLocks/>
            </p:cNvSpPr>
            <p:nvPr/>
          </p:nvSpPr>
          <p:spPr bwMode="auto">
            <a:xfrm>
              <a:off x="4318" y="860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0 w 1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4" name="Freeform 841"/>
            <p:cNvSpPr>
              <a:spLocks/>
            </p:cNvSpPr>
            <p:nvPr/>
          </p:nvSpPr>
          <p:spPr bwMode="auto">
            <a:xfrm>
              <a:off x="4318" y="829"/>
              <a:ext cx="36" cy="44"/>
            </a:xfrm>
            <a:custGeom>
              <a:avLst/>
              <a:gdLst>
                <a:gd name="T0" fmla="*/ 26 w 36"/>
                <a:gd name="T1" fmla="*/ 23 h 44"/>
                <a:gd name="T2" fmla="*/ 21 w 36"/>
                <a:gd name="T3" fmla="*/ 30 h 44"/>
                <a:gd name="T4" fmla="*/ 18 w 36"/>
                <a:gd name="T5" fmla="*/ 35 h 44"/>
                <a:gd name="T6" fmla="*/ 15 w 36"/>
                <a:gd name="T7" fmla="*/ 40 h 44"/>
                <a:gd name="T8" fmla="*/ 10 w 36"/>
                <a:gd name="T9" fmla="*/ 40 h 44"/>
                <a:gd name="T10" fmla="*/ 7 w 36"/>
                <a:gd name="T11" fmla="*/ 38 h 44"/>
                <a:gd name="T12" fmla="*/ 0 w 36"/>
                <a:gd name="T13" fmla="*/ 33 h 44"/>
                <a:gd name="T14" fmla="*/ 3 w 36"/>
                <a:gd name="T15" fmla="*/ 39 h 44"/>
                <a:gd name="T16" fmla="*/ 5 w 36"/>
                <a:gd name="T17" fmla="*/ 42 h 44"/>
                <a:gd name="T18" fmla="*/ 8 w 36"/>
                <a:gd name="T19" fmla="*/ 43 h 44"/>
                <a:gd name="T20" fmla="*/ 9 w 36"/>
                <a:gd name="T21" fmla="*/ 44 h 44"/>
                <a:gd name="T22" fmla="*/ 11 w 36"/>
                <a:gd name="T23" fmla="*/ 44 h 44"/>
                <a:gd name="T24" fmla="*/ 13 w 36"/>
                <a:gd name="T25" fmla="*/ 43 h 44"/>
                <a:gd name="T26" fmla="*/ 19 w 36"/>
                <a:gd name="T27" fmla="*/ 40 h 44"/>
                <a:gd name="T28" fmla="*/ 25 w 36"/>
                <a:gd name="T29" fmla="*/ 36 h 44"/>
                <a:gd name="T30" fmla="*/ 31 w 36"/>
                <a:gd name="T31" fmla="*/ 31 h 44"/>
                <a:gd name="T32" fmla="*/ 36 w 36"/>
                <a:gd name="T33" fmla="*/ 24 h 44"/>
                <a:gd name="T34" fmla="*/ 34 w 36"/>
                <a:gd name="T35" fmla="*/ 13 h 44"/>
                <a:gd name="T36" fmla="*/ 32 w 36"/>
                <a:gd name="T37" fmla="*/ 4 h 44"/>
                <a:gd name="T38" fmla="*/ 29 w 36"/>
                <a:gd name="T39" fmla="*/ 0 h 44"/>
                <a:gd name="T40" fmla="*/ 28 w 36"/>
                <a:gd name="T41" fmla="*/ 9 h 44"/>
                <a:gd name="T42" fmla="*/ 26 w 36"/>
                <a:gd name="T43" fmla="*/ 23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4">
                  <a:moveTo>
                    <a:pt x="26" y="23"/>
                  </a:moveTo>
                  <a:lnTo>
                    <a:pt x="21" y="30"/>
                  </a:lnTo>
                  <a:lnTo>
                    <a:pt x="18" y="35"/>
                  </a:lnTo>
                  <a:lnTo>
                    <a:pt x="15" y="40"/>
                  </a:lnTo>
                  <a:lnTo>
                    <a:pt x="10" y="40"/>
                  </a:lnTo>
                  <a:lnTo>
                    <a:pt x="7" y="38"/>
                  </a:lnTo>
                  <a:lnTo>
                    <a:pt x="0" y="33"/>
                  </a:lnTo>
                  <a:lnTo>
                    <a:pt x="3" y="39"/>
                  </a:lnTo>
                  <a:lnTo>
                    <a:pt x="5" y="42"/>
                  </a:lnTo>
                  <a:lnTo>
                    <a:pt x="8" y="43"/>
                  </a:lnTo>
                  <a:lnTo>
                    <a:pt x="9" y="44"/>
                  </a:lnTo>
                  <a:lnTo>
                    <a:pt x="11" y="44"/>
                  </a:lnTo>
                  <a:lnTo>
                    <a:pt x="13" y="43"/>
                  </a:lnTo>
                  <a:lnTo>
                    <a:pt x="19" y="40"/>
                  </a:lnTo>
                  <a:lnTo>
                    <a:pt x="25" y="36"/>
                  </a:lnTo>
                  <a:lnTo>
                    <a:pt x="31" y="31"/>
                  </a:lnTo>
                  <a:lnTo>
                    <a:pt x="36" y="24"/>
                  </a:lnTo>
                  <a:lnTo>
                    <a:pt x="34" y="13"/>
                  </a:lnTo>
                  <a:lnTo>
                    <a:pt x="32" y="4"/>
                  </a:lnTo>
                  <a:lnTo>
                    <a:pt x="29" y="0"/>
                  </a:lnTo>
                  <a:lnTo>
                    <a:pt x="28" y="9"/>
                  </a:lnTo>
                  <a:lnTo>
                    <a:pt x="2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5" name="Freeform 842"/>
            <p:cNvSpPr>
              <a:spLocks/>
            </p:cNvSpPr>
            <p:nvPr/>
          </p:nvSpPr>
          <p:spPr bwMode="auto">
            <a:xfrm>
              <a:off x="4314" y="829"/>
              <a:ext cx="27" cy="34"/>
            </a:xfrm>
            <a:custGeom>
              <a:avLst/>
              <a:gdLst>
                <a:gd name="T0" fmla="*/ 19 w 27"/>
                <a:gd name="T1" fmla="*/ 23 h 34"/>
                <a:gd name="T2" fmla="*/ 17 w 27"/>
                <a:gd name="T3" fmla="*/ 22 h 34"/>
                <a:gd name="T4" fmla="*/ 15 w 27"/>
                <a:gd name="T5" fmla="*/ 22 h 34"/>
                <a:gd name="T6" fmla="*/ 13 w 27"/>
                <a:gd name="T7" fmla="*/ 20 h 34"/>
                <a:gd name="T8" fmla="*/ 9 w 27"/>
                <a:gd name="T9" fmla="*/ 17 h 34"/>
                <a:gd name="T10" fmla="*/ 7 w 27"/>
                <a:gd name="T11" fmla="*/ 12 h 34"/>
                <a:gd name="T12" fmla="*/ 7 w 27"/>
                <a:gd name="T13" fmla="*/ 11 h 34"/>
                <a:gd name="T14" fmla="*/ 7 w 27"/>
                <a:gd name="T15" fmla="*/ 15 h 34"/>
                <a:gd name="T16" fmla="*/ 8 w 27"/>
                <a:gd name="T17" fmla="*/ 18 h 34"/>
                <a:gd name="T18" fmla="*/ 11 w 27"/>
                <a:gd name="T19" fmla="*/ 23 h 34"/>
                <a:gd name="T20" fmla="*/ 13 w 27"/>
                <a:gd name="T21" fmla="*/ 24 h 34"/>
                <a:gd name="T22" fmla="*/ 9 w 27"/>
                <a:gd name="T23" fmla="*/ 24 h 34"/>
                <a:gd name="T24" fmla="*/ 7 w 27"/>
                <a:gd name="T25" fmla="*/ 23 h 34"/>
                <a:gd name="T26" fmla="*/ 6 w 27"/>
                <a:gd name="T27" fmla="*/ 20 h 34"/>
                <a:gd name="T28" fmla="*/ 5 w 27"/>
                <a:gd name="T29" fmla="*/ 18 h 34"/>
                <a:gd name="T30" fmla="*/ 4 w 27"/>
                <a:gd name="T31" fmla="*/ 13 h 34"/>
                <a:gd name="T32" fmla="*/ 4 w 27"/>
                <a:gd name="T33" fmla="*/ 8 h 34"/>
                <a:gd name="T34" fmla="*/ 5 w 27"/>
                <a:gd name="T35" fmla="*/ 0 h 34"/>
                <a:gd name="T36" fmla="*/ 0 w 27"/>
                <a:gd name="T37" fmla="*/ 16 h 34"/>
                <a:gd name="T38" fmla="*/ 4 w 27"/>
                <a:gd name="T39" fmla="*/ 23 h 34"/>
                <a:gd name="T40" fmla="*/ 6 w 27"/>
                <a:gd name="T41" fmla="*/ 27 h 34"/>
                <a:gd name="T42" fmla="*/ 11 w 27"/>
                <a:gd name="T43" fmla="*/ 30 h 34"/>
                <a:gd name="T44" fmla="*/ 9 w 27"/>
                <a:gd name="T45" fmla="*/ 31 h 34"/>
                <a:gd name="T46" fmla="*/ 11 w 27"/>
                <a:gd name="T47" fmla="*/ 32 h 34"/>
                <a:gd name="T48" fmla="*/ 13 w 27"/>
                <a:gd name="T49" fmla="*/ 33 h 34"/>
                <a:gd name="T50" fmla="*/ 19 w 27"/>
                <a:gd name="T51" fmla="*/ 34 h 34"/>
                <a:gd name="T52" fmla="*/ 21 w 27"/>
                <a:gd name="T53" fmla="*/ 33 h 34"/>
                <a:gd name="T54" fmla="*/ 24 w 27"/>
                <a:gd name="T55" fmla="*/ 30 h 34"/>
                <a:gd name="T56" fmla="*/ 25 w 27"/>
                <a:gd name="T57" fmla="*/ 27 h 34"/>
                <a:gd name="T58" fmla="*/ 27 w 27"/>
                <a:gd name="T59" fmla="*/ 24 h 34"/>
                <a:gd name="T60" fmla="*/ 27 w 27"/>
                <a:gd name="T61" fmla="*/ 19 h 34"/>
                <a:gd name="T62" fmla="*/ 24 w 27"/>
                <a:gd name="T63" fmla="*/ 13 h 34"/>
                <a:gd name="T64" fmla="*/ 23 w 27"/>
                <a:gd name="T65" fmla="*/ 18 h 34"/>
                <a:gd name="T66" fmla="*/ 21 w 27"/>
                <a:gd name="T67" fmla="*/ 20 h 34"/>
                <a:gd name="T68" fmla="*/ 19 w 27"/>
                <a:gd name="T69" fmla="*/ 23 h 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7" h="34">
                  <a:moveTo>
                    <a:pt x="19" y="23"/>
                  </a:moveTo>
                  <a:lnTo>
                    <a:pt x="17" y="22"/>
                  </a:lnTo>
                  <a:lnTo>
                    <a:pt x="15" y="22"/>
                  </a:lnTo>
                  <a:lnTo>
                    <a:pt x="13" y="20"/>
                  </a:lnTo>
                  <a:lnTo>
                    <a:pt x="9" y="17"/>
                  </a:lnTo>
                  <a:lnTo>
                    <a:pt x="7" y="12"/>
                  </a:lnTo>
                  <a:lnTo>
                    <a:pt x="7" y="11"/>
                  </a:lnTo>
                  <a:lnTo>
                    <a:pt x="7" y="15"/>
                  </a:lnTo>
                  <a:lnTo>
                    <a:pt x="8" y="18"/>
                  </a:lnTo>
                  <a:lnTo>
                    <a:pt x="11" y="23"/>
                  </a:lnTo>
                  <a:lnTo>
                    <a:pt x="13" y="24"/>
                  </a:lnTo>
                  <a:lnTo>
                    <a:pt x="9" y="24"/>
                  </a:lnTo>
                  <a:lnTo>
                    <a:pt x="7" y="23"/>
                  </a:lnTo>
                  <a:lnTo>
                    <a:pt x="6" y="20"/>
                  </a:lnTo>
                  <a:lnTo>
                    <a:pt x="5" y="18"/>
                  </a:lnTo>
                  <a:lnTo>
                    <a:pt x="4" y="13"/>
                  </a:lnTo>
                  <a:lnTo>
                    <a:pt x="4" y="8"/>
                  </a:lnTo>
                  <a:lnTo>
                    <a:pt x="5" y="0"/>
                  </a:lnTo>
                  <a:lnTo>
                    <a:pt x="0" y="16"/>
                  </a:lnTo>
                  <a:lnTo>
                    <a:pt x="4" y="23"/>
                  </a:lnTo>
                  <a:lnTo>
                    <a:pt x="6" y="27"/>
                  </a:lnTo>
                  <a:lnTo>
                    <a:pt x="11" y="30"/>
                  </a:lnTo>
                  <a:lnTo>
                    <a:pt x="9" y="31"/>
                  </a:lnTo>
                  <a:lnTo>
                    <a:pt x="11" y="32"/>
                  </a:lnTo>
                  <a:lnTo>
                    <a:pt x="13" y="33"/>
                  </a:lnTo>
                  <a:lnTo>
                    <a:pt x="19" y="34"/>
                  </a:lnTo>
                  <a:lnTo>
                    <a:pt x="21" y="33"/>
                  </a:lnTo>
                  <a:lnTo>
                    <a:pt x="24" y="30"/>
                  </a:lnTo>
                  <a:lnTo>
                    <a:pt x="25" y="27"/>
                  </a:lnTo>
                  <a:lnTo>
                    <a:pt x="27" y="24"/>
                  </a:lnTo>
                  <a:lnTo>
                    <a:pt x="27" y="19"/>
                  </a:lnTo>
                  <a:lnTo>
                    <a:pt x="24" y="13"/>
                  </a:lnTo>
                  <a:lnTo>
                    <a:pt x="23" y="18"/>
                  </a:lnTo>
                  <a:lnTo>
                    <a:pt x="21" y="20"/>
                  </a:lnTo>
                  <a:lnTo>
                    <a:pt x="19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6" name="Freeform 843"/>
            <p:cNvSpPr>
              <a:spLocks/>
            </p:cNvSpPr>
            <p:nvPr/>
          </p:nvSpPr>
          <p:spPr bwMode="auto">
            <a:xfrm>
              <a:off x="4320" y="820"/>
              <a:ext cx="27" cy="27"/>
            </a:xfrm>
            <a:custGeom>
              <a:avLst/>
              <a:gdLst>
                <a:gd name="T0" fmla="*/ 18 w 27"/>
                <a:gd name="T1" fmla="*/ 0 h 27"/>
                <a:gd name="T2" fmla="*/ 17 w 27"/>
                <a:gd name="T3" fmla="*/ 0 h 27"/>
                <a:gd name="T4" fmla="*/ 13 w 27"/>
                <a:gd name="T5" fmla="*/ 0 h 27"/>
                <a:gd name="T6" fmla="*/ 7 w 27"/>
                <a:gd name="T7" fmla="*/ 3 h 27"/>
                <a:gd name="T8" fmla="*/ 0 w 27"/>
                <a:gd name="T9" fmla="*/ 8 h 27"/>
                <a:gd name="T10" fmla="*/ 0 w 27"/>
                <a:gd name="T11" fmla="*/ 9 h 27"/>
                <a:gd name="T12" fmla="*/ 1 w 27"/>
                <a:gd name="T13" fmla="*/ 11 h 27"/>
                <a:gd name="T14" fmla="*/ 2 w 27"/>
                <a:gd name="T15" fmla="*/ 11 h 27"/>
                <a:gd name="T16" fmla="*/ 3 w 27"/>
                <a:gd name="T17" fmla="*/ 11 h 27"/>
                <a:gd name="T18" fmla="*/ 6 w 27"/>
                <a:gd name="T19" fmla="*/ 11 h 27"/>
                <a:gd name="T20" fmla="*/ 8 w 27"/>
                <a:gd name="T21" fmla="*/ 9 h 27"/>
                <a:gd name="T22" fmla="*/ 10 w 27"/>
                <a:gd name="T23" fmla="*/ 10 h 27"/>
                <a:gd name="T24" fmla="*/ 15 w 27"/>
                <a:gd name="T25" fmla="*/ 13 h 27"/>
                <a:gd name="T26" fmla="*/ 18 w 27"/>
                <a:gd name="T27" fmla="*/ 17 h 27"/>
                <a:gd name="T28" fmla="*/ 21 w 27"/>
                <a:gd name="T29" fmla="*/ 20 h 27"/>
                <a:gd name="T30" fmla="*/ 21 w 27"/>
                <a:gd name="T31" fmla="*/ 22 h 27"/>
                <a:gd name="T32" fmla="*/ 22 w 27"/>
                <a:gd name="T33" fmla="*/ 27 h 27"/>
                <a:gd name="T34" fmla="*/ 27 w 27"/>
                <a:gd name="T35" fmla="*/ 8 h 27"/>
                <a:gd name="T36" fmla="*/ 26 w 27"/>
                <a:gd name="T37" fmla="*/ 5 h 27"/>
                <a:gd name="T38" fmla="*/ 24 w 27"/>
                <a:gd name="T39" fmla="*/ 4 h 27"/>
                <a:gd name="T40" fmla="*/ 21 w 27"/>
                <a:gd name="T41" fmla="*/ 2 h 27"/>
                <a:gd name="T42" fmla="*/ 18 w 27"/>
                <a:gd name="T43" fmla="*/ 0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27">
                  <a:moveTo>
                    <a:pt x="18" y="0"/>
                  </a:moveTo>
                  <a:lnTo>
                    <a:pt x="17" y="0"/>
                  </a:lnTo>
                  <a:lnTo>
                    <a:pt x="13" y="0"/>
                  </a:lnTo>
                  <a:lnTo>
                    <a:pt x="7" y="3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6" y="11"/>
                  </a:lnTo>
                  <a:lnTo>
                    <a:pt x="8" y="9"/>
                  </a:lnTo>
                  <a:lnTo>
                    <a:pt x="10" y="10"/>
                  </a:lnTo>
                  <a:lnTo>
                    <a:pt x="15" y="13"/>
                  </a:lnTo>
                  <a:lnTo>
                    <a:pt x="18" y="17"/>
                  </a:lnTo>
                  <a:lnTo>
                    <a:pt x="21" y="20"/>
                  </a:lnTo>
                  <a:lnTo>
                    <a:pt x="21" y="22"/>
                  </a:lnTo>
                  <a:lnTo>
                    <a:pt x="22" y="27"/>
                  </a:lnTo>
                  <a:lnTo>
                    <a:pt x="27" y="8"/>
                  </a:lnTo>
                  <a:lnTo>
                    <a:pt x="26" y="5"/>
                  </a:lnTo>
                  <a:lnTo>
                    <a:pt x="24" y="4"/>
                  </a:lnTo>
                  <a:lnTo>
                    <a:pt x="21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7" name="Freeform 844"/>
            <p:cNvSpPr>
              <a:spLocks/>
            </p:cNvSpPr>
            <p:nvPr/>
          </p:nvSpPr>
          <p:spPr bwMode="auto">
            <a:xfrm>
              <a:off x="4357" y="752"/>
              <a:ext cx="76" cy="203"/>
            </a:xfrm>
            <a:custGeom>
              <a:avLst/>
              <a:gdLst>
                <a:gd name="T0" fmla="*/ 58 w 76"/>
                <a:gd name="T1" fmla="*/ 99 h 203"/>
                <a:gd name="T2" fmla="*/ 60 w 76"/>
                <a:gd name="T3" fmla="*/ 107 h 203"/>
                <a:gd name="T4" fmla="*/ 63 w 76"/>
                <a:gd name="T5" fmla="*/ 116 h 203"/>
                <a:gd name="T6" fmla="*/ 64 w 76"/>
                <a:gd name="T7" fmla="*/ 127 h 203"/>
                <a:gd name="T8" fmla="*/ 63 w 76"/>
                <a:gd name="T9" fmla="*/ 140 h 203"/>
                <a:gd name="T10" fmla="*/ 60 w 76"/>
                <a:gd name="T11" fmla="*/ 153 h 203"/>
                <a:gd name="T12" fmla="*/ 57 w 76"/>
                <a:gd name="T13" fmla="*/ 160 h 203"/>
                <a:gd name="T14" fmla="*/ 55 w 76"/>
                <a:gd name="T15" fmla="*/ 167 h 203"/>
                <a:gd name="T16" fmla="*/ 50 w 76"/>
                <a:gd name="T17" fmla="*/ 174 h 203"/>
                <a:gd name="T18" fmla="*/ 44 w 76"/>
                <a:gd name="T19" fmla="*/ 180 h 203"/>
                <a:gd name="T20" fmla="*/ 41 w 76"/>
                <a:gd name="T21" fmla="*/ 183 h 203"/>
                <a:gd name="T22" fmla="*/ 34 w 76"/>
                <a:gd name="T23" fmla="*/ 187 h 203"/>
                <a:gd name="T24" fmla="*/ 18 w 76"/>
                <a:gd name="T25" fmla="*/ 194 h 203"/>
                <a:gd name="T26" fmla="*/ 4 w 76"/>
                <a:gd name="T27" fmla="*/ 199 h 203"/>
                <a:gd name="T28" fmla="*/ 1 w 76"/>
                <a:gd name="T29" fmla="*/ 202 h 203"/>
                <a:gd name="T30" fmla="*/ 0 w 76"/>
                <a:gd name="T31" fmla="*/ 202 h 203"/>
                <a:gd name="T32" fmla="*/ 1 w 76"/>
                <a:gd name="T33" fmla="*/ 203 h 203"/>
                <a:gd name="T34" fmla="*/ 5 w 76"/>
                <a:gd name="T35" fmla="*/ 203 h 203"/>
                <a:gd name="T36" fmla="*/ 11 w 76"/>
                <a:gd name="T37" fmla="*/ 202 h 203"/>
                <a:gd name="T38" fmla="*/ 17 w 76"/>
                <a:gd name="T39" fmla="*/ 200 h 203"/>
                <a:gd name="T40" fmla="*/ 23 w 76"/>
                <a:gd name="T41" fmla="*/ 198 h 203"/>
                <a:gd name="T42" fmla="*/ 35 w 76"/>
                <a:gd name="T43" fmla="*/ 192 h 203"/>
                <a:gd name="T44" fmla="*/ 47 w 76"/>
                <a:gd name="T45" fmla="*/ 184 h 203"/>
                <a:gd name="T46" fmla="*/ 57 w 76"/>
                <a:gd name="T47" fmla="*/ 176 h 203"/>
                <a:gd name="T48" fmla="*/ 65 w 76"/>
                <a:gd name="T49" fmla="*/ 170 h 203"/>
                <a:gd name="T50" fmla="*/ 72 w 76"/>
                <a:gd name="T51" fmla="*/ 163 h 203"/>
                <a:gd name="T52" fmla="*/ 73 w 76"/>
                <a:gd name="T53" fmla="*/ 157 h 203"/>
                <a:gd name="T54" fmla="*/ 75 w 76"/>
                <a:gd name="T55" fmla="*/ 142 h 203"/>
                <a:gd name="T56" fmla="*/ 76 w 76"/>
                <a:gd name="T57" fmla="*/ 120 h 203"/>
                <a:gd name="T58" fmla="*/ 76 w 76"/>
                <a:gd name="T59" fmla="*/ 108 h 203"/>
                <a:gd name="T60" fmla="*/ 75 w 76"/>
                <a:gd name="T61" fmla="*/ 94 h 203"/>
                <a:gd name="T62" fmla="*/ 73 w 76"/>
                <a:gd name="T63" fmla="*/ 80 h 203"/>
                <a:gd name="T64" fmla="*/ 69 w 76"/>
                <a:gd name="T65" fmla="*/ 66 h 203"/>
                <a:gd name="T66" fmla="*/ 64 w 76"/>
                <a:gd name="T67" fmla="*/ 53 h 203"/>
                <a:gd name="T68" fmla="*/ 57 w 76"/>
                <a:gd name="T69" fmla="*/ 39 h 203"/>
                <a:gd name="T70" fmla="*/ 48 w 76"/>
                <a:gd name="T71" fmla="*/ 27 h 203"/>
                <a:gd name="T72" fmla="*/ 42 w 76"/>
                <a:gd name="T73" fmla="*/ 22 h 203"/>
                <a:gd name="T74" fmla="*/ 36 w 76"/>
                <a:gd name="T75" fmla="*/ 16 h 203"/>
                <a:gd name="T76" fmla="*/ 29 w 76"/>
                <a:gd name="T77" fmla="*/ 11 h 203"/>
                <a:gd name="T78" fmla="*/ 23 w 76"/>
                <a:gd name="T79" fmla="*/ 7 h 203"/>
                <a:gd name="T80" fmla="*/ 14 w 76"/>
                <a:gd name="T81" fmla="*/ 3 h 203"/>
                <a:gd name="T82" fmla="*/ 5 w 76"/>
                <a:gd name="T83" fmla="*/ 0 h 203"/>
                <a:gd name="T84" fmla="*/ 13 w 76"/>
                <a:gd name="T85" fmla="*/ 6 h 203"/>
                <a:gd name="T86" fmla="*/ 21 w 76"/>
                <a:gd name="T87" fmla="*/ 13 h 203"/>
                <a:gd name="T88" fmla="*/ 32 w 76"/>
                <a:gd name="T89" fmla="*/ 22 h 203"/>
                <a:gd name="T90" fmla="*/ 41 w 76"/>
                <a:gd name="T91" fmla="*/ 32 h 203"/>
                <a:gd name="T92" fmla="*/ 50 w 76"/>
                <a:gd name="T93" fmla="*/ 44 h 203"/>
                <a:gd name="T94" fmla="*/ 53 w 76"/>
                <a:gd name="T95" fmla="*/ 50 h 203"/>
                <a:gd name="T96" fmla="*/ 57 w 76"/>
                <a:gd name="T97" fmla="*/ 56 h 203"/>
                <a:gd name="T98" fmla="*/ 58 w 76"/>
                <a:gd name="T99" fmla="*/ 63 h 203"/>
                <a:gd name="T100" fmla="*/ 59 w 76"/>
                <a:gd name="T101" fmla="*/ 69 h 203"/>
                <a:gd name="T102" fmla="*/ 63 w 76"/>
                <a:gd name="T103" fmla="*/ 77 h 203"/>
                <a:gd name="T104" fmla="*/ 64 w 76"/>
                <a:gd name="T105" fmla="*/ 84 h 203"/>
                <a:gd name="T106" fmla="*/ 64 w 76"/>
                <a:gd name="T107" fmla="*/ 86 h 203"/>
                <a:gd name="T108" fmla="*/ 63 w 76"/>
                <a:gd name="T109" fmla="*/ 88 h 203"/>
                <a:gd name="T110" fmla="*/ 60 w 76"/>
                <a:gd name="T111" fmla="*/ 93 h 203"/>
                <a:gd name="T112" fmla="*/ 59 w 76"/>
                <a:gd name="T113" fmla="*/ 95 h 203"/>
                <a:gd name="T114" fmla="*/ 58 w 76"/>
                <a:gd name="T115" fmla="*/ 99 h 20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6" h="203">
                  <a:moveTo>
                    <a:pt x="58" y="99"/>
                  </a:moveTo>
                  <a:lnTo>
                    <a:pt x="60" y="107"/>
                  </a:lnTo>
                  <a:lnTo>
                    <a:pt x="63" y="116"/>
                  </a:lnTo>
                  <a:lnTo>
                    <a:pt x="64" y="127"/>
                  </a:lnTo>
                  <a:lnTo>
                    <a:pt x="63" y="140"/>
                  </a:lnTo>
                  <a:lnTo>
                    <a:pt x="60" y="153"/>
                  </a:lnTo>
                  <a:lnTo>
                    <a:pt x="57" y="160"/>
                  </a:lnTo>
                  <a:lnTo>
                    <a:pt x="55" y="167"/>
                  </a:lnTo>
                  <a:lnTo>
                    <a:pt x="50" y="174"/>
                  </a:lnTo>
                  <a:lnTo>
                    <a:pt x="44" y="180"/>
                  </a:lnTo>
                  <a:lnTo>
                    <a:pt x="41" y="183"/>
                  </a:lnTo>
                  <a:lnTo>
                    <a:pt x="34" y="187"/>
                  </a:lnTo>
                  <a:lnTo>
                    <a:pt x="18" y="194"/>
                  </a:lnTo>
                  <a:lnTo>
                    <a:pt x="4" y="199"/>
                  </a:lnTo>
                  <a:lnTo>
                    <a:pt x="1" y="202"/>
                  </a:lnTo>
                  <a:lnTo>
                    <a:pt x="0" y="202"/>
                  </a:lnTo>
                  <a:lnTo>
                    <a:pt x="1" y="203"/>
                  </a:lnTo>
                  <a:lnTo>
                    <a:pt x="5" y="203"/>
                  </a:lnTo>
                  <a:lnTo>
                    <a:pt x="11" y="202"/>
                  </a:lnTo>
                  <a:lnTo>
                    <a:pt x="17" y="200"/>
                  </a:lnTo>
                  <a:lnTo>
                    <a:pt x="23" y="198"/>
                  </a:lnTo>
                  <a:lnTo>
                    <a:pt x="35" y="192"/>
                  </a:lnTo>
                  <a:lnTo>
                    <a:pt x="47" y="184"/>
                  </a:lnTo>
                  <a:lnTo>
                    <a:pt x="57" y="176"/>
                  </a:lnTo>
                  <a:lnTo>
                    <a:pt x="65" y="170"/>
                  </a:lnTo>
                  <a:lnTo>
                    <a:pt x="72" y="163"/>
                  </a:lnTo>
                  <a:lnTo>
                    <a:pt x="73" y="157"/>
                  </a:lnTo>
                  <a:lnTo>
                    <a:pt x="75" y="142"/>
                  </a:lnTo>
                  <a:lnTo>
                    <a:pt x="76" y="120"/>
                  </a:lnTo>
                  <a:lnTo>
                    <a:pt x="76" y="108"/>
                  </a:lnTo>
                  <a:lnTo>
                    <a:pt x="75" y="94"/>
                  </a:lnTo>
                  <a:lnTo>
                    <a:pt x="73" y="80"/>
                  </a:lnTo>
                  <a:lnTo>
                    <a:pt x="69" y="66"/>
                  </a:lnTo>
                  <a:lnTo>
                    <a:pt x="64" y="53"/>
                  </a:lnTo>
                  <a:lnTo>
                    <a:pt x="57" y="39"/>
                  </a:lnTo>
                  <a:lnTo>
                    <a:pt x="48" y="27"/>
                  </a:lnTo>
                  <a:lnTo>
                    <a:pt x="42" y="22"/>
                  </a:lnTo>
                  <a:lnTo>
                    <a:pt x="36" y="16"/>
                  </a:lnTo>
                  <a:lnTo>
                    <a:pt x="29" y="11"/>
                  </a:lnTo>
                  <a:lnTo>
                    <a:pt x="23" y="7"/>
                  </a:lnTo>
                  <a:lnTo>
                    <a:pt x="14" y="3"/>
                  </a:lnTo>
                  <a:lnTo>
                    <a:pt x="5" y="0"/>
                  </a:lnTo>
                  <a:lnTo>
                    <a:pt x="13" y="6"/>
                  </a:lnTo>
                  <a:lnTo>
                    <a:pt x="21" y="13"/>
                  </a:lnTo>
                  <a:lnTo>
                    <a:pt x="32" y="22"/>
                  </a:lnTo>
                  <a:lnTo>
                    <a:pt x="41" y="32"/>
                  </a:lnTo>
                  <a:lnTo>
                    <a:pt x="50" y="44"/>
                  </a:lnTo>
                  <a:lnTo>
                    <a:pt x="53" y="50"/>
                  </a:lnTo>
                  <a:lnTo>
                    <a:pt x="57" y="56"/>
                  </a:lnTo>
                  <a:lnTo>
                    <a:pt x="58" y="63"/>
                  </a:lnTo>
                  <a:lnTo>
                    <a:pt x="59" y="69"/>
                  </a:lnTo>
                  <a:lnTo>
                    <a:pt x="63" y="77"/>
                  </a:lnTo>
                  <a:lnTo>
                    <a:pt x="64" y="84"/>
                  </a:lnTo>
                  <a:lnTo>
                    <a:pt x="64" y="86"/>
                  </a:lnTo>
                  <a:lnTo>
                    <a:pt x="63" y="88"/>
                  </a:lnTo>
                  <a:lnTo>
                    <a:pt x="60" y="93"/>
                  </a:lnTo>
                  <a:lnTo>
                    <a:pt x="59" y="95"/>
                  </a:lnTo>
                  <a:lnTo>
                    <a:pt x="58" y="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8" name="Freeform 845"/>
            <p:cNvSpPr>
              <a:spLocks/>
            </p:cNvSpPr>
            <p:nvPr/>
          </p:nvSpPr>
          <p:spPr bwMode="auto">
            <a:xfrm>
              <a:off x="4298" y="715"/>
              <a:ext cx="61" cy="29"/>
            </a:xfrm>
            <a:custGeom>
              <a:avLst/>
              <a:gdLst>
                <a:gd name="T0" fmla="*/ 0 w 61"/>
                <a:gd name="T1" fmla="*/ 29 h 29"/>
                <a:gd name="T2" fmla="*/ 2 w 61"/>
                <a:gd name="T3" fmla="*/ 27 h 29"/>
                <a:gd name="T4" fmla="*/ 4 w 61"/>
                <a:gd name="T5" fmla="*/ 22 h 29"/>
                <a:gd name="T6" fmla="*/ 7 w 61"/>
                <a:gd name="T7" fmla="*/ 17 h 29"/>
                <a:gd name="T8" fmla="*/ 13 w 61"/>
                <a:gd name="T9" fmla="*/ 13 h 29"/>
                <a:gd name="T10" fmla="*/ 20 w 61"/>
                <a:gd name="T11" fmla="*/ 7 h 29"/>
                <a:gd name="T12" fmla="*/ 30 w 61"/>
                <a:gd name="T13" fmla="*/ 4 h 29"/>
                <a:gd name="T14" fmla="*/ 37 w 61"/>
                <a:gd name="T15" fmla="*/ 3 h 29"/>
                <a:gd name="T16" fmla="*/ 44 w 61"/>
                <a:gd name="T17" fmla="*/ 1 h 29"/>
                <a:gd name="T18" fmla="*/ 52 w 61"/>
                <a:gd name="T19" fmla="*/ 1 h 29"/>
                <a:gd name="T20" fmla="*/ 61 w 61"/>
                <a:gd name="T21" fmla="*/ 3 h 29"/>
                <a:gd name="T22" fmla="*/ 53 w 61"/>
                <a:gd name="T23" fmla="*/ 1 h 29"/>
                <a:gd name="T24" fmla="*/ 44 w 61"/>
                <a:gd name="T25" fmla="*/ 0 h 29"/>
                <a:gd name="T26" fmla="*/ 32 w 61"/>
                <a:gd name="T27" fmla="*/ 1 h 29"/>
                <a:gd name="T28" fmla="*/ 22 w 61"/>
                <a:gd name="T29" fmla="*/ 4 h 29"/>
                <a:gd name="T30" fmla="*/ 16 w 61"/>
                <a:gd name="T31" fmla="*/ 6 h 29"/>
                <a:gd name="T32" fmla="*/ 12 w 61"/>
                <a:gd name="T33" fmla="*/ 8 h 29"/>
                <a:gd name="T34" fmla="*/ 7 w 61"/>
                <a:gd name="T35" fmla="*/ 12 h 29"/>
                <a:gd name="T36" fmla="*/ 5 w 61"/>
                <a:gd name="T37" fmla="*/ 16 h 29"/>
                <a:gd name="T38" fmla="*/ 1 w 61"/>
                <a:gd name="T39" fmla="*/ 22 h 29"/>
                <a:gd name="T40" fmla="*/ 0 w 61"/>
                <a:gd name="T41" fmla="*/ 29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29">
                  <a:moveTo>
                    <a:pt x="0" y="29"/>
                  </a:moveTo>
                  <a:lnTo>
                    <a:pt x="2" y="27"/>
                  </a:lnTo>
                  <a:lnTo>
                    <a:pt x="4" y="22"/>
                  </a:lnTo>
                  <a:lnTo>
                    <a:pt x="7" y="17"/>
                  </a:lnTo>
                  <a:lnTo>
                    <a:pt x="13" y="13"/>
                  </a:lnTo>
                  <a:lnTo>
                    <a:pt x="20" y="7"/>
                  </a:lnTo>
                  <a:lnTo>
                    <a:pt x="30" y="4"/>
                  </a:lnTo>
                  <a:lnTo>
                    <a:pt x="37" y="3"/>
                  </a:lnTo>
                  <a:lnTo>
                    <a:pt x="44" y="1"/>
                  </a:lnTo>
                  <a:lnTo>
                    <a:pt x="52" y="1"/>
                  </a:lnTo>
                  <a:lnTo>
                    <a:pt x="61" y="3"/>
                  </a:lnTo>
                  <a:lnTo>
                    <a:pt x="53" y="1"/>
                  </a:lnTo>
                  <a:lnTo>
                    <a:pt x="44" y="0"/>
                  </a:lnTo>
                  <a:lnTo>
                    <a:pt x="32" y="1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7" y="12"/>
                  </a:lnTo>
                  <a:lnTo>
                    <a:pt x="5" y="16"/>
                  </a:lnTo>
                  <a:lnTo>
                    <a:pt x="1" y="22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9" name="Freeform 846"/>
            <p:cNvSpPr>
              <a:spLocks/>
            </p:cNvSpPr>
            <p:nvPr/>
          </p:nvSpPr>
          <p:spPr bwMode="auto">
            <a:xfrm>
              <a:off x="4326" y="839"/>
              <a:ext cx="5" cy="8"/>
            </a:xfrm>
            <a:custGeom>
              <a:avLst/>
              <a:gdLst>
                <a:gd name="T0" fmla="*/ 0 w 5"/>
                <a:gd name="T1" fmla="*/ 5 h 8"/>
                <a:gd name="T2" fmla="*/ 1 w 5"/>
                <a:gd name="T3" fmla="*/ 7 h 8"/>
                <a:gd name="T4" fmla="*/ 3 w 5"/>
                <a:gd name="T5" fmla="*/ 8 h 8"/>
                <a:gd name="T6" fmla="*/ 5 w 5"/>
                <a:gd name="T7" fmla="*/ 8 h 8"/>
                <a:gd name="T8" fmla="*/ 2 w 5"/>
                <a:gd name="T9" fmla="*/ 5 h 8"/>
                <a:gd name="T10" fmla="*/ 0 w 5"/>
                <a:gd name="T11" fmla="*/ 2 h 8"/>
                <a:gd name="T12" fmla="*/ 0 w 5"/>
                <a:gd name="T13" fmla="*/ 0 h 8"/>
                <a:gd name="T14" fmla="*/ 0 w 5"/>
                <a:gd name="T15" fmla="*/ 2 h 8"/>
                <a:gd name="T16" fmla="*/ 0 w 5"/>
                <a:gd name="T17" fmla="*/ 5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8">
                  <a:moveTo>
                    <a:pt x="0" y="5"/>
                  </a:moveTo>
                  <a:lnTo>
                    <a:pt x="1" y="7"/>
                  </a:lnTo>
                  <a:lnTo>
                    <a:pt x="3" y="8"/>
                  </a:lnTo>
                  <a:lnTo>
                    <a:pt x="5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0" name="Freeform 847"/>
            <p:cNvSpPr>
              <a:spLocks/>
            </p:cNvSpPr>
            <p:nvPr/>
          </p:nvSpPr>
          <p:spPr bwMode="auto">
            <a:xfrm>
              <a:off x="4279" y="783"/>
              <a:ext cx="67" cy="121"/>
            </a:xfrm>
            <a:custGeom>
              <a:avLst/>
              <a:gdLst>
                <a:gd name="T0" fmla="*/ 67 w 67"/>
                <a:gd name="T1" fmla="*/ 2 h 121"/>
                <a:gd name="T2" fmla="*/ 58 w 67"/>
                <a:gd name="T3" fmla="*/ 1 h 121"/>
                <a:gd name="T4" fmla="*/ 49 w 67"/>
                <a:gd name="T5" fmla="*/ 0 h 121"/>
                <a:gd name="T6" fmla="*/ 42 w 67"/>
                <a:gd name="T7" fmla="*/ 0 h 121"/>
                <a:gd name="T8" fmla="*/ 35 w 67"/>
                <a:gd name="T9" fmla="*/ 1 h 121"/>
                <a:gd name="T10" fmla="*/ 28 w 67"/>
                <a:gd name="T11" fmla="*/ 3 h 121"/>
                <a:gd name="T12" fmla="*/ 24 w 67"/>
                <a:gd name="T13" fmla="*/ 6 h 121"/>
                <a:gd name="T14" fmla="*/ 19 w 67"/>
                <a:gd name="T15" fmla="*/ 9 h 121"/>
                <a:gd name="T16" fmla="*/ 15 w 67"/>
                <a:gd name="T17" fmla="*/ 13 h 121"/>
                <a:gd name="T18" fmla="*/ 11 w 67"/>
                <a:gd name="T19" fmla="*/ 16 h 121"/>
                <a:gd name="T20" fmla="*/ 8 w 67"/>
                <a:gd name="T21" fmla="*/ 21 h 121"/>
                <a:gd name="T22" fmla="*/ 3 w 67"/>
                <a:gd name="T23" fmla="*/ 31 h 121"/>
                <a:gd name="T24" fmla="*/ 1 w 67"/>
                <a:gd name="T25" fmla="*/ 42 h 121"/>
                <a:gd name="T26" fmla="*/ 0 w 67"/>
                <a:gd name="T27" fmla="*/ 54 h 121"/>
                <a:gd name="T28" fmla="*/ 0 w 67"/>
                <a:gd name="T29" fmla="*/ 65 h 121"/>
                <a:gd name="T30" fmla="*/ 0 w 67"/>
                <a:gd name="T31" fmla="*/ 78 h 121"/>
                <a:gd name="T32" fmla="*/ 3 w 67"/>
                <a:gd name="T33" fmla="*/ 98 h 121"/>
                <a:gd name="T34" fmla="*/ 7 w 67"/>
                <a:gd name="T35" fmla="*/ 113 h 121"/>
                <a:gd name="T36" fmla="*/ 9 w 67"/>
                <a:gd name="T37" fmla="*/ 119 h 121"/>
                <a:gd name="T38" fmla="*/ 15 w 67"/>
                <a:gd name="T39" fmla="*/ 119 h 121"/>
                <a:gd name="T40" fmla="*/ 24 w 67"/>
                <a:gd name="T41" fmla="*/ 120 h 121"/>
                <a:gd name="T42" fmla="*/ 35 w 67"/>
                <a:gd name="T43" fmla="*/ 121 h 121"/>
                <a:gd name="T44" fmla="*/ 43 w 67"/>
                <a:gd name="T45" fmla="*/ 121 h 121"/>
                <a:gd name="T46" fmla="*/ 26 w 67"/>
                <a:gd name="T47" fmla="*/ 112 h 121"/>
                <a:gd name="T48" fmla="*/ 20 w 67"/>
                <a:gd name="T49" fmla="*/ 110 h 121"/>
                <a:gd name="T50" fmla="*/ 15 w 67"/>
                <a:gd name="T51" fmla="*/ 108 h 121"/>
                <a:gd name="T52" fmla="*/ 12 w 67"/>
                <a:gd name="T53" fmla="*/ 104 h 121"/>
                <a:gd name="T54" fmla="*/ 10 w 67"/>
                <a:gd name="T55" fmla="*/ 101 h 121"/>
                <a:gd name="T56" fmla="*/ 9 w 67"/>
                <a:gd name="T57" fmla="*/ 96 h 121"/>
                <a:gd name="T58" fmla="*/ 9 w 67"/>
                <a:gd name="T59" fmla="*/ 95 h 121"/>
                <a:gd name="T60" fmla="*/ 11 w 67"/>
                <a:gd name="T61" fmla="*/ 90 h 121"/>
                <a:gd name="T62" fmla="*/ 10 w 67"/>
                <a:gd name="T63" fmla="*/ 88 h 121"/>
                <a:gd name="T64" fmla="*/ 9 w 67"/>
                <a:gd name="T65" fmla="*/ 87 h 121"/>
                <a:gd name="T66" fmla="*/ 8 w 67"/>
                <a:gd name="T67" fmla="*/ 86 h 121"/>
                <a:gd name="T68" fmla="*/ 7 w 67"/>
                <a:gd name="T69" fmla="*/ 86 h 121"/>
                <a:gd name="T70" fmla="*/ 7 w 67"/>
                <a:gd name="T71" fmla="*/ 85 h 121"/>
                <a:gd name="T72" fmla="*/ 7 w 67"/>
                <a:gd name="T73" fmla="*/ 81 h 121"/>
                <a:gd name="T74" fmla="*/ 8 w 67"/>
                <a:gd name="T75" fmla="*/ 77 h 121"/>
                <a:gd name="T76" fmla="*/ 9 w 67"/>
                <a:gd name="T77" fmla="*/ 72 h 121"/>
                <a:gd name="T78" fmla="*/ 10 w 67"/>
                <a:gd name="T79" fmla="*/ 69 h 121"/>
                <a:gd name="T80" fmla="*/ 9 w 67"/>
                <a:gd name="T81" fmla="*/ 66 h 121"/>
                <a:gd name="T82" fmla="*/ 9 w 67"/>
                <a:gd name="T83" fmla="*/ 62 h 121"/>
                <a:gd name="T84" fmla="*/ 11 w 67"/>
                <a:gd name="T85" fmla="*/ 58 h 121"/>
                <a:gd name="T86" fmla="*/ 15 w 67"/>
                <a:gd name="T87" fmla="*/ 55 h 121"/>
                <a:gd name="T88" fmla="*/ 13 w 67"/>
                <a:gd name="T89" fmla="*/ 53 h 121"/>
                <a:gd name="T90" fmla="*/ 13 w 67"/>
                <a:gd name="T91" fmla="*/ 48 h 121"/>
                <a:gd name="T92" fmla="*/ 13 w 67"/>
                <a:gd name="T93" fmla="*/ 43 h 121"/>
                <a:gd name="T94" fmla="*/ 11 w 67"/>
                <a:gd name="T95" fmla="*/ 41 h 121"/>
                <a:gd name="T96" fmla="*/ 10 w 67"/>
                <a:gd name="T97" fmla="*/ 37 h 121"/>
                <a:gd name="T98" fmla="*/ 10 w 67"/>
                <a:gd name="T99" fmla="*/ 31 h 121"/>
                <a:gd name="T100" fmla="*/ 11 w 67"/>
                <a:gd name="T101" fmla="*/ 29 h 121"/>
                <a:gd name="T102" fmla="*/ 15 w 67"/>
                <a:gd name="T103" fmla="*/ 25 h 121"/>
                <a:gd name="T104" fmla="*/ 24 w 67"/>
                <a:gd name="T105" fmla="*/ 17 h 121"/>
                <a:gd name="T106" fmla="*/ 39 w 67"/>
                <a:gd name="T107" fmla="*/ 9 h 121"/>
                <a:gd name="T108" fmla="*/ 46 w 67"/>
                <a:gd name="T109" fmla="*/ 7 h 121"/>
                <a:gd name="T110" fmla="*/ 55 w 67"/>
                <a:gd name="T111" fmla="*/ 4 h 121"/>
                <a:gd name="T112" fmla="*/ 67 w 67"/>
                <a:gd name="T113" fmla="*/ 2 h 12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7" h="121">
                  <a:moveTo>
                    <a:pt x="67" y="2"/>
                  </a:moveTo>
                  <a:lnTo>
                    <a:pt x="58" y="1"/>
                  </a:lnTo>
                  <a:lnTo>
                    <a:pt x="49" y="0"/>
                  </a:lnTo>
                  <a:lnTo>
                    <a:pt x="42" y="0"/>
                  </a:lnTo>
                  <a:lnTo>
                    <a:pt x="35" y="1"/>
                  </a:lnTo>
                  <a:lnTo>
                    <a:pt x="28" y="3"/>
                  </a:lnTo>
                  <a:lnTo>
                    <a:pt x="24" y="6"/>
                  </a:lnTo>
                  <a:lnTo>
                    <a:pt x="19" y="9"/>
                  </a:lnTo>
                  <a:lnTo>
                    <a:pt x="15" y="13"/>
                  </a:lnTo>
                  <a:lnTo>
                    <a:pt x="11" y="16"/>
                  </a:lnTo>
                  <a:lnTo>
                    <a:pt x="8" y="21"/>
                  </a:lnTo>
                  <a:lnTo>
                    <a:pt x="3" y="31"/>
                  </a:lnTo>
                  <a:lnTo>
                    <a:pt x="1" y="42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0" y="78"/>
                  </a:lnTo>
                  <a:lnTo>
                    <a:pt x="3" y="98"/>
                  </a:lnTo>
                  <a:lnTo>
                    <a:pt x="7" y="113"/>
                  </a:lnTo>
                  <a:lnTo>
                    <a:pt x="9" y="119"/>
                  </a:lnTo>
                  <a:lnTo>
                    <a:pt x="15" y="119"/>
                  </a:lnTo>
                  <a:lnTo>
                    <a:pt x="24" y="120"/>
                  </a:lnTo>
                  <a:lnTo>
                    <a:pt x="35" y="121"/>
                  </a:lnTo>
                  <a:lnTo>
                    <a:pt x="43" y="121"/>
                  </a:lnTo>
                  <a:lnTo>
                    <a:pt x="26" y="112"/>
                  </a:lnTo>
                  <a:lnTo>
                    <a:pt x="20" y="110"/>
                  </a:lnTo>
                  <a:lnTo>
                    <a:pt x="15" y="108"/>
                  </a:lnTo>
                  <a:lnTo>
                    <a:pt x="12" y="104"/>
                  </a:lnTo>
                  <a:lnTo>
                    <a:pt x="10" y="101"/>
                  </a:lnTo>
                  <a:lnTo>
                    <a:pt x="9" y="96"/>
                  </a:lnTo>
                  <a:lnTo>
                    <a:pt x="9" y="95"/>
                  </a:lnTo>
                  <a:lnTo>
                    <a:pt x="11" y="90"/>
                  </a:lnTo>
                  <a:lnTo>
                    <a:pt x="10" y="88"/>
                  </a:lnTo>
                  <a:lnTo>
                    <a:pt x="9" y="87"/>
                  </a:lnTo>
                  <a:lnTo>
                    <a:pt x="8" y="86"/>
                  </a:lnTo>
                  <a:lnTo>
                    <a:pt x="7" y="86"/>
                  </a:lnTo>
                  <a:lnTo>
                    <a:pt x="7" y="85"/>
                  </a:lnTo>
                  <a:lnTo>
                    <a:pt x="7" y="81"/>
                  </a:lnTo>
                  <a:lnTo>
                    <a:pt x="8" y="77"/>
                  </a:lnTo>
                  <a:lnTo>
                    <a:pt x="9" y="72"/>
                  </a:lnTo>
                  <a:lnTo>
                    <a:pt x="10" y="69"/>
                  </a:lnTo>
                  <a:lnTo>
                    <a:pt x="9" y="66"/>
                  </a:lnTo>
                  <a:lnTo>
                    <a:pt x="9" y="62"/>
                  </a:lnTo>
                  <a:lnTo>
                    <a:pt x="11" y="58"/>
                  </a:lnTo>
                  <a:lnTo>
                    <a:pt x="15" y="55"/>
                  </a:lnTo>
                  <a:lnTo>
                    <a:pt x="13" y="53"/>
                  </a:lnTo>
                  <a:lnTo>
                    <a:pt x="13" y="48"/>
                  </a:lnTo>
                  <a:lnTo>
                    <a:pt x="13" y="43"/>
                  </a:lnTo>
                  <a:lnTo>
                    <a:pt x="11" y="41"/>
                  </a:lnTo>
                  <a:lnTo>
                    <a:pt x="10" y="37"/>
                  </a:lnTo>
                  <a:lnTo>
                    <a:pt x="10" y="31"/>
                  </a:lnTo>
                  <a:lnTo>
                    <a:pt x="11" y="29"/>
                  </a:lnTo>
                  <a:lnTo>
                    <a:pt x="15" y="25"/>
                  </a:lnTo>
                  <a:lnTo>
                    <a:pt x="24" y="17"/>
                  </a:lnTo>
                  <a:lnTo>
                    <a:pt x="39" y="9"/>
                  </a:lnTo>
                  <a:lnTo>
                    <a:pt x="46" y="7"/>
                  </a:lnTo>
                  <a:lnTo>
                    <a:pt x="55" y="4"/>
                  </a:lnTo>
                  <a:lnTo>
                    <a:pt x="67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1" name="Freeform 848"/>
            <p:cNvSpPr>
              <a:spLocks/>
            </p:cNvSpPr>
            <p:nvPr/>
          </p:nvSpPr>
          <p:spPr bwMode="auto">
            <a:xfrm>
              <a:off x="4359" y="784"/>
              <a:ext cx="26" cy="97"/>
            </a:xfrm>
            <a:custGeom>
              <a:avLst/>
              <a:gdLst>
                <a:gd name="T0" fmla="*/ 0 w 26"/>
                <a:gd name="T1" fmla="*/ 0 h 97"/>
                <a:gd name="T2" fmla="*/ 3 w 26"/>
                <a:gd name="T3" fmla="*/ 8 h 97"/>
                <a:gd name="T4" fmla="*/ 7 w 26"/>
                <a:gd name="T5" fmla="*/ 16 h 97"/>
                <a:gd name="T6" fmla="*/ 9 w 26"/>
                <a:gd name="T7" fmla="*/ 28 h 97"/>
                <a:gd name="T8" fmla="*/ 10 w 26"/>
                <a:gd name="T9" fmla="*/ 33 h 97"/>
                <a:gd name="T10" fmla="*/ 11 w 26"/>
                <a:gd name="T11" fmla="*/ 37 h 97"/>
                <a:gd name="T12" fmla="*/ 14 w 26"/>
                <a:gd name="T13" fmla="*/ 41 h 97"/>
                <a:gd name="T14" fmla="*/ 17 w 26"/>
                <a:gd name="T15" fmla="*/ 44 h 97"/>
                <a:gd name="T16" fmla="*/ 19 w 26"/>
                <a:gd name="T17" fmla="*/ 46 h 97"/>
                <a:gd name="T18" fmla="*/ 19 w 26"/>
                <a:gd name="T19" fmla="*/ 48 h 97"/>
                <a:gd name="T20" fmla="*/ 18 w 26"/>
                <a:gd name="T21" fmla="*/ 52 h 97"/>
                <a:gd name="T22" fmla="*/ 16 w 26"/>
                <a:gd name="T23" fmla="*/ 60 h 97"/>
                <a:gd name="T24" fmla="*/ 14 w 26"/>
                <a:gd name="T25" fmla="*/ 67 h 97"/>
                <a:gd name="T26" fmla="*/ 12 w 26"/>
                <a:gd name="T27" fmla="*/ 69 h 97"/>
                <a:gd name="T28" fmla="*/ 14 w 26"/>
                <a:gd name="T29" fmla="*/ 71 h 97"/>
                <a:gd name="T30" fmla="*/ 15 w 26"/>
                <a:gd name="T31" fmla="*/ 72 h 97"/>
                <a:gd name="T32" fmla="*/ 15 w 26"/>
                <a:gd name="T33" fmla="*/ 76 h 97"/>
                <a:gd name="T34" fmla="*/ 14 w 26"/>
                <a:gd name="T35" fmla="*/ 85 h 97"/>
                <a:gd name="T36" fmla="*/ 11 w 26"/>
                <a:gd name="T37" fmla="*/ 97 h 97"/>
                <a:gd name="T38" fmla="*/ 26 w 26"/>
                <a:gd name="T39" fmla="*/ 50 h 97"/>
                <a:gd name="T40" fmla="*/ 24 w 26"/>
                <a:gd name="T41" fmla="*/ 47 h 97"/>
                <a:gd name="T42" fmla="*/ 22 w 26"/>
                <a:gd name="T43" fmla="*/ 40 h 97"/>
                <a:gd name="T44" fmla="*/ 21 w 26"/>
                <a:gd name="T45" fmla="*/ 32 h 97"/>
                <a:gd name="T46" fmla="*/ 18 w 26"/>
                <a:gd name="T47" fmla="*/ 22 h 97"/>
                <a:gd name="T48" fmla="*/ 15 w 26"/>
                <a:gd name="T49" fmla="*/ 14 h 97"/>
                <a:gd name="T50" fmla="*/ 11 w 26"/>
                <a:gd name="T51" fmla="*/ 8 h 97"/>
                <a:gd name="T52" fmla="*/ 8 w 26"/>
                <a:gd name="T53" fmla="*/ 5 h 97"/>
                <a:gd name="T54" fmla="*/ 4 w 26"/>
                <a:gd name="T55" fmla="*/ 2 h 97"/>
                <a:gd name="T56" fmla="*/ 2 w 26"/>
                <a:gd name="T57" fmla="*/ 0 h 97"/>
                <a:gd name="T58" fmla="*/ 0 w 26"/>
                <a:gd name="T59" fmla="*/ 0 h 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6" h="97">
                  <a:moveTo>
                    <a:pt x="0" y="0"/>
                  </a:moveTo>
                  <a:lnTo>
                    <a:pt x="3" y="8"/>
                  </a:lnTo>
                  <a:lnTo>
                    <a:pt x="7" y="16"/>
                  </a:lnTo>
                  <a:lnTo>
                    <a:pt x="9" y="28"/>
                  </a:lnTo>
                  <a:lnTo>
                    <a:pt x="10" y="33"/>
                  </a:lnTo>
                  <a:lnTo>
                    <a:pt x="11" y="37"/>
                  </a:lnTo>
                  <a:lnTo>
                    <a:pt x="14" y="41"/>
                  </a:lnTo>
                  <a:lnTo>
                    <a:pt x="17" y="44"/>
                  </a:lnTo>
                  <a:lnTo>
                    <a:pt x="19" y="46"/>
                  </a:lnTo>
                  <a:lnTo>
                    <a:pt x="19" y="48"/>
                  </a:lnTo>
                  <a:lnTo>
                    <a:pt x="18" y="52"/>
                  </a:lnTo>
                  <a:lnTo>
                    <a:pt x="16" y="60"/>
                  </a:lnTo>
                  <a:lnTo>
                    <a:pt x="14" y="67"/>
                  </a:lnTo>
                  <a:lnTo>
                    <a:pt x="12" y="69"/>
                  </a:lnTo>
                  <a:lnTo>
                    <a:pt x="14" y="71"/>
                  </a:lnTo>
                  <a:lnTo>
                    <a:pt x="15" y="72"/>
                  </a:lnTo>
                  <a:lnTo>
                    <a:pt x="15" y="76"/>
                  </a:lnTo>
                  <a:lnTo>
                    <a:pt x="14" y="85"/>
                  </a:lnTo>
                  <a:lnTo>
                    <a:pt x="11" y="97"/>
                  </a:lnTo>
                  <a:lnTo>
                    <a:pt x="26" y="50"/>
                  </a:lnTo>
                  <a:lnTo>
                    <a:pt x="24" y="47"/>
                  </a:lnTo>
                  <a:lnTo>
                    <a:pt x="22" y="40"/>
                  </a:lnTo>
                  <a:lnTo>
                    <a:pt x="21" y="32"/>
                  </a:lnTo>
                  <a:lnTo>
                    <a:pt x="18" y="22"/>
                  </a:lnTo>
                  <a:lnTo>
                    <a:pt x="15" y="14"/>
                  </a:lnTo>
                  <a:lnTo>
                    <a:pt x="11" y="8"/>
                  </a:lnTo>
                  <a:lnTo>
                    <a:pt x="8" y="5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2" name="Freeform 849"/>
            <p:cNvSpPr>
              <a:spLocks/>
            </p:cNvSpPr>
            <p:nvPr/>
          </p:nvSpPr>
          <p:spPr bwMode="auto">
            <a:xfrm>
              <a:off x="4266" y="893"/>
              <a:ext cx="101" cy="49"/>
            </a:xfrm>
            <a:custGeom>
              <a:avLst/>
              <a:gdLst>
                <a:gd name="T0" fmla="*/ 92 w 101"/>
                <a:gd name="T1" fmla="*/ 24 h 49"/>
                <a:gd name="T2" fmla="*/ 95 w 101"/>
                <a:gd name="T3" fmla="*/ 22 h 49"/>
                <a:gd name="T4" fmla="*/ 97 w 101"/>
                <a:gd name="T5" fmla="*/ 17 h 49"/>
                <a:gd name="T6" fmla="*/ 100 w 101"/>
                <a:gd name="T7" fmla="*/ 9 h 49"/>
                <a:gd name="T8" fmla="*/ 101 w 101"/>
                <a:gd name="T9" fmla="*/ 2 h 49"/>
                <a:gd name="T10" fmla="*/ 101 w 101"/>
                <a:gd name="T11" fmla="*/ 0 h 49"/>
                <a:gd name="T12" fmla="*/ 100 w 101"/>
                <a:gd name="T13" fmla="*/ 4 h 49"/>
                <a:gd name="T14" fmla="*/ 96 w 101"/>
                <a:gd name="T15" fmla="*/ 9 h 49"/>
                <a:gd name="T16" fmla="*/ 93 w 101"/>
                <a:gd name="T17" fmla="*/ 14 h 49"/>
                <a:gd name="T18" fmla="*/ 88 w 101"/>
                <a:gd name="T19" fmla="*/ 17 h 49"/>
                <a:gd name="T20" fmla="*/ 78 w 101"/>
                <a:gd name="T21" fmla="*/ 24 h 49"/>
                <a:gd name="T22" fmla="*/ 67 w 101"/>
                <a:gd name="T23" fmla="*/ 29 h 49"/>
                <a:gd name="T24" fmla="*/ 55 w 101"/>
                <a:gd name="T25" fmla="*/ 33 h 49"/>
                <a:gd name="T26" fmla="*/ 46 w 101"/>
                <a:gd name="T27" fmla="*/ 35 h 49"/>
                <a:gd name="T28" fmla="*/ 37 w 101"/>
                <a:gd name="T29" fmla="*/ 38 h 49"/>
                <a:gd name="T30" fmla="*/ 31 w 101"/>
                <a:gd name="T31" fmla="*/ 38 h 49"/>
                <a:gd name="T32" fmla="*/ 25 w 101"/>
                <a:gd name="T33" fmla="*/ 37 h 49"/>
                <a:gd name="T34" fmla="*/ 22 w 101"/>
                <a:gd name="T35" fmla="*/ 34 h 49"/>
                <a:gd name="T36" fmla="*/ 18 w 101"/>
                <a:gd name="T37" fmla="*/ 32 h 49"/>
                <a:gd name="T38" fmla="*/ 13 w 101"/>
                <a:gd name="T39" fmla="*/ 25 h 49"/>
                <a:gd name="T40" fmla="*/ 12 w 101"/>
                <a:gd name="T41" fmla="*/ 23 h 49"/>
                <a:gd name="T42" fmla="*/ 6 w 101"/>
                <a:gd name="T43" fmla="*/ 25 h 49"/>
                <a:gd name="T44" fmla="*/ 2 w 101"/>
                <a:gd name="T45" fmla="*/ 26 h 49"/>
                <a:gd name="T46" fmla="*/ 1 w 101"/>
                <a:gd name="T47" fmla="*/ 29 h 49"/>
                <a:gd name="T48" fmla="*/ 0 w 101"/>
                <a:gd name="T49" fmla="*/ 31 h 49"/>
                <a:gd name="T50" fmla="*/ 1 w 101"/>
                <a:gd name="T51" fmla="*/ 33 h 49"/>
                <a:gd name="T52" fmla="*/ 5 w 101"/>
                <a:gd name="T53" fmla="*/ 35 h 49"/>
                <a:gd name="T54" fmla="*/ 12 w 101"/>
                <a:gd name="T55" fmla="*/ 40 h 49"/>
                <a:gd name="T56" fmla="*/ 20 w 101"/>
                <a:gd name="T57" fmla="*/ 43 h 49"/>
                <a:gd name="T58" fmla="*/ 29 w 101"/>
                <a:gd name="T59" fmla="*/ 47 h 49"/>
                <a:gd name="T60" fmla="*/ 38 w 101"/>
                <a:gd name="T61" fmla="*/ 49 h 49"/>
                <a:gd name="T62" fmla="*/ 41 w 101"/>
                <a:gd name="T63" fmla="*/ 49 h 49"/>
                <a:gd name="T64" fmla="*/ 49 w 101"/>
                <a:gd name="T65" fmla="*/ 47 h 49"/>
                <a:gd name="T66" fmla="*/ 67 w 101"/>
                <a:gd name="T67" fmla="*/ 38 h 49"/>
                <a:gd name="T68" fmla="*/ 92 w 101"/>
                <a:gd name="T69" fmla="*/ 24 h 4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1" h="49">
                  <a:moveTo>
                    <a:pt x="92" y="24"/>
                  </a:moveTo>
                  <a:lnTo>
                    <a:pt x="95" y="22"/>
                  </a:lnTo>
                  <a:lnTo>
                    <a:pt x="97" y="17"/>
                  </a:lnTo>
                  <a:lnTo>
                    <a:pt x="100" y="9"/>
                  </a:lnTo>
                  <a:lnTo>
                    <a:pt x="101" y="2"/>
                  </a:lnTo>
                  <a:lnTo>
                    <a:pt x="101" y="0"/>
                  </a:lnTo>
                  <a:lnTo>
                    <a:pt x="100" y="4"/>
                  </a:lnTo>
                  <a:lnTo>
                    <a:pt x="96" y="9"/>
                  </a:lnTo>
                  <a:lnTo>
                    <a:pt x="93" y="14"/>
                  </a:lnTo>
                  <a:lnTo>
                    <a:pt x="88" y="17"/>
                  </a:lnTo>
                  <a:lnTo>
                    <a:pt x="78" y="24"/>
                  </a:lnTo>
                  <a:lnTo>
                    <a:pt x="67" y="29"/>
                  </a:lnTo>
                  <a:lnTo>
                    <a:pt x="55" y="33"/>
                  </a:lnTo>
                  <a:lnTo>
                    <a:pt x="46" y="35"/>
                  </a:lnTo>
                  <a:lnTo>
                    <a:pt x="37" y="38"/>
                  </a:lnTo>
                  <a:lnTo>
                    <a:pt x="31" y="38"/>
                  </a:lnTo>
                  <a:lnTo>
                    <a:pt x="25" y="37"/>
                  </a:lnTo>
                  <a:lnTo>
                    <a:pt x="22" y="34"/>
                  </a:lnTo>
                  <a:lnTo>
                    <a:pt x="18" y="32"/>
                  </a:lnTo>
                  <a:lnTo>
                    <a:pt x="13" y="25"/>
                  </a:lnTo>
                  <a:lnTo>
                    <a:pt x="12" y="23"/>
                  </a:lnTo>
                  <a:lnTo>
                    <a:pt x="6" y="25"/>
                  </a:lnTo>
                  <a:lnTo>
                    <a:pt x="2" y="26"/>
                  </a:lnTo>
                  <a:lnTo>
                    <a:pt x="1" y="29"/>
                  </a:lnTo>
                  <a:lnTo>
                    <a:pt x="0" y="31"/>
                  </a:lnTo>
                  <a:lnTo>
                    <a:pt x="1" y="33"/>
                  </a:lnTo>
                  <a:lnTo>
                    <a:pt x="5" y="35"/>
                  </a:lnTo>
                  <a:lnTo>
                    <a:pt x="12" y="40"/>
                  </a:lnTo>
                  <a:lnTo>
                    <a:pt x="20" y="43"/>
                  </a:lnTo>
                  <a:lnTo>
                    <a:pt x="29" y="47"/>
                  </a:lnTo>
                  <a:lnTo>
                    <a:pt x="38" y="49"/>
                  </a:lnTo>
                  <a:lnTo>
                    <a:pt x="41" y="49"/>
                  </a:lnTo>
                  <a:lnTo>
                    <a:pt x="49" y="47"/>
                  </a:lnTo>
                  <a:lnTo>
                    <a:pt x="67" y="38"/>
                  </a:lnTo>
                  <a:lnTo>
                    <a:pt x="92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3" name="Freeform 850"/>
            <p:cNvSpPr>
              <a:spLocks/>
            </p:cNvSpPr>
            <p:nvPr/>
          </p:nvSpPr>
          <p:spPr bwMode="auto">
            <a:xfrm>
              <a:off x="4289" y="728"/>
              <a:ext cx="108" cy="43"/>
            </a:xfrm>
            <a:custGeom>
              <a:avLst/>
              <a:gdLst>
                <a:gd name="T0" fmla="*/ 36 w 108"/>
                <a:gd name="T1" fmla="*/ 30 h 43"/>
                <a:gd name="T2" fmla="*/ 37 w 108"/>
                <a:gd name="T3" fmla="*/ 24 h 43"/>
                <a:gd name="T4" fmla="*/ 38 w 108"/>
                <a:gd name="T5" fmla="*/ 18 h 43"/>
                <a:gd name="T6" fmla="*/ 41 w 108"/>
                <a:gd name="T7" fmla="*/ 13 h 43"/>
                <a:gd name="T8" fmla="*/ 42 w 108"/>
                <a:gd name="T9" fmla="*/ 11 h 43"/>
                <a:gd name="T10" fmla="*/ 46 w 108"/>
                <a:gd name="T11" fmla="*/ 11 h 43"/>
                <a:gd name="T12" fmla="*/ 53 w 108"/>
                <a:gd name="T13" fmla="*/ 13 h 43"/>
                <a:gd name="T14" fmla="*/ 62 w 108"/>
                <a:gd name="T15" fmla="*/ 14 h 43"/>
                <a:gd name="T16" fmla="*/ 66 w 108"/>
                <a:gd name="T17" fmla="*/ 15 h 43"/>
                <a:gd name="T18" fmla="*/ 71 w 108"/>
                <a:gd name="T19" fmla="*/ 14 h 43"/>
                <a:gd name="T20" fmla="*/ 81 w 108"/>
                <a:gd name="T21" fmla="*/ 13 h 43"/>
                <a:gd name="T22" fmla="*/ 94 w 108"/>
                <a:gd name="T23" fmla="*/ 13 h 43"/>
                <a:gd name="T24" fmla="*/ 108 w 108"/>
                <a:gd name="T25" fmla="*/ 13 h 43"/>
                <a:gd name="T26" fmla="*/ 95 w 108"/>
                <a:gd name="T27" fmla="*/ 10 h 43"/>
                <a:gd name="T28" fmla="*/ 80 w 108"/>
                <a:gd name="T29" fmla="*/ 8 h 43"/>
                <a:gd name="T30" fmla="*/ 62 w 108"/>
                <a:gd name="T31" fmla="*/ 7 h 43"/>
                <a:gd name="T32" fmla="*/ 58 w 108"/>
                <a:gd name="T33" fmla="*/ 2 h 43"/>
                <a:gd name="T34" fmla="*/ 55 w 108"/>
                <a:gd name="T35" fmla="*/ 1 h 43"/>
                <a:gd name="T36" fmla="*/ 52 w 108"/>
                <a:gd name="T37" fmla="*/ 0 h 43"/>
                <a:gd name="T38" fmla="*/ 49 w 108"/>
                <a:gd name="T39" fmla="*/ 0 h 43"/>
                <a:gd name="T40" fmla="*/ 45 w 108"/>
                <a:gd name="T41" fmla="*/ 2 h 43"/>
                <a:gd name="T42" fmla="*/ 42 w 108"/>
                <a:gd name="T43" fmla="*/ 3 h 43"/>
                <a:gd name="T44" fmla="*/ 36 w 108"/>
                <a:gd name="T45" fmla="*/ 7 h 43"/>
                <a:gd name="T46" fmla="*/ 30 w 108"/>
                <a:gd name="T47" fmla="*/ 9 h 43"/>
                <a:gd name="T48" fmla="*/ 26 w 108"/>
                <a:gd name="T49" fmla="*/ 13 h 43"/>
                <a:gd name="T50" fmla="*/ 23 w 108"/>
                <a:gd name="T51" fmla="*/ 15 h 43"/>
                <a:gd name="T52" fmla="*/ 21 w 108"/>
                <a:gd name="T53" fmla="*/ 19 h 43"/>
                <a:gd name="T54" fmla="*/ 19 w 108"/>
                <a:gd name="T55" fmla="*/ 22 h 43"/>
                <a:gd name="T56" fmla="*/ 14 w 108"/>
                <a:gd name="T57" fmla="*/ 24 h 43"/>
                <a:gd name="T58" fmla="*/ 9 w 108"/>
                <a:gd name="T59" fmla="*/ 29 h 43"/>
                <a:gd name="T60" fmla="*/ 6 w 108"/>
                <a:gd name="T61" fmla="*/ 32 h 43"/>
                <a:gd name="T62" fmla="*/ 3 w 108"/>
                <a:gd name="T63" fmla="*/ 35 h 43"/>
                <a:gd name="T64" fmla="*/ 1 w 108"/>
                <a:gd name="T65" fmla="*/ 41 h 43"/>
                <a:gd name="T66" fmla="*/ 0 w 108"/>
                <a:gd name="T67" fmla="*/ 43 h 43"/>
                <a:gd name="T68" fmla="*/ 5 w 108"/>
                <a:gd name="T69" fmla="*/ 37 h 43"/>
                <a:gd name="T70" fmla="*/ 10 w 108"/>
                <a:gd name="T71" fmla="*/ 32 h 43"/>
                <a:gd name="T72" fmla="*/ 16 w 108"/>
                <a:gd name="T73" fmla="*/ 30 h 43"/>
                <a:gd name="T74" fmla="*/ 22 w 108"/>
                <a:gd name="T75" fmla="*/ 29 h 43"/>
                <a:gd name="T76" fmla="*/ 28 w 108"/>
                <a:gd name="T77" fmla="*/ 29 h 43"/>
                <a:gd name="T78" fmla="*/ 31 w 108"/>
                <a:gd name="T79" fmla="*/ 29 h 43"/>
                <a:gd name="T80" fmla="*/ 36 w 108"/>
                <a:gd name="T81" fmla="*/ 30 h 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3">
                  <a:moveTo>
                    <a:pt x="36" y="30"/>
                  </a:moveTo>
                  <a:lnTo>
                    <a:pt x="37" y="24"/>
                  </a:lnTo>
                  <a:lnTo>
                    <a:pt x="38" y="18"/>
                  </a:lnTo>
                  <a:lnTo>
                    <a:pt x="41" y="13"/>
                  </a:lnTo>
                  <a:lnTo>
                    <a:pt x="42" y="11"/>
                  </a:lnTo>
                  <a:lnTo>
                    <a:pt x="46" y="11"/>
                  </a:lnTo>
                  <a:lnTo>
                    <a:pt x="53" y="13"/>
                  </a:lnTo>
                  <a:lnTo>
                    <a:pt x="62" y="14"/>
                  </a:lnTo>
                  <a:lnTo>
                    <a:pt x="66" y="15"/>
                  </a:lnTo>
                  <a:lnTo>
                    <a:pt x="71" y="14"/>
                  </a:lnTo>
                  <a:lnTo>
                    <a:pt x="81" y="13"/>
                  </a:lnTo>
                  <a:lnTo>
                    <a:pt x="94" y="13"/>
                  </a:lnTo>
                  <a:lnTo>
                    <a:pt x="108" y="13"/>
                  </a:lnTo>
                  <a:lnTo>
                    <a:pt x="95" y="10"/>
                  </a:lnTo>
                  <a:lnTo>
                    <a:pt x="80" y="8"/>
                  </a:lnTo>
                  <a:lnTo>
                    <a:pt x="62" y="7"/>
                  </a:lnTo>
                  <a:lnTo>
                    <a:pt x="58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9" y="0"/>
                  </a:lnTo>
                  <a:lnTo>
                    <a:pt x="45" y="2"/>
                  </a:lnTo>
                  <a:lnTo>
                    <a:pt x="42" y="3"/>
                  </a:lnTo>
                  <a:lnTo>
                    <a:pt x="36" y="7"/>
                  </a:lnTo>
                  <a:lnTo>
                    <a:pt x="30" y="9"/>
                  </a:lnTo>
                  <a:lnTo>
                    <a:pt x="26" y="13"/>
                  </a:lnTo>
                  <a:lnTo>
                    <a:pt x="23" y="15"/>
                  </a:lnTo>
                  <a:lnTo>
                    <a:pt x="21" y="19"/>
                  </a:lnTo>
                  <a:lnTo>
                    <a:pt x="19" y="22"/>
                  </a:lnTo>
                  <a:lnTo>
                    <a:pt x="14" y="24"/>
                  </a:lnTo>
                  <a:lnTo>
                    <a:pt x="9" y="29"/>
                  </a:lnTo>
                  <a:lnTo>
                    <a:pt x="6" y="32"/>
                  </a:lnTo>
                  <a:lnTo>
                    <a:pt x="3" y="35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5" y="37"/>
                  </a:lnTo>
                  <a:lnTo>
                    <a:pt x="10" y="32"/>
                  </a:lnTo>
                  <a:lnTo>
                    <a:pt x="16" y="30"/>
                  </a:lnTo>
                  <a:lnTo>
                    <a:pt x="22" y="29"/>
                  </a:lnTo>
                  <a:lnTo>
                    <a:pt x="28" y="29"/>
                  </a:lnTo>
                  <a:lnTo>
                    <a:pt x="31" y="29"/>
                  </a:lnTo>
                  <a:lnTo>
                    <a:pt x="36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4" name="Freeform 851"/>
            <p:cNvSpPr>
              <a:spLocks/>
            </p:cNvSpPr>
            <p:nvPr/>
          </p:nvSpPr>
          <p:spPr bwMode="auto">
            <a:xfrm>
              <a:off x="4374" y="724"/>
              <a:ext cx="112" cy="191"/>
            </a:xfrm>
            <a:custGeom>
              <a:avLst/>
              <a:gdLst>
                <a:gd name="T0" fmla="*/ 0 w 112"/>
                <a:gd name="T1" fmla="*/ 3 h 191"/>
                <a:gd name="T2" fmla="*/ 10 w 112"/>
                <a:gd name="T3" fmla="*/ 3 h 191"/>
                <a:gd name="T4" fmla="*/ 20 w 112"/>
                <a:gd name="T5" fmla="*/ 4 h 191"/>
                <a:gd name="T6" fmla="*/ 31 w 112"/>
                <a:gd name="T7" fmla="*/ 6 h 191"/>
                <a:gd name="T8" fmla="*/ 40 w 112"/>
                <a:gd name="T9" fmla="*/ 10 h 191"/>
                <a:gd name="T10" fmla="*/ 48 w 112"/>
                <a:gd name="T11" fmla="*/ 13 h 191"/>
                <a:gd name="T12" fmla="*/ 56 w 112"/>
                <a:gd name="T13" fmla="*/ 17 h 191"/>
                <a:gd name="T14" fmla="*/ 70 w 112"/>
                <a:gd name="T15" fmla="*/ 26 h 191"/>
                <a:gd name="T16" fmla="*/ 80 w 112"/>
                <a:gd name="T17" fmla="*/ 35 h 191"/>
                <a:gd name="T18" fmla="*/ 89 w 112"/>
                <a:gd name="T19" fmla="*/ 44 h 191"/>
                <a:gd name="T20" fmla="*/ 94 w 112"/>
                <a:gd name="T21" fmla="*/ 51 h 191"/>
                <a:gd name="T22" fmla="*/ 97 w 112"/>
                <a:gd name="T23" fmla="*/ 57 h 191"/>
                <a:gd name="T24" fmla="*/ 83 w 112"/>
                <a:gd name="T25" fmla="*/ 139 h 191"/>
                <a:gd name="T26" fmla="*/ 82 w 112"/>
                <a:gd name="T27" fmla="*/ 148 h 191"/>
                <a:gd name="T28" fmla="*/ 79 w 112"/>
                <a:gd name="T29" fmla="*/ 169 h 191"/>
                <a:gd name="T30" fmla="*/ 78 w 112"/>
                <a:gd name="T31" fmla="*/ 179 h 191"/>
                <a:gd name="T32" fmla="*/ 78 w 112"/>
                <a:gd name="T33" fmla="*/ 186 h 191"/>
                <a:gd name="T34" fmla="*/ 79 w 112"/>
                <a:gd name="T35" fmla="*/ 188 h 191"/>
                <a:gd name="T36" fmla="*/ 80 w 112"/>
                <a:gd name="T37" fmla="*/ 191 h 191"/>
                <a:gd name="T38" fmla="*/ 81 w 112"/>
                <a:gd name="T39" fmla="*/ 190 h 191"/>
                <a:gd name="T40" fmla="*/ 83 w 112"/>
                <a:gd name="T41" fmla="*/ 188 h 191"/>
                <a:gd name="T42" fmla="*/ 91 w 112"/>
                <a:gd name="T43" fmla="*/ 125 h 191"/>
                <a:gd name="T44" fmla="*/ 103 w 112"/>
                <a:gd name="T45" fmla="*/ 97 h 191"/>
                <a:gd name="T46" fmla="*/ 110 w 112"/>
                <a:gd name="T47" fmla="*/ 74 h 191"/>
                <a:gd name="T48" fmla="*/ 111 w 112"/>
                <a:gd name="T49" fmla="*/ 65 h 191"/>
                <a:gd name="T50" fmla="*/ 112 w 112"/>
                <a:gd name="T51" fmla="*/ 58 h 191"/>
                <a:gd name="T52" fmla="*/ 112 w 112"/>
                <a:gd name="T53" fmla="*/ 54 h 191"/>
                <a:gd name="T54" fmla="*/ 111 w 112"/>
                <a:gd name="T55" fmla="*/ 51 h 191"/>
                <a:gd name="T56" fmla="*/ 107 w 112"/>
                <a:gd name="T57" fmla="*/ 44 h 191"/>
                <a:gd name="T58" fmla="*/ 104 w 112"/>
                <a:gd name="T59" fmla="*/ 38 h 191"/>
                <a:gd name="T60" fmla="*/ 102 w 112"/>
                <a:gd name="T61" fmla="*/ 37 h 191"/>
                <a:gd name="T62" fmla="*/ 93 w 112"/>
                <a:gd name="T63" fmla="*/ 28 h 191"/>
                <a:gd name="T64" fmla="*/ 83 w 112"/>
                <a:gd name="T65" fmla="*/ 21 h 191"/>
                <a:gd name="T66" fmla="*/ 73 w 112"/>
                <a:gd name="T67" fmla="*/ 15 h 191"/>
                <a:gd name="T68" fmla="*/ 64 w 112"/>
                <a:gd name="T69" fmla="*/ 11 h 191"/>
                <a:gd name="T70" fmla="*/ 56 w 112"/>
                <a:gd name="T71" fmla="*/ 7 h 191"/>
                <a:gd name="T72" fmla="*/ 47 w 112"/>
                <a:gd name="T73" fmla="*/ 5 h 191"/>
                <a:gd name="T74" fmla="*/ 32 w 112"/>
                <a:gd name="T75" fmla="*/ 2 h 191"/>
                <a:gd name="T76" fmla="*/ 18 w 112"/>
                <a:gd name="T77" fmla="*/ 0 h 191"/>
                <a:gd name="T78" fmla="*/ 9 w 112"/>
                <a:gd name="T79" fmla="*/ 0 h 191"/>
                <a:gd name="T80" fmla="*/ 0 w 112"/>
                <a:gd name="T81" fmla="*/ 3 h 19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1">
                  <a:moveTo>
                    <a:pt x="0" y="3"/>
                  </a:moveTo>
                  <a:lnTo>
                    <a:pt x="10" y="3"/>
                  </a:lnTo>
                  <a:lnTo>
                    <a:pt x="20" y="4"/>
                  </a:lnTo>
                  <a:lnTo>
                    <a:pt x="31" y="6"/>
                  </a:lnTo>
                  <a:lnTo>
                    <a:pt x="40" y="10"/>
                  </a:lnTo>
                  <a:lnTo>
                    <a:pt x="48" y="13"/>
                  </a:lnTo>
                  <a:lnTo>
                    <a:pt x="56" y="17"/>
                  </a:lnTo>
                  <a:lnTo>
                    <a:pt x="70" y="26"/>
                  </a:lnTo>
                  <a:lnTo>
                    <a:pt x="80" y="35"/>
                  </a:lnTo>
                  <a:lnTo>
                    <a:pt x="89" y="44"/>
                  </a:lnTo>
                  <a:lnTo>
                    <a:pt x="94" y="51"/>
                  </a:lnTo>
                  <a:lnTo>
                    <a:pt x="97" y="57"/>
                  </a:lnTo>
                  <a:lnTo>
                    <a:pt x="83" y="139"/>
                  </a:lnTo>
                  <a:lnTo>
                    <a:pt x="82" y="148"/>
                  </a:lnTo>
                  <a:lnTo>
                    <a:pt x="79" y="169"/>
                  </a:lnTo>
                  <a:lnTo>
                    <a:pt x="78" y="179"/>
                  </a:lnTo>
                  <a:lnTo>
                    <a:pt x="78" y="186"/>
                  </a:lnTo>
                  <a:lnTo>
                    <a:pt x="79" y="188"/>
                  </a:lnTo>
                  <a:lnTo>
                    <a:pt x="80" y="191"/>
                  </a:lnTo>
                  <a:lnTo>
                    <a:pt x="81" y="190"/>
                  </a:lnTo>
                  <a:lnTo>
                    <a:pt x="83" y="188"/>
                  </a:lnTo>
                  <a:lnTo>
                    <a:pt x="91" y="125"/>
                  </a:lnTo>
                  <a:lnTo>
                    <a:pt x="103" y="97"/>
                  </a:lnTo>
                  <a:lnTo>
                    <a:pt x="110" y="74"/>
                  </a:lnTo>
                  <a:lnTo>
                    <a:pt x="111" y="65"/>
                  </a:lnTo>
                  <a:lnTo>
                    <a:pt x="112" y="58"/>
                  </a:lnTo>
                  <a:lnTo>
                    <a:pt x="112" y="54"/>
                  </a:lnTo>
                  <a:lnTo>
                    <a:pt x="111" y="51"/>
                  </a:lnTo>
                  <a:lnTo>
                    <a:pt x="107" y="44"/>
                  </a:lnTo>
                  <a:lnTo>
                    <a:pt x="104" y="38"/>
                  </a:lnTo>
                  <a:lnTo>
                    <a:pt x="102" y="37"/>
                  </a:lnTo>
                  <a:lnTo>
                    <a:pt x="93" y="28"/>
                  </a:lnTo>
                  <a:lnTo>
                    <a:pt x="83" y="21"/>
                  </a:lnTo>
                  <a:lnTo>
                    <a:pt x="73" y="15"/>
                  </a:lnTo>
                  <a:lnTo>
                    <a:pt x="64" y="11"/>
                  </a:lnTo>
                  <a:lnTo>
                    <a:pt x="56" y="7"/>
                  </a:lnTo>
                  <a:lnTo>
                    <a:pt x="47" y="5"/>
                  </a:lnTo>
                  <a:lnTo>
                    <a:pt x="32" y="2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5" name="Freeform 852"/>
            <p:cNvSpPr>
              <a:spLocks/>
            </p:cNvSpPr>
            <p:nvPr/>
          </p:nvSpPr>
          <p:spPr bwMode="auto">
            <a:xfrm>
              <a:off x="4336" y="818"/>
              <a:ext cx="182" cy="181"/>
            </a:xfrm>
            <a:custGeom>
              <a:avLst/>
              <a:gdLst>
                <a:gd name="T0" fmla="*/ 44 w 182"/>
                <a:gd name="T1" fmla="*/ 162 h 181"/>
                <a:gd name="T2" fmla="*/ 37 w 182"/>
                <a:gd name="T3" fmla="*/ 162 h 181"/>
                <a:gd name="T4" fmla="*/ 23 w 182"/>
                <a:gd name="T5" fmla="*/ 163 h 181"/>
                <a:gd name="T6" fmla="*/ 15 w 182"/>
                <a:gd name="T7" fmla="*/ 164 h 181"/>
                <a:gd name="T8" fmla="*/ 8 w 182"/>
                <a:gd name="T9" fmla="*/ 165 h 181"/>
                <a:gd name="T10" fmla="*/ 3 w 182"/>
                <a:gd name="T11" fmla="*/ 168 h 181"/>
                <a:gd name="T12" fmla="*/ 2 w 182"/>
                <a:gd name="T13" fmla="*/ 169 h 181"/>
                <a:gd name="T14" fmla="*/ 1 w 182"/>
                <a:gd name="T15" fmla="*/ 171 h 181"/>
                <a:gd name="T16" fmla="*/ 0 w 182"/>
                <a:gd name="T17" fmla="*/ 173 h 181"/>
                <a:gd name="T18" fmla="*/ 1 w 182"/>
                <a:gd name="T19" fmla="*/ 173 h 181"/>
                <a:gd name="T20" fmla="*/ 1 w 182"/>
                <a:gd name="T21" fmla="*/ 175 h 181"/>
                <a:gd name="T22" fmla="*/ 7 w 182"/>
                <a:gd name="T23" fmla="*/ 176 h 181"/>
                <a:gd name="T24" fmla="*/ 8 w 182"/>
                <a:gd name="T25" fmla="*/ 178 h 181"/>
                <a:gd name="T26" fmla="*/ 9 w 182"/>
                <a:gd name="T27" fmla="*/ 179 h 181"/>
                <a:gd name="T28" fmla="*/ 11 w 182"/>
                <a:gd name="T29" fmla="*/ 180 h 181"/>
                <a:gd name="T30" fmla="*/ 15 w 182"/>
                <a:gd name="T31" fmla="*/ 181 h 181"/>
                <a:gd name="T32" fmla="*/ 18 w 182"/>
                <a:gd name="T33" fmla="*/ 180 h 181"/>
                <a:gd name="T34" fmla="*/ 22 w 182"/>
                <a:gd name="T35" fmla="*/ 178 h 181"/>
                <a:gd name="T36" fmla="*/ 27 w 182"/>
                <a:gd name="T37" fmla="*/ 172 h 181"/>
                <a:gd name="T38" fmla="*/ 31 w 182"/>
                <a:gd name="T39" fmla="*/ 172 h 181"/>
                <a:gd name="T40" fmla="*/ 40 w 182"/>
                <a:gd name="T41" fmla="*/ 171 h 181"/>
                <a:gd name="T42" fmla="*/ 48 w 182"/>
                <a:gd name="T43" fmla="*/ 169 h 181"/>
                <a:gd name="T44" fmla="*/ 57 w 182"/>
                <a:gd name="T45" fmla="*/ 165 h 181"/>
                <a:gd name="T46" fmla="*/ 69 w 182"/>
                <a:gd name="T47" fmla="*/ 160 h 181"/>
                <a:gd name="T48" fmla="*/ 81 w 182"/>
                <a:gd name="T49" fmla="*/ 152 h 181"/>
                <a:gd name="T50" fmla="*/ 87 w 182"/>
                <a:gd name="T51" fmla="*/ 147 h 181"/>
                <a:gd name="T52" fmla="*/ 92 w 182"/>
                <a:gd name="T53" fmla="*/ 142 h 181"/>
                <a:gd name="T54" fmla="*/ 95 w 182"/>
                <a:gd name="T55" fmla="*/ 138 h 181"/>
                <a:gd name="T56" fmla="*/ 97 w 182"/>
                <a:gd name="T57" fmla="*/ 133 h 181"/>
                <a:gd name="T58" fmla="*/ 102 w 182"/>
                <a:gd name="T59" fmla="*/ 125 h 181"/>
                <a:gd name="T60" fmla="*/ 104 w 182"/>
                <a:gd name="T61" fmla="*/ 122 h 181"/>
                <a:gd name="T62" fmla="*/ 108 w 182"/>
                <a:gd name="T63" fmla="*/ 118 h 181"/>
                <a:gd name="T64" fmla="*/ 116 w 182"/>
                <a:gd name="T65" fmla="*/ 116 h 181"/>
                <a:gd name="T66" fmla="*/ 121 w 182"/>
                <a:gd name="T67" fmla="*/ 113 h 181"/>
                <a:gd name="T68" fmla="*/ 132 w 182"/>
                <a:gd name="T69" fmla="*/ 105 h 181"/>
                <a:gd name="T70" fmla="*/ 139 w 182"/>
                <a:gd name="T71" fmla="*/ 98 h 181"/>
                <a:gd name="T72" fmla="*/ 145 w 182"/>
                <a:gd name="T73" fmla="*/ 89 h 181"/>
                <a:gd name="T74" fmla="*/ 153 w 182"/>
                <a:gd name="T75" fmla="*/ 75 h 181"/>
                <a:gd name="T76" fmla="*/ 158 w 182"/>
                <a:gd name="T77" fmla="*/ 70 h 181"/>
                <a:gd name="T78" fmla="*/ 167 w 182"/>
                <a:gd name="T79" fmla="*/ 59 h 181"/>
                <a:gd name="T80" fmla="*/ 172 w 182"/>
                <a:gd name="T81" fmla="*/ 52 h 181"/>
                <a:gd name="T82" fmla="*/ 176 w 182"/>
                <a:gd name="T83" fmla="*/ 42 h 181"/>
                <a:gd name="T84" fmla="*/ 180 w 182"/>
                <a:gd name="T85" fmla="*/ 31 h 181"/>
                <a:gd name="T86" fmla="*/ 182 w 182"/>
                <a:gd name="T87" fmla="*/ 20 h 181"/>
                <a:gd name="T88" fmla="*/ 179 w 182"/>
                <a:gd name="T89" fmla="*/ 16 h 181"/>
                <a:gd name="T90" fmla="*/ 173 w 182"/>
                <a:gd name="T91" fmla="*/ 7 h 181"/>
                <a:gd name="T92" fmla="*/ 170 w 182"/>
                <a:gd name="T93" fmla="*/ 4 h 181"/>
                <a:gd name="T94" fmla="*/ 166 w 182"/>
                <a:gd name="T95" fmla="*/ 2 h 181"/>
                <a:gd name="T96" fmla="*/ 164 w 182"/>
                <a:gd name="T97" fmla="*/ 0 h 181"/>
                <a:gd name="T98" fmla="*/ 163 w 182"/>
                <a:gd name="T99" fmla="*/ 2 h 181"/>
                <a:gd name="T100" fmla="*/ 162 w 182"/>
                <a:gd name="T101" fmla="*/ 3 h 181"/>
                <a:gd name="T102" fmla="*/ 162 w 182"/>
                <a:gd name="T103" fmla="*/ 14 h 181"/>
                <a:gd name="T104" fmla="*/ 163 w 182"/>
                <a:gd name="T105" fmla="*/ 24 h 181"/>
                <a:gd name="T106" fmla="*/ 165 w 182"/>
                <a:gd name="T107" fmla="*/ 33 h 181"/>
                <a:gd name="T108" fmla="*/ 156 w 182"/>
                <a:gd name="T109" fmla="*/ 43 h 181"/>
                <a:gd name="T110" fmla="*/ 148 w 182"/>
                <a:gd name="T111" fmla="*/ 55 h 181"/>
                <a:gd name="T112" fmla="*/ 139 w 182"/>
                <a:gd name="T113" fmla="*/ 73 h 181"/>
                <a:gd name="T114" fmla="*/ 126 w 182"/>
                <a:gd name="T115" fmla="*/ 97 h 181"/>
                <a:gd name="T116" fmla="*/ 44 w 182"/>
                <a:gd name="T117" fmla="*/ 162 h 1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2" h="181">
                  <a:moveTo>
                    <a:pt x="44" y="162"/>
                  </a:moveTo>
                  <a:lnTo>
                    <a:pt x="37" y="162"/>
                  </a:lnTo>
                  <a:lnTo>
                    <a:pt x="23" y="163"/>
                  </a:lnTo>
                  <a:lnTo>
                    <a:pt x="15" y="164"/>
                  </a:lnTo>
                  <a:lnTo>
                    <a:pt x="8" y="165"/>
                  </a:lnTo>
                  <a:lnTo>
                    <a:pt x="3" y="168"/>
                  </a:lnTo>
                  <a:lnTo>
                    <a:pt x="2" y="169"/>
                  </a:lnTo>
                  <a:lnTo>
                    <a:pt x="1" y="171"/>
                  </a:lnTo>
                  <a:lnTo>
                    <a:pt x="0" y="173"/>
                  </a:lnTo>
                  <a:lnTo>
                    <a:pt x="1" y="173"/>
                  </a:lnTo>
                  <a:lnTo>
                    <a:pt x="1" y="175"/>
                  </a:lnTo>
                  <a:lnTo>
                    <a:pt x="7" y="176"/>
                  </a:lnTo>
                  <a:lnTo>
                    <a:pt x="8" y="178"/>
                  </a:lnTo>
                  <a:lnTo>
                    <a:pt x="9" y="179"/>
                  </a:lnTo>
                  <a:lnTo>
                    <a:pt x="11" y="180"/>
                  </a:lnTo>
                  <a:lnTo>
                    <a:pt x="15" y="181"/>
                  </a:lnTo>
                  <a:lnTo>
                    <a:pt x="18" y="180"/>
                  </a:lnTo>
                  <a:lnTo>
                    <a:pt x="22" y="178"/>
                  </a:lnTo>
                  <a:lnTo>
                    <a:pt x="27" y="172"/>
                  </a:lnTo>
                  <a:lnTo>
                    <a:pt x="31" y="172"/>
                  </a:lnTo>
                  <a:lnTo>
                    <a:pt x="40" y="171"/>
                  </a:lnTo>
                  <a:lnTo>
                    <a:pt x="48" y="169"/>
                  </a:lnTo>
                  <a:lnTo>
                    <a:pt x="57" y="165"/>
                  </a:lnTo>
                  <a:lnTo>
                    <a:pt x="69" y="160"/>
                  </a:lnTo>
                  <a:lnTo>
                    <a:pt x="81" y="152"/>
                  </a:lnTo>
                  <a:lnTo>
                    <a:pt x="87" y="147"/>
                  </a:lnTo>
                  <a:lnTo>
                    <a:pt x="92" y="142"/>
                  </a:lnTo>
                  <a:lnTo>
                    <a:pt x="95" y="138"/>
                  </a:lnTo>
                  <a:lnTo>
                    <a:pt x="97" y="133"/>
                  </a:lnTo>
                  <a:lnTo>
                    <a:pt x="102" y="125"/>
                  </a:lnTo>
                  <a:lnTo>
                    <a:pt x="104" y="122"/>
                  </a:lnTo>
                  <a:lnTo>
                    <a:pt x="108" y="118"/>
                  </a:lnTo>
                  <a:lnTo>
                    <a:pt x="116" y="116"/>
                  </a:lnTo>
                  <a:lnTo>
                    <a:pt x="121" y="113"/>
                  </a:lnTo>
                  <a:lnTo>
                    <a:pt x="132" y="105"/>
                  </a:lnTo>
                  <a:lnTo>
                    <a:pt x="139" y="98"/>
                  </a:lnTo>
                  <a:lnTo>
                    <a:pt x="145" y="89"/>
                  </a:lnTo>
                  <a:lnTo>
                    <a:pt x="153" y="75"/>
                  </a:lnTo>
                  <a:lnTo>
                    <a:pt x="158" y="70"/>
                  </a:lnTo>
                  <a:lnTo>
                    <a:pt x="167" y="59"/>
                  </a:lnTo>
                  <a:lnTo>
                    <a:pt x="172" y="52"/>
                  </a:lnTo>
                  <a:lnTo>
                    <a:pt x="176" y="42"/>
                  </a:lnTo>
                  <a:lnTo>
                    <a:pt x="180" y="31"/>
                  </a:lnTo>
                  <a:lnTo>
                    <a:pt x="182" y="20"/>
                  </a:lnTo>
                  <a:lnTo>
                    <a:pt x="179" y="16"/>
                  </a:lnTo>
                  <a:lnTo>
                    <a:pt x="173" y="7"/>
                  </a:lnTo>
                  <a:lnTo>
                    <a:pt x="170" y="4"/>
                  </a:lnTo>
                  <a:lnTo>
                    <a:pt x="166" y="2"/>
                  </a:lnTo>
                  <a:lnTo>
                    <a:pt x="164" y="0"/>
                  </a:lnTo>
                  <a:lnTo>
                    <a:pt x="163" y="2"/>
                  </a:lnTo>
                  <a:lnTo>
                    <a:pt x="162" y="3"/>
                  </a:lnTo>
                  <a:lnTo>
                    <a:pt x="162" y="14"/>
                  </a:lnTo>
                  <a:lnTo>
                    <a:pt x="163" y="24"/>
                  </a:lnTo>
                  <a:lnTo>
                    <a:pt x="165" y="33"/>
                  </a:lnTo>
                  <a:lnTo>
                    <a:pt x="156" y="43"/>
                  </a:lnTo>
                  <a:lnTo>
                    <a:pt x="148" y="55"/>
                  </a:lnTo>
                  <a:lnTo>
                    <a:pt x="139" y="73"/>
                  </a:lnTo>
                  <a:lnTo>
                    <a:pt x="126" y="97"/>
                  </a:lnTo>
                  <a:lnTo>
                    <a:pt x="44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17" name="Freeform 853"/>
          <p:cNvSpPr>
            <a:spLocks/>
          </p:cNvSpPr>
          <p:nvPr/>
        </p:nvSpPr>
        <p:spPr bwMode="auto">
          <a:xfrm>
            <a:off x="5146675" y="2147888"/>
            <a:ext cx="454025" cy="468312"/>
          </a:xfrm>
          <a:custGeom>
            <a:avLst/>
            <a:gdLst>
              <a:gd name="T0" fmla="*/ 428625 w 286"/>
              <a:gd name="T1" fmla="*/ 161925 h 295"/>
              <a:gd name="T2" fmla="*/ 450850 w 286"/>
              <a:gd name="T3" fmla="*/ 200025 h 295"/>
              <a:gd name="T4" fmla="*/ 454025 w 286"/>
              <a:gd name="T5" fmla="*/ 219075 h 295"/>
              <a:gd name="T6" fmla="*/ 452438 w 286"/>
              <a:gd name="T7" fmla="*/ 228600 h 295"/>
              <a:gd name="T8" fmla="*/ 446088 w 286"/>
              <a:gd name="T9" fmla="*/ 246062 h 295"/>
              <a:gd name="T10" fmla="*/ 439738 w 286"/>
              <a:gd name="T11" fmla="*/ 266700 h 295"/>
              <a:gd name="T12" fmla="*/ 439738 w 286"/>
              <a:gd name="T13" fmla="*/ 277812 h 295"/>
              <a:gd name="T14" fmla="*/ 434975 w 286"/>
              <a:gd name="T15" fmla="*/ 296862 h 295"/>
              <a:gd name="T16" fmla="*/ 422275 w 286"/>
              <a:gd name="T17" fmla="*/ 307975 h 295"/>
              <a:gd name="T18" fmla="*/ 409575 w 286"/>
              <a:gd name="T19" fmla="*/ 323850 h 295"/>
              <a:gd name="T20" fmla="*/ 395288 w 286"/>
              <a:gd name="T21" fmla="*/ 371475 h 295"/>
              <a:gd name="T22" fmla="*/ 379413 w 286"/>
              <a:gd name="T23" fmla="*/ 401637 h 295"/>
              <a:gd name="T24" fmla="*/ 371475 w 286"/>
              <a:gd name="T25" fmla="*/ 407987 h 295"/>
              <a:gd name="T26" fmla="*/ 369888 w 286"/>
              <a:gd name="T27" fmla="*/ 430212 h 295"/>
              <a:gd name="T28" fmla="*/ 361950 w 286"/>
              <a:gd name="T29" fmla="*/ 446087 h 295"/>
              <a:gd name="T30" fmla="*/ 342900 w 286"/>
              <a:gd name="T31" fmla="*/ 460375 h 295"/>
              <a:gd name="T32" fmla="*/ 327025 w 286"/>
              <a:gd name="T33" fmla="*/ 466725 h 295"/>
              <a:gd name="T34" fmla="*/ 300038 w 286"/>
              <a:gd name="T35" fmla="*/ 468312 h 295"/>
              <a:gd name="T36" fmla="*/ 261938 w 286"/>
              <a:gd name="T37" fmla="*/ 460375 h 295"/>
              <a:gd name="T38" fmla="*/ 201613 w 286"/>
              <a:gd name="T39" fmla="*/ 449262 h 295"/>
              <a:gd name="T40" fmla="*/ 184150 w 286"/>
              <a:gd name="T41" fmla="*/ 452437 h 295"/>
              <a:gd name="T42" fmla="*/ 152400 w 286"/>
              <a:gd name="T43" fmla="*/ 444500 h 295"/>
              <a:gd name="T44" fmla="*/ 125413 w 286"/>
              <a:gd name="T45" fmla="*/ 433387 h 295"/>
              <a:gd name="T46" fmla="*/ 98425 w 286"/>
              <a:gd name="T47" fmla="*/ 415925 h 295"/>
              <a:gd name="T48" fmla="*/ 73025 w 286"/>
              <a:gd name="T49" fmla="*/ 384175 h 295"/>
              <a:gd name="T50" fmla="*/ 49213 w 286"/>
              <a:gd name="T51" fmla="*/ 342900 h 295"/>
              <a:gd name="T52" fmla="*/ 30163 w 286"/>
              <a:gd name="T53" fmla="*/ 311150 h 295"/>
              <a:gd name="T54" fmla="*/ 15875 w 286"/>
              <a:gd name="T55" fmla="*/ 293687 h 295"/>
              <a:gd name="T56" fmla="*/ 3175 w 286"/>
              <a:gd name="T57" fmla="*/ 257175 h 295"/>
              <a:gd name="T58" fmla="*/ 0 w 286"/>
              <a:gd name="T59" fmla="*/ 215900 h 295"/>
              <a:gd name="T60" fmla="*/ 3175 w 286"/>
              <a:gd name="T61" fmla="*/ 185737 h 295"/>
              <a:gd name="T62" fmla="*/ 20638 w 286"/>
              <a:gd name="T63" fmla="*/ 153987 h 295"/>
              <a:gd name="T64" fmla="*/ 42863 w 286"/>
              <a:gd name="T65" fmla="*/ 127000 h 295"/>
              <a:gd name="T66" fmla="*/ 69850 w 286"/>
              <a:gd name="T67" fmla="*/ 106362 h 295"/>
              <a:gd name="T68" fmla="*/ 100013 w 286"/>
              <a:gd name="T69" fmla="*/ 90487 h 295"/>
              <a:gd name="T70" fmla="*/ 127000 w 286"/>
              <a:gd name="T71" fmla="*/ 71437 h 295"/>
              <a:gd name="T72" fmla="*/ 149225 w 286"/>
              <a:gd name="T73" fmla="*/ 46037 h 295"/>
              <a:gd name="T74" fmla="*/ 169863 w 286"/>
              <a:gd name="T75" fmla="*/ 30162 h 295"/>
              <a:gd name="T76" fmla="*/ 209550 w 286"/>
              <a:gd name="T77" fmla="*/ 11112 h 295"/>
              <a:gd name="T78" fmla="*/ 241300 w 286"/>
              <a:gd name="T79" fmla="*/ 7937 h 295"/>
              <a:gd name="T80" fmla="*/ 265113 w 286"/>
              <a:gd name="T81" fmla="*/ 11112 h 295"/>
              <a:gd name="T82" fmla="*/ 282575 w 286"/>
              <a:gd name="T83" fmla="*/ 3175 h 295"/>
              <a:gd name="T84" fmla="*/ 295275 w 286"/>
              <a:gd name="T85" fmla="*/ 0 h 295"/>
              <a:gd name="T86" fmla="*/ 304800 w 286"/>
              <a:gd name="T87" fmla="*/ 12700 h 295"/>
              <a:gd name="T88" fmla="*/ 314325 w 286"/>
              <a:gd name="T89" fmla="*/ 22225 h 295"/>
              <a:gd name="T90" fmla="*/ 311150 w 286"/>
              <a:gd name="T91" fmla="*/ 28575 h 295"/>
              <a:gd name="T92" fmla="*/ 322263 w 286"/>
              <a:gd name="T93" fmla="*/ 31750 h 295"/>
              <a:gd name="T94" fmla="*/ 320675 w 286"/>
              <a:gd name="T95" fmla="*/ 34925 h 295"/>
              <a:gd name="T96" fmla="*/ 379413 w 286"/>
              <a:gd name="T97" fmla="*/ 46037 h 295"/>
              <a:gd name="T98" fmla="*/ 398463 w 286"/>
              <a:gd name="T99" fmla="*/ 55562 h 295"/>
              <a:gd name="T100" fmla="*/ 403225 w 286"/>
              <a:gd name="T101" fmla="*/ 57150 h 295"/>
              <a:gd name="T102" fmla="*/ 414338 w 286"/>
              <a:gd name="T103" fmla="*/ 71437 h 295"/>
              <a:gd name="T104" fmla="*/ 415925 w 286"/>
              <a:gd name="T105" fmla="*/ 87312 h 295"/>
              <a:gd name="T106" fmla="*/ 428625 w 286"/>
              <a:gd name="T107" fmla="*/ 106362 h 295"/>
              <a:gd name="T108" fmla="*/ 438150 w 286"/>
              <a:gd name="T109" fmla="*/ 119062 h 295"/>
              <a:gd name="T110" fmla="*/ 441325 w 286"/>
              <a:gd name="T111" fmla="*/ 133350 h 295"/>
              <a:gd name="T112" fmla="*/ 436563 w 286"/>
              <a:gd name="T113" fmla="*/ 144462 h 295"/>
              <a:gd name="T114" fmla="*/ 427038 w 286"/>
              <a:gd name="T115" fmla="*/ 149225 h 2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6" h="295">
                <a:moveTo>
                  <a:pt x="266" y="96"/>
                </a:moveTo>
                <a:lnTo>
                  <a:pt x="270" y="102"/>
                </a:lnTo>
                <a:lnTo>
                  <a:pt x="280" y="118"/>
                </a:lnTo>
                <a:lnTo>
                  <a:pt x="284" y="126"/>
                </a:lnTo>
                <a:lnTo>
                  <a:pt x="286" y="135"/>
                </a:lnTo>
                <a:lnTo>
                  <a:pt x="286" y="138"/>
                </a:lnTo>
                <a:lnTo>
                  <a:pt x="286" y="141"/>
                </a:lnTo>
                <a:lnTo>
                  <a:pt x="285" y="144"/>
                </a:lnTo>
                <a:lnTo>
                  <a:pt x="284" y="145"/>
                </a:lnTo>
                <a:lnTo>
                  <a:pt x="281" y="155"/>
                </a:lnTo>
                <a:lnTo>
                  <a:pt x="278" y="163"/>
                </a:lnTo>
                <a:lnTo>
                  <a:pt x="277" y="168"/>
                </a:lnTo>
                <a:lnTo>
                  <a:pt x="277" y="171"/>
                </a:lnTo>
                <a:lnTo>
                  <a:pt x="277" y="175"/>
                </a:lnTo>
                <a:lnTo>
                  <a:pt x="276" y="183"/>
                </a:lnTo>
                <a:lnTo>
                  <a:pt x="274" y="187"/>
                </a:lnTo>
                <a:lnTo>
                  <a:pt x="270" y="191"/>
                </a:lnTo>
                <a:lnTo>
                  <a:pt x="266" y="194"/>
                </a:lnTo>
                <a:lnTo>
                  <a:pt x="259" y="196"/>
                </a:lnTo>
                <a:lnTo>
                  <a:pt x="258" y="204"/>
                </a:lnTo>
                <a:lnTo>
                  <a:pt x="252" y="224"/>
                </a:lnTo>
                <a:lnTo>
                  <a:pt x="249" y="234"/>
                </a:lnTo>
                <a:lnTo>
                  <a:pt x="244" y="245"/>
                </a:lnTo>
                <a:lnTo>
                  <a:pt x="239" y="253"/>
                </a:lnTo>
                <a:lnTo>
                  <a:pt x="237" y="256"/>
                </a:lnTo>
                <a:lnTo>
                  <a:pt x="234" y="257"/>
                </a:lnTo>
                <a:lnTo>
                  <a:pt x="234" y="262"/>
                </a:lnTo>
                <a:lnTo>
                  <a:pt x="233" y="271"/>
                </a:lnTo>
                <a:lnTo>
                  <a:pt x="230" y="275"/>
                </a:lnTo>
                <a:lnTo>
                  <a:pt x="228" y="281"/>
                </a:lnTo>
                <a:lnTo>
                  <a:pt x="223" y="287"/>
                </a:lnTo>
                <a:lnTo>
                  <a:pt x="216" y="290"/>
                </a:lnTo>
                <a:lnTo>
                  <a:pt x="212" y="293"/>
                </a:lnTo>
                <a:lnTo>
                  <a:pt x="206" y="294"/>
                </a:lnTo>
                <a:lnTo>
                  <a:pt x="199" y="295"/>
                </a:lnTo>
                <a:lnTo>
                  <a:pt x="189" y="295"/>
                </a:lnTo>
                <a:lnTo>
                  <a:pt x="178" y="294"/>
                </a:lnTo>
                <a:lnTo>
                  <a:pt x="165" y="290"/>
                </a:lnTo>
                <a:lnTo>
                  <a:pt x="151" y="283"/>
                </a:lnTo>
                <a:lnTo>
                  <a:pt x="127" y="283"/>
                </a:lnTo>
                <a:lnTo>
                  <a:pt x="125" y="285"/>
                </a:lnTo>
                <a:lnTo>
                  <a:pt x="116" y="285"/>
                </a:lnTo>
                <a:lnTo>
                  <a:pt x="103" y="282"/>
                </a:lnTo>
                <a:lnTo>
                  <a:pt x="96" y="280"/>
                </a:lnTo>
                <a:lnTo>
                  <a:pt x="88" y="278"/>
                </a:lnTo>
                <a:lnTo>
                  <a:pt x="79" y="273"/>
                </a:lnTo>
                <a:lnTo>
                  <a:pt x="71" y="267"/>
                </a:lnTo>
                <a:lnTo>
                  <a:pt x="62" y="262"/>
                </a:lnTo>
                <a:lnTo>
                  <a:pt x="54" y="253"/>
                </a:lnTo>
                <a:lnTo>
                  <a:pt x="46" y="242"/>
                </a:lnTo>
                <a:lnTo>
                  <a:pt x="38" y="231"/>
                </a:lnTo>
                <a:lnTo>
                  <a:pt x="31" y="216"/>
                </a:lnTo>
                <a:lnTo>
                  <a:pt x="24" y="200"/>
                </a:lnTo>
                <a:lnTo>
                  <a:pt x="19" y="196"/>
                </a:lnTo>
                <a:lnTo>
                  <a:pt x="15" y="192"/>
                </a:lnTo>
                <a:lnTo>
                  <a:pt x="10" y="185"/>
                </a:lnTo>
                <a:lnTo>
                  <a:pt x="6" y="176"/>
                </a:lnTo>
                <a:lnTo>
                  <a:pt x="2" y="162"/>
                </a:lnTo>
                <a:lnTo>
                  <a:pt x="0" y="146"/>
                </a:lnTo>
                <a:lnTo>
                  <a:pt x="0" y="136"/>
                </a:lnTo>
                <a:lnTo>
                  <a:pt x="1" y="125"/>
                </a:lnTo>
                <a:lnTo>
                  <a:pt x="2" y="117"/>
                </a:lnTo>
                <a:lnTo>
                  <a:pt x="6" y="108"/>
                </a:lnTo>
                <a:lnTo>
                  <a:pt x="13" y="97"/>
                </a:lnTo>
                <a:lnTo>
                  <a:pt x="22" y="85"/>
                </a:lnTo>
                <a:lnTo>
                  <a:pt x="27" y="80"/>
                </a:lnTo>
                <a:lnTo>
                  <a:pt x="34" y="73"/>
                </a:lnTo>
                <a:lnTo>
                  <a:pt x="44" y="67"/>
                </a:lnTo>
                <a:lnTo>
                  <a:pt x="53" y="62"/>
                </a:lnTo>
                <a:lnTo>
                  <a:pt x="63" y="57"/>
                </a:lnTo>
                <a:lnTo>
                  <a:pt x="76" y="52"/>
                </a:lnTo>
                <a:lnTo>
                  <a:pt x="80" y="45"/>
                </a:lnTo>
                <a:lnTo>
                  <a:pt x="86" y="38"/>
                </a:lnTo>
                <a:lnTo>
                  <a:pt x="94" y="29"/>
                </a:lnTo>
                <a:lnTo>
                  <a:pt x="101" y="23"/>
                </a:lnTo>
                <a:lnTo>
                  <a:pt x="107" y="19"/>
                </a:lnTo>
                <a:lnTo>
                  <a:pt x="119" y="12"/>
                </a:lnTo>
                <a:lnTo>
                  <a:pt x="132" y="7"/>
                </a:lnTo>
                <a:lnTo>
                  <a:pt x="142" y="6"/>
                </a:lnTo>
                <a:lnTo>
                  <a:pt x="152" y="5"/>
                </a:lnTo>
                <a:lnTo>
                  <a:pt x="159" y="5"/>
                </a:lnTo>
                <a:lnTo>
                  <a:pt x="167" y="7"/>
                </a:lnTo>
                <a:lnTo>
                  <a:pt x="171" y="5"/>
                </a:lnTo>
                <a:lnTo>
                  <a:pt x="178" y="2"/>
                </a:lnTo>
                <a:lnTo>
                  <a:pt x="182" y="0"/>
                </a:lnTo>
                <a:lnTo>
                  <a:pt x="186" y="0"/>
                </a:lnTo>
                <a:lnTo>
                  <a:pt x="189" y="4"/>
                </a:lnTo>
                <a:lnTo>
                  <a:pt x="192" y="8"/>
                </a:lnTo>
                <a:lnTo>
                  <a:pt x="197" y="12"/>
                </a:lnTo>
                <a:lnTo>
                  <a:pt x="198" y="14"/>
                </a:lnTo>
                <a:lnTo>
                  <a:pt x="198" y="17"/>
                </a:lnTo>
                <a:lnTo>
                  <a:pt x="196" y="18"/>
                </a:lnTo>
                <a:lnTo>
                  <a:pt x="200" y="19"/>
                </a:lnTo>
                <a:lnTo>
                  <a:pt x="203" y="20"/>
                </a:lnTo>
                <a:lnTo>
                  <a:pt x="203" y="21"/>
                </a:lnTo>
                <a:lnTo>
                  <a:pt x="202" y="22"/>
                </a:lnTo>
                <a:lnTo>
                  <a:pt x="223" y="26"/>
                </a:lnTo>
                <a:lnTo>
                  <a:pt x="239" y="29"/>
                </a:lnTo>
                <a:lnTo>
                  <a:pt x="245" y="31"/>
                </a:lnTo>
                <a:lnTo>
                  <a:pt x="251" y="35"/>
                </a:lnTo>
                <a:lnTo>
                  <a:pt x="252" y="35"/>
                </a:lnTo>
                <a:lnTo>
                  <a:pt x="254" y="36"/>
                </a:lnTo>
                <a:lnTo>
                  <a:pt x="258" y="39"/>
                </a:lnTo>
                <a:lnTo>
                  <a:pt x="261" y="45"/>
                </a:lnTo>
                <a:lnTo>
                  <a:pt x="262" y="51"/>
                </a:lnTo>
                <a:lnTo>
                  <a:pt x="262" y="55"/>
                </a:lnTo>
                <a:lnTo>
                  <a:pt x="261" y="59"/>
                </a:lnTo>
                <a:lnTo>
                  <a:pt x="270" y="67"/>
                </a:lnTo>
                <a:lnTo>
                  <a:pt x="274" y="72"/>
                </a:lnTo>
                <a:lnTo>
                  <a:pt x="276" y="75"/>
                </a:lnTo>
                <a:lnTo>
                  <a:pt x="277" y="80"/>
                </a:lnTo>
                <a:lnTo>
                  <a:pt x="278" y="84"/>
                </a:lnTo>
                <a:lnTo>
                  <a:pt x="277" y="89"/>
                </a:lnTo>
                <a:lnTo>
                  <a:pt x="275" y="91"/>
                </a:lnTo>
                <a:lnTo>
                  <a:pt x="273" y="93"/>
                </a:lnTo>
                <a:lnTo>
                  <a:pt x="269" y="94"/>
                </a:lnTo>
                <a:lnTo>
                  <a:pt x="266" y="9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18" name="Freeform 854"/>
          <p:cNvSpPr>
            <a:spLocks/>
          </p:cNvSpPr>
          <p:nvPr/>
        </p:nvSpPr>
        <p:spPr bwMode="auto">
          <a:xfrm>
            <a:off x="5483225" y="2376488"/>
            <a:ext cx="1588" cy="1587"/>
          </a:xfrm>
          <a:custGeom>
            <a:avLst/>
            <a:gdLst>
              <a:gd name="T0" fmla="*/ 0 w 1"/>
              <a:gd name="T1" fmla="*/ 1587 h 1"/>
              <a:gd name="T2" fmla="*/ 1588 w 1"/>
              <a:gd name="T3" fmla="*/ 0 h 1"/>
              <a:gd name="T4" fmla="*/ 0 w 1"/>
              <a:gd name="T5" fmla="*/ 0 h 1"/>
              <a:gd name="T6" fmla="*/ 0 w 1"/>
              <a:gd name="T7" fmla="*/ 1587 h 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1">
                <a:moveTo>
                  <a:pt x="0" y="1"/>
                </a:move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19" name="Group 855"/>
          <p:cNvGrpSpPr>
            <a:grpSpLocks/>
          </p:cNvGrpSpPr>
          <p:nvPr/>
        </p:nvGrpSpPr>
        <p:grpSpPr bwMode="auto">
          <a:xfrm>
            <a:off x="5167313" y="2157413"/>
            <a:ext cx="415925" cy="449262"/>
            <a:chOff x="3255" y="1359"/>
            <a:chExt cx="262" cy="283"/>
          </a:xfrm>
        </p:grpSpPr>
        <p:sp>
          <p:nvSpPr>
            <p:cNvPr id="5244" name="Freeform 856"/>
            <p:cNvSpPr>
              <a:spLocks/>
            </p:cNvSpPr>
            <p:nvPr/>
          </p:nvSpPr>
          <p:spPr bwMode="auto">
            <a:xfrm>
              <a:off x="3416" y="1556"/>
              <a:ext cx="76" cy="39"/>
            </a:xfrm>
            <a:custGeom>
              <a:avLst/>
              <a:gdLst>
                <a:gd name="T0" fmla="*/ 76 w 76"/>
                <a:gd name="T1" fmla="*/ 0 h 39"/>
                <a:gd name="T2" fmla="*/ 70 w 76"/>
                <a:gd name="T3" fmla="*/ 6 h 39"/>
                <a:gd name="T4" fmla="*/ 63 w 76"/>
                <a:gd name="T5" fmla="*/ 12 h 39"/>
                <a:gd name="T6" fmla="*/ 55 w 76"/>
                <a:gd name="T7" fmla="*/ 19 h 39"/>
                <a:gd name="T8" fmla="*/ 46 w 76"/>
                <a:gd name="T9" fmla="*/ 24 h 39"/>
                <a:gd name="T10" fmla="*/ 34 w 76"/>
                <a:gd name="T11" fmla="*/ 28 h 39"/>
                <a:gd name="T12" fmla="*/ 30 w 76"/>
                <a:gd name="T13" fmla="*/ 29 h 39"/>
                <a:gd name="T14" fmla="*/ 24 w 76"/>
                <a:gd name="T15" fmla="*/ 30 h 39"/>
                <a:gd name="T16" fmla="*/ 18 w 76"/>
                <a:gd name="T17" fmla="*/ 29 h 39"/>
                <a:gd name="T18" fmla="*/ 13 w 76"/>
                <a:gd name="T19" fmla="*/ 28 h 39"/>
                <a:gd name="T20" fmla="*/ 0 w 76"/>
                <a:gd name="T21" fmla="*/ 20 h 39"/>
                <a:gd name="T22" fmla="*/ 2 w 76"/>
                <a:gd name="T23" fmla="*/ 23 h 39"/>
                <a:gd name="T24" fmla="*/ 7 w 76"/>
                <a:gd name="T25" fmla="*/ 29 h 39"/>
                <a:gd name="T26" fmla="*/ 12 w 76"/>
                <a:gd name="T27" fmla="*/ 32 h 39"/>
                <a:gd name="T28" fmla="*/ 16 w 76"/>
                <a:gd name="T29" fmla="*/ 36 h 39"/>
                <a:gd name="T30" fmla="*/ 22 w 76"/>
                <a:gd name="T31" fmla="*/ 38 h 39"/>
                <a:gd name="T32" fmla="*/ 29 w 76"/>
                <a:gd name="T33" fmla="*/ 39 h 39"/>
                <a:gd name="T34" fmla="*/ 36 w 76"/>
                <a:gd name="T35" fmla="*/ 38 h 39"/>
                <a:gd name="T36" fmla="*/ 40 w 76"/>
                <a:gd name="T37" fmla="*/ 36 h 39"/>
                <a:gd name="T38" fmla="*/ 46 w 76"/>
                <a:gd name="T39" fmla="*/ 33 h 39"/>
                <a:gd name="T40" fmla="*/ 53 w 76"/>
                <a:gd name="T41" fmla="*/ 28 h 39"/>
                <a:gd name="T42" fmla="*/ 61 w 76"/>
                <a:gd name="T43" fmla="*/ 22 h 39"/>
                <a:gd name="T44" fmla="*/ 68 w 76"/>
                <a:gd name="T45" fmla="*/ 13 h 39"/>
                <a:gd name="T46" fmla="*/ 76 w 76"/>
                <a:gd name="T47" fmla="*/ 0 h 3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9">
                  <a:moveTo>
                    <a:pt x="76" y="0"/>
                  </a:moveTo>
                  <a:lnTo>
                    <a:pt x="70" y="6"/>
                  </a:lnTo>
                  <a:lnTo>
                    <a:pt x="63" y="12"/>
                  </a:lnTo>
                  <a:lnTo>
                    <a:pt x="55" y="19"/>
                  </a:lnTo>
                  <a:lnTo>
                    <a:pt x="46" y="24"/>
                  </a:lnTo>
                  <a:lnTo>
                    <a:pt x="34" y="28"/>
                  </a:lnTo>
                  <a:lnTo>
                    <a:pt x="30" y="29"/>
                  </a:lnTo>
                  <a:lnTo>
                    <a:pt x="24" y="30"/>
                  </a:lnTo>
                  <a:lnTo>
                    <a:pt x="18" y="29"/>
                  </a:lnTo>
                  <a:lnTo>
                    <a:pt x="13" y="28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7" y="29"/>
                  </a:lnTo>
                  <a:lnTo>
                    <a:pt x="12" y="32"/>
                  </a:lnTo>
                  <a:lnTo>
                    <a:pt x="16" y="36"/>
                  </a:lnTo>
                  <a:lnTo>
                    <a:pt x="22" y="38"/>
                  </a:lnTo>
                  <a:lnTo>
                    <a:pt x="29" y="39"/>
                  </a:lnTo>
                  <a:lnTo>
                    <a:pt x="36" y="38"/>
                  </a:lnTo>
                  <a:lnTo>
                    <a:pt x="40" y="36"/>
                  </a:lnTo>
                  <a:lnTo>
                    <a:pt x="46" y="33"/>
                  </a:lnTo>
                  <a:lnTo>
                    <a:pt x="53" y="28"/>
                  </a:lnTo>
                  <a:lnTo>
                    <a:pt x="61" y="22"/>
                  </a:lnTo>
                  <a:lnTo>
                    <a:pt x="68" y="1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5" name="Freeform 857"/>
            <p:cNvSpPr>
              <a:spLocks/>
            </p:cNvSpPr>
            <p:nvPr/>
          </p:nvSpPr>
          <p:spPr bwMode="auto">
            <a:xfrm>
              <a:off x="3368" y="1383"/>
              <a:ext cx="131" cy="219"/>
            </a:xfrm>
            <a:custGeom>
              <a:avLst/>
              <a:gdLst>
                <a:gd name="T0" fmla="*/ 49 w 131"/>
                <a:gd name="T1" fmla="*/ 210 h 219"/>
                <a:gd name="T2" fmla="*/ 19 w 131"/>
                <a:gd name="T3" fmla="*/ 162 h 219"/>
                <a:gd name="T4" fmla="*/ 13 w 131"/>
                <a:gd name="T5" fmla="*/ 145 h 219"/>
                <a:gd name="T6" fmla="*/ 17 w 131"/>
                <a:gd name="T7" fmla="*/ 129 h 219"/>
                <a:gd name="T8" fmla="*/ 36 w 131"/>
                <a:gd name="T9" fmla="*/ 68 h 219"/>
                <a:gd name="T10" fmla="*/ 57 w 131"/>
                <a:gd name="T11" fmla="*/ 29 h 219"/>
                <a:gd name="T12" fmla="*/ 79 w 131"/>
                <a:gd name="T13" fmla="*/ 16 h 219"/>
                <a:gd name="T14" fmla="*/ 97 w 131"/>
                <a:gd name="T15" fmla="*/ 9 h 219"/>
                <a:gd name="T16" fmla="*/ 110 w 131"/>
                <a:gd name="T17" fmla="*/ 9 h 219"/>
                <a:gd name="T18" fmla="*/ 119 w 131"/>
                <a:gd name="T19" fmla="*/ 15 h 219"/>
                <a:gd name="T20" fmla="*/ 125 w 131"/>
                <a:gd name="T21" fmla="*/ 27 h 219"/>
                <a:gd name="T22" fmla="*/ 128 w 131"/>
                <a:gd name="T23" fmla="*/ 37 h 219"/>
                <a:gd name="T24" fmla="*/ 131 w 131"/>
                <a:gd name="T25" fmla="*/ 28 h 219"/>
                <a:gd name="T26" fmla="*/ 129 w 131"/>
                <a:gd name="T27" fmla="*/ 17 h 219"/>
                <a:gd name="T28" fmla="*/ 124 w 131"/>
                <a:gd name="T29" fmla="*/ 8 h 219"/>
                <a:gd name="T30" fmla="*/ 117 w 131"/>
                <a:gd name="T31" fmla="*/ 5 h 219"/>
                <a:gd name="T32" fmla="*/ 110 w 131"/>
                <a:gd name="T33" fmla="*/ 1 h 219"/>
                <a:gd name="T34" fmla="*/ 96 w 131"/>
                <a:gd name="T35" fmla="*/ 0 h 219"/>
                <a:gd name="T36" fmla="*/ 74 w 131"/>
                <a:gd name="T37" fmla="*/ 7 h 219"/>
                <a:gd name="T38" fmla="*/ 60 w 131"/>
                <a:gd name="T39" fmla="*/ 16 h 219"/>
                <a:gd name="T40" fmla="*/ 56 w 131"/>
                <a:gd name="T41" fmla="*/ 19 h 219"/>
                <a:gd name="T42" fmla="*/ 50 w 131"/>
                <a:gd name="T43" fmla="*/ 27 h 219"/>
                <a:gd name="T44" fmla="*/ 42 w 131"/>
                <a:gd name="T45" fmla="*/ 45 h 219"/>
                <a:gd name="T46" fmla="*/ 19 w 131"/>
                <a:gd name="T47" fmla="*/ 80 h 219"/>
                <a:gd name="T48" fmla="*/ 16 w 131"/>
                <a:gd name="T49" fmla="*/ 101 h 219"/>
                <a:gd name="T50" fmla="*/ 11 w 131"/>
                <a:gd name="T51" fmla="*/ 119 h 219"/>
                <a:gd name="T52" fmla="*/ 3 w 131"/>
                <a:gd name="T53" fmla="*/ 135 h 219"/>
                <a:gd name="T54" fmla="*/ 0 w 131"/>
                <a:gd name="T55" fmla="*/ 146 h 219"/>
                <a:gd name="T56" fmla="*/ 2 w 131"/>
                <a:gd name="T57" fmla="*/ 156 h 219"/>
                <a:gd name="T58" fmla="*/ 14 w 131"/>
                <a:gd name="T59" fmla="*/ 176 h 219"/>
                <a:gd name="T60" fmla="*/ 36 w 131"/>
                <a:gd name="T61" fmla="*/ 202 h 219"/>
                <a:gd name="T62" fmla="*/ 54 w 131"/>
                <a:gd name="T63" fmla="*/ 218 h 219"/>
                <a:gd name="T64" fmla="*/ 56 w 131"/>
                <a:gd name="T65" fmla="*/ 219 h 2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1" h="219">
                  <a:moveTo>
                    <a:pt x="56" y="219"/>
                  </a:moveTo>
                  <a:lnTo>
                    <a:pt x="49" y="210"/>
                  </a:lnTo>
                  <a:lnTo>
                    <a:pt x="27" y="177"/>
                  </a:lnTo>
                  <a:lnTo>
                    <a:pt x="19" y="162"/>
                  </a:lnTo>
                  <a:lnTo>
                    <a:pt x="14" y="149"/>
                  </a:lnTo>
                  <a:lnTo>
                    <a:pt x="13" y="145"/>
                  </a:lnTo>
                  <a:lnTo>
                    <a:pt x="13" y="140"/>
                  </a:lnTo>
                  <a:lnTo>
                    <a:pt x="17" y="129"/>
                  </a:lnTo>
                  <a:lnTo>
                    <a:pt x="25" y="109"/>
                  </a:lnTo>
                  <a:lnTo>
                    <a:pt x="36" y="68"/>
                  </a:lnTo>
                  <a:lnTo>
                    <a:pt x="44" y="52"/>
                  </a:lnTo>
                  <a:lnTo>
                    <a:pt x="57" y="29"/>
                  </a:lnTo>
                  <a:lnTo>
                    <a:pt x="68" y="22"/>
                  </a:lnTo>
                  <a:lnTo>
                    <a:pt x="79" y="16"/>
                  </a:lnTo>
                  <a:lnTo>
                    <a:pt x="92" y="12"/>
                  </a:lnTo>
                  <a:lnTo>
                    <a:pt x="97" y="9"/>
                  </a:lnTo>
                  <a:lnTo>
                    <a:pt x="104" y="9"/>
                  </a:lnTo>
                  <a:lnTo>
                    <a:pt x="110" y="9"/>
                  </a:lnTo>
                  <a:lnTo>
                    <a:pt x="115" y="12"/>
                  </a:lnTo>
                  <a:lnTo>
                    <a:pt x="119" y="15"/>
                  </a:lnTo>
                  <a:lnTo>
                    <a:pt x="123" y="20"/>
                  </a:lnTo>
                  <a:lnTo>
                    <a:pt x="125" y="27"/>
                  </a:lnTo>
                  <a:lnTo>
                    <a:pt x="125" y="37"/>
                  </a:lnTo>
                  <a:lnTo>
                    <a:pt x="128" y="37"/>
                  </a:lnTo>
                  <a:lnTo>
                    <a:pt x="129" y="32"/>
                  </a:lnTo>
                  <a:lnTo>
                    <a:pt x="131" y="28"/>
                  </a:lnTo>
                  <a:lnTo>
                    <a:pt x="131" y="23"/>
                  </a:lnTo>
                  <a:lnTo>
                    <a:pt x="129" y="17"/>
                  </a:lnTo>
                  <a:lnTo>
                    <a:pt x="128" y="12"/>
                  </a:lnTo>
                  <a:lnTo>
                    <a:pt x="124" y="8"/>
                  </a:lnTo>
                  <a:lnTo>
                    <a:pt x="120" y="6"/>
                  </a:lnTo>
                  <a:lnTo>
                    <a:pt x="117" y="5"/>
                  </a:lnTo>
                  <a:lnTo>
                    <a:pt x="115" y="3"/>
                  </a:lnTo>
                  <a:lnTo>
                    <a:pt x="110" y="1"/>
                  </a:lnTo>
                  <a:lnTo>
                    <a:pt x="104" y="0"/>
                  </a:lnTo>
                  <a:lnTo>
                    <a:pt x="96" y="0"/>
                  </a:lnTo>
                  <a:lnTo>
                    <a:pt x="87" y="3"/>
                  </a:lnTo>
                  <a:lnTo>
                    <a:pt x="74" y="7"/>
                  </a:lnTo>
                  <a:lnTo>
                    <a:pt x="61" y="16"/>
                  </a:lnTo>
                  <a:lnTo>
                    <a:pt x="60" y="16"/>
                  </a:lnTo>
                  <a:lnTo>
                    <a:pt x="58" y="16"/>
                  </a:lnTo>
                  <a:lnTo>
                    <a:pt x="56" y="19"/>
                  </a:lnTo>
                  <a:lnTo>
                    <a:pt x="54" y="21"/>
                  </a:lnTo>
                  <a:lnTo>
                    <a:pt x="50" y="27"/>
                  </a:lnTo>
                  <a:lnTo>
                    <a:pt x="47" y="35"/>
                  </a:lnTo>
                  <a:lnTo>
                    <a:pt x="42" y="45"/>
                  </a:lnTo>
                  <a:lnTo>
                    <a:pt x="37" y="54"/>
                  </a:lnTo>
                  <a:lnTo>
                    <a:pt x="19" y="80"/>
                  </a:lnTo>
                  <a:lnTo>
                    <a:pt x="19" y="86"/>
                  </a:lnTo>
                  <a:lnTo>
                    <a:pt x="16" y="101"/>
                  </a:lnTo>
                  <a:lnTo>
                    <a:pt x="14" y="110"/>
                  </a:lnTo>
                  <a:lnTo>
                    <a:pt x="11" y="119"/>
                  </a:lnTo>
                  <a:lnTo>
                    <a:pt x="8" y="129"/>
                  </a:lnTo>
                  <a:lnTo>
                    <a:pt x="3" y="135"/>
                  </a:lnTo>
                  <a:lnTo>
                    <a:pt x="2" y="141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2" y="156"/>
                  </a:lnTo>
                  <a:lnTo>
                    <a:pt x="5" y="162"/>
                  </a:lnTo>
                  <a:lnTo>
                    <a:pt x="14" y="176"/>
                  </a:lnTo>
                  <a:lnTo>
                    <a:pt x="24" y="189"/>
                  </a:lnTo>
                  <a:lnTo>
                    <a:pt x="36" y="202"/>
                  </a:lnTo>
                  <a:lnTo>
                    <a:pt x="46" y="212"/>
                  </a:lnTo>
                  <a:lnTo>
                    <a:pt x="54" y="218"/>
                  </a:lnTo>
                  <a:lnTo>
                    <a:pt x="55" y="219"/>
                  </a:lnTo>
                  <a:lnTo>
                    <a:pt x="56" y="2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Freeform 858"/>
            <p:cNvSpPr>
              <a:spLocks/>
            </p:cNvSpPr>
            <p:nvPr/>
          </p:nvSpPr>
          <p:spPr bwMode="auto">
            <a:xfrm>
              <a:off x="3491" y="1454"/>
              <a:ext cx="26" cy="92"/>
            </a:xfrm>
            <a:custGeom>
              <a:avLst/>
              <a:gdLst>
                <a:gd name="T0" fmla="*/ 8 w 26"/>
                <a:gd name="T1" fmla="*/ 0 h 92"/>
                <a:gd name="T2" fmla="*/ 0 w 26"/>
                <a:gd name="T3" fmla="*/ 0 h 92"/>
                <a:gd name="T4" fmla="*/ 4 w 26"/>
                <a:gd name="T5" fmla="*/ 8 h 92"/>
                <a:gd name="T6" fmla="*/ 8 w 26"/>
                <a:gd name="T7" fmla="*/ 16 h 92"/>
                <a:gd name="T8" fmla="*/ 12 w 26"/>
                <a:gd name="T9" fmla="*/ 28 h 92"/>
                <a:gd name="T10" fmla="*/ 14 w 26"/>
                <a:gd name="T11" fmla="*/ 42 h 92"/>
                <a:gd name="T12" fmla="*/ 17 w 26"/>
                <a:gd name="T13" fmla="*/ 58 h 92"/>
                <a:gd name="T14" fmla="*/ 16 w 26"/>
                <a:gd name="T15" fmla="*/ 66 h 92"/>
                <a:gd name="T16" fmla="*/ 16 w 26"/>
                <a:gd name="T17" fmla="*/ 74 h 92"/>
                <a:gd name="T18" fmla="*/ 13 w 26"/>
                <a:gd name="T19" fmla="*/ 83 h 92"/>
                <a:gd name="T20" fmla="*/ 11 w 26"/>
                <a:gd name="T21" fmla="*/ 92 h 92"/>
                <a:gd name="T22" fmla="*/ 12 w 26"/>
                <a:gd name="T23" fmla="*/ 92 h 92"/>
                <a:gd name="T24" fmla="*/ 14 w 26"/>
                <a:gd name="T25" fmla="*/ 90 h 92"/>
                <a:gd name="T26" fmla="*/ 17 w 26"/>
                <a:gd name="T27" fmla="*/ 86 h 92"/>
                <a:gd name="T28" fmla="*/ 18 w 26"/>
                <a:gd name="T29" fmla="*/ 83 h 92"/>
                <a:gd name="T30" fmla="*/ 20 w 26"/>
                <a:gd name="T31" fmla="*/ 77 h 92"/>
                <a:gd name="T32" fmla="*/ 21 w 26"/>
                <a:gd name="T33" fmla="*/ 69 h 92"/>
                <a:gd name="T34" fmla="*/ 21 w 26"/>
                <a:gd name="T35" fmla="*/ 66 h 92"/>
                <a:gd name="T36" fmla="*/ 20 w 26"/>
                <a:gd name="T37" fmla="*/ 59 h 92"/>
                <a:gd name="T38" fmla="*/ 21 w 26"/>
                <a:gd name="T39" fmla="*/ 50 h 92"/>
                <a:gd name="T40" fmla="*/ 22 w 26"/>
                <a:gd name="T41" fmla="*/ 45 h 92"/>
                <a:gd name="T42" fmla="*/ 25 w 26"/>
                <a:gd name="T43" fmla="*/ 42 h 92"/>
                <a:gd name="T44" fmla="*/ 26 w 26"/>
                <a:gd name="T45" fmla="*/ 38 h 92"/>
                <a:gd name="T46" fmla="*/ 26 w 26"/>
                <a:gd name="T47" fmla="*/ 35 h 92"/>
                <a:gd name="T48" fmla="*/ 25 w 26"/>
                <a:gd name="T49" fmla="*/ 30 h 92"/>
                <a:gd name="T50" fmla="*/ 8 w 26"/>
                <a:gd name="T51" fmla="*/ 0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8" y="0"/>
                  </a:moveTo>
                  <a:lnTo>
                    <a:pt x="0" y="0"/>
                  </a:lnTo>
                  <a:lnTo>
                    <a:pt x="4" y="8"/>
                  </a:lnTo>
                  <a:lnTo>
                    <a:pt x="8" y="16"/>
                  </a:lnTo>
                  <a:lnTo>
                    <a:pt x="12" y="28"/>
                  </a:lnTo>
                  <a:lnTo>
                    <a:pt x="14" y="42"/>
                  </a:lnTo>
                  <a:lnTo>
                    <a:pt x="17" y="58"/>
                  </a:lnTo>
                  <a:lnTo>
                    <a:pt x="16" y="66"/>
                  </a:lnTo>
                  <a:lnTo>
                    <a:pt x="16" y="74"/>
                  </a:lnTo>
                  <a:lnTo>
                    <a:pt x="13" y="83"/>
                  </a:lnTo>
                  <a:lnTo>
                    <a:pt x="11" y="92"/>
                  </a:lnTo>
                  <a:lnTo>
                    <a:pt x="12" y="92"/>
                  </a:lnTo>
                  <a:lnTo>
                    <a:pt x="14" y="90"/>
                  </a:lnTo>
                  <a:lnTo>
                    <a:pt x="17" y="86"/>
                  </a:lnTo>
                  <a:lnTo>
                    <a:pt x="18" y="83"/>
                  </a:lnTo>
                  <a:lnTo>
                    <a:pt x="20" y="77"/>
                  </a:lnTo>
                  <a:lnTo>
                    <a:pt x="21" y="69"/>
                  </a:lnTo>
                  <a:lnTo>
                    <a:pt x="21" y="66"/>
                  </a:lnTo>
                  <a:lnTo>
                    <a:pt x="20" y="59"/>
                  </a:lnTo>
                  <a:lnTo>
                    <a:pt x="21" y="50"/>
                  </a:lnTo>
                  <a:lnTo>
                    <a:pt x="22" y="45"/>
                  </a:lnTo>
                  <a:lnTo>
                    <a:pt x="25" y="42"/>
                  </a:lnTo>
                  <a:lnTo>
                    <a:pt x="26" y="38"/>
                  </a:lnTo>
                  <a:lnTo>
                    <a:pt x="26" y="35"/>
                  </a:lnTo>
                  <a:lnTo>
                    <a:pt x="25" y="3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Freeform 859"/>
            <p:cNvSpPr>
              <a:spLocks/>
            </p:cNvSpPr>
            <p:nvPr/>
          </p:nvSpPr>
          <p:spPr bwMode="auto">
            <a:xfrm>
              <a:off x="3450" y="1467"/>
              <a:ext cx="26" cy="11"/>
            </a:xfrm>
            <a:custGeom>
              <a:avLst/>
              <a:gdLst>
                <a:gd name="T0" fmla="*/ 0 w 26"/>
                <a:gd name="T1" fmla="*/ 6 h 11"/>
                <a:gd name="T2" fmla="*/ 6 w 26"/>
                <a:gd name="T3" fmla="*/ 3 h 11"/>
                <a:gd name="T4" fmla="*/ 11 w 26"/>
                <a:gd name="T5" fmla="*/ 3 h 11"/>
                <a:gd name="T6" fmla="*/ 15 w 26"/>
                <a:gd name="T7" fmla="*/ 4 h 11"/>
                <a:gd name="T8" fmla="*/ 19 w 26"/>
                <a:gd name="T9" fmla="*/ 6 h 11"/>
                <a:gd name="T10" fmla="*/ 25 w 26"/>
                <a:gd name="T11" fmla="*/ 9 h 11"/>
                <a:gd name="T12" fmla="*/ 26 w 26"/>
                <a:gd name="T13" fmla="*/ 11 h 11"/>
                <a:gd name="T14" fmla="*/ 22 w 26"/>
                <a:gd name="T15" fmla="*/ 6 h 11"/>
                <a:gd name="T16" fmla="*/ 18 w 26"/>
                <a:gd name="T17" fmla="*/ 1 h 11"/>
                <a:gd name="T18" fmla="*/ 13 w 26"/>
                <a:gd name="T19" fmla="*/ 0 h 11"/>
                <a:gd name="T20" fmla="*/ 10 w 26"/>
                <a:gd name="T21" fmla="*/ 1 h 11"/>
                <a:gd name="T22" fmla="*/ 5 w 26"/>
                <a:gd name="T23" fmla="*/ 2 h 11"/>
                <a:gd name="T24" fmla="*/ 3 w 26"/>
                <a:gd name="T25" fmla="*/ 3 h 11"/>
                <a:gd name="T26" fmla="*/ 0 w 26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11">
                  <a:moveTo>
                    <a:pt x="0" y="6"/>
                  </a:moveTo>
                  <a:lnTo>
                    <a:pt x="6" y="3"/>
                  </a:lnTo>
                  <a:lnTo>
                    <a:pt x="11" y="3"/>
                  </a:lnTo>
                  <a:lnTo>
                    <a:pt x="15" y="4"/>
                  </a:lnTo>
                  <a:lnTo>
                    <a:pt x="19" y="6"/>
                  </a:lnTo>
                  <a:lnTo>
                    <a:pt x="25" y="9"/>
                  </a:lnTo>
                  <a:lnTo>
                    <a:pt x="26" y="11"/>
                  </a:lnTo>
                  <a:lnTo>
                    <a:pt x="22" y="6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5" y="2"/>
                  </a:lnTo>
                  <a:lnTo>
                    <a:pt x="3" y="3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8" name="Freeform 860"/>
            <p:cNvSpPr>
              <a:spLocks/>
            </p:cNvSpPr>
            <p:nvPr/>
          </p:nvSpPr>
          <p:spPr bwMode="auto">
            <a:xfrm>
              <a:off x="3402" y="1457"/>
              <a:ext cx="53" cy="112"/>
            </a:xfrm>
            <a:custGeom>
              <a:avLst/>
              <a:gdLst>
                <a:gd name="T0" fmla="*/ 30 w 53"/>
                <a:gd name="T1" fmla="*/ 108 h 112"/>
                <a:gd name="T2" fmla="*/ 21 w 53"/>
                <a:gd name="T3" fmla="*/ 100 h 112"/>
                <a:gd name="T4" fmla="*/ 14 w 53"/>
                <a:gd name="T5" fmla="*/ 91 h 112"/>
                <a:gd name="T6" fmla="*/ 10 w 53"/>
                <a:gd name="T7" fmla="*/ 82 h 112"/>
                <a:gd name="T8" fmla="*/ 7 w 53"/>
                <a:gd name="T9" fmla="*/ 72 h 112"/>
                <a:gd name="T10" fmla="*/ 7 w 53"/>
                <a:gd name="T11" fmla="*/ 61 h 112"/>
                <a:gd name="T12" fmla="*/ 7 w 53"/>
                <a:gd name="T13" fmla="*/ 51 h 112"/>
                <a:gd name="T14" fmla="*/ 8 w 53"/>
                <a:gd name="T15" fmla="*/ 41 h 112"/>
                <a:gd name="T16" fmla="*/ 11 w 53"/>
                <a:gd name="T17" fmla="*/ 32 h 112"/>
                <a:gd name="T18" fmla="*/ 11 w 53"/>
                <a:gd name="T19" fmla="*/ 44 h 112"/>
                <a:gd name="T20" fmla="*/ 11 w 53"/>
                <a:gd name="T21" fmla="*/ 50 h 112"/>
                <a:gd name="T22" fmla="*/ 20 w 53"/>
                <a:gd name="T23" fmla="*/ 37 h 112"/>
                <a:gd name="T24" fmla="*/ 27 w 53"/>
                <a:gd name="T25" fmla="*/ 31 h 112"/>
                <a:gd name="T26" fmla="*/ 30 w 53"/>
                <a:gd name="T27" fmla="*/ 28 h 112"/>
                <a:gd name="T28" fmla="*/ 32 w 53"/>
                <a:gd name="T29" fmla="*/ 27 h 112"/>
                <a:gd name="T30" fmla="*/ 36 w 53"/>
                <a:gd name="T31" fmla="*/ 27 h 112"/>
                <a:gd name="T32" fmla="*/ 39 w 53"/>
                <a:gd name="T33" fmla="*/ 26 h 112"/>
                <a:gd name="T34" fmla="*/ 42 w 53"/>
                <a:gd name="T35" fmla="*/ 24 h 112"/>
                <a:gd name="T36" fmla="*/ 44 w 53"/>
                <a:gd name="T37" fmla="*/ 21 h 112"/>
                <a:gd name="T38" fmla="*/ 45 w 53"/>
                <a:gd name="T39" fmla="*/ 14 h 112"/>
                <a:gd name="T40" fmla="*/ 45 w 53"/>
                <a:gd name="T41" fmla="*/ 12 h 112"/>
                <a:gd name="T42" fmla="*/ 53 w 53"/>
                <a:gd name="T43" fmla="*/ 8 h 112"/>
                <a:gd name="T44" fmla="*/ 50 w 53"/>
                <a:gd name="T45" fmla="*/ 5 h 112"/>
                <a:gd name="T46" fmla="*/ 46 w 53"/>
                <a:gd name="T47" fmla="*/ 2 h 112"/>
                <a:gd name="T48" fmla="*/ 40 w 53"/>
                <a:gd name="T49" fmla="*/ 0 h 112"/>
                <a:gd name="T50" fmla="*/ 20 w 53"/>
                <a:gd name="T51" fmla="*/ 5 h 112"/>
                <a:gd name="T52" fmla="*/ 14 w 53"/>
                <a:gd name="T53" fmla="*/ 9 h 112"/>
                <a:gd name="T54" fmla="*/ 10 w 53"/>
                <a:gd name="T55" fmla="*/ 19 h 112"/>
                <a:gd name="T56" fmla="*/ 5 w 53"/>
                <a:gd name="T57" fmla="*/ 31 h 112"/>
                <a:gd name="T58" fmla="*/ 3 w 53"/>
                <a:gd name="T59" fmla="*/ 41 h 112"/>
                <a:gd name="T60" fmla="*/ 2 w 53"/>
                <a:gd name="T61" fmla="*/ 50 h 112"/>
                <a:gd name="T62" fmla="*/ 0 w 53"/>
                <a:gd name="T63" fmla="*/ 59 h 112"/>
                <a:gd name="T64" fmla="*/ 2 w 53"/>
                <a:gd name="T65" fmla="*/ 67 h 112"/>
                <a:gd name="T66" fmla="*/ 3 w 53"/>
                <a:gd name="T67" fmla="*/ 81 h 112"/>
                <a:gd name="T68" fmla="*/ 7 w 53"/>
                <a:gd name="T69" fmla="*/ 91 h 112"/>
                <a:gd name="T70" fmla="*/ 11 w 53"/>
                <a:gd name="T71" fmla="*/ 99 h 112"/>
                <a:gd name="T72" fmla="*/ 15 w 53"/>
                <a:gd name="T73" fmla="*/ 106 h 112"/>
                <a:gd name="T74" fmla="*/ 19 w 53"/>
                <a:gd name="T75" fmla="*/ 110 h 112"/>
                <a:gd name="T76" fmla="*/ 21 w 53"/>
                <a:gd name="T77" fmla="*/ 112 h 112"/>
                <a:gd name="T78" fmla="*/ 23 w 53"/>
                <a:gd name="T79" fmla="*/ 112 h 112"/>
                <a:gd name="T80" fmla="*/ 26 w 53"/>
                <a:gd name="T81" fmla="*/ 112 h 112"/>
                <a:gd name="T82" fmla="*/ 29 w 53"/>
                <a:gd name="T83" fmla="*/ 110 h 112"/>
                <a:gd name="T84" fmla="*/ 30 w 53"/>
                <a:gd name="T85" fmla="*/ 108 h 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2">
                  <a:moveTo>
                    <a:pt x="30" y="108"/>
                  </a:moveTo>
                  <a:lnTo>
                    <a:pt x="21" y="100"/>
                  </a:lnTo>
                  <a:lnTo>
                    <a:pt x="14" y="91"/>
                  </a:lnTo>
                  <a:lnTo>
                    <a:pt x="10" y="82"/>
                  </a:lnTo>
                  <a:lnTo>
                    <a:pt x="7" y="72"/>
                  </a:lnTo>
                  <a:lnTo>
                    <a:pt x="7" y="61"/>
                  </a:lnTo>
                  <a:lnTo>
                    <a:pt x="7" y="51"/>
                  </a:lnTo>
                  <a:lnTo>
                    <a:pt x="8" y="41"/>
                  </a:lnTo>
                  <a:lnTo>
                    <a:pt x="11" y="32"/>
                  </a:lnTo>
                  <a:lnTo>
                    <a:pt x="11" y="44"/>
                  </a:lnTo>
                  <a:lnTo>
                    <a:pt x="11" y="50"/>
                  </a:lnTo>
                  <a:lnTo>
                    <a:pt x="20" y="37"/>
                  </a:lnTo>
                  <a:lnTo>
                    <a:pt x="27" y="31"/>
                  </a:lnTo>
                  <a:lnTo>
                    <a:pt x="30" y="28"/>
                  </a:lnTo>
                  <a:lnTo>
                    <a:pt x="32" y="27"/>
                  </a:lnTo>
                  <a:lnTo>
                    <a:pt x="36" y="27"/>
                  </a:lnTo>
                  <a:lnTo>
                    <a:pt x="39" y="26"/>
                  </a:lnTo>
                  <a:lnTo>
                    <a:pt x="42" y="24"/>
                  </a:lnTo>
                  <a:lnTo>
                    <a:pt x="44" y="21"/>
                  </a:lnTo>
                  <a:lnTo>
                    <a:pt x="45" y="14"/>
                  </a:lnTo>
                  <a:lnTo>
                    <a:pt x="45" y="12"/>
                  </a:lnTo>
                  <a:lnTo>
                    <a:pt x="53" y="8"/>
                  </a:lnTo>
                  <a:lnTo>
                    <a:pt x="50" y="5"/>
                  </a:lnTo>
                  <a:lnTo>
                    <a:pt x="46" y="2"/>
                  </a:lnTo>
                  <a:lnTo>
                    <a:pt x="40" y="0"/>
                  </a:lnTo>
                  <a:lnTo>
                    <a:pt x="20" y="5"/>
                  </a:lnTo>
                  <a:lnTo>
                    <a:pt x="14" y="9"/>
                  </a:lnTo>
                  <a:lnTo>
                    <a:pt x="10" y="19"/>
                  </a:lnTo>
                  <a:lnTo>
                    <a:pt x="5" y="31"/>
                  </a:lnTo>
                  <a:lnTo>
                    <a:pt x="3" y="41"/>
                  </a:lnTo>
                  <a:lnTo>
                    <a:pt x="2" y="50"/>
                  </a:lnTo>
                  <a:lnTo>
                    <a:pt x="0" y="59"/>
                  </a:lnTo>
                  <a:lnTo>
                    <a:pt x="2" y="67"/>
                  </a:lnTo>
                  <a:lnTo>
                    <a:pt x="3" y="81"/>
                  </a:lnTo>
                  <a:lnTo>
                    <a:pt x="7" y="91"/>
                  </a:lnTo>
                  <a:lnTo>
                    <a:pt x="11" y="99"/>
                  </a:lnTo>
                  <a:lnTo>
                    <a:pt x="15" y="106"/>
                  </a:lnTo>
                  <a:lnTo>
                    <a:pt x="19" y="110"/>
                  </a:lnTo>
                  <a:lnTo>
                    <a:pt x="21" y="112"/>
                  </a:lnTo>
                  <a:lnTo>
                    <a:pt x="23" y="112"/>
                  </a:lnTo>
                  <a:lnTo>
                    <a:pt x="26" y="112"/>
                  </a:lnTo>
                  <a:lnTo>
                    <a:pt x="29" y="110"/>
                  </a:lnTo>
                  <a:lnTo>
                    <a:pt x="30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Freeform 861"/>
            <p:cNvSpPr>
              <a:spLocks/>
            </p:cNvSpPr>
            <p:nvPr/>
          </p:nvSpPr>
          <p:spPr bwMode="auto">
            <a:xfrm>
              <a:off x="3434" y="1496"/>
              <a:ext cx="41" cy="59"/>
            </a:xfrm>
            <a:custGeom>
              <a:avLst/>
              <a:gdLst>
                <a:gd name="T0" fmla="*/ 0 w 41"/>
                <a:gd name="T1" fmla="*/ 45 h 59"/>
                <a:gd name="T2" fmla="*/ 3 w 41"/>
                <a:gd name="T3" fmla="*/ 52 h 59"/>
                <a:gd name="T4" fmla="*/ 5 w 41"/>
                <a:gd name="T5" fmla="*/ 57 h 59"/>
                <a:gd name="T6" fmla="*/ 6 w 41"/>
                <a:gd name="T7" fmla="*/ 59 h 59"/>
                <a:gd name="T8" fmla="*/ 7 w 41"/>
                <a:gd name="T9" fmla="*/ 59 h 59"/>
                <a:gd name="T10" fmla="*/ 11 w 41"/>
                <a:gd name="T11" fmla="*/ 58 h 59"/>
                <a:gd name="T12" fmla="*/ 14 w 41"/>
                <a:gd name="T13" fmla="*/ 55 h 59"/>
                <a:gd name="T14" fmla="*/ 20 w 41"/>
                <a:gd name="T15" fmla="*/ 49 h 59"/>
                <a:gd name="T16" fmla="*/ 26 w 41"/>
                <a:gd name="T17" fmla="*/ 42 h 59"/>
                <a:gd name="T18" fmla="*/ 30 w 41"/>
                <a:gd name="T19" fmla="*/ 36 h 59"/>
                <a:gd name="T20" fmla="*/ 33 w 41"/>
                <a:gd name="T21" fmla="*/ 32 h 59"/>
                <a:gd name="T22" fmla="*/ 37 w 41"/>
                <a:gd name="T23" fmla="*/ 26 h 59"/>
                <a:gd name="T24" fmla="*/ 39 w 41"/>
                <a:gd name="T25" fmla="*/ 22 h 59"/>
                <a:gd name="T26" fmla="*/ 41 w 41"/>
                <a:gd name="T27" fmla="*/ 19 h 59"/>
                <a:gd name="T28" fmla="*/ 41 w 41"/>
                <a:gd name="T29" fmla="*/ 16 h 59"/>
                <a:gd name="T30" fmla="*/ 41 w 41"/>
                <a:gd name="T31" fmla="*/ 12 h 59"/>
                <a:gd name="T32" fmla="*/ 41 w 41"/>
                <a:gd name="T33" fmla="*/ 10 h 59"/>
                <a:gd name="T34" fmla="*/ 39 w 41"/>
                <a:gd name="T35" fmla="*/ 5 h 59"/>
                <a:gd name="T36" fmla="*/ 37 w 41"/>
                <a:gd name="T37" fmla="*/ 2 h 59"/>
                <a:gd name="T38" fmla="*/ 36 w 41"/>
                <a:gd name="T39" fmla="*/ 0 h 59"/>
                <a:gd name="T40" fmla="*/ 34 w 41"/>
                <a:gd name="T41" fmla="*/ 10 h 59"/>
                <a:gd name="T42" fmla="*/ 31 w 41"/>
                <a:gd name="T43" fmla="*/ 19 h 59"/>
                <a:gd name="T44" fmla="*/ 27 w 41"/>
                <a:gd name="T45" fmla="*/ 30 h 59"/>
                <a:gd name="T46" fmla="*/ 22 w 41"/>
                <a:gd name="T47" fmla="*/ 40 h 59"/>
                <a:gd name="T48" fmla="*/ 20 w 41"/>
                <a:gd name="T49" fmla="*/ 44 h 59"/>
                <a:gd name="T50" fmla="*/ 16 w 41"/>
                <a:gd name="T51" fmla="*/ 47 h 59"/>
                <a:gd name="T52" fmla="*/ 13 w 41"/>
                <a:gd name="T53" fmla="*/ 49 h 59"/>
                <a:gd name="T54" fmla="*/ 10 w 41"/>
                <a:gd name="T55" fmla="*/ 49 h 59"/>
                <a:gd name="T56" fmla="*/ 5 w 41"/>
                <a:gd name="T57" fmla="*/ 48 h 59"/>
                <a:gd name="T58" fmla="*/ 0 w 41"/>
                <a:gd name="T59" fmla="*/ 45 h 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1" h="59">
                  <a:moveTo>
                    <a:pt x="0" y="45"/>
                  </a:moveTo>
                  <a:lnTo>
                    <a:pt x="3" y="52"/>
                  </a:lnTo>
                  <a:lnTo>
                    <a:pt x="5" y="57"/>
                  </a:lnTo>
                  <a:lnTo>
                    <a:pt x="6" y="59"/>
                  </a:lnTo>
                  <a:lnTo>
                    <a:pt x="7" y="59"/>
                  </a:lnTo>
                  <a:lnTo>
                    <a:pt x="11" y="58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6" y="42"/>
                  </a:lnTo>
                  <a:lnTo>
                    <a:pt x="30" y="36"/>
                  </a:lnTo>
                  <a:lnTo>
                    <a:pt x="33" y="32"/>
                  </a:lnTo>
                  <a:lnTo>
                    <a:pt x="37" y="26"/>
                  </a:lnTo>
                  <a:lnTo>
                    <a:pt x="39" y="22"/>
                  </a:lnTo>
                  <a:lnTo>
                    <a:pt x="41" y="19"/>
                  </a:lnTo>
                  <a:lnTo>
                    <a:pt x="41" y="16"/>
                  </a:lnTo>
                  <a:lnTo>
                    <a:pt x="41" y="12"/>
                  </a:lnTo>
                  <a:lnTo>
                    <a:pt x="41" y="10"/>
                  </a:lnTo>
                  <a:lnTo>
                    <a:pt x="39" y="5"/>
                  </a:lnTo>
                  <a:lnTo>
                    <a:pt x="37" y="2"/>
                  </a:lnTo>
                  <a:lnTo>
                    <a:pt x="36" y="0"/>
                  </a:lnTo>
                  <a:lnTo>
                    <a:pt x="34" y="10"/>
                  </a:lnTo>
                  <a:lnTo>
                    <a:pt x="31" y="19"/>
                  </a:lnTo>
                  <a:lnTo>
                    <a:pt x="27" y="30"/>
                  </a:lnTo>
                  <a:lnTo>
                    <a:pt x="22" y="40"/>
                  </a:lnTo>
                  <a:lnTo>
                    <a:pt x="20" y="44"/>
                  </a:lnTo>
                  <a:lnTo>
                    <a:pt x="16" y="47"/>
                  </a:lnTo>
                  <a:lnTo>
                    <a:pt x="13" y="49"/>
                  </a:lnTo>
                  <a:lnTo>
                    <a:pt x="10" y="49"/>
                  </a:lnTo>
                  <a:lnTo>
                    <a:pt x="5" y="48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Freeform 862"/>
            <p:cNvSpPr>
              <a:spLocks/>
            </p:cNvSpPr>
            <p:nvPr/>
          </p:nvSpPr>
          <p:spPr bwMode="auto">
            <a:xfrm>
              <a:off x="3445" y="1532"/>
              <a:ext cx="27" cy="29"/>
            </a:xfrm>
            <a:custGeom>
              <a:avLst/>
              <a:gdLst>
                <a:gd name="T0" fmla="*/ 25 w 27"/>
                <a:gd name="T1" fmla="*/ 0 h 29"/>
                <a:gd name="T2" fmla="*/ 24 w 27"/>
                <a:gd name="T3" fmla="*/ 0 h 29"/>
                <a:gd name="T4" fmla="*/ 0 w 27"/>
                <a:gd name="T5" fmla="*/ 28 h 29"/>
                <a:gd name="T6" fmla="*/ 2 w 27"/>
                <a:gd name="T7" fmla="*/ 29 h 29"/>
                <a:gd name="T8" fmla="*/ 5 w 27"/>
                <a:gd name="T9" fmla="*/ 29 h 29"/>
                <a:gd name="T10" fmla="*/ 10 w 27"/>
                <a:gd name="T11" fmla="*/ 29 h 29"/>
                <a:gd name="T12" fmla="*/ 20 w 27"/>
                <a:gd name="T13" fmla="*/ 23 h 29"/>
                <a:gd name="T14" fmla="*/ 26 w 27"/>
                <a:gd name="T15" fmla="*/ 19 h 29"/>
                <a:gd name="T16" fmla="*/ 27 w 27"/>
                <a:gd name="T17" fmla="*/ 17 h 29"/>
                <a:gd name="T18" fmla="*/ 27 w 27"/>
                <a:gd name="T19" fmla="*/ 16 h 29"/>
                <a:gd name="T20" fmla="*/ 27 w 27"/>
                <a:gd name="T21" fmla="*/ 9 h 29"/>
                <a:gd name="T22" fmla="*/ 26 w 27"/>
                <a:gd name="T23" fmla="*/ 5 h 29"/>
                <a:gd name="T24" fmla="*/ 25 w 27"/>
                <a:gd name="T25" fmla="*/ 0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29">
                  <a:moveTo>
                    <a:pt x="25" y="0"/>
                  </a:moveTo>
                  <a:lnTo>
                    <a:pt x="24" y="0"/>
                  </a:lnTo>
                  <a:lnTo>
                    <a:pt x="0" y="28"/>
                  </a:lnTo>
                  <a:lnTo>
                    <a:pt x="2" y="29"/>
                  </a:lnTo>
                  <a:lnTo>
                    <a:pt x="5" y="29"/>
                  </a:lnTo>
                  <a:lnTo>
                    <a:pt x="10" y="29"/>
                  </a:lnTo>
                  <a:lnTo>
                    <a:pt x="20" y="23"/>
                  </a:lnTo>
                  <a:lnTo>
                    <a:pt x="26" y="19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7" y="9"/>
                  </a:lnTo>
                  <a:lnTo>
                    <a:pt x="26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Freeform 863"/>
            <p:cNvSpPr>
              <a:spLocks/>
            </p:cNvSpPr>
            <p:nvPr/>
          </p:nvSpPr>
          <p:spPr bwMode="auto">
            <a:xfrm>
              <a:off x="3446" y="1476"/>
              <a:ext cx="33" cy="26"/>
            </a:xfrm>
            <a:custGeom>
              <a:avLst/>
              <a:gdLst>
                <a:gd name="T0" fmla="*/ 30 w 33"/>
                <a:gd name="T1" fmla="*/ 16 h 26"/>
                <a:gd name="T2" fmla="*/ 26 w 33"/>
                <a:gd name="T3" fmla="*/ 12 h 26"/>
                <a:gd name="T4" fmla="*/ 23 w 33"/>
                <a:gd name="T5" fmla="*/ 8 h 26"/>
                <a:gd name="T6" fmla="*/ 19 w 33"/>
                <a:gd name="T7" fmla="*/ 7 h 26"/>
                <a:gd name="T8" fmla="*/ 17 w 33"/>
                <a:gd name="T9" fmla="*/ 6 h 26"/>
                <a:gd name="T10" fmla="*/ 14 w 33"/>
                <a:gd name="T11" fmla="*/ 6 h 26"/>
                <a:gd name="T12" fmla="*/ 12 w 33"/>
                <a:gd name="T13" fmla="*/ 7 h 26"/>
                <a:gd name="T14" fmla="*/ 10 w 33"/>
                <a:gd name="T15" fmla="*/ 5 h 26"/>
                <a:gd name="T16" fmla="*/ 7 w 33"/>
                <a:gd name="T17" fmla="*/ 2 h 26"/>
                <a:gd name="T18" fmla="*/ 2 w 33"/>
                <a:gd name="T19" fmla="*/ 0 h 26"/>
                <a:gd name="T20" fmla="*/ 0 w 33"/>
                <a:gd name="T21" fmla="*/ 8 h 26"/>
                <a:gd name="T22" fmla="*/ 12 w 33"/>
                <a:gd name="T23" fmla="*/ 10 h 26"/>
                <a:gd name="T24" fmla="*/ 19 w 33"/>
                <a:gd name="T25" fmla="*/ 14 h 26"/>
                <a:gd name="T26" fmla="*/ 24 w 33"/>
                <a:gd name="T27" fmla="*/ 16 h 26"/>
                <a:gd name="T28" fmla="*/ 27 w 33"/>
                <a:gd name="T29" fmla="*/ 20 h 26"/>
                <a:gd name="T30" fmla="*/ 30 w 33"/>
                <a:gd name="T31" fmla="*/ 22 h 26"/>
                <a:gd name="T32" fmla="*/ 31 w 33"/>
                <a:gd name="T33" fmla="*/ 25 h 26"/>
                <a:gd name="T34" fmla="*/ 30 w 33"/>
                <a:gd name="T35" fmla="*/ 26 h 26"/>
                <a:gd name="T36" fmla="*/ 33 w 33"/>
                <a:gd name="T37" fmla="*/ 22 h 26"/>
                <a:gd name="T38" fmla="*/ 32 w 33"/>
                <a:gd name="T39" fmla="*/ 18 h 26"/>
                <a:gd name="T40" fmla="*/ 31 w 33"/>
                <a:gd name="T41" fmla="*/ 17 h 26"/>
                <a:gd name="T42" fmla="*/ 30 w 33"/>
                <a:gd name="T43" fmla="*/ 1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3" h="26">
                  <a:moveTo>
                    <a:pt x="30" y="16"/>
                  </a:moveTo>
                  <a:lnTo>
                    <a:pt x="26" y="12"/>
                  </a:lnTo>
                  <a:lnTo>
                    <a:pt x="23" y="8"/>
                  </a:lnTo>
                  <a:lnTo>
                    <a:pt x="19" y="7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2" y="7"/>
                  </a:lnTo>
                  <a:lnTo>
                    <a:pt x="10" y="5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8"/>
                  </a:lnTo>
                  <a:lnTo>
                    <a:pt x="12" y="10"/>
                  </a:lnTo>
                  <a:lnTo>
                    <a:pt x="19" y="14"/>
                  </a:lnTo>
                  <a:lnTo>
                    <a:pt x="24" y="16"/>
                  </a:lnTo>
                  <a:lnTo>
                    <a:pt x="27" y="20"/>
                  </a:lnTo>
                  <a:lnTo>
                    <a:pt x="30" y="22"/>
                  </a:lnTo>
                  <a:lnTo>
                    <a:pt x="31" y="25"/>
                  </a:lnTo>
                  <a:lnTo>
                    <a:pt x="30" y="26"/>
                  </a:lnTo>
                  <a:lnTo>
                    <a:pt x="33" y="22"/>
                  </a:lnTo>
                  <a:lnTo>
                    <a:pt x="32" y="18"/>
                  </a:lnTo>
                  <a:lnTo>
                    <a:pt x="31" y="17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2" name="Freeform 864"/>
            <p:cNvSpPr>
              <a:spLocks/>
            </p:cNvSpPr>
            <p:nvPr/>
          </p:nvSpPr>
          <p:spPr bwMode="auto">
            <a:xfrm>
              <a:off x="3418" y="1484"/>
              <a:ext cx="36" cy="46"/>
            </a:xfrm>
            <a:custGeom>
              <a:avLst/>
              <a:gdLst>
                <a:gd name="T0" fmla="*/ 11 w 36"/>
                <a:gd name="T1" fmla="*/ 22 h 46"/>
                <a:gd name="T2" fmla="*/ 14 w 36"/>
                <a:gd name="T3" fmla="*/ 16 h 46"/>
                <a:gd name="T4" fmla="*/ 18 w 36"/>
                <a:gd name="T5" fmla="*/ 10 h 46"/>
                <a:gd name="T6" fmla="*/ 22 w 36"/>
                <a:gd name="T7" fmla="*/ 5 h 46"/>
                <a:gd name="T8" fmla="*/ 26 w 36"/>
                <a:gd name="T9" fmla="*/ 5 h 46"/>
                <a:gd name="T10" fmla="*/ 30 w 36"/>
                <a:gd name="T11" fmla="*/ 7 h 46"/>
                <a:gd name="T12" fmla="*/ 36 w 36"/>
                <a:gd name="T13" fmla="*/ 13 h 46"/>
                <a:gd name="T14" fmla="*/ 34 w 36"/>
                <a:gd name="T15" fmla="*/ 6 h 46"/>
                <a:gd name="T16" fmla="*/ 31 w 36"/>
                <a:gd name="T17" fmla="*/ 4 h 46"/>
                <a:gd name="T18" fmla="*/ 29 w 36"/>
                <a:gd name="T19" fmla="*/ 2 h 46"/>
                <a:gd name="T20" fmla="*/ 28 w 36"/>
                <a:gd name="T21" fmla="*/ 1 h 46"/>
                <a:gd name="T22" fmla="*/ 26 w 36"/>
                <a:gd name="T23" fmla="*/ 0 h 46"/>
                <a:gd name="T24" fmla="*/ 23 w 36"/>
                <a:gd name="T25" fmla="*/ 1 h 46"/>
                <a:gd name="T26" fmla="*/ 18 w 36"/>
                <a:gd name="T27" fmla="*/ 6 h 46"/>
                <a:gd name="T28" fmla="*/ 12 w 36"/>
                <a:gd name="T29" fmla="*/ 9 h 46"/>
                <a:gd name="T30" fmla="*/ 6 w 36"/>
                <a:gd name="T31" fmla="*/ 14 h 46"/>
                <a:gd name="T32" fmla="*/ 0 w 36"/>
                <a:gd name="T33" fmla="*/ 22 h 46"/>
                <a:gd name="T34" fmla="*/ 3 w 36"/>
                <a:gd name="T35" fmla="*/ 32 h 46"/>
                <a:gd name="T36" fmla="*/ 4 w 36"/>
                <a:gd name="T37" fmla="*/ 40 h 46"/>
                <a:gd name="T38" fmla="*/ 6 w 36"/>
                <a:gd name="T39" fmla="*/ 46 h 46"/>
                <a:gd name="T40" fmla="*/ 8 w 36"/>
                <a:gd name="T41" fmla="*/ 36 h 46"/>
                <a:gd name="T42" fmla="*/ 11 w 36"/>
                <a:gd name="T43" fmla="*/ 22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6">
                  <a:moveTo>
                    <a:pt x="11" y="22"/>
                  </a:moveTo>
                  <a:lnTo>
                    <a:pt x="14" y="16"/>
                  </a:lnTo>
                  <a:lnTo>
                    <a:pt x="18" y="10"/>
                  </a:lnTo>
                  <a:lnTo>
                    <a:pt x="22" y="5"/>
                  </a:lnTo>
                  <a:lnTo>
                    <a:pt x="26" y="5"/>
                  </a:lnTo>
                  <a:lnTo>
                    <a:pt x="30" y="7"/>
                  </a:lnTo>
                  <a:lnTo>
                    <a:pt x="36" y="13"/>
                  </a:lnTo>
                  <a:lnTo>
                    <a:pt x="34" y="6"/>
                  </a:lnTo>
                  <a:lnTo>
                    <a:pt x="31" y="4"/>
                  </a:lnTo>
                  <a:lnTo>
                    <a:pt x="29" y="2"/>
                  </a:lnTo>
                  <a:lnTo>
                    <a:pt x="28" y="1"/>
                  </a:lnTo>
                  <a:lnTo>
                    <a:pt x="26" y="0"/>
                  </a:lnTo>
                  <a:lnTo>
                    <a:pt x="23" y="1"/>
                  </a:lnTo>
                  <a:lnTo>
                    <a:pt x="18" y="6"/>
                  </a:lnTo>
                  <a:lnTo>
                    <a:pt x="12" y="9"/>
                  </a:lnTo>
                  <a:lnTo>
                    <a:pt x="6" y="14"/>
                  </a:lnTo>
                  <a:lnTo>
                    <a:pt x="0" y="22"/>
                  </a:lnTo>
                  <a:lnTo>
                    <a:pt x="3" y="32"/>
                  </a:lnTo>
                  <a:lnTo>
                    <a:pt x="4" y="40"/>
                  </a:lnTo>
                  <a:lnTo>
                    <a:pt x="6" y="46"/>
                  </a:lnTo>
                  <a:lnTo>
                    <a:pt x="8" y="36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3" name="Freeform 865"/>
            <p:cNvSpPr>
              <a:spLocks/>
            </p:cNvSpPr>
            <p:nvPr/>
          </p:nvSpPr>
          <p:spPr bwMode="auto">
            <a:xfrm>
              <a:off x="3432" y="1496"/>
              <a:ext cx="26" cy="33"/>
            </a:xfrm>
            <a:custGeom>
              <a:avLst/>
              <a:gdLst>
                <a:gd name="T0" fmla="*/ 8 w 26"/>
                <a:gd name="T1" fmla="*/ 11 h 33"/>
                <a:gd name="T2" fmla="*/ 8 w 26"/>
                <a:gd name="T3" fmla="*/ 12 h 33"/>
                <a:gd name="T4" fmla="*/ 12 w 26"/>
                <a:gd name="T5" fmla="*/ 12 h 33"/>
                <a:gd name="T6" fmla="*/ 14 w 26"/>
                <a:gd name="T7" fmla="*/ 13 h 33"/>
                <a:gd name="T8" fmla="*/ 16 w 26"/>
                <a:gd name="T9" fmla="*/ 17 h 33"/>
                <a:gd name="T10" fmla="*/ 18 w 26"/>
                <a:gd name="T11" fmla="*/ 20 h 33"/>
                <a:gd name="T12" fmla="*/ 20 w 26"/>
                <a:gd name="T13" fmla="*/ 22 h 33"/>
                <a:gd name="T14" fmla="*/ 20 w 26"/>
                <a:gd name="T15" fmla="*/ 18 h 33"/>
                <a:gd name="T16" fmla="*/ 18 w 26"/>
                <a:gd name="T17" fmla="*/ 14 h 33"/>
                <a:gd name="T18" fmla="*/ 16 w 26"/>
                <a:gd name="T19" fmla="*/ 11 h 33"/>
                <a:gd name="T20" fmla="*/ 13 w 26"/>
                <a:gd name="T21" fmla="*/ 9 h 33"/>
                <a:gd name="T22" fmla="*/ 17 w 26"/>
                <a:gd name="T23" fmla="*/ 10 h 33"/>
                <a:gd name="T24" fmla="*/ 20 w 26"/>
                <a:gd name="T25" fmla="*/ 11 h 33"/>
                <a:gd name="T26" fmla="*/ 21 w 26"/>
                <a:gd name="T27" fmla="*/ 12 h 33"/>
                <a:gd name="T28" fmla="*/ 22 w 26"/>
                <a:gd name="T29" fmla="*/ 16 h 33"/>
                <a:gd name="T30" fmla="*/ 22 w 26"/>
                <a:gd name="T31" fmla="*/ 20 h 33"/>
                <a:gd name="T32" fmla="*/ 22 w 26"/>
                <a:gd name="T33" fmla="*/ 26 h 33"/>
                <a:gd name="T34" fmla="*/ 21 w 26"/>
                <a:gd name="T35" fmla="*/ 33 h 33"/>
                <a:gd name="T36" fmla="*/ 26 w 26"/>
                <a:gd name="T37" fmla="*/ 17 h 33"/>
                <a:gd name="T38" fmla="*/ 23 w 26"/>
                <a:gd name="T39" fmla="*/ 11 h 33"/>
                <a:gd name="T40" fmla="*/ 20 w 26"/>
                <a:gd name="T41" fmla="*/ 6 h 33"/>
                <a:gd name="T42" fmla="*/ 16 w 26"/>
                <a:gd name="T43" fmla="*/ 3 h 33"/>
                <a:gd name="T44" fmla="*/ 16 w 26"/>
                <a:gd name="T45" fmla="*/ 1 h 33"/>
                <a:gd name="T46" fmla="*/ 14 w 26"/>
                <a:gd name="T47" fmla="*/ 0 h 33"/>
                <a:gd name="T48" fmla="*/ 8 w 26"/>
                <a:gd name="T49" fmla="*/ 0 h 33"/>
                <a:gd name="T50" fmla="*/ 6 w 26"/>
                <a:gd name="T51" fmla="*/ 1 h 33"/>
                <a:gd name="T52" fmla="*/ 2 w 26"/>
                <a:gd name="T53" fmla="*/ 3 h 33"/>
                <a:gd name="T54" fmla="*/ 0 w 26"/>
                <a:gd name="T55" fmla="*/ 6 h 33"/>
                <a:gd name="T56" fmla="*/ 0 w 26"/>
                <a:gd name="T57" fmla="*/ 10 h 33"/>
                <a:gd name="T58" fmla="*/ 0 w 26"/>
                <a:gd name="T59" fmla="*/ 13 h 33"/>
                <a:gd name="T60" fmla="*/ 1 w 26"/>
                <a:gd name="T61" fmla="*/ 19 h 33"/>
                <a:gd name="T62" fmla="*/ 4 w 26"/>
                <a:gd name="T63" fmla="*/ 16 h 33"/>
                <a:gd name="T64" fmla="*/ 6 w 26"/>
                <a:gd name="T65" fmla="*/ 12 h 33"/>
                <a:gd name="T66" fmla="*/ 8 w 26"/>
                <a:gd name="T67" fmla="*/ 11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" h="33">
                  <a:moveTo>
                    <a:pt x="8" y="11"/>
                  </a:moveTo>
                  <a:lnTo>
                    <a:pt x="8" y="12"/>
                  </a:lnTo>
                  <a:lnTo>
                    <a:pt x="12" y="12"/>
                  </a:lnTo>
                  <a:lnTo>
                    <a:pt x="14" y="13"/>
                  </a:lnTo>
                  <a:lnTo>
                    <a:pt x="16" y="17"/>
                  </a:lnTo>
                  <a:lnTo>
                    <a:pt x="18" y="20"/>
                  </a:lnTo>
                  <a:lnTo>
                    <a:pt x="20" y="22"/>
                  </a:lnTo>
                  <a:lnTo>
                    <a:pt x="20" y="18"/>
                  </a:lnTo>
                  <a:lnTo>
                    <a:pt x="18" y="14"/>
                  </a:lnTo>
                  <a:lnTo>
                    <a:pt x="16" y="11"/>
                  </a:lnTo>
                  <a:lnTo>
                    <a:pt x="13" y="9"/>
                  </a:lnTo>
                  <a:lnTo>
                    <a:pt x="17" y="10"/>
                  </a:lnTo>
                  <a:lnTo>
                    <a:pt x="20" y="11"/>
                  </a:lnTo>
                  <a:lnTo>
                    <a:pt x="21" y="12"/>
                  </a:lnTo>
                  <a:lnTo>
                    <a:pt x="22" y="16"/>
                  </a:lnTo>
                  <a:lnTo>
                    <a:pt x="22" y="20"/>
                  </a:lnTo>
                  <a:lnTo>
                    <a:pt x="22" y="26"/>
                  </a:lnTo>
                  <a:lnTo>
                    <a:pt x="21" y="33"/>
                  </a:lnTo>
                  <a:lnTo>
                    <a:pt x="26" y="17"/>
                  </a:lnTo>
                  <a:lnTo>
                    <a:pt x="23" y="11"/>
                  </a:lnTo>
                  <a:lnTo>
                    <a:pt x="20" y="6"/>
                  </a:lnTo>
                  <a:lnTo>
                    <a:pt x="16" y="3"/>
                  </a:lnTo>
                  <a:lnTo>
                    <a:pt x="16" y="1"/>
                  </a:lnTo>
                  <a:lnTo>
                    <a:pt x="14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9"/>
                  </a:lnTo>
                  <a:lnTo>
                    <a:pt x="4" y="16"/>
                  </a:lnTo>
                  <a:lnTo>
                    <a:pt x="6" y="12"/>
                  </a:lnTo>
                  <a:lnTo>
                    <a:pt x="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4" name="Freeform 866"/>
            <p:cNvSpPr>
              <a:spLocks/>
            </p:cNvSpPr>
            <p:nvPr/>
          </p:nvSpPr>
          <p:spPr bwMode="auto">
            <a:xfrm>
              <a:off x="3425" y="1510"/>
              <a:ext cx="27" cy="29"/>
            </a:xfrm>
            <a:custGeom>
              <a:avLst/>
              <a:gdLst>
                <a:gd name="T0" fmla="*/ 9 w 27"/>
                <a:gd name="T1" fmla="*/ 29 h 29"/>
                <a:gd name="T2" fmla="*/ 11 w 27"/>
                <a:gd name="T3" fmla="*/ 29 h 29"/>
                <a:gd name="T4" fmla="*/ 14 w 27"/>
                <a:gd name="T5" fmla="*/ 28 h 29"/>
                <a:gd name="T6" fmla="*/ 20 w 27"/>
                <a:gd name="T7" fmla="*/ 26 h 29"/>
                <a:gd name="T8" fmla="*/ 27 w 27"/>
                <a:gd name="T9" fmla="*/ 20 h 29"/>
                <a:gd name="T10" fmla="*/ 27 w 27"/>
                <a:gd name="T11" fmla="*/ 19 h 29"/>
                <a:gd name="T12" fmla="*/ 25 w 27"/>
                <a:gd name="T13" fmla="*/ 18 h 29"/>
                <a:gd name="T14" fmla="*/ 24 w 27"/>
                <a:gd name="T15" fmla="*/ 16 h 29"/>
                <a:gd name="T16" fmla="*/ 23 w 27"/>
                <a:gd name="T17" fmla="*/ 16 h 29"/>
                <a:gd name="T18" fmla="*/ 22 w 27"/>
                <a:gd name="T19" fmla="*/ 18 h 29"/>
                <a:gd name="T20" fmla="*/ 20 w 27"/>
                <a:gd name="T21" fmla="*/ 19 h 29"/>
                <a:gd name="T22" fmla="*/ 17 w 27"/>
                <a:gd name="T23" fmla="*/ 18 h 29"/>
                <a:gd name="T24" fmla="*/ 13 w 27"/>
                <a:gd name="T25" fmla="*/ 15 h 29"/>
                <a:gd name="T26" fmla="*/ 8 w 27"/>
                <a:gd name="T27" fmla="*/ 11 h 29"/>
                <a:gd name="T28" fmla="*/ 7 w 27"/>
                <a:gd name="T29" fmla="*/ 8 h 29"/>
                <a:gd name="T30" fmla="*/ 6 w 27"/>
                <a:gd name="T31" fmla="*/ 5 h 29"/>
                <a:gd name="T32" fmla="*/ 5 w 27"/>
                <a:gd name="T33" fmla="*/ 0 h 29"/>
                <a:gd name="T34" fmla="*/ 0 w 27"/>
                <a:gd name="T35" fmla="*/ 20 h 29"/>
                <a:gd name="T36" fmla="*/ 1 w 27"/>
                <a:gd name="T37" fmla="*/ 22 h 29"/>
                <a:gd name="T38" fmla="*/ 4 w 27"/>
                <a:gd name="T39" fmla="*/ 24 h 29"/>
                <a:gd name="T40" fmla="*/ 7 w 27"/>
                <a:gd name="T41" fmla="*/ 26 h 29"/>
                <a:gd name="T42" fmla="*/ 9 w 27"/>
                <a:gd name="T43" fmla="*/ 29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29">
                  <a:moveTo>
                    <a:pt x="9" y="29"/>
                  </a:moveTo>
                  <a:lnTo>
                    <a:pt x="11" y="29"/>
                  </a:lnTo>
                  <a:lnTo>
                    <a:pt x="14" y="28"/>
                  </a:lnTo>
                  <a:lnTo>
                    <a:pt x="20" y="26"/>
                  </a:lnTo>
                  <a:lnTo>
                    <a:pt x="27" y="20"/>
                  </a:lnTo>
                  <a:lnTo>
                    <a:pt x="27" y="19"/>
                  </a:lnTo>
                  <a:lnTo>
                    <a:pt x="25" y="18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2" y="18"/>
                  </a:lnTo>
                  <a:lnTo>
                    <a:pt x="20" y="19"/>
                  </a:lnTo>
                  <a:lnTo>
                    <a:pt x="17" y="18"/>
                  </a:lnTo>
                  <a:lnTo>
                    <a:pt x="13" y="15"/>
                  </a:lnTo>
                  <a:lnTo>
                    <a:pt x="8" y="11"/>
                  </a:lnTo>
                  <a:lnTo>
                    <a:pt x="7" y="8"/>
                  </a:lnTo>
                  <a:lnTo>
                    <a:pt x="6" y="5"/>
                  </a:lnTo>
                  <a:lnTo>
                    <a:pt x="5" y="0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4" y="24"/>
                  </a:lnTo>
                  <a:lnTo>
                    <a:pt x="7" y="26"/>
                  </a:lnTo>
                  <a:lnTo>
                    <a:pt x="9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5" name="Freeform 867"/>
            <p:cNvSpPr>
              <a:spLocks/>
            </p:cNvSpPr>
            <p:nvPr/>
          </p:nvSpPr>
          <p:spPr bwMode="auto">
            <a:xfrm>
              <a:off x="3338" y="1404"/>
              <a:ext cx="77" cy="202"/>
            </a:xfrm>
            <a:custGeom>
              <a:avLst/>
              <a:gdLst>
                <a:gd name="T0" fmla="*/ 19 w 77"/>
                <a:gd name="T1" fmla="*/ 104 h 202"/>
                <a:gd name="T2" fmla="*/ 16 w 77"/>
                <a:gd name="T3" fmla="*/ 96 h 202"/>
                <a:gd name="T4" fmla="*/ 15 w 77"/>
                <a:gd name="T5" fmla="*/ 87 h 202"/>
                <a:gd name="T6" fmla="*/ 14 w 77"/>
                <a:gd name="T7" fmla="*/ 75 h 202"/>
                <a:gd name="T8" fmla="*/ 14 w 77"/>
                <a:gd name="T9" fmla="*/ 63 h 202"/>
                <a:gd name="T10" fmla="*/ 17 w 77"/>
                <a:gd name="T11" fmla="*/ 49 h 202"/>
                <a:gd name="T12" fmla="*/ 20 w 77"/>
                <a:gd name="T13" fmla="*/ 42 h 202"/>
                <a:gd name="T14" fmla="*/ 23 w 77"/>
                <a:gd name="T15" fmla="*/ 35 h 202"/>
                <a:gd name="T16" fmla="*/ 28 w 77"/>
                <a:gd name="T17" fmla="*/ 29 h 202"/>
                <a:gd name="T18" fmla="*/ 33 w 77"/>
                <a:gd name="T19" fmla="*/ 22 h 202"/>
                <a:gd name="T20" fmla="*/ 37 w 77"/>
                <a:gd name="T21" fmla="*/ 19 h 202"/>
                <a:gd name="T22" fmla="*/ 43 w 77"/>
                <a:gd name="T23" fmla="*/ 16 h 202"/>
                <a:gd name="T24" fmla="*/ 59 w 77"/>
                <a:gd name="T25" fmla="*/ 9 h 202"/>
                <a:gd name="T26" fmla="*/ 72 w 77"/>
                <a:gd name="T27" fmla="*/ 2 h 202"/>
                <a:gd name="T28" fmla="*/ 77 w 77"/>
                <a:gd name="T29" fmla="*/ 1 h 202"/>
                <a:gd name="T30" fmla="*/ 77 w 77"/>
                <a:gd name="T31" fmla="*/ 0 h 202"/>
                <a:gd name="T32" fmla="*/ 71 w 77"/>
                <a:gd name="T33" fmla="*/ 0 h 202"/>
                <a:gd name="T34" fmla="*/ 67 w 77"/>
                <a:gd name="T35" fmla="*/ 0 h 202"/>
                <a:gd name="T36" fmla="*/ 60 w 77"/>
                <a:gd name="T37" fmla="*/ 1 h 202"/>
                <a:gd name="T38" fmla="*/ 54 w 77"/>
                <a:gd name="T39" fmla="*/ 3 h 202"/>
                <a:gd name="T40" fmla="*/ 43 w 77"/>
                <a:gd name="T41" fmla="*/ 10 h 202"/>
                <a:gd name="T42" fmla="*/ 31 w 77"/>
                <a:gd name="T43" fmla="*/ 18 h 202"/>
                <a:gd name="T44" fmla="*/ 21 w 77"/>
                <a:gd name="T45" fmla="*/ 25 h 202"/>
                <a:gd name="T46" fmla="*/ 13 w 77"/>
                <a:gd name="T47" fmla="*/ 33 h 202"/>
                <a:gd name="T48" fmla="*/ 5 w 77"/>
                <a:gd name="T49" fmla="*/ 40 h 202"/>
                <a:gd name="T50" fmla="*/ 4 w 77"/>
                <a:gd name="T51" fmla="*/ 45 h 202"/>
                <a:gd name="T52" fmla="*/ 3 w 77"/>
                <a:gd name="T53" fmla="*/ 61 h 202"/>
                <a:gd name="T54" fmla="*/ 0 w 77"/>
                <a:gd name="T55" fmla="*/ 82 h 202"/>
                <a:gd name="T56" fmla="*/ 1 w 77"/>
                <a:gd name="T57" fmla="*/ 95 h 202"/>
                <a:gd name="T58" fmla="*/ 3 w 77"/>
                <a:gd name="T59" fmla="*/ 109 h 202"/>
                <a:gd name="T60" fmla="*/ 5 w 77"/>
                <a:gd name="T61" fmla="*/ 122 h 202"/>
                <a:gd name="T62" fmla="*/ 8 w 77"/>
                <a:gd name="T63" fmla="*/ 136 h 202"/>
                <a:gd name="T64" fmla="*/ 14 w 77"/>
                <a:gd name="T65" fmla="*/ 150 h 202"/>
                <a:gd name="T66" fmla="*/ 21 w 77"/>
                <a:gd name="T67" fmla="*/ 163 h 202"/>
                <a:gd name="T68" fmla="*/ 30 w 77"/>
                <a:gd name="T69" fmla="*/ 175 h 202"/>
                <a:gd name="T70" fmla="*/ 35 w 77"/>
                <a:gd name="T71" fmla="*/ 181 h 202"/>
                <a:gd name="T72" fmla="*/ 41 w 77"/>
                <a:gd name="T73" fmla="*/ 185 h 202"/>
                <a:gd name="T74" fmla="*/ 48 w 77"/>
                <a:gd name="T75" fmla="*/ 190 h 202"/>
                <a:gd name="T76" fmla="*/ 55 w 77"/>
                <a:gd name="T77" fmla="*/ 195 h 202"/>
                <a:gd name="T78" fmla="*/ 63 w 77"/>
                <a:gd name="T79" fmla="*/ 199 h 202"/>
                <a:gd name="T80" fmla="*/ 72 w 77"/>
                <a:gd name="T81" fmla="*/ 202 h 202"/>
                <a:gd name="T82" fmla="*/ 64 w 77"/>
                <a:gd name="T83" fmla="*/ 196 h 202"/>
                <a:gd name="T84" fmla="*/ 55 w 77"/>
                <a:gd name="T85" fmla="*/ 189 h 202"/>
                <a:gd name="T86" fmla="*/ 46 w 77"/>
                <a:gd name="T87" fmla="*/ 180 h 202"/>
                <a:gd name="T88" fmla="*/ 36 w 77"/>
                <a:gd name="T89" fmla="*/ 169 h 202"/>
                <a:gd name="T90" fmla="*/ 28 w 77"/>
                <a:gd name="T91" fmla="*/ 158 h 202"/>
                <a:gd name="T92" fmla="*/ 24 w 77"/>
                <a:gd name="T93" fmla="*/ 152 h 202"/>
                <a:gd name="T94" fmla="*/ 21 w 77"/>
                <a:gd name="T95" fmla="*/ 145 h 202"/>
                <a:gd name="T96" fmla="*/ 19 w 77"/>
                <a:gd name="T97" fmla="*/ 140 h 202"/>
                <a:gd name="T98" fmla="*/ 17 w 77"/>
                <a:gd name="T99" fmla="*/ 133 h 202"/>
                <a:gd name="T100" fmla="*/ 15 w 77"/>
                <a:gd name="T101" fmla="*/ 126 h 202"/>
                <a:gd name="T102" fmla="*/ 14 w 77"/>
                <a:gd name="T103" fmla="*/ 119 h 202"/>
                <a:gd name="T104" fmla="*/ 14 w 77"/>
                <a:gd name="T105" fmla="*/ 116 h 202"/>
                <a:gd name="T106" fmla="*/ 15 w 77"/>
                <a:gd name="T107" fmla="*/ 113 h 202"/>
                <a:gd name="T108" fmla="*/ 17 w 77"/>
                <a:gd name="T109" fmla="*/ 110 h 202"/>
                <a:gd name="T110" fmla="*/ 19 w 77"/>
                <a:gd name="T111" fmla="*/ 106 h 202"/>
                <a:gd name="T112" fmla="*/ 19 w 77"/>
                <a:gd name="T113" fmla="*/ 104 h 20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" h="202">
                  <a:moveTo>
                    <a:pt x="19" y="104"/>
                  </a:moveTo>
                  <a:lnTo>
                    <a:pt x="16" y="96"/>
                  </a:lnTo>
                  <a:lnTo>
                    <a:pt x="15" y="87"/>
                  </a:lnTo>
                  <a:lnTo>
                    <a:pt x="14" y="75"/>
                  </a:lnTo>
                  <a:lnTo>
                    <a:pt x="14" y="63"/>
                  </a:lnTo>
                  <a:lnTo>
                    <a:pt x="17" y="49"/>
                  </a:lnTo>
                  <a:lnTo>
                    <a:pt x="20" y="42"/>
                  </a:lnTo>
                  <a:lnTo>
                    <a:pt x="23" y="35"/>
                  </a:lnTo>
                  <a:lnTo>
                    <a:pt x="28" y="29"/>
                  </a:lnTo>
                  <a:lnTo>
                    <a:pt x="33" y="22"/>
                  </a:lnTo>
                  <a:lnTo>
                    <a:pt x="37" y="19"/>
                  </a:lnTo>
                  <a:lnTo>
                    <a:pt x="43" y="16"/>
                  </a:lnTo>
                  <a:lnTo>
                    <a:pt x="59" y="9"/>
                  </a:lnTo>
                  <a:lnTo>
                    <a:pt x="72" y="2"/>
                  </a:lnTo>
                  <a:lnTo>
                    <a:pt x="77" y="1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0" y="1"/>
                  </a:lnTo>
                  <a:lnTo>
                    <a:pt x="54" y="3"/>
                  </a:lnTo>
                  <a:lnTo>
                    <a:pt x="43" y="10"/>
                  </a:lnTo>
                  <a:lnTo>
                    <a:pt x="31" y="18"/>
                  </a:lnTo>
                  <a:lnTo>
                    <a:pt x="21" y="25"/>
                  </a:lnTo>
                  <a:lnTo>
                    <a:pt x="13" y="33"/>
                  </a:lnTo>
                  <a:lnTo>
                    <a:pt x="5" y="40"/>
                  </a:lnTo>
                  <a:lnTo>
                    <a:pt x="4" y="45"/>
                  </a:lnTo>
                  <a:lnTo>
                    <a:pt x="3" y="61"/>
                  </a:lnTo>
                  <a:lnTo>
                    <a:pt x="0" y="82"/>
                  </a:lnTo>
                  <a:lnTo>
                    <a:pt x="1" y="95"/>
                  </a:lnTo>
                  <a:lnTo>
                    <a:pt x="3" y="109"/>
                  </a:lnTo>
                  <a:lnTo>
                    <a:pt x="5" y="122"/>
                  </a:lnTo>
                  <a:lnTo>
                    <a:pt x="8" y="136"/>
                  </a:lnTo>
                  <a:lnTo>
                    <a:pt x="14" y="150"/>
                  </a:lnTo>
                  <a:lnTo>
                    <a:pt x="21" y="163"/>
                  </a:lnTo>
                  <a:lnTo>
                    <a:pt x="30" y="175"/>
                  </a:lnTo>
                  <a:lnTo>
                    <a:pt x="35" y="181"/>
                  </a:lnTo>
                  <a:lnTo>
                    <a:pt x="41" y="185"/>
                  </a:lnTo>
                  <a:lnTo>
                    <a:pt x="48" y="190"/>
                  </a:lnTo>
                  <a:lnTo>
                    <a:pt x="55" y="195"/>
                  </a:lnTo>
                  <a:lnTo>
                    <a:pt x="63" y="199"/>
                  </a:lnTo>
                  <a:lnTo>
                    <a:pt x="72" y="202"/>
                  </a:lnTo>
                  <a:lnTo>
                    <a:pt x="64" y="196"/>
                  </a:lnTo>
                  <a:lnTo>
                    <a:pt x="55" y="189"/>
                  </a:lnTo>
                  <a:lnTo>
                    <a:pt x="46" y="180"/>
                  </a:lnTo>
                  <a:lnTo>
                    <a:pt x="36" y="169"/>
                  </a:lnTo>
                  <a:lnTo>
                    <a:pt x="28" y="158"/>
                  </a:lnTo>
                  <a:lnTo>
                    <a:pt x="24" y="152"/>
                  </a:lnTo>
                  <a:lnTo>
                    <a:pt x="21" y="145"/>
                  </a:lnTo>
                  <a:lnTo>
                    <a:pt x="19" y="140"/>
                  </a:lnTo>
                  <a:lnTo>
                    <a:pt x="17" y="133"/>
                  </a:lnTo>
                  <a:lnTo>
                    <a:pt x="15" y="126"/>
                  </a:lnTo>
                  <a:lnTo>
                    <a:pt x="14" y="119"/>
                  </a:lnTo>
                  <a:lnTo>
                    <a:pt x="14" y="116"/>
                  </a:lnTo>
                  <a:lnTo>
                    <a:pt x="15" y="113"/>
                  </a:lnTo>
                  <a:lnTo>
                    <a:pt x="17" y="110"/>
                  </a:lnTo>
                  <a:lnTo>
                    <a:pt x="19" y="106"/>
                  </a:lnTo>
                  <a:lnTo>
                    <a:pt x="19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6" name="Freeform 868"/>
            <p:cNvSpPr>
              <a:spLocks/>
            </p:cNvSpPr>
            <p:nvPr/>
          </p:nvSpPr>
          <p:spPr bwMode="auto">
            <a:xfrm>
              <a:off x="3413" y="1615"/>
              <a:ext cx="60" cy="27"/>
            </a:xfrm>
            <a:custGeom>
              <a:avLst/>
              <a:gdLst>
                <a:gd name="T0" fmla="*/ 60 w 60"/>
                <a:gd name="T1" fmla="*/ 0 h 27"/>
                <a:gd name="T2" fmla="*/ 59 w 60"/>
                <a:gd name="T3" fmla="*/ 2 h 27"/>
                <a:gd name="T4" fmla="*/ 57 w 60"/>
                <a:gd name="T5" fmla="*/ 7 h 27"/>
                <a:gd name="T6" fmla="*/ 55 w 60"/>
                <a:gd name="T7" fmla="*/ 11 h 27"/>
                <a:gd name="T8" fmla="*/ 49 w 60"/>
                <a:gd name="T9" fmla="*/ 16 h 27"/>
                <a:gd name="T10" fmla="*/ 41 w 60"/>
                <a:gd name="T11" fmla="*/ 20 h 27"/>
                <a:gd name="T12" fmla="*/ 31 w 60"/>
                <a:gd name="T13" fmla="*/ 24 h 27"/>
                <a:gd name="T14" fmla="*/ 25 w 60"/>
                <a:gd name="T15" fmla="*/ 26 h 27"/>
                <a:gd name="T16" fmla="*/ 17 w 60"/>
                <a:gd name="T17" fmla="*/ 26 h 27"/>
                <a:gd name="T18" fmla="*/ 9 w 60"/>
                <a:gd name="T19" fmla="*/ 26 h 27"/>
                <a:gd name="T20" fmla="*/ 0 w 60"/>
                <a:gd name="T21" fmla="*/ 26 h 27"/>
                <a:gd name="T22" fmla="*/ 9 w 60"/>
                <a:gd name="T23" fmla="*/ 27 h 27"/>
                <a:gd name="T24" fmla="*/ 18 w 60"/>
                <a:gd name="T25" fmla="*/ 27 h 27"/>
                <a:gd name="T26" fmla="*/ 28 w 60"/>
                <a:gd name="T27" fmla="*/ 27 h 27"/>
                <a:gd name="T28" fmla="*/ 40 w 60"/>
                <a:gd name="T29" fmla="*/ 25 h 27"/>
                <a:gd name="T30" fmla="*/ 45 w 60"/>
                <a:gd name="T31" fmla="*/ 23 h 27"/>
                <a:gd name="T32" fmla="*/ 50 w 60"/>
                <a:gd name="T33" fmla="*/ 20 h 27"/>
                <a:gd name="T34" fmla="*/ 54 w 60"/>
                <a:gd name="T35" fmla="*/ 16 h 27"/>
                <a:gd name="T36" fmla="*/ 57 w 60"/>
                <a:gd name="T37" fmla="*/ 11 h 27"/>
                <a:gd name="T38" fmla="*/ 59 w 60"/>
                <a:gd name="T39" fmla="*/ 7 h 27"/>
                <a:gd name="T40" fmla="*/ 60 w 60"/>
                <a:gd name="T41" fmla="*/ 0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27">
                  <a:moveTo>
                    <a:pt x="60" y="0"/>
                  </a:moveTo>
                  <a:lnTo>
                    <a:pt x="59" y="2"/>
                  </a:lnTo>
                  <a:lnTo>
                    <a:pt x="57" y="7"/>
                  </a:lnTo>
                  <a:lnTo>
                    <a:pt x="55" y="11"/>
                  </a:lnTo>
                  <a:lnTo>
                    <a:pt x="49" y="16"/>
                  </a:lnTo>
                  <a:lnTo>
                    <a:pt x="41" y="20"/>
                  </a:lnTo>
                  <a:lnTo>
                    <a:pt x="31" y="24"/>
                  </a:lnTo>
                  <a:lnTo>
                    <a:pt x="25" y="26"/>
                  </a:lnTo>
                  <a:lnTo>
                    <a:pt x="17" y="26"/>
                  </a:lnTo>
                  <a:lnTo>
                    <a:pt x="9" y="26"/>
                  </a:lnTo>
                  <a:lnTo>
                    <a:pt x="0" y="26"/>
                  </a:lnTo>
                  <a:lnTo>
                    <a:pt x="9" y="27"/>
                  </a:lnTo>
                  <a:lnTo>
                    <a:pt x="18" y="27"/>
                  </a:lnTo>
                  <a:lnTo>
                    <a:pt x="28" y="27"/>
                  </a:lnTo>
                  <a:lnTo>
                    <a:pt x="40" y="25"/>
                  </a:lnTo>
                  <a:lnTo>
                    <a:pt x="45" y="23"/>
                  </a:lnTo>
                  <a:lnTo>
                    <a:pt x="50" y="20"/>
                  </a:lnTo>
                  <a:lnTo>
                    <a:pt x="54" y="16"/>
                  </a:lnTo>
                  <a:lnTo>
                    <a:pt x="57" y="11"/>
                  </a:lnTo>
                  <a:lnTo>
                    <a:pt x="59" y="7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Freeform 869"/>
            <p:cNvSpPr>
              <a:spLocks/>
            </p:cNvSpPr>
            <p:nvPr/>
          </p:nvSpPr>
          <p:spPr bwMode="auto">
            <a:xfrm>
              <a:off x="3440" y="1510"/>
              <a:ext cx="7" cy="8"/>
            </a:xfrm>
            <a:custGeom>
              <a:avLst/>
              <a:gdLst>
                <a:gd name="T0" fmla="*/ 6 w 7"/>
                <a:gd name="T1" fmla="*/ 5 h 8"/>
                <a:gd name="T2" fmla="*/ 5 w 7"/>
                <a:gd name="T3" fmla="*/ 2 h 8"/>
                <a:gd name="T4" fmla="*/ 4 w 7"/>
                <a:gd name="T5" fmla="*/ 0 h 8"/>
                <a:gd name="T6" fmla="*/ 0 w 7"/>
                <a:gd name="T7" fmla="*/ 2 h 8"/>
                <a:gd name="T8" fmla="*/ 4 w 7"/>
                <a:gd name="T9" fmla="*/ 4 h 8"/>
                <a:gd name="T10" fmla="*/ 6 w 7"/>
                <a:gd name="T11" fmla="*/ 6 h 8"/>
                <a:gd name="T12" fmla="*/ 7 w 7"/>
                <a:gd name="T13" fmla="*/ 8 h 8"/>
                <a:gd name="T14" fmla="*/ 7 w 7"/>
                <a:gd name="T15" fmla="*/ 6 h 8"/>
                <a:gd name="T16" fmla="*/ 6 w 7"/>
                <a:gd name="T17" fmla="*/ 5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8">
                  <a:moveTo>
                    <a:pt x="6" y="5"/>
                  </a:moveTo>
                  <a:lnTo>
                    <a:pt x="5" y="2"/>
                  </a:lnTo>
                  <a:lnTo>
                    <a:pt x="4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6" y="6"/>
                  </a:lnTo>
                  <a:lnTo>
                    <a:pt x="7" y="8"/>
                  </a:lnTo>
                  <a:lnTo>
                    <a:pt x="7" y="6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8" name="Freeform 870"/>
            <p:cNvSpPr>
              <a:spLocks/>
            </p:cNvSpPr>
            <p:nvPr/>
          </p:nvSpPr>
          <p:spPr bwMode="auto">
            <a:xfrm>
              <a:off x="3426" y="1453"/>
              <a:ext cx="68" cy="122"/>
            </a:xfrm>
            <a:custGeom>
              <a:avLst/>
              <a:gdLst>
                <a:gd name="T0" fmla="*/ 0 w 68"/>
                <a:gd name="T1" fmla="*/ 120 h 122"/>
                <a:gd name="T2" fmla="*/ 10 w 68"/>
                <a:gd name="T3" fmla="*/ 122 h 122"/>
                <a:gd name="T4" fmla="*/ 18 w 68"/>
                <a:gd name="T5" fmla="*/ 122 h 122"/>
                <a:gd name="T6" fmla="*/ 26 w 68"/>
                <a:gd name="T7" fmla="*/ 122 h 122"/>
                <a:gd name="T8" fmla="*/ 32 w 68"/>
                <a:gd name="T9" fmla="*/ 120 h 122"/>
                <a:gd name="T10" fmla="*/ 38 w 68"/>
                <a:gd name="T11" fmla="*/ 119 h 122"/>
                <a:gd name="T12" fmla="*/ 44 w 68"/>
                <a:gd name="T13" fmla="*/ 117 h 122"/>
                <a:gd name="T14" fmla="*/ 49 w 68"/>
                <a:gd name="T15" fmla="*/ 114 h 122"/>
                <a:gd name="T16" fmla="*/ 53 w 68"/>
                <a:gd name="T17" fmla="*/ 110 h 122"/>
                <a:gd name="T18" fmla="*/ 57 w 68"/>
                <a:gd name="T19" fmla="*/ 106 h 122"/>
                <a:gd name="T20" fmla="*/ 59 w 68"/>
                <a:gd name="T21" fmla="*/ 101 h 122"/>
                <a:gd name="T22" fmla="*/ 63 w 68"/>
                <a:gd name="T23" fmla="*/ 92 h 122"/>
                <a:gd name="T24" fmla="*/ 67 w 68"/>
                <a:gd name="T25" fmla="*/ 80 h 122"/>
                <a:gd name="T26" fmla="*/ 68 w 68"/>
                <a:gd name="T27" fmla="*/ 69 h 122"/>
                <a:gd name="T28" fmla="*/ 68 w 68"/>
                <a:gd name="T29" fmla="*/ 56 h 122"/>
                <a:gd name="T30" fmla="*/ 67 w 68"/>
                <a:gd name="T31" fmla="*/ 45 h 122"/>
                <a:gd name="T32" fmla="*/ 63 w 68"/>
                <a:gd name="T33" fmla="*/ 24 h 122"/>
                <a:gd name="T34" fmla="*/ 60 w 68"/>
                <a:gd name="T35" fmla="*/ 8 h 122"/>
                <a:gd name="T36" fmla="*/ 59 w 68"/>
                <a:gd name="T37" fmla="*/ 2 h 122"/>
                <a:gd name="T38" fmla="*/ 53 w 68"/>
                <a:gd name="T39" fmla="*/ 4 h 122"/>
                <a:gd name="T40" fmla="*/ 44 w 68"/>
                <a:gd name="T41" fmla="*/ 2 h 122"/>
                <a:gd name="T42" fmla="*/ 31 w 68"/>
                <a:gd name="T43" fmla="*/ 0 h 122"/>
                <a:gd name="T44" fmla="*/ 24 w 68"/>
                <a:gd name="T45" fmla="*/ 0 h 122"/>
                <a:gd name="T46" fmla="*/ 41 w 68"/>
                <a:gd name="T47" fmla="*/ 9 h 122"/>
                <a:gd name="T48" fmla="*/ 47 w 68"/>
                <a:gd name="T49" fmla="*/ 12 h 122"/>
                <a:gd name="T50" fmla="*/ 52 w 68"/>
                <a:gd name="T51" fmla="*/ 15 h 122"/>
                <a:gd name="T52" fmla="*/ 55 w 68"/>
                <a:gd name="T53" fmla="*/ 18 h 122"/>
                <a:gd name="T54" fmla="*/ 58 w 68"/>
                <a:gd name="T55" fmla="*/ 21 h 122"/>
                <a:gd name="T56" fmla="*/ 58 w 68"/>
                <a:gd name="T57" fmla="*/ 25 h 122"/>
                <a:gd name="T58" fmla="*/ 58 w 68"/>
                <a:gd name="T59" fmla="*/ 28 h 122"/>
                <a:gd name="T60" fmla="*/ 57 w 68"/>
                <a:gd name="T61" fmla="*/ 32 h 122"/>
                <a:gd name="T62" fmla="*/ 57 w 68"/>
                <a:gd name="T63" fmla="*/ 35 h 122"/>
                <a:gd name="T64" fmla="*/ 59 w 68"/>
                <a:gd name="T65" fmla="*/ 36 h 122"/>
                <a:gd name="T66" fmla="*/ 60 w 68"/>
                <a:gd name="T67" fmla="*/ 37 h 122"/>
                <a:gd name="T68" fmla="*/ 61 w 68"/>
                <a:gd name="T69" fmla="*/ 38 h 122"/>
                <a:gd name="T70" fmla="*/ 61 w 68"/>
                <a:gd name="T71" fmla="*/ 41 h 122"/>
                <a:gd name="T72" fmla="*/ 60 w 68"/>
                <a:gd name="T73" fmla="*/ 45 h 122"/>
                <a:gd name="T74" fmla="*/ 58 w 68"/>
                <a:gd name="T75" fmla="*/ 51 h 122"/>
                <a:gd name="T76" fmla="*/ 58 w 68"/>
                <a:gd name="T77" fmla="*/ 54 h 122"/>
                <a:gd name="T78" fmla="*/ 59 w 68"/>
                <a:gd name="T79" fmla="*/ 56 h 122"/>
                <a:gd name="T80" fmla="*/ 58 w 68"/>
                <a:gd name="T81" fmla="*/ 60 h 122"/>
                <a:gd name="T82" fmla="*/ 57 w 68"/>
                <a:gd name="T83" fmla="*/ 64 h 122"/>
                <a:gd name="T84" fmla="*/ 53 w 68"/>
                <a:gd name="T85" fmla="*/ 68 h 122"/>
                <a:gd name="T86" fmla="*/ 54 w 68"/>
                <a:gd name="T87" fmla="*/ 70 h 122"/>
                <a:gd name="T88" fmla="*/ 54 w 68"/>
                <a:gd name="T89" fmla="*/ 73 h 122"/>
                <a:gd name="T90" fmla="*/ 54 w 68"/>
                <a:gd name="T91" fmla="*/ 79 h 122"/>
                <a:gd name="T92" fmla="*/ 55 w 68"/>
                <a:gd name="T93" fmla="*/ 81 h 122"/>
                <a:gd name="T94" fmla="*/ 57 w 68"/>
                <a:gd name="T95" fmla="*/ 85 h 122"/>
                <a:gd name="T96" fmla="*/ 58 w 68"/>
                <a:gd name="T97" fmla="*/ 91 h 122"/>
                <a:gd name="T98" fmla="*/ 57 w 68"/>
                <a:gd name="T99" fmla="*/ 94 h 122"/>
                <a:gd name="T100" fmla="*/ 53 w 68"/>
                <a:gd name="T101" fmla="*/ 98 h 122"/>
                <a:gd name="T102" fmla="*/ 43 w 68"/>
                <a:gd name="T103" fmla="*/ 104 h 122"/>
                <a:gd name="T104" fmla="*/ 29 w 68"/>
                <a:gd name="T105" fmla="*/ 112 h 122"/>
                <a:gd name="T106" fmla="*/ 22 w 68"/>
                <a:gd name="T107" fmla="*/ 116 h 122"/>
                <a:gd name="T108" fmla="*/ 13 w 68"/>
                <a:gd name="T109" fmla="*/ 118 h 122"/>
                <a:gd name="T110" fmla="*/ 0 w 68"/>
                <a:gd name="T111" fmla="*/ 120 h 1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8" h="122">
                  <a:moveTo>
                    <a:pt x="0" y="120"/>
                  </a:moveTo>
                  <a:lnTo>
                    <a:pt x="10" y="122"/>
                  </a:lnTo>
                  <a:lnTo>
                    <a:pt x="18" y="122"/>
                  </a:lnTo>
                  <a:lnTo>
                    <a:pt x="26" y="122"/>
                  </a:lnTo>
                  <a:lnTo>
                    <a:pt x="32" y="120"/>
                  </a:lnTo>
                  <a:lnTo>
                    <a:pt x="38" y="119"/>
                  </a:lnTo>
                  <a:lnTo>
                    <a:pt x="44" y="117"/>
                  </a:lnTo>
                  <a:lnTo>
                    <a:pt x="49" y="114"/>
                  </a:lnTo>
                  <a:lnTo>
                    <a:pt x="53" y="110"/>
                  </a:lnTo>
                  <a:lnTo>
                    <a:pt x="57" y="106"/>
                  </a:lnTo>
                  <a:lnTo>
                    <a:pt x="59" y="101"/>
                  </a:lnTo>
                  <a:lnTo>
                    <a:pt x="63" y="92"/>
                  </a:lnTo>
                  <a:lnTo>
                    <a:pt x="67" y="80"/>
                  </a:lnTo>
                  <a:lnTo>
                    <a:pt x="68" y="69"/>
                  </a:lnTo>
                  <a:lnTo>
                    <a:pt x="68" y="56"/>
                  </a:lnTo>
                  <a:lnTo>
                    <a:pt x="67" y="45"/>
                  </a:lnTo>
                  <a:lnTo>
                    <a:pt x="63" y="24"/>
                  </a:lnTo>
                  <a:lnTo>
                    <a:pt x="60" y="8"/>
                  </a:lnTo>
                  <a:lnTo>
                    <a:pt x="59" y="2"/>
                  </a:lnTo>
                  <a:lnTo>
                    <a:pt x="53" y="4"/>
                  </a:lnTo>
                  <a:lnTo>
                    <a:pt x="44" y="2"/>
                  </a:lnTo>
                  <a:lnTo>
                    <a:pt x="31" y="0"/>
                  </a:lnTo>
                  <a:lnTo>
                    <a:pt x="24" y="0"/>
                  </a:lnTo>
                  <a:lnTo>
                    <a:pt x="41" y="9"/>
                  </a:lnTo>
                  <a:lnTo>
                    <a:pt x="47" y="12"/>
                  </a:lnTo>
                  <a:lnTo>
                    <a:pt x="52" y="15"/>
                  </a:lnTo>
                  <a:lnTo>
                    <a:pt x="55" y="18"/>
                  </a:lnTo>
                  <a:lnTo>
                    <a:pt x="58" y="21"/>
                  </a:lnTo>
                  <a:lnTo>
                    <a:pt x="58" y="25"/>
                  </a:lnTo>
                  <a:lnTo>
                    <a:pt x="58" y="28"/>
                  </a:lnTo>
                  <a:lnTo>
                    <a:pt x="57" y="32"/>
                  </a:lnTo>
                  <a:lnTo>
                    <a:pt x="57" y="35"/>
                  </a:lnTo>
                  <a:lnTo>
                    <a:pt x="59" y="36"/>
                  </a:lnTo>
                  <a:lnTo>
                    <a:pt x="60" y="37"/>
                  </a:lnTo>
                  <a:lnTo>
                    <a:pt x="61" y="38"/>
                  </a:lnTo>
                  <a:lnTo>
                    <a:pt x="61" y="41"/>
                  </a:lnTo>
                  <a:lnTo>
                    <a:pt x="60" y="45"/>
                  </a:lnTo>
                  <a:lnTo>
                    <a:pt x="58" y="51"/>
                  </a:lnTo>
                  <a:lnTo>
                    <a:pt x="58" y="54"/>
                  </a:lnTo>
                  <a:lnTo>
                    <a:pt x="59" y="56"/>
                  </a:lnTo>
                  <a:lnTo>
                    <a:pt x="58" y="60"/>
                  </a:lnTo>
                  <a:lnTo>
                    <a:pt x="57" y="64"/>
                  </a:lnTo>
                  <a:lnTo>
                    <a:pt x="53" y="68"/>
                  </a:lnTo>
                  <a:lnTo>
                    <a:pt x="54" y="70"/>
                  </a:lnTo>
                  <a:lnTo>
                    <a:pt x="54" y="73"/>
                  </a:lnTo>
                  <a:lnTo>
                    <a:pt x="54" y="79"/>
                  </a:lnTo>
                  <a:lnTo>
                    <a:pt x="55" y="81"/>
                  </a:lnTo>
                  <a:lnTo>
                    <a:pt x="57" y="85"/>
                  </a:lnTo>
                  <a:lnTo>
                    <a:pt x="58" y="91"/>
                  </a:lnTo>
                  <a:lnTo>
                    <a:pt x="57" y="94"/>
                  </a:lnTo>
                  <a:lnTo>
                    <a:pt x="53" y="98"/>
                  </a:lnTo>
                  <a:lnTo>
                    <a:pt x="43" y="104"/>
                  </a:lnTo>
                  <a:lnTo>
                    <a:pt x="29" y="112"/>
                  </a:lnTo>
                  <a:lnTo>
                    <a:pt x="22" y="116"/>
                  </a:lnTo>
                  <a:lnTo>
                    <a:pt x="13" y="118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Freeform 871"/>
            <p:cNvSpPr>
              <a:spLocks/>
            </p:cNvSpPr>
            <p:nvPr/>
          </p:nvSpPr>
          <p:spPr bwMode="auto">
            <a:xfrm>
              <a:off x="3387" y="1477"/>
              <a:ext cx="27" cy="98"/>
            </a:xfrm>
            <a:custGeom>
              <a:avLst/>
              <a:gdLst>
                <a:gd name="T0" fmla="*/ 27 w 27"/>
                <a:gd name="T1" fmla="*/ 98 h 98"/>
                <a:gd name="T2" fmla="*/ 22 w 27"/>
                <a:gd name="T3" fmla="*/ 90 h 98"/>
                <a:gd name="T4" fmla="*/ 20 w 27"/>
                <a:gd name="T5" fmla="*/ 80 h 98"/>
                <a:gd name="T6" fmla="*/ 18 w 27"/>
                <a:gd name="T7" fmla="*/ 69 h 98"/>
                <a:gd name="T8" fmla="*/ 17 w 27"/>
                <a:gd name="T9" fmla="*/ 64 h 98"/>
                <a:gd name="T10" fmla="*/ 15 w 27"/>
                <a:gd name="T11" fmla="*/ 60 h 98"/>
                <a:gd name="T12" fmla="*/ 12 w 27"/>
                <a:gd name="T13" fmla="*/ 56 h 98"/>
                <a:gd name="T14" fmla="*/ 8 w 27"/>
                <a:gd name="T15" fmla="*/ 54 h 98"/>
                <a:gd name="T16" fmla="*/ 7 w 27"/>
                <a:gd name="T17" fmla="*/ 51 h 98"/>
                <a:gd name="T18" fmla="*/ 7 w 27"/>
                <a:gd name="T19" fmla="*/ 48 h 98"/>
                <a:gd name="T20" fmla="*/ 7 w 27"/>
                <a:gd name="T21" fmla="*/ 45 h 98"/>
                <a:gd name="T22" fmla="*/ 11 w 27"/>
                <a:gd name="T23" fmla="*/ 38 h 98"/>
                <a:gd name="T24" fmla="*/ 13 w 27"/>
                <a:gd name="T25" fmla="*/ 30 h 98"/>
                <a:gd name="T26" fmla="*/ 13 w 27"/>
                <a:gd name="T27" fmla="*/ 28 h 98"/>
                <a:gd name="T28" fmla="*/ 13 w 27"/>
                <a:gd name="T29" fmla="*/ 27 h 98"/>
                <a:gd name="T30" fmla="*/ 12 w 27"/>
                <a:gd name="T31" fmla="*/ 25 h 98"/>
                <a:gd name="T32" fmla="*/ 12 w 27"/>
                <a:gd name="T33" fmla="*/ 22 h 98"/>
                <a:gd name="T34" fmla="*/ 13 w 27"/>
                <a:gd name="T35" fmla="*/ 13 h 98"/>
                <a:gd name="T36" fmla="*/ 15 w 27"/>
                <a:gd name="T37" fmla="*/ 0 h 98"/>
                <a:gd name="T38" fmla="*/ 0 w 27"/>
                <a:gd name="T39" fmla="*/ 46 h 98"/>
                <a:gd name="T40" fmla="*/ 3 w 27"/>
                <a:gd name="T41" fmla="*/ 51 h 98"/>
                <a:gd name="T42" fmla="*/ 4 w 27"/>
                <a:gd name="T43" fmla="*/ 56 h 98"/>
                <a:gd name="T44" fmla="*/ 6 w 27"/>
                <a:gd name="T45" fmla="*/ 64 h 98"/>
                <a:gd name="T46" fmla="*/ 8 w 27"/>
                <a:gd name="T47" fmla="*/ 76 h 98"/>
                <a:gd name="T48" fmla="*/ 12 w 27"/>
                <a:gd name="T49" fmla="*/ 83 h 98"/>
                <a:gd name="T50" fmla="*/ 15 w 27"/>
                <a:gd name="T51" fmla="*/ 88 h 98"/>
                <a:gd name="T52" fmla="*/ 19 w 27"/>
                <a:gd name="T53" fmla="*/ 93 h 98"/>
                <a:gd name="T54" fmla="*/ 22 w 27"/>
                <a:gd name="T55" fmla="*/ 95 h 98"/>
                <a:gd name="T56" fmla="*/ 25 w 27"/>
                <a:gd name="T57" fmla="*/ 96 h 98"/>
                <a:gd name="T58" fmla="*/ 27 w 27"/>
                <a:gd name="T59" fmla="*/ 98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7" h="98">
                  <a:moveTo>
                    <a:pt x="27" y="98"/>
                  </a:moveTo>
                  <a:lnTo>
                    <a:pt x="22" y="90"/>
                  </a:lnTo>
                  <a:lnTo>
                    <a:pt x="20" y="80"/>
                  </a:lnTo>
                  <a:lnTo>
                    <a:pt x="18" y="69"/>
                  </a:lnTo>
                  <a:lnTo>
                    <a:pt x="17" y="64"/>
                  </a:lnTo>
                  <a:lnTo>
                    <a:pt x="15" y="60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7" y="51"/>
                  </a:lnTo>
                  <a:lnTo>
                    <a:pt x="7" y="48"/>
                  </a:lnTo>
                  <a:lnTo>
                    <a:pt x="7" y="45"/>
                  </a:lnTo>
                  <a:lnTo>
                    <a:pt x="11" y="38"/>
                  </a:lnTo>
                  <a:lnTo>
                    <a:pt x="13" y="30"/>
                  </a:lnTo>
                  <a:lnTo>
                    <a:pt x="13" y="28"/>
                  </a:lnTo>
                  <a:lnTo>
                    <a:pt x="13" y="27"/>
                  </a:lnTo>
                  <a:lnTo>
                    <a:pt x="12" y="25"/>
                  </a:lnTo>
                  <a:lnTo>
                    <a:pt x="12" y="22"/>
                  </a:lnTo>
                  <a:lnTo>
                    <a:pt x="13" y="13"/>
                  </a:lnTo>
                  <a:lnTo>
                    <a:pt x="15" y="0"/>
                  </a:lnTo>
                  <a:lnTo>
                    <a:pt x="0" y="46"/>
                  </a:lnTo>
                  <a:lnTo>
                    <a:pt x="3" y="51"/>
                  </a:lnTo>
                  <a:lnTo>
                    <a:pt x="4" y="56"/>
                  </a:lnTo>
                  <a:lnTo>
                    <a:pt x="6" y="64"/>
                  </a:lnTo>
                  <a:lnTo>
                    <a:pt x="8" y="76"/>
                  </a:lnTo>
                  <a:lnTo>
                    <a:pt x="12" y="83"/>
                  </a:lnTo>
                  <a:lnTo>
                    <a:pt x="15" y="88"/>
                  </a:lnTo>
                  <a:lnTo>
                    <a:pt x="19" y="93"/>
                  </a:lnTo>
                  <a:lnTo>
                    <a:pt x="22" y="95"/>
                  </a:lnTo>
                  <a:lnTo>
                    <a:pt x="25" y="96"/>
                  </a:lnTo>
                  <a:lnTo>
                    <a:pt x="27" y="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0" name="Freeform 872"/>
            <p:cNvSpPr>
              <a:spLocks/>
            </p:cNvSpPr>
            <p:nvPr/>
          </p:nvSpPr>
          <p:spPr bwMode="auto">
            <a:xfrm>
              <a:off x="3405" y="1415"/>
              <a:ext cx="100" cy="51"/>
            </a:xfrm>
            <a:custGeom>
              <a:avLst/>
              <a:gdLst>
                <a:gd name="T0" fmla="*/ 10 w 100"/>
                <a:gd name="T1" fmla="*/ 26 h 51"/>
                <a:gd name="T2" fmla="*/ 7 w 100"/>
                <a:gd name="T3" fmla="*/ 29 h 51"/>
                <a:gd name="T4" fmla="*/ 4 w 100"/>
                <a:gd name="T5" fmla="*/ 32 h 51"/>
                <a:gd name="T6" fmla="*/ 1 w 100"/>
                <a:gd name="T7" fmla="*/ 42 h 51"/>
                <a:gd name="T8" fmla="*/ 0 w 100"/>
                <a:gd name="T9" fmla="*/ 47 h 51"/>
                <a:gd name="T10" fmla="*/ 0 w 100"/>
                <a:gd name="T11" fmla="*/ 51 h 51"/>
                <a:gd name="T12" fmla="*/ 2 w 100"/>
                <a:gd name="T13" fmla="*/ 45 h 51"/>
                <a:gd name="T14" fmla="*/ 5 w 100"/>
                <a:gd name="T15" fmla="*/ 40 h 51"/>
                <a:gd name="T16" fmla="*/ 9 w 100"/>
                <a:gd name="T17" fmla="*/ 37 h 51"/>
                <a:gd name="T18" fmla="*/ 13 w 100"/>
                <a:gd name="T19" fmla="*/ 32 h 51"/>
                <a:gd name="T20" fmla="*/ 24 w 100"/>
                <a:gd name="T21" fmla="*/ 27 h 51"/>
                <a:gd name="T22" fmla="*/ 35 w 100"/>
                <a:gd name="T23" fmla="*/ 21 h 51"/>
                <a:gd name="T24" fmla="*/ 45 w 100"/>
                <a:gd name="T25" fmla="*/ 18 h 51"/>
                <a:gd name="T26" fmla="*/ 55 w 100"/>
                <a:gd name="T27" fmla="*/ 15 h 51"/>
                <a:gd name="T28" fmla="*/ 64 w 100"/>
                <a:gd name="T29" fmla="*/ 13 h 51"/>
                <a:gd name="T30" fmla="*/ 71 w 100"/>
                <a:gd name="T31" fmla="*/ 12 h 51"/>
                <a:gd name="T32" fmla="*/ 75 w 100"/>
                <a:gd name="T33" fmla="*/ 13 h 51"/>
                <a:gd name="T34" fmla="*/ 80 w 100"/>
                <a:gd name="T35" fmla="*/ 15 h 51"/>
                <a:gd name="T36" fmla="*/ 83 w 100"/>
                <a:gd name="T37" fmla="*/ 19 h 51"/>
                <a:gd name="T38" fmla="*/ 88 w 100"/>
                <a:gd name="T39" fmla="*/ 24 h 51"/>
                <a:gd name="T40" fmla="*/ 90 w 100"/>
                <a:gd name="T41" fmla="*/ 28 h 51"/>
                <a:gd name="T42" fmla="*/ 96 w 100"/>
                <a:gd name="T43" fmla="*/ 26 h 51"/>
                <a:gd name="T44" fmla="*/ 99 w 100"/>
                <a:gd name="T45" fmla="*/ 23 h 51"/>
                <a:gd name="T46" fmla="*/ 100 w 100"/>
                <a:gd name="T47" fmla="*/ 21 h 51"/>
                <a:gd name="T48" fmla="*/ 100 w 100"/>
                <a:gd name="T49" fmla="*/ 19 h 51"/>
                <a:gd name="T50" fmla="*/ 99 w 100"/>
                <a:gd name="T51" fmla="*/ 16 h 51"/>
                <a:gd name="T52" fmla="*/ 97 w 100"/>
                <a:gd name="T53" fmla="*/ 14 h 51"/>
                <a:gd name="T54" fmla="*/ 90 w 100"/>
                <a:gd name="T55" fmla="*/ 10 h 51"/>
                <a:gd name="T56" fmla="*/ 81 w 100"/>
                <a:gd name="T57" fmla="*/ 6 h 51"/>
                <a:gd name="T58" fmla="*/ 73 w 100"/>
                <a:gd name="T59" fmla="*/ 4 h 51"/>
                <a:gd name="T60" fmla="*/ 64 w 100"/>
                <a:gd name="T61" fmla="*/ 0 h 51"/>
                <a:gd name="T62" fmla="*/ 59 w 100"/>
                <a:gd name="T63" fmla="*/ 1 h 51"/>
                <a:gd name="T64" fmla="*/ 52 w 100"/>
                <a:gd name="T65" fmla="*/ 4 h 51"/>
                <a:gd name="T66" fmla="*/ 34 w 100"/>
                <a:gd name="T67" fmla="*/ 12 h 51"/>
                <a:gd name="T68" fmla="*/ 10 w 100"/>
                <a:gd name="T69" fmla="*/ 26 h 5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" h="51">
                  <a:moveTo>
                    <a:pt x="10" y="26"/>
                  </a:moveTo>
                  <a:lnTo>
                    <a:pt x="7" y="29"/>
                  </a:lnTo>
                  <a:lnTo>
                    <a:pt x="4" y="32"/>
                  </a:lnTo>
                  <a:lnTo>
                    <a:pt x="1" y="42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2" y="45"/>
                  </a:lnTo>
                  <a:lnTo>
                    <a:pt x="5" y="40"/>
                  </a:lnTo>
                  <a:lnTo>
                    <a:pt x="9" y="37"/>
                  </a:lnTo>
                  <a:lnTo>
                    <a:pt x="13" y="32"/>
                  </a:lnTo>
                  <a:lnTo>
                    <a:pt x="24" y="27"/>
                  </a:lnTo>
                  <a:lnTo>
                    <a:pt x="35" y="21"/>
                  </a:lnTo>
                  <a:lnTo>
                    <a:pt x="45" y="18"/>
                  </a:lnTo>
                  <a:lnTo>
                    <a:pt x="55" y="15"/>
                  </a:lnTo>
                  <a:lnTo>
                    <a:pt x="64" y="13"/>
                  </a:lnTo>
                  <a:lnTo>
                    <a:pt x="71" y="12"/>
                  </a:lnTo>
                  <a:lnTo>
                    <a:pt x="75" y="13"/>
                  </a:lnTo>
                  <a:lnTo>
                    <a:pt x="80" y="15"/>
                  </a:lnTo>
                  <a:lnTo>
                    <a:pt x="83" y="19"/>
                  </a:lnTo>
                  <a:lnTo>
                    <a:pt x="88" y="24"/>
                  </a:lnTo>
                  <a:lnTo>
                    <a:pt x="90" y="28"/>
                  </a:lnTo>
                  <a:lnTo>
                    <a:pt x="96" y="26"/>
                  </a:lnTo>
                  <a:lnTo>
                    <a:pt x="99" y="23"/>
                  </a:lnTo>
                  <a:lnTo>
                    <a:pt x="100" y="21"/>
                  </a:lnTo>
                  <a:lnTo>
                    <a:pt x="100" y="19"/>
                  </a:lnTo>
                  <a:lnTo>
                    <a:pt x="99" y="16"/>
                  </a:lnTo>
                  <a:lnTo>
                    <a:pt x="97" y="14"/>
                  </a:lnTo>
                  <a:lnTo>
                    <a:pt x="90" y="10"/>
                  </a:lnTo>
                  <a:lnTo>
                    <a:pt x="81" y="6"/>
                  </a:lnTo>
                  <a:lnTo>
                    <a:pt x="73" y="4"/>
                  </a:lnTo>
                  <a:lnTo>
                    <a:pt x="64" y="0"/>
                  </a:lnTo>
                  <a:lnTo>
                    <a:pt x="59" y="1"/>
                  </a:lnTo>
                  <a:lnTo>
                    <a:pt x="52" y="4"/>
                  </a:lnTo>
                  <a:lnTo>
                    <a:pt x="34" y="12"/>
                  </a:lnTo>
                  <a:lnTo>
                    <a:pt x="1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Freeform 873"/>
            <p:cNvSpPr>
              <a:spLocks/>
            </p:cNvSpPr>
            <p:nvPr/>
          </p:nvSpPr>
          <p:spPr bwMode="auto">
            <a:xfrm>
              <a:off x="3375" y="1587"/>
              <a:ext cx="108" cy="44"/>
            </a:xfrm>
            <a:custGeom>
              <a:avLst/>
              <a:gdLst>
                <a:gd name="T0" fmla="*/ 73 w 108"/>
                <a:gd name="T1" fmla="*/ 14 h 44"/>
                <a:gd name="T2" fmla="*/ 72 w 108"/>
                <a:gd name="T3" fmla="*/ 20 h 44"/>
                <a:gd name="T4" fmla="*/ 70 w 108"/>
                <a:gd name="T5" fmla="*/ 25 h 44"/>
                <a:gd name="T6" fmla="*/ 67 w 108"/>
                <a:gd name="T7" fmla="*/ 30 h 44"/>
                <a:gd name="T8" fmla="*/ 65 w 108"/>
                <a:gd name="T9" fmla="*/ 32 h 44"/>
                <a:gd name="T10" fmla="*/ 63 w 108"/>
                <a:gd name="T11" fmla="*/ 32 h 44"/>
                <a:gd name="T12" fmla="*/ 56 w 108"/>
                <a:gd name="T13" fmla="*/ 31 h 44"/>
                <a:gd name="T14" fmla="*/ 47 w 108"/>
                <a:gd name="T15" fmla="*/ 29 h 44"/>
                <a:gd name="T16" fmla="*/ 42 w 108"/>
                <a:gd name="T17" fmla="*/ 29 h 44"/>
                <a:gd name="T18" fmla="*/ 38 w 108"/>
                <a:gd name="T19" fmla="*/ 29 h 44"/>
                <a:gd name="T20" fmla="*/ 26 w 108"/>
                <a:gd name="T21" fmla="*/ 31 h 44"/>
                <a:gd name="T22" fmla="*/ 15 w 108"/>
                <a:gd name="T23" fmla="*/ 31 h 44"/>
                <a:gd name="T24" fmla="*/ 0 w 108"/>
                <a:gd name="T25" fmla="*/ 31 h 44"/>
                <a:gd name="T26" fmla="*/ 14 w 108"/>
                <a:gd name="T27" fmla="*/ 33 h 44"/>
                <a:gd name="T28" fmla="*/ 29 w 108"/>
                <a:gd name="T29" fmla="*/ 35 h 44"/>
                <a:gd name="T30" fmla="*/ 46 w 108"/>
                <a:gd name="T31" fmla="*/ 37 h 44"/>
                <a:gd name="T32" fmla="*/ 49 w 108"/>
                <a:gd name="T33" fmla="*/ 40 h 44"/>
                <a:gd name="T34" fmla="*/ 54 w 108"/>
                <a:gd name="T35" fmla="*/ 43 h 44"/>
                <a:gd name="T36" fmla="*/ 56 w 108"/>
                <a:gd name="T37" fmla="*/ 44 h 44"/>
                <a:gd name="T38" fmla="*/ 59 w 108"/>
                <a:gd name="T39" fmla="*/ 43 h 44"/>
                <a:gd name="T40" fmla="*/ 64 w 108"/>
                <a:gd name="T41" fmla="*/ 41 h 44"/>
                <a:gd name="T42" fmla="*/ 65 w 108"/>
                <a:gd name="T43" fmla="*/ 39 h 44"/>
                <a:gd name="T44" fmla="*/ 72 w 108"/>
                <a:gd name="T45" fmla="*/ 37 h 44"/>
                <a:gd name="T46" fmla="*/ 78 w 108"/>
                <a:gd name="T47" fmla="*/ 35 h 44"/>
                <a:gd name="T48" fmla="*/ 82 w 108"/>
                <a:gd name="T49" fmla="*/ 31 h 44"/>
                <a:gd name="T50" fmla="*/ 85 w 108"/>
                <a:gd name="T51" fmla="*/ 28 h 44"/>
                <a:gd name="T52" fmla="*/ 88 w 108"/>
                <a:gd name="T53" fmla="*/ 23 h 44"/>
                <a:gd name="T54" fmla="*/ 88 w 108"/>
                <a:gd name="T55" fmla="*/ 22 h 44"/>
                <a:gd name="T56" fmla="*/ 95 w 108"/>
                <a:gd name="T57" fmla="*/ 19 h 44"/>
                <a:gd name="T58" fmla="*/ 100 w 108"/>
                <a:gd name="T59" fmla="*/ 15 h 44"/>
                <a:gd name="T60" fmla="*/ 103 w 108"/>
                <a:gd name="T61" fmla="*/ 12 h 44"/>
                <a:gd name="T62" fmla="*/ 105 w 108"/>
                <a:gd name="T63" fmla="*/ 8 h 44"/>
                <a:gd name="T64" fmla="*/ 108 w 108"/>
                <a:gd name="T65" fmla="*/ 2 h 44"/>
                <a:gd name="T66" fmla="*/ 108 w 108"/>
                <a:gd name="T67" fmla="*/ 0 h 44"/>
                <a:gd name="T68" fmla="*/ 103 w 108"/>
                <a:gd name="T69" fmla="*/ 7 h 44"/>
                <a:gd name="T70" fmla="*/ 98 w 108"/>
                <a:gd name="T71" fmla="*/ 11 h 44"/>
                <a:gd name="T72" fmla="*/ 93 w 108"/>
                <a:gd name="T73" fmla="*/ 14 h 44"/>
                <a:gd name="T74" fmla="*/ 87 w 108"/>
                <a:gd name="T75" fmla="*/ 15 h 44"/>
                <a:gd name="T76" fmla="*/ 81 w 108"/>
                <a:gd name="T77" fmla="*/ 15 h 44"/>
                <a:gd name="T78" fmla="*/ 77 w 108"/>
                <a:gd name="T79" fmla="*/ 14 h 44"/>
                <a:gd name="T80" fmla="*/ 73 w 108"/>
                <a:gd name="T81" fmla="*/ 14 h 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4">
                  <a:moveTo>
                    <a:pt x="73" y="14"/>
                  </a:moveTo>
                  <a:lnTo>
                    <a:pt x="72" y="20"/>
                  </a:lnTo>
                  <a:lnTo>
                    <a:pt x="70" y="25"/>
                  </a:lnTo>
                  <a:lnTo>
                    <a:pt x="67" y="30"/>
                  </a:lnTo>
                  <a:lnTo>
                    <a:pt x="65" y="32"/>
                  </a:lnTo>
                  <a:lnTo>
                    <a:pt x="63" y="32"/>
                  </a:lnTo>
                  <a:lnTo>
                    <a:pt x="56" y="31"/>
                  </a:lnTo>
                  <a:lnTo>
                    <a:pt x="47" y="29"/>
                  </a:lnTo>
                  <a:lnTo>
                    <a:pt x="42" y="29"/>
                  </a:lnTo>
                  <a:lnTo>
                    <a:pt x="38" y="29"/>
                  </a:lnTo>
                  <a:lnTo>
                    <a:pt x="26" y="31"/>
                  </a:lnTo>
                  <a:lnTo>
                    <a:pt x="15" y="31"/>
                  </a:lnTo>
                  <a:lnTo>
                    <a:pt x="0" y="31"/>
                  </a:lnTo>
                  <a:lnTo>
                    <a:pt x="14" y="33"/>
                  </a:lnTo>
                  <a:lnTo>
                    <a:pt x="29" y="35"/>
                  </a:lnTo>
                  <a:lnTo>
                    <a:pt x="46" y="37"/>
                  </a:lnTo>
                  <a:lnTo>
                    <a:pt x="49" y="40"/>
                  </a:lnTo>
                  <a:lnTo>
                    <a:pt x="54" y="43"/>
                  </a:lnTo>
                  <a:lnTo>
                    <a:pt x="56" y="44"/>
                  </a:lnTo>
                  <a:lnTo>
                    <a:pt x="59" y="43"/>
                  </a:lnTo>
                  <a:lnTo>
                    <a:pt x="64" y="41"/>
                  </a:lnTo>
                  <a:lnTo>
                    <a:pt x="65" y="39"/>
                  </a:lnTo>
                  <a:lnTo>
                    <a:pt x="72" y="37"/>
                  </a:lnTo>
                  <a:lnTo>
                    <a:pt x="78" y="35"/>
                  </a:lnTo>
                  <a:lnTo>
                    <a:pt x="82" y="31"/>
                  </a:lnTo>
                  <a:lnTo>
                    <a:pt x="85" y="28"/>
                  </a:lnTo>
                  <a:lnTo>
                    <a:pt x="88" y="23"/>
                  </a:lnTo>
                  <a:lnTo>
                    <a:pt x="88" y="22"/>
                  </a:lnTo>
                  <a:lnTo>
                    <a:pt x="95" y="19"/>
                  </a:lnTo>
                  <a:lnTo>
                    <a:pt x="100" y="15"/>
                  </a:lnTo>
                  <a:lnTo>
                    <a:pt x="103" y="12"/>
                  </a:lnTo>
                  <a:lnTo>
                    <a:pt x="105" y="8"/>
                  </a:lnTo>
                  <a:lnTo>
                    <a:pt x="108" y="2"/>
                  </a:lnTo>
                  <a:lnTo>
                    <a:pt x="108" y="0"/>
                  </a:lnTo>
                  <a:lnTo>
                    <a:pt x="103" y="7"/>
                  </a:lnTo>
                  <a:lnTo>
                    <a:pt x="98" y="11"/>
                  </a:lnTo>
                  <a:lnTo>
                    <a:pt x="93" y="14"/>
                  </a:lnTo>
                  <a:lnTo>
                    <a:pt x="87" y="15"/>
                  </a:lnTo>
                  <a:lnTo>
                    <a:pt x="81" y="15"/>
                  </a:lnTo>
                  <a:lnTo>
                    <a:pt x="77" y="14"/>
                  </a:lnTo>
                  <a:lnTo>
                    <a:pt x="73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2" name="Freeform 874"/>
            <p:cNvSpPr>
              <a:spLocks/>
            </p:cNvSpPr>
            <p:nvPr/>
          </p:nvSpPr>
          <p:spPr bwMode="auto">
            <a:xfrm>
              <a:off x="3287" y="1444"/>
              <a:ext cx="112" cy="190"/>
            </a:xfrm>
            <a:custGeom>
              <a:avLst/>
              <a:gdLst>
                <a:gd name="T0" fmla="*/ 112 w 112"/>
                <a:gd name="T1" fmla="*/ 188 h 190"/>
                <a:gd name="T2" fmla="*/ 100 w 112"/>
                <a:gd name="T3" fmla="*/ 187 h 190"/>
                <a:gd name="T4" fmla="*/ 90 w 112"/>
                <a:gd name="T5" fmla="*/ 186 h 190"/>
                <a:gd name="T6" fmla="*/ 81 w 112"/>
                <a:gd name="T7" fmla="*/ 183 h 190"/>
                <a:gd name="T8" fmla="*/ 72 w 112"/>
                <a:gd name="T9" fmla="*/ 181 h 190"/>
                <a:gd name="T10" fmla="*/ 64 w 112"/>
                <a:gd name="T11" fmla="*/ 178 h 190"/>
                <a:gd name="T12" fmla="*/ 56 w 112"/>
                <a:gd name="T13" fmla="*/ 173 h 190"/>
                <a:gd name="T14" fmla="*/ 42 w 112"/>
                <a:gd name="T15" fmla="*/ 165 h 190"/>
                <a:gd name="T16" fmla="*/ 31 w 112"/>
                <a:gd name="T17" fmla="*/ 155 h 190"/>
                <a:gd name="T18" fmla="*/ 23 w 112"/>
                <a:gd name="T19" fmla="*/ 147 h 190"/>
                <a:gd name="T20" fmla="*/ 17 w 112"/>
                <a:gd name="T21" fmla="*/ 139 h 190"/>
                <a:gd name="T22" fmla="*/ 15 w 112"/>
                <a:gd name="T23" fmla="*/ 134 h 190"/>
                <a:gd name="T24" fmla="*/ 27 w 112"/>
                <a:gd name="T25" fmla="*/ 52 h 190"/>
                <a:gd name="T26" fmla="*/ 29 w 112"/>
                <a:gd name="T27" fmla="*/ 41 h 190"/>
                <a:gd name="T28" fmla="*/ 33 w 112"/>
                <a:gd name="T29" fmla="*/ 22 h 190"/>
                <a:gd name="T30" fmla="*/ 34 w 112"/>
                <a:gd name="T31" fmla="*/ 11 h 190"/>
                <a:gd name="T32" fmla="*/ 33 w 112"/>
                <a:gd name="T33" fmla="*/ 3 h 190"/>
                <a:gd name="T34" fmla="*/ 33 w 112"/>
                <a:gd name="T35" fmla="*/ 1 h 190"/>
                <a:gd name="T36" fmla="*/ 32 w 112"/>
                <a:gd name="T37" fmla="*/ 0 h 190"/>
                <a:gd name="T38" fmla="*/ 31 w 112"/>
                <a:gd name="T39" fmla="*/ 0 h 190"/>
                <a:gd name="T40" fmla="*/ 28 w 112"/>
                <a:gd name="T41" fmla="*/ 2 h 190"/>
                <a:gd name="T42" fmla="*/ 19 w 112"/>
                <a:gd name="T43" fmla="*/ 65 h 190"/>
                <a:gd name="T44" fmla="*/ 9 w 112"/>
                <a:gd name="T45" fmla="*/ 94 h 190"/>
                <a:gd name="T46" fmla="*/ 2 w 112"/>
                <a:gd name="T47" fmla="*/ 116 h 190"/>
                <a:gd name="T48" fmla="*/ 0 w 112"/>
                <a:gd name="T49" fmla="*/ 126 h 190"/>
                <a:gd name="T50" fmla="*/ 0 w 112"/>
                <a:gd name="T51" fmla="*/ 132 h 190"/>
                <a:gd name="T52" fmla="*/ 0 w 112"/>
                <a:gd name="T53" fmla="*/ 136 h 190"/>
                <a:gd name="T54" fmla="*/ 1 w 112"/>
                <a:gd name="T55" fmla="*/ 140 h 190"/>
                <a:gd name="T56" fmla="*/ 4 w 112"/>
                <a:gd name="T57" fmla="*/ 147 h 190"/>
                <a:gd name="T58" fmla="*/ 8 w 112"/>
                <a:gd name="T59" fmla="*/ 151 h 190"/>
                <a:gd name="T60" fmla="*/ 9 w 112"/>
                <a:gd name="T61" fmla="*/ 154 h 190"/>
                <a:gd name="T62" fmla="*/ 19 w 112"/>
                <a:gd name="T63" fmla="*/ 162 h 190"/>
                <a:gd name="T64" fmla="*/ 28 w 112"/>
                <a:gd name="T65" fmla="*/ 168 h 190"/>
                <a:gd name="T66" fmla="*/ 37 w 112"/>
                <a:gd name="T67" fmla="*/ 174 h 190"/>
                <a:gd name="T68" fmla="*/ 47 w 112"/>
                <a:gd name="T69" fmla="*/ 179 h 190"/>
                <a:gd name="T70" fmla="*/ 56 w 112"/>
                <a:gd name="T71" fmla="*/ 183 h 190"/>
                <a:gd name="T72" fmla="*/ 64 w 112"/>
                <a:gd name="T73" fmla="*/ 186 h 190"/>
                <a:gd name="T74" fmla="*/ 80 w 112"/>
                <a:gd name="T75" fmla="*/ 189 h 190"/>
                <a:gd name="T76" fmla="*/ 92 w 112"/>
                <a:gd name="T77" fmla="*/ 190 h 190"/>
                <a:gd name="T78" fmla="*/ 103 w 112"/>
                <a:gd name="T79" fmla="*/ 189 h 190"/>
                <a:gd name="T80" fmla="*/ 112 w 112"/>
                <a:gd name="T81" fmla="*/ 188 h 1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2" h="190">
                  <a:moveTo>
                    <a:pt x="112" y="188"/>
                  </a:moveTo>
                  <a:lnTo>
                    <a:pt x="100" y="187"/>
                  </a:lnTo>
                  <a:lnTo>
                    <a:pt x="90" y="186"/>
                  </a:lnTo>
                  <a:lnTo>
                    <a:pt x="81" y="183"/>
                  </a:lnTo>
                  <a:lnTo>
                    <a:pt x="72" y="181"/>
                  </a:lnTo>
                  <a:lnTo>
                    <a:pt x="64" y="178"/>
                  </a:lnTo>
                  <a:lnTo>
                    <a:pt x="56" y="173"/>
                  </a:lnTo>
                  <a:lnTo>
                    <a:pt x="42" y="165"/>
                  </a:lnTo>
                  <a:lnTo>
                    <a:pt x="31" y="155"/>
                  </a:lnTo>
                  <a:lnTo>
                    <a:pt x="23" y="147"/>
                  </a:lnTo>
                  <a:lnTo>
                    <a:pt x="17" y="139"/>
                  </a:lnTo>
                  <a:lnTo>
                    <a:pt x="15" y="134"/>
                  </a:lnTo>
                  <a:lnTo>
                    <a:pt x="27" y="52"/>
                  </a:lnTo>
                  <a:lnTo>
                    <a:pt x="29" y="41"/>
                  </a:lnTo>
                  <a:lnTo>
                    <a:pt x="33" y="22"/>
                  </a:lnTo>
                  <a:lnTo>
                    <a:pt x="34" y="11"/>
                  </a:lnTo>
                  <a:lnTo>
                    <a:pt x="33" y="3"/>
                  </a:lnTo>
                  <a:lnTo>
                    <a:pt x="33" y="1"/>
                  </a:lnTo>
                  <a:lnTo>
                    <a:pt x="32" y="0"/>
                  </a:lnTo>
                  <a:lnTo>
                    <a:pt x="31" y="0"/>
                  </a:lnTo>
                  <a:lnTo>
                    <a:pt x="28" y="2"/>
                  </a:lnTo>
                  <a:lnTo>
                    <a:pt x="19" y="65"/>
                  </a:lnTo>
                  <a:lnTo>
                    <a:pt x="9" y="94"/>
                  </a:lnTo>
                  <a:lnTo>
                    <a:pt x="2" y="116"/>
                  </a:lnTo>
                  <a:lnTo>
                    <a:pt x="0" y="126"/>
                  </a:lnTo>
                  <a:lnTo>
                    <a:pt x="0" y="132"/>
                  </a:lnTo>
                  <a:lnTo>
                    <a:pt x="0" y="136"/>
                  </a:lnTo>
                  <a:lnTo>
                    <a:pt x="1" y="140"/>
                  </a:lnTo>
                  <a:lnTo>
                    <a:pt x="4" y="147"/>
                  </a:lnTo>
                  <a:lnTo>
                    <a:pt x="8" y="151"/>
                  </a:lnTo>
                  <a:lnTo>
                    <a:pt x="9" y="154"/>
                  </a:lnTo>
                  <a:lnTo>
                    <a:pt x="19" y="162"/>
                  </a:lnTo>
                  <a:lnTo>
                    <a:pt x="28" y="168"/>
                  </a:lnTo>
                  <a:lnTo>
                    <a:pt x="37" y="174"/>
                  </a:lnTo>
                  <a:lnTo>
                    <a:pt x="47" y="179"/>
                  </a:lnTo>
                  <a:lnTo>
                    <a:pt x="56" y="183"/>
                  </a:lnTo>
                  <a:lnTo>
                    <a:pt x="64" y="186"/>
                  </a:lnTo>
                  <a:lnTo>
                    <a:pt x="80" y="189"/>
                  </a:lnTo>
                  <a:lnTo>
                    <a:pt x="92" y="190"/>
                  </a:lnTo>
                  <a:lnTo>
                    <a:pt x="103" y="189"/>
                  </a:lnTo>
                  <a:lnTo>
                    <a:pt x="11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3" name="Freeform 875"/>
            <p:cNvSpPr>
              <a:spLocks/>
            </p:cNvSpPr>
            <p:nvPr/>
          </p:nvSpPr>
          <p:spPr bwMode="auto">
            <a:xfrm>
              <a:off x="3255" y="1359"/>
              <a:ext cx="181" cy="180"/>
            </a:xfrm>
            <a:custGeom>
              <a:avLst/>
              <a:gdLst>
                <a:gd name="T0" fmla="*/ 138 w 181"/>
                <a:gd name="T1" fmla="*/ 19 h 180"/>
                <a:gd name="T2" fmla="*/ 144 w 181"/>
                <a:gd name="T3" fmla="*/ 19 h 180"/>
                <a:gd name="T4" fmla="*/ 159 w 181"/>
                <a:gd name="T5" fmla="*/ 19 h 180"/>
                <a:gd name="T6" fmla="*/ 166 w 181"/>
                <a:gd name="T7" fmla="*/ 17 h 180"/>
                <a:gd name="T8" fmla="*/ 173 w 181"/>
                <a:gd name="T9" fmla="*/ 16 h 180"/>
                <a:gd name="T10" fmla="*/ 177 w 181"/>
                <a:gd name="T11" fmla="*/ 14 h 180"/>
                <a:gd name="T12" fmla="*/ 179 w 181"/>
                <a:gd name="T13" fmla="*/ 12 h 180"/>
                <a:gd name="T14" fmla="*/ 179 w 181"/>
                <a:gd name="T15" fmla="*/ 11 h 180"/>
                <a:gd name="T16" fmla="*/ 181 w 181"/>
                <a:gd name="T17" fmla="*/ 9 h 180"/>
                <a:gd name="T18" fmla="*/ 181 w 181"/>
                <a:gd name="T19" fmla="*/ 8 h 180"/>
                <a:gd name="T20" fmla="*/ 181 w 181"/>
                <a:gd name="T21" fmla="*/ 7 h 180"/>
                <a:gd name="T22" fmla="*/ 179 w 181"/>
                <a:gd name="T23" fmla="*/ 7 h 180"/>
                <a:gd name="T24" fmla="*/ 175 w 181"/>
                <a:gd name="T25" fmla="*/ 6 h 180"/>
                <a:gd name="T26" fmla="*/ 174 w 181"/>
                <a:gd name="T27" fmla="*/ 4 h 180"/>
                <a:gd name="T28" fmla="*/ 171 w 181"/>
                <a:gd name="T29" fmla="*/ 1 h 180"/>
                <a:gd name="T30" fmla="*/ 170 w 181"/>
                <a:gd name="T31" fmla="*/ 0 h 180"/>
                <a:gd name="T32" fmla="*/ 167 w 181"/>
                <a:gd name="T33" fmla="*/ 0 h 180"/>
                <a:gd name="T34" fmla="*/ 163 w 181"/>
                <a:gd name="T35" fmla="*/ 0 h 180"/>
                <a:gd name="T36" fmla="*/ 159 w 181"/>
                <a:gd name="T37" fmla="*/ 4 h 180"/>
                <a:gd name="T38" fmla="*/ 154 w 181"/>
                <a:gd name="T39" fmla="*/ 9 h 180"/>
                <a:gd name="T40" fmla="*/ 151 w 181"/>
                <a:gd name="T41" fmla="*/ 9 h 180"/>
                <a:gd name="T42" fmla="*/ 140 w 181"/>
                <a:gd name="T43" fmla="*/ 11 h 180"/>
                <a:gd name="T44" fmla="*/ 134 w 181"/>
                <a:gd name="T45" fmla="*/ 13 h 180"/>
                <a:gd name="T46" fmla="*/ 124 w 181"/>
                <a:gd name="T47" fmla="*/ 16 h 180"/>
                <a:gd name="T48" fmla="*/ 113 w 181"/>
                <a:gd name="T49" fmla="*/ 22 h 180"/>
                <a:gd name="T50" fmla="*/ 99 w 181"/>
                <a:gd name="T51" fmla="*/ 29 h 180"/>
                <a:gd name="T52" fmla="*/ 94 w 181"/>
                <a:gd name="T53" fmla="*/ 33 h 180"/>
                <a:gd name="T54" fmla="*/ 90 w 181"/>
                <a:gd name="T55" fmla="*/ 38 h 180"/>
                <a:gd name="T56" fmla="*/ 87 w 181"/>
                <a:gd name="T57" fmla="*/ 43 h 180"/>
                <a:gd name="T58" fmla="*/ 84 w 181"/>
                <a:gd name="T59" fmla="*/ 47 h 180"/>
                <a:gd name="T60" fmla="*/ 80 w 181"/>
                <a:gd name="T61" fmla="*/ 56 h 180"/>
                <a:gd name="T62" fmla="*/ 77 w 181"/>
                <a:gd name="T63" fmla="*/ 60 h 180"/>
                <a:gd name="T64" fmla="*/ 73 w 181"/>
                <a:gd name="T65" fmla="*/ 62 h 180"/>
                <a:gd name="T66" fmla="*/ 66 w 181"/>
                <a:gd name="T67" fmla="*/ 66 h 180"/>
                <a:gd name="T68" fmla="*/ 59 w 181"/>
                <a:gd name="T69" fmla="*/ 69 h 180"/>
                <a:gd name="T70" fmla="*/ 50 w 181"/>
                <a:gd name="T71" fmla="*/ 77 h 180"/>
                <a:gd name="T72" fmla="*/ 43 w 181"/>
                <a:gd name="T73" fmla="*/ 84 h 180"/>
                <a:gd name="T74" fmla="*/ 36 w 181"/>
                <a:gd name="T75" fmla="*/ 93 h 180"/>
                <a:gd name="T76" fmla="*/ 28 w 181"/>
                <a:gd name="T77" fmla="*/ 107 h 180"/>
                <a:gd name="T78" fmla="*/ 24 w 181"/>
                <a:gd name="T79" fmla="*/ 111 h 180"/>
                <a:gd name="T80" fmla="*/ 14 w 181"/>
                <a:gd name="T81" fmla="*/ 122 h 180"/>
                <a:gd name="T82" fmla="*/ 10 w 181"/>
                <a:gd name="T83" fmla="*/ 130 h 180"/>
                <a:gd name="T84" fmla="*/ 5 w 181"/>
                <a:gd name="T85" fmla="*/ 139 h 180"/>
                <a:gd name="T86" fmla="*/ 2 w 181"/>
                <a:gd name="T87" fmla="*/ 149 h 180"/>
                <a:gd name="T88" fmla="*/ 0 w 181"/>
                <a:gd name="T89" fmla="*/ 161 h 180"/>
                <a:gd name="T90" fmla="*/ 2 w 181"/>
                <a:gd name="T91" fmla="*/ 165 h 180"/>
                <a:gd name="T92" fmla="*/ 9 w 181"/>
                <a:gd name="T93" fmla="*/ 173 h 180"/>
                <a:gd name="T94" fmla="*/ 12 w 181"/>
                <a:gd name="T95" fmla="*/ 178 h 180"/>
                <a:gd name="T96" fmla="*/ 14 w 181"/>
                <a:gd name="T97" fmla="*/ 180 h 180"/>
                <a:gd name="T98" fmla="*/ 18 w 181"/>
                <a:gd name="T99" fmla="*/ 180 h 180"/>
                <a:gd name="T100" fmla="*/ 19 w 181"/>
                <a:gd name="T101" fmla="*/ 180 h 180"/>
                <a:gd name="T102" fmla="*/ 19 w 181"/>
                <a:gd name="T103" fmla="*/ 179 h 180"/>
                <a:gd name="T104" fmla="*/ 19 w 181"/>
                <a:gd name="T105" fmla="*/ 166 h 180"/>
                <a:gd name="T106" fmla="*/ 18 w 181"/>
                <a:gd name="T107" fmla="*/ 157 h 180"/>
                <a:gd name="T108" fmla="*/ 17 w 181"/>
                <a:gd name="T109" fmla="*/ 149 h 180"/>
                <a:gd name="T110" fmla="*/ 26 w 181"/>
                <a:gd name="T111" fmla="*/ 138 h 180"/>
                <a:gd name="T112" fmla="*/ 34 w 181"/>
                <a:gd name="T113" fmla="*/ 125 h 180"/>
                <a:gd name="T114" fmla="*/ 43 w 181"/>
                <a:gd name="T115" fmla="*/ 109 h 180"/>
                <a:gd name="T116" fmla="*/ 56 w 181"/>
                <a:gd name="T117" fmla="*/ 84 h 180"/>
                <a:gd name="T118" fmla="*/ 138 w 181"/>
                <a:gd name="T119" fmla="*/ 19 h 18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1" h="180">
                  <a:moveTo>
                    <a:pt x="138" y="19"/>
                  </a:moveTo>
                  <a:lnTo>
                    <a:pt x="144" y="19"/>
                  </a:lnTo>
                  <a:lnTo>
                    <a:pt x="159" y="19"/>
                  </a:lnTo>
                  <a:lnTo>
                    <a:pt x="166" y="17"/>
                  </a:lnTo>
                  <a:lnTo>
                    <a:pt x="173" y="16"/>
                  </a:lnTo>
                  <a:lnTo>
                    <a:pt x="177" y="14"/>
                  </a:lnTo>
                  <a:lnTo>
                    <a:pt x="179" y="12"/>
                  </a:lnTo>
                  <a:lnTo>
                    <a:pt x="179" y="11"/>
                  </a:lnTo>
                  <a:lnTo>
                    <a:pt x="181" y="9"/>
                  </a:lnTo>
                  <a:lnTo>
                    <a:pt x="181" y="8"/>
                  </a:lnTo>
                  <a:lnTo>
                    <a:pt x="181" y="7"/>
                  </a:lnTo>
                  <a:lnTo>
                    <a:pt x="179" y="7"/>
                  </a:lnTo>
                  <a:lnTo>
                    <a:pt x="175" y="6"/>
                  </a:lnTo>
                  <a:lnTo>
                    <a:pt x="174" y="4"/>
                  </a:lnTo>
                  <a:lnTo>
                    <a:pt x="171" y="1"/>
                  </a:lnTo>
                  <a:lnTo>
                    <a:pt x="170" y="0"/>
                  </a:lnTo>
                  <a:lnTo>
                    <a:pt x="167" y="0"/>
                  </a:lnTo>
                  <a:lnTo>
                    <a:pt x="163" y="0"/>
                  </a:lnTo>
                  <a:lnTo>
                    <a:pt x="159" y="4"/>
                  </a:lnTo>
                  <a:lnTo>
                    <a:pt x="154" y="9"/>
                  </a:lnTo>
                  <a:lnTo>
                    <a:pt x="151" y="9"/>
                  </a:lnTo>
                  <a:lnTo>
                    <a:pt x="140" y="11"/>
                  </a:lnTo>
                  <a:lnTo>
                    <a:pt x="134" y="13"/>
                  </a:lnTo>
                  <a:lnTo>
                    <a:pt x="124" y="16"/>
                  </a:lnTo>
                  <a:lnTo>
                    <a:pt x="113" y="22"/>
                  </a:lnTo>
                  <a:lnTo>
                    <a:pt x="99" y="29"/>
                  </a:lnTo>
                  <a:lnTo>
                    <a:pt x="94" y="33"/>
                  </a:lnTo>
                  <a:lnTo>
                    <a:pt x="90" y="38"/>
                  </a:lnTo>
                  <a:lnTo>
                    <a:pt x="87" y="43"/>
                  </a:lnTo>
                  <a:lnTo>
                    <a:pt x="84" y="47"/>
                  </a:lnTo>
                  <a:lnTo>
                    <a:pt x="80" y="56"/>
                  </a:lnTo>
                  <a:lnTo>
                    <a:pt x="77" y="60"/>
                  </a:lnTo>
                  <a:lnTo>
                    <a:pt x="73" y="62"/>
                  </a:lnTo>
                  <a:lnTo>
                    <a:pt x="66" y="66"/>
                  </a:lnTo>
                  <a:lnTo>
                    <a:pt x="59" y="69"/>
                  </a:lnTo>
                  <a:lnTo>
                    <a:pt x="50" y="77"/>
                  </a:lnTo>
                  <a:lnTo>
                    <a:pt x="43" y="84"/>
                  </a:lnTo>
                  <a:lnTo>
                    <a:pt x="36" y="93"/>
                  </a:lnTo>
                  <a:lnTo>
                    <a:pt x="28" y="107"/>
                  </a:lnTo>
                  <a:lnTo>
                    <a:pt x="24" y="111"/>
                  </a:lnTo>
                  <a:lnTo>
                    <a:pt x="14" y="122"/>
                  </a:lnTo>
                  <a:lnTo>
                    <a:pt x="10" y="130"/>
                  </a:lnTo>
                  <a:lnTo>
                    <a:pt x="5" y="139"/>
                  </a:lnTo>
                  <a:lnTo>
                    <a:pt x="2" y="149"/>
                  </a:lnTo>
                  <a:lnTo>
                    <a:pt x="0" y="161"/>
                  </a:lnTo>
                  <a:lnTo>
                    <a:pt x="2" y="165"/>
                  </a:lnTo>
                  <a:lnTo>
                    <a:pt x="9" y="173"/>
                  </a:lnTo>
                  <a:lnTo>
                    <a:pt x="12" y="178"/>
                  </a:lnTo>
                  <a:lnTo>
                    <a:pt x="14" y="180"/>
                  </a:lnTo>
                  <a:lnTo>
                    <a:pt x="18" y="180"/>
                  </a:lnTo>
                  <a:lnTo>
                    <a:pt x="19" y="180"/>
                  </a:lnTo>
                  <a:lnTo>
                    <a:pt x="19" y="179"/>
                  </a:lnTo>
                  <a:lnTo>
                    <a:pt x="19" y="166"/>
                  </a:lnTo>
                  <a:lnTo>
                    <a:pt x="18" y="157"/>
                  </a:lnTo>
                  <a:lnTo>
                    <a:pt x="17" y="149"/>
                  </a:lnTo>
                  <a:lnTo>
                    <a:pt x="26" y="138"/>
                  </a:lnTo>
                  <a:lnTo>
                    <a:pt x="34" y="125"/>
                  </a:lnTo>
                  <a:lnTo>
                    <a:pt x="43" y="109"/>
                  </a:lnTo>
                  <a:lnTo>
                    <a:pt x="56" y="84"/>
                  </a:lnTo>
                  <a:lnTo>
                    <a:pt x="138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20" name="Freeform 876"/>
          <p:cNvSpPr>
            <a:spLocks/>
          </p:cNvSpPr>
          <p:nvPr/>
        </p:nvSpPr>
        <p:spPr bwMode="auto">
          <a:xfrm>
            <a:off x="6767513" y="2097088"/>
            <a:ext cx="454025" cy="468312"/>
          </a:xfrm>
          <a:custGeom>
            <a:avLst/>
            <a:gdLst>
              <a:gd name="T0" fmla="*/ 25400 w 286"/>
              <a:gd name="T1" fmla="*/ 306387 h 295"/>
              <a:gd name="T2" fmla="*/ 4763 w 286"/>
              <a:gd name="T3" fmla="*/ 268287 h 295"/>
              <a:gd name="T4" fmla="*/ 0 w 286"/>
              <a:gd name="T5" fmla="*/ 249237 h 295"/>
              <a:gd name="T6" fmla="*/ 1588 w 286"/>
              <a:gd name="T7" fmla="*/ 242887 h 295"/>
              <a:gd name="T8" fmla="*/ 11113 w 286"/>
              <a:gd name="T9" fmla="*/ 222250 h 295"/>
              <a:gd name="T10" fmla="*/ 14288 w 286"/>
              <a:gd name="T11" fmla="*/ 203200 h 295"/>
              <a:gd name="T12" fmla="*/ 14288 w 286"/>
              <a:gd name="T13" fmla="*/ 192087 h 295"/>
              <a:gd name="T14" fmla="*/ 20638 w 286"/>
              <a:gd name="T15" fmla="*/ 171450 h 295"/>
              <a:gd name="T16" fmla="*/ 33338 w 286"/>
              <a:gd name="T17" fmla="*/ 160337 h 295"/>
              <a:gd name="T18" fmla="*/ 44450 w 286"/>
              <a:gd name="T19" fmla="*/ 144462 h 295"/>
              <a:gd name="T20" fmla="*/ 58738 w 286"/>
              <a:gd name="T21" fmla="*/ 96837 h 295"/>
              <a:gd name="T22" fmla="*/ 74613 w 286"/>
              <a:gd name="T23" fmla="*/ 68262 h 295"/>
              <a:gd name="T24" fmla="*/ 82550 w 286"/>
              <a:gd name="T25" fmla="*/ 60325 h 295"/>
              <a:gd name="T26" fmla="*/ 87313 w 286"/>
              <a:gd name="T27" fmla="*/ 38100 h 295"/>
              <a:gd name="T28" fmla="*/ 93663 w 286"/>
              <a:gd name="T29" fmla="*/ 22225 h 295"/>
              <a:gd name="T30" fmla="*/ 111125 w 286"/>
              <a:gd name="T31" fmla="*/ 7937 h 295"/>
              <a:gd name="T32" fmla="*/ 127000 w 286"/>
              <a:gd name="T33" fmla="*/ 3175 h 295"/>
              <a:gd name="T34" fmla="*/ 153988 w 286"/>
              <a:gd name="T35" fmla="*/ 0 h 295"/>
              <a:gd name="T36" fmla="*/ 192088 w 286"/>
              <a:gd name="T37" fmla="*/ 9525 h 295"/>
              <a:gd name="T38" fmla="*/ 252413 w 286"/>
              <a:gd name="T39" fmla="*/ 19050 h 295"/>
              <a:gd name="T40" fmla="*/ 269875 w 286"/>
              <a:gd name="T41" fmla="*/ 19050 h 295"/>
              <a:gd name="T42" fmla="*/ 303213 w 286"/>
              <a:gd name="T43" fmla="*/ 23812 h 295"/>
              <a:gd name="T44" fmla="*/ 328613 w 286"/>
              <a:gd name="T45" fmla="*/ 34925 h 295"/>
              <a:gd name="T46" fmla="*/ 355600 w 286"/>
              <a:gd name="T47" fmla="*/ 55562 h 295"/>
              <a:gd name="T48" fmla="*/ 382588 w 286"/>
              <a:gd name="T49" fmla="*/ 84137 h 295"/>
              <a:gd name="T50" fmla="*/ 406400 w 286"/>
              <a:gd name="T51" fmla="*/ 125412 h 295"/>
              <a:gd name="T52" fmla="*/ 423863 w 286"/>
              <a:gd name="T53" fmla="*/ 157162 h 295"/>
              <a:gd name="T54" fmla="*/ 438150 w 286"/>
              <a:gd name="T55" fmla="*/ 174625 h 295"/>
              <a:gd name="T56" fmla="*/ 452438 w 286"/>
              <a:gd name="T57" fmla="*/ 211137 h 295"/>
              <a:gd name="T58" fmla="*/ 454025 w 286"/>
              <a:gd name="T59" fmla="*/ 254000 h 295"/>
              <a:gd name="T60" fmla="*/ 450850 w 286"/>
              <a:gd name="T61" fmla="*/ 282575 h 295"/>
              <a:gd name="T62" fmla="*/ 436563 w 286"/>
              <a:gd name="T63" fmla="*/ 315912 h 295"/>
              <a:gd name="T64" fmla="*/ 411163 w 286"/>
              <a:gd name="T65" fmla="*/ 342900 h 295"/>
              <a:gd name="T66" fmla="*/ 387350 w 286"/>
              <a:gd name="T67" fmla="*/ 361950 h 295"/>
              <a:gd name="T68" fmla="*/ 354013 w 286"/>
              <a:gd name="T69" fmla="*/ 379412 h 295"/>
              <a:gd name="T70" fmla="*/ 327025 w 286"/>
              <a:gd name="T71" fmla="*/ 396875 h 295"/>
              <a:gd name="T72" fmla="*/ 304800 w 286"/>
              <a:gd name="T73" fmla="*/ 422275 h 295"/>
              <a:gd name="T74" fmla="*/ 285750 w 286"/>
              <a:gd name="T75" fmla="*/ 439737 h 295"/>
              <a:gd name="T76" fmla="*/ 246063 w 286"/>
              <a:gd name="T77" fmla="*/ 457200 h 295"/>
              <a:gd name="T78" fmla="*/ 214313 w 286"/>
              <a:gd name="T79" fmla="*/ 460375 h 295"/>
              <a:gd name="T80" fmla="*/ 188913 w 286"/>
              <a:gd name="T81" fmla="*/ 457200 h 295"/>
              <a:gd name="T82" fmla="*/ 171450 w 286"/>
              <a:gd name="T83" fmla="*/ 466725 h 295"/>
              <a:gd name="T84" fmla="*/ 158750 w 286"/>
              <a:gd name="T85" fmla="*/ 468312 h 295"/>
              <a:gd name="T86" fmla="*/ 149225 w 286"/>
              <a:gd name="T87" fmla="*/ 455612 h 295"/>
              <a:gd name="T88" fmla="*/ 139700 w 286"/>
              <a:gd name="T89" fmla="*/ 446087 h 295"/>
              <a:gd name="T90" fmla="*/ 142875 w 286"/>
              <a:gd name="T91" fmla="*/ 441325 h 295"/>
              <a:gd name="T92" fmla="*/ 133350 w 286"/>
              <a:gd name="T93" fmla="*/ 436562 h 295"/>
              <a:gd name="T94" fmla="*/ 133350 w 286"/>
              <a:gd name="T95" fmla="*/ 433387 h 295"/>
              <a:gd name="T96" fmla="*/ 76200 w 286"/>
              <a:gd name="T97" fmla="*/ 422275 h 295"/>
              <a:gd name="T98" fmla="*/ 57150 w 286"/>
              <a:gd name="T99" fmla="*/ 412750 h 295"/>
              <a:gd name="T100" fmla="*/ 50800 w 286"/>
              <a:gd name="T101" fmla="*/ 411162 h 295"/>
              <a:gd name="T102" fmla="*/ 39688 w 286"/>
              <a:gd name="T103" fmla="*/ 396875 h 295"/>
              <a:gd name="T104" fmla="*/ 39688 w 286"/>
              <a:gd name="T105" fmla="*/ 381000 h 295"/>
              <a:gd name="T106" fmla="*/ 25400 w 286"/>
              <a:gd name="T107" fmla="*/ 361950 h 295"/>
              <a:gd name="T108" fmla="*/ 17463 w 286"/>
              <a:gd name="T109" fmla="*/ 349250 h 295"/>
              <a:gd name="T110" fmla="*/ 14288 w 286"/>
              <a:gd name="T111" fmla="*/ 334962 h 295"/>
              <a:gd name="T112" fmla="*/ 17463 w 286"/>
              <a:gd name="T113" fmla="*/ 323850 h 295"/>
              <a:gd name="T114" fmla="*/ 26988 w 286"/>
              <a:gd name="T115" fmla="*/ 319087 h 2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86" h="295">
                <a:moveTo>
                  <a:pt x="21" y="200"/>
                </a:moveTo>
                <a:lnTo>
                  <a:pt x="16" y="193"/>
                </a:lnTo>
                <a:lnTo>
                  <a:pt x="7" y="177"/>
                </a:lnTo>
                <a:lnTo>
                  <a:pt x="3" y="169"/>
                </a:lnTo>
                <a:lnTo>
                  <a:pt x="0" y="161"/>
                </a:lnTo>
                <a:lnTo>
                  <a:pt x="0" y="157"/>
                </a:lnTo>
                <a:lnTo>
                  <a:pt x="0" y="154"/>
                </a:lnTo>
                <a:lnTo>
                  <a:pt x="1" y="153"/>
                </a:lnTo>
                <a:lnTo>
                  <a:pt x="3" y="150"/>
                </a:lnTo>
                <a:lnTo>
                  <a:pt x="7" y="140"/>
                </a:lnTo>
                <a:lnTo>
                  <a:pt x="9" y="132"/>
                </a:lnTo>
                <a:lnTo>
                  <a:pt x="9" y="128"/>
                </a:lnTo>
                <a:lnTo>
                  <a:pt x="9" y="124"/>
                </a:lnTo>
                <a:lnTo>
                  <a:pt x="9" y="121"/>
                </a:lnTo>
                <a:lnTo>
                  <a:pt x="11" y="113"/>
                </a:lnTo>
                <a:lnTo>
                  <a:pt x="13" y="108"/>
                </a:lnTo>
                <a:lnTo>
                  <a:pt x="17" y="105"/>
                </a:lnTo>
                <a:lnTo>
                  <a:pt x="21" y="101"/>
                </a:lnTo>
                <a:lnTo>
                  <a:pt x="27" y="99"/>
                </a:lnTo>
                <a:lnTo>
                  <a:pt x="28" y="91"/>
                </a:lnTo>
                <a:lnTo>
                  <a:pt x="34" y="71"/>
                </a:lnTo>
                <a:lnTo>
                  <a:pt x="37" y="61"/>
                </a:lnTo>
                <a:lnTo>
                  <a:pt x="42" y="51"/>
                </a:lnTo>
                <a:lnTo>
                  <a:pt x="47" y="43"/>
                </a:lnTo>
                <a:lnTo>
                  <a:pt x="50" y="39"/>
                </a:lnTo>
                <a:lnTo>
                  <a:pt x="52" y="38"/>
                </a:lnTo>
                <a:lnTo>
                  <a:pt x="52" y="34"/>
                </a:lnTo>
                <a:lnTo>
                  <a:pt x="55" y="24"/>
                </a:lnTo>
                <a:lnTo>
                  <a:pt x="56" y="20"/>
                </a:lnTo>
                <a:lnTo>
                  <a:pt x="59" y="14"/>
                </a:lnTo>
                <a:lnTo>
                  <a:pt x="64" y="8"/>
                </a:lnTo>
                <a:lnTo>
                  <a:pt x="70" y="5"/>
                </a:lnTo>
                <a:lnTo>
                  <a:pt x="74" y="3"/>
                </a:lnTo>
                <a:lnTo>
                  <a:pt x="80" y="2"/>
                </a:lnTo>
                <a:lnTo>
                  <a:pt x="88" y="0"/>
                </a:lnTo>
                <a:lnTo>
                  <a:pt x="97" y="0"/>
                </a:lnTo>
                <a:lnTo>
                  <a:pt x="108" y="3"/>
                </a:lnTo>
                <a:lnTo>
                  <a:pt x="121" y="6"/>
                </a:lnTo>
                <a:lnTo>
                  <a:pt x="135" y="12"/>
                </a:lnTo>
                <a:lnTo>
                  <a:pt x="159" y="12"/>
                </a:lnTo>
                <a:lnTo>
                  <a:pt x="162" y="11"/>
                </a:lnTo>
                <a:lnTo>
                  <a:pt x="170" y="12"/>
                </a:lnTo>
                <a:lnTo>
                  <a:pt x="183" y="13"/>
                </a:lnTo>
                <a:lnTo>
                  <a:pt x="191" y="15"/>
                </a:lnTo>
                <a:lnTo>
                  <a:pt x="199" y="18"/>
                </a:lnTo>
                <a:lnTo>
                  <a:pt x="207" y="22"/>
                </a:lnTo>
                <a:lnTo>
                  <a:pt x="216" y="28"/>
                </a:lnTo>
                <a:lnTo>
                  <a:pt x="224" y="35"/>
                </a:lnTo>
                <a:lnTo>
                  <a:pt x="233" y="43"/>
                </a:lnTo>
                <a:lnTo>
                  <a:pt x="241" y="53"/>
                </a:lnTo>
                <a:lnTo>
                  <a:pt x="248" y="65"/>
                </a:lnTo>
                <a:lnTo>
                  <a:pt x="256" y="79"/>
                </a:lnTo>
                <a:lnTo>
                  <a:pt x="262" y="95"/>
                </a:lnTo>
                <a:lnTo>
                  <a:pt x="267" y="99"/>
                </a:lnTo>
                <a:lnTo>
                  <a:pt x="271" y="104"/>
                </a:lnTo>
                <a:lnTo>
                  <a:pt x="276" y="110"/>
                </a:lnTo>
                <a:lnTo>
                  <a:pt x="280" y="121"/>
                </a:lnTo>
                <a:lnTo>
                  <a:pt x="285" y="133"/>
                </a:lnTo>
                <a:lnTo>
                  <a:pt x="286" y="149"/>
                </a:lnTo>
                <a:lnTo>
                  <a:pt x="286" y="160"/>
                </a:lnTo>
                <a:lnTo>
                  <a:pt x="286" y="170"/>
                </a:lnTo>
                <a:lnTo>
                  <a:pt x="284" y="178"/>
                </a:lnTo>
                <a:lnTo>
                  <a:pt x="280" y="187"/>
                </a:lnTo>
                <a:lnTo>
                  <a:pt x="275" y="199"/>
                </a:lnTo>
                <a:lnTo>
                  <a:pt x="265" y="210"/>
                </a:lnTo>
                <a:lnTo>
                  <a:pt x="259" y="216"/>
                </a:lnTo>
                <a:lnTo>
                  <a:pt x="252" y="223"/>
                </a:lnTo>
                <a:lnTo>
                  <a:pt x="244" y="228"/>
                </a:lnTo>
                <a:lnTo>
                  <a:pt x="235" y="234"/>
                </a:lnTo>
                <a:lnTo>
                  <a:pt x="223" y="239"/>
                </a:lnTo>
                <a:lnTo>
                  <a:pt x="212" y="243"/>
                </a:lnTo>
                <a:lnTo>
                  <a:pt x="206" y="250"/>
                </a:lnTo>
                <a:lnTo>
                  <a:pt x="200" y="257"/>
                </a:lnTo>
                <a:lnTo>
                  <a:pt x="192" y="266"/>
                </a:lnTo>
                <a:lnTo>
                  <a:pt x="186" y="272"/>
                </a:lnTo>
                <a:lnTo>
                  <a:pt x="180" y="277"/>
                </a:lnTo>
                <a:lnTo>
                  <a:pt x="167" y="283"/>
                </a:lnTo>
                <a:lnTo>
                  <a:pt x="155" y="288"/>
                </a:lnTo>
                <a:lnTo>
                  <a:pt x="144" y="290"/>
                </a:lnTo>
                <a:lnTo>
                  <a:pt x="135" y="290"/>
                </a:lnTo>
                <a:lnTo>
                  <a:pt x="127" y="290"/>
                </a:lnTo>
                <a:lnTo>
                  <a:pt x="119" y="288"/>
                </a:lnTo>
                <a:lnTo>
                  <a:pt x="117" y="290"/>
                </a:lnTo>
                <a:lnTo>
                  <a:pt x="108" y="294"/>
                </a:lnTo>
                <a:lnTo>
                  <a:pt x="105" y="295"/>
                </a:lnTo>
                <a:lnTo>
                  <a:pt x="100" y="295"/>
                </a:lnTo>
                <a:lnTo>
                  <a:pt x="97" y="291"/>
                </a:lnTo>
                <a:lnTo>
                  <a:pt x="94" y="287"/>
                </a:lnTo>
                <a:lnTo>
                  <a:pt x="89" y="283"/>
                </a:lnTo>
                <a:lnTo>
                  <a:pt x="88" y="281"/>
                </a:lnTo>
                <a:lnTo>
                  <a:pt x="88" y="280"/>
                </a:lnTo>
                <a:lnTo>
                  <a:pt x="90" y="278"/>
                </a:lnTo>
                <a:lnTo>
                  <a:pt x="87" y="277"/>
                </a:lnTo>
                <a:lnTo>
                  <a:pt x="84" y="275"/>
                </a:lnTo>
                <a:lnTo>
                  <a:pt x="84" y="274"/>
                </a:lnTo>
                <a:lnTo>
                  <a:pt x="84" y="273"/>
                </a:lnTo>
                <a:lnTo>
                  <a:pt x="64" y="270"/>
                </a:lnTo>
                <a:lnTo>
                  <a:pt x="48" y="266"/>
                </a:lnTo>
                <a:lnTo>
                  <a:pt x="41" y="264"/>
                </a:lnTo>
                <a:lnTo>
                  <a:pt x="36" y="260"/>
                </a:lnTo>
                <a:lnTo>
                  <a:pt x="35" y="260"/>
                </a:lnTo>
                <a:lnTo>
                  <a:pt x="32" y="259"/>
                </a:lnTo>
                <a:lnTo>
                  <a:pt x="28" y="256"/>
                </a:lnTo>
                <a:lnTo>
                  <a:pt x="25" y="250"/>
                </a:lnTo>
                <a:lnTo>
                  <a:pt x="25" y="244"/>
                </a:lnTo>
                <a:lnTo>
                  <a:pt x="25" y="240"/>
                </a:lnTo>
                <a:lnTo>
                  <a:pt x="26" y="236"/>
                </a:lnTo>
                <a:lnTo>
                  <a:pt x="16" y="228"/>
                </a:lnTo>
                <a:lnTo>
                  <a:pt x="13" y="225"/>
                </a:lnTo>
                <a:lnTo>
                  <a:pt x="11" y="220"/>
                </a:lnTo>
                <a:lnTo>
                  <a:pt x="9" y="216"/>
                </a:lnTo>
                <a:lnTo>
                  <a:pt x="9" y="211"/>
                </a:lnTo>
                <a:lnTo>
                  <a:pt x="10" y="207"/>
                </a:lnTo>
                <a:lnTo>
                  <a:pt x="11" y="204"/>
                </a:lnTo>
                <a:lnTo>
                  <a:pt x="13" y="202"/>
                </a:lnTo>
                <a:lnTo>
                  <a:pt x="17" y="201"/>
                </a:lnTo>
                <a:lnTo>
                  <a:pt x="21" y="2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21" name="Group 877"/>
          <p:cNvGrpSpPr>
            <a:grpSpLocks/>
          </p:cNvGrpSpPr>
          <p:nvPr/>
        </p:nvGrpSpPr>
        <p:grpSpPr bwMode="auto">
          <a:xfrm>
            <a:off x="6784975" y="2106613"/>
            <a:ext cx="415925" cy="449262"/>
            <a:chOff x="4274" y="1327"/>
            <a:chExt cx="262" cy="283"/>
          </a:xfrm>
        </p:grpSpPr>
        <p:sp>
          <p:nvSpPr>
            <p:cNvPr id="5223" name="Freeform 878"/>
            <p:cNvSpPr>
              <a:spLocks/>
            </p:cNvSpPr>
            <p:nvPr/>
          </p:nvSpPr>
          <p:spPr bwMode="auto">
            <a:xfrm>
              <a:off x="4300" y="1374"/>
              <a:ext cx="76" cy="39"/>
            </a:xfrm>
            <a:custGeom>
              <a:avLst/>
              <a:gdLst>
                <a:gd name="T0" fmla="*/ 0 w 76"/>
                <a:gd name="T1" fmla="*/ 39 h 39"/>
                <a:gd name="T2" fmla="*/ 6 w 76"/>
                <a:gd name="T3" fmla="*/ 33 h 39"/>
                <a:gd name="T4" fmla="*/ 12 w 76"/>
                <a:gd name="T5" fmla="*/ 28 h 39"/>
                <a:gd name="T6" fmla="*/ 20 w 76"/>
                <a:gd name="T7" fmla="*/ 21 h 39"/>
                <a:gd name="T8" fmla="*/ 30 w 76"/>
                <a:gd name="T9" fmla="*/ 15 h 39"/>
                <a:gd name="T10" fmla="*/ 41 w 76"/>
                <a:gd name="T11" fmla="*/ 12 h 39"/>
                <a:gd name="T12" fmla="*/ 46 w 76"/>
                <a:gd name="T13" fmla="*/ 10 h 39"/>
                <a:gd name="T14" fmla="*/ 51 w 76"/>
                <a:gd name="T15" fmla="*/ 9 h 39"/>
                <a:gd name="T16" fmla="*/ 57 w 76"/>
                <a:gd name="T17" fmla="*/ 10 h 39"/>
                <a:gd name="T18" fmla="*/ 62 w 76"/>
                <a:gd name="T19" fmla="*/ 12 h 39"/>
                <a:gd name="T20" fmla="*/ 76 w 76"/>
                <a:gd name="T21" fmla="*/ 20 h 39"/>
                <a:gd name="T22" fmla="*/ 74 w 76"/>
                <a:gd name="T23" fmla="*/ 16 h 39"/>
                <a:gd name="T24" fmla="*/ 68 w 76"/>
                <a:gd name="T25" fmla="*/ 10 h 39"/>
                <a:gd name="T26" fmla="*/ 63 w 76"/>
                <a:gd name="T27" fmla="*/ 7 h 39"/>
                <a:gd name="T28" fmla="*/ 59 w 76"/>
                <a:gd name="T29" fmla="*/ 5 h 39"/>
                <a:gd name="T30" fmla="*/ 53 w 76"/>
                <a:gd name="T31" fmla="*/ 1 h 39"/>
                <a:gd name="T32" fmla="*/ 46 w 76"/>
                <a:gd name="T33" fmla="*/ 0 h 39"/>
                <a:gd name="T34" fmla="*/ 41 w 76"/>
                <a:gd name="T35" fmla="*/ 1 h 39"/>
                <a:gd name="T36" fmla="*/ 35 w 76"/>
                <a:gd name="T37" fmla="*/ 4 h 39"/>
                <a:gd name="T38" fmla="*/ 29 w 76"/>
                <a:gd name="T39" fmla="*/ 6 h 39"/>
                <a:gd name="T40" fmla="*/ 22 w 76"/>
                <a:gd name="T41" fmla="*/ 12 h 39"/>
                <a:gd name="T42" fmla="*/ 15 w 76"/>
                <a:gd name="T43" fmla="*/ 18 h 39"/>
                <a:gd name="T44" fmla="*/ 7 w 76"/>
                <a:gd name="T45" fmla="*/ 26 h 39"/>
                <a:gd name="T46" fmla="*/ 0 w 76"/>
                <a:gd name="T47" fmla="*/ 39 h 3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9">
                  <a:moveTo>
                    <a:pt x="0" y="39"/>
                  </a:moveTo>
                  <a:lnTo>
                    <a:pt x="6" y="33"/>
                  </a:lnTo>
                  <a:lnTo>
                    <a:pt x="12" y="28"/>
                  </a:lnTo>
                  <a:lnTo>
                    <a:pt x="20" y="21"/>
                  </a:lnTo>
                  <a:lnTo>
                    <a:pt x="30" y="15"/>
                  </a:lnTo>
                  <a:lnTo>
                    <a:pt x="41" y="12"/>
                  </a:lnTo>
                  <a:lnTo>
                    <a:pt x="46" y="10"/>
                  </a:lnTo>
                  <a:lnTo>
                    <a:pt x="51" y="9"/>
                  </a:lnTo>
                  <a:lnTo>
                    <a:pt x="57" y="10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74" y="16"/>
                  </a:lnTo>
                  <a:lnTo>
                    <a:pt x="68" y="10"/>
                  </a:lnTo>
                  <a:lnTo>
                    <a:pt x="63" y="7"/>
                  </a:lnTo>
                  <a:lnTo>
                    <a:pt x="59" y="5"/>
                  </a:lnTo>
                  <a:lnTo>
                    <a:pt x="53" y="1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35" y="4"/>
                  </a:lnTo>
                  <a:lnTo>
                    <a:pt x="29" y="6"/>
                  </a:lnTo>
                  <a:lnTo>
                    <a:pt x="22" y="12"/>
                  </a:lnTo>
                  <a:lnTo>
                    <a:pt x="15" y="18"/>
                  </a:lnTo>
                  <a:lnTo>
                    <a:pt x="7" y="26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879"/>
            <p:cNvSpPr>
              <a:spLocks/>
            </p:cNvSpPr>
            <p:nvPr/>
          </p:nvSpPr>
          <p:spPr bwMode="auto">
            <a:xfrm>
              <a:off x="4292" y="1367"/>
              <a:ext cx="131" cy="220"/>
            </a:xfrm>
            <a:custGeom>
              <a:avLst/>
              <a:gdLst>
                <a:gd name="T0" fmla="*/ 82 w 131"/>
                <a:gd name="T1" fmla="*/ 9 h 220"/>
                <a:gd name="T2" fmla="*/ 113 w 131"/>
                <a:gd name="T3" fmla="*/ 58 h 220"/>
                <a:gd name="T4" fmla="*/ 120 w 131"/>
                <a:gd name="T5" fmla="*/ 75 h 220"/>
                <a:gd name="T6" fmla="*/ 114 w 131"/>
                <a:gd name="T7" fmla="*/ 91 h 220"/>
                <a:gd name="T8" fmla="*/ 97 w 131"/>
                <a:gd name="T9" fmla="*/ 153 h 220"/>
                <a:gd name="T10" fmla="*/ 75 w 131"/>
                <a:gd name="T11" fmla="*/ 190 h 220"/>
                <a:gd name="T12" fmla="*/ 53 w 131"/>
                <a:gd name="T13" fmla="*/ 203 h 220"/>
                <a:gd name="T14" fmla="*/ 34 w 131"/>
                <a:gd name="T15" fmla="*/ 210 h 220"/>
                <a:gd name="T16" fmla="*/ 21 w 131"/>
                <a:gd name="T17" fmla="*/ 210 h 220"/>
                <a:gd name="T18" fmla="*/ 12 w 131"/>
                <a:gd name="T19" fmla="*/ 204 h 220"/>
                <a:gd name="T20" fmla="*/ 7 w 131"/>
                <a:gd name="T21" fmla="*/ 193 h 220"/>
                <a:gd name="T22" fmla="*/ 3 w 131"/>
                <a:gd name="T23" fmla="*/ 182 h 220"/>
                <a:gd name="T24" fmla="*/ 2 w 131"/>
                <a:gd name="T25" fmla="*/ 192 h 220"/>
                <a:gd name="T26" fmla="*/ 2 w 131"/>
                <a:gd name="T27" fmla="*/ 202 h 220"/>
                <a:gd name="T28" fmla="*/ 7 w 131"/>
                <a:gd name="T29" fmla="*/ 211 h 220"/>
                <a:gd name="T30" fmla="*/ 14 w 131"/>
                <a:gd name="T31" fmla="*/ 214 h 220"/>
                <a:gd name="T32" fmla="*/ 21 w 131"/>
                <a:gd name="T33" fmla="*/ 218 h 220"/>
                <a:gd name="T34" fmla="*/ 35 w 131"/>
                <a:gd name="T35" fmla="*/ 219 h 220"/>
                <a:gd name="T36" fmla="*/ 57 w 131"/>
                <a:gd name="T37" fmla="*/ 212 h 220"/>
                <a:gd name="T38" fmla="*/ 71 w 131"/>
                <a:gd name="T39" fmla="*/ 203 h 220"/>
                <a:gd name="T40" fmla="*/ 75 w 131"/>
                <a:gd name="T41" fmla="*/ 201 h 220"/>
                <a:gd name="T42" fmla="*/ 81 w 131"/>
                <a:gd name="T43" fmla="*/ 193 h 220"/>
                <a:gd name="T44" fmla="*/ 89 w 131"/>
                <a:gd name="T45" fmla="*/ 174 h 220"/>
                <a:gd name="T46" fmla="*/ 112 w 131"/>
                <a:gd name="T47" fmla="*/ 139 h 220"/>
                <a:gd name="T48" fmla="*/ 115 w 131"/>
                <a:gd name="T49" fmla="*/ 118 h 220"/>
                <a:gd name="T50" fmla="*/ 120 w 131"/>
                <a:gd name="T51" fmla="*/ 100 h 220"/>
                <a:gd name="T52" fmla="*/ 128 w 131"/>
                <a:gd name="T53" fmla="*/ 84 h 220"/>
                <a:gd name="T54" fmla="*/ 131 w 131"/>
                <a:gd name="T55" fmla="*/ 74 h 220"/>
                <a:gd name="T56" fmla="*/ 130 w 131"/>
                <a:gd name="T57" fmla="*/ 63 h 220"/>
                <a:gd name="T58" fmla="*/ 118 w 131"/>
                <a:gd name="T59" fmla="*/ 44 h 220"/>
                <a:gd name="T60" fmla="*/ 96 w 131"/>
                <a:gd name="T61" fmla="*/ 17 h 220"/>
                <a:gd name="T62" fmla="*/ 78 w 131"/>
                <a:gd name="T63" fmla="*/ 1 h 220"/>
                <a:gd name="T64" fmla="*/ 75 w 131"/>
                <a:gd name="T65" fmla="*/ 0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1" h="220">
                  <a:moveTo>
                    <a:pt x="75" y="0"/>
                  </a:moveTo>
                  <a:lnTo>
                    <a:pt x="82" y="9"/>
                  </a:lnTo>
                  <a:lnTo>
                    <a:pt x="104" y="43"/>
                  </a:lnTo>
                  <a:lnTo>
                    <a:pt x="113" y="58"/>
                  </a:lnTo>
                  <a:lnTo>
                    <a:pt x="117" y="70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14" y="91"/>
                  </a:lnTo>
                  <a:lnTo>
                    <a:pt x="106" y="110"/>
                  </a:lnTo>
                  <a:lnTo>
                    <a:pt x="97" y="153"/>
                  </a:lnTo>
                  <a:lnTo>
                    <a:pt x="88" y="167"/>
                  </a:lnTo>
                  <a:lnTo>
                    <a:pt x="75" y="190"/>
                  </a:lnTo>
                  <a:lnTo>
                    <a:pt x="63" y="197"/>
                  </a:lnTo>
                  <a:lnTo>
                    <a:pt x="53" y="203"/>
                  </a:lnTo>
                  <a:lnTo>
                    <a:pt x="41" y="208"/>
                  </a:lnTo>
                  <a:lnTo>
                    <a:pt x="34" y="210"/>
                  </a:lnTo>
                  <a:lnTo>
                    <a:pt x="27" y="210"/>
                  </a:lnTo>
                  <a:lnTo>
                    <a:pt x="21" y="210"/>
                  </a:lnTo>
                  <a:lnTo>
                    <a:pt x="16" y="208"/>
                  </a:lnTo>
                  <a:lnTo>
                    <a:pt x="12" y="204"/>
                  </a:lnTo>
                  <a:lnTo>
                    <a:pt x="8" y="200"/>
                  </a:lnTo>
                  <a:lnTo>
                    <a:pt x="7" y="193"/>
                  </a:lnTo>
                  <a:lnTo>
                    <a:pt x="6" y="182"/>
                  </a:lnTo>
                  <a:lnTo>
                    <a:pt x="3" y="182"/>
                  </a:lnTo>
                  <a:lnTo>
                    <a:pt x="2" y="187"/>
                  </a:lnTo>
                  <a:lnTo>
                    <a:pt x="2" y="192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4" y="208"/>
                  </a:lnTo>
                  <a:lnTo>
                    <a:pt x="7" y="211"/>
                  </a:lnTo>
                  <a:lnTo>
                    <a:pt x="11" y="213"/>
                  </a:lnTo>
                  <a:lnTo>
                    <a:pt x="14" y="214"/>
                  </a:lnTo>
                  <a:lnTo>
                    <a:pt x="18" y="217"/>
                  </a:lnTo>
                  <a:lnTo>
                    <a:pt x="21" y="218"/>
                  </a:lnTo>
                  <a:lnTo>
                    <a:pt x="27" y="220"/>
                  </a:lnTo>
                  <a:lnTo>
                    <a:pt x="35" y="219"/>
                  </a:lnTo>
                  <a:lnTo>
                    <a:pt x="45" y="217"/>
                  </a:lnTo>
                  <a:lnTo>
                    <a:pt x="57" y="212"/>
                  </a:lnTo>
                  <a:lnTo>
                    <a:pt x="70" y="203"/>
                  </a:lnTo>
                  <a:lnTo>
                    <a:pt x="71" y="203"/>
                  </a:lnTo>
                  <a:lnTo>
                    <a:pt x="73" y="203"/>
                  </a:lnTo>
                  <a:lnTo>
                    <a:pt x="75" y="201"/>
                  </a:lnTo>
                  <a:lnTo>
                    <a:pt x="77" y="198"/>
                  </a:lnTo>
                  <a:lnTo>
                    <a:pt x="81" y="193"/>
                  </a:lnTo>
                  <a:lnTo>
                    <a:pt x="84" y="185"/>
                  </a:lnTo>
                  <a:lnTo>
                    <a:pt x="89" y="174"/>
                  </a:lnTo>
                  <a:lnTo>
                    <a:pt x="94" y="165"/>
                  </a:lnTo>
                  <a:lnTo>
                    <a:pt x="112" y="139"/>
                  </a:lnTo>
                  <a:lnTo>
                    <a:pt x="113" y="133"/>
                  </a:lnTo>
                  <a:lnTo>
                    <a:pt x="115" y="118"/>
                  </a:lnTo>
                  <a:lnTo>
                    <a:pt x="117" y="109"/>
                  </a:lnTo>
                  <a:lnTo>
                    <a:pt x="120" y="100"/>
                  </a:lnTo>
                  <a:lnTo>
                    <a:pt x="124" y="91"/>
                  </a:lnTo>
                  <a:lnTo>
                    <a:pt x="128" y="84"/>
                  </a:lnTo>
                  <a:lnTo>
                    <a:pt x="130" y="78"/>
                  </a:lnTo>
                  <a:lnTo>
                    <a:pt x="131" y="74"/>
                  </a:lnTo>
                  <a:lnTo>
                    <a:pt x="131" y="69"/>
                  </a:lnTo>
                  <a:lnTo>
                    <a:pt x="130" y="63"/>
                  </a:lnTo>
                  <a:lnTo>
                    <a:pt x="126" y="58"/>
                  </a:lnTo>
                  <a:lnTo>
                    <a:pt x="118" y="44"/>
                  </a:lnTo>
                  <a:lnTo>
                    <a:pt x="107" y="30"/>
                  </a:lnTo>
                  <a:lnTo>
                    <a:pt x="96" y="17"/>
                  </a:lnTo>
                  <a:lnTo>
                    <a:pt x="85" y="7"/>
                  </a:lnTo>
                  <a:lnTo>
                    <a:pt x="78" y="1"/>
                  </a:lnTo>
                  <a:lnTo>
                    <a:pt x="7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880"/>
            <p:cNvSpPr>
              <a:spLocks/>
            </p:cNvSpPr>
            <p:nvPr/>
          </p:nvSpPr>
          <p:spPr bwMode="auto">
            <a:xfrm>
              <a:off x="4274" y="1423"/>
              <a:ext cx="26" cy="92"/>
            </a:xfrm>
            <a:custGeom>
              <a:avLst/>
              <a:gdLst>
                <a:gd name="T0" fmla="*/ 20 w 26"/>
                <a:gd name="T1" fmla="*/ 92 h 92"/>
                <a:gd name="T2" fmla="*/ 26 w 26"/>
                <a:gd name="T3" fmla="*/ 92 h 92"/>
                <a:gd name="T4" fmla="*/ 22 w 26"/>
                <a:gd name="T5" fmla="*/ 85 h 92"/>
                <a:gd name="T6" fmla="*/ 18 w 26"/>
                <a:gd name="T7" fmla="*/ 76 h 92"/>
                <a:gd name="T8" fmla="*/ 15 w 26"/>
                <a:gd name="T9" fmla="*/ 65 h 92"/>
                <a:gd name="T10" fmla="*/ 12 w 26"/>
                <a:gd name="T11" fmla="*/ 51 h 92"/>
                <a:gd name="T12" fmla="*/ 10 w 26"/>
                <a:gd name="T13" fmla="*/ 35 h 92"/>
                <a:gd name="T14" fmla="*/ 10 w 26"/>
                <a:gd name="T15" fmla="*/ 27 h 92"/>
                <a:gd name="T16" fmla="*/ 12 w 26"/>
                <a:gd name="T17" fmla="*/ 19 h 92"/>
                <a:gd name="T18" fmla="*/ 13 w 26"/>
                <a:gd name="T19" fmla="*/ 10 h 92"/>
                <a:gd name="T20" fmla="*/ 16 w 26"/>
                <a:gd name="T21" fmla="*/ 0 h 92"/>
                <a:gd name="T22" fmla="*/ 15 w 26"/>
                <a:gd name="T23" fmla="*/ 0 h 92"/>
                <a:gd name="T24" fmla="*/ 12 w 26"/>
                <a:gd name="T25" fmla="*/ 3 h 92"/>
                <a:gd name="T26" fmla="*/ 9 w 26"/>
                <a:gd name="T27" fmla="*/ 6 h 92"/>
                <a:gd name="T28" fmla="*/ 8 w 26"/>
                <a:gd name="T29" fmla="*/ 10 h 92"/>
                <a:gd name="T30" fmla="*/ 6 w 26"/>
                <a:gd name="T31" fmla="*/ 15 h 92"/>
                <a:gd name="T32" fmla="*/ 5 w 26"/>
                <a:gd name="T33" fmla="*/ 23 h 92"/>
                <a:gd name="T34" fmla="*/ 5 w 26"/>
                <a:gd name="T35" fmla="*/ 27 h 92"/>
                <a:gd name="T36" fmla="*/ 6 w 26"/>
                <a:gd name="T37" fmla="*/ 34 h 92"/>
                <a:gd name="T38" fmla="*/ 6 w 26"/>
                <a:gd name="T39" fmla="*/ 43 h 92"/>
                <a:gd name="T40" fmla="*/ 5 w 26"/>
                <a:gd name="T41" fmla="*/ 47 h 92"/>
                <a:gd name="T42" fmla="*/ 2 w 26"/>
                <a:gd name="T43" fmla="*/ 52 h 92"/>
                <a:gd name="T44" fmla="*/ 1 w 26"/>
                <a:gd name="T45" fmla="*/ 54 h 92"/>
                <a:gd name="T46" fmla="*/ 0 w 26"/>
                <a:gd name="T47" fmla="*/ 58 h 92"/>
                <a:gd name="T48" fmla="*/ 2 w 26"/>
                <a:gd name="T49" fmla="*/ 62 h 92"/>
                <a:gd name="T50" fmla="*/ 20 w 26"/>
                <a:gd name="T51" fmla="*/ 92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92">
                  <a:moveTo>
                    <a:pt x="20" y="92"/>
                  </a:moveTo>
                  <a:lnTo>
                    <a:pt x="26" y="92"/>
                  </a:lnTo>
                  <a:lnTo>
                    <a:pt x="22" y="85"/>
                  </a:lnTo>
                  <a:lnTo>
                    <a:pt x="18" y="76"/>
                  </a:lnTo>
                  <a:lnTo>
                    <a:pt x="15" y="65"/>
                  </a:lnTo>
                  <a:lnTo>
                    <a:pt x="12" y="51"/>
                  </a:lnTo>
                  <a:lnTo>
                    <a:pt x="10" y="35"/>
                  </a:lnTo>
                  <a:lnTo>
                    <a:pt x="10" y="27"/>
                  </a:lnTo>
                  <a:lnTo>
                    <a:pt x="12" y="19"/>
                  </a:lnTo>
                  <a:lnTo>
                    <a:pt x="13" y="1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9" y="6"/>
                  </a:lnTo>
                  <a:lnTo>
                    <a:pt x="8" y="10"/>
                  </a:lnTo>
                  <a:lnTo>
                    <a:pt x="6" y="15"/>
                  </a:lnTo>
                  <a:lnTo>
                    <a:pt x="5" y="23"/>
                  </a:lnTo>
                  <a:lnTo>
                    <a:pt x="5" y="27"/>
                  </a:lnTo>
                  <a:lnTo>
                    <a:pt x="6" y="34"/>
                  </a:lnTo>
                  <a:lnTo>
                    <a:pt x="6" y="43"/>
                  </a:lnTo>
                  <a:lnTo>
                    <a:pt x="5" y="47"/>
                  </a:lnTo>
                  <a:lnTo>
                    <a:pt x="2" y="52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2" y="62"/>
                  </a:lnTo>
                  <a:lnTo>
                    <a:pt x="20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881"/>
            <p:cNvSpPr>
              <a:spLocks/>
            </p:cNvSpPr>
            <p:nvPr/>
          </p:nvSpPr>
          <p:spPr bwMode="auto">
            <a:xfrm>
              <a:off x="4315" y="1491"/>
              <a:ext cx="27" cy="11"/>
            </a:xfrm>
            <a:custGeom>
              <a:avLst/>
              <a:gdLst>
                <a:gd name="T0" fmla="*/ 27 w 27"/>
                <a:gd name="T1" fmla="*/ 6 h 11"/>
                <a:gd name="T2" fmla="*/ 21 w 27"/>
                <a:gd name="T3" fmla="*/ 8 h 11"/>
                <a:gd name="T4" fmla="*/ 15 w 27"/>
                <a:gd name="T5" fmla="*/ 8 h 11"/>
                <a:gd name="T6" fmla="*/ 11 w 27"/>
                <a:gd name="T7" fmla="*/ 7 h 11"/>
                <a:gd name="T8" fmla="*/ 7 w 27"/>
                <a:gd name="T9" fmla="*/ 6 h 11"/>
                <a:gd name="T10" fmla="*/ 3 w 27"/>
                <a:gd name="T11" fmla="*/ 2 h 11"/>
                <a:gd name="T12" fmla="*/ 0 w 27"/>
                <a:gd name="T13" fmla="*/ 0 h 11"/>
                <a:gd name="T14" fmla="*/ 5 w 27"/>
                <a:gd name="T15" fmla="*/ 7 h 11"/>
                <a:gd name="T16" fmla="*/ 8 w 27"/>
                <a:gd name="T17" fmla="*/ 10 h 11"/>
                <a:gd name="T18" fmla="*/ 13 w 27"/>
                <a:gd name="T19" fmla="*/ 11 h 11"/>
                <a:gd name="T20" fmla="*/ 18 w 27"/>
                <a:gd name="T21" fmla="*/ 11 h 11"/>
                <a:gd name="T22" fmla="*/ 21 w 27"/>
                <a:gd name="T23" fmla="*/ 9 h 11"/>
                <a:gd name="T24" fmla="*/ 23 w 27"/>
                <a:gd name="T25" fmla="*/ 8 h 11"/>
                <a:gd name="T26" fmla="*/ 27 w 27"/>
                <a:gd name="T27" fmla="*/ 6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" h="11">
                  <a:moveTo>
                    <a:pt x="27" y="6"/>
                  </a:moveTo>
                  <a:lnTo>
                    <a:pt x="21" y="8"/>
                  </a:lnTo>
                  <a:lnTo>
                    <a:pt x="15" y="8"/>
                  </a:lnTo>
                  <a:lnTo>
                    <a:pt x="11" y="7"/>
                  </a:lnTo>
                  <a:lnTo>
                    <a:pt x="7" y="6"/>
                  </a:lnTo>
                  <a:lnTo>
                    <a:pt x="3" y="2"/>
                  </a:lnTo>
                  <a:lnTo>
                    <a:pt x="0" y="0"/>
                  </a:lnTo>
                  <a:lnTo>
                    <a:pt x="5" y="7"/>
                  </a:lnTo>
                  <a:lnTo>
                    <a:pt x="8" y="10"/>
                  </a:lnTo>
                  <a:lnTo>
                    <a:pt x="13" y="11"/>
                  </a:lnTo>
                  <a:lnTo>
                    <a:pt x="18" y="11"/>
                  </a:lnTo>
                  <a:lnTo>
                    <a:pt x="21" y="9"/>
                  </a:lnTo>
                  <a:lnTo>
                    <a:pt x="23" y="8"/>
                  </a:lnTo>
                  <a:lnTo>
                    <a:pt x="27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882"/>
            <p:cNvSpPr>
              <a:spLocks/>
            </p:cNvSpPr>
            <p:nvPr/>
          </p:nvSpPr>
          <p:spPr bwMode="auto">
            <a:xfrm>
              <a:off x="4336" y="1400"/>
              <a:ext cx="53" cy="114"/>
            </a:xfrm>
            <a:custGeom>
              <a:avLst/>
              <a:gdLst>
                <a:gd name="T0" fmla="*/ 23 w 53"/>
                <a:gd name="T1" fmla="*/ 4 h 114"/>
                <a:gd name="T2" fmla="*/ 32 w 53"/>
                <a:gd name="T3" fmla="*/ 12 h 114"/>
                <a:gd name="T4" fmla="*/ 39 w 53"/>
                <a:gd name="T5" fmla="*/ 21 h 114"/>
                <a:gd name="T6" fmla="*/ 44 w 53"/>
                <a:gd name="T7" fmla="*/ 30 h 114"/>
                <a:gd name="T8" fmla="*/ 46 w 53"/>
                <a:gd name="T9" fmla="*/ 41 h 114"/>
                <a:gd name="T10" fmla="*/ 47 w 53"/>
                <a:gd name="T11" fmla="*/ 51 h 114"/>
                <a:gd name="T12" fmla="*/ 46 w 53"/>
                <a:gd name="T13" fmla="*/ 61 h 114"/>
                <a:gd name="T14" fmla="*/ 45 w 53"/>
                <a:gd name="T15" fmla="*/ 71 h 114"/>
                <a:gd name="T16" fmla="*/ 42 w 53"/>
                <a:gd name="T17" fmla="*/ 82 h 114"/>
                <a:gd name="T18" fmla="*/ 44 w 53"/>
                <a:gd name="T19" fmla="*/ 68 h 114"/>
                <a:gd name="T20" fmla="*/ 42 w 53"/>
                <a:gd name="T21" fmla="*/ 62 h 114"/>
                <a:gd name="T22" fmla="*/ 34 w 53"/>
                <a:gd name="T23" fmla="*/ 75 h 114"/>
                <a:gd name="T24" fmla="*/ 27 w 53"/>
                <a:gd name="T25" fmla="*/ 82 h 114"/>
                <a:gd name="T26" fmla="*/ 23 w 53"/>
                <a:gd name="T27" fmla="*/ 85 h 114"/>
                <a:gd name="T28" fmla="*/ 22 w 53"/>
                <a:gd name="T29" fmla="*/ 85 h 114"/>
                <a:gd name="T30" fmla="*/ 17 w 53"/>
                <a:gd name="T31" fmla="*/ 85 h 114"/>
                <a:gd name="T32" fmla="*/ 14 w 53"/>
                <a:gd name="T33" fmla="*/ 86 h 114"/>
                <a:gd name="T34" fmla="*/ 11 w 53"/>
                <a:gd name="T35" fmla="*/ 89 h 114"/>
                <a:gd name="T36" fmla="*/ 10 w 53"/>
                <a:gd name="T37" fmla="*/ 92 h 114"/>
                <a:gd name="T38" fmla="*/ 8 w 53"/>
                <a:gd name="T39" fmla="*/ 98 h 114"/>
                <a:gd name="T40" fmla="*/ 8 w 53"/>
                <a:gd name="T41" fmla="*/ 100 h 114"/>
                <a:gd name="T42" fmla="*/ 0 w 53"/>
                <a:gd name="T43" fmla="*/ 105 h 114"/>
                <a:gd name="T44" fmla="*/ 3 w 53"/>
                <a:gd name="T45" fmla="*/ 108 h 114"/>
                <a:gd name="T46" fmla="*/ 8 w 53"/>
                <a:gd name="T47" fmla="*/ 110 h 114"/>
                <a:gd name="T48" fmla="*/ 14 w 53"/>
                <a:gd name="T49" fmla="*/ 114 h 114"/>
                <a:gd name="T50" fmla="*/ 33 w 53"/>
                <a:gd name="T51" fmla="*/ 107 h 114"/>
                <a:gd name="T52" fmla="*/ 39 w 53"/>
                <a:gd name="T53" fmla="*/ 105 h 114"/>
                <a:gd name="T54" fmla="*/ 45 w 53"/>
                <a:gd name="T55" fmla="*/ 93 h 114"/>
                <a:gd name="T56" fmla="*/ 48 w 53"/>
                <a:gd name="T57" fmla="*/ 82 h 114"/>
                <a:gd name="T58" fmla="*/ 50 w 53"/>
                <a:gd name="T59" fmla="*/ 71 h 114"/>
                <a:gd name="T60" fmla="*/ 52 w 53"/>
                <a:gd name="T61" fmla="*/ 62 h 114"/>
                <a:gd name="T62" fmla="*/ 53 w 53"/>
                <a:gd name="T63" fmla="*/ 54 h 114"/>
                <a:gd name="T64" fmla="*/ 53 w 53"/>
                <a:gd name="T65" fmla="*/ 46 h 114"/>
                <a:gd name="T66" fmla="*/ 50 w 53"/>
                <a:gd name="T67" fmla="*/ 31 h 114"/>
                <a:gd name="T68" fmla="*/ 47 w 53"/>
                <a:gd name="T69" fmla="*/ 21 h 114"/>
                <a:gd name="T70" fmla="*/ 42 w 53"/>
                <a:gd name="T71" fmla="*/ 13 h 114"/>
                <a:gd name="T72" fmla="*/ 38 w 53"/>
                <a:gd name="T73" fmla="*/ 6 h 114"/>
                <a:gd name="T74" fmla="*/ 35 w 53"/>
                <a:gd name="T75" fmla="*/ 3 h 114"/>
                <a:gd name="T76" fmla="*/ 32 w 53"/>
                <a:gd name="T77" fmla="*/ 0 h 114"/>
                <a:gd name="T78" fmla="*/ 30 w 53"/>
                <a:gd name="T79" fmla="*/ 0 h 114"/>
                <a:gd name="T80" fmla="*/ 27 w 53"/>
                <a:gd name="T81" fmla="*/ 0 h 114"/>
                <a:gd name="T82" fmla="*/ 24 w 53"/>
                <a:gd name="T83" fmla="*/ 3 h 114"/>
                <a:gd name="T84" fmla="*/ 23 w 53"/>
                <a:gd name="T85" fmla="*/ 4 h 1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3" h="114">
                  <a:moveTo>
                    <a:pt x="23" y="4"/>
                  </a:moveTo>
                  <a:lnTo>
                    <a:pt x="32" y="12"/>
                  </a:lnTo>
                  <a:lnTo>
                    <a:pt x="39" y="21"/>
                  </a:lnTo>
                  <a:lnTo>
                    <a:pt x="44" y="30"/>
                  </a:lnTo>
                  <a:lnTo>
                    <a:pt x="46" y="41"/>
                  </a:lnTo>
                  <a:lnTo>
                    <a:pt x="47" y="51"/>
                  </a:lnTo>
                  <a:lnTo>
                    <a:pt x="46" y="61"/>
                  </a:lnTo>
                  <a:lnTo>
                    <a:pt x="45" y="71"/>
                  </a:lnTo>
                  <a:lnTo>
                    <a:pt x="42" y="82"/>
                  </a:lnTo>
                  <a:lnTo>
                    <a:pt x="44" y="68"/>
                  </a:lnTo>
                  <a:lnTo>
                    <a:pt x="42" y="62"/>
                  </a:lnTo>
                  <a:lnTo>
                    <a:pt x="34" y="75"/>
                  </a:lnTo>
                  <a:lnTo>
                    <a:pt x="27" y="82"/>
                  </a:lnTo>
                  <a:lnTo>
                    <a:pt x="23" y="85"/>
                  </a:lnTo>
                  <a:lnTo>
                    <a:pt x="22" y="85"/>
                  </a:lnTo>
                  <a:lnTo>
                    <a:pt x="17" y="85"/>
                  </a:lnTo>
                  <a:lnTo>
                    <a:pt x="14" y="86"/>
                  </a:lnTo>
                  <a:lnTo>
                    <a:pt x="11" y="89"/>
                  </a:lnTo>
                  <a:lnTo>
                    <a:pt x="10" y="92"/>
                  </a:lnTo>
                  <a:lnTo>
                    <a:pt x="8" y="98"/>
                  </a:lnTo>
                  <a:lnTo>
                    <a:pt x="8" y="100"/>
                  </a:lnTo>
                  <a:lnTo>
                    <a:pt x="0" y="105"/>
                  </a:lnTo>
                  <a:lnTo>
                    <a:pt x="3" y="108"/>
                  </a:lnTo>
                  <a:lnTo>
                    <a:pt x="8" y="110"/>
                  </a:lnTo>
                  <a:lnTo>
                    <a:pt x="14" y="114"/>
                  </a:lnTo>
                  <a:lnTo>
                    <a:pt x="33" y="107"/>
                  </a:lnTo>
                  <a:lnTo>
                    <a:pt x="39" y="105"/>
                  </a:lnTo>
                  <a:lnTo>
                    <a:pt x="45" y="93"/>
                  </a:lnTo>
                  <a:lnTo>
                    <a:pt x="48" y="82"/>
                  </a:lnTo>
                  <a:lnTo>
                    <a:pt x="50" y="71"/>
                  </a:lnTo>
                  <a:lnTo>
                    <a:pt x="52" y="62"/>
                  </a:lnTo>
                  <a:lnTo>
                    <a:pt x="53" y="54"/>
                  </a:lnTo>
                  <a:lnTo>
                    <a:pt x="53" y="46"/>
                  </a:lnTo>
                  <a:lnTo>
                    <a:pt x="50" y="31"/>
                  </a:lnTo>
                  <a:lnTo>
                    <a:pt x="47" y="21"/>
                  </a:lnTo>
                  <a:lnTo>
                    <a:pt x="42" y="13"/>
                  </a:lnTo>
                  <a:lnTo>
                    <a:pt x="38" y="6"/>
                  </a:lnTo>
                  <a:lnTo>
                    <a:pt x="35" y="3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4" y="3"/>
                  </a:lnTo>
                  <a:lnTo>
                    <a:pt x="23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883"/>
            <p:cNvSpPr>
              <a:spLocks/>
            </p:cNvSpPr>
            <p:nvPr/>
          </p:nvSpPr>
          <p:spPr bwMode="auto">
            <a:xfrm>
              <a:off x="4317" y="1414"/>
              <a:ext cx="40" cy="60"/>
            </a:xfrm>
            <a:custGeom>
              <a:avLst/>
              <a:gdLst>
                <a:gd name="T0" fmla="*/ 40 w 40"/>
                <a:gd name="T1" fmla="*/ 14 h 60"/>
                <a:gd name="T2" fmla="*/ 38 w 40"/>
                <a:gd name="T3" fmla="*/ 7 h 60"/>
                <a:gd name="T4" fmla="*/ 36 w 40"/>
                <a:gd name="T5" fmla="*/ 2 h 60"/>
                <a:gd name="T6" fmla="*/ 35 w 40"/>
                <a:gd name="T7" fmla="*/ 0 h 60"/>
                <a:gd name="T8" fmla="*/ 33 w 40"/>
                <a:gd name="T9" fmla="*/ 0 h 60"/>
                <a:gd name="T10" fmla="*/ 30 w 40"/>
                <a:gd name="T11" fmla="*/ 1 h 60"/>
                <a:gd name="T12" fmla="*/ 26 w 40"/>
                <a:gd name="T13" fmla="*/ 5 h 60"/>
                <a:gd name="T14" fmla="*/ 20 w 40"/>
                <a:gd name="T15" fmla="*/ 11 h 60"/>
                <a:gd name="T16" fmla="*/ 16 w 40"/>
                <a:gd name="T17" fmla="*/ 17 h 60"/>
                <a:gd name="T18" fmla="*/ 8 w 40"/>
                <a:gd name="T19" fmla="*/ 29 h 60"/>
                <a:gd name="T20" fmla="*/ 4 w 40"/>
                <a:gd name="T21" fmla="*/ 33 h 60"/>
                <a:gd name="T22" fmla="*/ 1 w 40"/>
                <a:gd name="T23" fmla="*/ 37 h 60"/>
                <a:gd name="T24" fmla="*/ 1 w 40"/>
                <a:gd name="T25" fmla="*/ 40 h 60"/>
                <a:gd name="T26" fmla="*/ 0 w 40"/>
                <a:gd name="T27" fmla="*/ 44 h 60"/>
                <a:gd name="T28" fmla="*/ 0 w 40"/>
                <a:gd name="T29" fmla="*/ 47 h 60"/>
                <a:gd name="T30" fmla="*/ 1 w 40"/>
                <a:gd name="T31" fmla="*/ 49 h 60"/>
                <a:gd name="T32" fmla="*/ 2 w 40"/>
                <a:gd name="T33" fmla="*/ 54 h 60"/>
                <a:gd name="T34" fmla="*/ 3 w 40"/>
                <a:gd name="T35" fmla="*/ 57 h 60"/>
                <a:gd name="T36" fmla="*/ 5 w 40"/>
                <a:gd name="T37" fmla="*/ 60 h 60"/>
                <a:gd name="T38" fmla="*/ 6 w 40"/>
                <a:gd name="T39" fmla="*/ 49 h 60"/>
                <a:gd name="T40" fmla="*/ 10 w 40"/>
                <a:gd name="T41" fmla="*/ 40 h 60"/>
                <a:gd name="T42" fmla="*/ 13 w 40"/>
                <a:gd name="T43" fmla="*/ 29 h 60"/>
                <a:gd name="T44" fmla="*/ 18 w 40"/>
                <a:gd name="T45" fmla="*/ 20 h 60"/>
                <a:gd name="T46" fmla="*/ 21 w 40"/>
                <a:gd name="T47" fmla="*/ 16 h 60"/>
                <a:gd name="T48" fmla="*/ 24 w 40"/>
                <a:gd name="T49" fmla="*/ 13 h 60"/>
                <a:gd name="T50" fmla="*/ 28 w 40"/>
                <a:gd name="T51" fmla="*/ 11 h 60"/>
                <a:gd name="T52" fmla="*/ 32 w 40"/>
                <a:gd name="T53" fmla="*/ 11 h 60"/>
                <a:gd name="T54" fmla="*/ 35 w 40"/>
                <a:gd name="T55" fmla="*/ 12 h 60"/>
                <a:gd name="T56" fmla="*/ 40 w 40"/>
                <a:gd name="T57" fmla="*/ 14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0" h="60">
                  <a:moveTo>
                    <a:pt x="40" y="14"/>
                  </a:moveTo>
                  <a:lnTo>
                    <a:pt x="38" y="7"/>
                  </a:lnTo>
                  <a:lnTo>
                    <a:pt x="36" y="2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0" y="1"/>
                  </a:lnTo>
                  <a:lnTo>
                    <a:pt x="26" y="5"/>
                  </a:lnTo>
                  <a:lnTo>
                    <a:pt x="20" y="11"/>
                  </a:lnTo>
                  <a:lnTo>
                    <a:pt x="16" y="17"/>
                  </a:lnTo>
                  <a:lnTo>
                    <a:pt x="8" y="29"/>
                  </a:lnTo>
                  <a:lnTo>
                    <a:pt x="4" y="33"/>
                  </a:lnTo>
                  <a:lnTo>
                    <a:pt x="1" y="37"/>
                  </a:lnTo>
                  <a:lnTo>
                    <a:pt x="1" y="40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1" y="49"/>
                  </a:lnTo>
                  <a:lnTo>
                    <a:pt x="2" y="54"/>
                  </a:lnTo>
                  <a:lnTo>
                    <a:pt x="3" y="57"/>
                  </a:lnTo>
                  <a:lnTo>
                    <a:pt x="5" y="60"/>
                  </a:lnTo>
                  <a:lnTo>
                    <a:pt x="6" y="49"/>
                  </a:lnTo>
                  <a:lnTo>
                    <a:pt x="10" y="40"/>
                  </a:lnTo>
                  <a:lnTo>
                    <a:pt x="13" y="29"/>
                  </a:lnTo>
                  <a:lnTo>
                    <a:pt x="18" y="20"/>
                  </a:lnTo>
                  <a:lnTo>
                    <a:pt x="21" y="16"/>
                  </a:lnTo>
                  <a:lnTo>
                    <a:pt x="24" y="13"/>
                  </a:lnTo>
                  <a:lnTo>
                    <a:pt x="28" y="11"/>
                  </a:lnTo>
                  <a:lnTo>
                    <a:pt x="32" y="11"/>
                  </a:lnTo>
                  <a:lnTo>
                    <a:pt x="35" y="12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884"/>
            <p:cNvSpPr>
              <a:spLocks/>
            </p:cNvSpPr>
            <p:nvPr/>
          </p:nvSpPr>
          <p:spPr bwMode="auto">
            <a:xfrm>
              <a:off x="4319" y="1408"/>
              <a:ext cx="28" cy="29"/>
            </a:xfrm>
            <a:custGeom>
              <a:avLst/>
              <a:gdLst>
                <a:gd name="T0" fmla="*/ 3 w 28"/>
                <a:gd name="T1" fmla="*/ 29 h 29"/>
                <a:gd name="T2" fmla="*/ 28 w 28"/>
                <a:gd name="T3" fmla="*/ 2 h 29"/>
                <a:gd name="T4" fmla="*/ 26 w 28"/>
                <a:gd name="T5" fmla="*/ 0 h 29"/>
                <a:gd name="T6" fmla="*/ 23 w 28"/>
                <a:gd name="T7" fmla="*/ 0 h 29"/>
                <a:gd name="T8" fmla="*/ 17 w 28"/>
                <a:gd name="T9" fmla="*/ 0 h 29"/>
                <a:gd name="T10" fmla="*/ 8 w 28"/>
                <a:gd name="T11" fmla="*/ 6 h 29"/>
                <a:gd name="T12" fmla="*/ 1 w 28"/>
                <a:gd name="T13" fmla="*/ 11 h 29"/>
                <a:gd name="T14" fmla="*/ 0 w 28"/>
                <a:gd name="T15" fmla="*/ 12 h 29"/>
                <a:gd name="T16" fmla="*/ 0 w 28"/>
                <a:gd name="T17" fmla="*/ 13 h 29"/>
                <a:gd name="T18" fmla="*/ 1 w 28"/>
                <a:gd name="T19" fmla="*/ 20 h 29"/>
                <a:gd name="T20" fmla="*/ 1 w 28"/>
                <a:gd name="T21" fmla="*/ 25 h 29"/>
                <a:gd name="T22" fmla="*/ 3 w 28"/>
                <a:gd name="T23" fmla="*/ 29 h 2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" h="29">
                  <a:moveTo>
                    <a:pt x="3" y="29"/>
                  </a:moveTo>
                  <a:lnTo>
                    <a:pt x="28" y="2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8" y="6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1" y="20"/>
                  </a:lnTo>
                  <a:lnTo>
                    <a:pt x="1" y="25"/>
                  </a:lnTo>
                  <a:lnTo>
                    <a:pt x="3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885"/>
            <p:cNvSpPr>
              <a:spLocks/>
            </p:cNvSpPr>
            <p:nvPr/>
          </p:nvSpPr>
          <p:spPr bwMode="auto">
            <a:xfrm>
              <a:off x="4313" y="1467"/>
              <a:ext cx="32" cy="26"/>
            </a:xfrm>
            <a:custGeom>
              <a:avLst/>
              <a:gdLst>
                <a:gd name="T0" fmla="*/ 2 w 32"/>
                <a:gd name="T1" fmla="*/ 10 h 26"/>
                <a:gd name="T2" fmla="*/ 7 w 32"/>
                <a:gd name="T3" fmla="*/ 15 h 26"/>
                <a:gd name="T4" fmla="*/ 10 w 32"/>
                <a:gd name="T5" fmla="*/ 18 h 26"/>
                <a:gd name="T6" fmla="*/ 13 w 32"/>
                <a:gd name="T7" fmla="*/ 19 h 26"/>
                <a:gd name="T8" fmla="*/ 16 w 32"/>
                <a:gd name="T9" fmla="*/ 21 h 26"/>
                <a:gd name="T10" fmla="*/ 18 w 32"/>
                <a:gd name="T11" fmla="*/ 21 h 26"/>
                <a:gd name="T12" fmla="*/ 20 w 32"/>
                <a:gd name="T13" fmla="*/ 19 h 26"/>
                <a:gd name="T14" fmla="*/ 22 w 32"/>
                <a:gd name="T15" fmla="*/ 22 h 26"/>
                <a:gd name="T16" fmla="*/ 25 w 32"/>
                <a:gd name="T17" fmla="*/ 24 h 26"/>
                <a:gd name="T18" fmla="*/ 31 w 32"/>
                <a:gd name="T19" fmla="*/ 26 h 26"/>
                <a:gd name="T20" fmla="*/ 32 w 32"/>
                <a:gd name="T21" fmla="*/ 18 h 26"/>
                <a:gd name="T22" fmla="*/ 20 w 32"/>
                <a:gd name="T23" fmla="*/ 16 h 26"/>
                <a:gd name="T24" fmla="*/ 13 w 32"/>
                <a:gd name="T25" fmla="*/ 12 h 26"/>
                <a:gd name="T26" fmla="*/ 8 w 32"/>
                <a:gd name="T27" fmla="*/ 10 h 26"/>
                <a:gd name="T28" fmla="*/ 5 w 32"/>
                <a:gd name="T29" fmla="*/ 7 h 26"/>
                <a:gd name="T30" fmla="*/ 4 w 32"/>
                <a:gd name="T31" fmla="*/ 4 h 26"/>
                <a:gd name="T32" fmla="*/ 2 w 32"/>
                <a:gd name="T33" fmla="*/ 1 h 26"/>
                <a:gd name="T34" fmla="*/ 2 w 32"/>
                <a:gd name="T35" fmla="*/ 0 h 26"/>
                <a:gd name="T36" fmla="*/ 0 w 32"/>
                <a:gd name="T37" fmla="*/ 4 h 26"/>
                <a:gd name="T38" fmla="*/ 0 w 32"/>
                <a:gd name="T39" fmla="*/ 8 h 26"/>
                <a:gd name="T40" fmla="*/ 1 w 32"/>
                <a:gd name="T41" fmla="*/ 9 h 26"/>
                <a:gd name="T42" fmla="*/ 2 w 32"/>
                <a:gd name="T43" fmla="*/ 10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" h="26">
                  <a:moveTo>
                    <a:pt x="2" y="10"/>
                  </a:moveTo>
                  <a:lnTo>
                    <a:pt x="7" y="15"/>
                  </a:lnTo>
                  <a:lnTo>
                    <a:pt x="10" y="18"/>
                  </a:lnTo>
                  <a:lnTo>
                    <a:pt x="13" y="19"/>
                  </a:lnTo>
                  <a:lnTo>
                    <a:pt x="16" y="21"/>
                  </a:lnTo>
                  <a:lnTo>
                    <a:pt x="18" y="21"/>
                  </a:lnTo>
                  <a:lnTo>
                    <a:pt x="20" y="19"/>
                  </a:lnTo>
                  <a:lnTo>
                    <a:pt x="22" y="22"/>
                  </a:lnTo>
                  <a:lnTo>
                    <a:pt x="25" y="24"/>
                  </a:lnTo>
                  <a:lnTo>
                    <a:pt x="31" y="26"/>
                  </a:lnTo>
                  <a:lnTo>
                    <a:pt x="32" y="18"/>
                  </a:lnTo>
                  <a:lnTo>
                    <a:pt x="20" y="16"/>
                  </a:lnTo>
                  <a:lnTo>
                    <a:pt x="13" y="12"/>
                  </a:lnTo>
                  <a:lnTo>
                    <a:pt x="8" y="10"/>
                  </a:lnTo>
                  <a:lnTo>
                    <a:pt x="5" y="7"/>
                  </a:lnTo>
                  <a:lnTo>
                    <a:pt x="4" y="4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886"/>
            <p:cNvSpPr>
              <a:spLocks/>
            </p:cNvSpPr>
            <p:nvPr/>
          </p:nvSpPr>
          <p:spPr bwMode="auto">
            <a:xfrm>
              <a:off x="4336" y="1471"/>
              <a:ext cx="1" cy="3"/>
            </a:xfrm>
            <a:custGeom>
              <a:avLst/>
              <a:gdLst>
                <a:gd name="T0" fmla="*/ 1 w 1"/>
                <a:gd name="T1" fmla="*/ 0 h 3"/>
                <a:gd name="T2" fmla="*/ 0 w 1"/>
                <a:gd name="T3" fmla="*/ 2 h 3"/>
                <a:gd name="T4" fmla="*/ 1 w 1"/>
                <a:gd name="T5" fmla="*/ 3 h 3"/>
                <a:gd name="T6" fmla="*/ 1 w 1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0" y="2"/>
                  </a:lnTo>
                  <a:lnTo>
                    <a:pt x="1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887"/>
            <p:cNvSpPr>
              <a:spLocks/>
            </p:cNvSpPr>
            <p:nvPr/>
          </p:nvSpPr>
          <p:spPr bwMode="auto">
            <a:xfrm>
              <a:off x="4337" y="1439"/>
              <a:ext cx="36" cy="46"/>
            </a:xfrm>
            <a:custGeom>
              <a:avLst/>
              <a:gdLst>
                <a:gd name="T0" fmla="*/ 26 w 36"/>
                <a:gd name="T1" fmla="*/ 24 h 46"/>
                <a:gd name="T2" fmla="*/ 22 w 36"/>
                <a:gd name="T3" fmla="*/ 31 h 46"/>
                <a:gd name="T4" fmla="*/ 18 w 36"/>
                <a:gd name="T5" fmla="*/ 37 h 46"/>
                <a:gd name="T6" fmla="*/ 14 w 36"/>
                <a:gd name="T7" fmla="*/ 42 h 46"/>
                <a:gd name="T8" fmla="*/ 10 w 36"/>
                <a:gd name="T9" fmla="*/ 42 h 46"/>
                <a:gd name="T10" fmla="*/ 7 w 36"/>
                <a:gd name="T11" fmla="*/ 39 h 46"/>
                <a:gd name="T12" fmla="*/ 0 w 36"/>
                <a:gd name="T13" fmla="*/ 35 h 46"/>
                <a:gd name="T14" fmla="*/ 4 w 36"/>
                <a:gd name="T15" fmla="*/ 40 h 46"/>
                <a:gd name="T16" fmla="*/ 5 w 36"/>
                <a:gd name="T17" fmla="*/ 43 h 46"/>
                <a:gd name="T18" fmla="*/ 8 w 36"/>
                <a:gd name="T19" fmla="*/ 45 h 46"/>
                <a:gd name="T20" fmla="*/ 9 w 36"/>
                <a:gd name="T21" fmla="*/ 45 h 46"/>
                <a:gd name="T22" fmla="*/ 10 w 36"/>
                <a:gd name="T23" fmla="*/ 46 h 46"/>
                <a:gd name="T24" fmla="*/ 13 w 36"/>
                <a:gd name="T25" fmla="*/ 45 h 46"/>
                <a:gd name="T26" fmla="*/ 18 w 36"/>
                <a:gd name="T27" fmla="*/ 40 h 46"/>
                <a:gd name="T28" fmla="*/ 24 w 36"/>
                <a:gd name="T29" fmla="*/ 37 h 46"/>
                <a:gd name="T30" fmla="*/ 30 w 36"/>
                <a:gd name="T31" fmla="*/ 32 h 46"/>
                <a:gd name="T32" fmla="*/ 36 w 36"/>
                <a:gd name="T33" fmla="*/ 24 h 46"/>
                <a:gd name="T34" fmla="*/ 34 w 36"/>
                <a:gd name="T35" fmla="*/ 14 h 46"/>
                <a:gd name="T36" fmla="*/ 32 w 36"/>
                <a:gd name="T37" fmla="*/ 6 h 46"/>
                <a:gd name="T38" fmla="*/ 30 w 36"/>
                <a:gd name="T39" fmla="*/ 0 h 46"/>
                <a:gd name="T40" fmla="*/ 28 w 36"/>
                <a:gd name="T41" fmla="*/ 11 h 46"/>
                <a:gd name="T42" fmla="*/ 26 w 36"/>
                <a:gd name="T43" fmla="*/ 24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" h="46">
                  <a:moveTo>
                    <a:pt x="26" y="24"/>
                  </a:moveTo>
                  <a:lnTo>
                    <a:pt x="22" y="31"/>
                  </a:lnTo>
                  <a:lnTo>
                    <a:pt x="18" y="37"/>
                  </a:lnTo>
                  <a:lnTo>
                    <a:pt x="14" y="42"/>
                  </a:lnTo>
                  <a:lnTo>
                    <a:pt x="10" y="42"/>
                  </a:lnTo>
                  <a:lnTo>
                    <a:pt x="7" y="39"/>
                  </a:lnTo>
                  <a:lnTo>
                    <a:pt x="0" y="35"/>
                  </a:lnTo>
                  <a:lnTo>
                    <a:pt x="4" y="40"/>
                  </a:lnTo>
                  <a:lnTo>
                    <a:pt x="5" y="43"/>
                  </a:lnTo>
                  <a:lnTo>
                    <a:pt x="8" y="45"/>
                  </a:lnTo>
                  <a:lnTo>
                    <a:pt x="9" y="45"/>
                  </a:lnTo>
                  <a:lnTo>
                    <a:pt x="10" y="46"/>
                  </a:lnTo>
                  <a:lnTo>
                    <a:pt x="13" y="45"/>
                  </a:lnTo>
                  <a:lnTo>
                    <a:pt x="18" y="40"/>
                  </a:lnTo>
                  <a:lnTo>
                    <a:pt x="24" y="37"/>
                  </a:lnTo>
                  <a:lnTo>
                    <a:pt x="30" y="32"/>
                  </a:lnTo>
                  <a:lnTo>
                    <a:pt x="36" y="24"/>
                  </a:lnTo>
                  <a:lnTo>
                    <a:pt x="34" y="14"/>
                  </a:lnTo>
                  <a:lnTo>
                    <a:pt x="32" y="6"/>
                  </a:lnTo>
                  <a:lnTo>
                    <a:pt x="30" y="0"/>
                  </a:lnTo>
                  <a:lnTo>
                    <a:pt x="28" y="11"/>
                  </a:lnTo>
                  <a:lnTo>
                    <a:pt x="26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888"/>
            <p:cNvSpPr>
              <a:spLocks/>
            </p:cNvSpPr>
            <p:nvPr/>
          </p:nvSpPr>
          <p:spPr bwMode="auto">
            <a:xfrm>
              <a:off x="4333" y="1441"/>
              <a:ext cx="27" cy="33"/>
            </a:xfrm>
            <a:custGeom>
              <a:avLst/>
              <a:gdLst>
                <a:gd name="T0" fmla="*/ 18 w 27"/>
                <a:gd name="T1" fmla="*/ 22 h 33"/>
                <a:gd name="T2" fmla="*/ 18 w 27"/>
                <a:gd name="T3" fmla="*/ 20 h 33"/>
                <a:gd name="T4" fmla="*/ 16 w 27"/>
                <a:gd name="T5" fmla="*/ 20 h 33"/>
                <a:gd name="T6" fmla="*/ 13 w 27"/>
                <a:gd name="T7" fmla="*/ 19 h 33"/>
                <a:gd name="T8" fmla="*/ 10 w 27"/>
                <a:gd name="T9" fmla="*/ 16 h 33"/>
                <a:gd name="T10" fmla="*/ 8 w 27"/>
                <a:gd name="T11" fmla="*/ 12 h 33"/>
                <a:gd name="T12" fmla="*/ 8 w 27"/>
                <a:gd name="T13" fmla="*/ 10 h 33"/>
                <a:gd name="T14" fmla="*/ 8 w 27"/>
                <a:gd name="T15" fmla="*/ 14 h 33"/>
                <a:gd name="T16" fmla="*/ 8 w 27"/>
                <a:gd name="T17" fmla="*/ 18 h 33"/>
                <a:gd name="T18" fmla="*/ 10 w 27"/>
                <a:gd name="T19" fmla="*/ 21 h 33"/>
                <a:gd name="T20" fmla="*/ 13 w 27"/>
                <a:gd name="T21" fmla="*/ 24 h 33"/>
                <a:gd name="T22" fmla="*/ 9 w 27"/>
                <a:gd name="T23" fmla="*/ 22 h 33"/>
                <a:gd name="T24" fmla="*/ 8 w 27"/>
                <a:gd name="T25" fmla="*/ 21 h 33"/>
                <a:gd name="T26" fmla="*/ 5 w 27"/>
                <a:gd name="T27" fmla="*/ 20 h 33"/>
                <a:gd name="T28" fmla="*/ 4 w 27"/>
                <a:gd name="T29" fmla="*/ 17 h 33"/>
                <a:gd name="T30" fmla="*/ 4 w 27"/>
                <a:gd name="T31" fmla="*/ 12 h 33"/>
                <a:gd name="T32" fmla="*/ 4 w 27"/>
                <a:gd name="T33" fmla="*/ 6 h 33"/>
                <a:gd name="T34" fmla="*/ 5 w 27"/>
                <a:gd name="T35" fmla="*/ 0 h 33"/>
                <a:gd name="T36" fmla="*/ 0 w 27"/>
                <a:gd name="T37" fmla="*/ 16 h 33"/>
                <a:gd name="T38" fmla="*/ 3 w 27"/>
                <a:gd name="T39" fmla="*/ 21 h 33"/>
                <a:gd name="T40" fmla="*/ 6 w 27"/>
                <a:gd name="T41" fmla="*/ 26 h 33"/>
                <a:gd name="T42" fmla="*/ 10 w 27"/>
                <a:gd name="T43" fmla="*/ 29 h 33"/>
                <a:gd name="T44" fmla="*/ 11 w 27"/>
                <a:gd name="T45" fmla="*/ 32 h 33"/>
                <a:gd name="T46" fmla="*/ 13 w 27"/>
                <a:gd name="T47" fmla="*/ 33 h 33"/>
                <a:gd name="T48" fmla="*/ 19 w 27"/>
                <a:gd name="T49" fmla="*/ 33 h 33"/>
                <a:gd name="T50" fmla="*/ 21 w 27"/>
                <a:gd name="T51" fmla="*/ 32 h 33"/>
                <a:gd name="T52" fmla="*/ 25 w 27"/>
                <a:gd name="T53" fmla="*/ 29 h 33"/>
                <a:gd name="T54" fmla="*/ 26 w 27"/>
                <a:gd name="T55" fmla="*/ 26 h 33"/>
                <a:gd name="T56" fmla="*/ 27 w 27"/>
                <a:gd name="T57" fmla="*/ 22 h 33"/>
                <a:gd name="T58" fmla="*/ 27 w 27"/>
                <a:gd name="T59" fmla="*/ 19 h 33"/>
                <a:gd name="T60" fmla="*/ 25 w 27"/>
                <a:gd name="T61" fmla="*/ 13 h 33"/>
                <a:gd name="T62" fmla="*/ 24 w 27"/>
                <a:gd name="T63" fmla="*/ 17 h 33"/>
                <a:gd name="T64" fmla="*/ 21 w 27"/>
                <a:gd name="T65" fmla="*/ 20 h 33"/>
                <a:gd name="T66" fmla="*/ 18 w 27"/>
                <a:gd name="T67" fmla="*/ 22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7" h="33">
                  <a:moveTo>
                    <a:pt x="18" y="22"/>
                  </a:moveTo>
                  <a:lnTo>
                    <a:pt x="18" y="20"/>
                  </a:lnTo>
                  <a:lnTo>
                    <a:pt x="16" y="20"/>
                  </a:lnTo>
                  <a:lnTo>
                    <a:pt x="13" y="19"/>
                  </a:lnTo>
                  <a:lnTo>
                    <a:pt x="10" y="16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8"/>
                  </a:lnTo>
                  <a:lnTo>
                    <a:pt x="10" y="21"/>
                  </a:lnTo>
                  <a:lnTo>
                    <a:pt x="13" y="24"/>
                  </a:lnTo>
                  <a:lnTo>
                    <a:pt x="9" y="22"/>
                  </a:lnTo>
                  <a:lnTo>
                    <a:pt x="8" y="21"/>
                  </a:lnTo>
                  <a:lnTo>
                    <a:pt x="5" y="20"/>
                  </a:lnTo>
                  <a:lnTo>
                    <a:pt x="4" y="17"/>
                  </a:lnTo>
                  <a:lnTo>
                    <a:pt x="4" y="12"/>
                  </a:lnTo>
                  <a:lnTo>
                    <a:pt x="4" y="6"/>
                  </a:lnTo>
                  <a:lnTo>
                    <a:pt x="5" y="0"/>
                  </a:lnTo>
                  <a:lnTo>
                    <a:pt x="0" y="16"/>
                  </a:lnTo>
                  <a:lnTo>
                    <a:pt x="3" y="21"/>
                  </a:lnTo>
                  <a:lnTo>
                    <a:pt x="6" y="26"/>
                  </a:lnTo>
                  <a:lnTo>
                    <a:pt x="10" y="29"/>
                  </a:lnTo>
                  <a:lnTo>
                    <a:pt x="11" y="32"/>
                  </a:lnTo>
                  <a:lnTo>
                    <a:pt x="13" y="33"/>
                  </a:lnTo>
                  <a:lnTo>
                    <a:pt x="19" y="33"/>
                  </a:lnTo>
                  <a:lnTo>
                    <a:pt x="21" y="32"/>
                  </a:lnTo>
                  <a:lnTo>
                    <a:pt x="25" y="29"/>
                  </a:lnTo>
                  <a:lnTo>
                    <a:pt x="26" y="26"/>
                  </a:lnTo>
                  <a:lnTo>
                    <a:pt x="27" y="22"/>
                  </a:lnTo>
                  <a:lnTo>
                    <a:pt x="27" y="19"/>
                  </a:lnTo>
                  <a:lnTo>
                    <a:pt x="25" y="13"/>
                  </a:lnTo>
                  <a:lnTo>
                    <a:pt x="24" y="17"/>
                  </a:lnTo>
                  <a:lnTo>
                    <a:pt x="21" y="20"/>
                  </a:lnTo>
                  <a:lnTo>
                    <a:pt x="18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889"/>
            <p:cNvSpPr>
              <a:spLocks/>
            </p:cNvSpPr>
            <p:nvPr/>
          </p:nvSpPr>
          <p:spPr bwMode="auto">
            <a:xfrm>
              <a:off x="4339" y="1430"/>
              <a:ext cx="27" cy="29"/>
            </a:xfrm>
            <a:custGeom>
              <a:avLst/>
              <a:gdLst>
                <a:gd name="T0" fmla="*/ 19 w 27"/>
                <a:gd name="T1" fmla="*/ 0 h 29"/>
                <a:gd name="T2" fmla="*/ 16 w 27"/>
                <a:gd name="T3" fmla="*/ 0 h 29"/>
                <a:gd name="T4" fmla="*/ 13 w 27"/>
                <a:gd name="T5" fmla="*/ 1 h 29"/>
                <a:gd name="T6" fmla="*/ 7 w 27"/>
                <a:gd name="T7" fmla="*/ 4 h 29"/>
                <a:gd name="T8" fmla="*/ 0 w 27"/>
                <a:gd name="T9" fmla="*/ 9 h 29"/>
                <a:gd name="T10" fmla="*/ 0 w 27"/>
                <a:gd name="T11" fmla="*/ 11 h 29"/>
                <a:gd name="T12" fmla="*/ 2 w 27"/>
                <a:gd name="T13" fmla="*/ 12 h 29"/>
                <a:gd name="T14" fmla="*/ 3 w 27"/>
                <a:gd name="T15" fmla="*/ 13 h 29"/>
                <a:gd name="T16" fmla="*/ 4 w 27"/>
                <a:gd name="T17" fmla="*/ 13 h 29"/>
                <a:gd name="T18" fmla="*/ 6 w 27"/>
                <a:gd name="T19" fmla="*/ 12 h 29"/>
                <a:gd name="T20" fmla="*/ 8 w 27"/>
                <a:gd name="T21" fmla="*/ 11 h 29"/>
                <a:gd name="T22" fmla="*/ 10 w 27"/>
                <a:gd name="T23" fmla="*/ 12 h 29"/>
                <a:gd name="T24" fmla="*/ 14 w 27"/>
                <a:gd name="T25" fmla="*/ 14 h 29"/>
                <a:gd name="T26" fmla="*/ 19 w 27"/>
                <a:gd name="T27" fmla="*/ 19 h 29"/>
                <a:gd name="T28" fmla="*/ 21 w 27"/>
                <a:gd name="T29" fmla="*/ 21 h 29"/>
                <a:gd name="T30" fmla="*/ 21 w 27"/>
                <a:gd name="T31" fmla="*/ 24 h 29"/>
                <a:gd name="T32" fmla="*/ 22 w 27"/>
                <a:gd name="T33" fmla="*/ 29 h 29"/>
                <a:gd name="T34" fmla="*/ 27 w 27"/>
                <a:gd name="T35" fmla="*/ 9 h 29"/>
                <a:gd name="T36" fmla="*/ 27 w 27"/>
                <a:gd name="T37" fmla="*/ 7 h 29"/>
                <a:gd name="T38" fmla="*/ 23 w 27"/>
                <a:gd name="T39" fmla="*/ 5 h 29"/>
                <a:gd name="T40" fmla="*/ 21 w 27"/>
                <a:gd name="T41" fmla="*/ 4 h 29"/>
                <a:gd name="T42" fmla="*/ 19 w 27"/>
                <a:gd name="T43" fmla="*/ 0 h 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" h="29">
                  <a:moveTo>
                    <a:pt x="19" y="0"/>
                  </a:moveTo>
                  <a:lnTo>
                    <a:pt x="16" y="0"/>
                  </a:lnTo>
                  <a:lnTo>
                    <a:pt x="13" y="1"/>
                  </a:lnTo>
                  <a:lnTo>
                    <a:pt x="7" y="4"/>
                  </a:lnTo>
                  <a:lnTo>
                    <a:pt x="0" y="9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8" y="11"/>
                  </a:lnTo>
                  <a:lnTo>
                    <a:pt x="10" y="12"/>
                  </a:lnTo>
                  <a:lnTo>
                    <a:pt x="14" y="14"/>
                  </a:lnTo>
                  <a:lnTo>
                    <a:pt x="19" y="19"/>
                  </a:lnTo>
                  <a:lnTo>
                    <a:pt x="21" y="21"/>
                  </a:lnTo>
                  <a:lnTo>
                    <a:pt x="21" y="24"/>
                  </a:lnTo>
                  <a:lnTo>
                    <a:pt x="22" y="29"/>
                  </a:lnTo>
                  <a:lnTo>
                    <a:pt x="27" y="9"/>
                  </a:lnTo>
                  <a:lnTo>
                    <a:pt x="27" y="7"/>
                  </a:lnTo>
                  <a:lnTo>
                    <a:pt x="23" y="5"/>
                  </a:lnTo>
                  <a:lnTo>
                    <a:pt x="21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890"/>
            <p:cNvSpPr>
              <a:spLocks/>
            </p:cNvSpPr>
            <p:nvPr/>
          </p:nvSpPr>
          <p:spPr bwMode="auto">
            <a:xfrm>
              <a:off x="4376" y="1364"/>
              <a:ext cx="77" cy="203"/>
            </a:xfrm>
            <a:custGeom>
              <a:avLst/>
              <a:gdLst>
                <a:gd name="T0" fmla="*/ 58 w 77"/>
                <a:gd name="T1" fmla="*/ 97 h 203"/>
                <a:gd name="T2" fmla="*/ 61 w 77"/>
                <a:gd name="T3" fmla="*/ 105 h 203"/>
                <a:gd name="T4" fmla="*/ 63 w 77"/>
                <a:gd name="T5" fmla="*/ 114 h 203"/>
                <a:gd name="T6" fmla="*/ 63 w 77"/>
                <a:gd name="T7" fmla="*/ 126 h 203"/>
                <a:gd name="T8" fmla="*/ 63 w 77"/>
                <a:gd name="T9" fmla="*/ 140 h 203"/>
                <a:gd name="T10" fmla="*/ 60 w 77"/>
                <a:gd name="T11" fmla="*/ 153 h 203"/>
                <a:gd name="T12" fmla="*/ 57 w 77"/>
                <a:gd name="T13" fmla="*/ 160 h 203"/>
                <a:gd name="T14" fmla="*/ 54 w 77"/>
                <a:gd name="T15" fmla="*/ 166 h 203"/>
                <a:gd name="T16" fmla="*/ 50 w 77"/>
                <a:gd name="T17" fmla="*/ 173 h 203"/>
                <a:gd name="T18" fmla="*/ 45 w 77"/>
                <a:gd name="T19" fmla="*/ 180 h 203"/>
                <a:gd name="T20" fmla="*/ 40 w 77"/>
                <a:gd name="T21" fmla="*/ 182 h 203"/>
                <a:gd name="T22" fmla="*/ 34 w 77"/>
                <a:gd name="T23" fmla="*/ 185 h 203"/>
                <a:gd name="T24" fmla="*/ 18 w 77"/>
                <a:gd name="T25" fmla="*/ 192 h 203"/>
                <a:gd name="T26" fmla="*/ 5 w 77"/>
                <a:gd name="T27" fmla="*/ 199 h 203"/>
                <a:gd name="T28" fmla="*/ 1 w 77"/>
                <a:gd name="T29" fmla="*/ 200 h 203"/>
                <a:gd name="T30" fmla="*/ 0 w 77"/>
                <a:gd name="T31" fmla="*/ 201 h 203"/>
                <a:gd name="T32" fmla="*/ 6 w 77"/>
                <a:gd name="T33" fmla="*/ 203 h 203"/>
                <a:gd name="T34" fmla="*/ 12 w 77"/>
                <a:gd name="T35" fmla="*/ 201 h 203"/>
                <a:gd name="T36" fmla="*/ 17 w 77"/>
                <a:gd name="T37" fmla="*/ 200 h 203"/>
                <a:gd name="T38" fmla="*/ 23 w 77"/>
                <a:gd name="T39" fmla="*/ 198 h 203"/>
                <a:gd name="T40" fmla="*/ 36 w 77"/>
                <a:gd name="T41" fmla="*/ 191 h 203"/>
                <a:gd name="T42" fmla="*/ 46 w 77"/>
                <a:gd name="T43" fmla="*/ 183 h 203"/>
                <a:gd name="T44" fmla="*/ 56 w 77"/>
                <a:gd name="T45" fmla="*/ 176 h 203"/>
                <a:gd name="T46" fmla="*/ 65 w 77"/>
                <a:gd name="T47" fmla="*/ 169 h 203"/>
                <a:gd name="T48" fmla="*/ 72 w 77"/>
                <a:gd name="T49" fmla="*/ 162 h 203"/>
                <a:gd name="T50" fmla="*/ 73 w 77"/>
                <a:gd name="T51" fmla="*/ 157 h 203"/>
                <a:gd name="T52" fmla="*/ 76 w 77"/>
                <a:gd name="T53" fmla="*/ 141 h 203"/>
                <a:gd name="T54" fmla="*/ 77 w 77"/>
                <a:gd name="T55" fmla="*/ 119 h 203"/>
                <a:gd name="T56" fmla="*/ 77 w 77"/>
                <a:gd name="T57" fmla="*/ 106 h 203"/>
                <a:gd name="T58" fmla="*/ 76 w 77"/>
                <a:gd name="T59" fmla="*/ 93 h 203"/>
                <a:gd name="T60" fmla="*/ 73 w 77"/>
                <a:gd name="T61" fmla="*/ 79 h 203"/>
                <a:gd name="T62" fmla="*/ 69 w 77"/>
                <a:gd name="T63" fmla="*/ 65 h 203"/>
                <a:gd name="T64" fmla="*/ 64 w 77"/>
                <a:gd name="T65" fmla="*/ 51 h 203"/>
                <a:gd name="T66" fmla="*/ 57 w 77"/>
                <a:gd name="T67" fmla="*/ 39 h 203"/>
                <a:gd name="T68" fmla="*/ 48 w 77"/>
                <a:gd name="T69" fmla="*/ 26 h 203"/>
                <a:gd name="T70" fmla="*/ 42 w 77"/>
                <a:gd name="T71" fmla="*/ 20 h 203"/>
                <a:gd name="T72" fmla="*/ 37 w 77"/>
                <a:gd name="T73" fmla="*/ 16 h 203"/>
                <a:gd name="T74" fmla="*/ 30 w 77"/>
                <a:gd name="T75" fmla="*/ 11 h 203"/>
                <a:gd name="T76" fmla="*/ 22 w 77"/>
                <a:gd name="T77" fmla="*/ 7 h 203"/>
                <a:gd name="T78" fmla="*/ 14 w 77"/>
                <a:gd name="T79" fmla="*/ 3 h 203"/>
                <a:gd name="T80" fmla="*/ 6 w 77"/>
                <a:gd name="T81" fmla="*/ 0 h 203"/>
                <a:gd name="T82" fmla="*/ 14 w 77"/>
                <a:gd name="T83" fmla="*/ 6 h 203"/>
                <a:gd name="T84" fmla="*/ 22 w 77"/>
                <a:gd name="T85" fmla="*/ 12 h 203"/>
                <a:gd name="T86" fmla="*/ 31 w 77"/>
                <a:gd name="T87" fmla="*/ 22 h 203"/>
                <a:gd name="T88" fmla="*/ 41 w 77"/>
                <a:gd name="T89" fmla="*/ 32 h 203"/>
                <a:gd name="T90" fmla="*/ 50 w 77"/>
                <a:gd name="T91" fmla="*/ 43 h 203"/>
                <a:gd name="T92" fmla="*/ 54 w 77"/>
                <a:gd name="T93" fmla="*/ 49 h 203"/>
                <a:gd name="T94" fmla="*/ 56 w 77"/>
                <a:gd name="T95" fmla="*/ 56 h 203"/>
                <a:gd name="T96" fmla="*/ 58 w 77"/>
                <a:gd name="T97" fmla="*/ 62 h 203"/>
                <a:gd name="T98" fmla="*/ 60 w 77"/>
                <a:gd name="T99" fmla="*/ 69 h 203"/>
                <a:gd name="T100" fmla="*/ 63 w 77"/>
                <a:gd name="T101" fmla="*/ 75 h 203"/>
                <a:gd name="T102" fmla="*/ 63 w 77"/>
                <a:gd name="T103" fmla="*/ 82 h 203"/>
                <a:gd name="T104" fmla="*/ 63 w 77"/>
                <a:gd name="T105" fmla="*/ 86 h 203"/>
                <a:gd name="T106" fmla="*/ 62 w 77"/>
                <a:gd name="T107" fmla="*/ 88 h 203"/>
                <a:gd name="T108" fmla="*/ 60 w 77"/>
                <a:gd name="T109" fmla="*/ 91 h 203"/>
                <a:gd name="T110" fmla="*/ 58 w 77"/>
                <a:gd name="T111" fmla="*/ 95 h 203"/>
                <a:gd name="T112" fmla="*/ 58 w 77"/>
                <a:gd name="T113" fmla="*/ 97 h 2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" h="203">
                  <a:moveTo>
                    <a:pt x="58" y="97"/>
                  </a:moveTo>
                  <a:lnTo>
                    <a:pt x="61" y="105"/>
                  </a:lnTo>
                  <a:lnTo>
                    <a:pt x="63" y="114"/>
                  </a:lnTo>
                  <a:lnTo>
                    <a:pt x="63" y="126"/>
                  </a:lnTo>
                  <a:lnTo>
                    <a:pt x="63" y="140"/>
                  </a:lnTo>
                  <a:lnTo>
                    <a:pt x="60" y="153"/>
                  </a:lnTo>
                  <a:lnTo>
                    <a:pt x="57" y="160"/>
                  </a:lnTo>
                  <a:lnTo>
                    <a:pt x="54" y="166"/>
                  </a:lnTo>
                  <a:lnTo>
                    <a:pt x="50" y="173"/>
                  </a:lnTo>
                  <a:lnTo>
                    <a:pt x="45" y="180"/>
                  </a:lnTo>
                  <a:lnTo>
                    <a:pt x="40" y="182"/>
                  </a:lnTo>
                  <a:lnTo>
                    <a:pt x="34" y="185"/>
                  </a:lnTo>
                  <a:lnTo>
                    <a:pt x="18" y="192"/>
                  </a:lnTo>
                  <a:lnTo>
                    <a:pt x="5" y="199"/>
                  </a:lnTo>
                  <a:lnTo>
                    <a:pt x="1" y="200"/>
                  </a:lnTo>
                  <a:lnTo>
                    <a:pt x="0" y="201"/>
                  </a:lnTo>
                  <a:lnTo>
                    <a:pt x="6" y="203"/>
                  </a:lnTo>
                  <a:lnTo>
                    <a:pt x="12" y="201"/>
                  </a:lnTo>
                  <a:lnTo>
                    <a:pt x="17" y="200"/>
                  </a:lnTo>
                  <a:lnTo>
                    <a:pt x="23" y="198"/>
                  </a:lnTo>
                  <a:lnTo>
                    <a:pt x="36" y="191"/>
                  </a:lnTo>
                  <a:lnTo>
                    <a:pt x="46" y="183"/>
                  </a:lnTo>
                  <a:lnTo>
                    <a:pt x="56" y="176"/>
                  </a:lnTo>
                  <a:lnTo>
                    <a:pt x="65" y="169"/>
                  </a:lnTo>
                  <a:lnTo>
                    <a:pt x="72" y="162"/>
                  </a:lnTo>
                  <a:lnTo>
                    <a:pt x="73" y="157"/>
                  </a:lnTo>
                  <a:lnTo>
                    <a:pt x="76" y="141"/>
                  </a:lnTo>
                  <a:lnTo>
                    <a:pt x="77" y="119"/>
                  </a:lnTo>
                  <a:lnTo>
                    <a:pt x="77" y="106"/>
                  </a:lnTo>
                  <a:lnTo>
                    <a:pt x="76" y="93"/>
                  </a:lnTo>
                  <a:lnTo>
                    <a:pt x="73" y="79"/>
                  </a:lnTo>
                  <a:lnTo>
                    <a:pt x="69" y="65"/>
                  </a:lnTo>
                  <a:lnTo>
                    <a:pt x="64" y="51"/>
                  </a:lnTo>
                  <a:lnTo>
                    <a:pt x="57" y="39"/>
                  </a:lnTo>
                  <a:lnTo>
                    <a:pt x="48" y="26"/>
                  </a:lnTo>
                  <a:lnTo>
                    <a:pt x="42" y="20"/>
                  </a:lnTo>
                  <a:lnTo>
                    <a:pt x="37" y="16"/>
                  </a:lnTo>
                  <a:lnTo>
                    <a:pt x="30" y="11"/>
                  </a:lnTo>
                  <a:lnTo>
                    <a:pt x="22" y="7"/>
                  </a:lnTo>
                  <a:lnTo>
                    <a:pt x="14" y="3"/>
                  </a:lnTo>
                  <a:lnTo>
                    <a:pt x="6" y="0"/>
                  </a:lnTo>
                  <a:lnTo>
                    <a:pt x="14" y="6"/>
                  </a:lnTo>
                  <a:lnTo>
                    <a:pt x="22" y="12"/>
                  </a:lnTo>
                  <a:lnTo>
                    <a:pt x="31" y="22"/>
                  </a:lnTo>
                  <a:lnTo>
                    <a:pt x="41" y="32"/>
                  </a:lnTo>
                  <a:lnTo>
                    <a:pt x="50" y="43"/>
                  </a:lnTo>
                  <a:lnTo>
                    <a:pt x="54" y="49"/>
                  </a:lnTo>
                  <a:lnTo>
                    <a:pt x="56" y="56"/>
                  </a:lnTo>
                  <a:lnTo>
                    <a:pt x="58" y="62"/>
                  </a:lnTo>
                  <a:lnTo>
                    <a:pt x="60" y="69"/>
                  </a:lnTo>
                  <a:lnTo>
                    <a:pt x="63" y="75"/>
                  </a:lnTo>
                  <a:lnTo>
                    <a:pt x="63" y="82"/>
                  </a:lnTo>
                  <a:lnTo>
                    <a:pt x="63" y="86"/>
                  </a:lnTo>
                  <a:lnTo>
                    <a:pt x="62" y="88"/>
                  </a:lnTo>
                  <a:lnTo>
                    <a:pt x="60" y="91"/>
                  </a:lnTo>
                  <a:lnTo>
                    <a:pt x="58" y="95"/>
                  </a:lnTo>
                  <a:lnTo>
                    <a:pt x="58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Freeform 891"/>
            <p:cNvSpPr>
              <a:spLocks/>
            </p:cNvSpPr>
            <p:nvPr/>
          </p:nvSpPr>
          <p:spPr bwMode="auto">
            <a:xfrm>
              <a:off x="4318" y="1327"/>
              <a:ext cx="60" cy="28"/>
            </a:xfrm>
            <a:custGeom>
              <a:avLst/>
              <a:gdLst>
                <a:gd name="T0" fmla="*/ 0 w 60"/>
                <a:gd name="T1" fmla="*/ 28 h 28"/>
                <a:gd name="T2" fmla="*/ 1 w 60"/>
                <a:gd name="T3" fmla="*/ 25 h 28"/>
                <a:gd name="T4" fmla="*/ 3 w 60"/>
                <a:gd name="T5" fmla="*/ 21 h 28"/>
                <a:gd name="T6" fmla="*/ 7 w 60"/>
                <a:gd name="T7" fmla="*/ 16 h 28"/>
                <a:gd name="T8" fmla="*/ 11 w 60"/>
                <a:gd name="T9" fmla="*/ 12 h 28"/>
                <a:gd name="T10" fmla="*/ 19 w 60"/>
                <a:gd name="T11" fmla="*/ 7 h 28"/>
                <a:gd name="T12" fmla="*/ 29 w 60"/>
                <a:gd name="T13" fmla="*/ 4 h 28"/>
                <a:gd name="T14" fmla="*/ 36 w 60"/>
                <a:gd name="T15" fmla="*/ 2 h 28"/>
                <a:gd name="T16" fmla="*/ 43 w 60"/>
                <a:gd name="T17" fmla="*/ 1 h 28"/>
                <a:gd name="T18" fmla="*/ 51 w 60"/>
                <a:gd name="T19" fmla="*/ 1 h 28"/>
                <a:gd name="T20" fmla="*/ 60 w 60"/>
                <a:gd name="T21" fmla="*/ 1 h 28"/>
                <a:gd name="T22" fmla="*/ 51 w 60"/>
                <a:gd name="T23" fmla="*/ 0 h 28"/>
                <a:gd name="T24" fmla="*/ 42 w 60"/>
                <a:gd name="T25" fmla="*/ 0 h 28"/>
                <a:gd name="T26" fmla="*/ 32 w 60"/>
                <a:gd name="T27" fmla="*/ 0 h 28"/>
                <a:gd name="T28" fmla="*/ 20 w 60"/>
                <a:gd name="T29" fmla="*/ 2 h 28"/>
                <a:gd name="T30" fmla="*/ 16 w 60"/>
                <a:gd name="T31" fmla="*/ 5 h 28"/>
                <a:gd name="T32" fmla="*/ 11 w 60"/>
                <a:gd name="T33" fmla="*/ 8 h 28"/>
                <a:gd name="T34" fmla="*/ 7 w 60"/>
                <a:gd name="T35" fmla="*/ 12 h 28"/>
                <a:gd name="T36" fmla="*/ 3 w 60"/>
                <a:gd name="T37" fmla="*/ 16 h 28"/>
                <a:gd name="T38" fmla="*/ 1 w 60"/>
                <a:gd name="T39" fmla="*/ 22 h 28"/>
                <a:gd name="T40" fmla="*/ 0 w 60"/>
                <a:gd name="T41" fmla="*/ 28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28">
                  <a:moveTo>
                    <a:pt x="0" y="28"/>
                  </a:moveTo>
                  <a:lnTo>
                    <a:pt x="1" y="25"/>
                  </a:lnTo>
                  <a:lnTo>
                    <a:pt x="3" y="21"/>
                  </a:lnTo>
                  <a:lnTo>
                    <a:pt x="7" y="16"/>
                  </a:lnTo>
                  <a:lnTo>
                    <a:pt x="11" y="12"/>
                  </a:lnTo>
                  <a:lnTo>
                    <a:pt x="19" y="7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3" y="1"/>
                  </a:lnTo>
                  <a:lnTo>
                    <a:pt x="51" y="1"/>
                  </a:lnTo>
                  <a:lnTo>
                    <a:pt x="60" y="1"/>
                  </a:lnTo>
                  <a:lnTo>
                    <a:pt x="51" y="0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16" y="5"/>
                  </a:lnTo>
                  <a:lnTo>
                    <a:pt x="11" y="8"/>
                  </a:lnTo>
                  <a:lnTo>
                    <a:pt x="7" y="12"/>
                  </a:lnTo>
                  <a:lnTo>
                    <a:pt x="3" y="16"/>
                  </a:lnTo>
                  <a:lnTo>
                    <a:pt x="1" y="22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7" name="Freeform 892"/>
            <p:cNvSpPr>
              <a:spLocks/>
            </p:cNvSpPr>
            <p:nvPr/>
          </p:nvSpPr>
          <p:spPr bwMode="auto">
            <a:xfrm>
              <a:off x="4344" y="1451"/>
              <a:ext cx="7" cy="8"/>
            </a:xfrm>
            <a:custGeom>
              <a:avLst/>
              <a:gdLst>
                <a:gd name="T0" fmla="*/ 1 w 7"/>
                <a:gd name="T1" fmla="*/ 3 h 8"/>
                <a:gd name="T2" fmla="*/ 2 w 7"/>
                <a:gd name="T3" fmla="*/ 7 h 8"/>
                <a:gd name="T4" fmla="*/ 3 w 7"/>
                <a:gd name="T5" fmla="*/ 8 h 8"/>
                <a:gd name="T6" fmla="*/ 7 w 7"/>
                <a:gd name="T7" fmla="*/ 7 h 8"/>
                <a:gd name="T8" fmla="*/ 3 w 7"/>
                <a:gd name="T9" fmla="*/ 4 h 8"/>
                <a:gd name="T10" fmla="*/ 1 w 7"/>
                <a:gd name="T11" fmla="*/ 2 h 8"/>
                <a:gd name="T12" fmla="*/ 0 w 7"/>
                <a:gd name="T13" fmla="*/ 0 h 8"/>
                <a:gd name="T14" fmla="*/ 0 w 7"/>
                <a:gd name="T15" fmla="*/ 2 h 8"/>
                <a:gd name="T16" fmla="*/ 1 w 7"/>
                <a:gd name="T17" fmla="*/ 3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8">
                  <a:moveTo>
                    <a:pt x="1" y="3"/>
                  </a:moveTo>
                  <a:lnTo>
                    <a:pt x="2" y="7"/>
                  </a:lnTo>
                  <a:lnTo>
                    <a:pt x="3" y="8"/>
                  </a:lnTo>
                  <a:lnTo>
                    <a:pt x="7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8" name="Freeform 893"/>
            <p:cNvSpPr>
              <a:spLocks/>
            </p:cNvSpPr>
            <p:nvPr/>
          </p:nvSpPr>
          <p:spPr bwMode="auto">
            <a:xfrm>
              <a:off x="4297" y="1395"/>
              <a:ext cx="68" cy="121"/>
            </a:xfrm>
            <a:custGeom>
              <a:avLst/>
              <a:gdLst>
                <a:gd name="T0" fmla="*/ 68 w 68"/>
                <a:gd name="T1" fmla="*/ 1 h 121"/>
                <a:gd name="T2" fmla="*/ 58 w 68"/>
                <a:gd name="T3" fmla="*/ 0 h 121"/>
                <a:gd name="T4" fmla="*/ 50 w 68"/>
                <a:gd name="T5" fmla="*/ 0 h 121"/>
                <a:gd name="T6" fmla="*/ 42 w 68"/>
                <a:gd name="T7" fmla="*/ 0 h 121"/>
                <a:gd name="T8" fmla="*/ 37 w 68"/>
                <a:gd name="T9" fmla="*/ 1 h 121"/>
                <a:gd name="T10" fmla="*/ 30 w 68"/>
                <a:gd name="T11" fmla="*/ 2 h 121"/>
                <a:gd name="T12" fmla="*/ 24 w 68"/>
                <a:gd name="T13" fmla="*/ 5 h 121"/>
                <a:gd name="T14" fmla="*/ 20 w 68"/>
                <a:gd name="T15" fmla="*/ 8 h 121"/>
                <a:gd name="T16" fmla="*/ 16 w 68"/>
                <a:gd name="T17" fmla="*/ 11 h 121"/>
                <a:gd name="T18" fmla="*/ 13 w 68"/>
                <a:gd name="T19" fmla="*/ 16 h 121"/>
                <a:gd name="T20" fmla="*/ 9 w 68"/>
                <a:gd name="T21" fmla="*/ 20 h 121"/>
                <a:gd name="T22" fmla="*/ 5 w 68"/>
                <a:gd name="T23" fmla="*/ 30 h 121"/>
                <a:gd name="T24" fmla="*/ 2 w 68"/>
                <a:gd name="T25" fmla="*/ 41 h 121"/>
                <a:gd name="T26" fmla="*/ 1 w 68"/>
                <a:gd name="T27" fmla="*/ 52 h 121"/>
                <a:gd name="T28" fmla="*/ 0 w 68"/>
                <a:gd name="T29" fmla="*/ 65 h 121"/>
                <a:gd name="T30" fmla="*/ 1 w 68"/>
                <a:gd name="T31" fmla="*/ 76 h 121"/>
                <a:gd name="T32" fmla="*/ 5 w 68"/>
                <a:gd name="T33" fmla="*/ 97 h 121"/>
                <a:gd name="T34" fmla="*/ 8 w 68"/>
                <a:gd name="T35" fmla="*/ 113 h 121"/>
                <a:gd name="T36" fmla="*/ 10 w 68"/>
                <a:gd name="T37" fmla="*/ 119 h 121"/>
                <a:gd name="T38" fmla="*/ 16 w 68"/>
                <a:gd name="T39" fmla="*/ 118 h 121"/>
                <a:gd name="T40" fmla="*/ 25 w 68"/>
                <a:gd name="T41" fmla="*/ 119 h 121"/>
                <a:gd name="T42" fmla="*/ 37 w 68"/>
                <a:gd name="T43" fmla="*/ 121 h 121"/>
                <a:gd name="T44" fmla="*/ 45 w 68"/>
                <a:gd name="T45" fmla="*/ 121 h 121"/>
                <a:gd name="T46" fmla="*/ 28 w 68"/>
                <a:gd name="T47" fmla="*/ 112 h 121"/>
                <a:gd name="T48" fmla="*/ 21 w 68"/>
                <a:gd name="T49" fmla="*/ 110 h 121"/>
                <a:gd name="T50" fmla="*/ 16 w 68"/>
                <a:gd name="T51" fmla="*/ 106 h 121"/>
                <a:gd name="T52" fmla="*/ 13 w 68"/>
                <a:gd name="T53" fmla="*/ 104 h 121"/>
                <a:gd name="T54" fmla="*/ 11 w 68"/>
                <a:gd name="T55" fmla="*/ 101 h 121"/>
                <a:gd name="T56" fmla="*/ 10 w 68"/>
                <a:gd name="T57" fmla="*/ 96 h 121"/>
                <a:gd name="T58" fmla="*/ 10 w 68"/>
                <a:gd name="T59" fmla="*/ 94 h 121"/>
                <a:gd name="T60" fmla="*/ 11 w 68"/>
                <a:gd name="T61" fmla="*/ 90 h 121"/>
                <a:gd name="T62" fmla="*/ 11 w 68"/>
                <a:gd name="T63" fmla="*/ 87 h 121"/>
                <a:gd name="T64" fmla="*/ 10 w 68"/>
                <a:gd name="T65" fmla="*/ 86 h 121"/>
                <a:gd name="T66" fmla="*/ 9 w 68"/>
                <a:gd name="T67" fmla="*/ 86 h 121"/>
                <a:gd name="T68" fmla="*/ 8 w 68"/>
                <a:gd name="T69" fmla="*/ 84 h 121"/>
                <a:gd name="T70" fmla="*/ 7 w 68"/>
                <a:gd name="T71" fmla="*/ 83 h 121"/>
                <a:gd name="T72" fmla="*/ 7 w 68"/>
                <a:gd name="T73" fmla="*/ 80 h 121"/>
                <a:gd name="T74" fmla="*/ 9 w 68"/>
                <a:gd name="T75" fmla="*/ 76 h 121"/>
                <a:gd name="T76" fmla="*/ 10 w 68"/>
                <a:gd name="T77" fmla="*/ 71 h 121"/>
                <a:gd name="T78" fmla="*/ 10 w 68"/>
                <a:gd name="T79" fmla="*/ 67 h 121"/>
                <a:gd name="T80" fmla="*/ 10 w 68"/>
                <a:gd name="T81" fmla="*/ 65 h 121"/>
                <a:gd name="T82" fmla="*/ 10 w 68"/>
                <a:gd name="T83" fmla="*/ 62 h 121"/>
                <a:gd name="T84" fmla="*/ 13 w 68"/>
                <a:gd name="T85" fmla="*/ 57 h 121"/>
                <a:gd name="T86" fmla="*/ 15 w 68"/>
                <a:gd name="T87" fmla="*/ 54 h 121"/>
                <a:gd name="T88" fmla="*/ 15 w 68"/>
                <a:gd name="T89" fmla="*/ 51 h 121"/>
                <a:gd name="T90" fmla="*/ 14 w 68"/>
                <a:gd name="T91" fmla="*/ 48 h 121"/>
                <a:gd name="T92" fmla="*/ 14 w 68"/>
                <a:gd name="T93" fmla="*/ 42 h 121"/>
                <a:gd name="T94" fmla="*/ 13 w 68"/>
                <a:gd name="T95" fmla="*/ 40 h 121"/>
                <a:gd name="T96" fmla="*/ 11 w 68"/>
                <a:gd name="T97" fmla="*/ 36 h 121"/>
                <a:gd name="T98" fmla="*/ 11 w 68"/>
                <a:gd name="T99" fmla="*/ 31 h 121"/>
                <a:gd name="T100" fmla="*/ 13 w 68"/>
                <a:gd name="T101" fmla="*/ 27 h 121"/>
                <a:gd name="T102" fmla="*/ 16 w 68"/>
                <a:gd name="T103" fmla="*/ 24 h 121"/>
                <a:gd name="T104" fmla="*/ 25 w 68"/>
                <a:gd name="T105" fmla="*/ 17 h 121"/>
                <a:gd name="T106" fmla="*/ 40 w 68"/>
                <a:gd name="T107" fmla="*/ 9 h 121"/>
                <a:gd name="T108" fmla="*/ 47 w 68"/>
                <a:gd name="T109" fmla="*/ 5 h 121"/>
                <a:gd name="T110" fmla="*/ 56 w 68"/>
                <a:gd name="T111" fmla="*/ 3 h 121"/>
                <a:gd name="T112" fmla="*/ 68 w 68"/>
                <a:gd name="T113" fmla="*/ 1 h 12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8" h="121">
                  <a:moveTo>
                    <a:pt x="68" y="1"/>
                  </a:moveTo>
                  <a:lnTo>
                    <a:pt x="58" y="0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37" y="1"/>
                  </a:lnTo>
                  <a:lnTo>
                    <a:pt x="30" y="2"/>
                  </a:lnTo>
                  <a:lnTo>
                    <a:pt x="24" y="5"/>
                  </a:lnTo>
                  <a:lnTo>
                    <a:pt x="20" y="8"/>
                  </a:lnTo>
                  <a:lnTo>
                    <a:pt x="16" y="11"/>
                  </a:lnTo>
                  <a:lnTo>
                    <a:pt x="13" y="16"/>
                  </a:lnTo>
                  <a:lnTo>
                    <a:pt x="9" y="20"/>
                  </a:lnTo>
                  <a:lnTo>
                    <a:pt x="5" y="30"/>
                  </a:lnTo>
                  <a:lnTo>
                    <a:pt x="2" y="41"/>
                  </a:lnTo>
                  <a:lnTo>
                    <a:pt x="1" y="52"/>
                  </a:lnTo>
                  <a:lnTo>
                    <a:pt x="0" y="65"/>
                  </a:lnTo>
                  <a:lnTo>
                    <a:pt x="1" y="76"/>
                  </a:lnTo>
                  <a:lnTo>
                    <a:pt x="5" y="97"/>
                  </a:lnTo>
                  <a:lnTo>
                    <a:pt x="8" y="113"/>
                  </a:lnTo>
                  <a:lnTo>
                    <a:pt x="10" y="119"/>
                  </a:lnTo>
                  <a:lnTo>
                    <a:pt x="16" y="118"/>
                  </a:lnTo>
                  <a:lnTo>
                    <a:pt x="25" y="119"/>
                  </a:lnTo>
                  <a:lnTo>
                    <a:pt x="37" y="121"/>
                  </a:lnTo>
                  <a:lnTo>
                    <a:pt x="45" y="121"/>
                  </a:lnTo>
                  <a:lnTo>
                    <a:pt x="28" y="112"/>
                  </a:lnTo>
                  <a:lnTo>
                    <a:pt x="21" y="110"/>
                  </a:lnTo>
                  <a:lnTo>
                    <a:pt x="16" y="106"/>
                  </a:lnTo>
                  <a:lnTo>
                    <a:pt x="13" y="104"/>
                  </a:lnTo>
                  <a:lnTo>
                    <a:pt x="11" y="101"/>
                  </a:lnTo>
                  <a:lnTo>
                    <a:pt x="10" y="96"/>
                  </a:lnTo>
                  <a:lnTo>
                    <a:pt x="10" y="94"/>
                  </a:lnTo>
                  <a:lnTo>
                    <a:pt x="11" y="90"/>
                  </a:lnTo>
                  <a:lnTo>
                    <a:pt x="11" y="87"/>
                  </a:lnTo>
                  <a:lnTo>
                    <a:pt x="10" y="86"/>
                  </a:lnTo>
                  <a:lnTo>
                    <a:pt x="9" y="86"/>
                  </a:lnTo>
                  <a:lnTo>
                    <a:pt x="8" y="84"/>
                  </a:lnTo>
                  <a:lnTo>
                    <a:pt x="7" y="83"/>
                  </a:lnTo>
                  <a:lnTo>
                    <a:pt x="7" y="80"/>
                  </a:lnTo>
                  <a:lnTo>
                    <a:pt x="9" y="76"/>
                  </a:lnTo>
                  <a:lnTo>
                    <a:pt x="10" y="71"/>
                  </a:lnTo>
                  <a:lnTo>
                    <a:pt x="10" y="67"/>
                  </a:lnTo>
                  <a:lnTo>
                    <a:pt x="10" y="65"/>
                  </a:lnTo>
                  <a:lnTo>
                    <a:pt x="10" y="62"/>
                  </a:lnTo>
                  <a:lnTo>
                    <a:pt x="13" y="57"/>
                  </a:lnTo>
                  <a:lnTo>
                    <a:pt x="15" y="54"/>
                  </a:lnTo>
                  <a:lnTo>
                    <a:pt x="15" y="51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3" y="40"/>
                  </a:lnTo>
                  <a:lnTo>
                    <a:pt x="11" y="36"/>
                  </a:lnTo>
                  <a:lnTo>
                    <a:pt x="11" y="31"/>
                  </a:lnTo>
                  <a:lnTo>
                    <a:pt x="13" y="27"/>
                  </a:lnTo>
                  <a:lnTo>
                    <a:pt x="16" y="24"/>
                  </a:lnTo>
                  <a:lnTo>
                    <a:pt x="25" y="17"/>
                  </a:lnTo>
                  <a:lnTo>
                    <a:pt x="40" y="9"/>
                  </a:lnTo>
                  <a:lnTo>
                    <a:pt x="47" y="5"/>
                  </a:lnTo>
                  <a:lnTo>
                    <a:pt x="56" y="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Freeform 894"/>
            <p:cNvSpPr>
              <a:spLocks/>
            </p:cNvSpPr>
            <p:nvPr/>
          </p:nvSpPr>
          <p:spPr bwMode="auto">
            <a:xfrm>
              <a:off x="4378" y="1395"/>
              <a:ext cx="27" cy="98"/>
            </a:xfrm>
            <a:custGeom>
              <a:avLst/>
              <a:gdLst>
                <a:gd name="T0" fmla="*/ 0 w 27"/>
                <a:gd name="T1" fmla="*/ 0 h 98"/>
                <a:gd name="T2" fmla="*/ 4 w 27"/>
                <a:gd name="T3" fmla="*/ 8 h 98"/>
                <a:gd name="T4" fmla="*/ 7 w 27"/>
                <a:gd name="T5" fmla="*/ 17 h 98"/>
                <a:gd name="T6" fmla="*/ 8 w 27"/>
                <a:gd name="T7" fmla="*/ 28 h 98"/>
                <a:gd name="T8" fmla="*/ 10 w 27"/>
                <a:gd name="T9" fmla="*/ 33 h 98"/>
                <a:gd name="T10" fmla="*/ 11 w 27"/>
                <a:gd name="T11" fmla="*/ 38 h 98"/>
                <a:gd name="T12" fmla="*/ 14 w 27"/>
                <a:gd name="T13" fmla="*/ 41 h 98"/>
                <a:gd name="T14" fmla="*/ 18 w 27"/>
                <a:gd name="T15" fmla="*/ 43 h 98"/>
                <a:gd name="T16" fmla="*/ 20 w 27"/>
                <a:gd name="T17" fmla="*/ 47 h 98"/>
                <a:gd name="T18" fmla="*/ 20 w 27"/>
                <a:gd name="T19" fmla="*/ 49 h 98"/>
                <a:gd name="T20" fmla="*/ 19 w 27"/>
                <a:gd name="T21" fmla="*/ 52 h 98"/>
                <a:gd name="T22" fmla="*/ 16 w 27"/>
                <a:gd name="T23" fmla="*/ 59 h 98"/>
                <a:gd name="T24" fmla="*/ 13 w 27"/>
                <a:gd name="T25" fmla="*/ 67 h 98"/>
                <a:gd name="T26" fmla="*/ 13 w 27"/>
                <a:gd name="T27" fmla="*/ 70 h 98"/>
                <a:gd name="T28" fmla="*/ 14 w 27"/>
                <a:gd name="T29" fmla="*/ 71 h 98"/>
                <a:gd name="T30" fmla="*/ 14 w 27"/>
                <a:gd name="T31" fmla="*/ 73 h 98"/>
                <a:gd name="T32" fmla="*/ 15 w 27"/>
                <a:gd name="T33" fmla="*/ 75 h 98"/>
                <a:gd name="T34" fmla="*/ 14 w 27"/>
                <a:gd name="T35" fmla="*/ 84 h 98"/>
                <a:gd name="T36" fmla="*/ 12 w 27"/>
                <a:gd name="T37" fmla="*/ 98 h 98"/>
                <a:gd name="T38" fmla="*/ 27 w 27"/>
                <a:gd name="T39" fmla="*/ 51 h 98"/>
                <a:gd name="T40" fmla="*/ 24 w 27"/>
                <a:gd name="T41" fmla="*/ 47 h 98"/>
                <a:gd name="T42" fmla="*/ 22 w 27"/>
                <a:gd name="T43" fmla="*/ 41 h 98"/>
                <a:gd name="T44" fmla="*/ 21 w 27"/>
                <a:gd name="T45" fmla="*/ 33 h 98"/>
                <a:gd name="T46" fmla="*/ 18 w 27"/>
                <a:gd name="T47" fmla="*/ 23 h 98"/>
                <a:gd name="T48" fmla="*/ 15 w 27"/>
                <a:gd name="T49" fmla="*/ 15 h 98"/>
                <a:gd name="T50" fmla="*/ 12 w 27"/>
                <a:gd name="T51" fmla="*/ 9 h 98"/>
                <a:gd name="T52" fmla="*/ 8 w 27"/>
                <a:gd name="T53" fmla="*/ 4 h 98"/>
                <a:gd name="T54" fmla="*/ 5 w 27"/>
                <a:gd name="T55" fmla="*/ 2 h 98"/>
                <a:gd name="T56" fmla="*/ 3 w 27"/>
                <a:gd name="T57" fmla="*/ 1 h 98"/>
                <a:gd name="T58" fmla="*/ 0 w 27"/>
                <a:gd name="T59" fmla="*/ 0 h 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7" h="98">
                  <a:moveTo>
                    <a:pt x="0" y="0"/>
                  </a:moveTo>
                  <a:lnTo>
                    <a:pt x="4" y="8"/>
                  </a:lnTo>
                  <a:lnTo>
                    <a:pt x="7" y="17"/>
                  </a:lnTo>
                  <a:lnTo>
                    <a:pt x="8" y="28"/>
                  </a:lnTo>
                  <a:lnTo>
                    <a:pt x="10" y="33"/>
                  </a:lnTo>
                  <a:lnTo>
                    <a:pt x="11" y="38"/>
                  </a:lnTo>
                  <a:lnTo>
                    <a:pt x="14" y="41"/>
                  </a:lnTo>
                  <a:lnTo>
                    <a:pt x="18" y="43"/>
                  </a:lnTo>
                  <a:lnTo>
                    <a:pt x="20" y="47"/>
                  </a:lnTo>
                  <a:lnTo>
                    <a:pt x="20" y="49"/>
                  </a:lnTo>
                  <a:lnTo>
                    <a:pt x="19" y="52"/>
                  </a:lnTo>
                  <a:lnTo>
                    <a:pt x="16" y="59"/>
                  </a:lnTo>
                  <a:lnTo>
                    <a:pt x="13" y="67"/>
                  </a:lnTo>
                  <a:lnTo>
                    <a:pt x="13" y="70"/>
                  </a:lnTo>
                  <a:lnTo>
                    <a:pt x="14" y="71"/>
                  </a:lnTo>
                  <a:lnTo>
                    <a:pt x="14" y="73"/>
                  </a:lnTo>
                  <a:lnTo>
                    <a:pt x="15" y="75"/>
                  </a:lnTo>
                  <a:lnTo>
                    <a:pt x="14" y="84"/>
                  </a:lnTo>
                  <a:lnTo>
                    <a:pt x="12" y="98"/>
                  </a:lnTo>
                  <a:lnTo>
                    <a:pt x="27" y="51"/>
                  </a:lnTo>
                  <a:lnTo>
                    <a:pt x="24" y="47"/>
                  </a:lnTo>
                  <a:lnTo>
                    <a:pt x="22" y="41"/>
                  </a:lnTo>
                  <a:lnTo>
                    <a:pt x="21" y="33"/>
                  </a:lnTo>
                  <a:lnTo>
                    <a:pt x="18" y="23"/>
                  </a:lnTo>
                  <a:lnTo>
                    <a:pt x="15" y="15"/>
                  </a:lnTo>
                  <a:lnTo>
                    <a:pt x="12" y="9"/>
                  </a:lnTo>
                  <a:lnTo>
                    <a:pt x="8" y="4"/>
                  </a:lnTo>
                  <a:lnTo>
                    <a:pt x="5" y="2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Freeform 895"/>
            <p:cNvSpPr>
              <a:spLocks/>
            </p:cNvSpPr>
            <p:nvPr/>
          </p:nvSpPr>
          <p:spPr bwMode="auto">
            <a:xfrm>
              <a:off x="4286" y="1504"/>
              <a:ext cx="100" cy="50"/>
            </a:xfrm>
            <a:custGeom>
              <a:avLst/>
              <a:gdLst>
                <a:gd name="T0" fmla="*/ 90 w 100"/>
                <a:gd name="T1" fmla="*/ 25 h 50"/>
                <a:gd name="T2" fmla="*/ 94 w 100"/>
                <a:gd name="T3" fmla="*/ 21 h 50"/>
                <a:gd name="T4" fmla="*/ 96 w 100"/>
                <a:gd name="T5" fmla="*/ 18 h 50"/>
                <a:gd name="T6" fmla="*/ 99 w 100"/>
                <a:gd name="T7" fmla="*/ 9 h 50"/>
                <a:gd name="T8" fmla="*/ 100 w 100"/>
                <a:gd name="T9" fmla="*/ 3 h 50"/>
                <a:gd name="T10" fmla="*/ 100 w 100"/>
                <a:gd name="T11" fmla="*/ 0 h 50"/>
                <a:gd name="T12" fmla="*/ 98 w 100"/>
                <a:gd name="T13" fmla="*/ 5 h 50"/>
                <a:gd name="T14" fmla="*/ 96 w 100"/>
                <a:gd name="T15" fmla="*/ 10 h 50"/>
                <a:gd name="T16" fmla="*/ 91 w 100"/>
                <a:gd name="T17" fmla="*/ 13 h 50"/>
                <a:gd name="T18" fmla="*/ 88 w 100"/>
                <a:gd name="T19" fmla="*/ 18 h 50"/>
                <a:gd name="T20" fmla="*/ 76 w 100"/>
                <a:gd name="T21" fmla="*/ 24 h 50"/>
                <a:gd name="T22" fmla="*/ 66 w 100"/>
                <a:gd name="T23" fmla="*/ 29 h 50"/>
                <a:gd name="T24" fmla="*/ 55 w 100"/>
                <a:gd name="T25" fmla="*/ 33 h 50"/>
                <a:gd name="T26" fmla="*/ 45 w 100"/>
                <a:gd name="T27" fmla="*/ 35 h 50"/>
                <a:gd name="T28" fmla="*/ 36 w 100"/>
                <a:gd name="T29" fmla="*/ 37 h 50"/>
                <a:gd name="T30" fmla="*/ 31 w 100"/>
                <a:gd name="T31" fmla="*/ 39 h 50"/>
                <a:gd name="T32" fmla="*/ 25 w 100"/>
                <a:gd name="T33" fmla="*/ 37 h 50"/>
                <a:gd name="T34" fmla="*/ 20 w 100"/>
                <a:gd name="T35" fmla="*/ 35 h 50"/>
                <a:gd name="T36" fmla="*/ 17 w 100"/>
                <a:gd name="T37" fmla="*/ 32 h 50"/>
                <a:gd name="T38" fmla="*/ 12 w 100"/>
                <a:gd name="T39" fmla="*/ 26 h 50"/>
                <a:gd name="T40" fmla="*/ 11 w 100"/>
                <a:gd name="T41" fmla="*/ 22 h 50"/>
                <a:gd name="T42" fmla="*/ 5 w 100"/>
                <a:gd name="T43" fmla="*/ 25 h 50"/>
                <a:gd name="T44" fmla="*/ 2 w 100"/>
                <a:gd name="T45" fmla="*/ 27 h 50"/>
                <a:gd name="T46" fmla="*/ 0 w 100"/>
                <a:gd name="T47" fmla="*/ 29 h 50"/>
                <a:gd name="T48" fmla="*/ 0 w 100"/>
                <a:gd name="T49" fmla="*/ 32 h 50"/>
                <a:gd name="T50" fmla="*/ 1 w 100"/>
                <a:gd name="T51" fmla="*/ 34 h 50"/>
                <a:gd name="T52" fmla="*/ 3 w 100"/>
                <a:gd name="T53" fmla="*/ 36 h 50"/>
                <a:gd name="T54" fmla="*/ 10 w 100"/>
                <a:gd name="T55" fmla="*/ 41 h 50"/>
                <a:gd name="T56" fmla="*/ 19 w 100"/>
                <a:gd name="T57" fmla="*/ 44 h 50"/>
                <a:gd name="T58" fmla="*/ 28 w 100"/>
                <a:gd name="T59" fmla="*/ 48 h 50"/>
                <a:gd name="T60" fmla="*/ 36 w 100"/>
                <a:gd name="T61" fmla="*/ 50 h 50"/>
                <a:gd name="T62" fmla="*/ 41 w 100"/>
                <a:gd name="T63" fmla="*/ 50 h 50"/>
                <a:gd name="T64" fmla="*/ 48 w 100"/>
                <a:gd name="T65" fmla="*/ 47 h 50"/>
                <a:gd name="T66" fmla="*/ 66 w 100"/>
                <a:gd name="T67" fmla="*/ 39 h 50"/>
                <a:gd name="T68" fmla="*/ 90 w 100"/>
                <a:gd name="T69" fmla="*/ 25 h 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" h="50">
                  <a:moveTo>
                    <a:pt x="90" y="25"/>
                  </a:moveTo>
                  <a:lnTo>
                    <a:pt x="94" y="21"/>
                  </a:lnTo>
                  <a:lnTo>
                    <a:pt x="96" y="18"/>
                  </a:lnTo>
                  <a:lnTo>
                    <a:pt x="99" y="9"/>
                  </a:lnTo>
                  <a:lnTo>
                    <a:pt x="100" y="3"/>
                  </a:lnTo>
                  <a:lnTo>
                    <a:pt x="100" y="0"/>
                  </a:lnTo>
                  <a:lnTo>
                    <a:pt x="98" y="5"/>
                  </a:lnTo>
                  <a:lnTo>
                    <a:pt x="96" y="10"/>
                  </a:lnTo>
                  <a:lnTo>
                    <a:pt x="91" y="13"/>
                  </a:lnTo>
                  <a:lnTo>
                    <a:pt x="88" y="18"/>
                  </a:lnTo>
                  <a:lnTo>
                    <a:pt x="76" y="24"/>
                  </a:lnTo>
                  <a:lnTo>
                    <a:pt x="66" y="29"/>
                  </a:lnTo>
                  <a:lnTo>
                    <a:pt x="55" y="33"/>
                  </a:lnTo>
                  <a:lnTo>
                    <a:pt x="45" y="35"/>
                  </a:lnTo>
                  <a:lnTo>
                    <a:pt x="36" y="37"/>
                  </a:lnTo>
                  <a:lnTo>
                    <a:pt x="31" y="39"/>
                  </a:lnTo>
                  <a:lnTo>
                    <a:pt x="25" y="37"/>
                  </a:lnTo>
                  <a:lnTo>
                    <a:pt x="20" y="35"/>
                  </a:lnTo>
                  <a:lnTo>
                    <a:pt x="17" y="32"/>
                  </a:lnTo>
                  <a:lnTo>
                    <a:pt x="12" y="26"/>
                  </a:lnTo>
                  <a:lnTo>
                    <a:pt x="11" y="22"/>
                  </a:lnTo>
                  <a:lnTo>
                    <a:pt x="5" y="25"/>
                  </a:lnTo>
                  <a:lnTo>
                    <a:pt x="2" y="27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1" y="34"/>
                  </a:lnTo>
                  <a:lnTo>
                    <a:pt x="3" y="36"/>
                  </a:lnTo>
                  <a:lnTo>
                    <a:pt x="10" y="41"/>
                  </a:lnTo>
                  <a:lnTo>
                    <a:pt x="19" y="44"/>
                  </a:lnTo>
                  <a:lnTo>
                    <a:pt x="28" y="48"/>
                  </a:lnTo>
                  <a:lnTo>
                    <a:pt x="36" y="50"/>
                  </a:lnTo>
                  <a:lnTo>
                    <a:pt x="41" y="50"/>
                  </a:lnTo>
                  <a:lnTo>
                    <a:pt x="48" y="47"/>
                  </a:lnTo>
                  <a:lnTo>
                    <a:pt x="66" y="39"/>
                  </a:lnTo>
                  <a:lnTo>
                    <a:pt x="90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1" name="Freeform 896"/>
            <p:cNvSpPr>
              <a:spLocks/>
            </p:cNvSpPr>
            <p:nvPr/>
          </p:nvSpPr>
          <p:spPr bwMode="auto">
            <a:xfrm>
              <a:off x="4308" y="1340"/>
              <a:ext cx="108" cy="42"/>
            </a:xfrm>
            <a:custGeom>
              <a:avLst/>
              <a:gdLst>
                <a:gd name="T0" fmla="*/ 36 w 108"/>
                <a:gd name="T1" fmla="*/ 28 h 42"/>
                <a:gd name="T2" fmla="*/ 36 w 108"/>
                <a:gd name="T3" fmla="*/ 23 h 42"/>
                <a:gd name="T4" fmla="*/ 38 w 108"/>
                <a:gd name="T5" fmla="*/ 17 h 42"/>
                <a:gd name="T6" fmla="*/ 41 w 108"/>
                <a:gd name="T7" fmla="*/ 12 h 42"/>
                <a:gd name="T8" fmla="*/ 43 w 108"/>
                <a:gd name="T9" fmla="*/ 10 h 42"/>
                <a:gd name="T10" fmla="*/ 46 w 108"/>
                <a:gd name="T11" fmla="*/ 10 h 42"/>
                <a:gd name="T12" fmla="*/ 53 w 108"/>
                <a:gd name="T13" fmla="*/ 11 h 42"/>
                <a:gd name="T14" fmla="*/ 61 w 108"/>
                <a:gd name="T15" fmla="*/ 13 h 42"/>
                <a:gd name="T16" fmla="*/ 66 w 108"/>
                <a:gd name="T17" fmla="*/ 13 h 42"/>
                <a:gd name="T18" fmla="*/ 70 w 108"/>
                <a:gd name="T19" fmla="*/ 13 h 42"/>
                <a:gd name="T20" fmla="*/ 82 w 108"/>
                <a:gd name="T21" fmla="*/ 11 h 42"/>
                <a:gd name="T22" fmla="*/ 94 w 108"/>
                <a:gd name="T23" fmla="*/ 11 h 42"/>
                <a:gd name="T24" fmla="*/ 108 w 108"/>
                <a:gd name="T25" fmla="*/ 11 h 42"/>
                <a:gd name="T26" fmla="*/ 96 w 108"/>
                <a:gd name="T27" fmla="*/ 9 h 42"/>
                <a:gd name="T28" fmla="*/ 81 w 108"/>
                <a:gd name="T29" fmla="*/ 8 h 42"/>
                <a:gd name="T30" fmla="*/ 62 w 108"/>
                <a:gd name="T31" fmla="*/ 5 h 42"/>
                <a:gd name="T32" fmla="*/ 59 w 108"/>
                <a:gd name="T33" fmla="*/ 2 h 42"/>
                <a:gd name="T34" fmla="*/ 55 w 108"/>
                <a:gd name="T35" fmla="*/ 0 h 42"/>
                <a:gd name="T36" fmla="*/ 52 w 108"/>
                <a:gd name="T37" fmla="*/ 0 h 42"/>
                <a:gd name="T38" fmla="*/ 49 w 108"/>
                <a:gd name="T39" fmla="*/ 0 h 42"/>
                <a:gd name="T40" fmla="*/ 44 w 108"/>
                <a:gd name="T41" fmla="*/ 2 h 42"/>
                <a:gd name="T42" fmla="*/ 43 w 108"/>
                <a:gd name="T43" fmla="*/ 3 h 42"/>
                <a:gd name="T44" fmla="*/ 36 w 108"/>
                <a:gd name="T45" fmla="*/ 5 h 42"/>
                <a:gd name="T46" fmla="*/ 30 w 108"/>
                <a:gd name="T47" fmla="*/ 9 h 42"/>
                <a:gd name="T48" fmla="*/ 27 w 108"/>
                <a:gd name="T49" fmla="*/ 11 h 42"/>
                <a:gd name="T50" fmla="*/ 23 w 108"/>
                <a:gd name="T51" fmla="*/ 15 h 42"/>
                <a:gd name="T52" fmla="*/ 20 w 108"/>
                <a:gd name="T53" fmla="*/ 19 h 42"/>
                <a:gd name="T54" fmla="*/ 20 w 108"/>
                <a:gd name="T55" fmla="*/ 20 h 42"/>
                <a:gd name="T56" fmla="*/ 13 w 108"/>
                <a:gd name="T57" fmla="*/ 24 h 42"/>
                <a:gd name="T58" fmla="*/ 9 w 108"/>
                <a:gd name="T59" fmla="*/ 27 h 42"/>
                <a:gd name="T60" fmla="*/ 5 w 108"/>
                <a:gd name="T61" fmla="*/ 31 h 42"/>
                <a:gd name="T62" fmla="*/ 3 w 108"/>
                <a:gd name="T63" fmla="*/ 34 h 42"/>
                <a:gd name="T64" fmla="*/ 0 w 108"/>
                <a:gd name="T65" fmla="*/ 40 h 42"/>
                <a:gd name="T66" fmla="*/ 0 w 108"/>
                <a:gd name="T67" fmla="*/ 42 h 42"/>
                <a:gd name="T68" fmla="*/ 5 w 108"/>
                <a:gd name="T69" fmla="*/ 36 h 42"/>
                <a:gd name="T70" fmla="*/ 11 w 108"/>
                <a:gd name="T71" fmla="*/ 32 h 42"/>
                <a:gd name="T72" fmla="*/ 17 w 108"/>
                <a:gd name="T73" fmla="*/ 28 h 42"/>
                <a:gd name="T74" fmla="*/ 22 w 108"/>
                <a:gd name="T75" fmla="*/ 27 h 42"/>
                <a:gd name="T76" fmla="*/ 27 w 108"/>
                <a:gd name="T77" fmla="*/ 27 h 42"/>
                <a:gd name="T78" fmla="*/ 31 w 108"/>
                <a:gd name="T79" fmla="*/ 28 h 42"/>
                <a:gd name="T80" fmla="*/ 36 w 108"/>
                <a:gd name="T81" fmla="*/ 28 h 4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08" h="42">
                  <a:moveTo>
                    <a:pt x="36" y="28"/>
                  </a:moveTo>
                  <a:lnTo>
                    <a:pt x="36" y="23"/>
                  </a:lnTo>
                  <a:lnTo>
                    <a:pt x="38" y="17"/>
                  </a:lnTo>
                  <a:lnTo>
                    <a:pt x="41" y="12"/>
                  </a:lnTo>
                  <a:lnTo>
                    <a:pt x="43" y="10"/>
                  </a:lnTo>
                  <a:lnTo>
                    <a:pt x="46" y="10"/>
                  </a:lnTo>
                  <a:lnTo>
                    <a:pt x="53" y="11"/>
                  </a:lnTo>
                  <a:lnTo>
                    <a:pt x="61" y="13"/>
                  </a:lnTo>
                  <a:lnTo>
                    <a:pt x="66" y="13"/>
                  </a:lnTo>
                  <a:lnTo>
                    <a:pt x="70" y="13"/>
                  </a:lnTo>
                  <a:lnTo>
                    <a:pt x="82" y="11"/>
                  </a:lnTo>
                  <a:lnTo>
                    <a:pt x="94" y="11"/>
                  </a:lnTo>
                  <a:lnTo>
                    <a:pt x="108" y="11"/>
                  </a:lnTo>
                  <a:lnTo>
                    <a:pt x="96" y="9"/>
                  </a:lnTo>
                  <a:lnTo>
                    <a:pt x="81" y="8"/>
                  </a:lnTo>
                  <a:lnTo>
                    <a:pt x="62" y="5"/>
                  </a:lnTo>
                  <a:lnTo>
                    <a:pt x="59" y="2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9" y="0"/>
                  </a:lnTo>
                  <a:lnTo>
                    <a:pt x="44" y="2"/>
                  </a:lnTo>
                  <a:lnTo>
                    <a:pt x="43" y="3"/>
                  </a:lnTo>
                  <a:lnTo>
                    <a:pt x="36" y="5"/>
                  </a:lnTo>
                  <a:lnTo>
                    <a:pt x="30" y="9"/>
                  </a:lnTo>
                  <a:lnTo>
                    <a:pt x="27" y="11"/>
                  </a:lnTo>
                  <a:lnTo>
                    <a:pt x="23" y="15"/>
                  </a:lnTo>
                  <a:lnTo>
                    <a:pt x="20" y="19"/>
                  </a:lnTo>
                  <a:lnTo>
                    <a:pt x="20" y="20"/>
                  </a:lnTo>
                  <a:lnTo>
                    <a:pt x="13" y="24"/>
                  </a:lnTo>
                  <a:lnTo>
                    <a:pt x="9" y="27"/>
                  </a:lnTo>
                  <a:lnTo>
                    <a:pt x="5" y="31"/>
                  </a:lnTo>
                  <a:lnTo>
                    <a:pt x="3" y="34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5" y="36"/>
                  </a:lnTo>
                  <a:lnTo>
                    <a:pt x="11" y="32"/>
                  </a:lnTo>
                  <a:lnTo>
                    <a:pt x="17" y="28"/>
                  </a:lnTo>
                  <a:lnTo>
                    <a:pt x="22" y="27"/>
                  </a:lnTo>
                  <a:lnTo>
                    <a:pt x="27" y="27"/>
                  </a:lnTo>
                  <a:lnTo>
                    <a:pt x="31" y="28"/>
                  </a:lnTo>
                  <a:lnTo>
                    <a:pt x="36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2" name="Freeform 897"/>
            <p:cNvSpPr>
              <a:spLocks/>
            </p:cNvSpPr>
            <p:nvPr/>
          </p:nvSpPr>
          <p:spPr bwMode="auto">
            <a:xfrm>
              <a:off x="4393" y="1336"/>
              <a:ext cx="111" cy="189"/>
            </a:xfrm>
            <a:custGeom>
              <a:avLst/>
              <a:gdLst>
                <a:gd name="T0" fmla="*/ 0 w 111"/>
                <a:gd name="T1" fmla="*/ 1 h 189"/>
                <a:gd name="T2" fmla="*/ 11 w 111"/>
                <a:gd name="T3" fmla="*/ 3 h 189"/>
                <a:gd name="T4" fmla="*/ 21 w 111"/>
                <a:gd name="T5" fmla="*/ 4 h 189"/>
                <a:gd name="T6" fmla="*/ 30 w 111"/>
                <a:gd name="T7" fmla="*/ 6 h 189"/>
                <a:gd name="T8" fmla="*/ 39 w 111"/>
                <a:gd name="T9" fmla="*/ 8 h 189"/>
                <a:gd name="T10" fmla="*/ 48 w 111"/>
                <a:gd name="T11" fmla="*/ 12 h 189"/>
                <a:gd name="T12" fmla="*/ 55 w 111"/>
                <a:gd name="T13" fmla="*/ 16 h 189"/>
                <a:gd name="T14" fmla="*/ 69 w 111"/>
                <a:gd name="T15" fmla="*/ 24 h 189"/>
                <a:gd name="T16" fmla="*/ 80 w 111"/>
                <a:gd name="T17" fmla="*/ 35 h 189"/>
                <a:gd name="T18" fmla="*/ 88 w 111"/>
                <a:gd name="T19" fmla="*/ 43 h 189"/>
                <a:gd name="T20" fmla="*/ 94 w 111"/>
                <a:gd name="T21" fmla="*/ 51 h 189"/>
                <a:gd name="T22" fmla="*/ 96 w 111"/>
                <a:gd name="T23" fmla="*/ 55 h 189"/>
                <a:gd name="T24" fmla="*/ 84 w 111"/>
                <a:gd name="T25" fmla="*/ 138 h 189"/>
                <a:gd name="T26" fmla="*/ 83 w 111"/>
                <a:gd name="T27" fmla="*/ 148 h 189"/>
                <a:gd name="T28" fmla="*/ 79 w 111"/>
                <a:gd name="T29" fmla="*/ 168 h 189"/>
                <a:gd name="T30" fmla="*/ 78 w 111"/>
                <a:gd name="T31" fmla="*/ 178 h 189"/>
                <a:gd name="T32" fmla="*/ 78 w 111"/>
                <a:gd name="T33" fmla="*/ 186 h 189"/>
                <a:gd name="T34" fmla="*/ 78 w 111"/>
                <a:gd name="T35" fmla="*/ 188 h 189"/>
                <a:gd name="T36" fmla="*/ 79 w 111"/>
                <a:gd name="T37" fmla="*/ 189 h 189"/>
                <a:gd name="T38" fmla="*/ 82 w 111"/>
                <a:gd name="T39" fmla="*/ 189 h 189"/>
                <a:gd name="T40" fmla="*/ 83 w 111"/>
                <a:gd name="T41" fmla="*/ 187 h 189"/>
                <a:gd name="T42" fmla="*/ 92 w 111"/>
                <a:gd name="T43" fmla="*/ 124 h 189"/>
                <a:gd name="T44" fmla="*/ 102 w 111"/>
                <a:gd name="T45" fmla="*/ 95 h 189"/>
                <a:gd name="T46" fmla="*/ 109 w 111"/>
                <a:gd name="T47" fmla="*/ 74 h 189"/>
                <a:gd name="T48" fmla="*/ 111 w 111"/>
                <a:gd name="T49" fmla="*/ 64 h 189"/>
                <a:gd name="T50" fmla="*/ 111 w 111"/>
                <a:gd name="T51" fmla="*/ 58 h 189"/>
                <a:gd name="T52" fmla="*/ 111 w 111"/>
                <a:gd name="T53" fmla="*/ 54 h 189"/>
                <a:gd name="T54" fmla="*/ 111 w 111"/>
                <a:gd name="T55" fmla="*/ 50 h 189"/>
                <a:gd name="T56" fmla="*/ 108 w 111"/>
                <a:gd name="T57" fmla="*/ 43 h 189"/>
                <a:gd name="T58" fmla="*/ 105 w 111"/>
                <a:gd name="T59" fmla="*/ 38 h 189"/>
                <a:gd name="T60" fmla="*/ 102 w 111"/>
                <a:gd name="T61" fmla="*/ 36 h 189"/>
                <a:gd name="T62" fmla="*/ 93 w 111"/>
                <a:gd name="T63" fmla="*/ 28 h 189"/>
                <a:gd name="T64" fmla="*/ 83 w 111"/>
                <a:gd name="T65" fmla="*/ 21 h 189"/>
                <a:gd name="T66" fmla="*/ 74 w 111"/>
                <a:gd name="T67" fmla="*/ 15 h 189"/>
                <a:gd name="T68" fmla="*/ 64 w 111"/>
                <a:gd name="T69" fmla="*/ 11 h 189"/>
                <a:gd name="T70" fmla="*/ 55 w 111"/>
                <a:gd name="T71" fmla="*/ 6 h 189"/>
                <a:gd name="T72" fmla="*/ 47 w 111"/>
                <a:gd name="T73" fmla="*/ 4 h 189"/>
                <a:gd name="T74" fmla="*/ 32 w 111"/>
                <a:gd name="T75" fmla="*/ 0 h 189"/>
                <a:gd name="T76" fmla="*/ 19 w 111"/>
                <a:gd name="T77" fmla="*/ 0 h 189"/>
                <a:gd name="T78" fmla="*/ 8 w 111"/>
                <a:gd name="T79" fmla="*/ 0 h 189"/>
                <a:gd name="T80" fmla="*/ 0 w 111"/>
                <a:gd name="T81" fmla="*/ 1 h 1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1" h="189">
                  <a:moveTo>
                    <a:pt x="0" y="1"/>
                  </a:moveTo>
                  <a:lnTo>
                    <a:pt x="11" y="3"/>
                  </a:lnTo>
                  <a:lnTo>
                    <a:pt x="21" y="4"/>
                  </a:lnTo>
                  <a:lnTo>
                    <a:pt x="30" y="6"/>
                  </a:lnTo>
                  <a:lnTo>
                    <a:pt x="39" y="8"/>
                  </a:lnTo>
                  <a:lnTo>
                    <a:pt x="48" y="12"/>
                  </a:lnTo>
                  <a:lnTo>
                    <a:pt x="55" y="16"/>
                  </a:lnTo>
                  <a:lnTo>
                    <a:pt x="69" y="24"/>
                  </a:lnTo>
                  <a:lnTo>
                    <a:pt x="80" y="35"/>
                  </a:lnTo>
                  <a:lnTo>
                    <a:pt x="88" y="43"/>
                  </a:lnTo>
                  <a:lnTo>
                    <a:pt x="94" y="51"/>
                  </a:lnTo>
                  <a:lnTo>
                    <a:pt x="96" y="55"/>
                  </a:lnTo>
                  <a:lnTo>
                    <a:pt x="84" y="138"/>
                  </a:lnTo>
                  <a:lnTo>
                    <a:pt x="83" y="148"/>
                  </a:lnTo>
                  <a:lnTo>
                    <a:pt x="79" y="168"/>
                  </a:lnTo>
                  <a:lnTo>
                    <a:pt x="78" y="178"/>
                  </a:lnTo>
                  <a:lnTo>
                    <a:pt x="78" y="186"/>
                  </a:lnTo>
                  <a:lnTo>
                    <a:pt x="78" y="188"/>
                  </a:lnTo>
                  <a:lnTo>
                    <a:pt x="79" y="189"/>
                  </a:lnTo>
                  <a:lnTo>
                    <a:pt x="82" y="189"/>
                  </a:lnTo>
                  <a:lnTo>
                    <a:pt x="83" y="187"/>
                  </a:lnTo>
                  <a:lnTo>
                    <a:pt x="92" y="124"/>
                  </a:lnTo>
                  <a:lnTo>
                    <a:pt x="102" y="95"/>
                  </a:lnTo>
                  <a:lnTo>
                    <a:pt x="109" y="74"/>
                  </a:lnTo>
                  <a:lnTo>
                    <a:pt x="111" y="64"/>
                  </a:lnTo>
                  <a:lnTo>
                    <a:pt x="111" y="58"/>
                  </a:lnTo>
                  <a:lnTo>
                    <a:pt x="111" y="54"/>
                  </a:lnTo>
                  <a:lnTo>
                    <a:pt x="111" y="50"/>
                  </a:lnTo>
                  <a:lnTo>
                    <a:pt x="108" y="43"/>
                  </a:lnTo>
                  <a:lnTo>
                    <a:pt x="105" y="38"/>
                  </a:lnTo>
                  <a:lnTo>
                    <a:pt x="102" y="36"/>
                  </a:lnTo>
                  <a:lnTo>
                    <a:pt x="93" y="28"/>
                  </a:lnTo>
                  <a:lnTo>
                    <a:pt x="83" y="21"/>
                  </a:lnTo>
                  <a:lnTo>
                    <a:pt x="74" y="15"/>
                  </a:lnTo>
                  <a:lnTo>
                    <a:pt x="64" y="11"/>
                  </a:lnTo>
                  <a:lnTo>
                    <a:pt x="55" y="6"/>
                  </a:lnTo>
                  <a:lnTo>
                    <a:pt x="47" y="4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Freeform 898"/>
            <p:cNvSpPr>
              <a:spLocks/>
            </p:cNvSpPr>
            <p:nvPr/>
          </p:nvSpPr>
          <p:spPr bwMode="auto">
            <a:xfrm>
              <a:off x="4355" y="1430"/>
              <a:ext cx="181" cy="180"/>
            </a:xfrm>
            <a:custGeom>
              <a:avLst/>
              <a:gdLst>
                <a:gd name="T0" fmla="*/ 44 w 181"/>
                <a:gd name="T1" fmla="*/ 162 h 180"/>
                <a:gd name="T2" fmla="*/ 37 w 181"/>
                <a:gd name="T3" fmla="*/ 162 h 180"/>
                <a:gd name="T4" fmla="*/ 23 w 181"/>
                <a:gd name="T5" fmla="*/ 162 h 180"/>
                <a:gd name="T6" fmla="*/ 15 w 181"/>
                <a:gd name="T7" fmla="*/ 163 h 180"/>
                <a:gd name="T8" fmla="*/ 8 w 181"/>
                <a:gd name="T9" fmla="*/ 165 h 180"/>
                <a:gd name="T10" fmla="*/ 4 w 181"/>
                <a:gd name="T11" fmla="*/ 166 h 180"/>
                <a:gd name="T12" fmla="*/ 3 w 181"/>
                <a:gd name="T13" fmla="*/ 169 h 180"/>
                <a:gd name="T14" fmla="*/ 2 w 181"/>
                <a:gd name="T15" fmla="*/ 170 h 180"/>
                <a:gd name="T16" fmla="*/ 2 w 181"/>
                <a:gd name="T17" fmla="*/ 171 h 180"/>
                <a:gd name="T18" fmla="*/ 0 w 181"/>
                <a:gd name="T19" fmla="*/ 172 h 180"/>
                <a:gd name="T20" fmla="*/ 0 w 181"/>
                <a:gd name="T21" fmla="*/ 173 h 180"/>
                <a:gd name="T22" fmla="*/ 2 w 181"/>
                <a:gd name="T23" fmla="*/ 173 h 180"/>
                <a:gd name="T24" fmla="*/ 7 w 181"/>
                <a:gd name="T25" fmla="*/ 174 h 180"/>
                <a:gd name="T26" fmla="*/ 8 w 181"/>
                <a:gd name="T27" fmla="*/ 177 h 180"/>
                <a:gd name="T28" fmla="*/ 10 w 181"/>
                <a:gd name="T29" fmla="*/ 179 h 180"/>
                <a:gd name="T30" fmla="*/ 12 w 181"/>
                <a:gd name="T31" fmla="*/ 180 h 180"/>
                <a:gd name="T32" fmla="*/ 14 w 181"/>
                <a:gd name="T33" fmla="*/ 180 h 180"/>
                <a:gd name="T34" fmla="*/ 18 w 181"/>
                <a:gd name="T35" fmla="*/ 180 h 180"/>
                <a:gd name="T36" fmla="*/ 22 w 181"/>
                <a:gd name="T37" fmla="*/ 177 h 180"/>
                <a:gd name="T38" fmla="*/ 28 w 181"/>
                <a:gd name="T39" fmla="*/ 171 h 180"/>
                <a:gd name="T40" fmla="*/ 31 w 181"/>
                <a:gd name="T41" fmla="*/ 171 h 180"/>
                <a:gd name="T42" fmla="*/ 41 w 181"/>
                <a:gd name="T43" fmla="*/ 170 h 180"/>
                <a:gd name="T44" fmla="*/ 49 w 181"/>
                <a:gd name="T45" fmla="*/ 168 h 180"/>
                <a:gd name="T46" fmla="*/ 58 w 181"/>
                <a:gd name="T47" fmla="*/ 164 h 180"/>
                <a:gd name="T48" fmla="*/ 69 w 181"/>
                <a:gd name="T49" fmla="*/ 158 h 180"/>
                <a:gd name="T50" fmla="*/ 82 w 181"/>
                <a:gd name="T51" fmla="*/ 151 h 180"/>
                <a:gd name="T52" fmla="*/ 88 w 181"/>
                <a:gd name="T53" fmla="*/ 147 h 180"/>
                <a:gd name="T54" fmla="*/ 92 w 181"/>
                <a:gd name="T55" fmla="*/ 142 h 180"/>
                <a:gd name="T56" fmla="*/ 94 w 181"/>
                <a:gd name="T57" fmla="*/ 138 h 180"/>
                <a:gd name="T58" fmla="*/ 98 w 181"/>
                <a:gd name="T59" fmla="*/ 133 h 180"/>
                <a:gd name="T60" fmla="*/ 101 w 181"/>
                <a:gd name="T61" fmla="*/ 124 h 180"/>
                <a:gd name="T62" fmla="*/ 105 w 181"/>
                <a:gd name="T63" fmla="*/ 121 h 180"/>
                <a:gd name="T64" fmla="*/ 108 w 181"/>
                <a:gd name="T65" fmla="*/ 118 h 180"/>
                <a:gd name="T66" fmla="*/ 115 w 181"/>
                <a:gd name="T67" fmla="*/ 115 h 180"/>
                <a:gd name="T68" fmla="*/ 122 w 181"/>
                <a:gd name="T69" fmla="*/ 111 h 180"/>
                <a:gd name="T70" fmla="*/ 132 w 181"/>
                <a:gd name="T71" fmla="*/ 103 h 180"/>
                <a:gd name="T72" fmla="*/ 139 w 181"/>
                <a:gd name="T73" fmla="*/ 96 h 180"/>
                <a:gd name="T74" fmla="*/ 146 w 181"/>
                <a:gd name="T75" fmla="*/ 87 h 180"/>
                <a:gd name="T76" fmla="*/ 154 w 181"/>
                <a:gd name="T77" fmla="*/ 74 h 180"/>
                <a:gd name="T78" fmla="*/ 157 w 181"/>
                <a:gd name="T79" fmla="*/ 70 h 180"/>
                <a:gd name="T80" fmla="*/ 167 w 181"/>
                <a:gd name="T81" fmla="*/ 59 h 180"/>
                <a:gd name="T82" fmla="*/ 172 w 181"/>
                <a:gd name="T83" fmla="*/ 51 h 180"/>
                <a:gd name="T84" fmla="*/ 177 w 181"/>
                <a:gd name="T85" fmla="*/ 41 h 180"/>
                <a:gd name="T86" fmla="*/ 180 w 181"/>
                <a:gd name="T87" fmla="*/ 31 h 180"/>
                <a:gd name="T88" fmla="*/ 181 w 181"/>
                <a:gd name="T89" fmla="*/ 20 h 180"/>
                <a:gd name="T90" fmla="*/ 179 w 181"/>
                <a:gd name="T91" fmla="*/ 15 h 180"/>
                <a:gd name="T92" fmla="*/ 173 w 181"/>
                <a:gd name="T93" fmla="*/ 7 h 180"/>
                <a:gd name="T94" fmla="*/ 170 w 181"/>
                <a:gd name="T95" fmla="*/ 3 h 180"/>
                <a:gd name="T96" fmla="*/ 167 w 181"/>
                <a:gd name="T97" fmla="*/ 0 h 180"/>
                <a:gd name="T98" fmla="*/ 164 w 181"/>
                <a:gd name="T99" fmla="*/ 0 h 180"/>
                <a:gd name="T100" fmla="*/ 163 w 181"/>
                <a:gd name="T101" fmla="*/ 0 h 180"/>
                <a:gd name="T102" fmla="*/ 162 w 181"/>
                <a:gd name="T103" fmla="*/ 1 h 180"/>
                <a:gd name="T104" fmla="*/ 162 w 181"/>
                <a:gd name="T105" fmla="*/ 14 h 180"/>
                <a:gd name="T106" fmla="*/ 163 w 181"/>
                <a:gd name="T107" fmla="*/ 23 h 180"/>
                <a:gd name="T108" fmla="*/ 165 w 181"/>
                <a:gd name="T109" fmla="*/ 31 h 180"/>
                <a:gd name="T110" fmla="*/ 156 w 181"/>
                <a:gd name="T111" fmla="*/ 43 h 180"/>
                <a:gd name="T112" fmla="*/ 147 w 181"/>
                <a:gd name="T113" fmla="*/ 55 h 180"/>
                <a:gd name="T114" fmla="*/ 138 w 181"/>
                <a:gd name="T115" fmla="*/ 71 h 180"/>
                <a:gd name="T116" fmla="*/ 126 w 181"/>
                <a:gd name="T117" fmla="*/ 96 h 180"/>
                <a:gd name="T118" fmla="*/ 44 w 181"/>
                <a:gd name="T119" fmla="*/ 162 h 18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1" h="180">
                  <a:moveTo>
                    <a:pt x="44" y="162"/>
                  </a:moveTo>
                  <a:lnTo>
                    <a:pt x="37" y="162"/>
                  </a:lnTo>
                  <a:lnTo>
                    <a:pt x="23" y="162"/>
                  </a:lnTo>
                  <a:lnTo>
                    <a:pt x="15" y="163"/>
                  </a:lnTo>
                  <a:lnTo>
                    <a:pt x="8" y="165"/>
                  </a:lnTo>
                  <a:lnTo>
                    <a:pt x="4" y="166"/>
                  </a:lnTo>
                  <a:lnTo>
                    <a:pt x="3" y="169"/>
                  </a:lnTo>
                  <a:lnTo>
                    <a:pt x="2" y="170"/>
                  </a:lnTo>
                  <a:lnTo>
                    <a:pt x="2" y="171"/>
                  </a:lnTo>
                  <a:lnTo>
                    <a:pt x="0" y="172"/>
                  </a:lnTo>
                  <a:lnTo>
                    <a:pt x="0" y="173"/>
                  </a:lnTo>
                  <a:lnTo>
                    <a:pt x="2" y="173"/>
                  </a:lnTo>
                  <a:lnTo>
                    <a:pt x="7" y="174"/>
                  </a:lnTo>
                  <a:lnTo>
                    <a:pt x="8" y="177"/>
                  </a:lnTo>
                  <a:lnTo>
                    <a:pt x="10" y="179"/>
                  </a:lnTo>
                  <a:lnTo>
                    <a:pt x="12" y="180"/>
                  </a:lnTo>
                  <a:lnTo>
                    <a:pt x="14" y="180"/>
                  </a:lnTo>
                  <a:lnTo>
                    <a:pt x="18" y="180"/>
                  </a:lnTo>
                  <a:lnTo>
                    <a:pt x="22" y="177"/>
                  </a:lnTo>
                  <a:lnTo>
                    <a:pt x="28" y="171"/>
                  </a:lnTo>
                  <a:lnTo>
                    <a:pt x="31" y="171"/>
                  </a:lnTo>
                  <a:lnTo>
                    <a:pt x="41" y="170"/>
                  </a:lnTo>
                  <a:lnTo>
                    <a:pt x="49" y="168"/>
                  </a:lnTo>
                  <a:lnTo>
                    <a:pt x="58" y="164"/>
                  </a:lnTo>
                  <a:lnTo>
                    <a:pt x="69" y="158"/>
                  </a:lnTo>
                  <a:lnTo>
                    <a:pt x="82" y="151"/>
                  </a:lnTo>
                  <a:lnTo>
                    <a:pt x="88" y="147"/>
                  </a:lnTo>
                  <a:lnTo>
                    <a:pt x="92" y="142"/>
                  </a:lnTo>
                  <a:lnTo>
                    <a:pt x="94" y="138"/>
                  </a:lnTo>
                  <a:lnTo>
                    <a:pt x="98" y="133"/>
                  </a:lnTo>
                  <a:lnTo>
                    <a:pt x="101" y="124"/>
                  </a:lnTo>
                  <a:lnTo>
                    <a:pt x="105" y="121"/>
                  </a:lnTo>
                  <a:lnTo>
                    <a:pt x="108" y="118"/>
                  </a:lnTo>
                  <a:lnTo>
                    <a:pt x="115" y="115"/>
                  </a:lnTo>
                  <a:lnTo>
                    <a:pt x="122" y="111"/>
                  </a:lnTo>
                  <a:lnTo>
                    <a:pt x="132" y="103"/>
                  </a:lnTo>
                  <a:lnTo>
                    <a:pt x="139" y="96"/>
                  </a:lnTo>
                  <a:lnTo>
                    <a:pt x="146" y="87"/>
                  </a:lnTo>
                  <a:lnTo>
                    <a:pt x="154" y="74"/>
                  </a:lnTo>
                  <a:lnTo>
                    <a:pt x="157" y="70"/>
                  </a:lnTo>
                  <a:lnTo>
                    <a:pt x="167" y="59"/>
                  </a:lnTo>
                  <a:lnTo>
                    <a:pt x="172" y="51"/>
                  </a:lnTo>
                  <a:lnTo>
                    <a:pt x="177" y="41"/>
                  </a:lnTo>
                  <a:lnTo>
                    <a:pt x="180" y="31"/>
                  </a:lnTo>
                  <a:lnTo>
                    <a:pt x="181" y="20"/>
                  </a:lnTo>
                  <a:lnTo>
                    <a:pt x="179" y="15"/>
                  </a:lnTo>
                  <a:lnTo>
                    <a:pt x="173" y="7"/>
                  </a:lnTo>
                  <a:lnTo>
                    <a:pt x="170" y="3"/>
                  </a:lnTo>
                  <a:lnTo>
                    <a:pt x="167" y="0"/>
                  </a:lnTo>
                  <a:lnTo>
                    <a:pt x="164" y="0"/>
                  </a:lnTo>
                  <a:lnTo>
                    <a:pt x="163" y="0"/>
                  </a:lnTo>
                  <a:lnTo>
                    <a:pt x="162" y="1"/>
                  </a:lnTo>
                  <a:lnTo>
                    <a:pt x="162" y="14"/>
                  </a:lnTo>
                  <a:lnTo>
                    <a:pt x="163" y="23"/>
                  </a:lnTo>
                  <a:lnTo>
                    <a:pt x="165" y="31"/>
                  </a:lnTo>
                  <a:lnTo>
                    <a:pt x="156" y="43"/>
                  </a:lnTo>
                  <a:lnTo>
                    <a:pt x="147" y="55"/>
                  </a:lnTo>
                  <a:lnTo>
                    <a:pt x="138" y="71"/>
                  </a:lnTo>
                  <a:lnTo>
                    <a:pt x="126" y="96"/>
                  </a:lnTo>
                  <a:lnTo>
                    <a:pt x="44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22" name="Freeform 899"/>
          <p:cNvSpPr>
            <a:spLocks/>
          </p:cNvSpPr>
          <p:nvPr/>
        </p:nvSpPr>
        <p:spPr bwMode="auto">
          <a:xfrm>
            <a:off x="5529263" y="1108075"/>
            <a:ext cx="1300162" cy="1560513"/>
          </a:xfrm>
          <a:custGeom>
            <a:avLst/>
            <a:gdLst>
              <a:gd name="T0" fmla="*/ 1295400 w 819"/>
              <a:gd name="T1" fmla="*/ 860425 h 983"/>
              <a:gd name="T2" fmla="*/ 1279525 w 819"/>
              <a:gd name="T3" fmla="*/ 974725 h 983"/>
              <a:gd name="T4" fmla="*/ 1249362 w 819"/>
              <a:gd name="T5" fmla="*/ 1084263 h 983"/>
              <a:gd name="T6" fmla="*/ 1204912 w 819"/>
              <a:gd name="T7" fmla="*/ 1184275 h 983"/>
              <a:gd name="T8" fmla="*/ 1150937 w 819"/>
              <a:gd name="T9" fmla="*/ 1276350 h 983"/>
              <a:gd name="T10" fmla="*/ 1087437 w 819"/>
              <a:gd name="T11" fmla="*/ 1357313 h 983"/>
              <a:gd name="T12" fmla="*/ 1012825 w 819"/>
              <a:gd name="T13" fmla="*/ 1428750 h 983"/>
              <a:gd name="T14" fmla="*/ 930275 w 819"/>
              <a:gd name="T15" fmla="*/ 1482725 h 983"/>
              <a:gd name="T16" fmla="*/ 842962 w 819"/>
              <a:gd name="T17" fmla="*/ 1524000 h 983"/>
              <a:gd name="T18" fmla="*/ 749300 w 819"/>
              <a:gd name="T19" fmla="*/ 1550988 h 983"/>
              <a:gd name="T20" fmla="*/ 649287 w 819"/>
              <a:gd name="T21" fmla="*/ 1560513 h 983"/>
              <a:gd name="T22" fmla="*/ 550862 w 819"/>
              <a:gd name="T23" fmla="*/ 1550988 h 983"/>
              <a:gd name="T24" fmla="*/ 455612 w 819"/>
              <a:gd name="T25" fmla="*/ 1524000 h 983"/>
              <a:gd name="T26" fmla="*/ 366712 w 819"/>
              <a:gd name="T27" fmla="*/ 1482725 h 983"/>
              <a:gd name="T28" fmla="*/ 284162 w 819"/>
              <a:gd name="T29" fmla="*/ 1428750 h 983"/>
              <a:gd name="T30" fmla="*/ 212725 w 819"/>
              <a:gd name="T31" fmla="*/ 1357313 h 983"/>
              <a:gd name="T32" fmla="*/ 146050 w 819"/>
              <a:gd name="T33" fmla="*/ 1276350 h 983"/>
              <a:gd name="T34" fmla="*/ 92075 w 819"/>
              <a:gd name="T35" fmla="*/ 1184275 h 983"/>
              <a:gd name="T36" fmla="*/ 50800 w 819"/>
              <a:gd name="T37" fmla="*/ 1084263 h 983"/>
              <a:gd name="T38" fmla="*/ 19050 w 819"/>
              <a:gd name="T39" fmla="*/ 974725 h 983"/>
              <a:gd name="T40" fmla="*/ 3175 w 819"/>
              <a:gd name="T41" fmla="*/ 860425 h 983"/>
              <a:gd name="T42" fmla="*/ 0 w 819"/>
              <a:gd name="T43" fmla="*/ 739775 h 983"/>
              <a:gd name="T44" fmla="*/ 12700 w 819"/>
              <a:gd name="T45" fmla="*/ 622300 h 983"/>
              <a:gd name="T46" fmla="*/ 38100 w 819"/>
              <a:gd name="T47" fmla="*/ 511175 h 983"/>
              <a:gd name="T48" fmla="*/ 77787 w 819"/>
              <a:gd name="T49" fmla="*/ 407988 h 983"/>
              <a:gd name="T50" fmla="*/ 128587 w 819"/>
              <a:gd name="T51" fmla="*/ 312738 h 983"/>
              <a:gd name="T52" fmla="*/ 188912 w 819"/>
              <a:gd name="T53" fmla="*/ 228600 h 983"/>
              <a:gd name="T54" fmla="*/ 258762 w 819"/>
              <a:gd name="T55" fmla="*/ 155575 h 983"/>
              <a:gd name="T56" fmla="*/ 339725 w 819"/>
              <a:gd name="T57" fmla="*/ 95250 h 983"/>
              <a:gd name="T58" fmla="*/ 425450 w 819"/>
              <a:gd name="T59" fmla="*/ 47625 h 983"/>
              <a:gd name="T60" fmla="*/ 517525 w 819"/>
              <a:gd name="T61" fmla="*/ 15875 h 983"/>
              <a:gd name="T62" fmla="*/ 615950 w 819"/>
              <a:gd name="T63" fmla="*/ 1588 h 983"/>
              <a:gd name="T64" fmla="*/ 715962 w 819"/>
              <a:gd name="T65" fmla="*/ 3175 h 983"/>
              <a:gd name="T66" fmla="*/ 812800 w 819"/>
              <a:gd name="T67" fmla="*/ 23813 h 983"/>
              <a:gd name="T68" fmla="*/ 903287 w 819"/>
              <a:gd name="T69" fmla="*/ 61913 h 983"/>
              <a:gd name="T70" fmla="*/ 987425 w 819"/>
              <a:gd name="T71" fmla="*/ 112713 h 983"/>
              <a:gd name="T72" fmla="*/ 1063625 w 819"/>
              <a:gd name="T73" fmla="*/ 177800 h 983"/>
              <a:gd name="T74" fmla="*/ 1130300 w 819"/>
              <a:gd name="T75" fmla="*/ 255588 h 983"/>
              <a:gd name="T76" fmla="*/ 1189037 w 819"/>
              <a:gd name="T77" fmla="*/ 344488 h 983"/>
              <a:gd name="T78" fmla="*/ 1236662 w 819"/>
              <a:gd name="T79" fmla="*/ 442913 h 983"/>
              <a:gd name="T80" fmla="*/ 1270000 w 819"/>
              <a:gd name="T81" fmla="*/ 547688 h 983"/>
              <a:gd name="T82" fmla="*/ 1292225 w 819"/>
              <a:gd name="T83" fmla="*/ 661988 h 983"/>
              <a:gd name="T84" fmla="*/ 1300162 w 819"/>
              <a:gd name="T85" fmla="*/ 781050 h 98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819" h="983">
                <a:moveTo>
                  <a:pt x="819" y="492"/>
                </a:moveTo>
                <a:lnTo>
                  <a:pt x="819" y="517"/>
                </a:lnTo>
                <a:lnTo>
                  <a:pt x="816" y="542"/>
                </a:lnTo>
                <a:lnTo>
                  <a:pt x="814" y="566"/>
                </a:lnTo>
                <a:lnTo>
                  <a:pt x="811" y="590"/>
                </a:lnTo>
                <a:lnTo>
                  <a:pt x="806" y="614"/>
                </a:lnTo>
                <a:lnTo>
                  <a:pt x="800" y="637"/>
                </a:lnTo>
                <a:lnTo>
                  <a:pt x="793" y="660"/>
                </a:lnTo>
                <a:lnTo>
                  <a:pt x="787" y="683"/>
                </a:lnTo>
                <a:lnTo>
                  <a:pt x="779" y="705"/>
                </a:lnTo>
                <a:lnTo>
                  <a:pt x="769" y="725"/>
                </a:lnTo>
                <a:lnTo>
                  <a:pt x="759" y="746"/>
                </a:lnTo>
                <a:lnTo>
                  <a:pt x="749" y="767"/>
                </a:lnTo>
                <a:lnTo>
                  <a:pt x="737" y="785"/>
                </a:lnTo>
                <a:lnTo>
                  <a:pt x="725" y="804"/>
                </a:lnTo>
                <a:lnTo>
                  <a:pt x="712" y="822"/>
                </a:lnTo>
                <a:lnTo>
                  <a:pt x="698" y="839"/>
                </a:lnTo>
                <a:lnTo>
                  <a:pt x="685" y="855"/>
                </a:lnTo>
                <a:lnTo>
                  <a:pt x="670" y="871"/>
                </a:lnTo>
                <a:lnTo>
                  <a:pt x="654" y="886"/>
                </a:lnTo>
                <a:lnTo>
                  <a:pt x="638" y="900"/>
                </a:lnTo>
                <a:lnTo>
                  <a:pt x="622" y="912"/>
                </a:lnTo>
                <a:lnTo>
                  <a:pt x="604" y="924"/>
                </a:lnTo>
                <a:lnTo>
                  <a:pt x="586" y="934"/>
                </a:lnTo>
                <a:lnTo>
                  <a:pt x="569" y="944"/>
                </a:lnTo>
                <a:lnTo>
                  <a:pt x="549" y="953"/>
                </a:lnTo>
                <a:lnTo>
                  <a:pt x="531" y="960"/>
                </a:lnTo>
                <a:lnTo>
                  <a:pt x="512" y="967"/>
                </a:lnTo>
                <a:lnTo>
                  <a:pt x="491" y="973"/>
                </a:lnTo>
                <a:lnTo>
                  <a:pt x="472" y="977"/>
                </a:lnTo>
                <a:lnTo>
                  <a:pt x="451" y="981"/>
                </a:lnTo>
                <a:lnTo>
                  <a:pt x="430" y="982"/>
                </a:lnTo>
                <a:lnTo>
                  <a:pt x="409" y="983"/>
                </a:lnTo>
                <a:lnTo>
                  <a:pt x="388" y="982"/>
                </a:lnTo>
                <a:lnTo>
                  <a:pt x="367" y="981"/>
                </a:lnTo>
                <a:lnTo>
                  <a:pt x="347" y="977"/>
                </a:lnTo>
                <a:lnTo>
                  <a:pt x="326" y="973"/>
                </a:lnTo>
                <a:lnTo>
                  <a:pt x="307" y="967"/>
                </a:lnTo>
                <a:lnTo>
                  <a:pt x="287" y="960"/>
                </a:lnTo>
                <a:lnTo>
                  <a:pt x="268" y="953"/>
                </a:lnTo>
                <a:lnTo>
                  <a:pt x="249" y="944"/>
                </a:lnTo>
                <a:lnTo>
                  <a:pt x="231" y="934"/>
                </a:lnTo>
                <a:lnTo>
                  <a:pt x="214" y="924"/>
                </a:lnTo>
                <a:lnTo>
                  <a:pt x="197" y="912"/>
                </a:lnTo>
                <a:lnTo>
                  <a:pt x="179" y="900"/>
                </a:lnTo>
                <a:lnTo>
                  <a:pt x="163" y="886"/>
                </a:lnTo>
                <a:lnTo>
                  <a:pt x="148" y="871"/>
                </a:lnTo>
                <a:lnTo>
                  <a:pt x="134" y="855"/>
                </a:lnTo>
                <a:lnTo>
                  <a:pt x="119" y="839"/>
                </a:lnTo>
                <a:lnTo>
                  <a:pt x="106" y="822"/>
                </a:lnTo>
                <a:lnTo>
                  <a:pt x="92" y="804"/>
                </a:lnTo>
                <a:lnTo>
                  <a:pt x="81" y="785"/>
                </a:lnTo>
                <a:lnTo>
                  <a:pt x="69" y="767"/>
                </a:lnTo>
                <a:lnTo>
                  <a:pt x="58" y="746"/>
                </a:lnTo>
                <a:lnTo>
                  <a:pt x="49" y="725"/>
                </a:lnTo>
                <a:lnTo>
                  <a:pt x="40" y="705"/>
                </a:lnTo>
                <a:lnTo>
                  <a:pt x="32" y="683"/>
                </a:lnTo>
                <a:lnTo>
                  <a:pt x="24" y="660"/>
                </a:lnTo>
                <a:lnTo>
                  <a:pt x="18" y="637"/>
                </a:lnTo>
                <a:lnTo>
                  <a:pt x="12" y="614"/>
                </a:lnTo>
                <a:lnTo>
                  <a:pt x="8" y="590"/>
                </a:lnTo>
                <a:lnTo>
                  <a:pt x="4" y="566"/>
                </a:lnTo>
                <a:lnTo>
                  <a:pt x="2" y="542"/>
                </a:lnTo>
                <a:lnTo>
                  <a:pt x="0" y="517"/>
                </a:lnTo>
                <a:lnTo>
                  <a:pt x="0" y="492"/>
                </a:lnTo>
                <a:lnTo>
                  <a:pt x="0" y="466"/>
                </a:lnTo>
                <a:lnTo>
                  <a:pt x="2" y="441"/>
                </a:lnTo>
                <a:lnTo>
                  <a:pt x="4" y="417"/>
                </a:lnTo>
                <a:lnTo>
                  <a:pt x="8" y="392"/>
                </a:lnTo>
                <a:lnTo>
                  <a:pt x="12" y="369"/>
                </a:lnTo>
                <a:lnTo>
                  <a:pt x="18" y="345"/>
                </a:lnTo>
                <a:lnTo>
                  <a:pt x="24" y="322"/>
                </a:lnTo>
                <a:lnTo>
                  <a:pt x="32" y="300"/>
                </a:lnTo>
                <a:lnTo>
                  <a:pt x="40" y="279"/>
                </a:lnTo>
                <a:lnTo>
                  <a:pt x="49" y="257"/>
                </a:lnTo>
                <a:lnTo>
                  <a:pt x="58" y="236"/>
                </a:lnTo>
                <a:lnTo>
                  <a:pt x="69" y="217"/>
                </a:lnTo>
                <a:lnTo>
                  <a:pt x="81" y="197"/>
                </a:lnTo>
                <a:lnTo>
                  <a:pt x="92" y="179"/>
                </a:lnTo>
                <a:lnTo>
                  <a:pt x="106" y="161"/>
                </a:lnTo>
                <a:lnTo>
                  <a:pt x="119" y="144"/>
                </a:lnTo>
                <a:lnTo>
                  <a:pt x="134" y="127"/>
                </a:lnTo>
                <a:lnTo>
                  <a:pt x="148" y="112"/>
                </a:lnTo>
                <a:lnTo>
                  <a:pt x="163" y="98"/>
                </a:lnTo>
                <a:lnTo>
                  <a:pt x="179" y="84"/>
                </a:lnTo>
                <a:lnTo>
                  <a:pt x="197" y="71"/>
                </a:lnTo>
                <a:lnTo>
                  <a:pt x="214" y="60"/>
                </a:lnTo>
                <a:lnTo>
                  <a:pt x="231" y="48"/>
                </a:lnTo>
                <a:lnTo>
                  <a:pt x="249" y="39"/>
                </a:lnTo>
                <a:lnTo>
                  <a:pt x="268" y="30"/>
                </a:lnTo>
                <a:lnTo>
                  <a:pt x="287" y="22"/>
                </a:lnTo>
                <a:lnTo>
                  <a:pt x="307" y="15"/>
                </a:lnTo>
                <a:lnTo>
                  <a:pt x="326" y="10"/>
                </a:lnTo>
                <a:lnTo>
                  <a:pt x="347" y="6"/>
                </a:lnTo>
                <a:lnTo>
                  <a:pt x="367" y="2"/>
                </a:lnTo>
                <a:lnTo>
                  <a:pt x="388" y="1"/>
                </a:lnTo>
                <a:lnTo>
                  <a:pt x="409" y="0"/>
                </a:lnTo>
                <a:lnTo>
                  <a:pt x="430" y="1"/>
                </a:lnTo>
                <a:lnTo>
                  <a:pt x="451" y="2"/>
                </a:lnTo>
                <a:lnTo>
                  <a:pt x="472" y="6"/>
                </a:lnTo>
                <a:lnTo>
                  <a:pt x="491" y="10"/>
                </a:lnTo>
                <a:lnTo>
                  <a:pt x="512" y="15"/>
                </a:lnTo>
                <a:lnTo>
                  <a:pt x="531" y="22"/>
                </a:lnTo>
                <a:lnTo>
                  <a:pt x="549" y="30"/>
                </a:lnTo>
                <a:lnTo>
                  <a:pt x="569" y="39"/>
                </a:lnTo>
                <a:lnTo>
                  <a:pt x="586" y="48"/>
                </a:lnTo>
                <a:lnTo>
                  <a:pt x="604" y="60"/>
                </a:lnTo>
                <a:lnTo>
                  <a:pt x="622" y="71"/>
                </a:lnTo>
                <a:lnTo>
                  <a:pt x="638" y="84"/>
                </a:lnTo>
                <a:lnTo>
                  <a:pt x="654" y="98"/>
                </a:lnTo>
                <a:lnTo>
                  <a:pt x="670" y="112"/>
                </a:lnTo>
                <a:lnTo>
                  <a:pt x="685" y="127"/>
                </a:lnTo>
                <a:lnTo>
                  <a:pt x="698" y="144"/>
                </a:lnTo>
                <a:lnTo>
                  <a:pt x="712" y="161"/>
                </a:lnTo>
                <a:lnTo>
                  <a:pt x="725" y="179"/>
                </a:lnTo>
                <a:lnTo>
                  <a:pt x="737" y="197"/>
                </a:lnTo>
                <a:lnTo>
                  <a:pt x="749" y="217"/>
                </a:lnTo>
                <a:lnTo>
                  <a:pt x="759" y="236"/>
                </a:lnTo>
                <a:lnTo>
                  <a:pt x="769" y="257"/>
                </a:lnTo>
                <a:lnTo>
                  <a:pt x="779" y="279"/>
                </a:lnTo>
                <a:lnTo>
                  <a:pt x="787" y="300"/>
                </a:lnTo>
                <a:lnTo>
                  <a:pt x="793" y="322"/>
                </a:lnTo>
                <a:lnTo>
                  <a:pt x="800" y="345"/>
                </a:lnTo>
                <a:lnTo>
                  <a:pt x="806" y="369"/>
                </a:lnTo>
                <a:lnTo>
                  <a:pt x="811" y="392"/>
                </a:lnTo>
                <a:lnTo>
                  <a:pt x="814" y="417"/>
                </a:lnTo>
                <a:lnTo>
                  <a:pt x="816" y="441"/>
                </a:lnTo>
                <a:lnTo>
                  <a:pt x="819" y="466"/>
                </a:lnTo>
                <a:lnTo>
                  <a:pt x="819" y="4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04"/>
          <p:cNvGrpSpPr>
            <a:grpSpLocks/>
          </p:cNvGrpSpPr>
          <p:nvPr/>
        </p:nvGrpSpPr>
        <p:grpSpPr bwMode="auto">
          <a:xfrm>
            <a:off x="3627438" y="442913"/>
            <a:ext cx="1649412" cy="5948362"/>
            <a:chOff x="3627438" y="427038"/>
            <a:chExt cx="1649413" cy="5948362"/>
          </a:xfrm>
        </p:grpSpPr>
        <p:sp>
          <p:nvSpPr>
            <p:cNvPr id="7259" name="Freeform 5"/>
            <p:cNvSpPr>
              <a:spLocks/>
            </p:cNvSpPr>
            <p:nvPr/>
          </p:nvSpPr>
          <p:spPr bwMode="auto">
            <a:xfrm>
              <a:off x="3627438" y="5467350"/>
              <a:ext cx="1649413" cy="908050"/>
            </a:xfrm>
            <a:custGeom>
              <a:avLst/>
              <a:gdLst>
                <a:gd name="T0" fmla="*/ 996950 w 1039"/>
                <a:gd name="T1" fmla="*/ 4763 h 572"/>
                <a:gd name="T2" fmla="*/ 1133475 w 1039"/>
                <a:gd name="T3" fmla="*/ 26988 h 572"/>
                <a:gd name="T4" fmla="*/ 1257300 w 1039"/>
                <a:gd name="T5" fmla="*/ 63500 h 572"/>
                <a:gd name="T6" fmla="*/ 1368425 w 1039"/>
                <a:gd name="T7" fmla="*/ 107950 h 572"/>
                <a:gd name="T8" fmla="*/ 1463675 w 1039"/>
                <a:gd name="T9" fmla="*/ 161925 h 572"/>
                <a:gd name="T10" fmla="*/ 1504950 w 1039"/>
                <a:gd name="T11" fmla="*/ 195263 h 572"/>
                <a:gd name="T12" fmla="*/ 1541463 w 1039"/>
                <a:gd name="T13" fmla="*/ 225425 h 572"/>
                <a:gd name="T14" fmla="*/ 1571625 w 1039"/>
                <a:gd name="T15" fmla="*/ 258763 h 572"/>
                <a:gd name="T16" fmla="*/ 1600200 w 1039"/>
                <a:gd name="T17" fmla="*/ 295275 h 572"/>
                <a:gd name="T18" fmla="*/ 1622425 w 1039"/>
                <a:gd name="T19" fmla="*/ 331788 h 572"/>
                <a:gd name="T20" fmla="*/ 1636713 w 1039"/>
                <a:gd name="T21" fmla="*/ 369888 h 572"/>
                <a:gd name="T22" fmla="*/ 1644650 w 1039"/>
                <a:gd name="T23" fmla="*/ 412750 h 572"/>
                <a:gd name="T24" fmla="*/ 1649413 w 1039"/>
                <a:gd name="T25" fmla="*/ 450850 h 572"/>
                <a:gd name="T26" fmla="*/ 1649413 w 1039"/>
                <a:gd name="T27" fmla="*/ 476250 h 572"/>
                <a:gd name="T28" fmla="*/ 1638300 w 1039"/>
                <a:gd name="T29" fmla="*/ 520700 h 572"/>
                <a:gd name="T30" fmla="*/ 1622425 w 1039"/>
                <a:gd name="T31" fmla="*/ 565150 h 572"/>
                <a:gd name="T32" fmla="*/ 1600200 w 1039"/>
                <a:gd name="T33" fmla="*/ 609600 h 572"/>
                <a:gd name="T34" fmla="*/ 1570038 w 1039"/>
                <a:gd name="T35" fmla="*/ 649288 h 572"/>
                <a:gd name="T36" fmla="*/ 1530350 w 1039"/>
                <a:gd name="T37" fmla="*/ 688975 h 572"/>
                <a:gd name="T38" fmla="*/ 1485900 w 1039"/>
                <a:gd name="T39" fmla="*/ 727075 h 572"/>
                <a:gd name="T40" fmla="*/ 1435100 w 1039"/>
                <a:gd name="T41" fmla="*/ 758825 h 572"/>
                <a:gd name="T42" fmla="*/ 1379538 w 1039"/>
                <a:gd name="T43" fmla="*/ 788988 h 572"/>
                <a:gd name="T44" fmla="*/ 1317625 w 1039"/>
                <a:gd name="T45" fmla="*/ 819150 h 572"/>
                <a:gd name="T46" fmla="*/ 1250950 w 1039"/>
                <a:gd name="T47" fmla="*/ 841375 h 572"/>
                <a:gd name="T48" fmla="*/ 1181100 w 1039"/>
                <a:gd name="T49" fmla="*/ 863600 h 572"/>
                <a:gd name="T50" fmla="*/ 1106488 w 1039"/>
                <a:gd name="T51" fmla="*/ 881063 h 572"/>
                <a:gd name="T52" fmla="*/ 1030288 w 1039"/>
                <a:gd name="T53" fmla="*/ 895350 h 572"/>
                <a:gd name="T54" fmla="*/ 950913 w 1039"/>
                <a:gd name="T55" fmla="*/ 903288 h 572"/>
                <a:gd name="T56" fmla="*/ 866775 w 1039"/>
                <a:gd name="T57" fmla="*/ 908050 h 572"/>
                <a:gd name="T58" fmla="*/ 825500 w 1039"/>
                <a:gd name="T59" fmla="*/ 908050 h 572"/>
                <a:gd name="T60" fmla="*/ 741363 w 1039"/>
                <a:gd name="T61" fmla="*/ 906463 h 572"/>
                <a:gd name="T62" fmla="*/ 660400 w 1039"/>
                <a:gd name="T63" fmla="*/ 900113 h 572"/>
                <a:gd name="T64" fmla="*/ 579438 w 1039"/>
                <a:gd name="T65" fmla="*/ 889000 h 572"/>
                <a:gd name="T66" fmla="*/ 503238 w 1039"/>
                <a:gd name="T67" fmla="*/ 873125 h 572"/>
                <a:gd name="T68" fmla="*/ 431800 w 1039"/>
                <a:gd name="T69" fmla="*/ 855663 h 572"/>
                <a:gd name="T70" fmla="*/ 365125 w 1039"/>
                <a:gd name="T71" fmla="*/ 830263 h 572"/>
                <a:gd name="T72" fmla="*/ 300038 w 1039"/>
                <a:gd name="T73" fmla="*/ 804863 h 572"/>
                <a:gd name="T74" fmla="*/ 241300 w 1039"/>
                <a:gd name="T75" fmla="*/ 774700 h 572"/>
                <a:gd name="T76" fmla="*/ 188913 w 1039"/>
                <a:gd name="T77" fmla="*/ 744538 h 572"/>
                <a:gd name="T78" fmla="*/ 141288 w 1039"/>
                <a:gd name="T79" fmla="*/ 708025 h 572"/>
                <a:gd name="T80" fmla="*/ 100013 w 1039"/>
                <a:gd name="T81" fmla="*/ 668338 h 572"/>
                <a:gd name="T82" fmla="*/ 63500 w 1039"/>
                <a:gd name="T83" fmla="*/ 630238 h 572"/>
                <a:gd name="T84" fmla="*/ 38100 w 1039"/>
                <a:gd name="T85" fmla="*/ 587375 h 572"/>
                <a:gd name="T86" fmla="*/ 15875 w 1039"/>
                <a:gd name="T87" fmla="*/ 542925 h 572"/>
                <a:gd name="T88" fmla="*/ 4763 w 1039"/>
                <a:gd name="T89" fmla="*/ 498475 h 572"/>
                <a:gd name="T90" fmla="*/ 0 w 1039"/>
                <a:gd name="T91" fmla="*/ 450850 h 572"/>
                <a:gd name="T92" fmla="*/ 1588 w 1039"/>
                <a:gd name="T93" fmla="*/ 431800 h 572"/>
                <a:gd name="T94" fmla="*/ 7938 w 1039"/>
                <a:gd name="T95" fmla="*/ 390525 h 572"/>
                <a:gd name="T96" fmla="*/ 22225 w 1039"/>
                <a:gd name="T97" fmla="*/ 350838 h 572"/>
                <a:gd name="T98" fmla="*/ 38100 w 1039"/>
                <a:gd name="T99" fmla="*/ 314325 h 572"/>
                <a:gd name="T100" fmla="*/ 63500 w 1039"/>
                <a:gd name="T101" fmla="*/ 277813 h 572"/>
                <a:gd name="T102" fmla="*/ 96838 w 1039"/>
                <a:gd name="T103" fmla="*/ 242888 h 572"/>
                <a:gd name="T104" fmla="*/ 130175 w 1039"/>
                <a:gd name="T105" fmla="*/ 207963 h 572"/>
                <a:gd name="T106" fmla="*/ 171450 w 1039"/>
                <a:gd name="T107" fmla="*/ 177800 h 572"/>
                <a:gd name="T108" fmla="*/ 239713 w 1039"/>
                <a:gd name="T109" fmla="*/ 136525 h 572"/>
                <a:gd name="T110" fmla="*/ 344488 w 1039"/>
                <a:gd name="T111" fmla="*/ 85725 h 572"/>
                <a:gd name="T112" fmla="*/ 468313 w 1039"/>
                <a:gd name="T113" fmla="*/ 44450 h 572"/>
                <a:gd name="T114" fmla="*/ 598488 w 1039"/>
                <a:gd name="T115" fmla="*/ 12700 h 572"/>
                <a:gd name="T116" fmla="*/ 668338 w 1039"/>
                <a:gd name="T117" fmla="*/ 1588 h 572"/>
                <a:gd name="T118" fmla="*/ 757238 w 1039"/>
                <a:gd name="T119" fmla="*/ 0 h 572"/>
                <a:gd name="T120" fmla="*/ 863600 w 1039"/>
                <a:gd name="T121" fmla="*/ 0 h 572"/>
                <a:gd name="T122" fmla="*/ 996950 w 1039"/>
                <a:gd name="T123" fmla="*/ 4763 h 5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39"/>
                <a:gd name="T187" fmla="*/ 0 h 572"/>
                <a:gd name="T188" fmla="*/ 1039 w 1039"/>
                <a:gd name="T189" fmla="*/ 572 h 57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39" h="572">
                  <a:moveTo>
                    <a:pt x="628" y="3"/>
                  </a:moveTo>
                  <a:lnTo>
                    <a:pt x="628" y="3"/>
                  </a:lnTo>
                  <a:lnTo>
                    <a:pt x="672" y="10"/>
                  </a:lnTo>
                  <a:lnTo>
                    <a:pt x="714" y="17"/>
                  </a:lnTo>
                  <a:lnTo>
                    <a:pt x="753" y="28"/>
                  </a:lnTo>
                  <a:lnTo>
                    <a:pt x="792" y="40"/>
                  </a:lnTo>
                  <a:lnTo>
                    <a:pt x="827" y="52"/>
                  </a:lnTo>
                  <a:lnTo>
                    <a:pt x="862" y="68"/>
                  </a:lnTo>
                  <a:lnTo>
                    <a:pt x="894" y="84"/>
                  </a:lnTo>
                  <a:lnTo>
                    <a:pt x="922" y="102"/>
                  </a:lnTo>
                  <a:lnTo>
                    <a:pt x="936" y="112"/>
                  </a:lnTo>
                  <a:lnTo>
                    <a:pt x="948" y="123"/>
                  </a:lnTo>
                  <a:lnTo>
                    <a:pt x="960" y="131"/>
                  </a:lnTo>
                  <a:lnTo>
                    <a:pt x="971" y="142"/>
                  </a:lnTo>
                  <a:lnTo>
                    <a:pt x="981" y="153"/>
                  </a:lnTo>
                  <a:lnTo>
                    <a:pt x="990" y="163"/>
                  </a:lnTo>
                  <a:lnTo>
                    <a:pt x="999" y="175"/>
                  </a:lnTo>
                  <a:lnTo>
                    <a:pt x="1008" y="186"/>
                  </a:lnTo>
                  <a:lnTo>
                    <a:pt x="1015" y="198"/>
                  </a:lnTo>
                  <a:lnTo>
                    <a:pt x="1022" y="209"/>
                  </a:lnTo>
                  <a:lnTo>
                    <a:pt x="1027" y="223"/>
                  </a:lnTo>
                  <a:lnTo>
                    <a:pt x="1031" y="233"/>
                  </a:lnTo>
                  <a:lnTo>
                    <a:pt x="1034" y="246"/>
                  </a:lnTo>
                  <a:lnTo>
                    <a:pt x="1036" y="260"/>
                  </a:lnTo>
                  <a:lnTo>
                    <a:pt x="1039" y="272"/>
                  </a:lnTo>
                  <a:lnTo>
                    <a:pt x="1039" y="284"/>
                  </a:lnTo>
                  <a:lnTo>
                    <a:pt x="1039" y="300"/>
                  </a:lnTo>
                  <a:lnTo>
                    <a:pt x="1036" y="314"/>
                  </a:lnTo>
                  <a:lnTo>
                    <a:pt x="1032" y="328"/>
                  </a:lnTo>
                  <a:lnTo>
                    <a:pt x="1029" y="342"/>
                  </a:lnTo>
                  <a:lnTo>
                    <a:pt x="1022" y="356"/>
                  </a:lnTo>
                  <a:lnTo>
                    <a:pt x="1017" y="370"/>
                  </a:lnTo>
                  <a:lnTo>
                    <a:pt x="1008" y="384"/>
                  </a:lnTo>
                  <a:lnTo>
                    <a:pt x="997" y="397"/>
                  </a:lnTo>
                  <a:lnTo>
                    <a:pt x="989" y="409"/>
                  </a:lnTo>
                  <a:lnTo>
                    <a:pt x="976" y="421"/>
                  </a:lnTo>
                  <a:lnTo>
                    <a:pt x="964" y="434"/>
                  </a:lnTo>
                  <a:lnTo>
                    <a:pt x="950" y="446"/>
                  </a:lnTo>
                  <a:lnTo>
                    <a:pt x="936" y="458"/>
                  </a:lnTo>
                  <a:lnTo>
                    <a:pt x="920" y="469"/>
                  </a:lnTo>
                  <a:lnTo>
                    <a:pt x="904" y="478"/>
                  </a:lnTo>
                  <a:lnTo>
                    <a:pt x="887" y="488"/>
                  </a:lnTo>
                  <a:lnTo>
                    <a:pt x="869" y="497"/>
                  </a:lnTo>
                  <a:lnTo>
                    <a:pt x="850" y="507"/>
                  </a:lnTo>
                  <a:lnTo>
                    <a:pt x="830" y="516"/>
                  </a:lnTo>
                  <a:lnTo>
                    <a:pt x="809" y="523"/>
                  </a:lnTo>
                  <a:lnTo>
                    <a:pt x="788" y="530"/>
                  </a:lnTo>
                  <a:lnTo>
                    <a:pt x="767" y="539"/>
                  </a:lnTo>
                  <a:lnTo>
                    <a:pt x="744" y="544"/>
                  </a:lnTo>
                  <a:lnTo>
                    <a:pt x="722" y="550"/>
                  </a:lnTo>
                  <a:lnTo>
                    <a:pt x="697" y="555"/>
                  </a:lnTo>
                  <a:lnTo>
                    <a:pt x="674" y="560"/>
                  </a:lnTo>
                  <a:lnTo>
                    <a:pt x="649" y="564"/>
                  </a:lnTo>
                  <a:lnTo>
                    <a:pt x="625" y="567"/>
                  </a:lnTo>
                  <a:lnTo>
                    <a:pt x="599" y="569"/>
                  </a:lnTo>
                  <a:lnTo>
                    <a:pt x="572" y="571"/>
                  </a:lnTo>
                  <a:lnTo>
                    <a:pt x="546" y="572"/>
                  </a:lnTo>
                  <a:lnTo>
                    <a:pt x="520" y="572"/>
                  </a:lnTo>
                  <a:lnTo>
                    <a:pt x="493" y="572"/>
                  </a:lnTo>
                  <a:lnTo>
                    <a:pt x="467" y="571"/>
                  </a:lnTo>
                  <a:lnTo>
                    <a:pt x="440" y="569"/>
                  </a:lnTo>
                  <a:lnTo>
                    <a:pt x="416" y="567"/>
                  </a:lnTo>
                  <a:lnTo>
                    <a:pt x="390" y="564"/>
                  </a:lnTo>
                  <a:lnTo>
                    <a:pt x="365" y="560"/>
                  </a:lnTo>
                  <a:lnTo>
                    <a:pt x="340" y="555"/>
                  </a:lnTo>
                  <a:lnTo>
                    <a:pt x="317" y="550"/>
                  </a:lnTo>
                  <a:lnTo>
                    <a:pt x="295" y="544"/>
                  </a:lnTo>
                  <a:lnTo>
                    <a:pt x="272" y="539"/>
                  </a:lnTo>
                  <a:lnTo>
                    <a:pt x="251" y="530"/>
                  </a:lnTo>
                  <a:lnTo>
                    <a:pt x="230" y="523"/>
                  </a:lnTo>
                  <a:lnTo>
                    <a:pt x="209" y="516"/>
                  </a:lnTo>
                  <a:lnTo>
                    <a:pt x="189" y="507"/>
                  </a:lnTo>
                  <a:lnTo>
                    <a:pt x="170" y="497"/>
                  </a:lnTo>
                  <a:lnTo>
                    <a:pt x="152" y="488"/>
                  </a:lnTo>
                  <a:lnTo>
                    <a:pt x="135" y="478"/>
                  </a:lnTo>
                  <a:lnTo>
                    <a:pt x="119" y="469"/>
                  </a:lnTo>
                  <a:lnTo>
                    <a:pt x="103" y="458"/>
                  </a:lnTo>
                  <a:lnTo>
                    <a:pt x="89" y="446"/>
                  </a:lnTo>
                  <a:lnTo>
                    <a:pt x="75" y="434"/>
                  </a:lnTo>
                  <a:lnTo>
                    <a:pt x="63" y="421"/>
                  </a:lnTo>
                  <a:lnTo>
                    <a:pt x="52" y="409"/>
                  </a:lnTo>
                  <a:lnTo>
                    <a:pt x="40" y="397"/>
                  </a:lnTo>
                  <a:lnTo>
                    <a:pt x="33" y="384"/>
                  </a:lnTo>
                  <a:lnTo>
                    <a:pt x="24" y="370"/>
                  </a:lnTo>
                  <a:lnTo>
                    <a:pt x="17" y="356"/>
                  </a:lnTo>
                  <a:lnTo>
                    <a:pt x="10" y="342"/>
                  </a:lnTo>
                  <a:lnTo>
                    <a:pt x="7" y="328"/>
                  </a:lnTo>
                  <a:lnTo>
                    <a:pt x="3" y="314"/>
                  </a:lnTo>
                  <a:lnTo>
                    <a:pt x="1" y="300"/>
                  </a:lnTo>
                  <a:lnTo>
                    <a:pt x="0" y="284"/>
                  </a:lnTo>
                  <a:lnTo>
                    <a:pt x="1" y="272"/>
                  </a:lnTo>
                  <a:lnTo>
                    <a:pt x="1" y="260"/>
                  </a:lnTo>
                  <a:lnTo>
                    <a:pt x="5" y="246"/>
                  </a:lnTo>
                  <a:lnTo>
                    <a:pt x="8" y="233"/>
                  </a:lnTo>
                  <a:lnTo>
                    <a:pt x="14" y="221"/>
                  </a:lnTo>
                  <a:lnTo>
                    <a:pt x="19" y="209"/>
                  </a:lnTo>
                  <a:lnTo>
                    <a:pt x="24" y="198"/>
                  </a:lnTo>
                  <a:lnTo>
                    <a:pt x="33" y="186"/>
                  </a:lnTo>
                  <a:lnTo>
                    <a:pt x="40" y="175"/>
                  </a:lnTo>
                  <a:lnTo>
                    <a:pt x="49" y="163"/>
                  </a:lnTo>
                  <a:lnTo>
                    <a:pt x="61" y="153"/>
                  </a:lnTo>
                  <a:lnTo>
                    <a:pt x="72" y="142"/>
                  </a:lnTo>
                  <a:lnTo>
                    <a:pt x="82" y="131"/>
                  </a:lnTo>
                  <a:lnTo>
                    <a:pt x="94" y="123"/>
                  </a:lnTo>
                  <a:lnTo>
                    <a:pt x="108" y="112"/>
                  </a:lnTo>
                  <a:lnTo>
                    <a:pt x="123" y="102"/>
                  </a:lnTo>
                  <a:lnTo>
                    <a:pt x="151" y="86"/>
                  </a:lnTo>
                  <a:lnTo>
                    <a:pt x="184" y="68"/>
                  </a:lnTo>
                  <a:lnTo>
                    <a:pt x="217" y="54"/>
                  </a:lnTo>
                  <a:lnTo>
                    <a:pt x="256" y="40"/>
                  </a:lnTo>
                  <a:lnTo>
                    <a:pt x="295" y="28"/>
                  </a:lnTo>
                  <a:lnTo>
                    <a:pt x="335" y="17"/>
                  </a:lnTo>
                  <a:lnTo>
                    <a:pt x="377" y="8"/>
                  </a:lnTo>
                  <a:lnTo>
                    <a:pt x="421" y="1"/>
                  </a:lnTo>
                  <a:lnTo>
                    <a:pt x="446" y="0"/>
                  </a:lnTo>
                  <a:lnTo>
                    <a:pt x="477" y="0"/>
                  </a:lnTo>
                  <a:lnTo>
                    <a:pt x="511" y="0"/>
                  </a:lnTo>
                  <a:lnTo>
                    <a:pt x="544" y="0"/>
                  </a:lnTo>
                  <a:lnTo>
                    <a:pt x="604" y="1"/>
                  </a:lnTo>
                  <a:lnTo>
                    <a:pt x="628" y="3"/>
                  </a:lnTo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7"/>
            <p:cNvSpPr>
              <a:spLocks noEditPoints="1"/>
            </p:cNvSpPr>
            <p:nvPr/>
          </p:nvSpPr>
          <p:spPr bwMode="auto">
            <a:xfrm>
              <a:off x="3827463" y="427038"/>
              <a:ext cx="1427163" cy="5383213"/>
            </a:xfrm>
            <a:custGeom>
              <a:avLst/>
              <a:gdLst>
                <a:gd name="T0" fmla="*/ 1414463 w 899"/>
                <a:gd name="T1" fmla="*/ 82550 h 3391"/>
                <a:gd name="T2" fmla="*/ 1400175 w 899"/>
                <a:gd name="T3" fmla="*/ 66675 h 3391"/>
                <a:gd name="T4" fmla="*/ 1296988 w 899"/>
                <a:gd name="T5" fmla="*/ 34925 h 3391"/>
                <a:gd name="T6" fmla="*/ 992188 w 899"/>
                <a:gd name="T7" fmla="*/ 4763 h 3391"/>
                <a:gd name="T8" fmla="*/ 452438 w 899"/>
                <a:gd name="T9" fmla="*/ 4763 h 3391"/>
                <a:gd name="T10" fmla="*/ 147638 w 899"/>
                <a:gd name="T11" fmla="*/ 34925 h 3391"/>
                <a:gd name="T12" fmla="*/ 44450 w 899"/>
                <a:gd name="T13" fmla="*/ 66675 h 3391"/>
                <a:gd name="T14" fmla="*/ 30163 w 899"/>
                <a:gd name="T15" fmla="*/ 82550 h 3391"/>
                <a:gd name="T16" fmla="*/ 0 w 899"/>
                <a:gd name="T17" fmla="*/ 906463 h 3391"/>
                <a:gd name="T18" fmla="*/ 17463 w 899"/>
                <a:gd name="T19" fmla="*/ 1563688 h 3391"/>
                <a:gd name="T20" fmla="*/ 69850 w 899"/>
                <a:gd name="T21" fmla="*/ 2074863 h 3391"/>
                <a:gd name="T22" fmla="*/ 144463 w 899"/>
                <a:gd name="T23" fmla="*/ 2454275 h 3391"/>
                <a:gd name="T24" fmla="*/ 228600 w 899"/>
                <a:gd name="T25" fmla="*/ 2719388 h 3391"/>
                <a:gd name="T26" fmla="*/ 303213 w 899"/>
                <a:gd name="T27" fmla="*/ 2886075 h 3391"/>
                <a:gd name="T28" fmla="*/ 376238 w 899"/>
                <a:gd name="T29" fmla="*/ 2995613 h 3391"/>
                <a:gd name="T30" fmla="*/ 454025 w 899"/>
                <a:gd name="T31" fmla="*/ 3170238 h 3391"/>
                <a:gd name="T32" fmla="*/ 533400 w 899"/>
                <a:gd name="T33" fmla="*/ 3522663 h 3391"/>
                <a:gd name="T34" fmla="*/ 568325 w 899"/>
                <a:gd name="T35" fmla="*/ 3921125 h 3391"/>
                <a:gd name="T36" fmla="*/ 566738 w 899"/>
                <a:gd name="T37" fmla="*/ 4300538 h 3391"/>
                <a:gd name="T38" fmla="*/ 533400 w 899"/>
                <a:gd name="T39" fmla="*/ 4640263 h 3391"/>
                <a:gd name="T40" fmla="*/ 474663 w 899"/>
                <a:gd name="T41" fmla="*/ 4992688 h 3391"/>
                <a:gd name="T42" fmla="*/ 395288 w 899"/>
                <a:gd name="T43" fmla="*/ 5310188 h 3391"/>
                <a:gd name="T44" fmla="*/ 485775 w 899"/>
                <a:gd name="T45" fmla="*/ 5354638 h 3391"/>
                <a:gd name="T46" fmla="*/ 568325 w 899"/>
                <a:gd name="T47" fmla="*/ 5376863 h 3391"/>
                <a:gd name="T48" fmla="*/ 714375 w 899"/>
                <a:gd name="T49" fmla="*/ 5373688 h 3391"/>
                <a:gd name="T50" fmla="*/ 811213 w 899"/>
                <a:gd name="T51" fmla="*/ 5340350 h 3391"/>
                <a:gd name="T52" fmla="*/ 803275 w 899"/>
                <a:gd name="T53" fmla="*/ 5029200 h 3391"/>
                <a:gd name="T54" fmla="*/ 747713 w 899"/>
                <a:gd name="T55" fmla="*/ 4478338 h 3391"/>
                <a:gd name="T56" fmla="*/ 730250 w 899"/>
                <a:gd name="T57" fmla="*/ 4035425 h 3391"/>
                <a:gd name="T58" fmla="*/ 750888 w 899"/>
                <a:gd name="T59" fmla="*/ 3686175 h 3391"/>
                <a:gd name="T60" fmla="*/ 788988 w 899"/>
                <a:gd name="T61" fmla="*/ 3422650 h 3391"/>
                <a:gd name="T62" fmla="*/ 836613 w 899"/>
                <a:gd name="T63" fmla="*/ 3235325 h 3391"/>
                <a:gd name="T64" fmla="*/ 887413 w 899"/>
                <a:gd name="T65" fmla="*/ 3109913 h 3391"/>
                <a:gd name="T66" fmla="*/ 936625 w 899"/>
                <a:gd name="T67" fmla="*/ 3025775 h 3391"/>
                <a:gd name="T68" fmla="*/ 981075 w 899"/>
                <a:gd name="T69" fmla="*/ 2963863 h 3391"/>
                <a:gd name="T70" fmla="*/ 1065213 w 899"/>
                <a:gd name="T71" fmla="*/ 2824163 h 3391"/>
                <a:gd name="T72" fmla="*/ 1149350 w 899"/>
                <a:gd name="T73" fmla="*/ 2641600 h 3391"/>
                <a:gd name="T74" fmla="*/ 1219200 w 899"/>
                <a:gd name="T75" fmla="*/ 2436813 h 3391"/>
                <a:gd name="T76" fmla="*/ 1312863 w 899"/>
                <a:gd name="T77" fmla="*/ 2044700 h 3391"/>
                <a:gd name="T78" fmla="*/ 1377950 w 899"/>
                <a:gd name="T79" fmla="*/ 1566863 h 3391"/>
                <a:gd name="T80" fmla="*/ 1414463 w 899"/>
                <a:gd name="T81" fmla="*/ 1098550 h 3391"/>
                <a:gd name="T82" fmla="*/ 1427163 w 899"/>
                <a:gd name="T83" fmla="*/ 585788 h 3391"/>
                <a:gd name="T84" fmla="*/ 30163 w 899"/>
                <a:gd name="T85" fmla="*/ 82550 h 3391"/>
                <a:gd name="T86" fmla="*/ 74613 w 899"/>
                <a:gd name="T87" fmla="*/ 133350 h 3391"/>
                <a:gd name="T88" fmla="*/ 212725 w 899"/>
                <a:gd name="T89" fmla="*/ 180975 h 3391"/>
                <a:gd name="T90" fmla="*/ 655638 w 899"/>
                <a:gd name="T91" fmla="*/ 233363 h 3391"/>
                <a:gd name="T92" fmla="*/ 1079500 w 899"/>
                <a:gd name="T93" fmla="*/ 217488 h 3391"/>
                <a:gd name="T94" fmla="*/ 1274763 w 899"/>
                <a:gd name="T95" fmla="*/ 174625 h 3391"/>
                <a:gd name="T96" fmla="*/ 1397000 w 899"/>
                <a:gd name="T97" fmla="*/ 104775 h 3391"/>
                <a:gd name="T98" fmla="*/ 1411288 w 899"/>
                <a:gd name="T99" fmla="*/ 100013 h 3391"/>
                <a:gd name="T100" fmla="*/ 1382713 w 899"/>
                <a:gd name="T101" fmla="*/ 149225 h 3391"/>
                <a:gd name="T102" fmla="*/ 1260475 w 899"/>
                <a:gd name="T103" fmla="*/ 203200 h 3391"/>
                <a:gd name="T104" fmla="*/ 1057275 w 899"/>
                <a:gd name="T105" fmla="*/ 244475 h 3391"/>
                <a:gd name="T106" fmla="*/ 795338 w 899"/>
                <a:gd name="T107" fmla="*/ 261938 h 3391"/>
                <a:gd name="T108" fmla="*/ 582613 w 899"/>
                <a:gd name="T109" fmla="*/ 258763 h 3391"/>
                <a:gd name="T110" fmla="*/ 334963 w 899"/>
                <a:gd name="T111" fmla="*/ 230188 h 3391"/>
                <a:gd name="T112" fmla="*/ 147638 w 899"/>
                <a:gd name="T113" fmla="*/ 180975 h 3391"/>
                <a:gd name="T114" fmla="*/ 44450 w 899"/>
                <a:gd name="T115" fmla="*/ 115888 h 3391"/>
                <a:gd name="T116" fmla="*/ 30163 w 899"/>
                <a:gd name="T117" fmla="*/ 82550 h 339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99"/>
                <a:gd name="T178" fmla="*/ 0 h 3391"/>
                <a:gd name="T179" fmla="*/ 899 w 899"/>
                <a:gd name="T180" fmla="*/ 3391 h 339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99" h="3391">
                  <a:moveTo>
                    <a:pt x="898" y="263"/>
                  </a:moveTo>
                  <a:lnTo>
                    <a:pt x="896" y="175"/>
                  </a:lnTo>
                  <a:lnTo>
                    <a:pt x="894" y="108"/>
                  </a:lnTo>
                  <a:lnTo>
                    <a:pt x="891" y="52"/>
                  </a:lnTo>
                  <a:lnTo>
                    <a:pt x="891" y="49"/>
                  </a:lnTo>
                  <a:lnTo>
                    <a:pt x="889" y="47"/>
                  </a:lnTo>
                  <a:lnTo>
                    <a:pt x="885" y="43"/>
                  </a:lnTo>
                  <a:lnTo>
                    <a:pt x="882" y="42"/>
                  </a:lnTo>
                  <a:lnTo>
                    <a:pt x="871" y="36"/>
                  </a:lnTo>
                  <a:lnTo>
                    <a:pt x="857" y="31"/>
                  </a:lnTo>
                  <a:lnTo>
                    <a:pt x="838" y="26"/>
                  </a:lnTo>
                  <a:lnTo>
                    <a:pt x="817" y="22"/>
                  </a:lnTo>
                  <a:lnTo>
                    <a:pt x="792" y="19"/>
                  </a:lnTo>
                  <a:lnTo>
                    <a:pt x="764" y="15"/>
                  </a:lnTo>
                  <a:lnTo>
                    <a:pt x="699" y="8"/>
                  </a:lnTo>
                  <a:lnTo>
                    <a:pt x="625" y="3"/>
                  </a:lnTo>
                  <a:lnTo>
                    <a:pt x="543" y="0"/>
                  </a:lnTo>
                  <a:lnTo>
                    <a:pt x="455" y="0"/>
                  </a:lnTo>
                  <a:lnTo>
                    <a:pt x="367" y="0"/>
                  </a:lnTo>
                  <a:lnTo>
                    <a:pt x="285" y="3"/>
                  </a:lnTo>
                  <a:lnTo>
                    <a:pt x="213" y="8"/>
                  </a:lnTo>
                  <a:lnTo>
                    <a:pt x="148" y="15"/>
                  </a:lnTo>
                  <a:lnTo>
                    <a:pt x="119" y="19"/>
                  </a:lnTo>
                  <a:lnTo>
                    <a:pt x="93" y="22"/>
                  </a:lnTo>
                  <a:lnTo>
                    <a:pt x="72" y="26"/>
                  </a:lnTo>
                  <a:lnTo>
                    <a:pt x="53" y="31"/>
                  </a:lnTo>
                  <a:lnTo>
                    <a:pt x="39" y="36"/>
                  </a:lnTo>
                  <a:lnTo>
                    <a:pt x="28" y="42"/>
                  </a:lnTo>
                  <a:lnTo>
                    <a:pt x="25" y="43"/>
                  </a:lnTo>
                  <a:lnTo>
                    <a:pt x="21" y="47"/>
                  </a:lnTo>
                  <a:lnTo>
                    <a:pt x="19" y="49"/>
                  </a:lnTo>
                  <a:lnTo>
                    <a:pt x="19" y="52"/>
                  </a:lnTo>
                  <a:lnTo>
                    <a:pt x="11" y="191"/>
                  </a:lnTo>
                  <a:lnTo>
                    <a:pt x="5" y="326"/>
                  </a:lnTo>
                  <a:lnTo>
                    <a:pt x="2" y="451"/>
                  </a:lnTo>
                  <a:lnTo>
                    <a:pt x="0" y="571"/>
                  </a:lnTo>
                  <a:lnTo>
                    <a:pt x="0" y="683"/>
                  </a:lnTo>
                  <a:lnTo>
                    <a:pt x="2" y="790"/>
                  </a:lnTo>
                  <a:lnTo>
                    <a:pt x="5" y="890"/>
                  </a:lnTo>
                  <a:lnTo>
                    <a:pt x="11" y="985"/>
                  </a:lnTo>
                  <a:lnTo>
                    <a:pt x="18" y="1075"/>
                  </a:lnTo>
                  <a:lnTo>
                    <a:pt x="26" y="1157"/>
                  </a:lnTo>
                  <a:lnTo>
                    <a:pt x="35" y="1235"/>
                  </a:lnTo>
                  <a:lnTo>
                    <a:pt x="44" y="1307"/>
                  </a:lnTo>
                  <a:lnTo>
                    <a:pt x="54" y="1374"/>
                  </a:lnTo>
                  <a:lnTo>
                    <a:pt x="67" y="1437"/>
                  </a:lnTo>
                  <a:lnTo>
                    <a:pt x="81" y="1493"/>
                  </a:lnTo>
                  <a:lnTo>
                    <a:pt x="91" y="1546"/>
                  </a:lnTo>
                  <a:lnTo>
                    <a:pt x="105" y="1593"/>
                  </a:lnTo>
                  <a:lnTo>
                    <a:pt x="118" y="1637"/>
                  </a:lnTo>
                  <a:lnTo>
                    <a:pt x="132" y="1676"/>
                  </a:lnTo>
                  <a:lnTo>
                    <a:pt x="144" y="1713"/>
                  </a:lnTo>
                  <a:lnTo>
                    <a:pt x="156" y="1744"/>
                  </a:lnTo>
                  <a:lnTo>
                    <a:pt x="170" y="1771"/>
                  </a:lnTo>
                  <a:lnTo>
                    <a:pt x="181" y="1797"/>
                  </a:lnTo>
                  <a:lnTo>
                    <a:pt x="191" y="1818"/>
                  </a:lnTo>
                  <a:lnTo>
                    <a:pt x="204" y="1836"/>
                  </a:lnTo>
                  <a:lnTo>
                    <a:pt x="213" y="1852"/>
                  </a:lnTo>
                  <a:lnTo>
                    <a:pt x="228" y="1873"/>
                  </a:lnTo>
                  <a:lnTo>
                    <a:pt x="237" y="1887"/>
                  </a:lnTo>
                  <a:lnTo>
                    <a:pt x="255" y="1906"/>
                  </a:lnTo>
                  <a:lnTo>
                    <a:pt x="265" y="1936"/>
                  </a:lnTo>
                  <a:lnTo>
                    <a:pt x="276" y="1968"/>
                  </a:lnTo>
                  <a:lnTo>
                    <a:pt x="286" y="1997"/>
                  </a:lnTo>
                  <a:lnTo>
                    <a:pt x="295" y="2031"/>
                  </a:lnTo>
                  <a:lnTo>
                    <a:pt x="311" y="2092"/>
                  </a:lnTo>
                  <a:lnTo>
                    <a:pt x="323" y="2157"/>
                  </a:lnTo>
                  <a:lnTo>
                    <a:pt x="336" y="2219"/>
                  </a:lnTo>
                  <a:lnTo>
                    <a:pt x="343" y="2284"/>
                  </a:lnTo>
                  <a:lnTo>
                    <a:pt x="351" y="2345"/>
                  </a:lnTo>
                  <a:lnTo>
                    <a:pt x="355" y="2409"/>
                  </a:lnTo>
                  <a:lnTo>
                    <a:pt x="358" y="2470"/>
                  </a:lnTo>
                  <a:lnTo>
                    <a:pt x="360" y="2532"/>
                  </a:lnTo>
                  <a:lnTo>
                    <a:pt x="360" y="2591"/>
                  </a:lnTo>
                  <a:lnTo>
                    <a:pt x="358" y="2651"/>
                  </a:lnTo>
                  <a:lnTo>
                    <a:pt x="357" y="2709"/>
                  </a:lnTo>
                  <a:lnTo>
                    <a:pt x="351" y="2763"/>
                  </a:lnTo>
                  <a:lnTo>
                    <a:pt x="348" y="2820"/>
                  </a:lnTo>
                  <a:lnTo>
                    <a:pt x="343" y="2872"/>
                  </a:lnTo>
                  <a:lnTo>
                    <a:pt x="336" y="2923"/>
                  </a:lnTo>
                  <a:lnTo>
                    <a:pt x="329" y="2973"/>
                  </a:lnTo>
                  <a:lnTo>
                    <a:pt x="321" y="3018"/>
                  </a:lnTo>
                  <a:lnTo>
                    <a:pt x="314" y="3064"/>
                  </a:lnTo>
                  <a:lnTo>
                    <a:pt x="299" y="3145"/>
                  </a:lnTo>
                  <a:lnTo>
                    <a:pt x="285" y="3213"/>
                  </a:lnTo>
                  <a:lnTo>
                    <a:pt x="271" y="3268"/>
                  </a:lnTo>
                  <a:lnTo>
                    <a:pt x="260" y="3310"/>
                  </a:lnTo>
                  <a:lnTo>
                    <a:pt x="249" y="3345"/>
                  </a:lnTo>
                  <a:lnTo>
                    <a:pt x="264" y="3354"/>
                  </a:lnTo>
                  <a:lnTo>
                    <a:pt x="278" y="3361"/>
                  </a:lnTo>
                  <a:lnTo>
                    <a:pt x="292" y="3368"/>
                  </a:lnTo>
                  <a:lnTo>
                    <a:pt x="306" y="3373"/>
                  </a:lnTo>
                  <a:lnTo>
                    <a:pt x="320" y="3377"/>
                  </a:lnTo>
                  <a:lnTo>
                    <a:pt x="332" y="3382"/>
                  </a:lnTo>
                  <a:lnTo>
                    <a:pt x="346" y="3385"/>
                  </a:lnTo>
                  <a:lnTo>
                    <a:pt x="358" y="3387"/>
                  </a:lnTo>
                  <a:lnTo>
                    <a:pt x="383" y="3389"/>
                  </a:lnTo>
                  <a:lnTo>
                    <a:pt x="408" y="3391"/>
                  </a:lnTo>
                  <a:lnTo>
                    <a:pt x="429" y="3387"/>
                  </a:lnTo>
                  <a:lnTo>
                    <a:pt x="450" y="3385"/>
                  </a:lnTo>
                  <a:lnTo>
                    <a:pt x="467" y="3380"/>
                  </a:lnTo>
                  <a:lnTo>
                    <a:pt x="483" y="3375"/>
                  </a:lnTo>
                  <a:lnTo>
                    <a:pt x="499" y="3370"/>
                  </a:lnTo>
                  <a:lnTo>
                    <a:pt x="511" y="3364"/>
                  </a:lnTo>
                  <a:lnTo>
                    <a:pt x="527" y="3356"/>
                  </a:lnTo>
                  <a:lnTo>
                    <a:pt x="534" y="3352"/>
                  </a:lnTo>
                  <a:lnTo>
                    <a:pt x="518" y="3257"/>
                  </a:lnTo>
                  <a:lnTo>
                    <a:pt x="506" y="3168"/>
                  </a:lnTo>
                  <a:lnTo>
                    <a:pt x="494" y="3074"/>
                  </a:lnTo>
                  <a:lnTo>
                    <a:pt x="485" y="2985"/>
                  </a:lnTo>
                  <a:lnTo>
                    <a:pt x="476" y="2901"/>
                  </a:lnTo>
                  <a:lnTo>
                    <a:pt x="471" y="2821"/>
                  </a:lnTo>
                  <a:lnTo>
                    <a:pt x="466" y="2746"/>
                  </a:lnTo>
                  <a:lnTo>
                    <a:pt x="464" y="2674"/>
                  </a:lnTo>
                  <a:lnTo>
                    <a:pt x="460" y="2607"/>
                  </a:lnTo>
                  <a:lnTo>
                    <a:pt x="460" y="2542"/>
                  </a:lnTo>
                  <a:lnTo>
                    <a:pt x="464" y="2482"/>
                  </a:lnTo>
                  <a:lnTo>
                    <a:pt x="466" y="2426"/>
                  </a:lnTo>
                  <a:lnTo>
                    <a:pt x="469" y="2373"/>
                  </a:lnTo>
                  <a:lnTo>
                    <a:pt x="473" y="2322"/>
                  </a:lnTo>
                  <a:lnTo>
                    <a:pt x="478" y="2277"/>
                  </a:lnTo>
                  <a:lnTo>
                    <a:pt x="483" y="2233"/>
                  </a:lnTo>
                  <a:lnTo>
                    <a:pt x="490" y="2194"/>
                  </a:lnTo>
                  <a:lnTo>
                    <a:pt x="497" y="2156"/>
                  </a:lnTo>
                  <a:lnTo>
                    <a:pt x="504" y="2122"/>
                  </a:lnTo>
                  <a:lnTo>
                    <a:pt x="511" y="2091"/>
                  </a:lnTo>
                  <a:lnTo>
                    <a:pt x="520" y="2062"/>
                  </a:lnTo>
                  <a:lnTo>
                    <a:pt x="527" y="2038"/>
                  </a:lnTo>
                  <a:lnTo>
                    <a:pt x="536" y="2015"/>
                  </a:lnTo>
                  <a:lnTo>
                    <a:pt x="543" y="1994"/>
                  </a:lnTo>
                  <a:lnTo>
                    <a:pt x="550" y="1976"/>
                  </a:lnTo>
                  <a:lnTo>
                    <a:pt x="559" y="1959"/>
                  </a:lnTo>
                  <a:lnTo>
                    <a:pt x="571" y="1934"/>
                  </a:lnTo>
                  <a:lnTo>
                    <a:pt x="581" y="1917"/>
                  </a:lnTo>
                  <a:lnTo>
                    <a:pt x="588" y="1908"/>
                  </a:lnTo>
                  <a:lnTo>
                    <a:pt x="590" y="1906"/>
                  </a:lnTo>
                  <a:lnTo>
                    <a:pt x="588" y="1908"/>
                  </a:lnTo>
                  <a:lnTo>
                    <a:pt x="597" y="1897"/>
                  </a:lnTo>
                  <a:lnTo>
                    <a:pt x="610" y="1881"/>
                  </a:lnTo>
                  <a:lnTo>
                    <a:pt x="618" y="1867"/>
                  </a:lnTo>
                  <a:lnTo>
                    <a:pt x="625" y="1855"/>
                  </a:lnTo>
                  <a:lnTo>
                    <a:pt x="643" y="1830"/>
                  </a:lnTo>
                  <a:lnTo>
                    <a:pt x="657" y="1806"/>
                  </a:lnTo>
                  <a:lnTo>
                    <a:pt x="671" y="1779"/>
                  </a:lnTo>
                  <a:lnTo>
                    <a:pt x="685" y="1751"/>
                  </a:lnTo>
                  <a:lnTo>
                    <a:pt x="699" y="1723"/>
                  </a:lnTo>
                  <a:lnTo>
                    <a:pt x="711" y="1693"/>
                  </a:lnTo>
                  <a:lnTo>
                    <a:pt x="724" y="1664"/>
                  </a:lnTo>
                  <a:lnTo>
                    <a:pt x="736" y="1632"/>
                  </a:lnTo>
                  <a:lnTo>
                    <a:pt x="747" y="1600"/>
                  </a:lnTo>
                  <a:lnTo>
                    <a:pt x="757" y="1569"/>
                  </a:lnTo>
                  <a:lnTo>
                    <a:pt x="768" y="1535"/>
                  </a:lnTo>
                  <a:lnTo>
                    <a:pt x="778" y="1502"/>
                  </a:lnTo>
                  <a:lnTo>
                    <a:pt x="796" y="1432"/>
                  </a:lnTo>
                  <a:lnTo>
                    <a:pt x="813" y="1361"/>
                  </a:lnTo>
                  <a:lnTo>
                    <a:pt x="827" y="1288"/>
                  </a:lnTo>
                  <a:lnTo>
                    <a:pt x="840" y="1214"/>
                  </a:lnTo>
                  <a:lnTo>
                    <a:pt x="850" y="1138"/>
                  </a:lnTo>
                  <a:lnTo>
                    <a:pt x="861" y="1063"/>
                  </a:lnTo>
                  <a:lnTo>
                    <a:pt x="868" y="987"/>
                  </a:lnTo>
                  <a:lnTo>
                    <a:pt x="877" y="913"/>
                  </a:lnTo>
                  <a:lnTo>
                    <a:pt x="882" y="838"/>
                  </a:lnTo>
                  <a:lnTo>
                    <a:pt x="887" y="766"/>
                  </a:lnTo>
                  <a:lnTo>
                    <a:pt x="891" y="692"/>
                  </a:lnTo>
                  <a:lnTo>
                    <a:pt x="894" y="622"/>
                  </a:lnTo>
                  <a:lnTo>
                    <a:pt x="896" y="555"/>
                  </a:lnTo>
                  <a:lnTo>
                    <a:pt x="898" y="490"/>
                  </a:lnTo>
                  <a:lnTo>
                    <a:pt x="899" y="369"/>
                  </a:lnTo>
                  <a:lnTo>
                    <a:pt x="898" y="263"/>
                  </a:lnTo>
                  <a:close/>
                  <a:moveTo>
                    <a:pt x="21" y="49"/>
                  </a:moveTo>
                  <a:lnTo>
                    <a:pt x="21" y="49"/>
                  </a:lnTo>
                  <a:lnTo>
                    <a:pt x="19" y="52"/>
                  </a:lnTo>
                  <a:lnTo>
                    <a:pt x="21" y="58"/>
                  </a:lnTo>
                  <a:lnTo>
                    <a:pt x="25" y="66"/>
                  </a:lnTo>
                  <a:lnTo>
                    <a:pt x="33" y="75"/>
                  </a:lnTo>
                  <a:lnTo>
                    <a:pt x="47" y="84"/>
                  </a:lnTo>
                  <a:lnTo>
                    <a:pt x="63" y="93"/>
                  </a:lnTo>
                  <a:lnTo>
                    <a:pt x="84" y="100"/>
                  </a:lnTo>
                  <a:lnTo>
                    <a:pt x="107" y="107"/>
                  </a:lnTo>
                  <a:lnTo>
                    <a:pt x="134" y="114"/>
                  </a:lnTo>
                  <a:lnTo>
                    <a:pt x="193" y="126"/>
                  </a:lnTo>
                  <a:lnTo>
                    <a:pt x="262" y="135"/>
                  </a:lnTo>
                  <a:lnTo>
                    <a:pt x="336" y="142"/>
                  </a:lnTo>
                  <a:lnTo>
                    <a:pt x="413" y="147"/>
                  </a:lnTo>
                  <a:lnTo>
                    <a:pt x="492" y="147"/>
                  </a:lnTo>
                  <a:lnTo>
                    <a:pt x="569" y="145"/>
                  </a:lnTo>
                  <a:lnTo>
                    <a:pt x="645" y="140"/>
                  </a:lnTo>
                  <a:lnTo>
                    <a:pt x="680" y="137"/>
                  </a:lnTo>
                  <a:lnTo>
                    <a:pt x="713" y="131"/>
                  </a:lnTo>
                  <a:lnTo>
                    <a:pt x="745" y="126"/>
                  </a:lnTo>
                  <a:lnTo>
                    <a:pt x="775" y="119"/>
                  </a:lnTo>
                  <a:lnTo>
                    <a:pt x="803" y="110"/>
                  </a:lnTo>
                  <a:lnTo>
                    <a:pt x="827" y="101"/>
                  </a:lnTo>
                  <a:lnTo>
                    <a:pt x="848" y="91"/>
                  </a:lnTo>
                  <a:lnTo>
                    <a:pt x="866" y="79"/>
                  </a:lnTo>
                  <a:lnTo>
                    <a:pt x="880" y="66"/>
                  </a:lnTo>
                  <a:lnTo>
                    <a:pt x="891" y="52"/>
                  </a:lnTo>
                  <a:lnTo>
                    <a:pt x="889" y="63"/>
                  </a:lnTo>
                  <a:lnTo>
                    <a:pt x="889" y="68"/>
                  </a:lnTo>
                  <a:lnTo>
                    <a:pt x="887" y="73"/>
                  </a:lnTo>
                  <a:lnTo>
                    <a:pt x="882" y="84"/>
                  </a:lnTo>
                  <a:lnTo>
                    <a:pt x="871" y="94"/>
                  </a:lnTo>
                  <a:lnTo>
                    <a:pt x="859" y="103"/>
                  </a:lnTo>
                  <a:lnTo>
                    <a:pt x="840" y="112"/>
                  </a:lnTo>
                  <a:lnTo>
                    <a:pt x="819" y="121"/>
                  </a:lnTo>
                  <a:lnTo>
                    <a:pt x="794" y="128"/>
                  </a:lnTo>
                  <a:lnTo>
                    <a:pt x="766" y="137"/>
                  </a:lnTo>
                  <a:lnTo>
                    <a:pt x="734" y="142"/>
                  </a:lnTo>
                  <a:lnTo>
                    <a:pt x="701" y="149"/>
                  </a:lnTo>
                  <a:lnTo>
                    <a:pt x="666" y="154"/>
                  </a:lnTo>
                  <a:lnTo>
                    <a:pt x="627" y="158"/>
                  </a:lnTo>
                  <a:lnTo>
                    <a:pt x="587" y="161"/>
                  </a:lnTo>
                  <a:lnTo>
                    <a:pt x="545" y="163"/>
                  </a:lnTo>
                  <a:lnTo>
                    <a:pt x="501" y="165"/>
                  </a:lnTo>
                  <a:lnTo>
                    <a:pt x="457" y="166"/>
                  </a:lnTo>
                  <a:lnTo>
                    <a:pt x="411" y="165"/>
                  </a:lnTo>
                  <a:lnTo>
                    <a:pt x="367" y="163"/>
                  </a:lnTo>
                  <a:lnTo>
                    <a:pt x="325" y="159"/>
                  </a:lnTo>
                  <a:lnTo>
                    <a:pt x="286" y="156"/>
                  </a:lnTo>
                  <a:lnTo>
                    <a:pt x="248" y="151"/>
                  </a:lnTo>
                  <a:lnTo>
                    <a:pt x="211" y="145"/>
                  </a:lnTo>
                  <a:lnTo>
                    <a:pt x="177" y="138"/>
                  </a:lnTo>
                  <a:lnTo>
                    <a:pt x="146" y="131"/>
                  </a:lnTo>
                  <a:lnTo>
                    <a:pt x="118" y="123"/>
                  </a:lnTo>
                  <a:lnTo>
                    <a:pt x="93" y="114"/>
                  </a:lnTo>
                  <a:lnTo>
                    <a:pt x="72" y="105"/>
                  </a:lnTo>
                  <a:lnTo>
                    <a:pt x="53" y="94"/>
                  </a:lnTo>
                  <a:lnTo>
                    <a:pt x="39" y="84"/>
                  </a:lnTo>
                  <a:lnTo>
                    <a:pt x="28" y="73"/>
                  </a:lnTo>
                  <a:lnTo>
                    <a:pt x="21" y="63"/>
                  </a:lnTo>
                  <a:lnTo>
                    <a:pt x="19" y="58"/>
                  </a:lnTo>
                  <a:lnTo>
                    <a:pt x="19" y="52"/>
                  </a:lnTo>
                  <a:lnTo>
                    <a:pt x="21" y="4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1" name="Freeform 10"/>
          <p:cNvSpPr>
            <a:spLocks noEditPoints="1"/>
          </p:cNvSpPr>
          <p:nvPr/>
        </p:nvSpPr>
        <p:spPr bwMode="auto">
          <a:xfrm>
            <a:off x="3824288" y="954088"/>
            <a:ext cx="1433512" cy="2649537"/>
          </a:xfrm>
          <a:custGeom>
            <a:avLst/>
            <a:gdLst>
              <a:gd name="T0" fmla="*/ 9525 w 903"/>
              <a:gd name="T1" fmla="*/ 122237 h 1669"/>
              <a:gd name="T2" fmla="*/ 53975 w 903"/>
              <a:gd name="T3" fmla="*/ 88900 h 1669"/>
              <a:gd name="T4" fmla="*/ 220662 w 903"/>
              <a:gd name="T5" fmla="*/ 41275 h 1669"/>
              <a:gd name="T6" fmla="*/ 585787 w 903"/>
              <a:gd name="T7" fmla="*/ 4762 h 1669"/>
              <a:gd name="T8" fmla="*/ 828675 w 903"/>
              <a:gd name="T9" fmla="*/ 1587 h 1669"/>
              <a:gd name="T10" fmla="*/ 1135062 w 903"/>
              <a:gd name="T11" fmla="*/ 23812 h 1669"/>
              <a:gd name="T12" fmla="*/ 1338262 w 903"/>
              <a:gd name="T13" fmla="*/ 63500 h 1669"/>
              <a:gd name="T14" fmla="*/ 1408112 w 903"/>
              <a:gd name="T15" fmla="*/ 100012 h 1669"/>
              <a:gd name="T16" fmla="*/ 1430337 w 903"/>
              <a:gd name="T17" fmla="*/ 133350 h 1669"/>
              <a:gd name="T18" fmla="*/ 1428750 w 903"/>
              <a:gd name="T19" fmla="*/ 490537 h 1669"/>
              <a:gd name="T20" fmla="*/ 1384300 w 903"/>
              <a:gd name="T21" fmla="*/ 1058862 h 1669"/>
              <a:gd name="T22" fmla="*/ 1330325 w 903"/>
              <a:gd name="T23" fmla="*/ 1427162 h 1669"/>
              <a:gd name="T24" fmla="*/ 1252537 w 903"/>
              <a:gd name="T25" fmla="*/ 1795462 h 1669"/>
              <a:gd name="T26" fmla="*/ 1143000 w 903"/>
              <a:gd name="T27" fmla="*/ 2138362 h 1669"/>
              <a:gd name="T28" fmla="*/ 1039812 w 903"/>
              <a:gd name="T29" fmla="*/ 2355850 h 1669"/>
              <a:gd name="T30" fmla="*/ 957262 w 903"/>
              <a:gd name="T31" fmla="*/ 2476500 h 1669"/>
              <a:gd name="T32" fmla="*/ 914400 w 903"/>
              <a:gd name="T33" fmla="*/ 2532062 h 1669"/>
              <a:gd name="T34" fmla="*/ 828675 w 903"/>
              <a:gd name="T35" fmla="*/ 2605087 h 1669"/>
              <a:gd name="T36" fmla="*/ 754062 w 903"/>
              <a:gd name="T37" fmla="*/ 2641600 h 1669"/>
              <a:gd name="T38" fmla="*/ 658812 w 903"/>
              <a:gd name="T39" fmla="*/ 2646362 h 1669"/>
              <a:gd name="T40" fmla="*/ 549275 w 903"/>
              <a:gd name="T41" fmla="*/ 2613025 h 1669"/>
              <a:gd name="T42" fmla="*/ 430212 w 903"/>
              <a:gd name="T43" fmla="*/ 2524125 h 1669"/>
              <a:gd name="T44" fmla="*/ 357187 w 903"/>
              <a:gd name="T45" fmla="*/ 2447925 h 1669"/>
              <a:gd name="T46" fmla="*/ 268287 w 903"/>
              <a:gd name="T47" fmla="*/ 2281237 h 1669"/>
              <a:gd name="T48" fmla="*/ 198437 w 903"/>
              <a:gd name="T49" fmla="*/ 2093912 h 1669"/>
              <a:gd name="T50" fmla="*/ 125412 w 903"/>
              <a:gd name="T51" fmla="*/ 1828800 h 1669"/>
              <a:gd name="T52" fmla="*/ 61912 w 903"/>
              <a:gd name="T53" fmla="*/ 1474787 h 1669"/>
              <a:gd name="T54" fmla="*/ 17462 w 903"/>
              <a:gd name="T55" fmla="*/ 1020762 h 1669"/>
              <a:gd name="T56" fmla="*/ 0 w 903"/>
              <a:gd name="T57" fmla="*/ 460375 h 1669"/>
              <a:gd name="T58" fmla="*/ 6350 w 903"/>
              <a:gd name="T59" fmla="*/ 133350 h 1669"/>
              <a:gd name="T60" fmla="*/ 14287 w 903"/>
              <a:gd name="T61" fmla="*/ 141287 h 1669"/>
              <a:gd name="T62" fmla="*/ 61912 w 903"/>
              <a:gd name="T63" fmla="*/ 184150 h 1669"/>
              <a:gd name="T64" fmla="*/ 215900 w 903"/>
              <a:gd name="T65" fmla="*/ 236537 h 1669"/>
              <a:gd name="T66" fmla="*/ 441325 w 903"/>
              <a:gd name="T67" fmla="*/ 273050 h 1669"/>
              <a:gd name="T68" fmla="*/ 717550 w 903"/>
              <a:gd name="T69" fmla="*/ 287337 h 1669"/>
              <a:gd name="T70" fmla="*/ 931862 w 903"/>
              <a:gd name="T71" fmla="*/ 277812 h 1669"/>
              <a:gd name="T72" fmla="*/ 1171575 w 903"/>
              <a:gd name="T73" fmla="*/ 247650 h 1669"/>
              <a:gd name="T74" fmla="*/ 1344612 w 903"/>
              <a:gd name="T75" fmla="*/ 196850 h 1669"/>
              <a:gd name="T76" fmla="*/ 1414462 w 903"/>
              <a:gd name="T77" fmla="*/ 150812 h 1669"/>
              <a:gd name="T78" fmla="*/ 1430337 w 903"/>
              <a:gd name="T79" fmla="*/ 115887 h 1669"/>
              <a:gd name="T80" fmla="*/ 1430337 w 903"/>
              <a:gd name="T81" fmla="*/ 100012 h 1669"/>
              <a:gd name="T82" fmla="*/ 1363662 w 903"/>
              <a:gd name="T83" fmla="*/ 173037 h 1669"/>
              <a:gd name="T84" fmla="*/ 1233487 w 903"/>
              <a:gd name="T85" fmla="*/ 217487 h 1669"/>
              <a:gd name="T86" fmla="*/ 976312 w 903"/>
              <a:gd name="T87" fmla="*/ 255587 h 1669"/>
              <a:gd name="T88" fmla="*/ 795337 w 903"/>
              <a:gd name="T89" fmla="*/ 261937 h 1669"/>
              <a:gd name="T90" fmla="*/ 482600 w 903"/>
              <a:gd name="T91" fmla="*/ 250825 h 1669"/>
              <a:gd name="T92" fmla="*/ 279400 w 903"/>
              <a:gd name="T93" fmla="*/ 230187 h 1669"/>
              <a:gd name="T94" fmla="*/ 146050 w 903"/>
              <a:gd name="T95" fmla="*/ 195262 h 1669"/>
              <a:gd name="T96" fmla="*/ 9525 w 903"/>
              <a:gd name="T97" fmla="*/ 125412 h 166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03"/>
              <a:gd name="T148" fmla="*/ 0 h 1669"/>
              <a:gd name="T149" fmla="*/ 903 w 903"/>
              <a:gd name="T150" fmla="*/ 1669 h 166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03" h="1669">
                <a:moveTo>
                  <a:pt x="4" y="84"/>
                </a:moveTo>
                <a:lnTo>
                  <a:pt x="4" y="84"/>
                </a:lnTo>
                <a:lnTo>
                  <a:pt x="4" y="82"/>
                </a:lnTo>
                <a:lnTo>
                  <a:pt x="6" y="77"/>
                </a:lnTo>
                <a:lnTo>
                  <a:pt x="7" y="73"/>
                </a:lnTo>
                <a:lnTo>
                  <a:pt x="13" y="68"/>
                </a:lnTo>
                <a:lnTo>
                  <a:pt x="21" y="61"/>
                </a:lnTo>
                <a:lnTo>
                  <a:pt x="34" y="56"/>
                </a:lnTo>
                <a:lnTo>
                  <a:pt x="51" y="47"/>
                </a:lnTo>
                <a:lnTo>
                  <a:pt x="74" y="40"/>
                </a:lnTo>
                <a:lnTo>
                  <a:pt x="102" y="33"/>
                </a:lnTo>
                <a:lnTo>
                  <a:pt x="139" y="26"/>
                </a:lnTo>
                <a:lnTo>
                  <a:pt x="183" y="19"/>
                </a:lnTo>
                <a:lnTo>
                  <a:pt x="236" y="14"/>
                </a:lnTo>
                <a:lnTo>
                  <a:pt x="299" y="8"/>
                </a:lnTo>
                <a:lnTo>
                  <a:pt x="369" y="3"/>
                </a:lnTo>
                <a:lnTo>
                  <a:pt x="452" y="0"/>
                </a:lnTo>
                <a:lnTo>
                  <a:pt x="471" y="0"/>
                </a:lnTo>
                <a:lnTo>
                  <a:pt x="522" y="1"/>
                </a:lnTo>
                <a:lnTo>
                  <a:pt x="592" y="5"/>
                </a:lnTo>
                <a:lnTo>
                  <a:pt x="633" y="7"/>
                </a:lnTo>
                <a:lnTo>
                  <a:pt x="673" y="10"/>
                </a:lnTo>
                <a:lnTo>
                  <a:pt x="715" y="15"/>
                </a:lnTo>
                <a:lnTo>
                  <a:pt x="756" y="21"/>
                </a:lnTo>
                <a:lnTo>
                  <a:pt x="792" y="28"/>
                </a:lnTo>
                <a:lnTo>
                  <a:pt x="828" y="35"/>
                </a:lnTo>
                <a:lnTo>
                  <a:pt x="843" y="40"/>
                </a:lnTo>
                <a:lnTo>
                  <a:pt x="857" y="45"/>
                </a:lnTo>
                <a:lnTo>
                  <a:pt x="868" y="51"/>
                </a:lnTo>
                <a:lnTo>
                  <a:pt x="880" y="56"/>
                </a:lnTo>
                <a:lnTo>
                  <a:pt x="887" y="63"/>
                </a:lnTo>
                <a:lnTo>
                  <a:pt x="894" y="70"/>
                </a:lnTo>
                <a:lnTo>
                  <a:pt x="900" y="77"/>
                </a:lnTo>
                <a:lnTo>
                  <a:pt x="901" y="84"/>
                </a:lnTo>
                <a:lnTo>
                  <a:pt x="901" y="116"/>
                </a:lnTo>
                <a:lnTo>
                  <a:pt x="903" y="165"/>
                </a:lnTo>
                <a:lnTo>
                  <a:pt x="901" y="230"/>
                </a:lnTo>
                <a:lnTo>
                  <a:pt x="900" y="309"/>
                </a:lnTo>
                <a:lnTo>
                  <a:pt x="894" y="400"/>
                </a:lnTo>
                <a:lnTo>
                  <a:pt x="887" y="502"/>
                </a:lnTo>
                <a:lnTo>
                  <a:pt x="877" y="609"/>
                </a:lnTo>
                <a:lnTo>
                  <a:pt x="872" y="667"/>
                </a:lnTo>
                <a:lnTo>
                  <a:pt x="865" y="724"/>
                </a:lnTo>
                <a:lnTo>
                  <a:pt x="857" y="782"/>
                </a:lnTo>
                <a:lnTo>
                  <a:pt x="849" y="841"/>
                </a:lnTo>
                <a:lnTo>
                  <a:pt x="838" y="899"/>
                </a:lnTo>
                <a:lnTo>
                  <a:pt x="828" y="959"/>
                </a:lnTo>
                <a:lnTo>
                  <a:pt x="815" y="1017"/>
                </a:lnTo>
                <a:lnTo>
                  <a:pt x="803" y="1075"/>
                </a:lnTo>
                <a:lnTo>
                  <a:pt x="789" y="1131"/>
                </a:lnTo>
                <a:lnTo>
                  <a:pt x="773" y="1187"/>
                </a:lnTo>
                <a:lnTo>
                  <a:pt x="757" y="1244"/>
                </a:lnTo>
                <a:lnTo>
                  <a:pt x="740" y="1296"/>
                </a:lnTo>
                <a:lnTo>
                  <a:pt x="720" y="1347"/>
                </a:lnTo>
                <a:lnTo>
                  <a:pt x="701" y="1395"/>
                </a:lnTo>
                <a:lnTo>
                  <a:pt x="678" y="1440"/>
                </a:lnTo>
                <a:lnTo>
                  <a:pt x="668" y="1463"/>
                </a:lnTo>
                <a:lnTo>
                  <a:pt x="655" y="1484"/>
                </a:lnTo>
                <a:lnTo>
                  <a:pt x="641" y="1504"/>
                </a:lnTo>
                <a:lnTo>
                  <a:pt x="631" y="1523"/>
                </a:lnTo>
                <a:lnTo>
                  <a:pt x="617" y="1542"/>
                </a:lnTo>
                <a:lnTo>
                  <a:pt x="603" y="1560"/>
                </a:lnTo>
                <a:lnTo>
                  <a:pt x="598" y="1570"/>
                </a:lnTo>
                <a:lnTo>
                  <a:pt x="589" y="1583"/>
                </a:lnTo>
                <a:lnTo>
                  <a:pt x="576" y="1595"/>
                </a:lnTo>
                <a:lnTo>
                  <a:pt x="561" y="1611"/>
                </a:lnTo>
                <a:lnTo>
                  <a:pt x="545" y="1627"/>
                </a:lnTo>
                <a:lnTo>
                  <a:pt x="533" y="1634"/>
                </a:lnTo>
                <a:lnTo>
                  <a:pt x="522" y="1641"/>
                </a:lnTo>
                <a:lnTo>
                  <a:pt x="511" y="1648"/>
                </a:lnTo>
                <a:lnTo>
                  <a:pt x="499" y="1653"/>
                </a:lnTo>
                <a:lnTo>
                  <a:pt x="487" y="1658"/>
                </a:lnTo>
                <a:lnTo>
                  <a:pt x="475" y="1664"/>
                </a:lnTo>
                <a:lnTo>
                  <a:pt x="460" y="1665"/>
                </a:lnTo>
                <a:lnTo>
                  <a:pt x="445" y="1667"/>
                </a:lnTo>
                <a:lnTo>
                  <a:pt x="429" y="1669"/>
                </a:lnTo>
                <a:lnTo>
                  <a:pt x="415" y="1667"/>
                </a:lnTo>
                <a:lnTo>
                  <a:pt x="399" y="1665"/>
                </a:lnTo>
                <a:lnTo>
                  <a:pt x="381" y="1660"/>
                </a:lnTo>
                <a:lnTo>
                  <a:pt x="364" y="1655"/>
                </a:lnTo>
                <a:lnTo>
                  <a:pt x="346" y="1646"/>
                </a:lnTo>
                <a:lnTo>
                  <a:pt x="327" y="1636"/>
                </a:lnTo>
                <a:lnTo>
                  <a:pt x="309" y="1623"/>
                </a:lnTo>
                <a:lnTo>
                  <a:pt x="290" y="1607"/>
                </a:lnTo>
                <a:lnTo>
                  <a:pt x="271" y="1590"/>
                </a:lnTo>
                <a:lnTo>
                  <a:pt x="250" y="1569"/>
                </a:lnTo>
                <a:lnTo>
                  <a:pt x="229" y="1546"/>
                </a:lnTo>
                <a:lnTo>
                  <a:pt x="225" y="1542"/>
                </a:lnTo>
                <a:lnTo>
                  <a:pt x="216" y="1530"/>
                </a:lnTo>
                <a:lnTo>
                  <a:pt x="206" y="1509"/>
                </a:lnTo>
                <a:lnTo>
                  <a:pt x="188" y="1479"/>
                </a:lnTo>
                <a:lnTo>
                  <a:pt x="169" y="1437"/>
                </a:lnTo>
                <a:lnTo>
                  <a:pt x="158" y="1411"/>
                </a:lnTo>
                <a:lnTo>
                  <a:pt x="148" y="1384"/>
                </a:lnTo>
                <a:lnTo>
                  <a:pt x="136" y="1353"/>
                </a:lnTo>
                <a:lnTo>
                  <a:pt x="125" y="1319"/>
                </a:lnTo>
                <a:lnTo>
                  <a:pt x="114" y="1282"/>
                </a:lnTo>
                <a:lnTo>
                  <a:pt x="102" y="1244"/>
                </a:lnTo>
                <a:lnTo>
                  <a:pt x="92" y="1200"/>
                </a:lnTo>
                <a:lnTo>
                  <a:pt x="79" y="1152"/>
                </a:lnTo>
                <a:lnTo>
                  <a:pt x="69" y="1101"/>
                </a:lnTo>
                <a:lnTo>
                  <a:pt x="58" y="1049"/>
                </a:lnTo>
                <a:lnTo>
                  <a:pt x="49" y="991"/>
                </a:lnTo>
                <a:lnTo>
                  <a:pt x="39" y="929"/>
                </a:lnTo>
                <a:lnTo>
                  <a:pt x="30" y="864"/>
                </a:lnTo>
                <a:lnTo>
                  <a:pt x="23" y="794"/>
                </a:lnTo>
                <a:lnTo>
                  <a:pt x="16" y="720"/>
                </a:lnTo>
                <a:lnTo>
                  <a:pt x="11" y="643"/>
                </a:lnTo>
                <a:lnTo>
                  <a:pt x="6" y="562"/>
                </a:lnTo>
                <a:lnTo>
                  <a:pt x="2" y="474"/>
                </a:lnTo>
                <a:lnTo>
                  <a:pt x="0" y="384"/>
                </a:lnTo>
                <a:lnTo>
                  <a:pt x="0" y="290"/>
                </a:lnTo>
                <a:lnTo>
                  <a:pt x="2" y="189"/>
                </a:lnTo>
                <a:lnTo>
                  <a:pt x="4" y="84"/>
                </a:lnTo>
                <a:close/>
                <a:moveTo>
                  <a:pt x="6" y="82"/>
                </a:moveTo>
                <a:lnTo>
                  <a:pt x="4" y="79"/>
                </a:lnTo>
                <a:lnTo>
                  <a:pt x="6" y="80"/>
                </a:lnTo>
                <a:lnTo>
                  <a:pt x="9" y="89"/>
                </a:lnTo>
                <a:lnTo>
                  <a:pt x="13" y="95"/>
                </a:lnTo>
                <a:lnTo>
                  <a:pt x="20" y="100"/>
                </a:lnTo>
                <a:lnTo>
                  <a:pt x="25" y="105"/>
                </a:lnTo>
                <a:lnTo>
                  <a:pt x="39" y="116"/>
                </a:lnTo>
                <a:lnTo>
                  <a:pt x="58" y="124"/>
                </a:lnTo>
                <a:lnTo>
                  <a:pt x="81" y="133"/>
                </a:lnTo>
                <a:lnTo>
                  <a:pt x="106" y="140"/>
                </a:lnTo>
                <a:lnTo>
                  <a:pt x="136" y="149"/>
                </a:lnTo>
                <a:lnTo>
                  <a:pt x="167" y="156"/>
                </a:lnTo>
                <a:lnTo>
                  <a:pt x="202" y="163"/>
                </a:lnTo>
                <a:lnTo>
                  <a:pt x="239" y="167"/>
                </a:lnTo>
                <a:lnTo>
                  <a:pt x="278" y="172"/>
                </a:lnTo>
                <a:lnTo>
                  <a:pt x="320" y="175"/>
                </a:lnTo>
                <a:lnTo>
                  <a:pt x="362" y="177"/>
                </a:lnTo>
                <a:lnTo>
                  <a:pt x="404" y="181"/>
                </a:lnTo>
                <a:lnTo>
                  <a:pt x="452" y="181"/>
                </a:lnTo>
                <a:lnTo>
                  <a:pt x="503" y="179"/>
                </a:lnTo>
                <a:lnTo>
                  <a:pt x="543" y="177"/>
                </a:lnTo>
                <a:lnTo>
                  <a:pt x="587" y="175"/>
                </a:lnTo>
                <a:lnTo>
                  <a:pt x="627" y="172"/>
                </a:lnTo>
                <a:lnTo>
                  <a:pt x="666" y="167"/>
                </a:lnTo>
                <a:lnTo>
                  <a:pt x="703" y="163"/>
                </a:lnTo>
                <a:lnTo>
                  <a:pt x="738" y="156"/>
                </a:lnTo>
                <a:lnTo>
                  <a:pt x="770" y="149"/>
                </a:lnTo>
                <a:lnTo>
                  <a:pt x="798" y="140"/>
                </a:lnTo>
                <a:lnTo>
                  <a:pt x="824" y="133"/>
                </a:lnTo>
                <a:lnTo>
                  <a:pt x="847" y="124"/>
                </a:lnTo>
                <a:lnTo>
                  <a:pt x="866" y="116"/>
                </a:lnTo>
                <a:lnTo>
                  <a:pt x="880" y="105"/>
                </a:lnTo>
                <a:lnTo>
                  <a:pt x="887" y="100"/>
                </a:lnTo>
                <a:lnTo>
                  <a:pt x="891" y="95"/>
                </a:lnTo>
                <a:lnTo>
                  <a:pt x="896" y="89"/>
                </a:lnTo>
                <a:lnTo>
                  <a:pt x="900" y="84"/>
                </a:lnTo>
                <a:lnTo>
                  <a:pt x="900" y="79"/>
                </a:lnTo>
                <a:lnTo>
                  <a:pt x="901" y="73"/>
                </a:lnTo>
                <a:lnTo>
                  <a:pt x="901" y="68"/>
                </a:lnTo>
                <a:lnTo>
                  <a:pt x="901" y="66"/>
                </a:lnTo>
                <a:lnTo>
                  <a:pt x="901" y="63"/>
                </a:lnTo>
                <a:lnTo>
                  <a:pt x="901" y="73"/>
                </a:lnTo>
                <a:lnTo>
                  <a:pt x="891" y="86"/>
                </a:lnTo>
                <a:lnTo>
                  <a:pt x="879" y="98"/>
                </a:lnTo>
                <a:lnTo>
                  <a:pt x="859" y="109"/>
                </a:lnTo>
                <a:lnTo>
                  <a:pt x="842" y="116"/>
                </a:lnTo>
                <a:lnTo>
                  <a:pt x="815" y="126"/>
                </a:lnTo>
                <a:lnTo>
                  <a:pt x="796" y="131"/>
                </a:lnTo>
                <a:lnTo>
                  <a:pt x="777" y="137"/>
                </a:lnTo>
                <a:lnTo>
                  <a:pt x="742" y="145"/>
                </a:lnTo>
                <a:lnTo>
                  <a:pt x="706" y="153"/>
                </a:lnTo>
                <a:lnTo>
                  <a:pt x="655" y="158"/>
                </a:lnTo>
                <a:lnTo>
                  <a:pt x="615" y="161"/>
                </a:lnTo>
                <a:lnTo>
                  <a:pt x="569" y="163"/>
                </a:lnTo>
                <a:lnTo>
                  <a:pt x="536" y="165"/>
                </a:lnTo>
                <a:lnTo>
                  <a:pt x="517" y="165"/>
                </a:lnTo>
                <a:lnTo>
                  <a:pt x="501" y="165"/>
                </a:lnTo>
                <a:lnTo>
                  <a:pt x="452" y="165"/>
                </a:lnTo>
                <a:lnTo>
                  <a:pt x="410" y="165"/>
                </a:lnTo>
                <a:lnTo>
                  <a:pt x="352" y="160"/>
                </a:lnTo>
                <a:lnTo>
                  <a:pt x="304" y="158"/>
                </a:lnTo>
                <a:lnTo>
                  <a:pt x="258" y="154"/>
                </a:lnTo>
                <a:lnTo>
                  <a:pt x="225" y="153"/>
                </a:lnTo>
                <a:lnTo>
                  <a:pt x="204" y="149"/>
                </a:lnTo>
                <a:lnTo>
                  <a:pt x="176" y="145"/>
                </a:lnTo>
                <a:lnTo>
                  <a:pt x="155" y="140"/>
                </a:lnTo>
                <a:lnTo>
                  <a:pt x="139" y="137"/>
                </a:lnTo>
                <a:lnTo>
                  <a:pt x="120" y="131"/>
                </a:lnTo>
                <a:lnTo>
                  <a:pt x="92" y="123"/>
                </a:lnTo>
                <a:lnTo>
                  <a:pt x="72" y="117"/>
                </a:lnTo>
                <a:lnTo>
                  <a:pt x="51" y="110"/>
                </a:lnTo>
                <a:lnTo>
                  <a:pt x="30" y="100"/>
                </a:lnTo>
                <a:lnTo>
                  <a:pt x="6" y="79"/>
                </a:lnTo>
                <a:lnTo>
                  <a:pt x="4" y="73"/>
                </a:lnTo>
                <a:lnTo>
                  <a:pt x="6" y="82"/>
                </a:lnTo>
                <a:close/>
              </a:path>
            </a:pathLst>
          </a:custGeom>
          <a:noFill/>
          <a:ln w="2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2" name="Group 103"/>
          <p:cNvGrpSpPr>
            <a:grpSpLocks/>
          </p:cNvGrpSpPr>
          <p:nvPr/>
        </p:nvGrpSpPr>
        <p:grpSpPr bwMode="auto">
          <a:xfrm>
            <a:off x="3967163" y="1368425"/>
            <a:ext cx="1084262" cy="2173288"/>
            <a:chOff x="3967163" y="1368425"/>
            <a:chExt cx="1084263" cy="2173288"/>
          </a:xfrm>
        </p:grpSpPr>
        <p:sp>
          <p:nvSpPr>
            <p:cNvPr id="7173" name="Freeform 11"/>
            <p:cNvSpPr>
              <a:spLocks/>
            </p:cNvSpPr>
            <p:nvPr/>
          </p:nvSpPr>
          <p:spPr bwMode="auto">
            <a:xfrm>
              <a:off x="4689475" y="3090863"/>
              <a:ext cx="71438" cy="74613"/>
            </a:xfrm>
            <a:custGeom>
              <a:avLst/>
              <a:gdLst>
                <a:gd name="T0" fmla="*/ 0 w 45"/>
                <a:gd name="T1" fmla="*/ 38100 h 47"/>
                <a:gd name="T2" fmla="*/ 0 w 45"/>
                <a:gd name="T3" fmla="*/ 38100 h 47"/>
                <a:gd name="T4" fmla="*/ 0 w 45"/>
                <a:gd name="T5" fmla="*/ 44450 h 47"/>
                <a:gd name="T6" fmla="*/ 3175 w 45"/>
                <a:gd name="T7" fmla="*/ 52388 h 47"/>
                <a:gd name="T8" fmla="*/ 4763 w 45"/>
                <a:gd name="T9" fmla="*/ 57150 h 47"/>
                <a:gd name="T10" fmla="*/ 11113 w 45"/>
                <a:gd name="T11" fmla="*/ 63500 h 47"/>
                <a:gd name="T12" fmla="*/ 14288 w 45"/>
                <a:gd name="T13" fmla="*/ 66675 h 47"/>
                <a:gd name="T14" fmla="*/ 22225 w 45"/>
                <a:gd name="T15" fmla="*/ 71438 h 47"/>
                <a:gd name="T16" fmla="*/ 26988 w 45"/>
                <a:gd name="T17" fmla="*/ 71438 h 47"/>
                <a:gd name="T18" fmla="*/ 36513 w 45"/>
                <a:gd name="T19" fmla="*/ 74613 h 47"/>
                <a:gd name="T20" fmla="*/ 36513 w 45"/>
                <a:gd name="T21" fmla="*/ 74613 h 47"/>
                <a:gd name="T22" fmla="*/ 41275 w 45"/>
                <a:gd name="T23" fmla="*/ 71438 h 47"/>
                <a:gd name="T24" fmla="*/ 49213 w 45"/>
                <a:gd name="T25" fmla="*/ 71438 h 47"/>
                <a:gd name="T26" fmla="*/ 55563 w 45"/>
                <a:gd name="T27" fmla="*/ 66675 h 47"/>
                <a:gd name="T28" fmla="*/ 60325 w 45"/>
                <a:gd name="T29" fmla="*/ 63500 h 47"/>
                <a:gd name="T30" fmla="*/ 66675 w 45"/>
                <a:gd name="T31" fmla="*/ 57150 h 47"/>
                <a:gd name="T32" fmla="*/ 69850 w 45"/>
                <a:gd name="T33" fmla="*/ 52388 h 47"/>
                <a:gd name="T34" fmla="*/ 71438 w 45"/>
                <a:gd name="T35" fmla="*/ 44450 h 47"/>
                <a:gd name="T36" fmla="*/ 71438 w 45"/>
                <a:gd name="T37" fmla="*/ 38100 h 47"/>
                <a:gd name="T38" fmla="*/ 71438 w 45"/>
                <a:gd name="T39" fmla="*/ 38100 h 47"/>
                <a:gd name="T40" fmla="*/ 71438 w 45"/>
                <a:gd name="T41" fmla="*/ 30163 h 47"/>
                <a:gd name="T42" fmla="*/ 69850 w 45"/>
                <a:gd name="T43" fmla="*/ 22225 h 47"/>
                <a:gd name="T44" fmla="*/ 66675 w 45"/>
                <a:gd name="T45" fmla="*/ 19050 h 47"/>
                <a:gd name="T46" fmla="*/ 60325 w 45"/>
                <a:gd name="T47" fmla="*/ 12700 h 47"/>
                <a:gd name="T48" fmla="*/ 55563 w 45"/>
                <a:gd name="T49" fmla="*/ 7938 h 47"/>
                <a:gd name="T50" fmla="*/ 49213 w 45"/>
                <a:gd name="T51" fmla="*/ 4763 h 47"/>
                <a:gd name="T52" fmla="*/ 41275 w 45"/>
                <a:gd name="T53" fmla="*/ 1588 h 47"/>
                <a:gd name="T54" fmla="*/ 36513 w 45"/>
                <a:gd name="T55" fmla="*/ 0 h 47"/>
                <a:gd name="T56" fmla="*/ 36513 w 45"/>
                <a:gd name="T57" fmla="*/ 0 h 47"/>
                <a:gd name="T58" fmla="*/ 26988 w 45"/>
                <a:gd name="T59" fmla="*/ 1588 h 47"/>
                <a:gd name="T60" fmla="*/ 22225 w 45"/>
                <a:gd name="T61" fmla="*/ 4763 h 47"/>
                <a:gd name="T62" fmla="*/ 14288 w 45"/>
                <a:gd name="T63" fmla="*/ 7938 h 47"/>
                <a:gd name="T64" fmla="*/ 11113 w 45"/>
                <a:gd name="T65" fmla="*/ 12700 h 47"/>
                <a:gd name="T66" fmla="*/ 4763 w 45"/>
                <a:gd name="T67" fmla="*/ 19050 h 47"/>
                <a:gd name="T68" fmla="*/ 3175 w 45"/>
                <a:gd name="T69" fmla="*/ 22225 h 47"/>
                <a:gd name="T70" fmla="*/ 0 w 45"/>
                <a:gd name="T71" fmla="*/ 30163 h 47"/>
                <a:gd name="T72" fmla="*/ 0 w 45"/>
                <a:gd name="T73" fmla="*/ 38100 h 47"/>
                <a:gd name="T74" fmla="*/ 0 w 45"/>
                <a:gd name="T75" fmla="*/ 38100 h 47"/>
                <a:gd name="T76" fmla="*/ 0 w 45"/>
                <a:gd name="T77" fmla="*/ 38100 h 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5"/>
                <a:gd name="T118" fmla="*/ 0 h 47"/>
                <a:gd name="T119" fmla="*/ 45 w 45"/>
                <a:gd name="T120" fmla="*/ 47 h 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5" h="47">
                  <a:moveTo>
                    <a:pt x="0" y="24"/>
                  </a:moveTo>
                  <a:lnTo>
                    <a:pt x="0" y="24"/>
                  </a:lnTo>
                  <a:lnTo>
                    <a:pt x="0" y="28"/>
                  </a:lnTo>
                  <a:lnTo>
                    <a:pt x="2" y="33"/>
                  </a:lnTo>
                  <a:lnTo>
                    <a:pt x="3" y="36"/>
                  </a:lnTo>
                  <a:lnTo>
                    <a:pt x="7" y="40"/>
                  </a:lnTo>
                  <a:lnTo>
                    <a:pt x="9" y="42"/>
                  </a:lnTo>
                  <a:lnTo>
                    <a:pt x="14" y="45"/>
                  </a:lnTo>
                  <a:lnTo>
                    <a:pt x="17" y="45"/>
                  </a:lnTo>
                  <a:lnTo>
                    <a:pt x="23" y="47"/>
                  </a:lnTo>
                  <a:lnTo>
                    <a:pt x="26" y="45"/>
                  </a:lnTo>
                  <a:lnTo>
                    <a:pt x="31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2" y="36"/>
                  </a:lnTo>
                  <a:lnTo>
                    <a:pt x="44" y="33"/>
                  </a:lnTo>
                  <a:lnTo>
                    <a:pt x="45" y="28"/>
                  </a:lnTo>
                  <a:lnTo>
                    <a:pt x="45" y="24"/>
                  </a:lnTo>
                  <a:lnTo>
                    <a:pt x="45" y="19"/>
                  </a:lnTo>
                  <a:lnTo>
                    <a:pt x="44" y="14"/>
                  </a:lnTo>
                  <a:lnTo>
                    <a:pt x="42" y="12"/>
                  </a:lnTo>
                  <a:lnTo>
                    <a:pt x="38" y="8"/>
                  </a:lnTo>
                  <a:lnTo>
                    <a:pt x="35" y="5"/>
                  </a:lnTo>
                  <a:lnTo>
                    <a:pt x="31" y="3"/>
                  </a:lnTo>
                  <a:lnTo>
                    <a:pt x="26" y="1"/>
                  </a:lnTo>
                  <a:lnTo>
                    <a:pt x="23" y="0"/>
                  </a:lnTo>
                  <a:lnTo>
                    <a:pt x="17" y="1"/>
                  </a:lnTo>
                  <a:lnTo>
                    <a:pt x="14" y="3"/>
                  </a:lnTo>
                  <a:lnTo>
                    <a:pt x="9" y="5"/>
                  </a:lnTo>
                  <a:lnTo>
                    <a:pt x="7" y="8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0" y="19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12"/>
            <p:cNvSpPr>
              <a:spLocks/>
            </p:cNvSpPr>
            <p:nvPr/>
          </p:nvSpPr>
          <p:spPr bwMode="auto">
            <a:xfrm>
              <a:off x="4635500" y="3165475"/>
              <a:ext cx="36513" cy="36513"/>
            </a:xfrm>
            <a:custGeom>
              <a:avLst/>
              <a:gdLst>
                <a:gd name="T0" fmla="*/ 0 w 23"/>
                <a:gd name="T1" fmla="*/ 17463 h 23"/>
                <a:gd name="T2" fmla="*/ 0 w 23"/>
                <a:gd name="T3" fmla="*/ 17463 h 23"/>
                <a:gd name="T4" fmla="*/ 0 w 23"/>
                <a:gd name="T5" fmla="*/ 22225 h 23"/>
                <a:gd name="T6" fmla="*/ 6350 w 23"/>
                <a:gd name="T7" fmla="*/ 30163 h 23"/>
                <a:gd name="T8" fmla="*/ 11113 w 23"/>
                <a:gd name="T9" fmla="*/ 33338 h 23"/>
                <a:gd name="T10" fmla="*/ 17463 w 23"/>
                <a:gd name="T11" fmla="*/ 36513 h 23"/>
                <a:gd name="T12" fmla="*/ 17463 w 23"/>
                <a:gd name="T13" fmla="*/ 36513 h 23"/>
                <a:gd name="T14" fmla="*/ 25400 w 23"/>
                <a:gd name="T15" fmla="*/ 33338 h 23"/>
                <a:gd name="T16" fmla="*/ 31750 w 23"/>
                <a:gd name="T17" fmla="*/ 30163 h 23"/>
                <a:gd name="T18" fmla="*/ 34925 w 23"/>
                <a:gd name="T19" fmla="*/ 22225 h 23"/>
                <a:gd name="T20" fmla="*/ 36513 w 23"/>
                <a:gd name="T21" fmla="*/ 17463 h 23"/>
                <a:gd name="T22" fmla="*/ 36513 w 23"/>
                <a:gd name="T23" fmla="*/ 17463 h 23"/>
                <a:gd name="T24" fmla="*/ 34925 w 23"/>
                <a:gd name="T25" fmla="*/ 7938 h 23"/>
                <a:gd name="T26" fmla="*/ 31750 w 23"/>
                <a:gd name="T27" fmla="*/ 6350 h 23"/>
                <a:gd name="T28" fmla="*/ 25400 w 23"/>
                <a:gd name="T29" fmla="*/ 0 h 23"/>
                <a:gd name="T30" fmla="*/ 17463 w 23"/>
                <a:gd name="T31" fmla="*/ 0 h 23"/>
                <a:gd name="T32" fmla="*/ 17463 w 23"/>
                <a:gd name="T33" fmla="*/ 0 h 23"/>
                <a:gd name="T34" fmla="*/ 11113 w 23"/>
                <a:gd name="T35" fmla="*/ 0 h 23"/>
                <a:gd name="T36" fmla="*/ 6350 w 23"/>
                <a:gd name="T37" fmla="*/ 6350 h 23"/>
                <a:gd name="T38" fmla="*/ 0 w 23"/>
                <a:gd name="T39" fmla="*/ 7938 h 23"/>
                <a:gd name="T40" fmla="*/ 0 w 23"/>
                <a:gd name="T41" fmla="*/ 17463 h 23"/>
                <a:gd name="T42" fmla="*/ 0 w 23"/>
                <a:gd name="T43" fmla="*/ 17463 h 23"/>
                <a:gd name="T44" fmla="*/ 0 w 23"/>
                <a:gd name="T45" fmla="*/ 17463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3"/>
                <a:gd name="T70" fmla="*/ 0 h 23"/>
                <a:gd name="T71" fmla="*/ 23 w 23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3" h="23">
                  <a:moveTo>
                    <a:pt x="0" y="11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3"/>
                  </a:lnTo>
                  <a:lnTo>
                    <a:pt x="16" y="21"/>
                  </a:lnTo>
                  <a:lnTo>
                    <a:pt x="20" y="19"/>
                  </a:lnTo>
                  <a:lnTo>
                    <a:pt x="22" y="14"/>
                  </a:lnTo>
                  <a:lnTo>
                    <a:pt x="23" y="11"/>
                  </a:lnTo>
                  <a:lnTo>
                    <a:pt x="22" y="5"/>
                  </a:lnTo>
                  <a:lnTo>
                    <a:pt x="20" y="4"/>
                  </a:lnTo>
                  <a:lnTo>
                    <a:pt x="16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4"/>
                  </a:lnTo>
                  <a:lnTo>
                    <a:pt x="0" y="5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13"/>
            <p:cNvSpPr>
              <a:spLocks/>
            </p:cNvSpPr>
            <p:nvPr/>
          </p:nvSpPr>
          <p:spPr bwMode="auto">
            <a:xfrm>
              <a:off x="4700588" y="3224213"/>
              <a:ext cx="38100" cy="39688"/>
            </a:xfrm>
            <a:custGeom>
              <a:avLst/>
              <a:gdLst>
                <a:gd name="T0" fmla="*/ 0 w 24"/>
                <a:gd name="T1" fmla="*/ 22225 h 25"/>
                <a:gd name="T2" fmla="*/ 0 w 24"/>
                <a:gd name="T3" fmla="*/ 22225 h 25"/>
                <a:gd name="T4" fmla="*/ 3175 w 24"/>
                <a:gd name="T5" fmla="*/ 26988 h 25"/>
                <a:gd name="T6" fmla="*/ 7938 w 24"/>
                <a:gd name="T7" fmla="*/ 33338 h 25"/>
                <a:gd name="T8" fmla="*/ 11113 w 24"/>
                <a:gd name="T9" fmla="*/ 39688 h 25"/>
                <a:gd name="T10" fmla="*/ 22225 w 24"/>
                <a:gd name="T11" fmla="*/ 39688 h 25"/>
                <a:gd name="T12" fmla="*/ 22225 w 24"/>
                <a:gd name="T13" fmla="*/ 39688 h 25"/>
                <a:gd name="T14" fmla="*/ 26988 w 24"/>
                <a:gd name="T15" fmla="*/ 39688 h 25"/>
                <a:gd name="T16" fmla="*/ 33338 w 24"/>
                <a:gd name="T17" fmla="*/ 33338 h 25"/>
                <a:gd name="T18" fmla="*/ 38100 w 24"/>
                <a:gd name="T19" fmla="*/ 26988 h 25"/>
                <a:gd name="T20" fmla="*/ 38100 w 24"/>
                <a:gd name="T21" fmla="*/ 22225 h 25"/>
                <a:gd name="T22" fmla="*/ 38100 w 24"/>
                <a:gd name="T23" fmla="*/ 22225 h 25"/>
                <a:gd name="T24" fmla="*/ 38100 w 24"/>
                <a:gd name="T25" fmla="*/ 14288 h 25"/>
                <a:gd name="T26" fmla="*/ 33338 w 24"/>
                <a:gd name="T27" fmla="*/ 7938 h 25"/>
                <a:gd name="T28" fmla="*/ 26988 w 24"/>
                <a:gd name="T29" fmla="*/ 3175 h 25"/>
                <a:gd name="T30" fmla="*/ 22225 w 24"/>
                <a:gd name="T31" fmla="*/ 0 h 25"/>
                <a:gd name="T32" fmla="*/ 22225 w 24"/>
                <a:gd name="T33" fmla="*/ 0 h 25"/>
                <a:gd name="T34" fmla="*/ 11113 w 24"/>
                <a:gd name="T35" fmla="*/ 3175 h 25"/>
                <a:gd name="T36" fmla="*/ 7938 w 24"/>
                <a:gd name="T37" fmla="*/ 7938 h 25"/>
                <a:gd name="T38" fmla="*/ 3175 w 24"/>
                <a:gd name="T39" fmla="*/ 14288 h 25"/>
                <a:gd name="T40" fmla="*/ 0 w 24"/>
                <a:gd name="T41" fmla="*/ 22225 h 25"/>
                <a:gd name="T42" fmla="*/ 0 w 24"/>
                <a:gd name="T43" fmla="*/ 22225 h 25"/>
                <a:gd name="T44" fmla="*/ 0 w 24"/>
                <a:gd name="T45" fmla="*/ 22225 h 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4"/>
                <a:gd name="T70" fmla="*/ 0 h 25"/>
                <a:gd name="T71" fmla="*/ 24 w 24"/>
                <a:gd name="T72" fmla="*/ 25 h 2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4" h="25">
                  <a:moveTo>
                    <a:pt x="0" y="14"/>
                  </a:moveTo>
                  <a:lnTo>
                    <a:pt x="0" y="14"/>
                  </a:lnTo>
                  <a:lnTo>
                    <a:pt x="2" y="17"/>
                  </a:lnTo>
                  <a:lnTo>
                    <a:pt x="5" y="21"/>
                  </a:lnTo>
                  <a:lnTo>
                    <a:pt x="7" y="25"/>
                  </a:lnTo>
                  <a:lnTo>
                    <a:pt x="14" y="25"/>
                  </a:lnTo>
                  <a:lnTo>
                    <a:pt x="17" y="25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4" y="14"/>
                  </a:lnTo>
                  <a:lnTo>
                    <a:pt x="24" y="9"/>
                  </a:lnTo>
                  <a:lnTo>
                    <a:pt x="21" y="5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7" y="2"/>
                  </a:lnTo>
                  <a:lnTo>
                    <a:pt x="5" y="5"/>
                  </a:lnTo>
                  <a:lnTo>
                    <a:pt x="2" y="9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14"/>
            <p:cNvSpPr>
              <a:spLocks/>
            </p:cNvSpPr>
            <p:nvPr/>
          </p:nvSpPr>
          <p:spPr bwMode="auto">
            <a:xfrm>
              <a:off x="4778375" y="3165475"/>
              <a:ext cx="36513" cy="36513"/>
            </a:xfrm>
            <a:custGeom>
              <a:avLst/>
              <a:gdLst>
                <a:gd name="T0" fmla="*/ 0 w 23"/>
                <a:gd name="T1" fmla="*/ 17463 h 23"/>
                <a:gd name="T2" fmla="*/ 0 w 23"/>
                <a:gd name="T3" fmla="*/ 17463 h 23"/>
                <a:gd name="T4" fmla="*/ 0 w 23"/>
                <a:gd name="T5" fmla="*/ 22225 h 23"/>
                <a:gd name="T6" fmla="*/ 6350 w 23"/>
                <a:gd name="T7" fmla="*/ 30163 h 23"/>
                <a:gd name="T8" fmla="*/ 11113 w 23"/>
                <a:gd name="T9" fmla="*/ 33338 h 23"/>
                <a:gd name="T10" fmla="*/ 19050 w 23"/>
                <a:gd name="T11" fmla="*/ 36513 h 23"/>
                <a:gd name="T12" fmla="*/ 19050 w 23"/>
                <a:gd name="T13" fmla="*/ 36513 h 23"/>
                <a:gd name="T14" fmla="*/ 25400 w 23"/>
                <a:gd name="T15" fmla="*/ 33338 h 23"/>
                <a:gd name="T16" fmla="*/ 30163 w 23"/>
                <a:gd name="T17" fmla="*/ 30163 h 23"/>
                <a:gd name="T18" fmla="*/ 36513 w 23"/>
                <a:gd name="T19" fmla="*/ 22225 h 23"/>
                <a:gd name="T20" fmla="*/ 36513 w 23"/>
                <a:gd name="T21" fmla="*/ 17463 h 23"/>
                <a:gd name="T22" fmla="*/ 36513 w 23"/>
                <a:gd name="T23" fmla="*/ 17463 h 23"/>
                <a:gd name="T24" fmla="*/ 36513 w 23"/>
                <a:gd name="T25" fmla="*/ 7938 h 23"/>
                <a:gd name="T26" fmla="*/ 30163 w 23"/>
                <a:gd name="T27" fmla="*/ 6350 h 23"/>
                <a:gd name="T28" fmla="*/ 25400 w 23"/>
                <a:gd name="T29" fmla="*/ 0 h 23"/>
                <a:gd name="T30" fmla="*/ 19050 w 23"/>
                <a:gd name="T31" fmla="*/ 0 h 23"/>
                <a:gd name="T32" fmla="*/ 19050 w 23"/>
                <a:gd name="T33" fmla="*/ 0 h 23"/>
                <a:gd name="T34" fmla="*/ 11113 w 23"/>
                <a:gd name="T35" fmla="*/ 0 h 23"/>
                <a:gd name="T36" fmla="*/ 6350 w 23"/>
                <a:gd name="T37" fmla="*/ 6350 h 23"/>
                <a:gd name="T38" fmla="*/ 0 w 23"/>
                <a:gd name="T39" fmla="*/ 7938 h 23"/>
                <a:gd name="T40" fmla="*/ 0 w 23"/>
                <a:gd name="T41" fmla="*/ 17463 h 23"/>
                <a:gd name="T42" fmla="*/ 0 w 23"/>
                <a:gd name="T43" fmla="*/ 17463 h 23"/>
                <a:gd name="T44" fmla="*/ 0 w 23"/>
                <a:gd name="T45" fmla="*/ 17463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3"/>
                <a:gd name="T70" fmla="*/ 0 h 23"/>
                <a:gd name="T71" fmla="*/ 23 w 23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3" h="23">
                  <a:moveTo>
                    <a:pt x="0" y="11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2" y="23"/>
                  </a:lnTo>
                  <a:lnTo>
                    <a:pt x="16" y="21"/>
                  </a:lnTo>
                  <a:lnTo>
                    <a:pt x="19" y="19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5"/>
                  </a:lnTo>
                  <a:lnTo>
                    <a:pt x="19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4"/>
                  </a:lnTo>
                  <a:lnTo>
                    <a:pt x="0" y="5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15"/>
            <p:cNvSpPr>
              <a:spLocks/>
            </p:cNvSpPr>
            <p:nvPr/>
          </p:nvSpPr>
          <p:spPr bwMode="auto">
            <a:xfrm>
              <a:off x="4870450" y="3021013"/>
              <a:ext cx="33338" cy="33338"/>
            </a:xfrm>
            <a:custGeom>
              <a:avLst/>
              <a:gdLst>
                <a:gd name="T0" fmla="*/ 0 w 21"/>
                <a:gd name="T1" fmla="*/ 15875 h 21"/>
                <a:gd name="T2" fmla="*/ 0 w 21"/>
                <a:gd name="T3" fmla="*/ 15875 h 21"/>
                <a:gd name="T4" fmla="*/ 3175 w 21"/>
                <a:gd name="T5" fmla="*/ 23813 h 21"/>
                <a:gd name="T6" fmla="*/ 6350 w 21"/>
                <a:gd name="T7" fmla="*/ 30163 h 21"/>
                <a:gd name="T8" fmla="*/ 11113 w 21"/>
                <a:gd name="T9" fmla="*/ 33338 h 21"/>
                <a:gd name="T10" fmla="*/ 17463 w 21"/>
                <a:gd name="T11" fmla="*/ 33338 h 21"/>
                <a:gd name="T12" fmla="*/ 17463 w 21"/>
                <a:gd name="T13" fmla="*/ 33338 h 21"/>
                <a:gd name="T14" fmla="*/ 25400 w 21"/>
                <a:gd name="T15" fmla="*/ 33338 h 21"/>
                <a:gd name="T16" fmla="*/ 28575 w 21"/>
                <a:gd name="T17" fmla="*/ 30163 h 21"/>
                <a:gd name="T18" fmla="*/ 33338 w 21"/>
                <a:gd name="T19" fmla="*/ 23813 h 21"/>
                <a:gd name="T20" fmla="*/ 33338 w 21"/>
                <a:gd name="T21" fmla="*/ 15875 h 21"/>
                <a:gd name="T22" fmla="*/ 33338 w 21"/>
                <a:gd name="T23" fmla="*/ 15875 h 21"/>
                <a:gd name="T24" fmla="*/ 33338 w 21"/>
                <a:gd name="T25" fmla="*/ 11113 h 21"/>
                <a:gd name="T26" fmla="*/ 28575 w 21"/>
                <a:gd name="T27" fmla="*/ 4763 h 21"/>
                <a:gd name="T28" fmla="*/ 25400 w 21"/>
                <a:gd name="T29" fmla="*/ 1588 h 21"/>
                <a:gd name="T30" fmla="*/ 17463 w 21"/>
                <a:gd name="T31" fmla="*/ 0 h 21"/>
                <a:gd name="T32" fmla="*/ 17463 w 21"/>
                <a:gd name="T33" fmla="*/ 0 h 21"/>
                <a:gd name="T34" fmla="*/ 11113 w 21"/>
                <a:gd name="T35" fmla="*/ 1588 h 21"/>
                <a:gd name="T36" fmla="*/ 6350 w 21"/>
                <a:gd name="T37" fmla="*/ 4763 h 21"/>
                <a:gd name="T38" fmla="*/ 3175 w 21"/>
                <a:gd name="T39" fmla="*/ 11113 h 21"/>
                <a:gd name="T40" fmla="*/ 0 w 21"/>
                <a:gd name="T41" fmla="*/ 15875 h 21"/>
                <a:gd name="T42" fmla="*/ 0 w 21"/>
                <a:gd name="T43" fmla="*/ 15875 h 21"/>
                <a:gd name="T44" fmla="*/ 0 w 21"/>
                <a:gd name="T45" fmla="*/ 15875 h 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"/>
                <a:gd name="T70" fmla="*/ 0 h 21"/>
                <a:gd name="T71" fmla="*/ 21 w 21"/>
                <a:gd name="T72" fmla="*/ 21 h 2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" h="21">
                  <a:moveTo>
                    <a:pt x="0" y="10"/>
                  </a:moveTo>
                  <a:lnTo>
                    <a:pt x="0" y="10"/>
                  </a:lnTo>
                  <a:lnTo>
                    <a:pt x="2" y="15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1" y="21"/>
                  </a:lnTo>
                  <a:lnTo>
                    <a:pt x="16" y="21"/>
                  </a:lnTo>
                  <a:lnTo>
                    <a:pt x="18" y="19"/>
                  </a:lnTo>
                  <a:lnTo>
                    <a:pt x="21" y="15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18" y="3"/>
                  </a:lnTo>
                  <a:lnTo>
                    <a:pt x="16" y="1"/>
                  </a:lnTo>
                  <a:lnTo>
                    <a:pt x="11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16"/>
            <p:cNvSpPr>
              <a:spLocks/>
            </p:cNvSpPr>
            <p:nvPr/>
          </p:nvSpPr>
          <p:spPr bwMode="auto">
            <a:xfrm>
              <a:off x="4530725" y="3389313"/>
              <a:ext cx="52388" cy="52388"/>
            </a:xfrm>
            <a:custGeom>
              <a:avLst/>
              <a:gdLst>
                <a:gd name="T0" fmla="*/ 0 w 33"/>
                <a:gd name="T1" fmla="*/ 23813 h 33"/>
                <a:gd name="T2" fmla="*/ 0 w 33"/>
                <a:gd name="T3" fmla="*/ 23813 h 33"/>
                <a:gd name="T4" fmla="*/ 0 w 33"/>
                <a:gd name="T5" fmla="*/ 30163 h 33"/>
                <a:gd name="T6" fmla="*/ 0 w 33"/>
                <a:gd name="T7" fmla="*/ 34925 h 33"/>
                <a:gd name="T8" fmla="*/ 4763 w 33"/>
                <a:gd name="T9" fmla="*/ 44450 h 33"/>
                <a:gd name="T10" fmla="*/ 12700 w 33"/>
                <a:gd name="T11" fmla="*/ 49213 h 33"/>
                <a:gd name="T12" fmla="*/ 19050 w 33"/>
                <a:gd name="T13" fmla="*/ 52388 h 33"/>
                <a:gd name="T14" fmla="*/ 23813 w 33"/>
                <a:gd name="T15" fmla="*/ 52388 h 33"/>
                <a:gd name="T16" fmla="*/ 23813 w 33"/>
                <a:gd name="T17" fmla="*/ 52388 h 33"/>
                <a:gd name="T18" fmla="*/ 30163 w 33"/>
                <a:gd name="T19" fmla="*/ 52388 h 33"/>
                <a:gd name="T20" fmla="*/ 36513 w 33"/>
                <a:gd name="T21" fmla="*/ 49213 h 33"/>
                <a:gd name="T22" fmla="*/ 44450 w 33"/>
                <a:gd name="T23" fmla="*/ 44450 h 33"/>
                <a:gd name="T24" fmla="*/ 49213 w 33"/>
                <a:gd name="T25" fmla="*/ 34925 h 33"/>
                <a:gd name="T26" fmla="*/ 52388 w 33"/>
                <a:gd name="T27" fmla="*/ 30163 h 33"/>
                <a:gd name="T28" fmla="*/ 52388 w 33"/>
                <a:gd name="T29" fmla="*/ 23813 h 33"/>
                <a:gd name="T30" fmla="*/ 52388 w 33"/>
                <a:gd name="T31" fmla="*/ 23813 h 33"/>
                <a:gd name="T32" fmla="*/ 52388 w 33"/>
                <a:gd name="T33" fmla="*/ 19050 h 33"/>
                <a:gd name="T34" fmla="*/ 49213 w 33"/>
                <a:gd name="T35" fmla="*/ 12700 h 33"/>
                <a:gd name="T36" fmla="*/ 44450 w 33"/>
                <a:gd name="T37" fmla="*/ 4763 h 33"/>
                <a:gd name="T38" fmla="*/ 36513 w 33"/>
                <a:gd name="T39" fmla="*/ 0 h 33"/>
                <a:gd name="T40" fmla="*/ 30163 w 33"/>
                <a:gd name="T41" fmla="*/ 0 h 33"/>
                <a:gd name="T42" fmla="*/ 23813 w 33"/>
                <a:gd name="T43" fmla="*/ 0 h 33"/>
                <a:gd name="T44" fmla="*/ 23813 w 33"/>
                <a:gd name="T45" fmla="*/ 0 h 33"/>
                <a:gd name="T46" fmla="*/ 19050 w 33"/>
                <a:gd name="T47" fmla="*/ 0 h 33"/>
                <a:gd name="T48" fmla="*/ 12700 w 33"/>
                <a:gd name="T49" fmla="*/ 0 h 33"/>
                <a:gd name="T50" fmla="*/ 4763 w 33"/>
                <a:gd name="T51" fmla="*/ 4763 h 33"/>
                <a:gd name="T52" fmla="*/ 0 w 33"/>
                <a:gd name="T53" fmla="*/ 12700 h 33"/>
                <a:gd name="T54" fmla="*/ 0 w 33"/>
                <a:gd name="T55" fmla="*/ 19050 h 33"/>
                <a:gd name="T56" fmla="*/ 0 w 33"/>
                <a:gd name="T57" fmla="*/ 23813 h 33"/>
                <a:gd name="T58" fmla="*/ 0 w 33"/>
                <a:gd name="T59" fmla="*/ 23813 h 33"/>
                <a:gd name="T60" fmla="*/ 0 w 33"/>
                <a:gd name="T61" fmla="*/ 23813 h 3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3"/>
                <a:gd name="T94" fmla="*/ 0 h 33"/>
                <a:gd name="T95" fmla="*/ 33 w 33"/>
                <a:gd name="T96" fmla="*/ 33 h 3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3" h="33">
                  <a:moveTo>
                    <a:pt x="0" y="15"/>
                  </a:moveTo>
                  <a:lnTo>
                    <a:pt x="0" y="15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3" y="28"/>
                  </a:lnTo>
                  <a:lnTo>
                    <a:pt x="8" y="31"/>
                  </a:lnTo>
                  <a:lnTo>
                    <a:pt x="12" y="33"/>
                  </a:lnTo>
                  <a:lnTo>
                    <a:pt x="15" y="33"/>
                  </a:lnTo>
                  <a:lnTo>
                    <a:pt x="19" y="33"/>
                  </a:lnTo>
                  <a:lnTo>
                    <a:pt x="23" y="31"/>
                  </a:lnTo>
                  <a:lnTo>
                    <a:pt x="28" y="28"/>
                  </a:lnTo>
                  <a:lnTo>
                    <a:pt x="31" y="22"/>
                  </a:lnTo>
                  <a:lnTo>
                    <a:pt x="33" y="19"/>
                  </a:lnTo>
                  <a:lnTo>
                    <a:pt x="33" y="15"/>
                  </a:lnTo>
                  <a:lnTo>
                    <a:pt x="33" y="12"/>
                  </a:lnTo>
                  <a:lnTo>
                    <a:pt x="31" y="8"/>
                  </a:lnTo>
                  <a:lnTo>
                    <a:pt x="28" y="3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3" y="3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7"/>
            <p:cNvSpPr>
              <a:spLocks/>
            </p:cNvSpPr>
            <p:nvPr/>
          </p:nvSpPr>
          <p:spPr bwMode="auto">
            <a:xfrm>
              <a:off x="4672013" y="3316288"/>
              <a:ext cx="28575" cy="30163"/>
            </a:xfrm>
            <a:custGeom>
              <a:avLst/>
              <a:gdLst>
                <a:gd name="T0" fmla="*/ 0 w 18"/>
                <a:gd name="T1" fmla="*/ 14288 h 19"/>
                <a:gd name="T2" fmla="*/ 0 w 18"/>
                <a:gd name="T3" fmla="*/ 14288 h 19"/>
                <a:gd name="T4" fmla="*/ 0 w 18"/>
                <a:gd name="T5" fmla="*/ 22225 h 19"/>
                <a:gd name="T6" fmla="*/ 6350 w 18"/>
                <a:gd name="T7" fmla="*/ 26988 h 19"/>
                <a:gd name="T8" fmla="*/ 9525 w 18"/>
                <a:gd name="T9" fmla="*/ 26988 h 19"/>
                <a:gd name="T10" fmla="*/ 14288 w 18"/>
                <a:gd name="T11" fmla="*/ 30163 h 19"/>
                <a:gd name="T12" fmla="*/ 14288 w 18"/>
                <a:gd name="T13" fmla="*/ 30163 h 19"/>
                <a:gd name="T14" fmla="*/ 20638 w 18"/>
                <a:gd name="T15" fmla="*/ 26988 h 19"/>
                <a:gd name="T16" fmla="*/ 25400 w 18"/>
                <a:gd name="T17" fmla="*/ 26988 h 19"/>
                <a:gd name="T18" fmla="*/ 28575 w 18"/>
                <a:gd name="T19" fmla="*/ 22225 h 19"/>
                <a:gd name="T20" fmla="*/ 28575 w 18"/>
                <a:gd name="T21" fmla="*/ 14288 h 19"/>
                <a:gd name="T22" fmla="*/ 28575 w 18"/>
                <a:gd name="T23" fmla="*/ 14288 h 19"/>
                <a:gd name="T24" fmla="*/ 28575 w 18"/>
                <a:gd name="T25" fmla="*/ 7938 h 19"/>
                <a:gd name="T26" fmla="*/ 25400 w 18"/>
                <a:gd name="T27" fmla="*/ 4763 h 19"/>
                <a:gd name="T28" fmla="*/ 20638 w 18"/>
                <a:gd name="T29" fmla="*/ 0 h 19"/>
                <a:gd name="T30" fmla="*/ 14288 w 18"/>
                <a:gd name="T31" fmla="*/ 0 h 19"/>
                <a:gd name="T32" fmla="*/ 14288 w 18"/>
                <a:gd name="T33" fmla="*/ 0 h 19"/>
                <a:gd name="T34" fmla="*/ 9525 w 18"/>
                <a:gd name="T35" fmla="*/ 0 h 19"/>
                <a:gd name="T36" fmla="*/ 6350 w 18"/>
                <a:gd name="T37" fmla="*/ 4763 h 19"/>
                <a:gd name="T38" fmla="*/ 0 w 18"/>
                <a:gd name="T39" fmla="*/ 7938 h 19"/>
                <a:gd name="T40" fmla="*/ 0 w 18"/>
                <a:gd name="T41" fmla="*/ 14288 h 19"/>
                <a:gd name="T42" fmla="*/ 0 w 18"/>
                <a:gd name="T43" fmla="*/ 14288 h 19"/>
                <a:gd name="T44" fmla="*/ 0 w 18"/>
                <a:gd name="T45" fmla="*/ 14288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19"/>
                <a:gd name="T71" fmla="*/ 18 w 18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19">
                  <a:moveTo>
                    <a:pt x="0" y="9"/>
                  </a:moveTo>
                  <a:lnTo>
                    <a:pt x="0" y="9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6" y="17"/>
                  </a:lnTo>
                  <a:lnTo>
                    <a:pt x="9" y="19"/>
                  </a:lnTo>
                  <a:lnTo>
                    <a:pt x="13" y="17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8"/>
            <p:cNvSpPr>
              <a:spLocks/>
            </p:cNvSpPr>
            <p:nvPr/>
          </p:nvSpPr>
          <p:spPr bwMode="auto">
            <a:xfrm>
              <a:off x="4516438" y="3271838"/>
              <a:ext cx="38100" cy="38100"/>
            </a:xfrm>
            <a:custGeom>
              <a:avLst/>
              <a:gdLst>
                <a:gd name="T0" fmla="*/ 0 w 24"/>
                <a:gd name="T1" fmla="*/ 19050 h 24"/>
                <a:gd name="T2" fmla="*/ 0 w 24"/>
                <a:gd name="T3" fmla="*/ 19050 h 24"/>
                <a:gd name="T4" fmla="*/ 3175 w 24"/>
                <a:gd name="T5" fmla="*/ 26988 h 24"/>
                <a:gd name="T6" fmla="*/ 4763 w 24"/>
                <a:gd name="T7" fmla="*/ 33338 h 24"/>
                <a:gd name="T8" fmla="*/ 14288 w 24"/>
                <a:gd name="T9" fmla="*/ 36513 h 24"/>
                <a:gd name="T10" fmla="*/ 19050 w 24"/>
                <a:gd name="T11" fmla="*/ 38100 h 24"/>
                <a:gd name="T12" fmla="*/ 19050 w 24"/>
                <a:gd name="T13" fmla="*/ 38100 h 24"/>
                <a:gd name="T14" fmla="*/ 26988 w 24"/>
                <a:gd name="T15" fmla="*/ 36513 h 24"/>
                <a:gd name="T16" fmla="*/ 33338 w 24"/>
                <a:gd name="T17" fmla="*/ 33338 h 24"/>
                <a:gd name="T18" fmla="*/ 36513 w 24"/>
                <a:gd name="T19" fmla="*/ 26988 h 24"/>
                <a:gd name="T20" fmla="*/ 38100 w 24"/>
                <a:gd name="T21" fmla="*/ 19050 h 24"/>
                <a:gd name="T22" fmla="*/ 38100 w 24"/>
                <a:gd name="T23" fmla="*/ 19050 h 24"/>
                <a:gd name="T24" fmla="*/ 36513 w 24"/>
                <a:gd name="T25" fmla="*/ 11113 h 24"/>
                <a:gd name="T26" fmla="*/ 33338 w 24"/>
                <a:gd name="T27" fmla="*/ 4763 h 24"/>
                <a:gd name="T28" fmla="*/ 26988 w 24"/>
                <a:gd name="T29" fmla="*/ 0 h 24"/>
                <a:gd name="T30" fmla="*/ 19050 w 24"/>
                <a:gd name="T31" fmla="*/ 0 h 24"/>
                <a:gd name="T32" fmla="*/ 19050 w 24"/>
                <a:gd name="T33" fmla="*/ 0 h 24"/>
                <a:gd name="T34" fmla="*/ 14288 w 24"/>
                <a:gd name="T35" fmla="*/ 0 h 24"/>
                <a:gd name="T36" fmla="*/ 4763 w 24"/>
                <a:gd name="T37" fmla="*/ 4763 h 24"/>
                <a:gd name="T38" fmla="*/ 3175 w 24"/>
                <a:gd name="T39" fmla="*/ 11113 h 24"/>
                <a:gd name="T40" fmla="*/ 0 w 24"/>
                <a:gd name="T41" fmla="*/ 19050 h 24"/>
                <a:gd name="T42" fmla="*/ 0 w 24"/>
                <a:gd name="T43" fmla="*/ 19050 h 24"/>
                <a:gd name="T44" fmla="*/ 0 w 24"/>
                <a:gd name="T45" fmla="*/ 19050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4"/>
                <a:gd name="T70" fmla="*/ 0 h 24"/>
                <a:gd name="T71" fmla="*/ 24 w 24"/>
                <a:gd name="T72" fmla="*/ 24 h 2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4" h="24">
                  <a:moveTo>
                    <a:pt x="0" y="12"/>
                  </a:moveTo>
                  <a:lnTo>
                    <a:pt x="0" y="12"/>
                  </a:lnTo>
                  <a:lnTo>
                    <a:pt x="2" y="17"/>
                  </a:lnTo>
                  <a:lnTo>
                    <a:pt x="3" y="21"/>
                  </a:lnTo>
                  <a:lnTo>
                    <a:pt x="9" y="23"/>
                  </a:lnTo>
                  <a:lnTo>
                    <a:pt x="12" y="24"/>
                  </a:lnTo>
                  <a:lnTo>
                    <a:pt x="17" y="23"/>
                  </a:lnTo>
                  <a:lnTo>
                    <a:pt x="21" y="21"/>
                  </a:lnTo>
                  <a:lnTo>
                    <a:pt x="23" y="17"/>
                  </a:lnTo>
                  <a:lnTo>
                    <a:pt x="24" y="12"/>
                  </a:lnTo>
                  <a:lnTo>
                    <a:pt x="23" y="7"/>
                  </a:lnTo>
                  <a:lnTo>
                    <a:pt x="21" y="3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3" y="3"/>
                  </a:lnTo>
                  <a:lnTo>
                    <a:pt x="2" y="7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19"/>
            <p:cNvSpPr>
              <a:spLocks/>
            </p:cNvSpPr>
            <p:nvPr/>
          </p:nvSpPr>
          <p:spPr bwMode="auto">
            <a:xfrm>
              <a:off x="4611688" y="3309938"/>
              <a:ext cx="23813" cy="25400"/>
            </a:xfrm>
            <a:custGeom>
              <a:avLst/>
              <a:gdLst>
                <a:gd name="T0" fmla="*/ 0 w 15"/>
                <a:gd name="T1" fmla="*/ 11113 h 16"/>
                <a:gd name="T2" fmla="*/ 0 w 15"/>
                <a:gd name="T3" fmla="*/ 11113 h 16"/>
                <a:gd name="T4" fmla="*/ 0 w 15"/>
                <a:gd name="T5" fmla="*/ 14288 h 16"/>
                <a:gd name="T6" fmla="*/ 1588 w 15"/>
                <a:gd name="T7" fmla="*/ 20638 h 16"/>
                <a:gd name="T8" fmla="*/ 7938 w 15"/>
                <a:gd name="T9" fmla="*/ 22225 h 16"/>
                <a:gd name="T10" fmla="*/ 12700 w 15"/>
                <a:gd name="T11" fmla="*/ 25400 h 16"/>
                <a:gd name="T12" fmla="*/ 12700 w 15"/>
                <a:gd name="T13" fmla="*/ 25400 h 16"/>
                <a:gd name="T14" fmla="*/ 15875 w 15"/>
                <a:gd name="T15" fmla="*/ 22225 h 16"/>
                <a:gd name="T16" fmla="*/ 22225 w 15"/>
                <a:gd name="T17" fmla="*/ 20638 h 16"/>
                <a:gd name="T18" fmla="*/ 22225 w 15"/>
                <a:gd name="T19" fmla="*/ 14288 h 16"/>
                <a:gd name="T20" fmla="*/ 23813 w 15"/>
                <a:gd name="T21" fmla="*/ 11113 h 16"/>
                <a:gd name="T22" fmla="*/ 23813 w 15"/>
                <a:gd name="T23" fmla="*/ 11113 h 16"/>
                <a:gd name="T24" fmla="*/ 22225 w 15"/>
                <a:gd name="T25" fmla="*/ 6350 h 16"/>
                <a:gd name="T26" fmla="*/ 22225 w 15"/>
                <a:gd name="T27" fmla="*/ 3175 h 16"/>
                <a:gd name="T28" fmla="*/ 15875 w 15"/>
                <a:gd name="T29" fmla="*/ 0 h 16"/>
                <a:gd name="T30" fmla="*/ 12700 w 15"/>
                <a:gd name="T31" fmla="*/ 0 h 16"/>
                <a:gd name="T32" fmla="*/ 12700 w 15"/>
                <a:gd name="T33" fmla="*/ 0 h 16"/>
                <a:gd name="T34" fmla="*/ 7938 w 15"/>
                <a:gd name="T35" fmla="*/ 0 h 16"/>
                <a:gd name="T36" fmla="*/ 1588 w 15"/>
                <a:gd name="T37" fmla="*/ 3175 h 16"/>
                <a:gd name="T38" fmla="*/ 0 w 15"/>
                <a:gd name="T39" fmla="*/ 6350 h 16"/>
                <a:gd name="T40" fmla="*/ 0 w 15"/>
                <a:gd name="T41" fmla="*/ 11113 h 16"/>
                <a:gd name="T42" fmla="*/ 0 w 15"/>
                <a:gd name="T43" fmla="*/ 11113 h 16"/>
                <a:gd name="T44" fmla="*/ 0 w 15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"/>
                <a:gd name="T70" fmla="*/ 0 h 16"/>
                <a:gd name="T71" fmla="*/ 15 w 15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" h="16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1" y="13"/>
                  </a:lnTo>
                  <a:lnTo>
                    <a:pt x="5" y="14"/>
                  </a:lnTo>
                  <a:lnTo>
                    <a:pt x="8" y="16"/>
                  </a:lnTo>
                  <a:lnTo>
                    <a:pt x="10" y="14"/>
                  </a:lnTo>
                  <a:lnTo>
                    <a:pt x="14" y="13"/>
                  </a:lnTo>
                  <a:lnTo>
                    <a:pt x="14" y="9"/>
                  </a:lnTo>
                  <a:lnTo>
                    <a:pt x="15" y="7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20"/>
            <p:cNvSpPr>
              <a:spLocks/>
            </p:cNvSpPr>
            <p:nvPr/>
          </p:nvSpPr>
          <p:spPr bwMode="auto">
            <a:xfrm>
              <a:off x="4332288" y="3330575"/>
              <a:ext cx="80963" cy="82550"/>
            </a:xfrm>
            <a:custGeom>
              <a:avLst/>
              <a:gdLst>
                <a:gd name="T0" fmla="*/ 0 w 51"/>
                <a:gd name="T1" fmla="*/ 41275 h 52"/>
                <a:gd name="T2" fmla="*/ 0 w 51"/>
                <a:gd name="T3" fmla="*/ 41275 h 52"/>
                <a:gd name="T4" fmla="*/ 0 w 51"/>
                <a:gd name="T5" fmla="*/ 49213 h 52"/>
                <a:gd name="T6" fmla="*/ 3175 w 51"/>
                <a:gd name="T7" fmla="*/ 58738 h 52"/>
                <a:gd name="T8" fmla="*/ 4763 w 51"/>
                <a:gd name="T9" fmla="*/ 66675 h 52"/>
                <a:gd name="T10" fmla="*/ 11113 w 51"/>
                <a:gd name="T11" fmla="*/ 71438 h 52"/>
                <a:gd name="T12" fmla="*/ 17463 w 51"/>
                <a:gd name="T13" fmla="*/ 74613 h 52"/>
                <a:gd name="T14" fmla="*/ 25400 w 51"/>
                <a:gd name="T15" fmla="*/ 80963 h 52"/>
                <a:gd name="T16" fmla="*/ 30163 w 51"/>
                <a:gd name="T17" fmla="*/ 82550 h 52"/>
                <a:gd name="T18" fmla="*/ 39688 w 51"/>
                <a:gd name="T19" fmla="*/ 82550 h 52"/>
                <a:gd name="T20" fmla="*/ 39688 w 51"/>
                <a:gd name="T21" fmla="*/ 82550 h 52"/>
                <a:gd name="T22" fmla="*/ 47625 w 51"/>
                <a:gd name="T23" fmla="*/ 82550 h 52"/>
                <a:gd name="T24" fmla="*/ 55563 w 51"/>
                <a:gd name="T25" fmla="*/ 80963 h 52"/>
                <a:gd name="T26" fmla="*/ 61913 w 51"/>
                <a:gd name="T27" fmla="*/ 74613 h 52"/>
                <a:gd name="T28" fmla="*/ 69850 w 51"/>
                <a:gd name="T29" fmla="*/ 71438 h 52"/>
                <a:gd name="T30" fmla="*/ 74613 w 51"/>
                <a:gd name="T31" fmla="*/ 66675 h 52"/>
                <a:gd name="T32" fmla="*/ 77788 w 51"/>
                <a:gd name="T33" fmla="*/ 58738 h 52"/>
                <a:gd name="T34" fmla="*/ 77788 w 51"/>
                <a:gd name="T35" fmla="*/ 49213 h 52"/>
                <a:gd name="T36" fmla="*/ 80963 w 51"/>
                <a:gd name="T37" fmla="*/ 41275 h 52"/>
                <a:gd name="T38" fmla="*/ 80963 w 51"/>
                <a:gd name="T39" fmla="*/ 41275 h 52"/>
                <a:gd name="T40" fmla="*/ 77788 w 51"/>
                <a:gd name="T41" fmla="*/ 36513 h 52"/>
                <a:gd name="T42" fmla="*/ 77788 w 51"/>
                <a:gd name="T43" fmla="*/ 26988 h 52"/>
                <a:gd name="T44" fmla="*/ 74613 w 51"/>
                <a:gd name="T45" fmla="*/ 19050 h 52"/>
                <a:gd name="T46" fmla="*/ 69850 w 51"/>
                <a:gd name="T47" fmla="*/ 12700 h 52"/>
                <a:gd name="T48" fmla="*/ 61913 w 51"/>
                <a:gd name="T49" fmla="*/ 7938 h 52"/>
                <a:gd name="T50" fmla="*/ 55563 w 51"/>
                <a:gd name="T51" fmla="*/ 4763 h 52"/>
                <a:gd name="T52" fmla="*/ 47625 w 51"/>
                <a:gd name="T53" fmla="*/ 1588 h 52"/>
                <a:gd name="T54" fmla="*/ 39688 w 51"/>
                <a:gd name="T55" fmla="*/ 0 h 52"/>
                <a:gd name="T56" fmla="*/ 39688 w 51"/>
                <a:gd name="T57" fmla="*/ 0 h 52"/>
                <a:gd name="T58" fmla="*/ 30163 w 51"/>
                <a:gd name="T59" fmla="*/ 1588 h 52"/>
                <a:gd name="T60" fmla="*/ 25400 w 51"/>
                <a:gd name="T61" fmla="*/ 4763 h 52"/>
                <a:gd name="T62" fmla="*/ 17463 w 51"/>
                <a:gd name="T63" fmla="*/ 7938 h 52"/>
                <a:gd name="T64" fmla="*/ 11113 w 51"/>
                <a:gd name="T65" fmla="*/ 12700 h 52"/>
                <a:gd name="T66" fmla="*/ 4763 w 51"/>
                <a:gd name="T67" fmla="*/ 19050 h 52"/>
                <a:gd name="T68" fmla="*/ 3175 w 51"/>
                <a:gd name="T69" fmla="*/ 26988 h 52"/>
                <a:gd name="T70" fmla="*/ 0 w 51"/>
                <a:gd name="T71" fmla="*/ 36513 h 52"/>
                <a:gd name="T72" fmla="*/ 0 w 51"/>
                <a:gd name="T73" fmla="*/ 41275 h 52"/>
                <a:gd name="T74" fmla="*/ 0 w 51"/>
                <a:gd name="T75" fmla="*/ 41275 h 52"/>
                <a:gd name="T76" fmla="*/ 0 w 51"/>
                <a:gd name="T77" fmla="*/ 41275 h 5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1"/>
                <a:gd name="T118" fmla="*/ 0 h 52"/>
                <a:gd name="T119" fmla="*/ 51 w 51"/>
                <a:gd name="T120" fmla="*/ 52 h 5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1" h="52">
                  <a:moveTo>
                    <a:pt x="0" y="26"/>
                  </a:moveTo>
                  <a:lnTo>
                    <a:pt x="0" y="26"/>
                  </a:lnTo>
                  <a:lnTo>
                    <a:pt x="0" y="31"/>
                  </a:lnTo>
                  <a:lnTo>
                    <a:pt x="2" y="37"/>
                  </a:lnTo>
                  <a:lnTo>
                    <a:pt x="3" y="42"/>
                  </a:lnTo>
                  <a:lnTo>
                    <a:pt x="7" y="45"/>
                  </a:lnTo>
                  <a:lnTo>
                    <a:pt x="11" y="47"/>
                  </a:lnTo>
                  <a:lnTo>
                    <a:pt x="16" y="51"/>
                  </a:lnTo>
                  <a:lnTo>
                    <a:pt x="19" y="52"/>
                  </a:lnTo>
                  <a:lnTo>
                    <a:pt x="25" y="52"/>
                  </a:lnTo>
                  <a:lnTo>
                    <a:pt x="30" y="52"/>
                  </a:lnTo>
                  <a:lnTo>
                    <a:pt x="35" y="51"/>
                  </a:lnTo>
                  <a:lnTo>
                    <a:pt x="39" y="47"/>
                  </a:lnTo>
                  <a:lnTo>
                    <a:pt x="44" y="45"/>
                  </a:lnTo>
                  <a:lnTo>
                    <a:pt x="47" y="42"/>
                  </a:lnTo>
                  <a:lnTo>
                    <a:pt x="49" y="37"/>
                  </a:lnTo>
                  <a:lnTo>
                    <a:pt x="49" y="31"/>
                  </a:lnTo>
                  <a:lnTo>
                    <a:pt x="51" y="26"/>
                  </a:lnTo>
                  <a:lnTo>
                    <a:pt x="49" y="23"/>
                  </a:lnTo>
                  <a:lnTo>
                    <a:pt x="49" y="17"/>
                  </a:lnTo>
                  <a:lnTo>
                    <a:pt x="47" y="12"/>
                  </a:lnTo>
                  <a:lnTo>
                    <a:pt x="44" y="8"/>
                  </a:lnTo>
                  <a:lnTo>
                    <a:pt x="39" y="5"/>
                  </a:lnTo>
                  <a:lnTo>
                    <a:pt x="35" y="3"/>
                  </a:lnTo>
                  <a:lnTo>
                    <a:pt x="30" y="1"/>
                  </a:lnTo>
                  <a:lnTo>
                    <a:pt x="25" y="0"/>
                  </a:lnTo>
                  <a:lnTo>
                    <a:pt x="19" y="1"/>
                  </a:lnTo>
                  <a:lnTo>
                    <a:pt x="16" y="3"/>
                  </a:lnTo>
                  <a:lnTo>
                    <a:pt x="11" y="5"/>
                  </a:lnTo>
                  <a:lnTo>
                    <a:pt x="7" y="8"/>
                  </a:lnTo>
                  <a:lnTo>
                    <a:pt x="3" y="12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0" y="2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21"/>
            <p:cNvSpPr>
              <a:spLocks/>
            </p:cNvSpPr>
            <p:nvPr/>
          </p:nvSpPr>
          <p:spPr bwMode="auto">
            <a:xfrm>
              <a:off x="4387850" y="3271838"/>
              <a:ext cx="25400" cy="22225"/>
            </a:xfrm>
            <a:custGeom>
              <a:avLst/>
              <a:gdLst>
                <a:gd name="T0" fmla="*/ 0 w 16"/>
                <a:gd name="T1" fmla="*/ 11113 h 14"/>
                <a:gd name="T2" fmla="*/ 0 w 16"/>
                <a:gd name="T3" fmla="*/ 11113 h 14"/>
                <a:gd name="T4" fmla="*/ 0 w 16"/>
                <a:gd name="T5" fmla="*/ 15875 h 14"/>
                <a:gd name="T6" fmla="*/ 6350 w 16"/>
                <a:gd name="T7" fmla="*/ 19050 h 14"/>
                <a:gd name="T8" fmla="*/ 7938 w 16"/>
                <a:gd name="T9" fmla="*/ 22225 h 14"/>
                <a:gd name="T10" fmla="*/ 14288 w 16"/>
                <a:gd name="T11" fmla="*/ 22225 h 14"/>
                <a:gd name="T12" fmla="*/ 14288 w 16"/>
                <a:gd name="T13" fmla="*/ 22225 h 14"/>
                <a:gd name="T14" fmla="*/ 19050 w 16"/>
                <a:gd name="T15" fmla="*/ 22225 h 14"/>
                <a:gd name="T16" fmla="*/ 22225 w 16"/>
                <a:gd name="T17" fmla="*/ 19050 h 14"/>
                <a:gd name="T18" fmla="*/ 22225 w 16"/>
                <a:gd name="T19" fmla="*/ 15875 h 14"/>
                <a:gd name="T20" fmla="*/ 25400 w 16"/>
                <a:gd name="T21" fmla="*/ 11113 h 14"/>
                <a:gd name="T22" fmla="*/ 25400 w 16"/>
                <a:gd name="T23" fmla="*/ 11113 h 14"/>
                <a:gd name="T24" fmla="*/ 22225 w 16"/>
                <a:gd name="T25" fmla="*/ 4763 h 14"/>
                <a:gd name="T26" fmla="*/ 22225 w 16"/>
                <a:gd name="T27" fmla="*/ 3175 h 14"/>
                <a:gd name="T28" fmla="*/ 19050 w 16"/>
                <a:gd name="T29" fmla="*/ 0 h 14"/>
                <a:gd name="T30" fmla="*/ 14288 w 16"/>
                <a:gd name="T31" fmla="*/ 0 h 14"/>
                <a:gd name="T32" fmla="*/ 14288 w 16"/>
                <a:gd name="T33" fmla="*/ 0 h 14"/>
                <a:gd name="T34" fmla="*/ 7938 w 16"/>
                <a:gd name="T35" fmla="*/ 0 h 14"/>
                <a:gd name="T36" fmla="*/ 6350 w 16"/>
                <a:gd name="T37" fmla="*/ 3175 h 14"/>
                <a:gd name="T38" fmla="*/ 0 w 16"/>
                <a:gd name="T39" fmla="*/ 4763 h 14"/>
                <a:gd name="T40" fmla="*/ 0 w 16"/>
                <a:gd name="T41" fmla="*/ 11113 h 14"/>
                <a:gd name="T42" fmla="*/ 0 w 16"/>
                <a:gd name="T43" fmla="*/ 11113 h 14"/>
                <a:gd name="T44" fmla="*/ 0 w 16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4"/>
                <a:gd name="T71" fmla="*/ 16 w 16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4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5" y="14"/>
                  </a:lnTo>
                  <a:lnTo>
                    <a:pt x="9" y="14"/>
                  </a:lnTo>
                  <a:lnTo>
                    <a:pt x="12" y="14"/>
                  </a:lnTo>
                  <a:lnTo>
                    <a:pt x="14" y="12"/>
                  </a:lnTo>
                  <a:lnTo>
                    <a:pt x="14" y="10"/>
                  </a:lnTo>
                  <a:lnTo>
                    <a:pt x="16" y="7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22"/>
            <p:cNvSpPr>
              <a:spLocks/>
            </p:cNvSpPr>
            <p:nvPr/>
          </p:nvSpPr>
          <p:spPr bwMode="auto">
            <a:xfrm>
              <a:off x="4371975" y="3182938"/>
              <a:ext cx="55563" cy="55563"/>
            </a:xfrm>
            <a:custGeom>
              <a:avLst/>
              <a:gdLst>
                <a:gd name="T0" fmla="*/ 0 w 35"/>
                <a:gd name="T1" fmla="*/ 26988 h 35"/>
                <a:gd name="T2" fmla="*/ 0 w 35"/>
                <a:gd name="T3" fmla="*/ 26988 h 35"/>
                <a:gd name="T4" fmla="*/ 0 w 35"/>
                <a:gd name="T5" fmla="*/ 33338 h 35"/>
                <a:gd name="T6" fmla="*/ 1588 w 35"/>
                <a:gd name="T7" fmla="*/ 38100 h 35"/>
                <a:gd name="T8" fmla="*/ 4763 w 35"/>
                <a:gd name="T9" fmla="*/ 44450 h 35"/>
                <a:gd name="T10" fmla="*/ 7938 w 35"/>
                <a:gd name="T11" fmla="*/ 46038 h 35"/>
                <a:gd name="T12" fmla="*/ 12700 w 35"/>
                <a:gd name="T13" fmla="*/ 49213 h 35"/>
                <a:gd name="T14" fmla="*/ 15875 w 35"/>
                <a:gd name="T15" fmla="*/ 52388 h 35"/>
                <a:gd name="T16" fmla="*/ 22225 w 35"/>
                <a:gd name="T17" fmla="*/ 55563 h 35"/>
                <a:gd name="T18" fmla="*/ 26988 w 35"/>
                <a:gd name="T19" fmla="*/ 55563 h 35"/>
                <a:gd name="T20" fmla="*/ 26988 w 35"/>
                <a:gd name="T21" fmla="*/ 55563 h 35"/>
                <a:gd name="T22" fmla="*/ 33338 w 35"/>
                <a:gd name="T23" fmla="*/ 55563 h 35"/>
                <a:gd name="T24" fmla="*/ 38100 w 35"/>
                <a:gd name="T25" fmla="*/ 52388 h 35"/>
                <a:gd name="T26" fmla="*/ 44450 w 35"/>
                <a:gd name="T27" fmla="*/ 49213 h 35"/>
                <a:gd name="T28" fmla="*/ 46038 w 35"/>
                <a:gd name="T29" fmla="*/ 46038 h 35"/>
                <a:gd name="T30" fmla="*/ 52388 w 35"/>
                <a:gd name="T31" fmla="*/ 44450 h 35"/>
                <a:gd name="T32" fmla="*/ 52388 w 35"/>
                <a:gd name="T33" fmla="*/ 38100 h 35"/>
                <a:gd name="T34" fmla="*/ 55563 w 35"/>
                <a:gd name="T35" fmla="*/ 33338 h 35"/>
                <a:gd name="T36" fmla="*/ 55563 w 35"/>
                <a:gd name="T37" fmla="*/ 26988 h 35"/>
                <a:gd name="T38" fmla="*/ 55563 w 35"/>
                <a:gd name="T39" fmla="*/ 26988 h 35"/>
                <a:gd name="T40" fmla="*/ 55563 w 35"/>
                <a:gd name="T41" fmla="*/ 22225 h 35"/>
                <a:gd name="T42" fmla="*/ 52388 w 35"/>
                <a:gd name="T43" fmla="*/ 15875 h 35"/>
                <a:gd name="T44" fmla="*/ 52388 w 35"/>
                <a:gd name="T45" fmla="*/ 12700 h 35"/>
                <a:gd name="T46" fmla="*/ 46038 w 35"/>
                <a:gd name="T47" fmla="*/ 7938 h 35"/>
                <a:gd name="T48" fmla="*/ 44450 w 35"/>
                <a:gd name="T49" fmla="*/ 4763 h 35"/>
                <a:gd name="T50" fmla="*/ 38100 w 35"/>
                <a:gd name="T51" fmla="*/ 1588 h 35"/>
                <a:gd name="T52" fmla="*/ 33338 w 35"/>
                <a:gd name="T53" fmla="*/ 1588 h 35"/>
                <a:gd name="T54" fmla="*/ 26988 w 35"/>
                <a:gd name="T55" fmla="*/ 0 h 35"/>
                <a:gd name="T56" fmla="*/ 26988 w 35"/>
                <a:gd name="T57" fmla="*/ 0 h 35"/>
                <a:gd name="T58" fmla="*/ 22225 w 35"/>
                <a:gd name="T59" fmla="*/ 1588 h 35"/>
                <a:gd name="T60" fmla="*/ 15875 w 35"/>
                <a:gd name="T61" fmla="*/ 1588 h 35"/>
                <a:gd name="T62" fmla="*/ 12700 w 35"/>
                <a:gd name="T63" fmla="*/ 4763 h 35"/>
                <a:gd name="T64" fmla="*/ 7938 w 35"/>
                <a:gd name="T65" fmla="*/ 7938 h 35"/>
                <a:gd name="T66" fmla="*/ 4763 w 35"/>
                <a:gd name="T67" fmla="*/ 12700 h 35"/>
                <a:gd name="T68" fmla="*/ 1588 w 35"/>
                <a:gd name="T69" fmla="*/ 15875 h 35"/>
                <a:gd name="T70" fmla="*/ 0 w 35"/>
                <a:gd name="T71" fmla="*/ 22225 h 35"/>
                <a:gd name="T72" fmla="*/ 0 w 35"/>
                <a:gd name="T73" fmla="*/ 26988 h 35"/>
                <a:gd name="T74" fmla="*/ 0 w 35"/>
                <a:gd name="T75" fmla="*/ 26988 h 35"/>
                <a:gd name="T76" fmla="*/ 0 w 35"/>
                <a:gd name="T77" fmla="*/ 26988 h 3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5"/>
                <a:gd name="T118" fmla="*/ 0 h 35"/>
                <a:gd name="T119" fmla="*/ 35 w 35"/>
                <a:gd name="T120" fmla="*/ 35 h 3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5" h="35">
                  <a:moveTo>
                    <a:pt x="0" y="17"/>
                  </a:moveTo>
                  <a:lnTo>
                    <a:pt x="0" y="17"/>
                  </a:lnTo>
                  <a:lnTo>
                    <a:pt x="0" y="21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5" y="29"/>
                  </a:lnTo>
                  <a:lnTo>
                    <a:pt x="8" y="31"/>
                  </a:lnTo>
                  <a:lnTo>
                    <a:pt x="10" y="33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4" y="33"/>
                  </a:lnTo>
                  <a:lnTo>
                    <a:pt x="28" y="31"/>
                  </a:lnTo>
                  <a:lnTo>
                    <a:pt x="29" y="29"/>
                  </a:lnTo>
                  <a:lnTo>
                    <a:pt x="33" y="28"/>
                  </a:lnTo>
                  <a:lnTo>
                    <a:pt x="33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4"/>
                  </a:lnTo>
                  <a:lnTo>
                    <a:pt x="33" y="10"/>
                  </a:lnTo>
                  <a:lnTo>
                    <a:pt x="33" y="8"/>
                  </a:lnTo>
                  <a:lnTo>
                    <a:pt x="29" y="5"/>
                  </a:lnTo>
                  <a:lnTo>
                    <a:pt x="28" y="3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8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23"/>
            <p:cNvSpPr>
              <a:spLocks/>
            </p:cNvSpPr>
            <p:nvPr/>
          </p:nvSpPr>
          <p:spPr bwMode="auto">
            <a:xfrm>
              <a:off x="4281488" y="3143250"/>
              <a:ext cx="31750" cy="30163"/>
            </a:xfrm>
            <a:custGeom>
              <a:avLst/>
              <a:gdLst>
                <a:gd name="T0" fmla="*/ 0 w 20"/>
                <a:gd name="T1" fmla="*/ 17463 h 19"/>
                <a:gd name="T2" fmla="*/ 0 w 20"/>
                <a:gd name="T3" fmla="*/ 17463 h 19"/>
                <a:gd name="T4" fmla="*/ 0 w 20"/>
                <a:gd name="T5" fmla="*/ 22225 h 19"/>
                <a:gd name="T6" fmla="*/ 6350 w 20"/>
                <a:gd name="T7" fmla="*/ 28575 h 19"/>
                <a:gd name="T8" fmla="*/ 9525 w 20"/>
                <a:gd name="T9" fmla="*/ 30163 h 19"/>
                <a:gd name="T10" fmla="*/ 14288 w 20"/>
                <a:gd name="T11" fmla="*/ 30163 h 19"/>
                <a:gd name="T12" fmla="*/ 14288 w 20"/>
                <a:gd name="T13" fmla="*/ 30163 h 19"/>
                <a:gd name="T14" fmla="*/ 20638 w 20"/>
                <a:gd name="T15" fmla="*/ 30163 h 19"/>
                <a:gd name="T16" fmla="*/ 25400 w 20"/>
                <a:gd name="T17" fmla="*/ 28575 h 19"/>
                <a:gd name="T18" fmla="*/ 28575 w 20"/>
                <a:gd name="T19" fmla="*/ 22225 h 19"/>
                <a:gd name="T20" fmla="*/ 31750 w 20"/>
                <a:gd name="T21" fmla="*/ 17463 h 19"/>
                <a:gd name="T22" fmla="*/ 31750 w 20"/>
                <a:gd name="T23" fmla="*/ 17463 h 19"/>
                <a:gd name="T24" fmla="*/ 28575 w 20"/>
                <a:gd name="T25" fmla="*/ 11113 h 19"/>
                <a:gd name="T26" fmla="*/ 25400 w 20"/>
                <a:gd name="T27" fmla="*/ 4763 h 19"/>
                <a:gd name="T28" fmla="*/ 20638 w 20"/>
                <a:gd name="T29" fmla="*/ 3175 h 19"/>
                <a:gd name="T30" fmla="*/ 14288 w 20"/>
                <a:gd name="T31" fmla="*/ 0 h 19"/>
                <a:gd name="T32" fmla="*/ 14288 w 20"/>
                <a:gd name="T33" fmla="*/ 0 h 19"/>
                <a:gd name="T34" fmla="*/ 9525 w 20"/>
                <a:gd name="T35" fmla="*/ 3175 h 19"/>
                <a:gd name="T36" fmla="*/ 6350 w 20"/>
                <a:gd name="T37" fmla="*/ 4763 h 19"/>
                <a:gd name="T38" fmla="*/ 0 w 20"/>
                <a:gd name="T39" fmla="*/ 11113 h 19"/>
                <a:gd name="T40" fmla="*/ 0 w 20"/>
                <a:gd name="T41" fmla="*/ 17463 h 19"/>
                <a:gd name="T42" fmla="*/ 0 w 20"/>
                <a:gd name="T43" fmla="*/ 17463 h 19"/>
                <a:gd name="T44" fmla="*/ 0 w 20"/>
                <a:gd name="T45" fmla="*/ 17463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0"/>
                <a:gd name="T70" fmla="*/ 0 h 19"/>
                <a:gd name="T71" fmla="*/ 20 w 20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0" h="19">
                  <a:moveTo>
                    <a:pt x="0" y="11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6" y="19"/>
                  </a:lnTo>
                  <a:lnTo>
                    <a:pt x="9" y="19"/>
                  </a:lnTo>
                  <a:lnTo>
                    <a:pt x="13" y="19"/>
                  </a:lnTo>
                  <a:lnTo>
                    <a:pt x="16" y="18"/>
                  </a:lnTo>
                  <a:lnTo>
                    <a:pt x="18" y="14"/>
                  </a:lnTo>
                  <a:lnTo>
                    <a:pt x="20" y="11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4"/>
            <p:cNvSpPr>
              <a:spLocks/>
            </p:cNvSpPr>
            <p:nvPr/>
          </p:nvSpPr>
          <p:spPr bwMode="auto">
            <a:xfrm>
              <a:off x="4313238" y="3209925"/>
              <a:ext cx="1588" cy="7938"/>
            </a:xfrm>
            <a:custGeom>
              <a:avLst/>
              <a:gdLst>
                <a:gd name="T0" fmla="*/ 0 w 1588"/>
                <a:gd name="T1" fmla="*/ 6350 h 5"/>
                <a:gd name="T2" fmla="*/ 0 w 1588"/>
                <a:gd name="T3" fmla="*/ 6350 h 5"/>
                <a:gd name="T4" fmla="*/ 0 w 1588"/>
                <a:gd name="T5" fmla="*/ 7938 h 5"/>
                <a:gd name="T6" fmla="*/ 0 w 1588"/>
                <a:gd name="T7" fmla="*/ 7938 h 5"/>
                <a:gd name="T8" fmla="*/ 0 w 1588"/>
                <a:gd name="T9" fmla="*/ 6350 h 5"/>
                <a:gd name="T10" fmla="*/ 0 w 1588"/>
                <a:gd name="T11" fmla="*/ 6350 h 5"/>
                <a:gd name="T12" fmla="*/ 0 w 1588"/>
                <a:gd name="T13" fmla="*/ 0 h 5"/>
                <a:gd name="T14" fmla="*/ 0 w 1588"/>
                <a:gd name="T15" fmla="*/ 0 h 5"/>
                <a:gd name="T16" fmla="*/ 0 w 1588"/>
                <a:gd name="T17" fmla="*/ 6350 h 5"/>
                <a:gd name="T18" fmla="*/ 0 w 1588"/>
                <a:gd name="T19" fmla="*/ 6350 h 5"/>
                <a:gd name="T20" fmla="*/ 0 w 1588"/>
                <a:gd name="T21" fmla="*/ 635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88"/>
                <a:gd name="T34" fmla="*/ 0 h 5"/>
                <a:gd name="T35" fmla="*/ 1588 w 1588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88" h="5">
                  <a:moveTo>
                    <a:pt x="0" y="4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25"/>
            <p:cNvSpPr>
              <a:spLocks/>
            </p:cNvSpPr>
            <p:nvPr/>
          </p:nvSpPr>
          <p:spPr bwMode="auto">
            <a:xfrm>
              <a:off x="4340225" y="3065463"/>
              <a:ext cx="31750" cy="30163"/>
            </a:xfrm>
            <a:custGeom>
              <a:avLst/>
              <a:gdLst>
                <a:gd name="T0" fmla="*/ 0 w 20"/>
                <a:gd name="T1" fmla="*/ 15875 h 19"/>
                <a:gd name="T2" fmla="*/ 0 w 20"/>
                <a:gd name="T3" fmla="*/ 15875 h 19"/>
                <a:gd name="T4" fmla="*/ 0 w 20"/>
                <a:gd name="T5" fmla="*/ 22225 h 19"/>
                <a:gd name="T6" fmla="*/ 3175 w 20"/>
                <a:gd name="T7" fmla="*/ 26988 h 19"/>
                <a:gd name="T8" fmla="*/ 9525 w 20"/>
                <a:gd name="T9" fmla="*/ 30163 h 19"/>
                <a:gd name="T10" fmla="*/ 17463 w 20"/>
                <a:gd name="T11" fmla="*/ 30163 h 19"/>
                <a:gd name="T12" fmla="*/ 17463 w 20"/>
                <a:gd name="T13" fmla="*/ 30163 h 19"/>
                <a:gd name="T14" fmla="*/ 22225 w 20"/>
                <a:gd name="T15" fmla="*/ 30163 h 19"/>
                <a:gd name="T16" fmla="*/ 25400 w 20"/>
                <a:gd name="T17" fmla="*/ 26988 h 19"/>
                <a:gd name="T18" fmla="*/ 31750 w 20"/>
                <a:gd name="T19" fmla="*/ 22225 h 19"/>
                <a:gd name="T20" fmla="*/ 31750 w 20"/>
                <a:gd name="T21" fmla="*/ 15875 h 19"/>
                <a:gd name="T22" fmla="*/ 31750 w 20"/>
                <a:gd name="T23" fmla="*/ 15875 h 19"/>
                <a:gd name="T24" fmla="*/ 31750 w 20"/>
                <a:gd name="T25" fmla="*/ 7938 h 19"/>
                <a:gd name="T26" fmla="*/ 25400 w 20"/>
                <a:gd name="T27" fmla="*/ 4763 h 19"/>
                <a:gd name="T28" fmla="*/ 22225 w 20"/>
                <a:gd name="T29" fmla="*/ 3175 h 19"/>
                <a:gd name="T30" fmla="*/ 17463 w 20"/>
                <a:gd name="T31" fmla="*/ 0 h 19"/>
                <a:gd name="T32" fmla="*/ 17463 w 20"/>
                <a:gd name="T33" fmla="*/ 0 h 19"/>
                <a:gd name="T34" fmla="*/ 9525 w 20"/>
                <a:gd name="T35" fmla="*/ 3175 h 19"/>
                <a:gd name="T36" fmla="*/ 3175 w 20"/>
                <a:gd name="T37" fmla="*/ 4763 h 19"/>
                <a:gd name="T38" fmla="*/ 0 w 20"/>
                <a:gd name="T39" fmla="*/ 7938 h 19"/>
                <a:gd name="T40" fmla="*/ 0 w 20"/>
                <a:gd name="T41" fmla="*/ 15875 h 19"/>
                <a:gd name="T42" fmla="*/ 0 w 20"/>
                <a:gd name="T43" fmla="*/ 15875 h 19"/>
                <a:gd name="T44" fmla="*/ 0 w 20"/>
                <a:gd name="T45" fmla="*/ 15875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0"/>
                <a:gd name="T70" fmla="*/ 0 h 19"/>
                <a:gd name="T71" fmla="*/ 20 w 20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0" h="19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6" y="19"/>
                  </a:lnTo>
                  <a:lnTo>
                    <a:pt x="11" y="19"/>
                  </a:lnTo>
                  <a:lnTo>
                    <a:pt x="14" y="19"/>
                  </a:lnTo>
                  <a:lnTo>
                    <a:pt x="16" y="17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5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6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26"/>
            <p:cNvSpPr>
              <a:spLocks/>
            </p:cNvSpPr>
            <p:nvPr/>
          </p:nvSpPr>
          <p:spPr bwMode="auto">
            <a:xfrm>
              <a:off x="4357688" y="3009900"/>
              <a:ext cx="14288" cy="15875"/>
            </a:xfrm>
            <a:custGeom>
              <a:avLst/>
              <a:gdLst>
                <a:gd name="T0" fmla="*/ 0 w 9"/>
                <a:gd name="T1" fmla="*/ 7938 h 10"/>
                <a:gd name="T2" fmla="*/ 0 w 9"/>
                <a:gd name="T3" fmla="*/ 7938 h 10"/>
                <a:gd name="T4" fmla="*/ 0 w 9"/>
                <a:gd name="T5" fmla="*/ 11113 h 10"/>
                <a:gd name="T6" fmla="*/ 0 w 9"/>
                <a:gd name="T7" fmla="*/ 12700 h 10"/>
                <a:gd name="T8" fmla="*/ 4763 w 9"/>
                <a:gd name="T9" fmla="*/ 12700 h 10"/>
                <a:gd name="T10" fmla="*/ 4763 w 9"/>
                <a:gd name="T11" fmla="*/ 15875 h 10"/>
                <a:gd name="T12" fmla="*/ 4763 w 9"/>
                <a:gd name="T13" fmla="*/ 15875 h 10"/>
                <a:gd name="T14" fmla="*/ 7938 w 9"/>
                <a:gd name="T15" fmla="*/ 12700 h 10"/>
                <a:gd name="T16" fmla="*/ 14288 w 9"/>
                <a:gd name="T17" fmla="*/ 12700 h 10"/>
                <a:gd name="T18" fmla="*/ 14288 w 9"/>
                <a:gd name="T19" fmla="*/ 11113 h 10"/>
                <a:gd name="T20" fmla="*/ 14288 w 9"/>
                <a:gd name="T21" fmla="*/ 7938 h 10"/>
                <a:gd name="T22" fmla="*/ 14288 w 9"/>
                <a:gd name="T23" fmla="*/ 7938 h 10"/>
                <a:gd name="T24" fmla="*/ 14288 w 9"/>
                <a:gd name="T25" fmla="*/ 4763 h 10"/>
                <a:gd name="T26" fmla="*/ 14288 w 9"/>
                <a:gd name="T27" fmla="*/ 1588 h 10"/>
                <a:gd name="T28" fmla="*/ 7938 w 9"/>
                <a:gd name="T29" fmla="*/ 1588 h 10"/>
                <a:gd name="T30" fmla="*/ 4763 w 9"/>
                <a:gd name="T31" fmla="*/ 0 h 10"/>
                <a:gd name="T32" fmla="*/ 4763 w 9"/>
                <a:gd name="T33" fmla="*/ 0 h 10"/>
                <a:gd name="T34" fmla="*/ 4763 w 9"/>
                <a:gd name="T35" fmla="*/ 1588 h 10"/>
                <a:gd name="T36" fmla="*/ 0 w 9"/>
                <a:gd name="T37" fmla="*/ 1588 h 10"/>
                <a:gd name="T38" fmla="*/ 0 w 9"/>
                <a:gd name="T39" fmla="*/ 4763 h 10"/>
                <a:gd name="T40" fmla="*/ 0 w 9"/>
                <a:gd name="T41" fmla="*/ 7938 h 10"/>
                <a:gd name="T42" fmla="*/ 0 w 9"/>
                <a:gd name="T43" fmla="*/ 7938 h 10"/>
                <a:gd name="T44" fmla="*/ 0 w 9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10"/>
                <a:gd name="T71" fmla="*/ 9 w 9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10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3" y="8"/>
                  </a:lnTo>
                  <a:lnTo>
                    <a:pt x="3" y="10"/>
                  </a:lnTo>
                  <a:lnTo>
                    <a:pt x="5" y="8"/>
                  </a:lnTo>
                  <a:lnTo>
                    <a:pt x="9" y="8"/>
                  </a:lnTo>
                  <a:lnTo>
                    <a:pt x="9" y="7"/>
                  </a:lnTo>
                  <a:lnTo>
                    <a:pt x="9" y="5"/>
                  </a:lnTo>
                  <a:lnTo>
                    <a:pt x="9" y="3"/>
                  </a:lnTo>
                  <a:lnTo>
                    <a:pt x="9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27"/>
            <p:cNvSpPr>
              <a:spLocks/>
            </p:cNvSpPr>
            <p:nvPr/>
          </p:nvSpPr>
          <p:spPr bwMode="auto">
            <a:xfrm>
              <a:off x="4251325" y="2940050"/>
              <a:ext cx="44450" cy="44450"/>
            </a:xfrm>
            <a:custGeom>
              <a:avLst/>
              <a:gdLst>
                <a:gd name="T0" fmla="*/ 0 w 28"/>
                <a:gd name="T1" fmla="*/ 22225 h 28"/>
                <a:gd name="T2" fmla="*/ 0 w 28"/>
                <a:gd name="T3" fmla="*/ 22225 h 28"/>
                <a:gd name="T4" fmla="*/ 0 w 28"/>
                <a:gd name="T5" fmla="*/ 30163 h 28"/>
                <a:gd name="T6" fmla="*/ 6350 w 28"/>
                <a:gd name="T7" fmla="*/ 38100 h 28"/>
                <a:gd name="T8" fmla="*/ 14288 w 28"/>
                <a:gd name="T9" fmla="*/ 44450 h 28"/>
                <a:gd name="T10" fmla="*/ 22225 w 28"/>
                <a:gd name="T11" fmla="*/ 44450 h 28"/>
                <a:gd name="T12" fmla="*/ 22225 w 28"/>
                <a:gd name="T13" fmla="*/ 44450 h 28"/>
                <a:gd name="T14" fmla="*/ 30163 w 28"/>
                <a:gd name="T15" fmla="*/ 44450 h 28"/>
                <a:gd name="T16" fmla="*/ 39688 w 28"/>
                <a:gd name="T17" fmla="*/ 38100 h 28"/>
                <a:gd name="T18" fmla="*/ 44450 w 28"/>
                <a:gd name="T19" fmla="*/ 30163 h 28"/>
                <a:gd name="T20" fmla="*/ 44450 w 28"/>
                <a:gd name="T21" fmla="*/ 22225 h 28"/>
                <a:gd name="T22" fmla="*/ 44450 w 28"/>
                <a:gd name="T23" fmla="*/ 22225 h 28"/>
                <a:gd name="T24" fmla="*/ 44450 w 28"/>
                <a:gd name="T25" fmla="*/ 12700 h 28"/>
                <a:gd name="T26" fmla="*/ 39688 w 28"/>
                <a:gd name="T27" fmla="*/ 4763 h 28"/>
                <a:gd name="T28" fmla="*/ 30163 w 28"/>
                <a:gd name="T29" fmla="*/ 0 h 28"/>
                <a:gd name="T30" fmla="*/ 22225 w 28"/>
                <a:gd name="T31" fmla="*/ 0 h 28"/>
                <a:gd name="T32" fmla="*/ 22225 w 28"/>
                <a:gd name="T33" fmla="*/ 0 h 28"/>
                <a:gd name="T34" fmla="*/ 14288 w 28"/>
                <a:gd name="T35" fmla="*/ 0 h 28"/>
                <a:gd name="T36" fmla="*/ 6350 w 28"/>
                <a:gd name="T37" fmla="*/ 4763 h 28"/>
                <a:gd name="T38" fmla="*/ 0 w 28"/>
                <a:gd name="T39" fmla="*/ 12700 h 28"/>
                <a:gd name="T40" fmla="*/ 0 w 28"/>
                <a:gd name="T41" fmla="*/ 22225 h 28"/>
                <a:gd name="T42" fmla="*/ 0 w 28"/>
                <a:gd name="T43" fmla="*/ 22225 h 28"/>
                <a:gd name="T44" fmla="*/ 0 w 28"/>
                <a:gd name="T45" fmla="*/ 22225 h 2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"/>
                <a:gd name="T70" fmla="*/ 0 h 28"/>
                <a:gd name="T71" fmla="*/ 28 w 28"/>
                <a:gd name="T72" fmla="*/ 28 h 2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" h="28">
                  <a:moveTo>
                    <a:pt x="0" y="14"/>
                  </a:moveTo>
                  <a:lnTo>
                    <a:pt x="0" y="14"/>
                  </a:lnTo>
                  <a:lnTo>
                    <a:pt x="0" y="19"/>
                  </a:lnTo>
                  <a:lnTo>
                    <a:pt x="4" y="24"/>
                  </a:lnTo>
                  <a:lnTo>
                    <a:pt x="9" y="28"/>
                  </a:lnTo>
                  <a:lnTo>
                    <a:pt x="14" y="28"/>
                  </a:lnTo>
                  <a:lnTo>
                    <a:pt x="19" y="28"/>
                  </a:lnTo>
                  <a:lnTo>
                    <a:pt x="25" y="24"/>
                  </a:lnTo>
                  <a:lnTo>
                    <a:pt x="28" y="19"/>
                  </a:lnTo>
                  <a:lnTo>
                    <a:pt x="28" y="14"/>
                  </a:lnTo>
                  <a:lnTo>
                    <a:pt x="28" y="8"/>
                  </a:lnTo>
                  <a:lnTo>
                    <a:pt x="25" y="3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4" y="3"/>
                  </a:lnTo>
                  <a:lnTo>
                    <a:pt x="0" y="8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28"/>
            <p:cNvSpPr>
              <a:spLocks/>
            </p:cNvSpPr>
            <p:nvPr/>
          </p:nvSpPr>
          <p:spPr bwMode="auto">
            <a:xfrm>
              <a:off x="4162425" y="3017838"/>
              <a:ext cx="49213" cy="47625"/>
            </a:xfrm>
            <a:custGeom>
              <a:avLst/>
              <a:gdLst>
                <a:gd name="T0" fmla="*/ 0 w 31"/>
                <a:gd name="T1" fmla="*/ 25400 h 30"/>
                <a:gd name="T2" fmla="*/ 0 w 31"/>
                <a:gd name="T3" fmla="*/ 25400 h 30"/>
                <a:gd name="T4" fmla="*/ 4763 w 31"/>
                <a:gd name="T5" fmla="*/ 33338 h 30"/>
                <a:gd name="T6" fmla="*/ 7938 w 31"/>
                <a:gd name="T7" fmla="*/ 41275 h 30"/>
                <a:gd name="T8" fmla="*/ 15875 w 31"/>
                <a:gd name="T9" fmla="*/ 47625 h 30"/>
                <a:gd name="T10" fmla="*/ 26988 w 31"/>
                <a:gd name="T11" fmla="*/ 47625 h 30"/>
                <a:gd name="T12" fmla="*/ 26988 w 31"/>
                <a:gd name="T13" fmla="*/ 47625 h 30"/>
                <a:gd name="T14" fmla="*/ 36513 w 31"/>
                <a:gd name="T15" fmla="*/ 47625 h 30"/>
                <a:gd name="T16" fmla="*/ 44450 w 31"/>
                <a:gd name="T17" fmla="*/ 41275 h 30"/>
                <a:gd name="T18" fmla="*/ 49213 w 31"/>
                <a:gd name="T19" fmla="*/ 33338 h 30"/>
                <a:gd name="T20" fmla="*/ 49213 w 31"/>
                <a:gd name="T21" fmla="*/ 25400 h 30"/>
                <a:gd name="T22" fmla="*/ 49213 w 31"/>
                <a:gd name="T23" fmla="*/ 25400 h 30"/>
                <a:gd name="T24" fmla="*/ 49213 w 31"/>
                <a:gd name="T25" fmla="*/ 14288 h 30"/>
                <a:gd name="T26" fmla="*/ 44450 w 31"/>
                <a:gd name="T27" fmla="*/ 4763 h 30"/>
                <a:gd name="T28" fmla="*/ 36513 w 31"/>
                <a:gd name="T29" fmla="*/ 3175 h 30"/>
                <a:gd name="T30" fmla="*/ 26988 w 31"/>
                <a:gd name="T31" fmla="*/ 0 h 30"/>
                <a:gd name="T32" fmla="*/ 26988 w 31"/>
                <a:gd name="T33" fmla="*/ 0 h 30"/>
                <a:gd name="T34" fmla="*/ 15875 w 31"/>
                <a:gd name="T35" fmla="*/ 3175 h 30"/>
                <a:gd name="T36" fmla="*/ 7938 w 31"/>
                <a:gd name="T37" fmla="*/ 4763 h 30"/>
                <a:gd name="T38" fmla="*/ 4763 w 31"/>
                <a:gd name="T39" fmla="*/ 14288 h 30"/>
                <a:gd name="T40" fmla="*/ 0 w 31"/>
                <a:gd name="T41" fmla="*/ 25400 h 30"/>
                <a:gd name="T42" fmla="*/ 0 w 31"/>
                <a:gd name="T43" fmla="*/ 25400 h 30"/>
                <a:gd name="T44" fmla="*/ 0 w 31"/>
                <a:gd name="T45" fmla="*/ 25400 h 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1"/>
                <a:gd name="T70" fmla="*/ 0 h 30"/>
                <a:gd name="T71" fmla="*/ 31 w 31"/>
                <a:gd name="T72" fmla="*/ 30 h 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1" h="30">
                  <a:moveTo>
                    <a:pt x="0" y="16"/>
                  </a:moveTo>
                  <a:lnTo>
                    <a:pt x="0" y="16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10" y="30"/>
                  </a:lnTo>
                  <a:lnTo>
                    <a:pt x="17" y="30"/>
                  </a:lnTo>
                  <a:lnTo>
                    <a:pt x="23" y="30"/>
                  </a:lnTo>
                  <a:lnTo>
                    <a:pt x="28" y="26"/>
                  </a:lnTo>
                  <a:lnTo>
                    <a:pt x="31" y="21"/>
                  </a:lnTo>
                  <a:lnTo>
                    <a:pt x="31" y="16"/>
                  </a:lnTo>
                  <a:lnTo>
                    <a:pt x="31" y="9"/>
                  </a:lnTo>
                  <a:lnTo>
                    <a:pt x="28" y="3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5" y="3"/>
                  </a:lnTo>
                  <a:lnTo>
                    <a:pt x="3" y="9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29"/>
            <p:cNvSpPr>
              <a:spLocks/>
            </p:cNvSpPr>
            <p:nvPr/>
          </p:nvSpPr>
          <p:spPr bwMode="auto">
            <a:xfrm>
              <a:off x="4162425" y="3160713"/>
              <a:ext cx="26988" cy="23813"/>
            </a:xfrm>
            <a:custGeom>
              <a:avLst/>
              <a:gdLst>
                <a:gd name="T0" fmla="*/ 0 w 17"/>
                <a:gd name="T1" fmla="*/ 11113 h 15"/>
                <a:gd name="T2" fmla="*/ 0 w 17"/>
                <a:gd name="T3" fmla="*/ 11113 h 15"/>
                <a:gd name="T4" fmla="*/ 3175 w 17"/>
                <a:gd name="T5" fmla="*/ 15875 h 15"/>
                <a:gd name="T6" fmla="*/ 4763 w 17"/>
                <a:gd name="T7" fmla="*/ 19050 h 15"/>
                <a:gd name="T8" fmla="*/ 7938 w 17"/>
                <a:gd name="T9" fmla="*/ 23813 h 15"/>
                <a:gd name="T10" fmla="*/ 14288 w 17"/>
                <a:gd name="T11" fmla="*/ 23813 h 15"/>
                <a:gd name="T12" fmla="*/ 14288 w 17"/>
                <a:gd name="T13" fmla="*/ 23813 h 15"/>
                <a:gd name="T14" fmla="*/ 15875 w 17"/>
                <a:gd name="T15" fmla="*/ 23813 h 15"/>
                <a:gd name="T16" fmla="*/ 22225 w 17"/>
                <a:gd name="T17" fmla="*/ 19050 h 15"/>
                <a:gd name="T18" fmla="*/ 25400 w 17"/>
                <a:gd name="T19" fmla="*/ 15875 h 15"/>
                <a:gd name="T20" fmla="*/ 26988 w 17"/>
                <a:gd name="T21" fmla="*/ 11113 h 15"/>
                <a:gd name="T22" fmla="*/ 26988 w 17"/>
                <a:gd name="T23" fmla="*/ 11113 h 15"/>
                <a:gd name="T24" fmla="*/ 25400 w 17"/>
                <a:gd name="T25" fmla="*/ 4763 h 15"/>
                <a:gd name="T26" fmla="*/ 22225 w 17"/>
                <a:gd name="T27" fmla="*/ 1588 h 15"/>
                <a:gd name="T28" fmla="*/ 15875 w 17"/>
                <a:gd name="T29" fmla="*/ 0 h 15"/>
                <a:gd name="T30" fmla="*/ 14288 w 17"/>
                <a:gd name="T31" fmla="*/ 0 h 15"/>
                <a:gd name="T32" fmla="*/ 14288 w 17"/>
                <a:gd name="T33" fmla="*/ 0 h 15"/>
                <a:gd name="T34" fmla="*/ 7938 w 17"/>
                <a:gd name="T35" fmla="*/ 0 h 15"/>
                <a:gd name="T36" fmla="*/ 4763 w 17"/>
                <a:gd name="T37" fmla="*/ 1588 h 15"/>
                <a:gd name="T38" fmla="*/ 3175 w 17"/>
                <a:gd name="T39" fmla="*/ 4763 h 15"/>
                <a:gd name="T40" fmla="*/ 0 w 17"/>
                <a:gd name="T41" fmla="*/ 11113 h 15"/>
                <a:gd name="T42" fmla="*/ 0 w 17"/>
                <a:gd name="T43" fmla="*/ 11113 h 15"/>
                <a:gd name="T44" fmla="*/ 0 w 17"/>
                <a:gd name="T45" fmla="*/ 11113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"/>
                <a:gd name="T70" fmla="*/ 0 h 15"/>
                <a:gd name="T71" fmla="*/ 17 w 17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" h="15">
                  <a:moveTo>
                    <a:pt x="0" y="7"/>
                  </a:moveTo>
                  <a:lnTo>
                    <a:pt x="0" y="7"/>
                  </a:lnTo>
                  <a:lnTo>
                    <a:pt x="2" y="10"/>
                  </a:lnTo>
                  <a:lnTo>
                    <a:pt x="3" y="12"/>
                  </a:lnTo>
                  <a:lnTo>
                    <a:pt x="5" y="15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17" y="7"/>
                  </a:lnTo>
                  <a:lnTo>
                    <a:pt x="16" y="3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30"/>
            <p:cNvSpPr>
              <a:spLocks/>
            </p:cNvSpPr>
            <p:nvPr/>
          </p:nvSpPr>
          <p:spPr bwMode="auto">
            <a:xfrm>
              <a:off x="4173538" y="3321050"/>
              <a:ext cx="25400" cy="25400"/>
            </a:xfrm>
            <a:custGeom>
              <a:avLst/>
              <a:gdLst>
                <a:gd name="T0" fmla="*/ 0 w 16"/>
                <a:gd name="T1" fmla="*/ 14288 h 16"/>
                <a:gd name="T2" fmla="*/ 0 w 16"/>
                <a:gd name="T3" fmla="*/ 14288 h 16"/>
                <a:gd name="T4" fmla="*/ 0 w 16"/>
                <a:gd name="T5" fmla="*/ 17463 h 16"/>
                <a:gd name="T6" fmla="*/ 3175 w 16"/>
                <a:gd name="T7" fmla="*/ 22225 h 16"/>
                <a:gd name="T8" fmla="*/ 4763 w 16"/>
                <a:gd name="T9" fmla="*/ 25400 h 16"/>
                <a:gd name="T10" fmla="*/ 11113 w 16"/>
                <a:gd name="T11" fmla="*/ 25400 h 16"/>
                <a:gd name="T12" fmla="*/ 11113 w 16"/>
                <a:gd name="T13" fmla="*/ 25400 h 16"/>
                <a:gd name="T14" fmla="*/ 15875 w 16"/>
                <a:gd name="T15" fmla="*/ 25400 h 16"/>
                <a:gd name="T16" fmla="*/ 19050 w 16"/>
                <a:gd name="T17" fmla="*/ 22225 h 16"/>
                <a:gd name="T18" fmla="*/ 25400 w 16"/>
                <a:gd name="T19" fmla="*/ 17463 h 16"/>
                <a:gd name="T20" fmla="*/ 25400 w 16"/>
                <a:gd name="T21" fmla="*/ 14288 h 16"/>
                <a:gd name="T22" fmla="*/ 25400 w 16"/>
                <a:gd name="T23" fmla="*/ 14288 h 16"/>
                <a:gd name="T24" fmla="*/ 25400 w 16"/>
                <a:gd name="T25" fmla="*/ 9525 h 16"/>
                <a:gd name="T26" fmla="*/ 19050 w 16"/>
                <a:gd name="T27" fmla="*/ 3175 h 16"/>
                <a:gd name="T28" fmla="*/ 15875 w 16"/>
                <a:gd name="T29" fmla="*/ 0 h 16"/>
                <a:gd name="T30" fmla="*/ 11113 w 16"/>
                <a:gd name="T31" fmla="*/ 0 h 16"/>
                <a:gd name="T32" fmla="*/ 11113 w 16"/>
                <a:gd name="T33" fmla="*/ 0 h 16"/>
                <a:gd name="T34" fmla="*/ 4763 w 16"/>
                <a:gd name="T35" fmla="*/ 0 h 16"/>
                <a:gd name="T36" fmla="*/ 3175 w 16"/>
                <a:gd name="T37" fmla="*/ 3175 h 16"/>
                <a:gd name="T38" fmla="*/ 0 w 16"/>
                <a:gd name="T39" fmla="*/ 9525 h 16"/>
                <a:gd name="T40" fmla="*/ 0 w 16"/>
                <a:gd name="T41" fmla="*/ 14288 h 16"/>
                <a:gd name="T42" fmla="*/ 0 w 16"/>
                <a:gd name="T43" fmla="*/ 14288 h 16"/>
                <a:gd name="T44" fmla="*/ 0 w 16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9"/>
                  </a:moveTo>
                  <a:lnTo>
                    <a:pt x="0" y="9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7" y="16"/>
                  </a:lnTo>
                  <a:lnTo>
                    <a:pt x="10" y="16"/>
                  </a:lnTo>
                  <a:lnTo>
                    <a:pt x="12" y="14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6" y="6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31"/>
            <p:cNvSpPr>
              <a:spLocks/>
            </p:cNvSpPr>
            <p:nvPr/>
          </p:nvSpPr>
          <p:spPr bwMode="auto">
            <a:xfrm>
              <a:off x="4222750" y="3413125"/>
              <a:ext cx="39688" cy="39688"/>
            </a:xfrm>
            <a:custGeom>
              <a:avLst/>
              <a:gdLst>
                <a:gd name="T0" fmla="*/ 0 w 25"/>
                <a:gd name="T1" fmla="*/ 20638 h 25"/>
                <a:gd name="T2" fmla="*/ 0 w 25"/>
                <a:gd name="T3" fmla="*/ 20638 h 25"/>
                <a:gd name="T4" fmla="*/ 3175 w 25"/>
                <a:gd name="T5" fmla="*/ 28575 h 25"/>
                <a:gd name="T6" fmla="*/ 6350 w 25"/>
                <a:gd name="T7" fmla="*/ 33338 h 25"/>
                <a:gd name="T8" fmla="*/ 14288 w 25"/>
                <a:gd name="T9" fmla="*/ 36513 h 25"/>
                <a:gd name="T10" fmla="*/ 20638 w 25"/>
                <a:gd name="T11" fmla="*/ 39688 h 25"/>
                <a:gd name="T12" fmla="*/ 20638 w 25"/>
                <a:gd name="T13" fmla="*/ 39688 h 25"/>
                <a:gd name="T14" fmla="*/ 28575 w 25"/>
                <a:gd name="T15" fmla="*/ 36513 h 25"/>
                <a:gd name="T16" fmla="*/ 34925 w 25"/>
                <a:gd name="T17" fmla="*/ 33338 h 25"/>
                <a:gd name="T18" fmla="*/ 36513 w 25"/>
                <a:gd name="T19" fmla="*/ 28575 h 25"/>
                <a:gd name="T20" fmla="*/ 39688 w 25"/>
                <a:gd name="T21" fmla="*/ 20638 h 25"/>
                <a:gd name="T22" fmla="*/ 39688 w 25"/>
                <a:gd name="T23" fmla="*/ 20638 h 25"/>
                <a:gd name="T24" fmla="*/ 36513 w 25"/>
                <a:gd name="T25" fmla="*/ 11113 h 25"/>
                <a:gd name="T26" fmla="*/ 34925 w 25"/>
                <a:gd name="T27" fmla="*/ 6350 h 25"/>
                <a:gd name="T28" fmla="*/ 28575 w 25"/>
                <a:gd name="T29" fmla="*/ 0 h 25"/>
                <a:gd name="T30" fmla="*/ 20638 w 25"/>
                <a:gd name="T31" fmla="*/ 0 h 25"/>
                <a:gd name="T32" fmla="*/ 20638 w 25"/>
                <a:gd name="T33" fmla="*/ 0 h 25"/>
                <a:gd name="T34" fmla="*/ 14288 w 25"/>
                <a:gd name="T35" fmla="*/ 0 h 25"/>
                <a:gd name="T36" fmla="*/ 6350 w 25"/>
                <a:gd name="T37" fmla="*/ 6350 h 25"/>
                <a:gd name="T38" fmla="*/ 3175 w 25"/>
                <a:gd name="T39" fmla="*/ 11113 h 25"/>
                <a:gd name="T40" fmla="*/ 0 w 25"/>
                <a:gd name="T41" fmla="*/ 20638 h 25"/>
                <a:gd name="T42" fmla="*/ 0 w 25"/>
                <a:gd name="T43" fmla="*/ 20638 h 25"/>
                <a:gd name="T44" fmla="*/ 0 w 25"/>
                <a:gd name="T45" fmla="*/ 20638 h 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"/>
                <a:gd name="T70" fmla="*/ 0 h 25"/>
                <a:gd name="T71" fmla="*/ 25 w 25"/>
                <a:gd name="T72" fmla="*/ 25 h 2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" h="25">
                  <a:moveTo>
                    <a:pt x="0" y="13"/>
                  </a:moveTo>
                  <a:lnTo>
                    <a:pt x="0" y="13"/>
                  </a:lnTo>
                  <a:lnTo>
                    <a:pt x="2" y="18"/>
                  </a:lnTo>
                  <a:lnTo>
                    <a:pt x="4" y="21"/>
                  </a:lnTo>
                  <a:lnTo>
                    <a:pt x="9" y="23"/>
                  </a:lnTo>
                  <a:lnTo>
                    <a:pt x="13" y="25"/>
                  </a:lnTo>
                  <a:lnTo>
                    <a:pt x="18" y="23"/>
                  </a:lnTo>
                  <a:lnTo>
                    <a:pt x="22" y="21"/>
                  </a:lnTo>
                  <a:lnTo>
                    <a:pt x="23" y="18"/>
                  </a:lnTo>
                  <a:lnTo>
                    <a:pt x="25" y="13"/>
                  </a:lnTo>
                  <a:lnTo>
                    <a:pt x="23" y="7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32"/>
            <p:cNvSpPr>
              <a:spLocks/>
            </p:cNvSpPr>
            <p:nvPr/>
          </p:nvSpPr>
          <p:spPr bwMode="auto">
            <a:xfrm>
              <a:off x="4371975" y="3500438"/>
              <a:ext cx="41275" cy="38100"/>
            </a:xfrm>
            <a:custGeom>
              <a:avLst/>
              <a:gdLst>
                <a:gd name="T0" fmla="*/ 0 w 26"/>
                <a:gd name="T1" fmla="*/ 19050 h 24"/>
                <a:gd name="T2" fmla="*/ 0 w 26"/>
                <a:gd name="T3" fmla="*/ 19050 h 24"/>
                <a:gd name="T4" fmla="*/ 1588 w 26"/>
                <a:gd name="T5" fmla="*/ 25400 h 24"/>
                <a:gd name="T6" fmla="*/ 7938 w 26"/>
                <a:gd name="T7" fmla="*/ 33338 h 24"/>
                <a:gd name="T8" fmla="*/ 12700 w 26"/>
                <a:gd name="T9" fmla="*/ 38100 h 24"/>
                <a:gd name="T10" fmla="*/ 22225 w 26"/>
                <a:gd name="T11" fmla="*/ 38100 h 24"/>
                <a:gd name="T12" fmla="*/ 22225 w 26"/>
                <a:gd name="T13" fmla="*/ 38100 h 24"/>
                <a:gd name="T14" fmla="*/ 30163 w 26"/>
                <a:gd name="T15" fmla="*/ 38100 h 24"/>
                <a:gd name="T16" fmla="*/ 34925 w 26"/>
                <a:gd name="T17" fmla="*/ 33338 h 24"/>
                <a:gd name="T18" fmla="*/ 38100 w 26"/>
                <a:gd name="T19" fmla="*/ 25400 h 24"/>
                <a:gd name="T20" fmla="*/ 41275 w 26"/>
                <a:gd name="T21" fmla="*/ 19050 h 24"/>
                <a:gd name="T22" fmla="*/ 41275 w 26"/>
                <a:gd name="T23" fmla="*/ 19050 h 24"/>
                <a:gd name="T24" fmla="*/ 38100 w 26"/>
                <a:gd name="T25" fmla="*/ 11113 h 24"/>
                <a:gd name="T26" fmla="*/ 34925 w 26"/>
                <a:gd name="T27" fmla="*/ 3175 h 24"/>
                <a:gd name="T28" fmla="*/ 30163 w 26"/>
                <a:gd name="T29" fmla="*/ 0 h 24"/>
                <a:gd name="T30" fmla="*/ 22225 w 26"/>
                <a:gd name="T31" fmla="*/ 0 h 24"/>
                <a:gd name="T32" fmla="*/ 22225 w 26"/>
                <a:gd name="T33" fmla="*/ 0 h 24"/>
                <a:gd name="T34" fmla="*/ 12700 w 26"/>
                <a:gd name="T35" fmla="*/ 0 h 24"/>
                <a:gd name="T36" fmla="*/ 7938 w 26"/>
                <a:gd name="T37" fmla="*/ 3175 h 24"/>
                <a:gd name="T38" fmla="*/ 1588 w 26"/>
                <a:gd name="T39" fmla="*/ 11113 h 24"/>
                <a:gd name="T40" fmla="*/ 0 w 26"/>
                <a:gd name="T41" fmla="*/ 19050 h 24"/>
                <a:gd name="T42" fmla="*/ 0 w 26"/>
                <a:gd name="T43" fmla="*/ 19050 h 24"/>
                <a:gd name="T44" fmla="*/ 0 w 26"/>
                <a:gd name="T45" fmla="*/ 19050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"/>
                <a:gd name="T70" fmla="*/ 0 h 24"/>
                <a:gd name="T71" fmla="*/ 26 w 26"/>
                <a:gd name="T72" fmla="*/ 24 h 2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" h="24">
                  <a:moveTo>
                    <a:pt x="0" y="12"/>
                  </a:moveTo>
                  <a:lnTo>
                    <a:pt x="0" y="12"/>
                  </a:lnTo>
                  <a:lnTo>
                    <a:pt x="1" y="16"/>
                  </a:lnTo>
                  <a:lnTo>
                    <a:pt x="5" y="21"/>
                  </a:lnTo>
                  <a:lnTo>
                    <a:pt x="8" y="24"/>
                  </a:lnTo>
                  <a:lnTo>
                    <a:pt x="14" y="24"/>
                  </a:lnTo>
                  <a:lnTo>
                    <a:pt x="19" y="24"/>
                  </a:lnTo>
                  <a:lnTo>
                    <a:pt x="22" y="21"/>
                  </a:lnTo>
                  <a:lnTo>
                    <a:pt x="24" y="16"/>
                  </a:lnTo>
                  <a:lnTo>
                    <a:pt x="26" y="12"/>
                  </a:lnTo>
                  <a:lnTo>
                    <a:pt x="24" y="7"/>
                  </a:lnTo>
                  <a:lnTo>
                    <a:pt x="22" y="2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1" y="7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33"/>
            <p:cNvSpPr>
              <a:spLocks/>
            </p:cNvSpPr>
            <p:nvPr/>
          </p:nvSpPr>
          <p:spPr bwMode="auto">
            <a:xfrm>
              <a:off x="4505325" y="3519488"/>
              <a:ext cx="25400" cy="22225"/>
            </a:xfrm>
            <a:custGeom>
              <a:avLst/>
              <a:gdLst>
                <a:gd name="T0" fmla="*/ 0 w 16"/>
                <a:gd name="T1" fmla="*/ 11113 h 14"/>
                <a:gd name="T2" fmla="*/ 0 w 16"/>
                <a:gd name="T3" fmla="*/ 11113 h 14"/>
                <a:gd name="T4" fmla="*/ 0 w 16"/>
                <a:gd name="T5" fmla="*/ 14288 h 14"/>
                <a:gd name="T6" fmla="*/ 3175 w 16"/>
                <a:gd name="T7" fmla="*/ 19050 h 14"/>
                <a:gd name="T8" fmla="*/ 7938 w 16"/>
                <a:gd name="T9" fmla="*/ 22225 h 14"/>
                <a:gd name="T10" fmla="*/ 11113 w 16"/>
                <a:gd name="T11" fmla="*/ 22225 h 14"/>
                <a:gd name="T12" fmla="*/ 11113 w 16"/>
                <a:gd name="T13" fmla="*/ 22225 h 14"/>
                <a:gd name="T14" fmla="*/ 15875 w 16"/>
                <a:gd name="T15" fmla="*/ 22225 h 14"/>
                <a:gd name="T16" fmla="*/ 22225 w 16"/>
                <a:gd name="T17" fmla="*/ 19050 h 14"/>
                <a:gd name="T18" fmla="*/ 22225 w 16"/>
                <a:gd name="T19" fmla="*/ 14288 h 14"/>
                <a:gd name="T20" fmla="*/ 25400 w 16"/>
                <a:gd name="T21" fmla="*/ 11113 h 14"/>
                <a:gd name="T22" fmla="*/ 25400 w 16"/>
                <a:gd name="T23" fmla="*/ 11113 h 14"/>
                <a:gd name="T24" fmla="*/ 22225 w 16"/>
                <a:gd name="T25" fmla="*/ 6350 h 14"/>
                <a:gd name="T26" fmla="*/ 22225 w 16"/>
                <a:gd name="T27" fmla="*/ 3175 h 14"/>
                <a:gd name="T28" fmla="*/ 15875 w 16"/>
                <a:gd name="T29" fmla="*/ 0 h 14"/>
                <a:gd name="T30" fmla="*/ 11113 w 16"/>
                <a:gd name="T31" fmla="*/ 0 h 14"/>
                <a:gd name="T32" fmla="*/ 11113 w 16"/>
                <a:gd name="T33" fmla="*/ 0 h 14"/>
                <a:gd name="T34" fmla="*/ 7938 w 16"/>
                <a:gd name="T35" fmla="*/ 0 h 14"/>
                <a:gd name="T36" fmla="*/ 3175 w 16"/>
                <a:gd name="T37" fmla="*/ 3175 h 14"/>
                <a:gd name="T38" fmla="*/ 0 w 16"/>
                <a:gd name="T39" fmla="*/ 6350 h 14"/>
                <a:gd name="T40" fmla="*/ 0 w 16"/>
                <a:gd name="T41" fmla="*/ 11113 h 14"/>
                <a:gd name="T42" fmla="*/ 0 w 16"/>
                <a:gd name="T43" fmla="*/ 11113 h 14"/>
                <a:gd name="T44" fmla="*/ 0 w 16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4"/>
                <a:gd name="T71" fmla="*/ 16 w 16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4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10" y="14"/>
                  </a:lnTo>
                  <a:lnTo>
                    <a:pt x="14" y="12"/>
                  </a:lnTo>
                  <a:lnTo>
                    <a:pt x="14" y="9"/>
                  </a:lnTo>
                  <a:lnTo>
                    <a:pt x="16" y="7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34"/>
            <p:cNvSpPr>
              <a:spLocks/>
            </p:cNvSpPr>
            <p:nvPr/>
          </p:nvSpPr>
          <p:spPr bwMode="auto">
            <a:xfrm>
              <a:off x="4575175" y="3500438"/>
              <a:ext cx="22225" cy="19050"/>
            </a:xfrm>
            <a:custGeom>
              <a:avLst/>
              <a:gdLst>
                <a:gd name="T0" fmla="*/ 0 w 14"/>
                <a:gd name="T1" fmla="*/ 7938 h 12"/>
                <a:gd name="T2" fmla="*/ 0 w 14"/>
                <a:gd name="T3" fmla="*/ 7938 h 12"/>
                <a:gd name="T4" fmla="*/ 3175 w 14"/>
                <a:gd name="T5" fmla="*/ 11113 h 12"/>
                <a:gd name="T6" fmla="*/ 4763 w 14"/>
                <a:gd name="T7" fmla="*/ 15875 h 12"/>
                <a:gd name="T8" fmla="*/ 7938 w 14"/>
                <a:gd name="T9" fmla="*/ 15875 h 12"/>
                <a:gd name="T10" fmla="*/ 11113 w 14"/>
                <a:gd name="T11" fmla="*/ 19050 h 12"/>
                <a:gd name="T12" fmla="*/ 11113 w 14"/>
                <a:gd name="T13" fmla="*/ 19050 h 12"/>
                <a:gd name="T14" fmla="*/ 15875 w 14"/>
                <a:gd name="T15" fmla="*/ 15875 h 12"/>
                <a:gd name="T16" fmla="*/ 19050 w 14"/>
                <a:gd name="T17" fmla="*/ 15875 h 12"/>
                <a:gd name="T18" fmla="*/ 22225 w 14"/>
                <a:gd name="T19" fmla="*/ 11113 h 12"/>
                <a:gd name="T20" fmla="*/ 22225 w 14"/>
                <a:gd name="T21" fmla="*/ 7938 h 12"/>
                <a:gd name="T22" fmla="*/ 22225 w 14"/>
                <a:gd name="T23" fmla="*/ 7938 h 12"/>
                <a:gd name="T24" fmla="*/ 22225 w 14"/>
                <a:gd name="T25" fmla="*/ 3175 h 12"/>
                <a:gd name="T26" fmla="*/ 19050 w 14"/>
                <a:gd name="T27" fmla="*/ 0 h 12"/>
                <a:gd name="T28" fmla="*/ 15875 w 14"/>
                <a:gd name="T29" fmla="*/ 0 h 12"/>
                <a:gd name="T30" fmla="*/ 11113 w 14"/>
                <a:gd name="T31" fmla="*/ 0 h 12"/>
                <a:gd name="T32" fmla="*/ 11113 w 14"/>
                <a:gd name="T33" fmla="*/ 0 h 12"/>
                <a:gd name="T34" fmla="*/ 7938 w 14"/>
                <a:gd name="T35" fmla="*/ 0 h 12"/>
                <a:gd name="T36" fmla="*/ 4763 w 14"/>
                <a:gd name="T37" fmla="*/ 0 h 12"/>
                <a:gd name="T38" fmla="*/ 3175 w 14"/>
                <a:gd name="T39" fmla="*/ 3175 h 12"/>
                <a:gd name="T40" fmla="*/ 0 w 14"/>
                <a:gd name="T41" fmla="*/ 7938 h 12"/>
                <a:gd name="T42" fmla="*/ 0 w 14"/>
                <a:gd name="T43" fmla="*/ 7938 h 12"/>
                <a:gd name="T44" fmla="*/ 0 w 14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2"/>
                <a:gd name="T71" fmla="*/ 14 w 14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2">
                  <a:moveTo>
                    <a:pt x="0" y="5"/>
                  </a:moveTo>
                  <a:lnTo>
                    <a:pt x="0" y="5"/>
                  </a:lnTo>
                  <a:lnTo>
                    <a:pt x="2" y="7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7" y="12"/>
                  </a:lnTo>
                  <a:lnTo>
                    <a:pt x="10" y="10"/>
                  </a:lnTo>
                  <a:lnTo>
                    <a:pt x="12" y="10"/>
                  </a:lnTo>
                  <a:lnTo>
                    <a:pt x="14" y="7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35"/>
            <p:cNvSpPr>
              <a:spLocks/>
            </p:cNvSpPr>
            <p:nvPr/>
          </p:nvSpPr>
          <p:spPr bwMode="auto">
            <a:xfrm>
              <a:off x="4759325" y="3413125"/>
              <a:ext cx="19050" cy="20638"/>
            </a:xfrm>
            <a:custGeom>
              <a:avLst/>
              <a:gdLst>
                <a:gd name="T0" fmla="*/ 0 w 12"/>
                <a:gd name="T1" fmla="*/ 11113 h 13"/>
                <a:gd name="T2" fmla="*/ 0 w 12"/>
                <a:gd name="T3" fmla="*/ 11113 h 13"/>
                <a:gd name="T4" fmla="*/ 0 w 12"/>
                <a:gd name="T5" fmla="*/ 14288 h 13"/>
                <a:gd name="T6" fmla="*/ 1588 w 12"/>
                <a:gd name="T7" fmla="*/ 17463 h 13"/>
                <a:gd name="T8" fmla="*/ 4763 w 12"/>
                <a:gd name="T9" fmla="*/ 20638 h 13"/>
                <a:gd name="T10" fmla="*/ 11113 w 12"/>
                <a:gd name="T11" fmla="*/ 20638 h 13"/>
                <a:gd name="T12" fmla="*/ 11113 w 12"/>
                <a:gd name="T13" fmla="*/ 20638 h 13"/>
                <a:gd name="T14" fmla="*/ 14288 w 12"/>
                <a:gd name="T15" fmla="*/ 20638 h 13"/>
                <a:gd name="T16" fmla="*/ 15875 w 12"/>
                <a:gd name="T17" fmla="*/ 17463 h 13"/>
                <a:gd name="T18" fmla="*/ 19050 w 12"/>
                <a:gd name="T19" fmla="*/ 14288 h 13"/>
                <a:gd name="T20" fmla="*/ 19050 w 12"/>
                <a:gd name="T21" fmla="*/ 11113 h 13"/>
                <a:gd name="T22" fmla="*/ 19050 w 12"/>
                <a:gd name="T23" fmla="*/ 11113 h 13"/>
                <a:gd name="T24" fmla="*/ 19050 w 12"/>
                <a:gd name="T25" fmla="*/ 6350 h 13"/>
                <a:gd name="T26" fmla="*/ 15875 w 12"/>
                <a:gd name="T27" fmla="*/ 3175 h 13"/>
                <a:gd name="T28" fmla="*/ 14288 w 12"/>
                <a:gd name="T29" fmla="*/ 0 h 13"/>
                <a:gd name="T30" fmla="*/ 11113 w 12"/>
                <a:gd name="T31" fmla="*/ 0 h 13"/>
                <a:gd name="T32" fmla="*/ 11113 w 12"/>
                <a:gd name="T33" fmla="*/ 0 h 13"/>
                <a:gd name="T34" fmla="*/ 4763 w 12"/>
                <a:gd name="T35" fmla="*/ 0 h 13"/>
                <a:gd name="T36" fmla="*/ 1588 w 12"/>
                <a:gd name="T37" fmla="*/ 3175 h 13"/>
                <a:gd name="T38" fmla="*/ 0 w 12"/>
                <a:gd name="T39" fmla="*/ 6350 h 13"/>
                <a:gd name="T40" fmla="*/ 0 w 12"/>
                <a:gd name="T41" fmla="*/ 11113 h 13"/>
                <a:gd name="T42" fmla="*/ 0 w 12"/>
                <a:gd name="T43" fmla="*/ 11113 h 13"/>
                <a:gd name="T44" fmla="*/ 0 w 12"/>
                <a:gd name="T45" fmla="*/ 11113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3"/>
                <a:gd name="T71" fmla="*/ 12 w 12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3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7" y="13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36"/>
            <p:cNvSpPr>
              <a:spLocks/>
            </p:cNvSpPr>
            <p:nvPr/>
          </p:nvSpPr>
          <p:spPr bwMode="auto">
            <a:xfrm>
              <a:off x="4778375" y="3371850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0 w 12"/>
                <a:gd name="T5" fmla="*/ 14288 h 12"/>
                <a:gd name="T6" fmla="*/ 3175 w 12"/>
                <a:gd name="T7" fmla="*/ 17463 h 12"/>
                <a:gd name="T8" fmla="*/ 6350 w 12"/>
                <a:gd name="T9" fmla="*/ 19050 h 12"/>
                <a:gd name="T10" fmla="*/ 7938 w 12"/>
                <a:gd name="T11" fmla="*/ 19050 h 12"/>
                <a:gd name="T12" fmla="*/ 7938 w 12"/>
                <a:gd name="T13" fmla="*/ 19050 h 12"/>
                <a:gd name="T14" fmla="*/ 14288 w 12"/>
                <a:gd name="T15" fmla="*/ 19050 h 12"/>
                <a:gd name="T16" fmla="*/ 14288 w 12"/>
                <a:gd name="T17" fmla="*/ 17463 h 12"/>
                <a:gd name="T18" fmla="*/ 17463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7463 w 12"/>
                <a:gd name="T25" fmla="*/ 7938 h 12"/>
                <a:gd name="T26" fmla="*/ 14288 w 12"/>
                <a:gd name="T27" fmla="*/ 3175 h 12"/>
                <a:gd name="T28" fmla="*/ 14288 w 12"/>
                <a:gd name="T29" fmla="*/ 3175 h 12"/>
                <a:gd name="T30" fmla="*/ 7938 w 12"/>
                <a:gd name="T31" fmla="*/ 0 h 12"/>
                <a:gd name="T32" fmla="*/ 7938 w 12"/>
                <a:gd name="T33" fmla="*/ 0 h 12"/>
                <a:gd name="T34" fmla="*/ 6350 w 12"/>
                <a:gd name="T35" fmla="*/ 3175 h 12"/>
                <a:gd name="T36" fmla="*/ 3175 w 12"/>
                <a:gd name="T37" fmla="*/ 3175 h 12"/>
                <a:gd name="T38" fmla="*/ 0 w 12"/>
                <a:gd name="T39" fmla="*/ 7938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9" y="12"/>
                  </a:lnTo>
                  <a:lnTo>
                    <a:pt x="9" y="11"/>
                  </a:lnTo>
                  <a:lnTo>
                    <a:pt x="11" y="9"/>
                  </a:lnTo>
                  <a:lnTo>
                    <a:pt x="12" y="7"/>
                  </a:lnTo>
                  <a:lnTo>
                    <a:pt x="11" y="5"/>
                  </a:lnTo>
                  <a:lnTo>
                    <a:pt x="9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37"/>
            <p:cNvSpPr>
              <a:spLocks/>
            </p:cNvSpPr>
            <p:nvPr/>
          </p:nvSpPr>
          <p:spPr bwMode="auto">
            <a:xfrm>
              <a:off x="4722813" y="3402013"/>
              <a:ext cx="15875" cy="17463"/>
            </a:xfrm>
            <a:custGeom>
              <a:avLst/>
              <a:gdLst>
                <a:gd name="T0" fmla="*/ 0 w 10"/>
                <a:gd name="T1" fmla="*/ 9525 h 11"/>
                <a:gd name="T2" fmla="*/ 0 w 10"/>
                <a:gd name="T3" fmla="*/ 9525 h 11"/>
                <a:gd name="T4" fmla="*/ 0 w 10"/>
                <a:gd name="T5" fmla="*/ 11113 h 11"/>
                <a:gd name="T6" fmla="*/ 0 w 10"/>
                <a:gd name="T7" fmla="*/ 17463 h 11"/>
                <a:gd name="T8" fmla="*/ 3175 w 10"/>
                <a:gd name="T9" fmla="*/ 17463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7463 h 11"/>
                <a:gd name="T16" fmla="*/ 14288 w 10"/>
                <a:gd name="T17" fmla="*/ 17463 h 11"/>
                <a:gd name="T18" fmla="*/ 15875 w 10"/>
                <a:gd name="T19" fmla="*/ 11113 h 11"/>
                <a:gd name="T20" fmla="*/ 15875 w 10"/>
                <a:gd name="T21" fmla="*/ 9525 h 11"/>
                <a:gd name="T22" fmla="*/ 15875 w 10"/>
                <a:gd name="T23" fmla="*/ 9525 h 11"/>
                <a:gd name="T24" fmla="*/ 15875 w 10"/>
                <a:gd name="T25" fmla="*/ 6350 h 11"/>
                <a:gd name="T26" fmla="*/ 14288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3175 w 10"/>
                <a:gd name="T35" fmla="*/ 0 h 11"/>
                <a:gd name="T36" fmla="*/ 0 w 10"/>
                <a:gd name="T37" fmla="*/ 3175 h 11"/>
                <a:gd name="T38" fmla="*/ 0 w 10"/>
                <a:gd name="T39" fmla="*/ 6350 h 11"/>
                <a:gd name="T40" fmla="*/ 0 w 10"/>
                <a:gd name="T41" fmla="*/ 9525 h 11"/>
                <a:gd name="T42" fmla="*/ 0 w 10"/>
                <a:gd name="T43" fmla="*/ 9525 h 11"/>
                <a:gd name="T44" fmla="*/ 0 w 10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5" y="11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38"/>
            <p:cNvSpPr>
              <a:spLocks/>
            </p:cNvSpPr>
            <p:nvPr/>
          </p:nvSpPr>
          <p:spPr bwMode="auto">
            <a:xfrm>
              <a:off x="4759325" y="3335338"/>
              <a:ext cx="19050" cy="17463"/>
            </a:xfrm>
            <a:custGeom>
              <a:avLst/>
              <a:gdLst>
                <a:gd name="T0" fmla="*/ 0 w 12"/>
                <a:gd name="T1" fmla="*/ 7938 h 11"/>
                <a:gd name="T2" fmla="*/ 0 w 12"/>
                <a:gd name="T3" fmla="*/ 7938 h 11"/>
                <a:gd name="T4" fmla="*/ 0 w 12"/>
                <a:gd name="T5" fmla="*/ 11113 h 11"/>
                <a:gd name="T6" fmla="*/ 1588 w 12"/>
                <a:gd name="T7" fmla="*/ 17463 h 11"/>
                <a:gd name="T8" fmla="*/ 4763 w 12"/>
                <a:gd name="T9" fmla="*/ 17463 h 11"/>
                <a:gd name="T10" fmla="*/ 11113 w 12"/>
                <a:gd name="T11" fmla="*/ 17463 h 11"/>
                <a:gd name="T12" fmla="*/ 11113 w 12"/>
                <a:gd name="T13" fmla="*/ 17463 h 11"/>
                <a:gd name="T14" fmla="*/ 14288 w 12"/>
                <a:gd name="T15" fmla="*/ 17463 h 11"/>
                <a:gd name="T16" fmla="*/ 15875 w 12"/>
                <a:gd name="T17" fmla="*/ 17463 h 11"/>
                <a:gd name="T18" fmla="*/ 19050 w 12"/>
                <a:gd name="T19" fmla="*/ 11113 h 11"/>
                <a:gd name="T20" fmla="*/ 19050 w 12"/>
                <a:gd name="T21" fmla="*/ 7938 h 11"/>
                <a:gd name="T22" fmla="*/ 19050 w 12"/>
                <a:gd name="T23" fmla="*/ 7938 h 11"/>
                <a:gd name="T24" fmla="*/ 19050 w 12"/>
                <a:gd name="T25" fmla="*/ 3175 h 11"/>
                <a:gd name="T26" fmla="*/ 15875 w 12"/>
                <a:gd name="T27" fmla="*/ 3175 h 11"/>
                <a:gd name="T28" fmla="*/ 14288 w 12"/>
                <a:gd name="T29" fmla="*/ 0 h 11"/>
                <a:gd name="T30" fmla="*/ 11113 w 12"/>
                <a:gd name="T31" fmla="*/ 0 h 11"/>
                <a:gd name="T32" fmla="*/ 11113 w 12"/>
                <a:gd name="T33" fmla="*/ 0 h 11"/>
                <a:gd name="T34" fmla="*/ 4763 w 12"/>
                <a:gd name="T35" fmla="*/ 0 h 11"/>
                <a:gd name="T36" fmla="*/ 1588 w 12"/>
                <a:gd name="T37" fmla="*/ 3175 h 11"/>
                <a:gd name="T38" fmla="*/ 0 w 12"/>
                <a:gd name="T39" fmla="*/ 3175 h 11"/>
                <a:gd name="T40" fmla="*/ 0 w 12"/>
                <a:gd name="T41" fmla="*/ 7938 h 11"/>
                <a:gd name="T42" fmla="*/ 0 w 12"/>
                <a:gd name="T43" fmla="*/ 7938 h 11"/>
                <a:gd name="T44" fmla="*/ 0 w 12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1"/>
                <a:gd name="T71" fmla="*/ 12 w 12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1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39"/>
            <p:cNvSpPr>
              <a:spLocks/>
            </p:cNvSpPr>
            <p:nvPr/>
          </p:nvSpPr>
          <p:spPr bwMode="auto">
            <a:xfrm>
              <a:off x="4797425" y="3282950"/>
              <a:ext cx="25400" cy="26988"/>
            </a:xfrm>
            <a:custGeom>
              <a:avLst/>
              <a:gdLst>
                <a:gd name="T0" fmla="*/ 0 w 16"/>
                <a:gd name="T1" fmla="*/ 14288 h 17"/>
                <a:gd name="T2" fmla="*/ 0 w 16"/>
                <a:gd name="T3" fmla="*/ 14288 h 17"/>
                <a:gd name="T4" fmla="*/ 0 w 16"/>
                <a:gd name="T5" fmla="*/ 19050 h 17"/>
                <a:gd name="T6" fmla="*/ 3175 w 16"/>
                <a:gd name="T7" fmla="*/ 25400 h 17"/>
                <a:gd name="T8" fmla="*/ 9525 w 16"/>
                <a:gd name="T9" fmla="*/ 26988 h 17"/>
                <a:gd name="T10" fmla="*/ 11113 w 16"/>
                <a:gd name="T11" fmla="*/ 26988 h 17"/>
                <a:gd name="T12" fmla="*/ 11113 w 16"/>
                <a:gd name="T13" fmla="*/ 26988 h 17"/>
                <a:gd name="T14" fmla="*/ 17463 w 16"/>
                <a:gd name="T15" fmla="*/ 26988 h 17"/>
                <a:gd name="T16" fmla="*/ 22225 w 16"/>
                <a:gd name="T17" fmla="*/ 25400 h 17"/>
                <a:gd name="T18" fmla="*/ 25400 w 16"/>
                <a:gd name="T19" fmla="*/ 19050 h 17"/>
                <a:gd name="T20" fmla="*/ 25400 w 16"/>
                <a:gd name="T21" fmla="*/ 14288 h 17"/>
                <a:gd name="T22" fmla="*/ 25400 w 16"/>
                <a:gd name="T23" fmla="*/ 14288 h 17"/>
                <a:gd name="T24" fmla="*/ 25400 w 16"/>
                <a:gd name="T25" fmla="*/ 7938 h 17"/>
                <a:gd name="T26" fmla="*/ 22225 w 16"/>
                <a:gd name="T27" fmla="*/ 3175 h 17"/>
                <a:gd name="T28" fmla="*/ 17463 w 16"/>
                <a:gd name="T29" fmla="*/ 3175 h 17"/>
                <a:gd name="T30" fmla="*/ 11113 w 16"/>
                <a:gd name="T31" fmla="*/ 0 h 17"/>
                <a:gd name="T32" fmla="*/ 11113 w 16"/>
                <a:gd name="T33" fmla="*/ 0 h 17"/>
                <a:gd name="T34" fmla="*/ 9525 w 16"/>
                <a:gd name="T35" fmla="*/ 3175 h 17"/>
                <a:gd name="T36" fmla="*/ 3175 w 16"/>
                <a:gd name="T37" fmla="*/ 3175 h 17"/>
                <a:gd name="T38" fmla="*/ 0 w 16"/>
                <a:gd name="T39" fmla="*/ 7938 h 17"/>
                <a:gd name="T40" fmla="*/ 0 w 16"/>
                <a:gd name="T41" fmla="*/ 14288 h 17"/>
                <a:gd name="T42" fmla="*/ 0 w 16"/>
                <a:gd name="T43" fmla="*/ 14288 h 17"/>
                <a:gd name="T44" fmla="*/ 0 w 16"/>
                <a:gd name="T45" fmla="*/ 14288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7"/>
                <a:gd name="T71" fmla="*/ 16 w 16"/>
                <a:gd name="T72" fmla="*/ 17 h 1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7">
                  <a:moveTo>
                    <a:pt x="0" y="9"/>
                  </a:move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11" y="17"/>
                  </a:lnTo>
                  <a:lnTo>
                    <a:pt x="14" y="16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7" y="0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40"/>
            <p:cNvSpPr>
              <a:spLocks/>
            </p:cNvSpPr>
            <p:nvPr/>
          </p:nvSpPr>
          <p:spPr bwMode="auto">
            <a:xfrm>
              <a:off x="4811713" y="3224213"/>
              <a:ext cx="39688" cy="39688"/>
            </a:xfrm>
            <a:custGeom>
              <a:avLst/>
              <a:gdLst>
                <a:gd name="T0" fmla="*/ 0 w 25"/>
                <a:gd name="T1" fmla="*/ 22225 h 25"/>
                <a:gd name="T2" fmla="*/ 0 w 25"/>
                <a:gd name="T3" fmla="*/ 22225 h 25"/>
                <a:gd name="T4" fmla="*/ 3175 w 25"/>
                <a:gd name="T5" fmla="*/ 26988 h 25"/>
                <a:gd name="T6" fmla="*/ 7938 w 25"/>
                <a:gd name="T7" fmla="*/ 33338 h 25"/>
                <a:gd name="T8" fmla="*/ 11113 w 25"/>
                <a:gd name="T9" fmla="*/ 39688 h 25"/>
                <a:gd name="T10" fmla="*/ 19050 w 25"/>
                <a:gd name="T11" fmla="*/ 39688 h 25"/>
                <a:gd name="T12" fmla="*/ 19050 w 25"/>
                <a:gd name="T13" fmla="*/ 39688 h 25"/>
                <a:gd name="T14" fmla="*/ 28575 w 25"/>
                <a:gd name="T15" fmla="*/ 39688 h 25"/>
                <a:gd name="T16" fmla="*/ 33338 w 25"/>
                <a:gd name="T17" fmla="*/ 33338 h 25"/>
                <a:gd name="T18" fmla="*/ 39688 w 25"/>
                <a:gd name="T19" fmla="*/ 26988 h 25"/>
                <a:gd name="T20" fmla="*/ 39688 w 25"/>
                <a:gd name="T21" fmla="*/ 22225 h 25"/>
                <a:gd name="T22" fmla="*/ 39688 w 25"/>
                <a:gd name="T23" fmla="*/ 22225 h 25"/>
                <a:gd name="T24" fmla="*/ 39688 w 25"/>
                <a:gd name="T25" fmla="*/ 14288 h 25"/>
                <a:gd name="T26" fmla="*/ 33338 w 25"/>
                <a:gd name="T27" fmla="*/ 7938 h 25"/>
                <a:gd name="T28" fmla="*/ 28575 w 25"/>
                <a:gd name="T29" fmla="*/ 3175 h 25"/>
                <a:gd name="T30" fmla="*/ 19050 w 25"/>
                <a:gd name="T31" fmla="*/ 0 h 25"/>
                <a:gd name="T32" fmla="*/ 19050 w 25"/>
                <a:gd name="T33" fmla="*/ 0 h 25"/>
                <a:gd name="T34" fmla="*/ 11113 w 25"/>
                <a:gd name="T35" fmla="*/ 3175 h 25"/>
                <a:gd name="T36" fmla="*/ 7938 w 25"/>
                <a:gd name="T37" fmla="*/ 7938 h 25"/>
                <a:gd name="T38" fmla="*/ 3175 w 25"/>
                <a:gd name="T39" fmla="*/ 14288 h 25"/>
                <a:gd name="T40" fmla="*/ 0 w 25"/>
                <a:gd name="T41" fmla="*/ 22225 h 25"/>
                <a:gd name="T42" fmla="*/ 0 w 25"/>
                <a:gd name="T43" fmla="*/ 22225 h 25"/>
                <a:gd name="T44" fmla="*/ 0 w 25"/>
                <a:gd name="T45" fmla="*/ 22225 h 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"/>
                <a:gd name="T70" fmla="*/ 0 h 25"/>
                <a:gd name="T71" fmla="*/ 25 w 25"/>
                <a:gd name="T72" fmla="*/ 25 h 2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" h="25">
                  <a:moveTo>
                    <a:pt x="0" y="14"/>
                  </a:moveTo>
                  <a:lnTo>
                    <a:pt x="0" y="14"/>
                  </a:lnTo>
                  <a:lnTo>
                    <a:pt x="2" y="17"/>
                  </a:lnTo>
                  <a:lnTo>
                    <a:pt x="5" y="21"/>
                  </a:lnTo>
                  <a:lnTo>
                    <a:pt x="7" y="25"/>
                  </a:lnTo>
                  <a:lnTo>
                    <a:pt x="12" y="25"/>
                  </a:lnTo>
                  <a:lnTo>
                    <a:pt x="18" y="25"/>
                  </a:lnTo>
                  <a:lnTo>
                    <a:pt x="21" y="21"/>
                  </a:lnTo>
                  <a:lnTo>
                    <a:pt x="25" y="17"/>
                  </a:lnTo>
                  <a:lnTo>
                    <a:pt x="25" y="14"/>
                  </a:lnTo>
                  <a:lnTo>
                    <a:pt x="25" y="9"/>
                  </a:lnTo>
                  <a:lnTo>
                    <a:pt x="21" y="5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7" y="2"/>
                  </a:lnTo>
                  <a:lnTo>
                    <a:pt x="5" y="5"/>
                  </a:lnTo>
                  <a:lnTo>
                    <a:pt x="2" y="9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41"/>
            <p:cNvSpPr>
              <a:spLocks/>
            </p:cNvSpPr>
            <p:nvPr/>
          </p:nvSpPr>
          <p:spPr bwMode="auto">
            <a:xfrm>
              <a:off x="4903788" y="3160713"/>
              <a:ext cx="25400" cy="23813"/>
            </a:xfrm>
            <a:custGeom>
              <a:avLst/>
              <a:gdLst>
                <a:gd name="T0" fmla="*/ 0 w 16"/>
                <a:gd name="T1" fmla="*/ 11113 h 15"/>
                <a:gd name="T2" fmla="*/ 0 w 16"/>
                <a:gd name="T3" fmla="*/ 11113 h 15"/>
                <a:gd name="T4" fmla="*/ 0 w 16"/>
                <a:gd name="T5" fmla="*/ 15875 h 15"/>
                <a:gd name="T6" fmla="*/ 3175 w 16"/>
                <a:gd name="T7" fmla="*/ 19050 h 15"/>
                <a:gd name="T8" fmla="*/ 7938 w 16"/>
                <a:gd name="T9" fmla="*/ 23813 h 15"/>
                <a:gd name="T10" fmla="*/ 14288 w 16"/>
                <a:gd name="T11" fmla="*/ 23813 h 15"/>
                <a:gd name="T12" fmla="*/ 14288 w 16"/>
                <a:gd name="T13" fmla="*/ 23813 h 15"/>
                <a:gd name="T14" fmla="*/ 17463 w 16"/>
                <a:gd name="T15" fmla="*/ 23813 h 15"/>
                <a:gd name="T16" fmla="*/ 22225 w 16"/>
                <a:gd name="T17" fmla="*/ 19050 h 15"/>
                <a:gd name="T18" fmla="*/ 22225 w 16"/>
                <a:gd name="T19" fmla="*/ 15875 h 15"/>
                <a:gd name="T20" fmla="*/ 25400 w 16"/>
                <a:gd name="T21" fmla="*/ 11113 h 15"/>
                <a:gd name="T22" fmla="*/ 25400 w 16"/>
                <a:gd name="T23" fmla="*/ 11113 h 15"/>
                <a:gd name="T24" fmla="*/ 22225 w 16"/>
                <a:gd name="T25" fmla="*/ 4763 h 15"/>
                <a:gd name="T26" fmla="*/ 22225 w 16"/>
                <a:gd name="T27" fmla="*/ 1588 h 15"/>
                <a:gd name="T28" fmla="*/ 17463 w 16"/>
                <a:gd name="T29" fmla="*/ 0 h 15"/>
                <a:gd name="T30" fmla="*/ 14288 w 16"/>
                <a:gd name="T31" fmla="*/ 0 h 15"/>
                <a:gd name="T32" fmla="*/ 14288 w 16"/>
                <a:gd name="T33" fmla="*/ 0 h 15"/>
                <a:gd name="T34" fmla="*/ 7938 w 16"/>
                <a:gd name="T35" fmla="*/ 0 h 15"/>
                <a:gd name="T36" fmla="*/ 3175 w 16"/>
                <a:gd name="T37" fmla="*/ 1588 h 15"/>
                <a:gd name="T38" fmla="*/ 0 w 16"/>
                <a:gd name="T39" fmla="*/ 4763 h 15"/>
                <a:gd name="T40" fmla="*/ 0 w 16"/>
                <a:gd name="T41" fmla="*/ 11113 h 15"/>
                <a:gd name="T42" fmla="*/ 0 w 16"/>
                <a:gd name="T43" fmla="*/ 11113 h 15"/>
                <a:gd name="T44" fmla="*/ 0 w 16"/>
                <a:gd name="T45" fmla="*/ 11113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5"/>
                <a:gd name="T71" fmla="*/ 16 w 16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5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5" y="15"/>
                  </a:lnTo>
                  <a:lnTo>
                    <a:pt x="9" y="15"/>
                  </a:lnTo>
                  <a:lnTo>
                    <a:pt x="11" y="15"/>
                  </a:lnTo>
                  <a:lnTo>
                    <a:pt x="14" y="12"/>
                  </a:lnTo>
                  <a:lnTo>
                    <a:pt x="14" y="10"/>
                  </a:lnTo>
                  <a:lnTo>
                    <a:pt x="16" y="7"/>
                  </a:lnTo>
                  <a:lnTo>
                    <a:pt x="14" y="3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42"/>
            <p:cNvSpPr>
              <a:spLocks/>
            </p:cNvSpPr>
            <p:nvPr/>
          </p:nvSpPr>
          <p:spPr bwMode="auto">
            <a:xfrm>
              <a:off x="4483100" y="3090863"/>
              <a:ext cx="33338" cy="34925"/>
            </a:xfrm>
            <a:custGeom>
              <a:avLst/>
              <a:gdLst>
                <a:gd name="T0" fmla="*/ 0 w 21"/>
                <a:gd name="T1" fmla="*/ 19050 h 22"/>
                <a:gd name="T2" fmla="*/ 0 w 21"/>
                <a:gd name="T3" fmla="*/ 19050 h 22"/>
                <a:gd name="T4" fmla="*/ 3175 w 21"/>
                <a:gd name="T5" fmla="*/ 23813 h 22"/>
                <a:gd name="T6" fmla="*/ 4763 w 21"/>
                <a:gd name="T7" fmla="*/ 30163 h 22"/>
                <a:gd name="T8" fmla="*/ 11113 w 21"/>
                <a:gd name="T9" fmla="*/ 33338 h 22"/>
                <a:gd name="T10" fmla="*/ 15875 w 21"/>
                <a:gd name="T11" fmla="*/ 34925 h 22"/>
                <a:gd name="T12" fmla="*/ 15875 w 21"/>
                <a:gd name="T13" fmla="*/ 34925 h 22"/>
                <a:gd name="T14" fmla="*/ 25400 w 21"/>
                <a:gd name="T15" fmla="*/ 33338 h 22"/>
                <a:gd name="T16" fmla="*/ 30163 w 21"/>
                <a:gd name="T17" fmla="*/ 30163 h 22"/>
                <a:gd name="T18" fmla="*/ 33338 w 21"/>
                <a:gd name="T19" fmla="*/ 23813 h 22"/>
                <a:gd name="T20" fmla="*/ 33338 w 21"/>
                <a:gd name="T21" fmla="*/ 19050 h 22"/>
                <a:gd name="T22" fmla="*/ 33338 w 21"/>
                <a:gd name="T23" fmla="*/ 19050 h 22"/>
                <a:gd name="T24" fmla="*/ 33338 w 21"/>
                <a:gd name="T25" fmla="*/ 11113 h 22"/>
                <a:gd name="T26" fmla="*/ 30163 w 21"/>
                <a:gd name="T27" fmla="*/ 4763 h 22"/>
                <a:gd name="T28" fmla="*/ 25400 w 21"/>
                <a:gd name="T29" fmla="*/ 1588 h 22"/>
                <a:gd name="T30" fmla="*/ 15875 w 21"/>
                <a:gd name="T31" fmla="*/ 0 h 22"/>
                <a:gd name="T32" fmla="*/ 15875 w 21"/>
                <a:gd name="T33" fmla="*/ 0 h 22"/>
                <a:gd name="T34" fmla="*/ 11113 w 21"/>
                <a:gd name="T35" fmla="*/ 1588 h 22"/>
                <a:gd name="T36" fmla="*/ 4763 w 21"/>
                <a:gd name="T37" fmla="*/ 4763 h 22"/>
                <a:gd name="T38" fmla="*/ 3175 w 21"/>
                <a:gd name="T39" fmla="*/ 11113 h 22"/>
                <a:gd name="T40" fmla="*/ 0 w 21"/>
                <a:gd name="T41" fmla="*/ 19050 h 22"/>
                <a:gd name="T42" fmla="*/ 0 w 21"/>
                <a:gd name="T43" fmla="*/ 19050 h 22"/>
                <a:gd name="T44" fmla="*/ 0 w 21"/>
                <a:gd name="T45" fmla="*/ 19050 h 2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"/>
                <a:gd name="T70" fmla="*/ 0 h 22"/>
                <a:gd name="T71" fmla="*/ 21 w 21"/>
                <a:gd name="T72" fmla="*/ 22 h 2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" h="22">
                  <a:moveTo>
                    <a:pt x="0" y="12"/>
                  </a:moveTo>
                  <a:lnTo>
                    <a:pt x="0" y="12"/>
                  </a:lnTo>
                  <a:lnTo>
                    <a:pt x="2" y="15"/>
                  </a:lnTo>
                  <a:lnTo>
                    <a:pt x="3" y="19"/>
                  </a:lnTo>
                  <a:lnTo>
                    <a:pt x="7" y="21"/>
                  </a:lnTo>
                  <a:lnTo>
                    <a:pt x="10" y="22"/>
                  </a:lnTo>
                  <a:lnTo>
                    <a:pt x="16" y="21"/>
                  </a:lnTo>
                  <a:lnTo>
                    <a:pt x="19" y="19"/>
                  </a:lnTo>
                  <a:lnTo>
                    <a:pt x="21" y="15"/>
                  </a:lnTo>
                  <a:lnTo>
                    <a:pt x="21" y="12"/>
                  </a:lnTo>
                  <a:lnTo>
                    <a:pt x="21" y="7"/>
                  </a:lnTo>
                  <a:lnTo>
                    <a:pt x="19" y="3"/>
                  </a:lnTo>
                  <a:lnTo>
                    <a:pt x="16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2" y="7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43"/>
            <p:cNvSpPr>
              <a:spLocks/>
            </p:cNvSpPr>
            <p:nvPr/>
          </p:nvSpPr>
          <p:spPr bwMode="auto">
            <a:xfrm>
              <a:off x="4276725" y="2867025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0 w 12"/>
                <a:gd name="T5" fmla="*/ 14288 h 12"/>
                <a:gd name="T6" fmla="*/ 3175 w 12"/>
                <a:gd name="T7" fmla="*/ 17463 h 12"/>
                <a:gd name="T8" fmla="*/ 4763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4288 w 12"/>
                <a:gd name="T15" fmla="*/ 19050 h 12"/>
                <a:gd name="T16" fmla="*/ 15875 w 12"/>
                <a:gd name="T17" fmla="*/ 17463 h 12"/>
                <a:gd name="T18" fmla="*/ 19050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9050 w 12"/>
                <a:gd name="T25" fmla="*/ 6350 h 12"/>
                <a:gd name="T26" fmla="*/ 15875 w 12"/>
                <a:gd name="T27" fmla="*/ 3175 h 12"/>
                <a:gd name="T28" fmla="*/ 14288 w 12"/>
                <a:gd name="T29" fmla="*/ 0 h 12"/>
                <a:gd name="T30" fmla="*/ 11113 w 12"/>
                <a:gd name="T31" fmla="*/ 0 h 12"/>
                <a:gd name="T32" fmla="*/ 11113 w 12"/>
                <a:gd name="T33" fmla="*/ 0 h 12"/>
                <a:gd name="T34" fmla="*/ 4763 w 12"/>
                <a:gd name="T35" fmla="*/ 0 h 12"/>
                <a:gd name="T36" fmla="*/ 3175 w 12"/>
                <a:gd name="T37" fmla="*/ 3175 h 12"/>
                <a:gd name="T38" fmla="*/ 0 w 12"/>
                <a:gd name="T39" fmla="*/ 6350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44"/>
            <p:cNvSpPr>
              <a:spLocks/>
            </p:cNvSpPr>
            <p:nvPr/>
          </p:nvSpPr>
          <p:spPr bwMode="auto">
            <a:xfrm>
              <a:off x="4262438" y="2803525"/>
              <a:ext cx="19050" cy="15875"/>
            </a:xfrm>
            <a:custGeom>
              <a:avLst/>
              <a:gdLst>
                <a:gd name="T0" fmla="*/ 0 w 12"/>
                <a:gd name="T1" fmla="*/ 7938 h 10"/>
                <a:gd name="T2" fmla="*/ 0 w 12"/>
                <a:gd name="T3" fmla="*/ 7938 h 10"/>
                <a:gd name="T4" fmla="*/ 3175 w 12"/>
                <a:gd name="T5" fmla="*/ 11113 h 10"/>
                <a:gd name="T6" fmla="*/ 3175 w 12"/>
                <a:gd name="T7" fmla="*/ 15875 h 10"/>
                <a:gd name="T8" fmla="*/ 6350 w 12"/>
                <a:gd name="T9" fmla="*/ 15875 h 10"/>
                <a:gd name="T10" fmla="*/ 11113 w 12"/>
                <a:gd name="T11" fmla="*/ 15875 h 10"/>
                <a:gd name="T12" fmla="*/ 11113 w 12"/>
                <a:gd name="T13" fmla="*/ 15875 h 10"/>
                <a:gd name="T14" fmla="*/ 14288 w 12"/>
                <a:gd name="T15" fmla="*/ 15875 h 10"/>
                <a:gd name="T16" fmla="*/ 17463 w 12"/>
                <a:gd name="T17" fmla="*/ 15875 h 10"/>
                <a:gd name="T18" fmla="*/ 19050 w 12"/>
                <a:gd name="T19" fmla="*/ 11113 h 10"/>
                <a:gd name="T20" fmla="*/ 19050 w 12"/>
                <a:gd name="T21" fmla="*/ 7938 h 10"/>
                <a:gd name="T22" fmla="*/ 19050 w 12"/>
                <a:gd name="T23" fmla="*/ 7938 h 10"/>
                <a:gd name="T24" fmla="*/ 19050 w 12"/>
                <a:gd name="T25" fmla="*/ 1588 h 10"/>
                <a:gd name="T26" fmla="*/ 17463 w 12"/>
                <a:gd name="T27" fmla="*/ 1588 h 10"/>
                <a:gd name="T28" fmla="*/ 14288 w 12"/>
                <a:gd name="T29" fmla="*/ 0 h 10"/>
                <a:gd name="T30" fmla="*/ 11113 w 12"/>
                <a:gd name="T31" fmla="*/ 0 h 10"/>
                <a:gd name="T32" fmla="*/ 11113 w 12"/>
                <a:gd name="T33" fmla="*/ 0 h 10"/>
                <a:gd name="T34" fmla="*/ 6350 w 12"/>
                <a:gd name="T35" fmla="*/ 0 h 10"/>
                <a:gd name="T36" fmla="*/ 3175 w 12"/>
                <a:gd name="T37" fmla="*/ 1588 h 10"/>
                <a:gd name="T38" fmla="*/ 3175 w 12"/>
                <a:gd name="T39" fmla="*/ 1588 h 10"/>
                <a:gd name="T40" fmla="*/ 0 w 12"/>
                <a:gd name="T41" fmla="*/ 7938 h 10"/>
                <a:gd name="T42" fmla="*/ 0 w 12"/>
                <a:gd name="T43" fmla="*/ 7938 h 10"/>
                <a:gd name="T44" fmla="*/ 0 w 12"/>
                <a:gd name="T45" fmla="*/ 7938 h 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0"/>
                <a:gd name="T71" fmla="*/ 12 w 12"/>
                <a:gd name="T72" fmla="*/ 10 h 1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0">
                  <a:moveTo>
                    <a:pt x="0" y="5"/>
                  </a:moveTo>
                  <a:lnTo>
                    <a:pt x="0" y="5"/>
                  </a:lnTo>
                  <a:lnTo>
                    <a:pt x="2" y="7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1" y="10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45"/>
            <p:cNvSpPr>
              <a:spLocks/>
            </p:cNvSpPr>
            <p:nvPr/>
          </p:nvSpPr>
          <p:spPr bwMode="auto">
            <a:xfrm>
              <a:off x="4206875" y="2632075"/>
              <a:ext cx="15875" cy="17463"/>
            </a:xfrm>
            <a:custGeom>
              <a:avLst/>
              <a:gdLst>
                <a:gd name="T0" fmla="*/ 0 w 10"/>
                <a:gd name="T1" fmla="*/ 9525 h 11"/>
                <a:gd name="T2" fmla="*/ 0 w 10"/>
                <a:gd name="T3" fmla="*/ 9525 h 11"/>
                <a:gd name="T4" fmla="*/ 0 w 10"/>
                <a:gd name="T5" fmla="*/ 11113 h 11"/>
                <a:gd name="T6" fmla="*/ 3175 w 10"/>
                <a:gd name="T7" fmla="*/ 14288 h 11"/>
                <a:gd name="T8" fmla="*/ 4763 w 10"/>
                <a:gd name="T9" fmla="*/ 14288 h 11"/>
                <a:gd name="T10" fmla="*/ 7938 w 10"/>
                <a:gd name="T11" fmla="*/ 17463 h 11"/>
                <a:gd name="T12" fmla="*/ 7938 w 10"/>
                <a:gd name="T13" fmla="*/ 17463 h 11"/>
                <a:gd name="T14" fmla="*/ 14288 w 10"/>
                <a:gd name="T15" fmla="*/ 14288 h 11"/>
                <a:gd name="T16" fmla="*/ 14288 w 10"/>
                <a:gd name="T17" fmla="*/ 14288 h 11"/>
                <a:gd name="T18" fmla="*/ 15875 w 10"/>
                <a:gd name="T19" fmla="*/ 11113 h 11"/>
                <a:gd name="T20" fmla="*/ 15875 w 10"/>
                <a:gd name="T21" fmla="*/ 9525 h 11"/>
                <a:gd name="T22" fmla="*/ 15875 w 10"/>
                <a:gd name="T23" fmla="*/ 9525 h 11"/>
                <a:gd name="T24" fmla="*/ 15875 w 10"/>
                <a:gd name="T25" fmla="*/ 6350 h 11"/>
                <a:gd name="T26" fmla="*/ 14288 w 10"/>
                <a:gd name="T27" fmla="*/ 0 h 11"/>
                <a:gd name="T28" fmla="*/ 14288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3175 w 10"/>
                <a:gd name="T37" fmla="*/ 0 h 11"/>
                <a:gd name="T38" fmla="*/ 0 w 10"/>
                <a:gd name="T39" fmla="*/ 6350 h 11"/>
                <a:gd name="T40" fmla="*/ 0 w 10"/>
                <a:gd name="T41" fmla="*/ 9525 h 11"/>
                <a:gd name="T42" fmla="*/ 0 w 10"/>
                <a:gd name="T43" fmla="*/ 9525 h 11"/>
                <a:gd name="T44" fmla="*/ 0 w 10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3" y="9"/>
                  </a:lnTo>
                  <a:lnTo>
                    <a:pt x="5" y="11"/>
                  </a:lnTo>
                  <a:lnTo>
                    <a:pt x="9" y="9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46"/>
            <p:cNvSpPr>
              <a:spLocks/>
            </p:cNvSpPr>
            <p:nvPr/>
          </p:nvSpPr>
          <p:spPr bwMode="auto">
            <a:xfrm>
              <a:off x="4167188" y="2973388"/>
              <a:ext cx="44450" cy="44450"/>
            </a:xfrm>
            <a:custGeom>
              <a:avLst/>
              <a:gdLst>
                <a:gd name="T0" fmla="*/ 0 w 28"/>
                <a:gd name="T1" fmla="*/ 22225 h 28"/>
                <a:gd name="T2" fmla="*/ 0 w 28"/>
                <a:gd name="T3" fmla="*/ 22225 h 28"/>
                <a:gd name="T4" fmla="*/ 3175 w 28"/>
                <a:gd name="T5" fmla="*/ 30163 h 28"/>
                <a:gd name="T6" fmla="*/ 9525 w 28"/>
                <a:gd name="T7" fmla="*/ 38100 h 28"/>
                <a:gd name="T8" fmla="*/ 14288 w 28"/>
                <a:gd name="T9" fmla="*/ 41275 h 28"/>
                <a:gd name="T10" fmla="*/ 22225 w 28"/>
                <a:gd name="T11" fmla="*/ 44450 h 28"/>
                <a:gd name="T12" fmla="*/ 22225 w 28"/>
                <a:gd name="T13" fmla="*/ 44450 h 28"/>
                <a:gd name="T14" fmla="*/ 31750 w 28"/>
                <a:gd name="T15" fmla="*/ 41275 h 28"/>
                <a:gd name="T16" fmla="*/ 39688 w 28"/>
                <a:gd name="T17" fmla="*/ 38100 h 28"/>
                <a:gd name="T18" fmla="*/ 44450 w 28"/>
                <a:gd name="T19" fmla="*/ 30163 h 28"/>
                <a:gd name="T20" fmla="*/ 44450 w 28"/>
                <a:gd name="T21" fmla="*/ 22225 h 28"/>
                <a:gd name="T22" fmla="*/ 44450 w 28"/>
                <a:gd name="T23" fmla="*/ 22225 h 28"/>
                <a:gd name="T24" fmla="*/ 44450 w 28"/>
                <a:gd name="T25" fmla="*/ 14288 h 28"/>
                <a:gd name="T26" fmla="*/ 39688 w 28"/>
                <a:gd name="T27" fmla="*/ 4763 h 28"/>
                <a:gd name="T28" fmla="*/ 31750 w 28"/>
                <a:gd name="T29" fmla="*/ 3175 h 28"/>
                <a:gd name="T30" fmla="*/ 22225 w 28"/>
                <a:gd name="T31" fmla="*/ 0 h 28"/>
                <a:gd name="T32" fmla="*/ 22225 w 28"/>
                <a:gd name="T33" fmla="*/ 0 h 28"/>
                <a:gd name="T34" fmla="*/ 14288 w 28"/>
                <a:gd name="T35" fmla="*/ 3175 h 28"/>
                <a:gd name="T36" fmla="*/ 9525 w 28"/>
                <a:gd name="T37" fmla="*/ 4763 h 28"/>
                <a:gd name="T38" fmla="*/ 3175 w 28"/>
                <a:gd name="T39" fmla="*/ 14288 h 28"/>
                <a:gd name="T40" fmla="*/ 0 w 28"/>
                <a:gd name="T41" fmla="*/ 22225 h 28"/>
                <a:gd name="T42" fmla="*/ 0 w 28"/>
                <a:gd name="T43" fmla="*/ 22225 h 28"/>
                <a:gd name="T44" fmla="*/ 0 w 28"/>
                <a:gd name="T45" fmla="*/ 22225 h 2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"/>
                <a:gd name="T70" fmla="*/ 0 h 28"/>
                <a:gd name="T71" fmla="*/ 28 w 28"/>
                <a:gd name="T72" fmla="*/ 28 h 2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" h="28">
                  <a:moveTo>
                    <a:pt x="0" y="14"/>
                  </a:moveTo>
                  <a:lnTo>
                    <a:pt x="0" y="14"/>
                  </a:lnTo>
                  <a:lnTo>
                    <a:pt x="2" y="19"/>
                  </a:lnTo>
                  <a:lnTo>
                    <a:pt x="6" y="24"/>
                  </a:lnTo>
                  <a:lnTo>
                    <a:pt x="9" y="26"/>
                  </a:lnTo>
                  <a:lnTo>
                    <a:pt x="14" y="28"/>
                  </a:lnTo>
                  <a:lnTo>
                    <a:pt x="20" y="26"/>
                  </a:lnTo>
                  <a:lnTo>
                    <a:pt x="25" y="24"/>
                  </a:lnTo>
                  <a:lnTo>
                    <a:pt x="28" y="19"/>
                  </a:lnTo>
                  <a:lnTo>
                    <a:pt x="28" y="14"/>
                  </a:lnTo>
                  <a:lnTo>
                    <a:pt x="28" y="9"/>
                  </a:lnTo>
                  <a:lnTo>
                    <a:pt x="25" y="3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9" y="2"/>
                  </a:lnTo>
                  <a:lnTo>
                    <a:pt x="6" y="3"/>
                  </a:lnTo>
                  <a:lnTo>
                    <a:pt x="2" y="9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47"/>
            <p:cNvSpPr>
              <a:spLocks/>
            </p:cNvSpPr>
            <p:nvPr/>
          </p:nvSpPr>
          <p:spPr bwMode="auto">
            <a:xfrm>
              <a:off x="4114800" y="3125788"/>
              <a:ext cx="30163" cy="28575"/>
            </a:xfrm>
            <a:custGeom>
              <a:avLst/>
              <a:gdLst>
                <a:gd name="T0" fmla="*/ 0 w 19"/>
                <a:gd name="T1" fmla="*/ 14288 h 18"/>
                <a:gd name="T2" fmla="*/ 0 w 19"/>
                <a:gd name="T3" fmla="*/ 14288 h 18"/>
                <a:gd name="T4" fmla="*/ 3175 w 19"/>
                <a:gd name="T5" fmla="*/ 20638 h 18"/>
                <a:gd name="T6" fmla="*/ 4763 w 19"/>
                <a:gd name="T7" fmla="*/ 25400 h 18"/>
                <a:gd name="T8" fmla="*/ 7938 w 19"/>
                <a:gd name="T9" fmla="*/ 25400 h 18"/>
                <a:gd name="T10" fmla="*/ 15875 w 19"/>
                <a:gd name="T11" fmla="*/ 28575 h 18"/>
                <a:gd name="T12" fmla="*/ 15875 w 19"/>
                <a:gd name="T13" fmla="*/ 28575 h 18"/>
                <a:gd name="T14" fmla="*/ 22225 w 19"/>
                <a:gd name="T15" fmla="*/ 25400 h 18"/>
                <a:gd name="T16" fmla="*/ 25400 w 19"/>
                <a:gd name="T17" fmla="*/ 25400 h 18"/>
                <a:gd name="T18" fmla="*/ 28575 w 19"/>
                <a:gd name="T19" fmla="*/ 20638 h 18"/>
                <a:gd name="T20" fmla="*/ 30163 w 19"/>
                <a:gd name="T21" fmla="*/ 14288 h 18"/>
                <a:gd name="T22" fmla="*/ 30163 w 19"/>
                <a:gd name="T23" fmla="*/ 14288 h 18"/>
                <a:gd name="T24" fmla="*/ 28575 w 19"/>
                <a:gd name="T25" fmla="*/ 9525 h 18"/>
                <a:gd name="T26" fmla="*/ 25400 w 19"/>
                <a:gd name="T27" fmla="*/ 3175 h 18"/>
                <a:gd name="T28" fmla="*/ 22225 w 19"/>
                <a:gd name="T29" fmla="*/ 0 h 18"/>
                <a:gd name="T30" fmla="*/ 15875 w 19"/>
                <a:gd name="T31" fmla="*/ 0 h 18"/>
                <a:gd name="T32" fmla="*/ 15875 w 19"/>
                <a:gd name="T33" fmla="*/ 0 h 18"/>
                <a:gd name="T34" fmla="*/ 7938 w 19"/>
                <a:gd name="T35" fmla="*/ 0 h 18"/>
                <a:gd name="T36" fmla="*/ 4763 w 19"/>
                <a:gd name="T37" fmla="*/ 3175 h 18"/>
                <a:gd name="T38" fmla="*/ 3175 w 19"/>
                <a:gd name="T39" fmla="*/ 9525 h 18"/>
                <a:gd name="T40" fmla="*/ 0 w 19"/>
                <a:gd name="T41" fmla="*/ 14288 h 18"/>
                <a:gd name="T42" fmla="*/ 0 w 19"/>
                <a:gd name="T43" fmla="*/ 14288 h 18"/>
                <a:gd name="T44" fmla="*/ 0 w 19"/>
                <a:gd name="T45" fmla="*/ 14288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18"/>
                <a:gd name="T71" fmla="*/ 19 w 19"/>
                <a:gd name="T72" fmla="*/ 18 h 1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18">
                  <a:moveTo>
                    <a:pt x="0" y="9"/>
                  </a:moveTo>
                  <a:lnTo>
                    <a:pt x="0" y="9"/>
                  </a:lnTo>
                  <a:lnTo>
                    <a:pt x="2" y="13"/>
                  </a:lnTo>
                  <a:lnTo>
                    <a:pt x="3" y="16"/>
                  </a:lnTo>
                  <a:lnTo>
                    <a:pt x="5" y="16"/>
                  </a:lnTo>
                  <a:lnTo>
                    <a:pt x="10" y="18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19" y="9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48"/>
            <p:cNvSpPr>
              <a:spLocks/>
            </p:cNvSpPr>
            <p:nvPr/>
          </p:nvSpPr>
          <p:spPr bwMode="auto">
            <a:xfrm>
              <a:off x="4243388" y="3140075"/>
              <a:ext cx="30163" cy="31750"/>
            </a:xfrm>
            <a:custGeom>
              <a:avLst/>
              <a:gdLst>
                <a:gd name="T0" fmla="*/ 0 w 19"/>
                <a:gd name="T1" fmla="*/ 14288 h 20"/>
                <a:gd name="T2" fmla="*/ 0 w 19"/>
                <a:gd name="T3" fmla="*/ 14288 h 20"/>
                <a:gd name="T4" fmla="*/ 3175 w 19"/>
                <a:gd name="T5" fmla="*/ 20638 h 20"/>
                <a:gd name="T6" fmla="*/ 4763 w 19"/>
                <a:gd name="T7" fmla="*/ 25400 h 20"/>
                <a:gd name="T8" fmla="*/ 7938 w 19"/>
                <a:gd name="T9" fmla="*/ 28575 h 20"/>
                <a:gd name="T10" fmla="*/ 15875 w 19"/>
                <a:gd name="T11" fmla="*/ 31750 h 20"/>
                <a:gd name="T12" fmla="*/ 15875 w 19"/>
                <a:gd name="T13" fmla="*/ 31750 h 20"/>
                <a:gd name="T14" fmla="*/ 22225 w 19"/>
                <a:gd name="T15" fmla="*/ 28575 h 20"/>
                <a:gd name="T16" fmla="*/ 25400 w 19"/>
                <a:gd name="T17" fmla="*/ 25400 h 20"/>
                <a:gd name="T18" fmla="*/ 26988 w 19"/>
                <a:gd name="T19" fmla="*/ 20638 h 20"/>
                <a:gd name="T20" fmla="*/ 30163 w 19"/>
                <a:gd name="T21" fmla="*/ 14288 h 20"/>
                <a:gd name="T22" fmla="*/ 30163 w 19"/>
                <a:gd name="T23" fmla="*/ 14288 h 20"/>
                <a:gd name="T24" fmla="*/ 26988 w 19"/>
                <a:gd name="T25" fmla="*/ 7938 h 20"/>
                <a:gd name="T26" fmla="*/ 25400 w 19"/>
                <a:gd name="T27" fmla="*/ 3175 h 20"/>
                <a:gd name="T28" fmla="*/ 22225 w 19"/>
                <a:gd name="T29" fmla="*/ 0 h 20"/>
                <a:gd name="T30" fmla="*/ 15875 w 19"/>
                <a:gd name="T31" fmla="*/ 0 h 20"/>
                <a:gd name="T32" fmla="*/ 15875 w 19"/>
                <a:gd name="T33" fmla="*/ 0 h 20"/>
                <a:gd name="T34" fmla="*/ 7938 w 19"/>
                <a:gd name="T35" fmla="*/ 0 h 20"/>
                <a:gd name="T36" fmla="*/ 4763 w 19"/>
                <a:gd name="T37" fmla="*/ 3175 h 20"/>
                <a:gd name="T38" fmla="*/ 3175 w 19"/>
                <a:gd name="T39" fmla="*/ 7938 h 20"/>
                <a:gd name="T40" fmla="*/ 0 w 19"/>
                <a:gd name="T41" fmla="*/ 14288 h 20"/>
                <a:gd name="T42" fmla="*/ 0 w 19"/>
                <a:gd name="T43" fmla="*/ 14288 h 20"/>
                <a:gd name="T44" fmla="*/ 0 w 19"/>
                <a:gd name="T45" fmla="*/ 14288 h 2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20"/>
                <a:gd name="T71" fmla="*/ 19 w 19"/>
                <a:gd name="T72" fmla="*/ 20 h 2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20">
                  <a:moveTo>
                    <a:pt x="0" y="9"/>
                  </a:moveTo>
                  <a:lnTo>
                    <a:pt x="0" y="9"/>
                  </a:lnTo>
                  <a:lnTo>
                    <a:pt x="2" y="13"/>
                  </a:lnTo>
                  <a:lnTo>
                    <a:pt x="3" y="16"/>
                  </a:lnTo>
                  <a:lnTo>
                    <a:pt x="5" y="18"/>
                  </a:lnTo>
                  <a:lnTo>
                    <a:pt x="10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7" y="13"/>
                  </a:lnTo>
                  <a:lnTo>
                    <a:pt x="19" y="9"/>
                  </a:lnTo>
                  <a:lnTo>
                    <a:pt x="17" y="5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49"/>
            <p:cNvSpPr>
              <a:spLocks/>
            </p:cNvSpPr>
            <p:nvPr/>
          </p:nvSpPr>
          <p:spPr bwMode="auto">
            <a:xfrm>
              <a:off x="4097338" y="2973388"/>
              <a:ext cx="33338" cy="33338"/>
            </a:xfrm>
            <a:custGeom>
              <a:avLst/>
              <a:gdLst>
                <a:gd name="T0" fmla="*/ 0 w 21"/>
                <a:gd name="T1" fmla="*/ 15875 h 21"/>
                <a:gd name="T2" fmla="*/ 0 w 21"/>
                <a:gd name="T3" fmla="*/ 15875 h 21"/>
                <a:gd name="T4" fmla="*/ 3175 w 21"/>
                <a:gd name="T5" fmla="*/ 22225 h 21"/>
                <a:gd name="T6" fmla="*/ 6350 w 21"/>
                <a:gd name="T7" fmla="*/ 26988 h 21"/>
                <a:gd name="T8" fmla="*/ 11113 w 21"/>
                <a:gd name="T9" fmla="*/ 30163 h 21"/>
                <a:gd name="T10" fmla="*/ 17463 w 21"/>
                <a:gd name="T11" fmla="*/ 33338 h 21"/>
                <a:gd name="T12" fmla="*/ 17463 w 21"/>
                <a:gd name="T13" fmla="*/ 33338 h 21"/>
                <a:gd name="T14" fmla="*/ 22225 w 21"/>
                <a:gd name="T15" fmla="*/ 30163 h 21"/>
                <a:gd name="T16" fmla="*/ 28575 w 21"/>
                <a:gd name="T17" fmla="*/ 26988 h 21"/>
                <a:gd name="T18" fmla="*/ 31750 w 21"/>
                <a:gd name="T19" fmla="*/ 22225 h 21"/>
                <a:gd name="T20" fmla="*/ 33338 w 21"/>
                <a:gd name="T21" fmla="*/ 15875 h 21"/>
                <a:gd name="T22" fmla="*/ 33338 w 21"/>
                <a:gd name="T23" fmla="*/ 15875 h 21"/>
                <a:gd name="T24" fmla="*/ 31750 w 21"/>
                <a:gd name="T25" fmla="*/ 11113 h 21"/>
                <a:gd name="T26" fmla="*/ 28575 w 21"/>
                <a:gd name="T27" fmla="*/ 4763 h 21"/>
                <a:gd name="T28" fmla="*/ 22225 w 21"/>
                <a:gd name="T29" fmla="*/ 3175 h 21"/>
                <a:gd name="T30" fmla="*/ 17463 w 21"/>
                <a:gd name="T31" fmla="*/ 0 h 21"/>
                <a:gd name="T32" fmla="*/ 17463 w 21"/>
                <a:gd name="T33" fmla="*/ 0 h 21"/>
                <a:gd name="T34" fmla="*/ 11113 w 21"/>
                <a:gd name="T35" fmla="*/ 3175 h 21"/>
                <a:gd name="T36" fmla="*/ 6350 w 21"/>
                <a:gd name="T37" fmla="*/ 4763 h 21"/>
                <a:gd name="T38" fmla="*/ 3175 w 21"/>
                <a:gd name="T39" fmla="*/ 11113 h 21"/>
                <a:gd name="T40" fmla="*/ 0 w 21"/>
                <a:gd name="T41" fmla="*/ 15875 h 21"/>
                <a:gd name="T42" fmla="*/ 0 w 21"/>
                <a:gd name="T43" fmla="*/ 15875 h 21"/>
                <a:gd name="T44" fmla="*/ 0 w 21"/>
                <a:gd name="T45" fmla="*/ 15875 h 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"/>
                <a:gd name="T70" fmla="*/ 0 h 21"/>
                <a:gd name="T71" fmla="*/ 21 w 21"/>
                <a:gd name="T72" fmla="*/ 21 h 2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" h="21">
                  <a:moveTo>
                    <a:pt x="0" y="10"/>
                  </a:moveTo>
                  <a:lnTo>
                    <a:pt x="0" y="10"/>
                  </a:lnTo>
                  <a:lnTo>
                    <a:pt x="2" y="14"/>
                  </a:lnTo>
                  <a:lnTo>
                    <a:pt x="4" y="17"/>
                  </a:lnTo>
                  <a:lnTo>
                    <a:pt x="7" y="19"/>
                  </a:lnTo>
                  <a:lnTo>
                    <a:pt x="11" y="21"/>
                  </a:lnTo>
                  <a:lnTo>
                    <a:pt x="14" y="19"/>
                  </a:lnTo>
                  <a:lnTo>
                    <a:pt x="18" y="17"/>
                  </a:lnTo>
                  <a:lnTo>
                    <a:pt x="20" y="14"/>
                  </a:lnTo>
                  <a:lnTo>
                    <a:pt x="21" y="10"/>
                  </a:lnTo>
                  <a:lnTo>
                    <a:pt x="20" y="7"/>
                  </a:lnTo>
                  <a:lnTo>
                    <a:pt x="18" y="3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50"/>
            <p:cNvSpPr>
              <a:spLocks/>
            </p:cNvSpPr>
            <p:nvPr/>
          </p:nvSpPr>
          <p:spPr bwMode="auto">
            <a:xfrm>
              <a:off x="4097338" y="2897188"/>
              <a:ext cx="17463" cy="17463"/>
            </a:xfrm>
            <a:custGeom>
              <a:avLst/>
              <a:gdLst>
                <a:gd name="T0" fmla="*/ 0 w 11"/>
                <a:gd name="T1" fmla="*/ 9525 h 11"/>
                <a:gd name="T2" fmla="*/ 0 w 11"/>
                <a:gd name="T3" fmla="*/ 9525 h 11"/>
                <a:gd name="T4" fmla="*/ 3175 w 11"/>
                <a:gd name="T5" fmla="*/ 11113 h 11"/>
                <a:gd name="T6" fmla="*/ 3175 w 11"/>
                <a:gd name="T7" fmla="*/ 14288 h 11"/>
                <a:gd name="T8" fmla="*/ 6350 w 11"/>
                <a:gd name="T9" fmla="*/ 14288 h 11"/>
                <a:gd name="T10" fmla="*/ 9525 w 11"/>
                <a:gd name="T11" fmla="*/ 17463 h 11"/>
                <a:gd name="T12" fmla="*/ 9525 w 11"/>
                <a:gd name="T13" fmla="*/ 17463 h 11"/>
                <a:gd name="T14" fmla="*/ 11113 w 11"/>
                <a:gd name="T15" fmla="*/ 14288 h 11"/>
                <a:gd name="T16" fmla="*/ 14288 w 11"/>
                <a:gd name="T17" fmla="*/ 14288 h 11"/>
                <a:gd name="T18" fmla="*/ 17463 w 11"/>
                <a:gd name="T19" fmla="*/ 11113 h 11"/>
                <a:gd name="T20" fmla="*/ 17463 w 11"/>
                <a:gd name="T21" fmla="*/ 9525 h 11"/>
                <a:gd name="T22" fmla="*/ 17463 w 11"/>
                <a:gd name="T23" fmla="*/ 9525 h 11"/>
                <a:gd name="T24" fmla="*/ 17463 w 11"/>
                <a:gd name="T25" fmla="*/ 6350 h 11"/>
                <a:gd name="T26" fmla="*/ 14288 w 11"/>
                <a:gd name="T27" fmla="*/ 3175 h 11"/>
                <a:gd name="T28" fmla="*/ 11113 w 11"/>
                <a:gd name="T29" fmla="*/ 3175 h 11"/>
                <a:gd name="T30" fmla="*/ 9525 w 11"/>
                <a:gd name="T31" fmla="*/ 0 h 11"/>
                <a:gd name="T32" fmla="*/ 9525 w 11"/>
                <a:gd name="T33" fmla="*/ 0 h 11"/>
                <a:gd name="T34" fmla="*/ 6350 w 11"/>
                <a:gd name="T35" fmla="*/ 3175 h 11"/>
                <a:gd name="T36" fmla="*/ 3175 w 11"/>
                <a:gd name="T37" fmla="*/ 3175 h 11"/>
                <a:gd name="T38" fmla="*/ 3175 w 11"/>
                <a:gd name="T39" fmla="*/ 6350 h 11"/>
                <a:gd name="T40" fmla="*/ 0 w 11"/>
                <a:gd name="T41" fmla="*/ 9525 h 11"/>
                <a:gd name="T42" fmla="*/ 0 w 11"/>
                <a:gd name="T43" fmla="*/ 9525 h 11"/>
                <a:gd name="T44" fmla="*/ 0 w 11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1"/>
                <a:gd name="T71" fmla="*/ 11 w 11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1">
                  <a:moveTo>
                    <a:pt x="0" y="6"/>
                  </a:moveTo>
                  <a:lnTo>
                    <a:pt x="0" y="6"/>
                  </a:lnTo>
                  <a:lnTo>
                    <a:pt x="2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6" y="11"/>
                  </a:lnTo>
                  <a:lnTo>
                    <a:pt x="7" y="9"/>
                  </a:lnTo>
                  <a:lnTo>
                    <a:pt x="9" y="9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9" y="2"/>
                  </a:lnTo>
                  <a:lnTo>
                    <a:pt x="7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51"/>
            <p:cNvSpPr>
              <a:spLocks/>
            </p:cNvSpPr>
            <p:nvPr/>
          </p:nvSpPr>
          <p:spPr bwMode="auto">
            <a:xfrm>
              <a:off x="4700588" y="2838450"/>
              <a:ext cx="38100" cy="39688"/>
            </a:xfrm>
            <a:custGeom>
              <a:avLst/>
              <a:gdLst>
                <a:gd name="T0" fmla="*/ 0 w 24"/>
                <a:gd name="T1" fmla="*/ 20638 h 25"/>
                <a:gd name="T2" fmla="*/ 0 w 24"/>
                <a:gd name="T3" fmla="*/ 20638 h 25"/>
                <a:gd name="T4" fmla="*/ 3175 w 24"/>
                <a:gd name="T5" fmla="*/ 28575 h 25"/>
                <a:gd name="T6" fmla="*/ 7938 w 24"/>
                <a:gd name="T7" fmla="*/ 34925 h 25"/>
                <a:gd name="T8" fmla="*/ 11113 w 24"/>
                <a:gd name="T9" fmla="*/ 39688 h 25"/>
                <a:gd name="T10" fmla="*/ 22225 w 24"/>
                <a:gd name="T11" fmla="*/ 39688 h 25"/>
                <a:gd name="T12" fmla="*/ 22225 w 24"/>
                <a:gd name="T13" fmla="*/ 39688 h 25"/>
                <a:gd name="T14" fmla="*/ 26988 w 24"/>
                <a:gd name="T15" fmla="*/ 39688 h 25"/>
                <a:gd name="T16" fmla="*/ 33338 w 24"/>
                <a:gd name="T17" fmla="*/ 34925 h 25"/>
                <a:gd name="T18" fmla="*/ 38100 w 24"/>
                <a:gd name="T19" fmla="*/ 28575 h 25"/>
                <a:gd name="T20" fmla="*/ 38100 w 24"/>
                <a:gd name="T21" fmla="*/ 20638 h 25"/>
                <a:gd name="T22" fmla="*/ 38100 w 24"/>
                <a:gd name="T23" fmla="*/ 20638 h 25"/>
                <a:gd name="T24" fmla="*/ 38100 w 24"/>
                <a:gd name="T25" fmla="*/ 11113 h 25"/>
                <a:gd name="T26" fmla="*/ 33338 w 24"/>
                <a:gd name="T27" fmla="*/ 9525 h 25"/>
                <a:gd name="T28" fmla="*/ 26988 w 24"/>
                <a:gd name="T29" fmla="*/ 3175 h 25"/>
                <a:gd name="T30" fmla="*/ 22225 w 24"/>
                <a:gd name="T31" fmla="*/ 0 h 25"/>
                <a:gd name="T32" fmla="*/ 22225 w 24"/>
                <a:gd name="T33" fmla="*/ 0 h 25"/>
                <a:gd name="T34" fmla="*/ 11113 w 24"/>
                <a:gd name="T35" fmla="*/ 3175 h 25"/>
                <a:gd name="T36" fmla="*/ 7938 w 24"/>
                <a:gd name="T37" fmla="*/ 9525 h 25"/>
                <a:gd name="T38" fmla="*/ 3175 w 24"/>
                <a:gd name="T39" fmla="*/ 11113 h 25"/>
                <a:gd name="T40" fmla="*/ 0 w 24"/>
                <a:gd name="T41" fmla="*/ 20638 h 25"/>
                <a:gd name="T42" fmla="*/ 0 w 24"/>
                <a:gd name="T43" fmla="*/ 20638 h 25"/>
                <a:gd name="T44" fmla="*/ 0 w 24"/>
                <a:gd name="T45" fmla="*/ 20638 h 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4"/>
                <a:gd name="T70" fmla="*/ 0 h 25"/>
                <a:gd name="T71" fmla="*/ 24 w 24"/>
                <a:gd name="T72" fmla="*/ 25 h 2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4" h="25">
                  <a:moveTo>
                    <a:pt x="0" y="13"/>
                  </a:moveTo>
                  <a:lnTo>
                    <a:pt x="0" y="13"/>
                  </a:lnTo>
                  <a:lnTo>
                    <a:pt x="2" y="18"/>
                  </a:lnTo>
                  <a:lnTo>
                    <a:pt x="5" y="22"/>
                  </a:lnTo>
                  <a:lnTo>
                    <a:pt x="7" y="25"/>
                  </a:lnTo>
                  <a:lnTo>
                    <a:pt x="14" y="25"/>
                  </a:lnTo>
                  <a:lnTo>
                    <a:pt x="17" y="25"/>
                  </a:lnTo>
                  <a:lnTo>
                    <a:pt x="21" y="22"/>
                  </a:lnTo>
                  <a:lnTo>
                    <a:pt x="24" y="18"/>
                  </a:lnTo>
                  <a:lnTo>
                    <a:pt x="24" y="13"/>
                  </a:lnTo>
                  <a:lnTo>
                    <a:pt x="24" y="7"/>
                  </a:lnTo>
                  <a:lnTo>
                    <a:pt x="21" y="6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7" y="2"/>
                  </a:lnTo>
                  <a:lnTo>
                    <a:pt x="5" y="6"/>
                  </a:lnTo>
                  <a:lnTo>
                    <a:pt x="2" y="7"/>
                  </a:lnTo>
                  <a:lnTo>
                    <a:pt x="0" y="13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52"/>
            <p:cNvSpPr>
              <a:spLocks/>
            </p:cNvSpPr>
            <p:nvPr/>
          </p:nvSpPr>
          <p:spPr bwMode="auto">
            <a:xfrm>
              <a:off x="4767263" y="2867025"/>
              <a:ext cx="19050" cy="19050"/>
            </a:xfrm>
            <a:custGeom>
              <a:avLst/>
              <a:gdLst>
                <a:gd name="T0" fmla="*/ 0 w 12"/>
                <a:gd name="T1" fmla="*/ 11113 h 12"/>
                <a:gd name="T2" fmla="*/ 0 w 12"/>
                <a:gd name="T3" fmla="*/ 11113 h 12"/>
                <a:gd name="T4" fmla="*/ 3175 w 12"/>
                <a:gd name="T5" fmla="*/ 14288 h 12"/>
                <a:gd name="T6" fmla="*/ 3175 w 12"/>
                <a:gd name="T7" fmla="*/ 17463 h 12"/>
                <a:gd name="T8" fmla="*/ 7938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4288 w 12"/>
                <a:gd name="T15" fmla="*/ 19050 h 12"/>
                <a:gd name="T16" fmla="*/ 17463 w 12"/>
                <a:gd name="T17" fmla="*/ 17463 h 12"/>
                <a:gd name="T18" fmla="*/ 19050 w 12"/>
                <a:gd name="T19" fmla="*/ 14288 h 12"/>
                <a:gd name="T20" fmla="*/ 19050 w 12"/>
                <a:gd name="T21" fmla="*/ 11113 h 12"/>
                <a:gd name="T22" fmla="*/ 19050 w 12"/>
                <a:gd name="T23" fmla="*/ 11113 h 12"/>
                <a:gd name="T24" fmla="*/ 19050 w 12"/>
                <a:gd name="T25" fmla="*/ 6350 h 12"/>
                <a:gd name="T26" fmla="*/ 17463 w 12"/>
                <a:gd name="T27" fmla="*/ 3175 h 12"/>
                <a:gd name="T28" fmla="*/ 14288 w 12"/>
                <a:gd name="T29" fmla="*/ 0 h 12"/>
                <a:gd name="T30" fmla="*/ 11113 w 12"/>
                <a:gd name="T31" fmla="*/ 0 h 12"/>
                <a:gd name="T32" fmla="*/ 11113 w 12"/>
                <a:gd name="T33" fmla="*/ 0 h 12"/>
                <a:gd name="T34" fmla="*/ 7938 w 12"/>
                <a:gd name="T35" fmla="*/ 0 h 12"/>
                <a:gd name="T36" fmla="*/ 3175 w 12"/>
                <a:gd name="T37" fmla="*/ 3175 h 12"/>
                <a:gd name="T38" fmla="*/ 3175 w 12"/>
                <a:gd name="T39" fmla="*/ 6350 h 12"/>
                <a:gd name="T40" fmla="*/ 0 w 12"/>
                <a:gd name="T41" fmla="*/ 11113 h 12"/>
                <a:gd name="T42" fmla="*/ 0 w 12"/>
                <a:gd name="T43" fmla="*/ 11113 h 12"/>
                <a:gd name="T44" fmla="*/ 0 w 12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7"/>
                  </a:moveTo>
                  <a:lnTo>
                    <a:pt x="0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5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53"/>
            <p:cNvSpPr>
              <a:spLocks/>
            </p:cNvSpPr>
            <p:nvPr/>
          </p:nvSpPr>
          <p:spPr bwMode="auto">
            <a:xfrm>
              <a:off x="4748213" y="3025775"/>
              <a:ext cx="30163" cy="28575"/>
            </a:xfrm>
            <a:custGeom>
              <a:avLst/>
              <a:gdLst>
                <a:gd name="T0" fmla="*/ 0 w 19"/>
                <a:gd name="T1" fmla="*/ 14288 h 18"/>
                <a:gd name="T2" fmla="*/ 0 w 19"/>
                <a:gd name="T3" fmla="*/ 14288 h 18"/>
                <a:gd name="T4" fmla="*/ 0 w 19"/>
                <a:gd name="T5" fmla="*/ 19050 h 18"/>
                <a:gd name="T6" fmla="*/ 4763 w 19"/>
                <a:gd name="T7" fmla="*/ 25400 h 18"/>
                <a:gd name="T8" fmla="*/ 7938 w 19"/>
                <a:gd name="T9" fmla="*/ 28575 h 18"/>
                <a:gd name="T10" fmla="*/ 12700 w 19"/>
                <a:gd name="T11" fmla="*/ 28575 h 18"/>
                <a:gd name="T12" fmla="*/ 12700 w 19"/>
                <a:gd name="T13" fmla="*/ 28575 h 18"/>
                <a:gd name="T14" fmla="*/ 22225 w 19"/>
                <a:gd name="T15" fmla="*/ 28575 h 18"/>
                <a:gd name="T16" fmla="*/ 26988 w 19"/>
                <a:gd name="T17" fmla="*/ 25400 h 18"/>
                <a:gd name="T18" fmla="*/ 30163 w 19"/>
                <a:gd name="T19" fmla="*/ 19050 h 18"/>
                <a:gd name="T20" fmla="*/ 30163 w 19"/>
                <a:gd name="T21" fmla="*/ 14288 h 18"/>
                <a:gd name="T22" fmla="*/ 30163 w 19"/>
                <a:gd name="T23" fmla="*/ 14288 h 18"/>
                <a:gd name="T24" fmla="*/ 30163 w 19"/>
                <a:gd name="T25" fmla="*/ 7938 h 18"/>
                <a:gd name="T26" fmla="*/ 26988 w 19"/>
                <a:gd name="T27" fmla="*/ 3175 h 18"/>
                <a:gd name="T28" fmla="*/ 22225 w 19"/>
                <a:gd name="T29" fmla="*/ 0 h 18"/>
                <a:gd name="T30" fmla="*/ 12700 w 19"/>
                <a:gd name="T31" fmla="*/ 0 h 18"/>
                <a:gd name="T32" fmla="*/ 12700 w 19"/>
                <a:gd name="T33" fmla="*/ 0 h 18"/>
                <a:gd name="T34" fmla="*/ 7938 w 19"/>
                <a:gd name="T35" fmla="*/ 0 h 18"/>
                <a:gd name="T36" fmla="*/ 4763 w 19"/>
                <a:gd name="T37" fmla="*/ 3175 h 18"/>
                <a:gd name="T38" fmla="*/ 0 w 19"/>
                <a:gd name="T39" fmla="*/ 7938 h 18"/>
                <a:gd name="T40" fmla="*/ 0 w 19"/>
                <a:gd name="T41" fmla="*/ 14288 h 18"/>
                <a:gd name="T42" fmla="*/ 0 w 19"/>
                <a:gd name="T43" fmla="*/ 14288 h 18"/>
                <a:gd name="T44" fmla="*/ 0 w 19"/>
                <a:gd name="T45" fmla="*/ 14288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18"/>
                <a:gd name="T71" fmla="*/ 19 w 19"/>
                <a:gd name="T72" fmla="*/ 18 h 1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18">
                  <a:moveTo>
                    <a:pt x="0" y="9"/>
                  </a:moveTo>
                  <a:lnTo>
                    <a:pt x="0" y="9"/>
                  </a:lnTo>
                  <a:lnTo>
                    <a:pt x="0" y="12"/>
                  </a:lnTo>
                  <a:lnTo>
                    <a:pt x="3" y="16"/>
                  </a:lnTo>
                  <a:lnTo>
                    <a:pt x="5" y="18"/>
                  </a:lnTo>
                  <a:lnTo>
                    <a:pt x="8" y="18"/>
                  </a:lnTo>
                  <a:lnTo>
                    <a:pt x="14" y="18"/>
                  </a:lnTo>
                  <a:lnTo>
                    <a:pt x="17" y="16"/>
                  </a:lnTo>
                  <a:lnTo>
                    <a:pt x="19" y="12"/>
                  </a:lnTo>
                  <a:lnTo>
                    <a:pt x="19" y="9"/>
                  </a:lnTo>
                  <a:lnTo>
                    <a:pt x="19" y="5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Freeform 54"/>
            <p:cNvSpPr>
              <a:spLocks/>
            </p:cNvSpPr>
            <p:nvPr/>
          </p:nvSpPr>
          <p:spPr bwMode="auto">
            <a:xfrm>
              <a:off x="4700588" y="3054350"/>
              <a:ext cx="25400" cy="25400"/>
            </a:xfrm>
            <a:custGeom>
              <a:avLst/>
              <a:gdLst>
                <a:gd name="T0" fmla="*/ 0 w 16"/>
                <a:gd name="T1" fmla="*/ 14288 h 16"/>
                <a:gd name="T2" fmla="*/ 0 w 16"/>
                <a:gd name="T3" fmla="*/ 14288 h 16"/>
                <a:gd name="T4" fmla="*/ 3175 w 16"/>
                <a:gd name="T5" fmla="*/ 19050 h 16"/>
                <a:gd name="T6" fmla="*/ 3175 w 16"/>
                <a:gd name="T7" fmla="*/ 22225 h 16"/>
                <a:gd name="T8" fmla="*/ 7938 w 16"/>
                <a:gd name="T9" fmla="*/ 22225 h 16"/>
                <a:gd name="T10" fmla="*/ 11113 w 16"/>
                <a:gd name="T11" fmla="*/ 25400 h 16"/>
                <a:gd name="T12" fmla="*/ 11113 w 16"/>
                <a:gd name="T13" fmla="*/ 25400 h 16"/>
                <a:gd name="T14" fmla="*/ 15875 w 16"/>
                <a:gd name="T15" fmla="*/ 22225 h 16"/>
                <a:gd name="T16" fmla="*/ 22225 w 16"/>
                <a:gd name="T17" fmla="*/ 22225 h 16"/>
                <a:gd name="T18" fmla="*/ 25400 w 16"/>
                <a:gd name="T19" fmla="*/ 19050 h 16"/>
                <a:gd name="T20" fmla="*/ 25400 w 16"/>
                <a:gd name="T21" fmla="*/ 14288 h 16"/>
                <a:gd name="T22" fmla="*/ 25400 w 16"/>
                <a:gd name="T23" fmla="*/ 14288 h 16"/>
                <a:gd name="T24" fmla="*/ 25400 w 16"/>
                <a:gd name="T25" fmla="*/ 7938 h 16"/>
                <a:gd name="T26" fmla="*/ 22225 w 16"/>
                <a:gd name="T27" fmla="*/ 4763 h 16"/>
                <a:gd name="T28" fmla="*/ 15875 w 16"/>
                <a:gd name="T29" fmla="*/ 1588 h 16"/>
                <a:gd name="T30" fmla="*/ 11113 w 16"/>
                <a:gd name="T31" fmla="*/ 0 h 16"/>
                <a:gd name="T32" fmla="*/ 11113 w 16"/>
                <a:gd name="T33" fmla="*/ 0 h 16"/>
                <a:gd name="T34" fmla="*/ 7938 w 16"/>
                <a:gd name="T35" fmla="*/ 1588 h 16"/>
                <a:gd name="T36" fmla="*/ 3175 w 16"/>
                <a:gd name="T37" fmla="*/ 4763 h 16"/>
                <a:gd name="T38" fmla="*/ 3175 w 16"/>
                <a:gd name="T39" fmla="*/ 7938 h 16"/>
                <a:gd name="T40" fmla="*/ 0 w 16"/>
                <a:gd name="T41" fmla="*/ 14288 h 16"/>
                <a:gd name="T42" fmla="*/ 0 w 16"/>
                <a:gd name="T43" fmla="*/ 14288 h 16"/>
                <a:gd name="T44" fmla="*/ 0 w 16"/>
                <a:gd name="T45" fmla="*/ 1428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9"/>
                  </a:moveTo>
                  <a:lnTo>
                    <a:pt x="0" y="9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5" y="14"/>
                  </a:lnTo>
                  <a:lnTo>
                    <a:pt x="7" y="16"/>
                  </a:lnTo>
                  <a:lnTo>
                    <a:pt x="10" y="14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2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55"/>
            <p:cNvSpPr>
              <a:spLocks/>
            </p:cNvSpPr>
            <p:nvPr/>
          </p:nvSpPr>
          <p:spPr bwMode="auto">
            <a:xfrm>
              <a:off x="4851400" y="2735263"/>
              <a:ext cx="36513" cy="36513"/>
            </a:xfrm>
            <a:custGeom>
              <a:avLst/>
              <a:gdLst>
                <a:gd name="T0" fmla="*/ 0 w 23"/>
                <a:gd name="T1" fmla="*/ 17463 h 23"/>
                <a:gd name="T2" fmla="*/ 0 w 23"/>
                <a:gd name="T3" fmla="*/ 17463 h 23"/>
                <a:gd name="T4" fmla="*/ 0 w 23"/>
                <a:gd name="T5" fmla="*/ 25400 h 23"/>
                <a:gd name="T6" fmla="*/ 4763 w 23"/>
                <a:gd name="T7" fmla="*/ 31750 h 23"/>
                <a:gd name="T8" fmla="*/ 11113 w 23"/>
                <a:gd name="T9" fmla="*/ 36513 h 23"/>
                <a:gd name="T10" fmla="*/ 15875 w 23"/>
                <a:gd name="T11" fmla="*/ 36513 h 23"/>
                <a:gd name="T12" fmla="*/ 15875 w 23"/>
                <a:gd name="T13" fmla="*/ 36513 h 23"/>
                <a:gd name="T14" fmla="*/ 25400 w 23"/>
                <a:gd name="T15" fmla="*/ 36513 h 23"/>
                <a:gd name="T16" fmla="*/ 30163 w 23"/>
                <a:gd name="T17" fmla="*/ 31750 h 23"/>
                <a:gd name="T18" fmla="*/ 33338 w 23"/>
                <a:gd name="T19" fmla="*/ 25400 h 23"/>
                <a:gd name="T20" fmla="*/ 36513 w 23"/>
                <a:gd name="T21" fmla="*/ 17463 h 23"/>
                <a:gd name="T22" fmla="*/ 36513 w 23"/>
                <a:gd name="T23" fmla="*/ 17463 h 23"/>
                <a:gd name="T24" fmla="*/ 33338 w 23"/>
                <a:gd name="T25" fmla="*/ 11113 h 23"/>
                <a:gd name="T26" fmla="*/ 30163 w 23"/>
                <a:gd name="T27" fmla="*/ 6350 h 23"/>
                <a:gd name="T28" fmla="*/ 25400 w 23"/>
                <a:gd name="T29" fmla="*/ 3175 h 23"/>
                <a:gd name="T30" fmla="*/ 15875 w 23"/>
                <a:gd name="T31" fmla="*/ 0 h 23"/>
                <a:gd name="T32" fmla="*/ 15875 w 23"/>
                <a:gd name="T33" fmla="*/ 0 h 23"/>
                <a:gd name="T34" fmla="*/ 11113 w 23"/>
                <a:gd name="T35" fmla="*/ 3175 h 23"/>
                <a:gd name="T36" fmla="*/ 4763 w 23"/>
                <a:gd name="T37" fmla="*/ 6350 h 23"/>
                <a:gd name="T38" fmla="*/ 0 w 23"/>
                <a:gd name="T39" fmla="*/ 11113 h 23"/>
                <a:gd name="T40" fmla="*/ 0 w 23"/>
                <a:gd name="T41" fmla="*/ 17463 h 23"/>
                <a:gd name="T42" fmla="*/ 0 w 23"/>
                <a:gd name="T43" fmla="*/ 17463 h 23"/>
                <a:gd name="T44" fmla="*/ 0 w 23"/>
                <a:gd name="T45" fmla="*/ 17463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3"/>
                <a:gd name="T70" fmla="*/ 0 h 23"/>
                <a:gd name="T71" fmla="*/ 23 w 23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3" h="23">
                  <a:moveTo>
                    <a:pt x="0" y="11"/>
                  </a:moveTo>
                  <a:lnTo>
                    <a:pt x="0" y="11"/>
                  </a:lnTo>
                  <a:lnTo>
                    <a:pt x="0" y="16"/>
                  </a:lnTo>
                  <a:lnTo>
                    <a:pt x="3" y="20"/>
                  </a:lnTo>
                  <a:lnTo>
                    <a:pt x="7" y="23"/>
                  </a:lnTo>
                  <a:lnTo>
                    <a:pt x="10" y="23"/>
                  </a:lnTo>
                  <a:lnTo>
                    <a:pt x="16" y="23"/>
                  </a:lnTo>
                  <a:lnTo>
                    <a:pt x="19" y="20"/>
                  </a:lnTo>
                  <a:lnTo>
                    <a:pt x="21" y="16"/>
                  </a:lnTo>
                  <a:lnTo>
                    <a:pt x="23" y="11"/>
                  </a:lnTo>
                  <a:lnTo>
                    <a:pt x="21" y="7"/>
                  </a:lnTo>
                  <a:lnTo>
                    <a:pt x="19" y="4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0" y="7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Freeform 56"/>
            <p:cNvSpPr>
              <a:spLocks/>
            </p:cNvSpPr>
            <p:nvPr/>
          </p:nvSpPr>
          <p:spPr bwMode="auto">
            <a:xfrm>
              <a:off x="4926013" y="2859088"/>
              <a:ext cx="17463" cy="19050"/>
            </a:xfrm>
            <a:custGeom>
              <a:avLst/>
              <a:gdLst>
                <a:gd name="T0" fmla="*/ 0 w 11"/>
                <a:gd name="T1" fmla="*/ 11113 h 12"/>
                <a:gd name="T2" fmla="*/ 0 w 11"/>
                <a:gd name="T3" fmla="*/ 11113 h 12"/>
                <a:gd name="T4" fmla="*/ 0 w 11"/>
                <a:gd name="T5" fmla="*/ 14288 h 12"/>
                <a:gd name="T6" fmla="*/ 3175 w 11"/>
                <a:gd name="T7" fmla="*/ 14288 h 12"/>
                <a:gd name="T8" fmla="*/ 3175 w 11"/>
                <a:gd name="T9" fmla="*/ 15875 h 12"/>
                <a:gd name="T10" fmla="*/ 7938 w 11"/>
                <a:gd name="T11" fmla="*/ 19050 h 12"/>
                <a:gd name="T12" fmla="*/ 7938 w 11"/>
                <a:gd name="T13" fmla="*/ 19050 h 12"/>
                <a:gd name="T14" fmla="*/ 11113 w 11"/>
                <a:gd name="T15" fmla="*/ 15875 h 12"/>
                <a:gd name="T16" fmla="*/ 14288 w 11"/>
                <a:gd name="T17" fmla="*/ 14288 h 12"/>
                <a:gd name="T18" fmla="*/ 17463 w 11"/>
                <a:gd name="T19" fmla="*/ 14288 h 12"/>
                <a:gd name="T20" fmla="*/ 17463 w 11"/>
                <a:gd name="T21" fmla="*/ 11113 h 12"/>
                <a:gd name="T22" fmla="*/ 17463 w 11"/>
                <a:gd name="T23" fmla="*/ 11113 h 12"/>
                <a:gd name="T24" fmla="*/ 17463 w 11"/>
                <a:gd name="T25" fmla="*/ 4763 h 12"/>
                <a:gd name="T26" fmla="*/ 14288 w 11"/>
                <a:gd name="T27" fmla="*/ 1588 h 12"/>
                <a:gd name="T28" fmla="*/ 11113 w 11"/>
                <a:gd name="T29" fmla="*/ 0 h 12"/>
                <a:gd name="T30" fmla="*/ 7938 w 11"/>
                <a:gd name="T31" fmla="*/ 0 h 12"/>
                <a:gd name="T32" fmla="*/ 7938 w 11"/>
                <a:gd name="T33" fmla="*/ 0 h 12"/>
                <a:gd name="T34" fmla="*/ 3175 w 11"/>
                <a:gd name="T35" fmla="*/ 0 h 12"/>
                <a:gd name="T36" fmla="*/ 3175 w 11"/>
                <a:gd name="T37" fmla="*/ 1588 h 12"/>
                <a:gd name="T38" fmla="*/ 0 w 11"/>
                <a:gd name="T39" fmla="*/ 4763 h 12"/>
                <a:gd name="T40" fmla="*/ 0 w 11"/>
                <a:gd name="T41" fmla="*/ 11113 h 12"/>
                <a:gd name="T42" fmla="*/ 0 w 11"/>
                <a:gd name="T43" fmla="*/ 11113 h 12"/>
                <a:gd name="T44" fmla="*/ 0 w 11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2"/>
                <a:gd name="T71" fmla="*/ 11 w 11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2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2" y="10"/>
                  </a:lnTo>
                  <a:lnTo>
                    <a:pt x="5" y="12"/>
                  </a:lnTo>
                  <a:lnTo>
                    <a:pt x="7" y="10"/>
                  </a:lnTo>
                  <a:lnTo>
                    <a:pt x="9" y="9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57"/>
            <p:cNvSpPr>
              <a:spLocks/>
            </p:cNvSpPr>
            <p:nvPr/>
          </p:nvSpPr>
          <p:spPr bwMode="auto">
            <a:xfrm>
              <a:off x="4970463" y="2701925"/>
              <a:ext cx="17463" cy="17463"/>
            </a:xfrm>
            <a:custGeom>
              <a:avLst/>
              <a:gdLst>
                <a:gd name="T0" fmla="*/ 0 w 11"/>
                <a:gd name="T1" fmla="*/ 9525 h 11"/>
                <a:gd name="T2" fmla="*/ 0 w 11"/>
                <a:gd name="T3" fmla="*/ 9525 h 11"/>
                <a:gd name="T4" fmla="*/ 0 w 11"/>
                <a:gd name="T5" fmla="*/ 11113 h 11"/>
                <a:gd name="T6" fmla="*/ 0 w 11"/>
                <a:gd name="T7" fmla="*/ 14288 h 11"/>
                <a:gd name="T8" fmla="*/ 3175 w 11"/>
                <a:gd name="T9" fmla="*/ 14288 h 11"/>
                <a:gd name="T10" fmla="*/ 9525 w 11"/>
                <a:gd name="T11" fmla="*/ 17463 h 11"/>
                <a:gd name="T12" fmla="*/ 9525 w 11"/>
                <a:gd name="T13" fmla="*/ 17463 h 11"/>
                <a:gd name="T14" fmla="*/ 11113 w 11"/>
                <a:gd name="T15" fmla="*/ 14288 h 11"/>
                <a:gd name="T16" fmla="*/ 14288 w 11"/>
                <a:gd name="T17" fmla="*/ 14288 h 11"/>
                <a:gd name="T18" fmla="*/ 14288 w 11"/>
                <a:gd name="T19" fmla="*/ 11113 h 11"/>
                <a:gd name="T20" fmla="*/ 17463 w 11"/>
                <a:gd name="T21" fmla="*/ 9525 h 11"/>
                <a:gd name="T22" fmla="*/ 17463 w 11"/>
                <a:gd name="T23" fmla="*/ 9525 h 11"/>
                <a:gd name="T24" fmla="*/ 14288 w 11"/>
                <a:gd name="T25" fmla="*/ 6350 h 11"/>
                <a:gd name="T26" fmla="*/ 14288 w 11"/>
                <a:gd name="T27" fmla="*/ 3175 h 11"/>
                <a:gd name="T28" fmla="*/ 11113 w 11"/>
                <a:gd name="T29" fmla="*/ 0 h 11"/>
                <a:gd name="T30" fmla="*/ 9525 w 11"/>
                <a:gd name="T31" fmla="*/ 0 h 11"/>
                <a:gd name="T32" fmla="*/ 9525 w 11"/>
                <a:gd name="T33" fmla="*/ 0 h 11"/>
                <a:gd name="T34" fmla="*/ 3175 w 11"/>
                <a:gd name="T35" fmla="*/ 0 h 11"/>
                <a:gd name="T36" fmla="*/ 0 w 11"/>
                <a:gd name="T37" fmla="*/ 3175 h 11"/>
                <a:gd name="T38" fmla="*/ 0 w 11"/>
                <a:gd name="T39" fmla="*/ 6350 h 11"/>
                <a:gd name="T40" fmla="*/ 0 w 11"/>
                <a:gd name="T41" fmla="*/ 9525 h 11"/>
                <a:gd name="T42" fmla="*/ 0 w 11"/>
                <a:gd name="T43" fmla="*/ 9525 h 11"/>
                <a:gd name="T44" fmla="*/ 0 w 11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"/>
                <a:gd name="T70" fmla="*/ 0 h 11"/>
                <a:gd name="T71" fmla="*/ 11 w 11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6" y="11"/>
                  </a:lnTo>
                  <a:lnTo>
                    <a:pt x="7" y="9"/>
                  </a:lnTo>
                  <a:lnTo>
                    <a:pt x="9" y="9"/>
                  </a:lnTo>
                  <a:lnTo>
                    <a:pt x="9" y="7"/>
                  </a:lnTo>
                  <a:lnTo>
                    <a:pt x="11" y="6"/>
                  </a:lnTo>
                  <a:lnTo>
                    <a:pt x="9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Freeform 58"/>
            <p:cNvSpPr>
              <a:spLocks/>
            </p:cNvSpPr>
            <p:nvPr/>
          </p:nvSpPr>
          <p:spPr bwMode="auto">
            <a:xfrm>
              <a:off x="4321175" y="2557463"/>
              <a:ext cx="19050" cy="19050"/>
            </a:xfrm>
            <a:custGeom>
              <a:avLst/>
              <a:gdLst>
                <a:gd name="T0" fmla="*/ 0 w 12"/>
                <a:gd name="T1" fmla="*/ 7938 h 12"/>
                <a:gd name="T2" fmla="*/ 0 w 12"/>
                <a:gd name="T3" fmla="*/ 7938 h 12"/>
                <a:gd name="T4" fmla="*/ 0 w 12"/>
                <a:gd name="T5" fmla="*/ 14288 h 12"/>
                <a:gd name="T6" fmla="*/ 3175 w 12"/>
                <a:gd name="T7" fmla="*/ 17463 h 12"/>
                <a:gd name="T8" fmla="*/ 4763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4288 w 12"/>
                <a:gd name="T15" fmla="*/ 19050 h 12"/>
                <a:gd name="T16" fmla="*/ 15875 w 12"/>
                <a:gd name="T17" fmla="*/ 17463 h 12"/>
                <a:gd name="T18" fmla="*/ 19050 w 12"/>
                <a:gd name="T19" fmla="*/ 14288 h 12"/>
                <a:gd name="T20" fmla="*/ 19050 w 12"/>
                <a:gd name="T21" fmla="*/ 7938 h 12"/>
                <a:gd name="T22" fmla="*/ 19050 w 12"/>
                <a:gd name="T23" fmla="*/ 7938 h 12"/>
                <a:gd name="T24" fmla="*/ 19050 w 12"/>
                <a:gd name="T25" fmla="*/ 4763 h 12"/>
                <a:gd name="T26" fmla="*/ 15875 w 12"/>
                <a:gd name="T27" fmla="*/ 3175 h 12"/>
                <a:gd name="T28" fmla="*/ 14288 w 12"/>
                <a:gd name="T29" fmla="*/ 0 h 12"/>
                <a:gd name="T30" fmla="*/ 11113 w 12"/>
                <a:gd name="T31" fmla="*/ 0 h 12"/>
                <a:gd name="T32" fmla="*/ 11113 w 12"/>
                <a:gd name="T33" fmla="*/ 0 h 12"/>
                <a:gd name="T34" fmla="*/ 4763 w 12"/>
                <a:gd name="T35" fmla="*/ 0 h 12"/>
                <a:gd name="T36" fmla="*/ 3175 w 12"/>
                <a:gd name="T37" fmla="*/ 3175 h 12"/>
                <a:gd name="T38" fmla="*/ 0 w 12"/>
                <a:gd name="T39" fmla="*/ 4763 h 12"/>
                <a:gd name="T40" fmla="*/ 0 w 12"/>
                <a:gd name="T41" fmla="*/ 7938 h 12"/>
                <a:gd name="T42" fmla="*/ 0 w 12"/>
                <a:gd name="T43" fmla="*/ 7938 h 12"/>
                <a:gd name="T44" fmla="*/ 0 w 12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5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59"/>
            <p:cNvSpPr>
              <a:spLocks/>
            </p:cNvSpPr>
            <p:nvPr/>
          </p:nvSpPr>
          <p:spPr bwMode="auto">
            <a:xfrm>
              <a:off x="4479925" y="2613025"/>
              <a:ext cx="19050" cy="19050"/>
            </a:xfrm>
            <a:custGeom>
              <a:avLst/>
              <a:gdLst>
                <a:gd name="T0" fmla="*/ 0 w 12"/>
                <a:gd name="T1" fmla="*/ 7938 h 12"/>
                <a:gd name="T2" fmla="*/ 0 w 12"/>
                <a:gd name="T3" fmla="*/ 7938 h 12"/>
                <a:gd name="T4" fmla="*/ 3175 w 12"/>
                <a:gd name="T5" fmla="*/ 14288 h 12"/>
                <a:gd name="T6" fmla="*/ 3175 w 12"/>
                <a:gd name="T7" fmla="*/ 17463 h 12"/>
                <a:gd name="T8" fmla="*/ 6350 w 12"/>
                <a:gd name="T9" fmla="*/ 19050 h 12"/>
                <a:gd name="T10" fmla="*/ 11113 w 12"/>
                <a:gd name="T11" fmla="*/ 19050 h 12"/>
                <a:gd name="T12" fmla="*/ 11113 w 12"/>
                <a:gd name="T13" fmla="*/ 19050 h 12"/>
                <a:gd name="T14" fmla="*/ 14288 w 12"/>
                <a:gd name="T15" fmla="*/ 19050 h 12"/>
                <a:gd name="T16" fmla="*/ 17463 w 12"/>
                <a:gd name="T17" fmla="*/ 17463 h 12"/>
                <a:gd name="T18" fmla="*/ 19050 w 12"/>
                <a:gd name="T19" fmla="*/ 14288 h 12"/>
                <a:gd name="T20" fmla="*/ 19050 w 12"/>
                <a:gd name="T21" fmla="*/ 7938 h 12"/>
                <a:gd name="T22" fmla="*/ 19050 w 12"/>
                <a:gd name="T23" fmla="*/ 7938 h 12"/>
                <a:gd name="T24" fmla="*/ 19050 w 12"/>
                <a:gd name="T25" fmla="*/ 6350 h 12"/>
                <a:gd name="T26" fmla="*/ 17463 w 12"/>
                <a:gd name="T27" fmla="*/ 3175 h 12"/>
                <a:gd name="T28" fmla="*/ 14288 w 12"/>
                <a:gd name="T29" fmla="*/ 0 h 12"/>
                <a:gd name="T30" fmla="*/ 11113 w 12"/>
                <a:gd name="T31" fmla="*/ 0 h 12"/>
                <a:gd name="T32" fmla="*/ 11113 w 12"/>
                <a:gd name="T33" fmla="*/ 0 h 12"/>
                <a:gd name="T34" fmla="*/ 6350 w 12"/>
                <a:gd name="T35" fmla="*/ 0 h 12"/>
                <a:gd name="T36" fmla="*/ 3175 w 12"/>
                <a:gd name="T37" fmla="*/ 3175 h 12"/>
                <a:gd name="T38" fmla="*/ 3175 w 12"/>
                <a:gd name="T39" fmla="*/ 6350 h 12"/>
                <a:gd name="T40" fmla="*/ 0 w 12"/>
                <a:gd name="T41" fmla="*/ 7938 h 12"/>
                <a:gd name="T42" fmla="*/ 0 w 12"/>
                <a:gd name="T43" fmla="*/ 7938 h 12"/>
                <a:gd name="T44" fmla="*/ 0 w 12"/>
                <a:gd name="T45" fmla="*/ 7938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2"/>
                <a:gd name="T71" fmla="*/ 12 w 12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2">
                  <a:moveTo>
                    <a:pt x="0" y="5"/>
                  </a:moveTo>
                  <a:lnTo>
                    <a:pt x="0" y="5"/>
                  </a:lnTo>
                  <a:lnTo>
                    <a:pt x="2" y="9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2" y="9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60"/>
            <p:cNvSpPr>
              <a:spLocks/>
            </p:cNvSpPr>
            <p:nvPr/>
          </p:nvSpPr>
          <p:spPr bwMode="auto">
            <a:xfrm>
              <a:off x="4321175" y="2149475"/>
              <a:ext cx="50800" cy="53975"/>
            </a:xfrm>
            <a:custGeom>
              <a:avLst/>
              <a:gdLst>
                <a:gd name="T0" fmla="*/ 0 w 32"/>
                <a:gd name="T1" fmla="*/ 25400 h 34"/>
                <a:gd name="T2" fmla="*/ 0 w 32"/>
                <a:gd name="T3" fmla="*/ 25400 h 34"/>
                <a:gd name="T4" fmla="*/ 0 w 32"/>
                <a:gd name="T5" fmla="*/ 31750 h 34"/>
                <a:gd name="T6" fmla="*/ 0 w 32"/>
                <a:gd name="T7" fmla="*/ 36513 h 34"/>
                <a:gd name="T8" fmla="*/ 7938 w 32"/>
                <a:gd name="T9" fmla="*/ 46038 h 34"/>
                <a:gd name="T10" fmla="*/ 14288 w 32"/>
                <a:gd name="T11" fmla="*/ 47625 h 34"/>
                <a:gd name="T12" fmla="*/ 19050 w 32"/>
                <a:gd name="T13" fmla="*/ 50800 h 34"/>
                <a:gd name="T14" fmla="*/ 25400 w 32"/>
                <a:gd name="T15" fmla="*/ 53975 h 34"/>
                <a:gd name="T16" fmla="*/ 25400 w 32"/>
                <a:gd name="T17" fmla="*/ 53975 h 34"/>
                <a:gd name="T18" fmla="*/ 30163 w 32"/>
                <a:gd name="T19" fmla="*/ 50800 h 34"/>
                <a:gd name="T20" fmla="*/ 36513 w 32"/>
                <a:gd name="T21" fmla="*/ 47625 h 34"/>
                <a:gd name="T22" fmla="*/ 44450 w 32"/>
                <a:gd name="T23" fmla="*/ 46038 h 34"/>
                <a:gd name="T24" fmla="*/ 50800 w 32"/>
                <a:gd name="T25" fmla="*/ 36513 h 34"/>
                <a:gd name="T26" fmla="*/ 50800 w 32"/>
                <a:gd name="T27" fmla="*/ 31750 h 34"/>
                <a:gd name="T28" fmla="*/ 50800 w 32"/>
                <a:gd name="T29" fmla="*/ 25400 h 34"/>
                <a:gd name="T30" fmla="*/ 50800 w 32"/>
                <a:gd name="T31" fmla="*/ 25400 h 34"/>
                <a:gd name="T32" fmla="*/ 50800 w 32"/>
                <a:gd name="T33" fmla="*/ 22225 h 34"/>
                <a:gd name="T34" fmla="*/ 50800 w 32"/>
                <a:gd name="T35" fmla="*/ 17463 h 34"/>
                <a:gd name="T36" fmla="*/ 44450 w 32"/>
                <a:gd name="T37" fmla="*/ 9525 h 34"/>
                <a:gd name="T38" fmla="*/ 36513 w 32"/>
                <a:gd name="T39" fmla="*/ 3175 h 34"/>
                <a:gd name="T40" fmla="*/ 30163 w 32"/>
                <a:gd name="T41" fmla="*/ 0 h 34"/>
                <a:gd name="T42" fmla="*/ 25400 w 32"/>
                <a:gd name="T43" fmla="*/ 0 h 34"/>
                <a:gd name="T44" fmla="*/ 25400 w 32"/>
                <a:gd name="T45" fmla="*/ 0 h 34"/>
                <a:gd name="T46" fmla="*/ 19050 w 32"/>
                <a:gd name="T47" fmla="*/ 0 h 34"/>
                <a:gd name="T48" fmla="*/ 14288 w 32"/>
                <a:gd name="T49" fmla="*/ 3175 h 34"/>
                <a:gd name="T50" fmla="*/ 7938 w 32"/>
                <a:gd name="T51" fmla="*/ 9525 h 34"/>
                <a:gd name="T52" fmla="*/ 0 w 32"/>
                <a:gd name="T53" fmla="*/ 17463 h 34"/>
                <a:gd name="T54" fmla="*/ 0 w 32"/>
                <a:gd name="T55" fmla="*/ 22225 h 34"/>
                <a:gd name="T56" fmla="*/ 0 w 32"/>
                <a:gd name="T57" fmla="*/ 25400 h 34"/>
                <a:gd name="T58" fmla="*/ 0 w 32"/>
                <a:gd name="T59" fmla="*/ 25400 h 34"/>
                <a:gd name="T60" fmla="*/ 0 w 32"/>
                <a:gd name="T61" fmla="*/ 25400 h 3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2"/>
                <a:gd name="T94" fmla="*/ 0 h 34"/>
                <a:gd name="T95" fmla="*/ 32 w 32"/>
                <a:gd name="T96" fmla="*/ 34 h 3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2" h="34">
                  <a:moveTo>
                    <a:pt x="0" y="16"/>
                  </a:moveTo>
                  <a:lnTo>
                    <a:pt x="0" y="16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5" y="29"/>
                  </a:lnTo>
                  <a:lnTo>
                    <a:pt x="9" y="30"/>
                  </a:lnTo>
                  <a:lnTo>
                    <a:pt x="12" y="32"/>
                  </a:lnTo>
                  <a:lnTo>
                    <a:pt x="16" y="34"/>
                  </a:lnTo>
                  <a:lnTo>
                    <a:pt x="19" y="32"/>
                  </a:lnTo>
                  <a:lnTo>
                    <a:pt x="23" y="30"/>
                  </a:lnTo>
                  <a:lnTo>
                    <a:pt x="28" y="29"/>
                  </a:lnTo>
                  <a:lnTo>
                    <a:pt x="32" y="23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4"/>
                  </a:lnTo>
                  <a:lnTo>
                    <a:pt x="32" y="11"/>
                  </a:lnTo>
                  <a:lnTo>
                    <a:pt x="28" y="6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5" y="6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61"/>
            <p:cNvSpPr>
              <a:spLocks/>
            </p:cNvSpPr>
            <p:nvPr/>
          </p:nvSpPr>
          <p:spPr bwMode="auto">
            <a:xfrm>
              <a:off x="4933950" y="2044700"/>
              <a:ext cx="68263" cy="66675"/>
            </a:xfrm>
            <a:custGeom>
              <a:avLst/>
              <a:gdLst>
                <a:gd name="T0" fmla="*/ 0 w 43"/>
                <a:gd name="T1" fmla="*/ 33338 h 42"/>
                <a:gd name="T2" fmla="*/ 0 w 43"/>
                <a:gd name="T3" fmla="*/ 33338 h 42"/>
                <a:gd name="T4" fmla="*/ 0 w 43"/>
                <a:gd name="T5" fmla="*/ 38100 h 42"/>
                <a:gd name="T6" fmla="*/ 3175 w 43"/>
                <a:gd name="T7" fmla="*/ 47625 h 42"/>
                <a:gd name="T8" fmla="*/ 6350 w 43"/>
                <a:gd name="T9" fmla="*/ 52388 h 42"/>
                <a:gd name="T10" fmla="*/ 9525 w 43"/>
                <a:gd name="T11" fmla="*/ 55563 h 42"/>
                <a:gd name="T12" fmla="*/ 14288 w 43"/>
                <a:gd name="T13" fmla="*/ 60325 h 42"/>
                <a:gd name="T14" fmla="*/ 20638 w 43"/>
                <a:gd name="T15" fmla="*/ 63500 h 42"/>
                <a:gd name="T16" fmla="*/ 28575 w 43"/>
                <a:gd name="T17" fmla="*/ 63500 h 42"/>
                <a:gd name="T18" fmla="*/ 33338 w 43"/>
                <a:gd name="T19" fmla="*/ 66675 h 42"/>
                <a:gd name="T20" fmla="*/ 33338 w 43"/>
                <a:gd name="T21" fmla="*/ 66675 h 42"/>
                <a:gd name="T22" fmla="*/ 39688 w 43"/>
                <a:gd name="T23" fmla="*/ 63500 h 42"/>
                <a:gd name="T24" fmla="*/ 46038 w 43"/>
                <a:gd name="T25" fmla="*/ 63500 h 42"/>
                <a:gd name="T26" fmla="*/ 53975 w 43"/>
                <a:gd name="T27" fmla="*/ 60325 h 42"/>
                <a:gd name="T28" fmla="*/ 58738 w 43"/>
                <a:gd name="T29" fmla="*/ 55563 h 42"/>
                <a:gd name="T30" fmla="*/ 61913 w 43"/>
                <a:gd name="T31" fmla="*/ 52388 h 42"/>
                <a:gd name="T32" fmla="*/ 65088 w 43"/>
                <a:gd name="T33" fmla="*/ 47625 h 42"/>
                <a:gd name="T34" fmla="*/ 68263 w 43"/>
                <a:gd name="T35" fmla="*/ 38100 h 42"/>
                <a:gd name="T36" fmla="*/ 68263 w 43"/>
                <a:gd name="T37" fmla="*/ 33338 h 42"/>
                <a:gd name="T38" fmla="*/ 68263 w 43"/>
                <a:gd name="T39" fmla="*/ 33338 h 42"/>
                <a:gd name="T40" fmla="*/ 68263 w 43"/>
                <a:gd name="T41" fmla="*/ 23813 h 42"/>
                <a:gd name="T42" fmla="*/ 65088 w 43"/>
                <a:gd name="T43" fmla="*/ 22225 h 42"/>
                <a:gd name="T44" fmla="*/ 61913 w 43"/>
                <a:gd name="T45" fmla="*/ 12700 h 42"/>
                <a:gd name="T46" fmla="*/ 58738 w 43"/>
                <a:gd name="T47" fmla="*/ 7938 h 42"/>
                <a:gd name="T48" fmla="*/ 53975 w 43"/>
                <a:gd name="T49" fmla="*/ 4763 h 42"/>
                <a:gd name="T50" fmla="*/ 46038 w 43"/>
                <a:gd name="T51" fmla="*/ 1588 h 42"/>
                <a:gd name="T52" fmla="*/ 39688 w 43"/>
                <a:gd name="T53" fmla="*/ 0 h 42"/>
                <a:gd name="T54" fmla="*/ 33338 w 43"/>
                <a:gd name="T55" fmla="*/ 0 h 42"/>
                <a:gd name="T56" fmla="*/ 33338 w 43"/>
                <a:gd name="T57" fmla="*/ 0 h 42"/>
                <a:gd name="T58" fmla="*/ 28575 w 43"/>
                <a:gd name="T59" fmla="*/ 0 h 42"/>
                <a:gd name="T60" fmla="*/ 20638 w 43"/>
                <a:gd name="T61" fmla="*/ 1588 h 42"/>
                <a:gd name="T62" fmla="*/ 14288 w 43"/>
                <a:gd name="T63" fmla="*/ 4763 h 42"/>
                <a:gd name="T64" fmla="*/ 9525 w 43"/>
                <a:gd name="T65" fmla="*/ 7938 h 42"/>
                <a:gd name="T66" fmla="*/ 6350 w 43"/>
                <a:gd name="T67" fmla="*/ 12700 h 42"/>
                <a:gd name="T68" fmla="*/ 3175 w 43"/>
                <a:gd name="T69" fmla="*/ 22225 h 42"/>
                <a:gd name="T70" fmla="*/ 0 w 43"/>
                <a:gd name="T71" fmla="*/ 23813 h 42"/>
                <a:gd name="T72" fmla="*/ 0 w 43"/>
                <a:gd name="T73" fmla="*/ 33338 h 42"/>
                <a:gd name="T74" fmla="*/ 0 w 43"/>
                <a:gd name="T75" fmla="*/ 33338 h 42"/>
                <a:gd name="T76" fmla="*/ 0 w 43"/>
                <a:gd name="T77" fmla="*/ 33338 h 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3"/>
                <a:gd name="T118" fmla="*/ 0 h 42"/>
                <a:gd name="T119" fmla="*/ 43 w 43"/>
                <a:gd name="T120" fmla="*/ 42 h 4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3" h="42">
                  <a:moveTo>
                    <a:pt x="0" y="21"/>
                  </a:moveTo>
                  <a:lnTo>
                    <a:pt x="0" y="21"/>
                  </a:lnTo>
                  <a:lnTo>
                    <a:pt x="0" y="24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6" y="35"/>
                  </a:lnTo>
                  <a:lnTo>
                    <a:pt x="9" y="38"/>
                  </a:lnTo>
                  <a:lnTo>
                    <a:pt x="13" y="40"/>
                  </a:lnTo>
                  <a:lnTo>
                    <a:pt x="18" y="40"/>
                  </a:lnTo>
                  <a:lnTo>
                    <a:pt x="21" y="42"/>
                  </a:lnTo>
                  <a:lnTo>
                    <a:pt x="25" y="40"/>
                  </a:lnTo>
                  <a:lnTo>
                    <a:pt x="29" y="40"/>
                  </a:lnTo>
                  <a:lnTo>
                    <a:pt x="34" y="38"/>
                  </a:lnTo>
                  <a:lnTo>
                    <a:pt x="37" y="35"/>
                  </a:lnTo>
                  <a:lnTo>
                    <a:pt x="39" y="33"/>
                  </a:lnTo>
                  <a:lnTo>
                    <a:pt x="41" y="30"/>
                  </a:lnTo>
                  <a:lnTo>
                    <a:pt x="43" y="24"/>
                  </a:lnTo>
                  <a:lnTo>
                    <a:pt x="43" y="21"/>
                  </a:lnTo>
                  <a:lnTo>
                    <a:pt x="43" y="15"/>
                  </a:lnTo>
                  <a:lnTo>
                    <a:pt x="41" y="14"/>
                  </a:lnTo>
                  <a:lnTo>
                    <a:pt x="39" y="8"/>
                  </a:lnTo>
                  <a:lnTo>
                    <a:pt x="37" y="5"/>
                  </a:lnTo>
                  <a:lnTo>
                    <a:pt x="34" y="3"/>
                  </a:lnTo>
                  <a:lnTo>
                    <a:pt x="29" y="1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3" y="1"/>
                  </a:lnTo>
                  <a:lnTo>
                    <a:pt x="9" y="3"/>
                  </a:lnTo>
                  <a:lnTo>
                    <a:pt x="6" y="5"/>
                  </a:lnTo>
                  <a:lnTo>
                    <a:pt x="4" y="8"/>
                  </a:lnTo>
                  <a:lnTo>
                    <a:pt x="2" y="14"/>
                  </a:lnTo>
                  <a:lnTo>
                    <a:pt x="0" y="15"/>
                  </a:lnTo>
                  <a:lnTo>
                    <a:pt x="0" y="21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62"/>
            <p:cNvSpPr>
              <a:spLocks/>
            </p:cNvSpPr>
            <p:nvPr/>
          </p:nvSpPr>
          <p:spPr bwMode="auto">
            <a:xfrm>
              <a:off x="4162425" y="1530350"/>
              <a:ext cx="60325" cy="61913"/>
            </a:xfrm>
            <a:custGeom>
              <a:avLst/>
              <a:gdLst>
                <a:gd name="T0" fmla="*/ 0 w 38"/>
                <a:gd name="T1" fmla="*/ 31750 h 39"/>
                <a:gd name="T2" fmla="*/ 0 w 38"/>
                <a:gd name="T3" fmla="*/ 31750 h 39"/>
                <a:gd name="T4" fmla="*/ 3175 w 38"/>
                <a:gd name="T5" fmla="*/ 36513 h 39"/>
                <a:gd name="T6" fmla="*/ 4763 w 38"/>
                <a:gd name="T7" fmla="*/ 42863 h 39"/>
                <a:gd name="T8" fmla="*/ 4763 w 38"/>
                <a:gd name="T9" fmla="*/ 47625 h 39"/>
                <a:gd name="T10" fmla="*/ 11113 w 38"/>
                <a:gd name="T11" fmla="*/ 50800 h 39"/>
                <a:gd name="T12" fmla="*/ 14288 w 38"/>
                <a:gd name="T13" fmla="*/ 57150 h 39"/>
                <a:gd name="T14" fmla="*/ 19050 w 38"/>
                <a:gd name="T15" fmla="*/ 58738 h 39"/>
                <a:gd name="T16" fmla="*/ 26988 w 38"/>
                <a:gd name="T17" fmla="*/ 58738 h 39"/>
                <a:gd name="T18" fmla="*/ 30163 w 38"/>
                <a:gd name="T19" fmla="*/ 61913 h 39"/>
                <a:gd name="T20" fmla="*/ 30163 w 38"/>
                <a:gd name="T21" fmla="*/ 61913 h 39"/>
                <a:gd name="T22" fmla="*/ 38100 w 38"/>
                <a:gd name="T23" fmla="*/ 58738 h 39"/>
                <a:gd name="T24" fmla="*/ 44450 w 38"/>
                <a:gd name="T25" fmla="*/ 58738 h 39"/>
                <a:gd name="T26" fmla="*/ 49213 w 38"/>
                <a:gd name="T27" fmla="*/ 57150 h 39"/>
                <a:gd name="T28" fmla="*/ 52388 w 38"/>
                <a:gd name="T29" fmla="*/ 50800 h 39"/>
                <a:gd name="T30" fmla="*/ 58738 w 38"/>
                <a:gd name="T31" fmla="*/ 47625 h 39"/>
                <a:gd name="T32" fmla="*/ 58738 w 38"/>
                <a:gd name="T33" fmla="*/ 42863 h 39"/>
                <a:gd name="T34" fmla="*/ 60325 w 38"/>
                <a:gd name="T35" fmla="*/ 36513 h 39"/>
                <a:gd name="T36" fmla="*/ 60325 w 38"/>
                <a:gd name="T37" fmla="*/ 31750 h 39"/>
                <a:gd name="T38" fmla="*/ 60325 w 38"/>
                <a:gd name="T39" fmla="*/ 31750 h 39"/>
                <a:gd name="T40" fmla="*/ 60325 w 38"/>
                <a:gd name="T41" fmla="*/ 25400 h 39"/>
                <a:gd name="T42" fmla="*/ 58738 w 38"/>
                <a:gd name="T43" fmla="*/ 20638 h 39"/>
                <a:gd name="T44" fmla="*/ 58738 w 38"/>
                <a:gd name="T45" fmla="*/ 14288 h 39"/>
                <a:gd name="T46" fmla="*/ 52388 w 38"/>
                <a:gd name="T47" fmla="*/ 9525 h 39"/>
                <a:gd name="T48" fmla="*/ 49213 w 38"/>
                <a:gd name="T49" fmla="*/ 6350 h 39"/>
                <a:gd name="T50" fmla="*/ 44450 w 38"/>
                <a:gd name="T51" fmla="*/ 3175 h 39"/>
                <a:gd name="T52" fmla="*/ 38100 w 38"/>
                <a:gd name="T53" fmla="*/ 3175 h 39"/>
                <a:gd name="T54" fmla="*/ 30163 w 38"/>
                <a:gd name="T55" fmla="*/ 0 h 39"/>
                <a:gd name="T56" fmla="*/ 30163 w 38"/>
                <a:gd name="T57" fmla="*/ 0 h 39"/>
                <a:gd name="T58" fmla="*/ 26988 w 38"/>
                <a:gd name="T59" fmla="*/ 3175 h 39"/>
                <a:gd name="T60" fmla="*/ 19050 w 38"/>
                <a:gd name="T61" fmla="*/ 3175 h 39"/>
                <a:gd name="T62" fmla="*/ 14288 w 38"/>
                <a:gd name="T63" fmla="*/ 6350 h 39"/>
                <a:gd name="T64" fmla="*/ 11113 w 38"/>
                <a:gd name="T65" fmla="*/ 9525 h 39"/>
                <a:gd name="T66" fmla="*/ 4763 w 38"/>
                <a:gd name="T67" fmla="*/ 14288 h 39"/>
                <a:gd name="T68" fmla="*/ 4763 w 38"/>
                <a:gd name="T69" fmla="*/ 20638 h 39"/>
                <a:gd name="T70" fmla="*/ 3175 w 38"/>
                <a:gd name="T71" fmla="*/ 25400 h 39"/>
                <a:gd name="T72" fmla="*/ 0 w 38"/>
                <a:gd name="T73" fmla="*/ 31750 h 39"/>
                <a:gd name="T74" fmla="*/ 0 w 38"/>
                <a:gd name="T75" fmla="*/ 31750 h 39"/>
                <a:gd name="T76" fmla="*/ 0 w 38"/>
                <a:gd name="T77" fmla="*/ 31750 h 3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8"/>
                <a:gd name="T118" fmla="*/ 0 h 39"/>
                <a:gd name="T119" fmla="*/ 38 w 38"/>
                <a:gd name="T120" fmla="*/ 39 h 3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8" h="39">
                  <a:moveTo>
                    <a:pt x="0" y="20"/>
                  </a:moveTo>
                  <a:lnTo>
                    <a:pt x="0" y="20"/>
                  </a:lnTo>
                  <a:lnTo>
                    <a:pt x="2" y="23"/>
                  </a:lnTo>
                  <a:lnTo>
                    <a:pt x="3" y="27"/>
                  </a:lnTo>
                  <a:lnTo>
                    <a:pt x="3" y="30"/>
                  </a:lnTo>
                  <a:lnTo>
                    <a:pt x="7" y="32"/>
                  </a:lnTo>
                  <a:lnTo>
                    <a:pt x="9" y="36"/>
                  </a:lnTo>
                  <a:lnTo>
                    <a:pt x="12" y="37"/>
                  </a:lnTo>
                  <a:lnTo>
                    <a:pt x="17" y="37"/>
                  </a:lnTo>
                  <a:lnTo>
                    <a:pt x="19" y="39"/>
                  </a:lnTo>
                  <a:lnTo>
                    <a:pt x="24" y="37"/>
                  </a:lnTo>
                  <a:lnTo>
                    <a:pt x="28" y="37"/>
                  </a:lnTo>
                  <a:lnTo>
                    <a:pt x="31" y="36"/>
                  </a:lnTo>
                  <a:lnTo>
                    <a:pt x="33" y="32"/>
                  </a:lnTo>
                  <a:lnTo>
                    <a:pt x="37" y="30"/>
                  </a:lnTo>
                  <a:lnTo>
                    <a:pt x="37" y="27"/>
                  </a:lnTo>
                  <a:lnTo>
                    <a:pt x="38" y="23"/>
                  </a:lnTo>
                  <a:lnTo>
                    <a:pt x="38" y="20"/>
                  </a:lnTo>
                  <a:lnTo>
                    <a:pt x="38" y="16"/>
                  </a:lnTo>
                  <a:lnTo>
                    <a:pt x="37" y="13"/>
                  </a:lnTo>
                  <a:lnTo>
                    <a:pt x="37" y="9"/>
                  </a:lnTo>
                  <a:lnTo>
                    <a:pt x="33" y="6"/>
                  </a:lnTo>
                  <a:lnTo>
                    <a:pt x="31" y="4"/>
                  </a:lnTo>
                  <a:lnTo>
                    <a:pt x="28" y="2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7" y="2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6"/>
                  </a:lnTo>
                  <a:lnTo>
                    <a:pt x="3" y="9"/>
                  </a:lnTo>
                  <a:lnTo>
                    <a:pt x="3" y="13"/>
                  </a:lnTo>
                  <a:lnTo>
                    <a:pt x="2" y="16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63"/>
            <p:cNvSpPr>
              <a:spLocks/>
            </p:cNvSpPr>
            <p:nvPr/>
          </p:nvSpPr>
          <p:spPr bwMode="auto">
            <a:xfrm>
              <a:off x="4672013" y="2078038"/>
              <a:ext cx="28575" cy="30163"/>
            </a:xfrm>
            <a:custGeom>
              <a:avLst/>
              <a:gdLst>
                <a:gd name="T0" fmla="*/ 0 w 18"/>
                <a:gd name="T1" fmla="*/ 14288 h 19"/>
                <a:gd name="T2" fmla="*/ 0 w 18"/>
                <a:gd name="T3" fmla="*/ 14288 h 19"/>
                <a:gd name="T4" fmla="*/ 0 w 18"/>
                <a:gd name="T5" fmla="*/ 19050 h 19"/>
                <a:gd name="T6" fmla="*/ 6350 w 18"/>
                <a:gd name="T7" fmla="*/ 25400 h 19"/>
                <a:gd name="T8" fmla="*/ 9525 w 18"/>
                <a:gd name="T9" fmla="*/ 26988 h 19"/>
                <a:gd name="T10" fmla="*/ 14288 w 18"/>
                <a:gd name="T11" fmla="*/ 30163 h 19"/>
                <a:gd name="T12" fmla="*/ 14288 w 18"/>
                <a:gd name="T13" fmla="*/ 30163 h 19"/>
                <a:gd name="T14" fmla="*/ 20638 w 18"/>
                <a:gd name="T15" fmla="*/ 26988 h 19"/>
                <a:gd name="T16" fmla="*/ 25400 w 18"/>
                <a:gd name="T17" fmla="*/ 25400 h 19"/>
                <a:gd name="T18" fmla="*/ 28575 w 18"/>
                <a:gd name="T19" fmla="*/ 19050 h 19"/>
                <a:gd name="T20" fmla="*/ 28575 w 18"/>
                <a:gd name="T21" fmla="*/ 14288 h 19"/>
                <a:gd name="T22" fmla="*/ 28575 w 18"/>
                <a:gd name="T23" fmla="*/ 14288 h 19"/>
                <a:gd name="T24" fmla="*/ 28575 w 18"/>
                <a:gd name="T25" fmla="*/ 7938 h 19"/>
                <a:gd name="T26" fmla="*/ 25400 w 18"/>
                <a:gd name="T27" fmla="*/ 4763 h 19"/>
                <a:gd name="T28" fmla="*/ 20638 w 18"/>
                <a:gd name="T29" fmla="*/ 0 h 19"/>
                <a:gd name="T30" fmla="*/ 14288 w 18"/>
                <a:gd name="T31" fmla="*/ 0 h 19"/>
                <a:gd name="T32" fmla="*/ 14288 w 18"/>
                <a:gd name="T33" fmla="*/ 0 h 19"/>
                <a:gd name="T34" fmla="*/ 9525 w 18"/>
                <a:gd name="T35" fmla="*/ 0 h 19"/>
                <a:gd name="T36" fmla="*/ 6350 w 18"/>
                <a:gd name="T37" fmla="*/ 4763 h 19"/>
                <a:gd name="T38" fmla="*/ 0 w 18"/>
                <a:gd name="T39" fmla="*/ 7938 h 19"/>
                <a:gd name="T40" fmla="*/ 0 w 18"/>
                <a:gd name="T41" fmla="*/ 14288 h 19"/>
                <a:gd name="T42" fmla="*/ 0 w 18"/>
                <a:gd name="T43" fmla="*/ 14288 h 19"/>
                <a:gd name="T44" fmla="*/ 0 w 18"/>
                <a:gd name="T45" fmla="*/ 14288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19"/>
                <a:gd name="T71" fmla="*/ 18 w 18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19">
                  <a:moveTo>
                    <a:pt x="0" y="9"/>
                  </a:moveTo>
                  <a:lnTo>
                    <a:pt x="0" y="9"/>
                  </a:lnTo>
                  <a:lnTo>
                    <a:pt x="0" y="12"/>
                  </a:lnTo>
                  <a:lnTo>
                    <a:pt x="4" y="16"/>
                  </a:lnTo>
                  <a:lnTo>
                    <a:pt x="6" y="17"/>
                  </a:lnTo>
                  <a:lnTo>
                    <a:pt x="9" y="19"/>
                  </a:lnTo>
                  <a:lnTo>
                    <a:pt x="13" y="17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9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64"/>
            <p:cNvSpPr>
              <a:spLocks/>
            </p:cNvSpPr>
            <p:nvPr/>
          </p:nvSpPr>
          <p:spPr bwMode="auto">
            <a:xfrm>
              <a:off x="4575175" y="1901825"/>
              <a:ext cx="22225" cy="22225"/>
            </a:xfrm>
            <a:custGeom>
              <a:avLst/>
              <a:gdLst>
                <a:gd name="T0" fmla="*/ 0 w 14"/>
                <a:gd name="T1" fmla="*/ 11113 h 14"/>
                <a:gd name="T2" fmla="*/ 0 w 14"/>
                <a:gd name="T3" fmla="*/ 11113 h 14"/>
                <a:gd name="T4" fmla="*/ 0 w 14"/>
                <a:gd name="T5" fmla="*/ 14288 h 14"/>
                <a:gd name="T6" fmla="*/ 3175 w 14"/>
                <a:gd name="T7" fmla="*/ 17463 h 14"/>
                <a:gd name="T8" fmla="*/ 4763 w 14"/>
                <a:gd name="T9" fmla="*/ 22225 h 14"/>
                <a:gd name="T10" fmla="*/ 11113 w 14"/>
                <a:gd name="T11" fmla="*/ 22225 h 14"/>
                <a:gd name="T12" fmla="*/ 11113 w 14"/>
                <a:gd name="T13" fmla="*/ 22225 h 14"/>
                <a:gd name="T14" fmla="*/ 14288 w 14"/>
                <a:gd name="T15" fmla="*/ 22225 h 14"/>
                <a:gd name="T16" fmla="*/ 15875 w 14"/>
                <a:gd name="T17" fmla="*/ 17463 h 14"/>
                <a:gd name="T18" fmla="*/ 22225 w 14"/>
                <a:gd name="T19" fmla="*/ 14288 h 14"/>
                <a:gd name="T20" fmla="*/ 22225 w 14"/>
                <a:gd name="T21" fmla="*/ 11113 h 14"/>
                <a:gd name="T22" fmla="*/ 22225 w 14"/>
                <a:gd name="T23" fmla="*/ 11113 h 14"/>
                <a:gd name="T24" fmla="*/ 22225 w 14"/>
                <a:gd name="T25" fmla="*/ 6350 h 14"/>
                <a:gd name="T26" fmla="*/ 15875 w 14"/>
                <a:gd name="T27" fmla="*/ 3175 h 14"/>
                <a:gd name="T28" fmla="*/ 14288 w 14"/>
                <a:gd name="T29" fmla="*/ 0 h 14"/>
                <a:gd name="T30" fmla="*/ 11113 w 14"/>
                <a:gd name="T31" fmla="*/ 0 h 14"/>
                <a:gd name="T32" fmla="*/ 11113 w 14"/>
                <a:gd name="T33" fmla="*/ 0 h 14"/>
                <a:gd name="T34" fmla="*/ 4763 w 14"/>
                <a:gd name="T35" fmla="*/ 0 h 14"/>
                <a:gd name="T36" fmla="*/ 3175 w 14"/>
                <a:gd name="T37" fmla="*/ 3175 h 14"/>
                <a:gd name="T38" fmla="*/ 0 w 14"/>
                <a:gd name="T39" fmla="*/ 6350 h 14"/>
                <a:gd name="T40" fmla="*/ 0 w 14"/>
                <a:gd name="T41" fmla="*/ 11113 h 14"/>
                <a:gd name="T42" fmla="*/ 0 w 14"/>
                <a:gd name="T43" fmla="*/ 11113 h 14"/>
                <a:gd name="T44" fmla="*/ 0 w 14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"/>
                <a:gd name="T70" fmla="*/ 0 h 14"/>
                <a:gd name="T71" fmla="*/ 14 w 14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" h="14">
                  <a:moveTo>
                    <a:pt x="0" y="7"/>
                  </a:move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4"/>
                  </a:lnTo>
                  <a:lnTo>
                    <a:pt x="7" y="14"/>
                  </a:lnTo>
                  <a:lnTo>
                    <a:pt x="9" y="14"/>
                  </a:lnTo>
                  <a:lnTo>
                    <a:pt x="10" y="11"/>
                  </a:lnTo>
                  <a:lnTo>
                    <a:pt x="14" y="9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65"/>
            <p:cNvSpPr>
              <a:spLocks/>
            </p:cNvSpPr>
            <p:nvPr/>
          </p:nvSpPr>
          <p:spPr bwMode="auto">
            <a:xfrm>
              <a:off x="4567238" y="1687513"/>
              <a:ext cx="30163" cy="30163"/>
            </a:xfrm>
            <a:custGeom>
              <a:avLst/>
              <a:gdLst>
                <a:gd name="T0" fmla="*/ 0 w 19"/>
                <a:gd name="T1" fmla="*/ 15875 h 19"/>
                <a:gd name="T2" fmla="*/ 0 w 19"/>
                <a:gd name="T3" fmla="*/ 15875 h 19"/>
                <a:gd name="T4" fmla="*/ 1588 w 19"/>
                <a:gd name="T5" fmla="*/ 22225 h 19"/>
                <a:gd name="T6" fmla="*/ 4763 w 19"/>
                <a:gd name="T7" fmla="*/ 26988 h 19"/>
                <a:gd name="T8" fmla="*/ 11113 w 19"/>
                <a:gd name="T9" fmla="*/ 26988 h 19"/>
                <a:gd name="T10" fmla="*/ 15875 w 19"/>
                <a:gd name="T11" fmla="*/ 30163 h 19"/>
                <a:gd name="T12" fmla="*/ 15875 w 19"/>
                <a:gd name="T13" fmla="*/ 30163 h 19"/>
                <a:gd name="T14" fmla="*/ 22225 w 19"/>
                <a:gd name="T15" fmla="*/ 26988 h 19"/>
                <a:gd name="T16" fmla="*/ 23813 w 19"/>
                <a:gd name="T17" fmla="*/ 26988 h 19"/>
                <a:gd name="T18" fmla="*/ 30163 w 19"/>
                <a:gd name="T19" fmla="*/ 22225 h 19"/>
                <a:gd name="T20" fmla="*/ 30163 w 19"/>
                <a:gd name="T21" fmla="*/ 15875 h 19"/>
                <a:gd name="T22" fmla="*/ 30163 w 19"/>
                <a:gd name="T23" fmla="*/ 15875 h 19"/>
                <a:gd name="T24" fmla="*/ 30163 w 19"/>
                <a:gd name="T25" fmla="*/ 7938 h 19"/>
                <a:gd name="T26" fmla="*/ 23813 w 19"/>
                <a:gd name="T27" fmla="*/ 4763 h 19"/>
                <a:gd name="T28" fmla="*/ 22225 w 19"/>
                <a:gd name="T29" fmla="*/ 3175 h 19"/>
                <a:gd name="T30" fmla="*/ 15875 w 19"/>
                <a:gd name="T31" fmla="*/ 0 h 19"/>
                <a:gd name="T32" fmla="*/ 15875 w 19"/>
                <a:gd name="T33" fmla="*/ 0 h 19"/>
                <a:gd name="T34" fmla="*/ 11113 w 19"/>
                <a:gd name="T35" fmla="*/ 3175 h 19"/>
                <a:gd name="T36" fmla="*/ 4763 w 19"/>
                <a:gd name="T37" fmla="*/ 4763 h 19"/>
                <a:gd name="T38" fmla="*/ 1588 w 19"/>
                <a:gd name="T39" fmla="*/ 7938 h 19"/>
                <a:gd name="T40" fmla="*/ 0 w 19"/>
                <a:gd name="T41" fmla="*/ 15875 h 19"/>
                <a:gd name="T42" fmla="*/ 0 w 19"/>
                <a:gd name="T43" fmla="*/ 15875 h 19"/>
                <a:gd name="T44" fmla="*/ 0 w 19"/>
                <a:gd name="T45" fmla="*/ 15875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19"/>
                <a:gd name="T71" fmla="*/ 19 w 19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19">
                  <a:moveTo>
                    <a:pt x="0" y="1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10" y="19"/>
                  </a:lnTo>
                  <a:lnTo>
                    <a:pt x="14" y="17"/>
                  </a:lnTo>
                  <a:lnTo>
                    <a:pt x="15" y="17"/>
                  </a:lnTo>
                  <a:lnTo>
                    <a:pt x="19" y="14"/>
                  </a:lnTo>
                  <a:lnTo>
                    <a:pt x="19" y="10"/>
                  </a:lnTo>
                  <a:lnTo>
                    <a:pt x="19" y="5"/>
                  </a:lnTo>
                  <a:lnTo>
                    <a:pt x="15" y="3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66"/>
            <p:cNvSpPr>
              <a:spLocks/>
            </p:cNvSpPr>
            <p:nvPr/>
          </p:nvSpPr>
          <p:spPr bwMode="auto">
            <a:xfrm>
              <a:off x="4321175" y="1812925"/>
              <a:ext cx="11113" cy="11113"/>
            </a:xfrm>
            <a:custGeom>
              <a:avLst/>
              <a:gdLst>
                <a:gd name="T0" fmla="*/ 0 w 7"/>
                <a:gd name="T1" fmla="*/ 4763 h 7"/>
                <a:gd name="T2" fmla="*/ 0 w 7"/>
                <a:gd name="T3" fmla="*/ 4763 h 7"/>
                <a:gd name="T4" fmla="*/ 0 w 7"/>
                <a:gd name="T5" fmla="*/ 7938 h 7"/>
                <a:gd name="T6" fmla="*/ 4763 w 7"/>
                <a:gd name="T7" fmla="*/ 11113 h 7"/>
                <a:gd name="T8" fmla="*/ 4763 w 7"/>
                <a:gd name="T9" fmla="*/ 11113 h 7"/>
                <a:gd name="T10" fmla="*/ 7938 w 7"/>
                <a:gd name="T11" fmla="*/ 7938 h 7"/>
                <a:gd name="T12" fmla="*/ 11113 w 7"/>
                <a:gd name="T13" fmla="*/ 4763 h 7"/>
                <a:gd name="T14" fmla="*/ 11113 w 7"/>
                <a:gd name="T15" fmla="*/ 4763 h 7"/>
                <a:gd name="T16" fmla="*/ 7938 w 7"/>
                <a:gd name="T17" fmla="*/ 3175 h 7"/>
                <a:gd name="T18" fmla="*/ 4763 w 7"/>
                <a:gd name="T19" fmla="*/ 0 h 7"/>
                <a:gd name="T20" fmla="*/ 4763 w 7"/>
                <a:gd name="T21" fmla="*/ 0 h 7"/>
                <a:gd name="T22" fmla="*/ 0 w 7"/>
                <a:gd name="T23" fmla="*/ 3175 h 7"/>
                <a:gd name="T24" fmla="*/ 0 w 7"/>
                <a:gd name="T25" fmla="*/ 4763 h 7"/>
                <a:gd name="T26" fmla="*/ 0 w 7"/>
                <a:gd name="T27" fmla="*/ 4763 h 7"/>
                <a:gd name="T28" fmla="*/ 0 w 7"/>
                <a:gd name="T29" fmla="*/ 4763 h 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7"/>
                <a:gd name="T47" fmla="*/ 7 w 7"/>
                <a:gd name="T48" fmla="*/ 7 h 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67"/>
            <p:cNvSpPr>
              <a:spLocks/>
            </p:cNvSpPr>
            <p:nvPr/>
          </p:nvSpPr>
          <p:spPr bwMode="auto">
            <a:xfrm>
              <a:off x="3967163" y="1717675"/>
              <a:ext cx="36513" cy="36513"/>
            </a:xfrm>
            <a:custGeom>
              <a:avLst/>
              <a:gdLst>
                <a:gd name="T0" fmla="*/ 0 w 23"/>
                <a:gd name="T1" fmla="*/ 19050 h 23"/>
                <a:gd name="T2" fmla="*/ 0 w 23"/>
                <a:gd name="T3" fmla="*/ 19050 h 23"/>
                <a:gd name="T4" fmla="*/ 0 w 23"/>
                <a:gd name="T5" fmla="*/ 25400 h 23"/>
                <a:gd name="T6" fmla="*/ 4763 w 23"/>
                <a:gd name="T7" fmla="*/ 30163 h 23"/>
                <a:gd name="T8" fmla="*/ 7938 w 23"/>
                <a:gd name="T9" fmla="*/ 33338 h 23"/>
                <a:gd name="T10" fmla="*/ 15875 w 23"/>
                <a:gd name="T11" fmla="*/ 36513 h 23"/>
                <a:gd name="T12" fmla="*/ 15875 w 23"/>
                <a:gd name="T13" fmla="*/ 36513 h 23"/>
                <a:gd name="T14" fmla="*/ 22225 w 23"/>
                <a:gd name="T15" fmla="*/ 33338 h 23"/>
                <a:gd name="T16" fmla="*/ 30163 w 23"/>
                <a:gd name="T17" fmla="*/ 30163 h 23"/>
                <a:gd name="T18" fmla="*/ 33338 w 23"/>
                <a:gd name="T19" fmla="*/ 25400 h 23"/>
                <a:gd name="T20" fmla="*/ 36513 w 23"/>
                <a:gd name="T21" fmla="*/ 19050 h 23"/>
                <a:gd name="T22" fmla="*/ 36513 w 23"/>
                <a:gd name="T23" fmla="*/ 19050 h 23"/>
                <a:gd name="T24" fmla="*/ 33338 w 23"/>
                <a:gd name="T25" fmla="*/ 11113 h 23"/>
                <a:gd name="T26" fmla="*/ 30163 w 23"/>
                <a:gd name="T27" fmla="*/ 6350 h 23"/>
                <a:gd name="T28" fmla="*/ 22225 w 23"/>
                <a:gd name="T29" fmla="*/ 0 h 23"/>
                <a:gd name="T30" fmla="*/ 15875 w 23"/>
                <a:gd name="T31" fmla="*/ 0 h 23"/>
                <a:gd name="T32" fmla="*/ 15875 w 23"/>
                <a:gd name="T33" fmla="*/ 0 h 23"/>
                <a:gd name="T34" fmla="*/ 7938 w 23"/>
                <a:gd name="T35" fmla="*/ 0 h 23"/>
                <a:gd name="T36" fmla="*/ 4763 w 23"/>
                <a:gd name="T37" fmla="*/ 6350 h 23"/>
                <a:gd name="T38" fmla="*/ 0 w 23"/>
                <a:gd name="T39" fmla="*/ 11113 h 23"/>
                <a:gd name="T40" fmla="*/ 0 w 23"/>
                <a:gd name="T41" fmla="*/ 19050 h 23"/>
                <a:gd name="T42" fmla="*/ 0 w 23"/>
                <a:gd name="T43" fmla="*/ 19050 h 23"/>
                <a:gd name="T44" fmla="*/ 0 w 23"/>
                <a:gd name="T45" fmla="*/ 19050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3"/>
                <a:gd name="T70" fmla="*/ 0 h 23"/>
                <a:gd name="T71" fmla="*/ 23 w 23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3" h="23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5" y="21"/>
                  </a:lnTo>
                  <a:lnTo>
                    <a:pt x="10" y="23"/>
                  </a:lnTo>
                  <a:lnTo>
                    <a:pt x="14" y="21"/>
                  </a:lnTo>
                  <a:lnTo>
                    <a:pt x="19" y="19"/>
                  </a:lnTo>
                  <a:lnTo>
                    <a:pt x="21" y="16"/>
                  </a:lnTo>
                  <a:lnTo>
                    <a:pt x="23" y="12"/>
                  </a:lnTo>
                  <a:lnTo>
                    <a:pt x="21" y="7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4"/>
                  </a:lnTo>
                  <a:lnTo>
                    <a:pt x="0" y="7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68"/>
            <p:cNvSpPr>
              <a:spLocks/>
            </p:cNvSpPr>
            <p:nvPr/>
          </p:nvSpPr>
          <p:spPr bwMode="auto">
            <a:xfrm>
              <a:off x="3983038" y="1835150"/>
              <a:ext cx="33338" cy="33338"/>
            </a:xfrm>
            <a:custGeom>
              <a:avLst/>
              <a:gdLst>
                <a:gd name="T0" fmla="*/ 0 w 21"/>
                <a:gd name="T1" fmla="*/ 15875 h 21"/>
                <a:gd name="T2" fmla="*/ 0 w 21"/>
                <a:gd name="T3" fmla="*/ 15875 h 21"/>
                <a:gd name="T4" fmla="*/ 0 w 21"/>
                <a:gd name="T5" fmla="*/ 22225 h 21"/>
                <a:gd name="T6" fmla="*/ 6350 w 21"/>
                <a:gd name="T7" fmla="*/ 26988 h 21"/>
                <a:gd name="T8" fmla="*/ 11113 w 21"/>
                <a:gd name="T9" fmla="*/ 33338 h 21"/>
                <a:gd name="T10" fmla="*/ 17463 w 21"/>
                <a:gd name="T11" fmla="*/ 33338 h 21"/>
                <a:gd name="T12" fmla="*/ 17463 w 21"/>
                <a:gd name="T13" fmla="*/ 33338 h 21"/>
                <a:gd name="T14" fmla="*/ 22225 w 21"/>
                <a:gd name="T15" fmla="*/ 33338 h 21"/>
                <a:gd name="T16" fmla="*/ 28575 w 21"/>
                <a:gd name="T17" fmla="*/ 26988 h 21"/>
                <a:gd name="T18" fmla="*/ 33338 w 21"/>
                <a:gd name="T19" fmla="*/ 22225 h 21"/>
                <a:gd name="T20" fmla="*/ 33338 w 21"/>
                <a:gd name="T21" fmla="*/ 15875 h 21"/>
                <a:gd name="T22" fmla="*/ 33338 w 21"/>
                <a:gd name="T23" fmla="*/ 15875 h 21"/>
                <a:gd name="T24" fmla="*/ 33338 w 21"/>
                <a:gd name="T25" fmla="*/ 11113 h 21"/>
                <a:gd name="T26" fmla="*/ 28575 w 21"/>
                <a:gd name="T27" fmla="*/ 4763 h 21"/>
                <a:gd name="T28" fmla="*/ 22225 w 21"/>
                <a:gd name="T29" fmla="*/ 3175 h 21"/>
                <a:gd name="T30" fmla="*/ 17463 w 21"/>
                <a:gd name="T31" fmla="*/ 0 h 21"/>
                <a:gd name="T32" fmla="*/ 17463 w 21"/>
                <a:gd name="T33" fmla="*/ 0 h 21"/>
                <a:gd name="T34" fmla="*/ 11113 w 21"/>
                <a:gd name="T35" fmla="*/ 3175 h 21"/>
                <a:gd name="T36" fmla="*/ 6350 w 21"/>
                <a:gd name="T37" fmla="*/ 4763 h 21"/>
                <a:gd name="T38" fmla="*/ 0 w 21"/>
                <a:gd name="T39" fmla="*/ 11113 h 21"/>
                <a:gd name="T40" fmla="*/ 0 w 21"/>
                <a:gd name="T41" fmla="*/ 15875 h 21"/>
                <a:gd name="T42" fmla="*/ 0 w 21"/>
                <a:gd name="T43" fmla="*/ 15875 h 21"/>
                <a:gd name="T44" fmla="*/ 0 w 21"/>
                <a:gd name="T45" fmla="*/ 15875 h 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"/>
                <a:gd name="T70" fmla="*/ 0 h 21"/>
                <a:gd name="T71" fmla="*/ 21 w 21"/>
                <a:gd name="T72" fmla="*/ 21 h 2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" h="21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7" y="21"/>
                  </a:lnTo>
                  <a:lnTo>
                    <a:pt x="11" y="21"/>
                  </a:lnTo>
                  <a:lnTo>
                    <a:pt x="14" y="21"/>
                  </a:lnTo>
                  <a:lnTo>
                    <a:pt x="18" y="17"/>
                  </a:lnTo>
                  <a:lnTo>
                    <a:pt x="21" y="14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18" y="3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69"/>
            <p:cNvSpPr>
              <a:spLocks/>
            </p:cNvSpPr>
            <p:nvPr/>
          </p:nvSpPr>
          <p:spPr bwMode="auto">
            <a:xfrm>
              <a:off x="4003675" y="2320925"/>
              <a:ext cx="12700" cy="19050"/>
            </a:xfrm>
            <a:custGeom>
              <a:avLst/>
              <a:gdLst>
                <a:gd name="T0" fmla="*/ 0 w 8"/>
                <a:gd name="T1" fmla="*/ 11113 h 12"/>
                <a:gd name="T2" fmla="*/ 0 w 8"/>
                <a:gd name="T3" fmla="*/ 11113 h 12"/>
                <a:gd name="T4" fmla="*/ 0 w 8"/>
                <a:gd name="T5" fmla="*/ 15875 h 12"/>
                <a:gd name="T6" fmla="*/ 0 w 8"/>
                <a:gd name="T7" fmla="*/ 19050 h 12"/>
                <a:gd name="T8" fmla="*/ 1588 w 8"/>
                <a:gd name="T9" fmla="*/ 19050 h 12"/>
                <a:gd name="T10" fmla="*/ 4763 w 8"/>
                <a:gd name="T11" fmla="*/ 19050 h 12"/>
                <a:gd name="T12" fmla="*/ 4763 w 8"/>
                <a:gd name="T13" fmla="*/ 19050 h 12"/>
                <a:gd name="T14" fmla="*/ 7938 w 8"/>
                <a:gd name="T15" fmla="*/ 19050 h 12"/>
                <a:gd name="T16" fmla="*/ 11113 w 8"/>
                <a:gd name="T17" fmla="*/ 19050 h 12"/>
                <a:gd name="T18" fmla="*/ 12700 w 8"/>
                <a:gd name="T19" fmla="*/ 15875 h 12"/>
                <a:gd name="T20" fmla="*/ 12700 w 8"/>
                <a:gd name="T21" fmla="*/ 11113 h 12"/>
                <a:gd name="T22" fmla="*/ 12700 w 8"/>
                <a:gd name="T23" fmla="*/ 11113 h 12"/>
                <a:gd name="T24" fmla="*/ 12700 w 8"/>
                <a:gd name="T25" fmla="*/ 4763 h 12"/>
                <a:gd name="T26" fmla="*/ 11113 w 8"/>
                <a:gd name="T27" fmla="*/ 1588 h 12"/>
                <a:gd name="T28" fmla="*/ 7938 w 8"/>
                <a:gd name="T29" fmla="*/ 0 h 12"/>
                <a:gd name="T30" fmla="*/ 4763 w 8"/>
                <a:gd name="T31" fmla="*/ 0 h 12"/>
                <a:gd name="T32" fmla="*/ 4763 w 8"/>
                <a:gd name="T33" fmla="*/ 0 h 12"/>
                <a:gd name="T34" fmla="*/ 1588 w 8"/>
                <a:gd name="T35" fmla="*/ 0 h 12"/>
                <a:gd name="T36" fmla="*/ 0 w 8"/>
                <a:gd name="T37" fmla="*/ 1588 h 12"/>
                <a:gd name="T38" fmla="*/ 0 w 8"/>
                <a:gd name="T39" fmla="*/ 4763 h 12"/>
                <a:gd name="T40" fmla="*/ 0 w 8"/>
                <a:gd name="T41" fmla="*/ 11113 h 12"/>
                <a:gd name="T42" fmla="*/ 0 w 8"/>
                <a:gd name="T43" fmla="*/ 11113 h 12"/>
                <a:gd name="T44" fmla="*/ 0 w 8"/>
                <a:gd name="T45" fmla="*/ 11113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12"/>
                <a:gd name="T71" fmla="*/ 8 w 8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12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5" y="12"/>
                  </a:lnTo>
                  <a:lnTo>
                    <a:pt x="7" y="12"/>
                  </a:lnTo>
                  <a:lnTo>
                    <a:pt x="8" y="10"/>
                  </a:lnTo>
                  <a:lnTo>
                    <a:pt x="8" y="7"/>
                  </a:lnTo>
                  <a:lnTo>
                    <a:pt x="8" y="3"/>
                  </a:lnTo>
                  <a:lnTo>
                    <a:pt x="7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70"/>
            <p:cNvSpPr>
              <a:spLocks/>
            </p:cNvSpPr>
            <p:nvPr/>
          </p:nvSpPr>
          <p:spPr bwMode="auto">
            <a:xfrm>
              <a:off x="4624388" y="2719388"/>
              <a:ext cx="28575" cy="30163"/>
            </a:xfrm>
            <a:custGeom>
              <a:avLst/>
              <a:gdLst>
                <a:gd name="T0" fmla="*/ 0 w 18"/>
                <a:gd name="T1" fmla="*/ 15875 h 19"/>
                <a:gd name="T2" fmla="*/ 0 w 18"/>
                <a:gd name="T3" fmla="*/ 15875 h 19"/>
                <a:gd name="T4" fmla="*/ 0 w 18"/>
                <a:gd name="T5" fmla="*/ 19050 h 19"/>
                <a:gd name="T6" fmla="*/ 3175 w 18"/>
                <a:gd name="T7" fmla="*/ 25400 h 19"/>
                <a:gd name="T8" fmla="*/ 9525 w 18"/>
                <a:gd name="T9" fmla="*/ 30163 h 19"/>
                <a:gd name="T10" fmla="*/ 14288 w 18"/>
                <a:gd name="T11" fmla="*/ 30163 h 19"/>
                <a:gd name="T12" fmla="*/ 14288 w 18"/>
                <a:gd name="T13" fmla="*/ 30163 h 19"/>
                <a:gd name="T14" fmla="*/ 20638 w 18"/>
                <a:gd name="T15" fmla="*/ 30163 h 19"/>
                <a:gd name="T16" fmla="*/ 25400 w 18"/>
                <a:gd name="T17" fmla="*/ 25400 h 19"/>
                <a:gd name="T18" fmla="*/ 28575 w 18"/>
                <a:gd name="T19" fmla="*/ 19050 h 19"/>
                <a:gd name="T20" fmla="*/ 28575 w 18"/>
                <a:gd name="T21" fmla="*/ 15875 h 19"/>
                <a:gd name="T22" fmla="*/ 28575 w 18"/>
                <a:gd name="T23" fmla="*/ 15875 h 19"/>
                <a:gd name="T24" fmla="*/ 28575 w 18"/>
                <a:gd name="T25" fmla="*/ 7938 h 19"/>
                <a:gd name="T26" fmla="*/ 25400 w 18"/>
                <a:gd name="T27" fmla="*/ 3175 h 19"/>
                <a:gd name="T28" fmla="*/ 20638 w 18"/>
                <a:gd name="T29" fmla="*/ 3175 h 19"/>
                <a:gd name="T30" fmla="*/ 14288 w 18"/>
                <a:gd name="T31" fmla="*/ 0 h 19"/>
                <a:gd name="T32" fmla="*/ 14288 w 18"/>
                <a:gd name="T33" fmla="*/ 0 h 19"/>
                <a:gd name="T34" fmla="*/ 9525 w 18"/>
                <a:gd name="T35" fmla="*/ 3175 h 19"/>
                <a:gd name="T36" fmla="*/ 3175 w 18"/>
                <a:gd name="T37" fmla="*/ 3175 h 19"/>
                <a:gd name="T38" fmla="*/ 0 w 18"/>
                <a:gd name="T39" fmla="*/ 7938 h 19"/>
                <a:gd name="T40" fmla="*/ 0 w 18"/>
                <a:gd name="T41" fmla="*/ 15875 h 19"/>
                <a:gd name="T42" fmla="*/ 0 w 18"/>
                <a:gd name="T43" fmla="*/ 15875 h 19"/>
                <a:gd name="T44" fmla="*/ 0 w 18"/>
                <a:gd name="T45" fmla="*/ 15875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19"/>
                <a:gd name="T71" fmla="*/ 18 w 18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19">
                  <a:moveTo>
                    <a:pt x="0" y="10"/>
                  </a:moveTo>
                  <a:lnTo>
                    <a:pt x="0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6" y="19"/>
                  </a:lnTo>
                  <a:lnTo>
                    <a:pt x="9" y="19"/>
                  </a:lnTo>
                  <a:lnTo>
                    <a:pt x="13" y="19"/>
                  </a:lnTo>
                  <a:lnTo>
                    <a:pt x="16" y="16"/>
                  </a:lnTo>
                  <a:lnTo>
                    <a:pt x="18" y="12"/>
                  </a:lnTo>
                  <a:lnTo>
                    <a:pt x="18" y="10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13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71"/>
            <p:cNvSpPr>
              <a:spLocks/>
            </p:cNvSpPr>
            <p:nvPr/>
          </p:nvSpPr>
          <p:spPr bwMode="auto">
            <a:xfrm>
              <a:off x="4535488" y="2870200"/>
              <a:ext cx="11113" cy="7938"/>
            </a:xfrm>
            <a:custGeom>
              <a:avLst/>
              <a:gdLst>
                <a:gd name="T0" fmla="*/ 0 w 7"/>
                <a:gd name="T1" fmla="*/ 3175 h 5"/>
                <a:gd name="T2" fmla="*/ 0 w 7"/>
                <a:gd name="T3" fmla="*/ 3175 h 5"/>
                <a:gd name="T4" fmla="*/ 0 w 7"/>
                <a:gd name="T5" fmla="*/ 7938 h 5"/>
                <a:gd name="T6" fmla="*/ 6350 w 7"/>
                <a:gd name="T7" fmla="*/ 7938 h 5"/>
                <a:gd name="T8" fmla="*/ 6350 w 7"/>
                <a:gd name="T9" fmla="*/ 7938 h 5"/>
                <a:gd name="T10" fmla="*/ 7938 w 7"/>
                <a:gd name="T11" fmla="*/ 7938 h 5"/>
                <a:gd name="T12" fmla="*/ 11113 w 7"/>
                <a:gd name="T13" fmla="*/ 3175 h 5"/>
                <a:gd name="T14" fmla="*/ 11113 w 7"/>
                <a:gd name="T15" fmla="*/ 3175 h 5"/>
                <a:gd name="T16" fmla="*/ 7938 w 7"/>
                <a:gd name="T17" fmla="*/ 0 h 5"/>
                <a:gd name="T18" fmla="*/ 6350 w 7"/>
                <a:gd name="T19" fmla="*/ 0 h 5"/>
                <a:gd name="T20" fmla="*/ 6350 w 7"/>
                <a:gd name="T21" fmla="*/ 0 h 5"/>
                <a:gd name="T22" fmla="*/ 0 w 7"/>
                <a:gd name="T23" fmla="*/ 0 h 5"/>
                <a:gd name="T24" fmla="*/ 0 w 7"/>
                <a:gd name="T25" fmla="*/ 3175 h 5"/>
                <a:gd name="T26" fmla="*/ 0 w 7"/>
                <a:gd name="T27" fmla="*/ 3175 h 5"/>
                <a:gd name="T28" fmla="*/ 0 w 7"/>
                <a:gd name="T29" fmla="*/ 3175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0" y="2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72"/>
            <p:cNvSpPr>
              <a:spLocks/>
            </p:cNvSpPr>
            <p:nvPr/>
          </p:nvSpPr>
          <p:spPr bwMode="auto">
            <a:xfrm>
              <a:off x="4546600" y="3065463"/>
              <a:ext cx="20638" cy="22225"/>
            </a:xfrm>
            <a:custGeom>
              <a:avLst/>
              <a:gdLst>
                <a:gd name="T0" fmla="*/ 0 w 13"/>
                <a:gd name="T1" fmla="*/ 11113 h 14"/>
                <a:gd name="T2" fmla="*/ 0 w 13"/>
                <a:gd name="T3" fmla="*/ 11113 h 14"/>
                <a:gd name="T4" fmla="*/ 0 w 13"/>
                <a:gd name="T5" fmla="*/ 15875 h 14"/>
                <a:gd name="T6" fmla="*/ 3175 w 13"/>
                <a:gd name="T7" fmla="*/ 19050 h 14"/>
                <a:gd name="T8" fmla="*/ 6350 w 13"/>
                <a:gd name="T9" fmla="*/ 22225 h 14"/>
                <a:gd name="T10" fmla="*/ 11113 w 13"/>
                <a:gd name="T11" fmla="*/ 22225 h 14"/>
                <a:gd name="T12" fmla="*/ 11113 w 13"/>
                <a:gd name="T13" fmla="*/ 22225 h 14"/>
                <a:gd name="T14" fmla="*/ 14288 w 13"/>
                <a:gd name="T15" fmla="*/ 22225 h 14"/>
                <a:gd name="T16" fmla="*/ 17463 w 13"/>
                <a:gd name="T17" fmla="*/ 19050 h 14"/>
                <a:gd name="T18" fmla="*/ 20638 w 13"/>
                <a:gd name="T19" fmla="*/ 15875 h 14"/>
                <a:gd name="T20" fmla="*/ 20638 w 13"/>
                <a:gd name="T21" fmla="*/ 11113 h 14"/>
                <a:gd name="T22" fmla="*/ 20638 w 13"/>
                <a:gd name="T23" fmla="*/ 11113 h 14"/>
                <a:gd name="T24" fmla="*/ 20638 w 13"/>
                <a:gd name="T25" fmla="*/ 7938 h 14"/>
                <a:gd name="T26" fmla="*/ 17463 w 13"/>
                <a:gd name="T27" fmla="*/ 3175 h 14"/>
                <a:gd name="T28" fmla="*/ 14288 w 13"/>
                <a:gd name="T29" fmla="*/ 0 h 14"/>
                <a:gd name="T30" fmla="*/ 11113 w 13"/>
                <a:gd name="T31" fmla="*/ 0 h 14"/>
                <a:gd name="T32" fmla="*/ 11113 w 13"/>
                <a:gd name="T33" fmla="*/ 0 h 14"/>
                <a:gd name="T34" fmla="*/ 6350 w 13"/>
                <a:gd name="T35" fmla="*/ 0 h 14"/>
                <a:gd name="T36" fmla="*/ 3175 w 13"/>
                <a:gd name="T37" fmla="*/ 3175 h 14"/>
                <a:gd name="T38" fmla="*/ 0 w 13"/>
                <a:gd name="T39" fmla="*/ 7938 h 14"/>
                <a:gd name="T40" fmla="*/ 0 w 13"/>
                <a:gd name="T41" fmla="*/ 11113 h 14"/>
                <a:gd name="T42" fmla="*/ 0 w 13"/>
                <a:gd name="T43" fmla="*/ 11113 h 14"/>
                <a:gd name="T44" fmla="*/ 0 w 13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4"/>
                <a:gd name="T71" fmla="*/ 13 w 13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4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7" y="14"/>
                  </a:lnTo>
                  <a:lnTo>
                    <a:pt x="9" y="14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73"/>
            <p:cNvSpPr>
              <a:spLocks/>
            </p:cNvSpPr>
            <p:nvPr/>
          </p:nvSpPr>
          <p:spPr bwMode="auto">
            <a:xfrm>
              <a:off x="4383088" y="2973388"/>
              <a:ext cx="30163" cy="33338"/>
            </a:xfrm>
            <a:custGeom>
              <a:avLst/>
              <a:gdLst>
                <a:gd name="T0" fmla="*/ 0 w 19"/>
                <a:gd name="T1" fmla="*/ 15875 h 21"/>
                <a:gd name="T2" fmla="*/ 0 w 19"/>
                <a:gd name="T3" fmla="*/ 15875 h 21"/>
                <a:gd name="T4" fmla="*/ 0 w 19"/>
                <a:gd name="T5" fmla="*/ 22225 h 21"/>
                <a:gd name="T6" fmla="*/ 1588 w 19"/>
                <a:gd name="T7" fmla="*/ 26988 h 21"/>
                <a:gd name="T8" fmla="*/ 7938 w 19"/>
                <a:gd name="T9" fmla="*/ 30163 h 21"/>
                <a:gd name="T10" fmla="*/ 12700 w 19"/>
                <a:gd name="T11" fmla="*/ 33338 h 21"/>
                <a:gd name="T12" fmla="*/ 12700 w 19"/>
                <a:gd name="T13" fmla="*/ 33338 h 21"/>
                <a:gd name="T14" fmla="*/ 19050 w 19"/>
                <a:gd name="T15" fmla="*/ 30163 h 21"/>
                <a:gd name="T16" fmla="*/ 23813 w 19"/>
                <a:gd name="T17" fmla="*/ 26988 h 21"/>
                <a:gd name="T18" fmla="*/ 26988 w 19"/>
                <a:gd name="T19" fmla="*/ 22225 h 21"/>
                <a:gd name="T20" fmla="*/ 30163 w 19"/>
                <a:gd name="T21" fmla="*/ 15875 h 21"/>
                <a:gd name="T22" fmla="*/ 30163 w 19"/>
                <a:gd name="T23" fmla="*/ 15875 h 21"/>
                <a:gd name="T24" fmla="*/ 26988 w 19"/>
                <a:gd name="T25" fmla="*/ 11113 h 21"/>
                <a:gd name="T26" fmla="*/ 23813 w 19"/>
                <a:gd name="T27" fmla="*/ 4763 h 21"/>
                <a:gd name="T28" fmla="*/ 19050 w 19"/>
                <a:gd name="T29" fmla="*/ 3175 h 21"/>
                <a:gd name="T30" fmla="*/ 12700 w 19"/>
                <a:gd name="T31" fmla="*/ 0 h 21"/>
                <a:gd name="T32" fmla="*/ 12700 w 19"/>
                <a:gd name="T33" fmla="*/ 0 h 21"/>
                <a:gd name="T34" fmla="*/ 7938 w 19"/>
                <a:gd name="T35" fmla="*/ 3175 h 21"/>
                <a:gd name="T36" fmla="*/ 1588 w 19"/>
                <a:gd name="T37" fmla="*/ 4763 h 21"/>
                <a:gd name="T38" fmla="*/ 0 w 19"/>
                <a:gd name="T39" fmla="*/ 11113 h 21"/>
                <a:gd name="T40" fmla="*/ 0 w 19"/>
                <a:gd name="T41" fmla="*/ 15875 h 21"/>
                <a:gd name="T42" fmla="*/ 0 w 19"/>
                <a:gd name="T43" fmla="*/ 15875 h 21"/>
                <a:gd name="T44" fmla="*/ 0 w 19"/>
                <a:gd name="T45" fmla="*/ 15875 h 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21"/>
                <a:gd name="T71" fmla="*/ 19 w 19"/>
                <a:gd name="T72" fmla="*/ 21 h 2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21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1" y="17"/>
                  </a:lnTo>
                  <a:lnTo>
                    <a:pt x="5" y="19"/>
                  </a:lnTo>
                  <a:lnTo>
                    <a:pt x="8" y="21"/>
                  </a:lnTo>
                  <a:lnTo>
                    <a:pt x="12" y="19"/>
                  </a:lnTo>
                  <a:lnTo>
                    <a:pt x="15" y="17"/>
                  </a:lnTo>
                  <a:lnTo>
                    <a:pt x="17" y="14"/>
                  </a:lnTo>
                  <a:lnTo>
                    <a:pt x="19" y="10"/>
                  </a:lnTo>
                  <a:lnTo>
                    <a:pt x="17" y="7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1" y="3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74"/>
            <p:cNvSpPr>
              <a:spLocks/>
            </p:cNvSpPr>
            <p:nvPr/>
          </p:nvSpPr>
          <p:spPr bwMode="auto">
            <a:xfrm>
              <a:off x="4332288" y="2914650"/>
              <a:ext cx="25400" cy="25400"/>
            </a:xfrm>
            <a:custGeom>
              <a:avLst/>
              <a:gdLst>
                <a:gd name="T0" fmla="*/ 0 w 16"/>
                <a:gd name="T1" fmla="*/ 11113 h 16"/>
                <a:gd name="T2" fmla="*/ 0 w 16"/>
                <a:gd name="T3" fmla="*/ 11113 h 16"/>
                <a:gd name="T4" fmla="*/ 0 w 16"/>
                <a:gd name="T5" fmla="*/ 15875 h 16"/>
                <a:gd name="T6" fmla="*/ 3175 w 16"/>
                <a:gd name="T7" fmla="*/ 19050 h 16"/>
                <a:gd name="T8" fmla="*/ 4763 w 16"/>
                <a:gd name="T9" fmla="*/ 25400 h 16"/>
                <a:gd name="T10" fmla="*/ 11113 w 16"/>
                <a:gd name="T11" fmla="*/ 25400 h 16"/>
                <a:gd name="T12" fmla="*/ 11113 w 16"/>
                <a:gd name="T13" fmla="*/ 25400 h 16"/>
                <a:gd name="T14" fmla="*/ 17463 w 16"/>
                <a:gd name="T15" fmla="*/ 25400 h 16"/>
                <a:gd name="T16" fmla="*/ 22225 w 16"/>
                <a:gd name="T17" fmla="*/ 19050 h 16"/>
                <a:gd name="T18" fmla="*/ 22225 w 16"/>
                <a:gd name="T19" fmla="*/ 15875 h 16"/>
                <a:gd name="T20" fmla="*/ 25400 w 16"/>
                <a:gd name="T21" fmla="*/ 11113 h 16"/>
                <a:gd name="T22" fmla="*/ 25400 w 16"/>
                <a:gd name="T23" fmla="*/ 11113 h 16"/>
                <a:gd name="T24" fmla="*/ 22225 w 16"/>
                <a:gd name="T25" fmla="*/ 7938 h 16"/>
                <a:gd name="T26" fmla="*/ 22225 w 16"/>
                <a:gd name="T27" fmla="*/ 3175 h 16"/>
                <a:gd name="T28" fmla="*/ 17463 w 16"/>
                <a:gd name="T29" fmla="*/ 0 h 16"/>
                <a:gd name="T30" fmla="*/ 11113 w 16"/>
                <a:gd name="T31" fmla="*/ 0 h 16"/>
                <a:gd name="T32" fmla="*/ 11113 w 16"/>
                <a:gd name="T33" fmla="*/ 0 h 16"/>
                <a:gd name="T34" fmla="*/ 4763 w 16"/>
                <a:gd name="T35" fmla="*/ 0 h 16"/>
                <a:gd name="T36" fmla="*/ 3175 w 16"/>
                <a:gd name="T37" fmla="*/ 3175 h 16"/>
                <a:gd name="T38" fmla="*/ 0 w 16"/>
                <a:gd name="T39" fmla="*/ 7938 h 16"/>
                <a:gd name="T40" fmla="*/ 0 w 16"/>
                <a:gd name="T41" fmla="*/ 11113 h 16"/>
                <a:gd name="T42" fmla="*/ 0 w 16"/>
                <a:gd name="T43" fmla="*/ 11113 h 16"/>
                <a:gd name="T44" fmla="*/ 0 w 16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7"/>
                  </a:move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3" y="16"/>
                  </a:lnTo>
                  <a:lnTo>
                    <a:pt x="7" y="16"/>
                  </a:lnTo>
                  <a:lnTo>
                    <a:pt x="11" y="16"/>
                  </a:lnTo>
                  <a:lnTo>
                    <a:pt x="14" y="12"/>
                  </a:lnTo>
                  <a:lnTo>
                    <a:pt x="14" y="10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75"/>
            <p:cNvSpPr>
              <a:spLocks/>
            </p:cNvSpPr>
            <p:nvPr/>
          </p:nvSpPr>
          <p:spPr bwMode="auto">
            <a:xfrm>
              <a:off x="4910138" y="2962275"/>
              <a:ext cx="33338" cy="33338"/>
            </a:xfrm>
            <a:custGeom>
              <a:avLst/>
              <a:gdLst>
                <a:gd name="T0" fmla="*/ 0 w 21"/>
                <a:gd name="T1" fmla="*/ 15875 h 21"/>
                <a:gd name="T2" fmla="*/ 0 w 21"/>
                <a:gd name="T3" fmla="*/ 15875 h 21"/>
                <a:gd name="T4" fmla="*/ 1588 w 21"/>
                <a:gd name="T5" fmla="*/ 22225 h 21"/>
                <a:gd name="T6" fmla="*/ 4763 w 21"/>
                <a:gd name="T7" fmla="*/ 26988 h 21"/>
                <a:gd name="T8" fmla="*/ 11113 w 21"/>
                <a:gd name="T9" fmla="*/ 30163 h 21"/>
                <a:gd name="T10" fmla="*/ 15875 w 21"/>
                <a:gd name="T11" fmla="*/ 33338 h 21"/>
                <a:gd name="T12" fmla="*/ 15875 w 21"/>
                <a:gd name="T13" fmla="*/ 33338 h 21"/>
                <a:gd name="T14" fmla="*/ 22225 w 21"/>
                <a:gd name="T15" fmla="*/ 30163 h 21"/>
                <a:gd name="T16" fmla="*/ 26988 w 21"/>
                <a:gd name="T17" fmla="*/ 26988 h 21"/>
                <a:gd name="T18" fmla="*/ 33338 w 21"/>
                <a:gd name="T19" fmla="*/ 22225 h 21"/>
                <a:gd name="T20" fmla="*/ 33338 w 21"/>
                <a:gd name="T21" fmla="*/ 15875 h 21"/>
                <a:gd name="T22" fmla="*/ 33338 w 21"/>
                <a:gd name="T23" fmla="*/ 15875 h 21"/>
                <a:gd name="T24" fmla="*/ 33338 w 21"/>
                <a:gd name="T25" fmla="*/ 11113 h 21"/>
                <a:gd name="T26" fmla="*/ 26988 w 21"/>
                <a:gd name="T27" fmla="*/ 4763 h 21"/>
                <a:gd name="T28" fmla="*/ 22225 w 21"/>
                <a:gd name="T29" fmla="*/ 3175 h 21"/>
                <a:gd name="T30" fmla="*/ 15875 w 21"/>
                <a:gd name="T31" fmla="*/ 0 h 21"/>
                <a:gd name="T32" fmla="*/ 15875 w 21"/>
                <a:gd name="T33" fmla="*/ 0 h 21"/>
                <a:gd name="T34" fmla="*/ 11113 w 21"/>
                <a:gd name="T35" fmla="*/ 3175 h 21"/>
                <a:gd name="T36" fmla="*/ 4763 w 21"/>
                <a:gd name="T37" fmla="*/ 4763 h 21"/>
                <a:gd name="T38" fmla="*/ 1588 w 21"/>
                <a:gd name="T39" fmla="*/ 11113 h 21"/>
                <a:gd name="T40" fmla="*/ 0 w 21"/>
                <a:gd name="T41" fmla="*/ 15875 h 21"/>
                <a:gd name="T42" fmla="*/ 0 w 21"/>
                <a:gd name="T43" fmla="*/ 15875 h 21"/>
                <a:gd name="T44" fmla="*/ 0 w 21"/>
                <a:gd name="T45" fmla="*/ 15875 h 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"/>
                <a:gd name="T70" fmla="*/ 0 h 21"/>
                <a:gd name="T71" fmla="*/ 21 w 21"/>
                <a:gd name="T72" fmla="*/ 21 h 2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" h="21">
                  <a:moveTo>
                    <a:pt x="0" y="1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3" y="17"/>
                  </a:lnTo>
                  <a:lnTo>
                    <a:pt x="7" y="19"/>
                  </a:lnTo>
                  <a:lnTo>
                    <a:pt x="10" y="21"/>
                  </a:lnTo>
                  <a:lnTo>
                    <a:pt x="14" y="19"/>
                  </a:lnTo>
                  <a:lnTo>
                    <a:pt x="17" y="17"/>
                  </a:lnTo>
                  <a:lnTo>
                    <a:pt x="21" y="14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17" y="3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3"/>
                  </a:lnTo>
                  <a:lnTo>
                    <a:pt x="1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76"/>
            <p:cNvSpPr>
              <a:spLocks/>
            </p:cNvSpPr>
            <p:nvPr/>
          </p:nvSpPr>
          <p:spPr bwMode="auto">
            <a:xfrm>
              <a:off x="5002213" y="2332038"/>
              <a:ext cx="49213" cy="49213"/>
            </a:xfrm>
            <a:custGeom>
              <a:avLst/>
              <a:gdLst>
                <a:gd name="T0" fmla="*/ 0 w 31"/>
                <a:gd name="T1" fmla="*/ 23813 h 31"/>
                <a:gd name="T2" fmla="*/ 0 w 31"/>
                <a:gd name="T3" fmla="*/ 23813 h 31"/>
                <a:gd name="T4" fmla="*/ 0 w 31"/>
                <a:gd name="T5" fmla="*/ 30163 h 31"/>
                <a:gd name="T6" fmla="*/ 0 w 31"/>
                <a:gd name="T7" fmla="*/ 34925 h 31"/>
                <a:gd name="T8" fmla="*/ 7938 w 31"/>
                <a:gd name="T9" fmla="*/ 41275 h 31"/>
                <a:gd name="T10" fmla="*/ 12700 w 31"/>
                <a:gd name="T11" fmla="*/ 49213 h 31"/>
                <a:gd name="T12" fmla="*/ 19050 w 31"/>
                <a:gd name="T13" fmla="*/ 49213 h 31"/>
                <a:gd name="T14" fmla="*/ 23813 w 31"/>
                <a:gd name="T15" fmla="*/ 49213 h 31"/>
                <a:gd name="T16" fmla="*/ 23813 w 31"/>
                <a:gd name="T17" fmla="*/ 49213 h 31"/>
                <a:gd name="T18" fmla="*/ 30163 w 31"/>
                <a:gd name="T19" fmla="*/ 49213 h 31"/>
                <a:gd name="T20" fmla="*/ 34925 w 31"/>
                <a:gd name="T21" fmla="*/ 49213 h 31"/>
                <a:gd name="T22" fmla="*/ 44450 w 31"/>
                <a:gd name="T23" fmla="*/ 41275 h 31"/>
                <a:gd name="T24" fmla="*/ 46038 w 31"/>
                <a:gd name="T25" fmla="*/ 34925 h 31"/>
                <a:gd name="T26" fmla="*/ 49213 w 31"/>
                <a:gd name="T27" fmla="*/ 30163 h 31"/>
                <a:gd name="T28" fmla="*/ 49213 w 31"/>
                <a:gd name="T29" fmla="*/ 23813 h 31"/>
                <a:gd name="T30" fmla="*/ 49213 w 31"/>
                <a:gd name="T31" fmla="*/ 23813 h 31"/>
                <a:gd name="T32" fmla="*/ 49213 w 31"/>
                <a:gd name="T33" fmla="*/ 19050 h 31"/>
                <a:gd name="T34" fmla="*/ 46038 w 31"/>
                <a:gd name="T35" fmla="*/ 12700 h 31"/>
                <a:gd name="T36" fmla="*/ 44450 w 31"/>
                <a:gd name="T37" fmla="*/ 4763 h 31"/>
                <a:gd name="T38" fmla="*/ 34925 w 31"/>
                <a:gd name="T39" fmla="*/ 0 h 31"/>
                <a:gd name="T40" fmla="*/ 30163 w 31"/>
                <a:gd name="T41" fmla="*/ 0 h 31"/>
                <a:gd name="T42" fmla="*/ 23813 w 31"/>
                <a:gd name="T43" fmla="*/ 0 h 31"/>
                <a:gd name="T44" fmla="*/ 23813 w 31"/>
                <a:gd name="T45" fmla="*/ 0 h 31"/>
                <a:gd name="T46" fmla="*/ 19050 w 31"/>
                <a:gd name="T47" fmla="*/ 0 h 31"/>
                <a:gd name="T48" fmla="*/ 12700 w 31"/>
                <a:gd name="T49" fmla="*/ 0 h 31"/>
                <a:gd name="T50" fmla="*/ 7938 w 31"/>
                <a:gd name="T51" fmla="*/ 4763 h 31"/>
                <a:gd name="T52" fmla="*/ 0 w 31"/>
                <a:gd name="T53" fmla="*/ 12700 h 31"/>
                <a:gd name="T54" fmla="*/ 0 w 31"/>
                <a:gd name="T55" fmla="*/ 19050 h 31"/>
                <a:gd name="T56" fmla="*/ 0 w 31"/>
                <a:gd name="T57" fmla="*/ 23813 h 31"/>
                <a:gd name="T58" fmla="*/ 0 w 31"/>
                <a:gd name="T59" fmla="*/ 23813 h 31"/>
                <a:gd name="T60" fmla="*/ 0 w 31"/>
                <a:gd name="T61" fmla="*/ 23813 h 3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1"/>
                <a:gd name="T94" fmla="*/ 0 h 31"/>
                <a:gd name="T95" fmla="*/ 31 w 31"/>
                <a:gd name="T96" fmla="*/ 31 h 3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1" h="31">
                  <a:moveTo>
                    <a:pt x="0" y="15"/>
                  </a:moveTo>
                  <a:lnTo>
                    <a:pt x="0" y="15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5" y="26"/>
                  </a:lnTo>
                  <a:lnTo>
                    <a:pt x="8" y="31"/>
                  </a:lnTo>
                  <a:lnTo>
                    <a:pt x="12" y="31"/>
                  </a:lnTo>
                  <a:lnTo>
                    <a:pt x="15" y="31"/>
                  </a:lnTo>
                  <a:lnTo>
                    <a:pt x="19" y="31"/>
                  </a:lnTo>
                  <a:lnTo>
                    <a:pt x="22" y="31"/>
                  </a:lnTo>
                  <a:lnTo>
                    <a:pt x="28" y="26"/>
                  </a:lnTo>
                  <a:lnTo>
                    <a:pt x="29" y="22"/>
                  </a:lnTo>
                  <a:lnTo>
                    <a:pt x="31" y="19"/>
                  </a:lnTo>
                  <a:lnTo>
                    <a:pt x="31" y="15"/>
                  </a:lnTo>
                  <a:lnTo>
                    <a:pt x="31" y="12"/>
                  </a:lnTo>
                  <a:lnTo>
                    <a:pt x="29" y="8"/>
                  </a:lnTo>
                  <a:lnTo>
                    <a:pt x="28" y="3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77"/>
            <p:cNvSpPr>
              <a:spLocks/>
            </p:cNvSpPr>
            <p:nvPr/>
          </p:nvSpPr>
          <p:spPr bwMode="auto">
            <a:xfrm>
              <a:off x="3983038" y="1368425"/>
              <a:ext cx="25400" cy="31750"/>
            </a:xfrm>
            <a:custGeom>
              <a:avLst/>
              <a:gdLst>
                <a:gd name="T0" fmla="*/ 0 w 16"/>
                <a:gd name="T1" fmla="*/ 14288 h 20"/>
                <a:gd name="T2" fmla="*/ 0 w 16"/>
                <a:gd name="T3" fmla="*/ 14288 h 20"/>
                <a:gd name="T4" fmla="*/ 0 w 16"/>
                <a:gd name="T5" fmla="*/ 20638 h 20"/>
                <a:gd name="T6" fmla="*/ 3175 w 16"/>
                <a:gd name="T7" fmla="*/ 25400 h 20"/>
                <a:gd name="T8" fmla="*/ 9525 w 16"/>
                <a:gd name="T9" fmla="*/ 28575 h 20"/>
                <a:gd name="T10" fmla="*/ 14288 w 16"/>
                <a:gd name="T11" fmla="*/ 31750 h 20"/>
                <a:gd name="T12" fmla="*/ 14288 w 16"/>
                <a:gd name="T13" fmla="*/ 31750 h 20"/>
                <a:gd name="T14" fmla="*/ 17463 w 16"/>
                <a:gd name="T15" fmla="*/ 28575 h 20"/>
                <a:gd name="T16" fmla="*/ 22225 w 16"/>
                <a:gd name="T17" fmla="*/ 25400 h 20"/>
                <a:gd name="T18" fmla="*/ 22225 w 16"/>
                <a:gd name="T19" fmla="*/ 20638 h 20"/>
                <a:gd name="T20" fmla="*/ 25400 w 16"/>
                <a:gd name="T21" fmla="*/ 14288 h 20"/>
                <a:gd name="T22" fmla="*/ 25400 w 16"/>
                <a:gd name="T23" fmla="*/ 14288 h 20"/>
                <a:gd name="T24" fmla="*/ 22225 w 16"/>
                <a:gd name="T25" fmla="*/ 9525 h 20"/>
                <a:gd name="T26" fmla="*/ 22225 w 16"/>
                <a:gd name="T27" fmla="*/ 3175 h 20"/>
                <a:gd name="T28" fmla="*/ 17463 w 16"/>
                <a:gd name="T29" fmla="*/ 0 h 20"/>
                <a:gd name="T30" fmla="*/ 14288 w 16"/>
                <a:gd name="T31" fmla="*/ 0 h 20"/>
                <a:gd name="T32" fmla="*/ 14288 w 16"/>
                <a:gd name="T33" fmla="*/ 0 h 20"/>
                <a:gd name="T34" fmla="*/ 9525 w 16"/>
                <a:gd name="T35" fmla="*/ 0 h 20"/>
                <a:gd name="T36" fmla="*/ 3175 w 16"/>
                <a:gd name="T37" fmla="*/ 3175 h 20"/>
                <a:gd name="T38" fmla="*/ 0 w 16"/>
                <a:gd name="T39" fmla="*/ 9525 h 20"/>
                <a:gd name="T40" fmla="*/ 0 w 16"/>
                <a:gd name="T41" fmla="*/ 14288 h 20"/>
                <a:gd name="T42" fmla="*/ 0 w 16"/>
                <a:gd name="T43" fmla="*/ 14288 h 20"/>
                <a:gd name="T44" fmla="*/ 0 w 16"/>
                <a:gd name="T45" fmla="*/ 14288 h 2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20"/>
                <a:gd name="T71" fmla="*/ 16 w 16"/>
                <a:gd name="T72" fmla="*/ 20 h 2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20">
                  <a:moveTo>
                    <a:pt x="0" y="9"/>
                  </a:move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9" y="20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4" y="13"/>
                  </a:lnTo>
                  <a:lnTo>
                    <a:pt x="16" y="9"/>
                  </a:lnTo>
                  <a:lnTo>
                    <a:pt x="14" y="6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78"/>
            <p:cNvSpPr>
              <a:spLocks/>
            </p:cNvSpPr>
            <p:nvPr/>
          </p:nvSpPr>
          <p:spPr bwMode="auto">
            <a:xfrm>
              <a:off x="4232275" y="1979613"/>
              <a:ext cx="19050" cy="20638"/>
            </a:xfrm>
            <a:custGeom>
              <a:avLst/>
              <a:gdLst>
                <a:gd name="T0" fmla="*/ 0 w 12"/>
                <a:gd name="T1" fmla="*/ 9525 h 13"/>
                <a:gd name="T2" fmla="*/ 0 w 12"/>
                <a:gd name="T3" fmla="*/ 9525 h 13"/>
                <a:gd name="T4" fmla="*/ 0 w 12"/>
                <a:gd name="T5" fmla="*/ 11113 h 13"/>
                <a:gd name="T6" fmla="*/ 1588 w 12"/>
                <a:gd name="T7" fmla="*/ 14288 h 13"/>
                <a:gd name="T8" fmla="*/ 4763 w 12"/>
                <a:gd name="T9" fmla="*/ 17463 h 13"/>
                <a:gd name="T10" fmla="*/ 11113 w 12"/>
                <a:gd name="T11" fmla="*/ 20638 h 13"/>
                <a:gd name="T12" fmla="*/ 11113 w 12"/>
                <a:gd name="T13" fmla="*/ 20638 h 13"/>
                <a:gd name="T14" fmla="*/ 14288 w 12"/>
                <a:gd name="T15" fmla="*/ 17463 h 13"/>
                <a:gd name="T16" fmla="*/ 15875 w 12"/>
                <a:gd name="T17" fmla="*/ 14288 h 13"/>
                <a:gd name="T18" fmla="*/ 19050 w 12"/>
                <a:gd name="T19" fmla="*/ 11113 h 13"/>
                <a:gd name="T20" fmla="*/ 19050 w 12"/>
                <a:gd name="T21" fmla="*/ 9525 h 13"/>
                <a:gd name="T22" fmla="*/ 19050 w 12"/>
                <a:gd name="T23" fmla="*/ 9525 h 13"/>
                <a:gd name="T24" fmla="*/ 19050 w 12"/>
                <a:gd name="T25" fmla="*/ 6350 h 13"/>
                <a:gd name="T26" fmla="*/ 15875 w 12"/>
                <a:gd name="T27" fmla="*/ 0 h 13"/>
                <a:gd name="T28" fmla="*/ 14288 w 12"/>
                <a:gd name="T29" fmla="*/ 0 h 13"/>
                <a:gd name="T30" fmla="*/ 11113 w 12"/>
                <a:gd name="T31" fmla="*/ 0 h 13"/>
                <a:gd name="T32" fmla="*/ 11113 w 12"/>
                <a:gd name="T33" fmla="*/ 0 h 13"/>
                <a:gd name="T34" fmla="*/ 4763 w 12"/>
                <a:gd name="T35" fmla="*/ 0 h 13"/>
                <a:gd name="T36" fmla="*/ 1588 w 12"/>
                <a:gd name="T37" fmla="*/ 0 h 13"/>
                <a:gd name="T38" fmla="*/ 0 w 12"/>
                <a:gd name="T39" fmla="*/ 6350 h 13"/>
                <a:gd name="T40" fmla="*/ 0 w 12"/>
                <a:gd name="T41" fmla="*/ 9525 h 13"/>
                <a:gd name="T42" fmla="*/ 0 w 12"/>
                <a:gd name="T43" fmla="*/ 9525 h 13"/>
                <a:gd name="T44" fmla="*/ 0 w 12"/>
                <a:gd name="T45" fmla="*/ 9525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3"/>
                <a:gd name="T71" fmla="*/ 12 w 12"/>
                <a:gd name="T72" fmla="*/ 13 h 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3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7" y="13"/>
                  </a:lnTo>
                  <a:lnTo>
                    <a:pt x="9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79"/>
            <p:cNvSpPr>
              <a:spLocks/>
            </p:cNvSpPr>
            <p:nvPr/>
          </p:nvSpPr>
          <p:spPr bwMode="auto">
            <a:xfrm>
              <a:off x="4464050" y="3452813"/>
              <a:ext cx="15875" cy="17463"/>
            </a:xfrm>
            <a:custGeom>
              <a:avLst/>
              <a:gdLst>
                <a:gd name="T0" fmla="*/ 0 w 10"/>
                <a:gd name="T1" fmla="*/ 7938 h 11"/>
                <a:gd name="T2" fmla="*/ 0 w 10"/>
                <a:gd name="T3" fmla="*/ 7938 h 11"/>
                <a:gd name="T4" fmla="*/ 0 w 10"/>
                <a:gd name="T5" fmla="*/ 11113 h 11"/>
                <a:gd name="T6" fmla="*/ 1588 w 10"/>
                <a:gd name="T7" fmla="*/ 14288 h 11"/>
                <a:gd name="T8" fmla="*/ 4763 w 10"/>
                <a:gd name="T9" fmla="*/ 14288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4288 h 11"/>
                <a:gd name="T16" fmla="*/ 12700 w 10"/>
                <a:gd name="T17" fmla="*/ 14288 h 11"/>
                <a:gd name="T18" fmla="*/ 15875 w 10"/>
                <a:gd name="T19" fmla="*/ 11113 h 11"/>
                <a:gd name="T20" fmla="*/ 15875 w 10"/>
                <a:gd name="T21" fmla="*/ 7938 h 11"/>
                <a:gd name="T22" fmla="*/ 15875 w 10"/>
                <a:gd name="T23" fmla="*/ 7938 h 11"/>
                <a:gd name="T24" fmla="*/ 15875 w 10"/>
                <a:gd name="T25" fmla="*/ 6350 h 11"/>
                <a:gd name="T26" fmla="*/ 12700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1588 w 10"/>
                <a:gd name="T37" fmla="*/ 3175 h 11"/>
                <a:gd name="T38" fmla="*/ 0 w 10"/>
                <a:gd name="T39" fmla="*/ 6350 h 11"/>
                <a:gd name="T40" fmla="*/ 0 w 10"/>
                <a:gd name="T41" fmla="*/ 7938 h 11"/>
                <a:gd name="T42" fmla="*/ 0 w 10"/>
                <a:gd name="T43" fmla="*/ 7938 h 11"/>
                <a:gd name="T44" fmla="*/ 0 w 10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80"/>
            <p:cNvSpPr>
              <a:spLocks/>
            </p:cNvSpPr>
            <p:nvPr/>
          </p:nvSpPr>
          <p:spPr bwMode="auto">
            <a:xfrm>
              <a:off x="4387850" y="3460750"/>
              <a:ext cx="25400" cy="25400"/>
            </a:xfrm>
            <a:custGeom>
              <a:avLst/>
              <a:gdLst>
                <a:gd name="T0" fmla="*/ 0 w 16"/>
                <a:gd name="T1" fmla="*/ 11113 h 16"/>
                <a:gd name="T2" fmla="*/ 0 w 16"/>
                <a:gd name="T3" fmla="*/ 11113 h 16"/>
                <a:gd name="T4" fmla="*/ 0 w 16"/>
                <a:gd name="T5" fmla="*/ 17463 h 16"/>
                <a:gd name="T6" fmla="*/ 3175 w 16"/>
                <a:gd name="T7" fmla="*/ 20638 h 16"/>
                <a:gd name="T8" fmla="*/ 7938 w 16"/>
                <a:gd name="T9" fmla="*/ 25400 h 16"/>
                <a:gd name="T10" fmla="*/ 14288 w 16"/>
                <a:gd name="T11" fmla="*/ 25400 h 16"/>
                <a:gd name="T12" fmla="*/ 14288 w 16"/>
                <a:gd name="T13" fmla="*/ 25400 h 16"/>
                <a:gd name="T14" fmla="*/ 17463 w 16"/>
                <a:gd name="T15" fmla="*/ 25400 h 16"/>
                <a:gd name="T16" fmla="*/ 22225 w 16"/>
                <a:gd name="T17" fmla="*/ 20638 h 16"/>
                <a:gd name="T18" fmla="*/ 22225 w 16"/>
                <a:gd name="T19" fmla="*/ 17463 h 16"/>
                <a:gd name="T20" fmla="*/ 25400 w 16"/>
                <a:gd name="T21" fmla="*/ 11113 h 16"/>
                <a:gd name="T22" fmla="*/ 25400 w 16"/>
                <a:gd name="T23" fmla="*/ 11113 h 16"/>
                <a:gd name="T24" fmla="*/ 22225 w 16"/>
                <a:gd name="T25" fmla="*/ 6350 h 16"/>
                <a:gd name="T26" fmla="*/ 22225 w 16"/>
                <a:gd name="T27" fmla="*/ 3175 h 16"/>
                <a:gd name="T28" fmla="*/ 17463 w 16"/>
                <a:gd name="T29" fmla="*/ 0 h 16"/>
                <a:gd name="T30" fmla="*/ 14288 w 16"/>
                <a:gd name="T31" fmla="*/ 0 h 16"/>
                <a:gd name="T32" fmla="*/ 14288 w 16"/>
                <a:gd name="T33" fmla="*/ 0 h 16"/>
                <a:gd name="T34" fmla="*/ 7938 w 16"/>
                <a:gd name="T35" fmla="*/ 0 h 16"/>
                <a:gd name="T36" fmla="*/ 3175 w 16"/>
                <a:gd name="T37" fmla="*/ 3175 h 16"/>
                <a:gd name="T38" fmla="*/ 0 w 16"/>
                <a:gd name="T39" fmla="*/ 6350 h 16"/>
                <a:gd name="T40" fmla="*/ 0 w 16"/>
                <a:gd name="T41" fmla="*/ 11113 h 16"/>
                <a:gd name="T42" fmla="*/ 0 w 16"/>
                <a:gd name="T43" fmla="*/ 11113 h 16"/>
                <a:gd name="T44" fmla="*/ 0 w 16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7"/>
                  </a:moveTo>
                  <a:lnTo>
                    <a:pt x="0" y="7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5" y="16"/>
                  </a:lnTo>
                  <a:lnTo>
                    <a:pt x="9" y="16"/>
                  </a:lnTo>
                  <a:lnTo>
                    <a:pt x="11" y="16"/>
                  </a:lnTo>
                  <a:lnTo>
                    <a:pt x="14" y="13"/>
                  </a:lnTo>
                  <a:lnTo>
                    <a:pt x="14" y="11"/>
                  </a:lnTo>
                  <a:lnTo>
                    <a:pt x="16" y="7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81"/>
            <p:cNvSpPr>
              <a:spLocks/>
            </p:cNvSpPr>
            <p:nvPr/>
          </p:nvSpPr>
          <p:spPr bwMode="auto">
            <a:xfrm>
              <a:off x="4313238" y="3424238"/>
              <a:ext cx="19050" cy="17463"/>
            </a:xfrm>
            <a:custGeom>
              <a:avLst/>
              <a:gdLst>
                <a:gd name="T0" fmla="*/ 0 w 12"/>
                <a:gd name="T1" fmla="*/ 9525 h 11"/>
                <a:gd name="T2" fmla="*/ 0 w 12"/>
                <a:gd name="T3" fmla="*/ 9525 h 11"/>
                <a:gd name="T4" fmla="*/ 0 w 12"/>
                <a:gd name="T5" fmla="*/ 11113 h 11"/>
                <a:gd name="T6" fmla="*/ 0 w 12"/>
                <a:gd name="T7" fmla="*/ 17463 h 11"/>
                <a:gd name="T8" fmla="*/ 4763 w 12"/>
                <a:gd name="T9" fmla="*/ 17463 h 11"/>
                <a:gd name="T10" fmla="*/ 7938 w 12"/>
                <a:gd name="T11" fmla="*/ 17463 h 11"/>
                <a:gd name="T12" fmla="*/ 7938 w 12"/>
                <a:gd name="T13" fmla="*/ 17463 h 11"/>
                <a:gd name="T14" fmla="*/ 11113 w 12"/>
                <a:gd name="T15" fmla="*/ 17463 h 11"/>
                <a:gd name="T16" fmla="*/ 12700 w 12"/>
                <a:gd name="T17" fmla="*/ 17463 h 11"/>
                <a:gd name="T18" fmla="*/ 15875 w 12"/>
                <a:gd name="T19" fmla="*/ 11113 h 11"/>
                <a:gd name="T20" fmla="*/ 19050 w 12"/>
                <a:gd name="T21" fmla="*/ 9525 h 11"/>
                <a:gd name="T22" fmla="*/ 19050 w 12"/>
                <a:gd name="T23" fmla="*/ 9525 h 11"/>
                <a:gd name="T24" fmla="*/ 15875 w 12"/>
                <a:gd name="T25" fmla="*/ 3175 h 11"/>
                <a:gd name="T26" fmla="*/ 12700 w 12"/>
                <a:gd name="T27" fmla="*/ 3175 h 11"/>
                <a:gd name="T28" fmla="*/ 11113 w 12"/>
                <a:gd name="T29" fmla="*/ 0 h 11"/>
                <a:gd name="T30" fmla="*/ 7938 w 12"/>
                <a:gd name="T31" fmla="*/ 0 h 11"/>
                <a:gd name="T32" fmla="*/ 7938 w 12"/>
                <a:gd name="T33" fmla="*/ 0 h 11"/>
                <a:gd name="T34" fmla="*/ 4763 w 12"/>
                <a:gd name="T35" fmla="*/ 0 h 11"/>
                <a:gd name="T36" fmla="*/ 0 w 12"/>
                <a:gd name="T37" fmla="*/ 3175 h 11"/>
                <a:gd name="T38" fmla="*/ 0 w 12"/>
                <a:gd name="T39" fmla="*/ 3175 h 11"/>
                <a:gd name="T40" fmla="*/ 0 w 12"/>
                <a:gd name="T41" fmla="*/ 9525 h 11"/>
                <a:gd name="T42" fmla="*/ 0 w 12"/>
                <a:gd name="T43" fmla="*/ 9525 h 11"/>
                <a:gd name="T44" fmla="*/ 0 w 12"/>
                <a:gd name="T45" fmla="*/ 9525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"/>
                <a:gd name="T70" fmla="*/ 0 h 11"/>
                <a:gd name="T71" fmla="*/ 12 w 12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" h="11">
                  <a:moveTo>
                    <a:pt x="0" y="6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1"/>
                  </a:lnTo>
                  <a:lnTo>
                    <a:pt x="5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10" y="7"/>
                  </a:lnTo>
                  <a:lnTo>
                    <a:pt x="12" y="6"/>
                  </a:lnTo>
                  <a:lnTo>
                    <a:pt x="10" y="2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82"/>
            <p:cNvSpPr>
              <a:spLocks/>
            </p:cNvSpPr>
            <p:nvPr/>
          </p:nvSpPr>
          <p:spPr bwMode="auto">
            <a:xfrm>
              <a:off x="4646613" y="3460750"/>
              <a:ext cx="25400" cy="25400"/>
            </a:xfrm>
            <a:custGeom>
              <a:avLst/>
              <a:gdLst>
                <a:gd name="T0" fmla="*/ 0 w 16"/>
                <a:gd name="T1" fmla="*/ 11113 h 16"/>
                <a:gd name="T2" fmla="*/ 0 w 16"/>
                <a:gd name="T3" fmla="*/ 11113 h 16"/>
                <a:gd name="T4" fmla="*/ 0 w 16"/>
                <a:gd name="T5" fmla="*/ 17463 h 16"/>
                <a:gd name="T6" fmla="*/ 3175 w 16"/>
                <a:gd name="T7" fmla="*/ 20638 h 16"/>
                <a:gd name="T8" fmla="*/ 9525 w 16"/>
                <a:gd name="T9" fmla="*/ 25400 h 16"/>
                <a:gd name="T10" fmla="*/ 11113 w 16"/>
                <a:gd name="T11" fmla="*/ 25400 h 16"/>
                <a:gd name="T12" fmla="*/ 11113 w 16"/>
                <a:gd name="T13" fmla="*/ 25400 h 16"/>
                <a:gd name="T14" fmla="*/ 17463 w 16"/>
                <a:gd name="T15" fmla="*/ 25400 h 16"/>
                <a:gd name="T16" fmla="*/ 23813 w 16"/>
                <a:gd name="T17" fmla="*/ 20638 h 16"/>
                <a:gd name="T18" fmla="*/ 25400 w 16"/>
                <a:gd name="T19" fmla="*/ 17463 h 16"/>
                <a:gd name="T20" fmla="*/ 25400 w 16"/>
                <a:gd name="T21" fmla="*/ 11113 h 16"/>
                <a:gd name="T22" fmla="*/ 25400 w 16"/>
                <a:gd name="T23" fmla="*/ 11113 h 16"/>
                <a:gd name="T24" fmla="*/ 25400 w 16"/>
                <a:gd name="T25" fmla="*/ 6350 h 16"/>
                <a:gd name="T26" fmla="*/ 23813 w 16"/>
                <a:gd name="T27" fmla="*/ 3175 h 16"/>
                <a:gd name="T28" fmla="*/ 17463 w 16"/>
                <a:gd name="T29" fmla="*/ 0 h 16"/>
                <a:gd name="T30" fmla="*/ 11113 w 16"/>
                <a:gd name="T31" fmla="*/ 0 h 16"/>
                <a:gd name="T32" fmla="*/ 11113 w 16"/>
                <a:gd name="T33" fmla="*/ 0 h 16"/>
                <a:gd name="T34" fmla="*/ 9525 w 16"/>
                <a:gd name="T35" fmla="*/ 0 h 16"/>
                <a:gd name="T36" fmla="*/ 3175 w 16"/>
                <a:gd name="T37" fmla="*/ 3175 h 16"/>
                <a:gd name="T38" fmla="*/ 0 w 16"/>
                <a:gd name="T39" fmla="*/ 6350 h 16"/>
                <a:gd name="T40" fmla="*/ 0 w 16"/>
                <a:gd name="T41" fmla="*/ 11113 h 16"/>
                <a:gd name="T42" fmla="*/ 0 w 16"/>
                <a:gd name="T43" fmla="*/ 11113 h 16"/>
                <a:gd name="T44" fmla="*/ 0 w 16"/>
                <a:gd name="T45" fmla="*/ 11113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6"/>
                <a:gd name="T71" fmla="*/ 16 w 16"/>
                <a:gd name="T72" fmla="*/ 16 h 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6">
                  <a:moveTo>
                    <a:pt x="0" y="7"/>
                  </a:moveTo>
                  <a:lnTo>
                    <a:pt x="0" y="7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6" y="16"/>
                  </a:lnTo>
                  <a:lnTo>
                    <a:pt x="7" y="16"/>
                  </a:lnTo>
                  <a:lnTo>
                    <a:pt x="11" y="16"/>
                  </a:lnTo>
                  <a:lnTo>
                    <a:pt x="15" y="13"/>
                  </a:lnTo>
                  <a:lnTo>
                    <a:pt x="16" y="11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83"/>
            <p:cNvSpPr>
              <a:spLocks/>
            </p:cNvSpPr>
            <p:nvPr/>
          </p:nvSpPr>
          <p:spPr bwMode="auto">
            <a:xfrm>
              <a:off x="4624388" y="3411538"/>
              <a:ext cx="33338" cy="34925"/>
            </a:xfrm>
            <a:custGeom>
              <a:avLst/>
              <a:gdLst>
                <a:gd name="T0" fmla="*/ 0 w 21"/>
                <a:gd name="T1" fmla="*/ 15875 h 22"/>
                <a:gd name="T2" fmla="*/ 0 w 21"/>
                <a:gd name="T3" fmla="*/ 15875 h 22"/>
                <a:gd name="T4" fmla="*/ 0 w 21"/>
                <a:gd name="T5" fmla="*/ 23813 h 22"/>
                <a:gd name="T6" fmla="*/ 3175 w 21"/>
                <a:gd name="T7" fmla="*/ 30163 h 22"/>
                <a:gd name="T8" fmla="*/ 9525 w 21"/>
                <a:gd name="T9" fmla="*/ 33338 h 22"/>
                <a:gd name="T10" fmla="*/ 17463 w 21"/>
                <a:gd name="T11" fmla="*/ 34925 h 22"/>
                <a:gd name="T12" fmla="*/ 17463 w 21"/>
                <a:gd name="T13" fmla="*/ 34925 h 22"/>
                <a:gd name="T14" fmla="*/ 22225 w 21"/>
                <a:gd name="T15" fmla="*/ 33338 h 22"/>
                <a:gd name="T16" fmla="*/ 31750 w 21"/>
                <a:gd name="T17" fmla="*/ 30163 h 22"/>
                <a:gd name="T18" fmla="*/ 33338 w 21"/>
                <a:gd name="T19" fmla="*/ 23813 h 22"/>
                <a:gd name="T20" fmla="*/ 33338 w 21"/>
                <a:gd name="T21" fmla="*/ 15875 h 22"/>
                <a:gd name="T22" fmla="*/ 33338 w 21"/>
                <a:gd name="T23" fmla="*/ 15875 h 22"/>
                <a:gd name="T24" fmla="*/ 33338 w 21"/>
                <a:gd name="T25" fmla="*/ 11113 h 22"/>
                <a:gd name="T26" fmla="*/ 31750 w 21"/>
                <a:gd name="T27" fmla="*/ 4763 h 22"/>
                <a:gd name="T28" fmla="*/ 22225 w 21"/>
                <a:gd name="T29" fmla="*/ 1588 h 22"/>
                <a:gd name="T30" fmla="*/ 17463 w 21"/>
                <a:gd name="T31" fmla="*/ 0 h 22"/>
                <a:gd name="T32" fmla="*/ 17463 w 21"/>
                <a:gd name="T33" fmla="*/ 0 h 22"/>
                <a:gd name="T34" fmla="*/ 9525 w 21"/>
                <a:gd name="T35" fmla="*/ 1588 h 22"/>
                <a:gd name="T36" fmla="*/ 3175 w 21"/>
                <a:gd name="T37" fmla="*/ 4763 h 22"/>
                <a:gd name="T38" fmla="*/ 0 w 21"/>
                <a:gd name="T39" fmla="*/ 11113 h 22"/>
                <a:gd name="T40" fmla="*/ 0 w 21"/>
                <a:gd name="T41" fmla="*/ 15875 h 22"/>
                <a:gd name="T42" fmla="*/ 0 w 21"/>
                <a:gd name="T43" fmla="*/ 15875 h 22"/>
                <a:gd name="T44" fmla="*/ 0 w 21"/>
                <a:gd name="T45" fmla="*/ 15875 h 2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"/>
                <a:gd name="T70" fmla="*/ 0 h 22"/>
                <a:gd name="T71" fmla="*/ 21 w 21"/>
                <a:gd name="T72" fmla="*/ 22 h 2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" h="22">
                  <a:moveTo>
                    <a:pt x="0" y="10"/>
                  </a:moveTo>
                  <a:lnTo>
                    <a:pt x="0" y="10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6" y="21"/>
                  </a:lnTo>
                  <a:lnTo>
                    <a:pt x="11" y="22"/>
                  </a:lnTo>
                  <a:lnTo>
                    <a:pt x="14" y="21"/>
                  </a:lnTo>
                  <a:lnTo>
                    <a:pt x="20" y="19"/>
                  </a:lnTo>
                  <a:lnTo>
                    <a:pt x="21" y="15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20" y="3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84"/>
            <p:cNvSpPr>
              <a:spLocks/>
            </p:cNvSpPr>
            <p:nvPr/>
          </p:nvSpPr>
          <p:spPr bwMode="auto">
            <a:xfrm>
              <a:off x="4597400" y="3382963"/>
              <a:ext cx="14288" cy="14288"/>
            </a:xfrm>
            <a:custGeom>
              <a:avLst/>
              <a:gdLst>
                <a:gd name="T0" fmla="*/ 0 w 9"/>
                <a:gd name="T1" fmla="*/ 6350 h 9"/>
                <a:gd name="T2" fmla="*/ 0 w 9"/>
                <a:gd name="T3" fmla="*/ 6350 h 9"/>
                <a:gd name="T4" fmla="*/ 0 w 9"/>
                <a:gd name="T5" fmla="*/ 7938 h 9"/>
                <a:gd name="T6" fmla="*/ 3175 w 9"/>
                <a:gd name="T7" fmla="*/ 11113 h 9"/>
                <a:gd name="T8" fmla="*/ 4763 w 9"/>
                <a:gd name="T9" fmla="*/ 14288 h 9"/>
                <a:gd name="T10" fmla="*/ 7938 w 9"/>
                <a:gd name="T11" fmla="*/ 14288 h 9"/>
                <a:gd name="T12" fmla="*/ 7938 w 9"/>
                <a:gd name="T13" fmla="*/ 14288 h 9"/>
                <a:gd name="T14" fmla="*/ 7938 w 9"/>
                <a:gd name="T15" fmla="*/ 14288 h 9"/>
                <a:gd name="T16" fmla="*/ 14288 w 9"/>
                <a:gd name="T17" fmla="*/ 11113 h 9"/>
                <a:gd name="T18" fmla="*/ 14288 w 9"/>
                <a:gd name="T19" fmla="*/ 7938 h 9"/>
                <a:gd name="T20" fmla="*/ 14288 w 9"/>
                <a:gd name="T21" fmla="*/ 6350 h 9"/>
                <a:gd name="T22" fmla="*/ 14288 w 9"/>
                <a:gd name="T23" fmla="*/ 6350 h 9"/>
                <a:gd name="T24" fmla="*/ 14288 w 9"/>
                <a:gd name="T25" fmla="*/ 3175 h 9"/>
                <a:gd name="T26" fmla="*/ 14288 w 9"/>
                <a:gd name="T27" fmla="*/ 0 h 9"/>
                <a:gd name="T28" fmla="*/ 7938 w 9"/>
                <a:gd name="T29" fmla="*/ 0 h 9"/>
                <a:gd name="T30" fmla="*/ 7938 w 9"/>
                <a:gd name="T31" fmla="*/ 0 h 9"/>
                <a:gd name="T32" fmla="*/ 7938 w 9"/>
                <a:gd name="T33" fmla="*/ 0 h 9"/>
                <a:gd name="T34" fmla="*/ 4763 w 9"/>
                <a:gd name="T35" fmla="*/ 0 h 9"/>
                <a:gd name="T36" fmla="*/ 3175 w 9"/>
                <a:gd name="T37" fmla="*/ 0 h 9"/>
                <a:gd name="T38" fmla="*/ 0 w 9"/>
                <a:gd name="T39" fmla="*/ 3175 h 9"/>
                <a:gd name="T40" fmla="*/ 0 w 9"/>
                <a:gd name="T41" fmla="*/ 6350 h 9"/>
                <a:gd name="T42" fmla="*/ 0 w 9"/>
                <a:gd name="T43" fmla="*/ 6350 h 9"/>
                <a:gd name="T44" fmla="*/ 0 w 9"/>
                <a:gd name="T45" fmla="*/ 6350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9"/>
                <a:gd name="T71" fmla="*/ 9 w 9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9">
                  <a:moveTo>
                    <a:pt x="0" y="4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9"/>
                  </a:lnTo>
                  <a:lnTo>
                    <a:pt x="5" y="9"/>
                  </a:lnTo>
                  <a:lnTo>
                    <a:pt x="9" y="7"/>
                  </a:lnTo>
                  <a:lnTo>
                    <a:pt x="9" y="5"/>
                  </a:lnTo>
                  <a:lnTo>
                    <a:pt x="9" y="4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85"/>
            <p:cNvSpPr>
              <a:spLocks/>
            </p:cNvSpPr>
            <p:nvPr/>
          </p:nvSpPr>
          <p:spPr bwMode="auto">
            <a:xfrm>
              <a:off x="4597400" y="3246438"/>
              <a:ext cx="38100" cy="36513"/>
            </a:xfrm>
            <a:custGeom>
              <a:avLst/>
              <a:gdLst>
                <a:gd name="T0" fmla="*/ 0 w 24"/>
                <a:gd name="T1" fmla="*/ 17463 h 23"/>
                <a:gd name="T2" fmla="*/ 0 w 24"/>
                <a:gd name="T3" fmla="*/ 17463 h 23"/>
                <a:gd name="T4" fmla="*/ 0 w 24"/>
                <a:gd name="T5" fmla="*/ 25400 h 23"/>
                <a:gd name="T6" fmla="*/ 4763 w 24"/>
                <a:gd name="T7" fmla="*/ 30163 h 23"/>
                <a:gd name="T8" fmla="*/ 11113 w 24"/>
                <a:gd name="T9" fmla="*/ 36513 h 23"/>
                <a:gd name="T10" fmla="*/ 19050 w 24"/>
                <a:gd name="T11" fmla="*/ 36513 h 23"/>
                <a:gd name="T12" fmla="*/ 19050 w 24"/>
                <a:gd name="T13" fmla="*/ 36513 h 23"/>
                <a:gd name="T14" fmla="*/ 26988 w 24"/>
                <a:gd name="T15" fmla="*/ 36513 h 23"/>
                <a:gd name="T16" fmla="*/ 33338 w 24"/>
                <a:gd name="T17" fmla="*/ 30163 h 23"/>
                <a:gd name="T18" fmla="*/ 36513 w 24"/>
                <a:gd name="T19" fmla="*/ 25400 h 23"/>
                <a:gd name="T20" fmla="*/ 38100 w 24"/>
                <a:gd name="T21" fmla="*/ 17463 h 23"/>
                <a:gd name="T22" fmla="*/ 38100 w 24"/>
                <a:gd name="T23" fmla="*/ 17463 h 23"/>
                <a:gd name="T24" fmla="*/ 36513 w 24"/>
                <a:gd name="T25" fmla="*/ 7938 h 23"/>
                <a:gd name="T26" fmla="*/ 33338 w 24"/>
                <a:gd name="T27" fmla="*/ 3175 h 23"/>
                <a:gd name="T28" fmla="*/ 26988 w 24"/>
                <a:gd name="T29" fmla="*/ 0 h 23"/>
                <a:gd name="T30" fmla="*/ 19050 w 24"/>
                <a:gd name="T31" fmla="*/ 0 h 23"/>
                <a:gd name="T32" fmla="*/ 19050 w 24"/>
                <a:gd name="T33" fmla="*/ 0 h 23"/>
                <a:gd name="T34" fmla="*/ 11113 w 24"/>
                <a:gd name="T35" fmla="*/ 0 h 23"/>
                <a:gd name="T36" fmla="*/ 4763 w 24"/>
                <a:gd name="T37" fmla="*/ 3175 h 23"/>
                <a:gd name="T38" fmla="*/ 0 w 24"/>
                <a:gd name="T39" fmla="*/ 7938 h 23"/>
                <a:gd name="T40" fmla="*/ 0 w 24"/>
                <a:gd name="T41" fmla="*/ 17463 h 23"/>
                <a:gd name="T42" fmla="*/ 0 w 24"/>
                <a:gd name="T43" fmla="*/ 17463 h 23"/>
                <a:gd name="T44" fmla="*/ 0 w 24"/>
                <a:gd name="T45" fmla="*/ 17463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4"/>
                <a:gd name="T70" fmla="*/ 0 h 23"/>
                <a:gd name="T71" fmla="*/ 24 w 24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4" h="23">
                  <a:moveTo>
                    <a:pt x="0" y="11"/>
                  </a:moveTo>
                  <a:lnTo>
                    <a:pt x="0" y="11"/>
                  </a:lnTo>
                  <a:lnTo>
                    <a:pt x="0" y="16"/>
                  </a:lnTo>
                  <a:lnTo>
                    <a:pt x="3" y="19"/>
                  </a:lnTo>
                  <a:lnTo>
                    <a:pt x="7" y="23"/>
                  </a:lnTo>
                  <a:lnTo>
                    <a:pt x="12" y="23"/>
                  </a:lnTo>
                  <a:lnTo>
                    <a:pt x="17" y="23"/>
                  </a:lnTo>
                  <a:lnTo>
                    <a:pt x="21" y="19"/>
                  </a:lnTo>
                  <a:lnTo>
                    <a:pt x="23" y="16"/>
                  </a:lnTo>
                  <a:lnTo>
                    <a:pt x="24" y="11"/>
                  </a:lnTo>
                  <a:lnTo>
                    <a:pt x="23" y="5"/>
                  </a:lnTo>
                  <a:lnTo>
                    <a:pt x="21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11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86"/>
            <p:cNvSpPr>
              <a:spLocks/>
            </p:cNvSpPr>
            <p:nvPr/>
          </p:nvSpPr>
          <p:spPr bwMode="auto">
            <a:xfrm>
              <a:off x="4830763" y="3109913"/>
              <a:ext cx="36513" cy="36513"/>
            </a:xfrm>
            <a:custGeom>
              <a:avLst/>
              <a:gdLst>
                <a:gd name="T0" fmla="*/ 0 w 23"/>
                <a:gd name="T1" fmla="*/ 15875 h 23"/>
                <a:gd name="T2" fmla="*/ 0 w 23"/>
                <a:gd name="T3" fmla="*/ 15875 h 23"/>
                <a:gd name="T4" fmla="*/ 0 w 23"/>
                <a:gd name="T5" fmla="*/ 25400 h 23"/>
                <a:gd name="T6" fmla="*/ 6350 w 23"/>
                <a:gd name="T7" fmla="*/ 30163 h 23"/>
                <a:gd name="T8" fmla="*/ 11113 w 23"/>
                <a:gd name="T9" fmla="*/ 33338 h 23"/>
                <a:gd name="T10" fmla="*/ 20638 w 23"/>
                <a:gd name="T11" fmla="*/ 36513 h 23"/>
                <a:gd name="T12" fmla="*/ 20638 w 23"/>
                <a:gd name="T13" fmla="*/ 36513 h 23"/>
                <a:gd name="T14" fmla="*/ 28575 w 23"/>
                <a:gd name="T15" fmla="*/ 33338 h 23"/>
                <a:gd name="T16" fmla="*/ 33338 w 23"/>
                <a:gd name="T17" fmla="*/ 30163 h 23"/>
                <a:gd name="T18" fmla="*/ 36513 w 23"/>
                <a:gd name="T19" fmla="*/ 25400 h 23"/>
                <a:gd name="T20" fmla="*/ 36513 w 23"/>
                <a:gd name="T21" fmla="*/ 15875 h 23"/>
                <a:gd name="T22" fmla="*/ 36513 w 23"/>
                <a:gd name="T23" fmla="*/ 15875 h 23"/>
                <a:gd name="T24" fmla="*/ 36513 w 23"/>
                <a:gd name="T25" fmla="*/ 11113 h 23"/>
                <a:gd name="T26" fmla="*/ 33338 w 23"/>
                <a:gd name="T27" fmla="*/ 3175 h 23"/>
                <a:gd name="T28" fmla="*/ 28575 w 23"/>
                <a:gd name="T29" fmla="*/ 0 h 23"/>
                <a:gd name="T30" fmla="*/ 20638 w 23"/>
                <a:gd name="T31" fmla="*/ 0 h 23"/>
                <a:gd name="T32" fmla="*/ 20638 w 23"/>
                <a:gd name="T33" fmla="*/ 0 h 23"/>
                <a:gd name="T34" fmla="*/ 11113 w 23"/>
                <a:gd name="T35" fmla="*/ 0 h 23"/>
                <a:gd name="T36" fmla="*/ 6350 w 23"/>
                <a:gd name="T37" fmla="*/ 3175 h 23"/>
                <a:gd name="T38" fmla="*/ 0 w 23"/>
                <a:gd name="T39" fmla="*/ 11113 h 23"/>
                <a:gd name="T40" fmla="*/ 0 w 23"/>
                <a:gd name="T41" fmla="*/ 15875 h 23"/>
                <a:gd name="T42" fmla="*/ 0 w 23"/>
                <a:gd name="T43" fmla="*/ 15875 h 23"/>
                <a:gd name="T44" fmla="*/ 0 w 23"/>
                <a:gd name="T45" fmla="*/ 15875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3"/>
                <a:gd name="T70" fmla="*/ 0 h 23"/>
                <a:gd name="T71" fmla="*/ 23 w 23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3" h="23">
                  <a:moveTo>
                    <a:pt x="0" y="10"/>
                  </a:moveTo>
                  <a:lnTo>
                    <a:pt x="0" y="10"/>
                  </a:lnTo>
                  <a:lnTo>
                    <a:pt x="0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3" y="23"/>
                  </a:lnTo>
                  <a:lnTo>
                    <a:pt x="18" y="21"/>
                  </a:lnTo>
                  <a:lnTo>
                    <a:pt x="21" y="19"/>
                  </a:lnTo>
                  <a:lnTo>
                    <a:pt x="23" y="16"/>
                  </a:lnTo>
                  <a:lnTo>
                    <a:pt x="23" y="10"/>
                  </a:lnTo>
                  <a:lnTo>
                    <a:pt x="23" y="7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Freeform 87"/>
            <p:cNvSpPr>
              <a:spLocks/>
            </p:cNvSpPr>
            <p:nvPr/>
          </p:nvSpPr>
          <p:spPr bwMode="auto">
            <a:xfrm>
              <a:off x="4800600" y="3054350"/>
              <a:ext cx="30163" cy="33338"/>
            </a:xfrm>
            <a:custGeom>
              <a:avLst/>
              <a:gdLst>
                <a:gd name="T0" fmla="*/ 0 w 19"/>
                <a:gd name="T1" fmla="*/ 15875 h 21"/>
                <a:gd name="T2" fmla="*/ 0 w 19"/>
                <a:gd name="T3" fmla="*/ 15875 h 21"/>
                <a:gd name="T4" fmla="*/ 0 w 19"/>
                <a:gd name="T5" fmla="*/ 22225 h 21"/>
                <a:gd name="T6" fmla="*/ 6350 w 19"/>
                <a:gd name="T7" fmla="*/ 26988 h 21"/>
                <a:gd name="T8" fmla="*/ 7938 w 19"/>
                <a:gd name="T9" fmla="*/ 33338 h 21"/>
                <a:gd name="T10" fmla="*/ 14288 w 19"/>
                <a:gd name="T11" fmla="*/ 33338 h 21"/>
                <a:gd name="T12" fmla="*/ 14288 w 19"/>
                <a:gd name="T13" fmla="*/ 33338 h 21"/>
                <a:gd name="T14" fmla="*/ 22225 w 19"/>
                <a:gd name="T15" fmla="*/ 33338 h 21"/>
                <a:gd name="T16" fmla="*/ 28575 w 19"/>
                <a:gd name="T17" fmla="*/ 26988 h 21"/>
                <a:gd name="T18" fmla="*/ 30163 w 19"/>
                <a:gd name="T19" fmla="*/ 22225 h 21"/>
                <a:gd name="T20" fmla="*/ 30163 w 19"/>
                <a:gd name="T21" fmla="*/ 15875 h 21"/>
                <a:gd name="T22" fmla="*/ 30163 w 19"/>
                <a:gd name="T23" fmla="*/ 15875 h 21"/>
                <a:gd name="T24" fmla="*/ 30163 w 19"/>
                <a:gd name="T25" fmla="*/ 11113 h 21"/>
                <a:gd name="T26" fmla="*/ 28575 w 19"/>
                <a:gd name="T27" fmla="*/ 4763 h 21"/>
                <a:gd name="T28" fmla="*/ 22225 w 19"/>
                <a:gd name="T29" fmla="*/ 1588 h 21"/>
                <a:gd name="T30" fmla="*/ 14288 w 19"/>
                <a:gd name="T31" fmla="*/ 0 h 21"/>
                <a:gd name="T32" fmla="*/ 14288 w 19"/>
                <a:gd name="T33" fmla="*/ 0 h 21"/>
                <a:gd name="T34" fmla="*/ 7938 w 19"/>
                <a:gd name="T35" fmla="*/ 1588 h 21"/>
                <a:gd name="T36" fmla="*/ 6350 w 19"/>
                <a:gd name="T37" fmla="*/ 4763 h 21"/>
                <a:gd name="T38" fmla="*/ 0 w 19"/>
                <a:gd name="T39" fmla="*/ 11113 h 21"/>
                <a:gd name="T40" fmla="*/ 0 w 19"/>
                <a:gd name="T41" fmla="*/ 15875 h 21"/>
                <a:gd name="T42" fmla="*/ 0 w 19"/>
                <a:gd name="T43" fmla="*/ 15875 h 21"/>
                <a:gd name="T44" fmla="*/ 0 w 19"/>
                <a:gd name="T45" fmla="*/ 15875 h 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21"/>
                <a:gd name="T71" fmla="*/ 19 w 19"/>
                <a:gd name="T72" fmla="*/ 21 h 2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21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4" y="21"/>
                  </a:lnTo>
                  <a:lnTo>
                    <a:pt x="18" y="17"/>
                  </a:lnTo>
                  <a:lnTo>
                    <a:pt x="19" y="14"/>
                  </a:lnTo>
                  <a:lnTo>
                    <a:pt x="19" y="10"/>
                  </a:lnTo>
                  <a:lnTo>
                    <a:pt x="19" y="7"/>
                  </a:lnTo>
                  <a:lnTo>
                    <a:pt x="18" y="3"/>
                  </a:lnTo>
                  <a:lnTo>
                    <a:pt x="14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Freeform 88"/>
            <p:cNvSpPr>
              <a:spLocks/>
            </p:cNvSpPr>
            <p:nvPr/>
          </p:nvSpPr>
          <p:spPr bwMode="auto">
            <a:xfrm>
              <a:off x="4814888" y="3006725"/>
              <a:ext cx="15875" cy="14288"/>
            </a:xfrm>
            <a:custGeom>
              <a:avLst/>
              <a:gdLst>
                <a:gd name="T0" fmla="*/ 0 w 10"/>
                <a:gd name="T1" fmla="*/ 4763 h 9"/>
                <a:gd name="T2" fmla="*/ 0 w 10"/>
                <a:gd name="T3" fmla="*/ 4763 h 9"/>
                <a:gd name="T4" fmla="*/ 0 w 10"/>
                <a:gd name="T5" fmla="*/ 7938 h 9"/>
                <a:gd name="T6" fmla="*/ 3175 w 10"/>
                <a:gd name="T7" fmla="*/ 14288 h 9"/>
                <a:gd name="T8" fmla="*/ 4763 w 10"/>
                <a:gd name="T9" fmla="*/ 14288 h 9"/>
                <a:gd name="T10" fmla="*/ 7938 w 10"/>
                <a:gd name="T11" fmla="*/ 14288 h 9"/>
                <a:gd name="T12" fmla="*/ 7938 w 10"/>
                <a:gd name="T13" fmla="*/ 14288 h 9"/>
                <a:gd name="T14" fmla="*/ 11113 w 10"/>
                <a:gd name="T15" fmla="*/ 14288 h 9"/>
                <a:gd name="T16" fmla="*/ 14288 w 10"/>
                <a:gd name="T17" fmla="*/ 14288 h 9"/>
                <a:gd name="T18" fmla="*/ 15875 w 10"/>
                <a:gd name="T19" fmla="*/ 7938 h 9"/>
                <a:gd name="T20" fmla="*/ 15875 w 10"/>
                <a:gd name="T21" fmla="*/ 4763 h 9"/>
                <a:gd name="T22" fmla="*/ 15875 w 10"/>
                <a:gd name="T23" fmla="*/ 4763 h 9"/>
                <a:gd name="T24" fmla="*/ 15875 w 10"/>
                <a:gd name="T25" fmla="*/ 4763 h 9"/>
                <a:gd name="T26" fmla="*/ 14288 w 10"/>
                <a:gd name="T27" fmla="*/ 0 h 9"/>
                <a:gd name="T28" fmla="*/ 11113 w 10"/>
                <a:gd name="T29" fmla="*/ 0 h 9"/>
                <a:gd name="T30" fmla="*/ 7938 w 10"/>
                <a:gd name="T31" fmla="*/ 0 h 9"/>
                <a:gd name="T32" fmla="*/ 7938 w 10"/>
                <a:gd name="T33" fmla="*/ 0 h 9"/>
                <a:gd name="T34" fmla="*/ 4763 w 10"/>
                <a:gd name="T35" fmla="*/ 0 h 9"/>
                <a:gd name="T36" fmla="*/ 3175 w 10"/>
                <a:gd name="T37" fmla="*/ 0 h 9"/>
                <a:gd name="T38" fmla="*/ 0 w 10"/>
                <a:gd name="T39" fmla="*/ 4763 h 9"/>
                <a:gd name="T40" fmla="*/ 0 w 10"/>
                <a:gd name="T41" fmla="*/ 4763 h 9"/>
                <a:gd name="T42" fmla="*/ 0 w 10"/>
                <a:gd name="T43" fmla="*/ 4763 h 9"/>
                <a:gd name="T44" fmla="*/ 0 w 10"/>
                <a:gd name="T45" fmla="*/ 4763 h 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9"/>
                <a:gd name="T71" fmla="*/ 10 w 10"/>
                <a:gd name="T72" fmla="*/ 9 h 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9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9"/>
                  </a:lnTo>
                  <a:lnTo>
                    <a:pt x="3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9" y="9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89"/>
            <p:cNvSpPr>
              <a:spLocks/>
            </p:cNvSpPr>
            <p:nvPr/>
          </p:nvSpPr>
          <p:spPr bwMode="auto">
            <a:xfrm>
              <a:off x="4471988" y="3209925"/>
              <a:ext cx="26988" cy="28575"/>
            </a:xfrm>
            <a:custGeom>
              <a:avLst/>
              <a:gdLst>
                <a:gd name="T0" fmla="*/ 0 w 17"/>
                <a:gd name="T1" fmla="*/ 14288 h 18"/>
                <a:gd name="T2" fmla="*/ 0 w 17"/>
                <a:gd name="T3" fmla="*/ 14288 h 18"/>
                <a:gd name="T4" fmla="*/ 0 w 17"/>
                <a:gd name="T5" fmla="*/ 19050 h 18"/>
                <a:gd name="T6" fmla="*/ 4763 w 17"/>
                <a:gd name="T7" fmla="*/ 22225 h 18"/>
                <a:gd name="T8" fmla="*/ 7938 w 17"/>
                <a:gd name="T9" fmla="*/ 28575 h 18"/>
                <a:gd name="T10" fmla="*/ 14288 w 17"/>
                <a:gd name="T11" fmla="*/ 28575 h 18"/>
                <a:gd name="T12" fmla="*/ 14288 w 17"/>
                <a:gd name="T13" fmla="*/ 28575 h 18"/>
                <a:gd name="T14" fmla="*/ 19050 w 17"/>
                <a:gd name="T15" fmla="*/ 28575 h 18"/>
                <a:gd name="T16" fmla="*/ 22225 w 17"/>
                <a:gd name="T17" fmla="*/ 22225 h 18"/>
                <a:gd name="T18" fmla="*/ 26988 w 17"/>
                <a:gd name="T19" fmla="*/ 19050 h 18"/>
                <a:gd name="T20" fmla="*/ 26988 w 17"/>
                <a:gd name="T21" fmla="*/ 14288 h 18"/>
                <a:gd name="T22" fmla="*/ 26988 w 17"/>
                <a:gd name="T23" fmla="*/ 14288 h 18"/>
                <a:gd name="T24" fmla="*/ 26988 w 17"/>
                <a:gd name="T25" fmla="*/ 7938 h 18"/>
                <a:gd name="T26" fmla="*/ 22225 w 17"/>
                <a:gd name="T27" fmla="*/ 6350 h 18"/>
                <a:gd name="T28" fmla="*/ 19050 w 17"/>
                <a:gd name="T29" fmla="*/ 0 h 18"/>
                <a:gd name="T30" fmla="*/ 14288 w 17"/>
                <a:gd name="T31" fmla="*/ 0 h 18"/>
                <a:gd name="T32" fmla="*/ 14288 w 17"/>
                <a:gd name="T33" fmla="*/ 0 h 18"/>
                <a:gd name="T34" fmla="*/ 7938 w 17"/>
                <a:gd name="T35" fmla="*/ 0 h 18"/>
                <a:gd name="T36" fmla="*/ 4763 w 17"/>
                <a:gd name="T37" fmla="*/ 6350 h 18"/>
                <a:gd name="T38" fmla="*/ 0 w 17"/>
                <a:gd name="T39" fmla="*/ 7938 h 18"/>
                <a:gd name="T40" fmla="*/ 0 w 17"/>
                <a:gd name="T41" fmla="*/ 14288 h 18"/>
                <a:gd name="T42" fmla="*/ 0 w 17"/>
                <a:gd name="T43" fmla="*/ 14288 h 18"/>
                <a:gd name="T44" fmla="*/ 0 w 17"/>
                <a:gd name="T45" fmla="*/ 14288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"/>
                <a:gd name="T70" fmla="*/ 0 h 18"/>
                <a:gd name="T71" fmla="*/ 17 w 17"/>
                <a:gd name="T72" fmla="*/ 18 h 1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" h="18">
                  <a:moveTo>
                    <a:pt x="0" y="9"/>
                  </a:moveTo>
                  <a:lnTo>
                    <a:pt x="0" y="9"/>
                  </a:lnTo>
                  <a:lnTo>
                    <a:pt x="0" y="12"/>
                  </a:lnTo>
                  <a:lnTo>
                    <a:pt x="3" y="14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8"/>
                  </a:lnTo>
                  <a:lnTo>
                    <a:pt x="14" y="14"/>
                  </a:lnTo>
                  <a:lnTo>
                    <a:pt x="17" y="12"/>
                  </a:lnTo>
                  <a:lnTo>
                    <a:pt x="17" y="9"/>
                  </a:lnTo>
                  <a:lnTo>
                    <a:pt x="17" y="5"/>
                  </a:lnTo>
                  <a:lnTo>
                    <a:pt x="14" y="4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4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Freeform 90"/>
            <p:cNvSpPr>
              <a:spLocks/>
            </p:cNvSpPr>
            <p:nvPr/>
          </p:nvSpPr>
          <p:spPr bwMode="auto">
            <a:xfrm>
              <a:off x="4373563" y="3128963"/>
              <a:ext cx="20638" cy="17463"/>
            </a:xfrm>
            <a:custGeom>
              <a:avLst/>
              <a:gdLst>
                <a:gd name="T0" fmla="*/ 0 w 13"/>
                <a:gd name="T1" fmla="*/ 7938 h 11"/>
                <a:gd name="T2" fmla="*/ 0 w 13"/>
                <a:gd name="T3" fmla="*/ 7938 h 11"/>
                <a:gd name="T4" fmla="*/ 0 w 13"/>
                <a:gd name="T5" fmla="*/ 11113 h 11"/>
                <a:gd name="T6" fmla="*/ 3175 w 13"/>
                <a:gd name="T7" fmla="*/ 14288 h 11"/>
                <a:gd name="T8" fmla="*/ 6350 w 13"/>
                <a:gd name="T9" fmla="*/ 17463 h 11"/>
                <a:gd name="T10" fmla="*/ 11113 w 13"/>
                <a:gd name="T11" fmla="*/ 17463 h 11"/>
                <a:gd name="T12" fmla="*/ 11113 w 13"/>
                <a:gd name="T13" fmla="*/ 17463 h 11"/>
                <a:gd name="T14" fmla="*/ 14288 w 13"/>
                <a:gd name="T15" fmla="*/ 17463 h 11"/>
                <a:gd name="T16" fmla="*/ 14288 w 13"/>
                <a:gd name="T17" fmla="*/ 14288 h 11"/>
                <a:gd name="T18" fmla="*/ 20638 w 13"/>
                <a:gd name="T19" fmla="*/ 11113 h 11"/>
                <a:gd name="T20" fmla="*/ 20638 w 13"/>
                <a:gd name="T21" fmla="*/ 7938 h 11"/>
                <a:gd name="T22" fmla="*/ 20638 w 13"/>
                <a:gd name="T23" fmla="*/ 7938 h 11"/>
                <a:gd name="T24" fmla="*/ 20638 w 13"/>
                <a:gd name="T25" fmla="*/ 6350 h 11"/>
                <a:gd name="T26" fmla="*/ 14288 w 13"/>
                <a:gd name="T27" fmla="*/ 0 h 11"/>
                <a:gd name="T28" fmla="*/ 14288 w 13"/>
                <a:gd name="T29" fmla="*/ 0 h 11"/>
                <a:gd name="T30" fmla="*/ 11113 w 13"/>
                <a:gd name="T31" fmla="*/ 0 h 11"/>
                <a:gd name="T32" fmla="*/ 11113 w 13"/>
                <a:gd name="T33" fmla="*/ 0 h 11"/>
                <a:gd name="T34" fmla="*/ 6350 w 13"/>
                <a:gd name="T35" fmla="*/ 0 h 11"/>
                <a:gd name="T36" fmla="*/ 3175 w 13"/>
                <a:gd name="T37" fmla="*/ 0 h 11"/>
                <a:gd name="T38" fmla="*/ 0 w 13"/>
                <a:gd name="T39" fmla="*/ 6350 h 11"/>
                <a:gd name="T40" fmla="*/ 0 w 13"/>
                <a:gd name="T41" fmla="*/ 7938 h 11"/>
                <a:gd name="T42" fmla="*/ 0 w 13"/>
                <a:gd name="T43" fmla="*/ 7938 h 11"/>
                <a:gd name="T44" fmla="*/ 0 w 13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"/>
                <a:gd name="T70" fmla="*/ 0 h 11"/>
                <a:gd name="T71" fmla="*/ 13 w 13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" h="11">
                  <a:moveTo>
                    <a:pt x="0" y="5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11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9" y="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91"/>
            <p:cNvSpPr>
              <a:spLocks/>
            </p:cNvSpPr>
            <p:nvPr/>
          </p:nvSpPr>
          <p:spPr bwMode="auto">
            <a:xfrm>
              <a:off x="4427538" y="3025775"/>
              <a:ext cx="15875" cy="17463"/>
            </a:xfrm>
            <a:custGeom>
              <a:avLst/>
              <a:gdLst>
                <a:gd name="T0" fmla="*/ 0 w 10"/>
                <a:gd name="T1" fmla="*/ 7938 h 11"/>
                <a:gd name="T2" fmla="*/ 0 w 10"/>
                <a:gd name="T3" fmla="*/ 7938 h 11"/>
                <a:gd name="T4" fmla="*/ 1588 w 10"/>
                <a:gd name="T5" fmla="*/ 11113 h 11"/>
                <a:gd name="T6" fmla="*/ 1588 w 10"/>
                <a:gd name="T7" fmla="*/ 14288 h 11"/>
                <a:gd name="T8" fmla="*/ 4763 w 10"/>
                <a:gd name="T9" fmla="*/ 17463 h 11"/>
                <a:gd name="T10" fmla="*/ 7938 w 10"/>
                <a:gd name="T11" fmla="*/ 17463 h 11"/>
                <a:gd name="T12" fmla="*/ 7938 w 10"/>
                <a:gd name="T13" fmla="*/ 17463 h 11"/>
                <a:gd name="T14" fmla="*/ 11113 w 10"/>
                <a:gd name="T15" fmla="*/ 17463 h 11"/>
                <a:gd name="T16" fmla="*/ 12700 w 10"/>
                <a:gd name="T17" fmla="*/ 14288 h 11"/>
                <a:gd name="T18" fmla="*/ 15875 w 10"/>
                <a:gd name="T19" fmla="*/ 11113 h 11"/>
                <a:gd name="T20" fmla="*/ 15875 w 10"/>
                <a:gd name="T21" fmla="*/ 7938 h 11"/>
                <a:gd name="T22" fmla="*/ 15875 w 10"/>
                <a:gd name="T23" fmla="*/ 7938 h 11"/>
                <a:gd name="T24" fmla="*/ 15875 w 10"/>
                <a:gd name="T25" fmla="*/ 6350 h 11"/>
                <a:gd name="T26" fmla="*/ 12700 w 10"/>
                <a:gd name="T27" fmla="*/ 3175 h 11"/>
                <a:gd name="T28" fmla="*/ 11113 w 10"/>
                <a:gd name="T29" fmla="*/ 0 h 11"/>
                <a:gd name="T30" fmla="*/ 7938 w 10"/>
                <a:gd name="T31" fmla="*/ 0 h 11"/>
                <a:gd name="T32" fmla="*/ 7938 w 10"/>
                <a:gd name="T33" fmla="*/ 0 h 11"/>
                <a:gd name="T34" fmla="*/ 4763 w 10"/>
                <a:gd name="T35" fmla="*/ 0 h 11"/>
                <a:gd name="T36" fmla="*/ 1588 w 10"/>
                <a:gd name="T37" fmla="*/ 3175 h 11"/>
                <a:gd name="T38" fmla="*/ 1588 w 10"/>
                <a:gd name="T39" fmla="*/ 6350 h 11"/>
                <a:gd name="T40" fmla="*/ 0 w 10"/>
                <a:gd name="T41" fmla="*/ 7938 h 11"/>
                <a:gd name="T42" fmla="*/ 0 w 10"/>
                <a:gd name="T43" fmla="*/ 7938 h 11"/>
                <a:gd name="T44" fmla="*/ 0 w 10"/>
                <a:gd name="T45" fmla="*/ 7938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"/>
                <a:gd name="T70" fmla="*/ 0 h 11"/>
                <a:gd name="T71" fmla="*/ 10 w 10"/>
                <a:gd name="T72" fmla="*/ 11 h 1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" h="11">
                  <a:moveTo>
                    <a:pt x="0" y="5"/>
                  </a:moveTo>
                  <a:lnTo>
                    <a:pt x="0" y="5"/>
                  </a:lnTo>
                  <a:lnTo>
                    <a:pt x="1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1"/>
                  </a:lnTo>
                  <a:lnTo>
                    <a:pt x="7" y="11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92"/>
            <p:cNvSpPr>
              <a:spLocks/>
            </p:cNvSpPr>
            <p:nvPr/>
          </p:nvSpPr>
          <p:spPr bwMode="auto">
            <a:xfrm>
              <a:off x="4965700" y="2395538"/>
              <a:ext cx="60325" cy="61913"/>
            </a:xfrm>
            <a:custGeom>
              <a:avLst/>
              <a:gdLst>
                <a:gd name="T0" fmla="*/ 0 w 38"/>
                <a:gd name="T1" fmla="*/ 30163 h 39"/>
                <a:gd name="T2" fmla="*/ 0 w 38"/>
                <a:gd name="T3" fmla="*/ 30163 h 39"/>
                <a:gd name="T4" fmla="*/ 1588 w 38"/>
                <a:gd name="T5" fmla="*/ 36513 h 39"/>
                <a:gd name="T6" fmla="*/ 1588 w 38"/>
                <a:gd name="T7" fmla="*/ 41275 h 39"/>
                <a:gd name="T8" fmla="*/ 4763 w 38"/>
                <a:gd name="T9" fmla="*/ 47625 h 39"/>
                <a:gd name="T10" fmla="*/ 11113 w 38"/>
                <a:gd name="T11" fmla="*/ 50800 h 39"/>
                <a:gd name="T12" fmla="*/ 14288 w 38"/>
                <a:gd name="T13" fmla="*/ 55563 h 39"/>
                <a:gd name="T14" fmla="*/ 19050 w 38"/>
                <a:gd name="T15" fmla="*/ 58738 h 39"/>
                <a:gd name="T16" fmla="*/ 25400 w 38"/>
                <a:gd name="T17" fmla="*/ 61913 h 39"/>
                <a:gd name="T18" fmla="*/ 30163 w 38"/>
                <a:gd name="T19" fmla="*/ 61913 h 39"/>
                <a:gd name="T20" fmla="*/ 30163 w 38"/>
                <a:gd name="T21" fmla="*/ 61913 h 39"/>
                <a:gd name="T22" fmla="*/ 38100 w 38"/>
                <a:gd name="T23" fmla="*/ 61913 h 39"/>
                <a:gd name="T24" fmla="*/ 41275 w 38"/>
                <a:gd name="T25" fmla="*/ 58738 h 39"/>
                <a:gd name="T26" fmla="*/ 47625 w 38"/>
                <a:gd name="T27" fmla="*/ 55563 h 39"/>
                <a:gd name="T28" fmla="*/ 52388 w 38"/>
                <a:gd name="T29" fmla="*/ 50800 h 39"/>
                <a:gd name="T30" fmla="*/ 55563 w 38"/>
                <a:gd name="T31" fmla="*/ 47625 h 39"/>
                <a:gd name="T32" fmla="*/ 58738 w 38"/>
                <a:gd name="T33" fmla="*/ 41275 h 39"/>
                <a:gd name="T34" fmla="*/ 60325 w 38"/>
                <a:gd name="T35" fmla="*/ 36513 h 39"/>
                <a:gd name="T36" fmla="*/ 60325 w 38"/>
                <a:gd name="T37" fmla="*/ 30163 h 39"/>
                <a:gd name="T38" fmla="*/ 60325 w 38"/>
                <a:gd name="T39" fmla="*/ 30163 h 39"/>
                <a:gd name="T40" fmla="*/ 60325 w 38"/>
                <a:gd name="T41" fmla="*/ 25400 h 39"/>
                <a:gd name="T42" fmla="*/ 58738 w 38"/>
                <a:gd name="T43" fmla="*/ 19050 h 39"/>
                <a:gd name="T44" fmla="*/ 55563 w 38"/>
                <a:gd name="T45" fmla="*/ 14288 h 39"/>
                <a:gd name="T46" fmla="*/ 52388 w 38"/>
                <a:gd name="T47" fmla="*/ 7938 h 39"/>
                <a:gd name="T48" fmla="*/ 47625 w 38"/>
                <a:gd name="T49" fmla="*/ 6350 h 39"/>
                <a:gd name="T50" fmla="*/ 41275 w 38"/>
                <a:gd name="T51" fmla="*/ 3175 h 39"/>
                <a:gd name="T52" fmla="*/ 38100 w 38"/>
                <a:gd name="T53" fmla="*/ 3175 h 39"/>
                <a:gd name="T54" fmla="*/ 30163 w 38"/>
                <a:gd name="T55" fmla="*/ 0 h 39"/>
                <a:gd name="T56" fmla="*/ 30163 w 38"/>
                <a:gd name="T57" fmla="*/ 0 h 39"/>
                <a:gd name="T58" fmla="*/ 25400 w 38"/>
                <a:gd name="T59" fmla="*/ 3175 h 39"/>
                <a:gd name="T60" fmla="*/ 19050 w 38"/>
                <a:gd name="T61" fmla="*/ 3175 h 39"/>
                <a:gd name="T62" fmla="*/ 14288 w 38"/>
                <a:gd name="T63" fmla="*/ 6350 h 39"/>
                <a:gd name="T64" fmla="*/ 11113 w 38"/>
                <a:gd name="T65" fmla="*/ 7938 h 39"/>
                <a:gd name="T66" fmla="*/ 4763 w 38"/>
                <a:gd name="T67" fmla="*/ 14288 h 39"/>
                <a:gd name="T68" fmla="*/ 1588 w 38"/>
                <a:gd name="T69" fmla="*/ 19050 h 39"/>
                <a:gd name="T70" fmla="*/ 1588 w 38"/>
                <a:gd name="T71" fmla="*/ 25400 h 39"/>
                <a:gd name="T72" fmla="*/ 0 w 38"/>
                <a:gd name="T73" fmla="*/ 30163 h 39"/>
                <a:gd name="T74" fmla="*/ 0 w 38"/>
                <a:gd name="T75" fmla="*/ 30163 h 39"/>
                <a:gd name="T76" fmla="*/ 0 w 38"/>
                <a:gd name="T77" fmla="*/ 30163 h 3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8"/>
                <a:gd name="T118" fmla="*/ 0 h 39"/>
                <a:gd name="T119" fmla="*/ 38 w 38"/>
                <a:gd name="T120" fmla="*/ 39 h 3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8" h="39">
                  <a:moveTo>
                    <a:pt x="0" y="19"/>
                  </a:moveTo>
                  <a:lnTo>
                    <a:pt x="0" y="19"/>
                  </a:lnTo>
                  <a:lnTo>
                    <a:pt x="1" y="23"/>
                  </a:lnTo>
                  <a:lnTo>
                    <a:pt x="1" y="26"/>
                  </a:lnTo>
                  <a:lnTo>
                    <a:pt x="3" y="30"/>
                  </a:lnTo>
                  <a:lnTo>
                    <a:pt x="7" y="32"/>
                  </a:lnTo>
                  <a:lnTo>
                    <a:pt x="9" y="35"/>
                  </a:lnTo>
                  <a:lnTo>
                    <a:pt x="12" y="37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24" y="39"/>
                  </a:lnTo>
                  <a:lnTo>
                    <a:pt x="26" y="37"/>
                  </a:lnTo>
                  <a:lnTo>
                    <a:pt x="30" y="35"/>
                  </a:lnTo>
                  <a:lnTo>
                    <a:pt x="33" y="32"/>
                  </a:lnTo>
                  <a:lnTo>
                    <a:pt x="35" y="30"/>
                  </a:lnTo>
                  <a:lnTo>
                    <a:pt x="37" y="26"/>
                  </a:lnTo>
                  <a:lnTo>
                    <a:pt x="38" y="23"/>
                  </a:lnTo>
                  <a:lnTo>
                    <a:pt x="38" y="19"/>
                  </a:lnTo>
                  <a:lnTo>
                    <a:pt x="38" y="16"/>
                  </a:lnTo>
                  <a:lnTo>
                    <a:pt x="37" y="12"/>
                  </a:lnTo>
                  <a:lnTo>
                    <a:pt x="35" y="9"/>
                  </a:lnTo>
                  <a:lnTo>
                    <a:pt x="33" y="5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5"/>
                  </a:lnTo>
                  <a:lnTo>
                    <a:pt x="3" y="9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Freeform 93"/>
            <p:cNvSpPr>
              <a:spLocks/>
            </p:cNvSpPr>
            <p:nvPr/>
          </p:nvSpPr>
          <p:spPr bwMode="auto">
            <a:xfrm>
              <a:off x="4767263" y="2582863"/>
              <a:ext cx="36513" cy="36513"/>
            </a:xfrm>
            <a:custGeom>
              <a:avLst/>
              <a:gdLst>
                <a:gd name="T0" fmla="*/ 0 w 23"/>
                <a:gd name="T1" fmla="*/ 19050 h 23"/>
                <a:gd name="T2" fmla="*/ 0 w 23"/>
                <a:gd name="T3" fmla="*/ 19050 h 23"/>
                <a:gd name="T4" fmla="*/ 0 w 23"/>
                <a:gd name="T5" fmla="*/ 25400 h 23"/>
                <a:gd name="T6" fmla="*/ 6350 w 23"/>
                <a:gd name="T7" fmla="*/ 30163 h 23"/>
                <a:gd name="T8" fmla="*/ 11113 w 23"/>
                <a:gd name="T9" fmla="*/ 33338 h 23"/>
                <a:gd name="T10" fmla="*/ 19050 w 23"/>
                <a:gd name="T11" fmla="*/ 36513 h 23"/>
                <a:gd name="T12" fmla="*/ 19050 w 23"/>
                <a:gd name="T13" fmla="*/ 36513 h 23"/>
                <a:gd name="T14" fmla="*/ 25400 w 23"/>
                <a:gd name="T15" fmla="*/ 33338 h 23"/>
                <a:gd name="T16" fmla="*/ 30163 w 23"/>
                <a:gd name="T17" fmla="*/ 30163 h 23"/>
                <a:gd name="T18" fmla="*/ 36513 w 23"/>
                <a:gd name="T19" fmla="*/ 25400 h 23"/>
                <a:gd name="T20" fmla="*/ 36513 w 23"/>
                <a:gd name="T21" fmla="*/ 19050 h 23"/>
                <a:gd name="T22" fmla="*/ 36513 w 23"/>
                <a:gd name="T23" fmla="*/ 19050 h 23"/>
                <a:gd name="T24" fmla="*/ 36513 w 23"/>
                <a:gd name="T25" fmla="*/ 11113 h 23"/>
                <a:gd name="T26" fmla="*/ 30163 w 23"/>
                <a:gd name="T27" fmla="*/ 4763 h 23"/>
                <a:gd name="T28" fmla="*/ 25400 w 23"/>
                <a:gd name="T29" fmla="*/ 3175 h 23"/>
                <a:gd name="T30" fmla="*/ 19050 w 23"/>
                <a:gd name="T31" fmla="*/ 0 h 23"/>
                <a:gd name="T32" fmla="*/ 19050 w 23"/>
                <a:gd name="T33" fmla="*/ 0 h 23"/>
                <a:gd name="T34" fmla="*/ 11113 w 23"/>
                <a:gd name="T35" fmla="*/ 3175 h 23"/>
                <a:gd name="T36" fmla="*/ 6350 w 23"/>
                <a:gd name="T37" fmla="*/ 4763 h 23"/>
                <a:gd name="T38" fmla="*/ 0 w 23"/>
                <a:gd name="T39" fmla="*/ 11113 h 23"/>
                <a:gd name="T40" fmla="*/ 0 w 23"/>
                <a:gd name="T41" fmla="*/ 19050 h 23"/>
                <a:gd name="T42" fmla="*/ 0 w 23"/>
                <a:gd name="T43" fmla="*/ 19050 h 23"/>
                <a:gd name="T44" fmla="*/ 0 w 23"/>
                <a:gd name="T45" fmla="*/ 19050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3"/>
                <a:gd name="T70" fmla="*/ 0 h 23"/>
                <a:gd name="T71" fmla="*/ 23 w 23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3" h="23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19"/>
                  </a:lnTo>
                  <a:lnTo>
                    <a:pt x="7" y="21"/>
                  </a:lnTo>
                  <a:lnTo>
                    <a:pt x="12" y="23"/>
                  </a:lnTo>
                  <a:lnTo>
                    <a:pt x="16" y="21"/>
                  </a:lnTo>
                  <a:lnTo>
                    <a:pt x="19" y="19"/>
                  </a:lnTo>
                  <a:lnTo>
                    <a:pt x="23" y="16"/>
                  </a:lnTo>
                  <a:lnTo>
                    <a:pt x="23" y="12"/>
                  </a:lnTo>
                  <a:lnTo>
                    <a:pt x="23" y="7"/>
                  </a:lnTo>
                  <a:lnTo>
                    <a:pt x="19" y="3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7" y="2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94"/>
            <p:cNvSpPr>
              <a:spLocks/>
            </p:cNvSpPr>
            <p:nvPr/>
          </p:nvSpPr>
          <p:spPr bwMode="auto">
            <a:xfrm>
              <a:off x="4786313" y="2700338"/>
              <a:ext cx="31750" cy="33338"/>
            </a:xfrm>
            <a:custGeom>
              <a:avLst/>
              <a:gdLst>
                <a:gd name="T0" fmla="*/ 0 w 20"/>
                <a:gd name="T1" fmla="*/ 19050 h 21"/>
                <a:gd name="T2" fmla="*/ 0 w 20"/>
                <a:gd name="T3" fmla="*/ 19050 h 21"/>
                <a:gd name="T4" fmla="*/ 0 w 20"/>
                <a:gd name="T5" fmla="*/ 22225 h 21"/>
                <a:gd name="T6" fmla="*/ 3175 w 20"/>
                <a:gd name="T7" fmla="*/ 26988 h 21"/>
                <a:gd name="T8" fmla="*/ 9525 w 20"/>
                <a:gd name="T9" fmla="*/ 33338 h 21"/>
                <a:gd name="T10" fmla="*/ 17463 w 20"/>
                <a:gd name="T11" fmla="*/ 33338 h 21"/>
                <a:gd name="T12" fmla="*/ 17463 w 20"/>
                <a:gd name="T13" fmla="*/ 33338 h 21"/>
                <a:gd name="T14" fmla="*/ 22225 w 20"/>
                <a:gd name="T15" fmla="*/ 33338 h 21"/>
                <a:gd name="T16" fmla="*/ 25400 w 20"/>
                <a:gd name="T17" fmla="*/ 26988 h 21"/>
                <a:gd name="T18" fmla="*/ 31750 w 20"/>
                <a:gd name="T19" fmla="*/ 22225 h 21"/>
                <a:gd name="T20" fmla="*/ 31750 w 20"/>
                <a:gd name="T21" fmla="*/ 19050 h 21"/>
                <a:gd name="T22" fmla="*/ 31750 w 20"/>
                <a:gd name="T23" fmla="*/ 19050 h 21"/>
                <a:gd name="T24" fmla="*/ 31750 w 20"/>
                <a:gd name="T25" fmla="*/ 11113 h 21"/>
                <a:gd name="T26" fmla="*/ 25400 w 20"/>
                <a:gd name="T27" fmla="*/ 4763 h 21"/>
                <a:gd name="T28" fmla="*/ 22225 w 20"/>
                <a:gd name="T29" fmla="*/ 1588 h 21"/>
                <a:gd name="T30" fmla="*/ 17463 w 20"/>
                <a:gd name="T31" fmla="*/ 0 h 21"/>
                <a:gd name="T32" fmla="*/ 17463 w 20"/>
                <a:gd name="T33" fmla="*/ 0 h 21"/>
                <a:gd name="T34" fmla="*/ 9525 w 20"/>
                <a:gd name="T35" fmla="*/ 1588 h 21"/>
                <a:gd name="T36" fmla="*/ 3175 w 20"/>
                <a:gd name="T37" fmla="*/ 4763 h 21"/>
                <a:gd name="T38" fmla="*/ 0 w 20"/>
                <a:gd name="T39" fmla="*/ 11113 h 21"/>
                <a:gd name="T40" fmla="*/ 0 w 20"/>
                <a:gd name="T41" fmla="*/ 19050 h 21"/>
                <a:gd name="T42" fmla="*/ 0 w 20"/>
                <a:gd name="T43" fmla="*/ 19050 h 21"/>
                <a:gd name="T44" fmla="*/ 0 w 20"/>
                <a:gd name="T45" fmla="*/ 19050 h 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0"/>
                <a:gd name="T70" fmla="*/ 0 h 21"/>
                <a:gd name="T71" fmla="*/ 20 w 20"/>
                <a:gd name="T72" fmla="*/ 21 h 2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0" h="21">
                  <a:moveTo>
                    <a:pt x="0" y="12"/>
                  </a:moveTo>
                  <a:lnTo>
                    <a:pt x="0" y="12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6" y="21"/>
                  </a:lnTo>
                  <a:lnTo>
                    <a:pt x="11" y="21"/>
                  </a:lnTo>
                  <a:lnTo>
                    <a:pt x="14" y="21"/>
                  </a:lnTo>
                  <a:lnTo>
                    <a:pt x="16" y="17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7"/>
                  </a:lnTo>
                  <a:lnTo>
                    <a:pt x="16" y="3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95"/>
            <p:cNvSpPr>
              <a:spLocks/>
            </p:cNvSpPr>
            <p:nvPr/>
          </p:nvSpPr>
          <p:spPr bwMode="auto">
            <a:xfrm>
              <a:off x="4803775" y="3184525"/>
              <a:ext cx="14288" cy="22225"/>
            </a:xfrm>
            <a:custGeom>
              <a:avLst/>
              <a:gdLst>
                <a:gd name="T0" fmla="*/ 0 w 9"/>
                <a:gd name="T1" fmla="*/ 11113 h 14"/>
                <a:gd name="T2" fmla="*/ 0 w 9"/>
                <a:gd name="T3" fmla="*/ 11113 h 14"/>
                <a:gd name="T4" fmla="*/ 0 w 9"/>
                <a:gd name="T5" fmla="*/ 17463 h 14"/>
                <a:gd name="T6" fmla="*/ 3175 w 9"/>
                <a:gd name="T7" fmla="*/ 20638 h 14"/>
                <a:gd name="T8" fmla="*/ 4763 w 9"/>
                <a:gd name="T9" fmla="*/ 22225 h 14"/>
                <a:gd name="T10" fmla="*/ 7938 w 9"/>
                <a:gd name="T11" fmla="*/ 22225 h 14"/>
                <a:gd name="T12" fmla="*/ 7938 w 9"/>
                <a:gd name="T13" fmla="*/ 22225 h 14"/>
                <a:gd name="T14" fmla="*/ 11113 w 9"/>
                <a:gd name="T15" fmla="*/ 22225 h 14"/>
                <a:gd name="T16" fmla="*/ 14288 w 9"/>
                <a:gd name="T17" fmla="*/ 20638 h 14"/>
                <a:gd name="T18" fmla="*/ 14288 w 9"/>
                <a:gd name="T19" fmla="*/ 17463 h 14"/>
                <a:gd name="T20" fmla="*/ 14288 w 9"/>
                <a:gd name="T21" fmla="*/ 11113 h 14"/>
                <a:gd name="T22" fmla="*/ 14288 w 9"/>
                <a:gd name="T23" fmla="*/ 11113 h 14"/>
                <a:gd name="T24" fmla="*/ 14288 w 9"/>
                <a:gd name="T25" fmla="*/ 9525 h 14"/>
                <a:gd name="T26" fmla="*/ 14288 w 9"/>
                <a:gd name="T27" fmla="*/ 3175 h 14"/>
                <a:gd name="T28" fmla="*/ 11113 w 9"/>
                <a:gd name="T29" fmla="*/ 0 h 14"/>
                <a:gd name="T30" fmla="*/ 7938 w 9"/>
                <a:gd name="T31" fmla="*/ 0 h 14"/>
                <a:gd name="T32" fmla="*/ 7938 w 9"/>
                <a:gd name="T33" fmla="*/ 0 h 14"/>
                <a:gd name="T34" fmla="*/ 4763 w 9"/>
                <a:gd name="T35" fmla="*/ 0 h 14"/>
                <a:gd name="T36" fmla="*/ 3175 w 9"/>
                <a:gd name="T37" fmla="*/ 3175 h 14"/>
                <a:gd name="T38" fmla="*/ 0 w 9"/>
                <a:gd name="T39" fmla="*/ 9525 h 14"/>
                <a:gd name="T40" fmla="*/ 0 w 9"/>
                <a:gd name="T41" fmla="*/ 11113 h 14"/>
                <a:gd name="T42" fmla="*/ 0 w 9"/>
                <a:gd name="T43" fmla="*/ 11113 h 14"/>
                <a:gd name="T44" fmla="*/ 0 w 9"/>
                <a:gd name="T45" fmla="*/ 11113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"/>
                <a:gd name="T70" fmla="*/ 0 h 14"/>
                <a:gd name="T71" fmla="*/ 9 w 9"/>
                <a:gd name="T72" fmla="*/ 14 h 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" h="14">
                  <a:moveTo>
                    <a:pt x="0" y="7"/>
                  </a:moveTo>
                  <a:lnTo>
                    <a:pt x="0" y="7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9" y="13"/>
                  </a:lnTo>
                  <a:lnTo>
                    <a:pt x="9" y="11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7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96"/>
            <p:cNvSpPr>
              <a:spLocks/>
            </p:cNvSpPr>
            <p:nvPr/>
          </p:nvSpPr>
          <p:spPr bwMode="auto">
            <a:xfrm>
              <a:off x="4786313" y="2233613"/>
              <a:ext cx="25400" cy="30163"/>
            </a:xfrm>
            <a:custGeom>
              <a:avLst/>
              <a:gdLst>
                <a:gd name="T0" fmla="*/ 0 w 16"/>
                <a:gd name="T1" fmla="*/ 14288 h 19"/>
                <a:gd name="T2" fmla="*/ 0 w 16"/>
                <a:gd name="T3" fmla="*/ 14288 h 19"/>
                <a:gd name="T4" fmla="*/ 0 w 16"/>
                <a:gd name="T5" fmla="*/ 19050 h 19"/>
                <a:gd name="T6" fmla="*/ 3175 w 16"/>
                <a:gd name="T7" fmla="*/ 25400 h 19"/>
                <a:gd name="T8" fmla="*/ 9525 w 16"/>
                <a:gd name="T9" fmla="*/ 28575 h 19"/>
                <a:gd name="T10" fmla="*/ 11113 w 16"/>
                <a:gd name="T11" fmla="*/ 30163 h 19"/>
                <a:gd name="T12" fmla="*/ 11113 w 16"/>
                <a:gd name="T13" fmla="*/ 30163 h 19"/>
                <a:gd name="T14" fmla="*/ 17463 w 16"/>
                <a:gd name="T15" fmla="*/ 28575 h 19"/>
                <a:gd name="T16" fmla="*/ 22225 w 16"/>
                <a:gd name="T17" fmla="*/ 25400 h 19"/>
                <a:gd name="T18" fmla="*/ 22225 w 16"/>
                <a:gd name="T19" fmla="*/ 19050 h 19"/>
                <a:gd name="T20" fmla="*/ 25400 w 16"/>
                <a:gd name="T21" fmla="*/ 14288 h 19"/>
                <a:gd name="T22" fmla="*/ 25400 w 16"/>
                <a:gd name="T23" fmla="*/ 14288 h 19"/>
                <a:gd name="T24" fmla="*/ 22225 w 16"/>
                <a:gd name="T25" fmla="*/ 7938 h 19"/>
                <a:gd name="T26" fmla="*/ 22225 w 16"/>
                <a:gd name="T27" fmla="*/ 6350 h 19"/>
                <a:gd name="T28" fmla="*/ 17463 w 16"/>
                <a:gd name="T29" fmla="*/ 0 h 19"/>
                <a:gd name="T30" fmla="*/ 11113 w 16"/>
                <a:gd name="T31" fmla="*/ 0 h 19"/>
                <a:gd name="T32" fmla="*/ 11113 w 16"/>
                <a:gd name="T33" fmla="*/ 0 h 19"/>
                <a:gd name="T34" fmla="*/ 9525 w 16"/>
                <a:gd name="T35" fmla="*/ 0 h 19"/>
                <a:gd name="T36" fmla="*/ 3175 w 16"/>
                <a:gd name="T37" fmla="*/ 6350 h 19"/>
                <a:gd name="T38" fmla="*/ 0 w 16"/>
                <a:gd name="T39" fmla="*/ 7938 h 19"/>
                <a:gd name="T40" fmla="*/ 0 w 16"/>
                <a:gd name="T41" fmla="*/ 14288 h 19"/>
                <a:gd name="T42" fmla="*/ 0 w 16"/>
                <a:gd name="T43" fmla="*/ 14288 h 19"/>
                <a:gd name="T44" fmla="*/ 0 w 16"/>
                <a:gd name="T45" fmla="*/ 14288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9"/>
                <a:gd name="T71" fmla="*/ 16 w 16"/>
                <a:gd name="T72" fmla="*/ 19 h 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9">
                  <a:moveTo>
                    <a:pt x="0" y="9"/>
                  </a:moveTo>
                  <a:lnTo>
                    <a:pt x="0" y="9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4" y="12"/>
                  </a:lnTo>
                  <a:lnTo>
                    <a:pt x="16" y="9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2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5"/>
          <p:cNvSpPr>
            <a:spLocks/>
          </p:cNvSpPr>
          <p:nvPr/>
        </p:nvSpPr>
        <p:spPr bwMode="auto">
          <a:xfrm>
            <a:off x="6038850" y="1320800"/>
            <a:ext cx="1924050" cy="1835150"/>
          </a:xfrm>
          <a:custGeom>
            <a:avLst/>
            <a:gdLst>
              <a:gd name="T0" fmla="*/ 1892300 w 1212"/>
              <a:gd name="T1" fmla="*/ 377825 h 1156"/>
              <a:gd name="T2" fmla="*/ 1857375 w 1212"/>
              <a:gd name="T3" fmla="*/ 309563 h 1156"/>
              <a:gd name="T4" fmla="*/ 1797050 w 1212"/>
              <a:gd name="T5" fmla="*/ 215900 h 1156"/>
              <a:gd name="T6" fmla="*/ 1731963 w 1212"/>
              <a:gd name="T7" fmla="*/ 139700 h 1156"/>
              <a:gd name="T8" fmla="*/ 1682750 w 1212"/>
              <a:gd name="T9" fmla="*/ 90488 h 1156"/>
              <a:gd name="T10" fmla="*/ 1655763 w 1212"/>
              <a:gd name="T11" fmla="*/ 69850 h 1156"/>
              <a:gd name="T12" fmla="*/ 1604963 w 1212"/>
              <a:gd name="T13" fmla="*/ 38100 h 1156"/>
              <a:gd name="T14" fmla="*/ 1549400 w 1212"/>
              <a:gd name="T15" fmla="*/ 17463 h 1156"/>
              <a:gd name="T16" fmla="*/ 1482725 w 1212"/>
              <a:gd name="T17" fmla="*/ 3175 h 1156"/>
              <a:gd name="T18" fmla="*/ 1408113 w 1212"/>
              <a:gd name="T19" fmla="*/ 0 h 1156"/>
              <a:gd name="T20" fmla="*/ 1325563 w 1212"/>
              <a:gd name="T21" fmla="*/ 11113 h 1156"/>
              <a:gd name="T22" fmla="*/ 1235075 w 1212"/>
              <a:gd name="T23" fmla="*/ 34925 h 1156"/>
              <a:gd name="T24" fmla="*/ 1135063 w 1212"/>
              <a:gd name="T25" fmla="*/ 77788 h 1156"/>
              <a:gd name="T26" fmla="*/ 1022350 w 1212"/>
              <a:gd name="T27" fmla="*/ 139700 h 1156"/>
              <a:gd name="T28" fmla="*/ 949325 w 1212"/>
              <a:gd name="T29" fmla="*/ 104775 h 1156"/>
              <a:gd name="T30" fmla="*/ 809625 w 1212"/>
              <a:gd name="T31" fmla="*/ 50800 h 1156"/>
              <a:gd name="T32" fmla="*/ 685800 w 1212"/>
              <a:gd name="T33" fmla="*/ 19050 h 1156"/>
              <a:gd name="T34" fmla="*/ 573088 w 1212"/>
              <a:gd name="T35" fmla="*/ 6350 h 1156"/>
              <a:gd name="T36" fmla="*/ 476250 w 1212"/>
              <a:gd name="T37" fmla="*/ 7938 h 1156"/>
              <a:gd name="T38" fmla="*/ 387350 w 1212"/>
              <a:gd name="T39" fmla="*/ 25400 h 1156"/>
              <a:gd name="T40" fmla="*/ 312738 w 1212"/>
              <a:gd name="T41" fmla="*/ 50800 h 1156"/>
              <a:gd name="T42" fmla="*/ 247650 w 1212"/>
              <a:gd name="T43" fmla="*/ 85725 h 1156"/>
              <a:gd name="T44" fmla="*/ 190500 w 1212"/>
              <a:gd name="T45" fmla="*/ 128588 h 1156"/>
              <a:gd name="T46" fmla="*/ 146050 w 1212"/>
              <a:gd name="T47" fmla="*/ 171450 h 1156"/>
              <a:gd name="T48" fmla="*/ 92075 w 1212"/>
              <a:gd name="T49" fmla="*/ 239713 h 1156"/>
              <a:gd name="T50" fmla="*/ 47625 w 1212"/>
              <a:gd name="T51" fmla="*/ 319088 h 1156"/>
              <a:gd name="T52" fmla="*/ 23813 w 1212"/>
              <a:gd name="T53" fmla="*/ 376238 h 1156"/>
              <a:gd name="T54" fmla="*/ 15875 w 1212"/>
              <a:gd name="T55" fmla="*/ 412750 h 1156"/>
              <a:gd name="T56" fmla="*/ 1588 w 1212"/>
              <a:gd name="T57" fmla="*/ 519113 h 1156"/>
              <a:gd name="T58" fmla="*/ 1588 w 1212"/>
              <a:gd name="T59" fmla="*/ 657225 h 1156"/>
              <a:gd name="T60" fmla="*/ 23813 w 1212"/>
              <a:gd name="T61" fmla="*/ 790575 h 1156"/>
              <a:gd name="T62" fmla="*/ 63500 w 1212"/>
              <a:gd name="T63" fmla="*/ 917575 h 1156"/>
              <a:gd name="T64" fmla="*/ 119063 w 1212"/>
              <a:gd name="T65" fmla="*/ 1039813 h 1156"/>
              <a:gd name="T66" fmla="*/ 185738 w 1212"/>
              <a:gd name="T67" fmla="*/ 1154113 h 1156"/>
              <a:gd name="T68" fmla="*/ 260350 w 1212"/>
              <a:gd name="T69" fmla="*/ 1260475 h 1156"/>
              <a:gd name="T70" fmla="*/ 339725 w 1212"/>
              <a:gd name="T71" fmla="*/ 1362075 h 1156"/>
              <a:gd name="T72" fmla="*/ 425450 w 1212"/>
              <a:gd name="T73" fmla="*/ 1452563 h 1156"/>
              <a:gd name="T74" fmla="*/ 584200 w 1212"/>
              <a:gd name="T75" fmla="*/ 1601788 h 1156"/>
              <a:gd name="T76" fmla="*/ 714375 w 1212"/>
              <a:gd name="T77" fmla="*/ 1708150 h 1156"/>
              <a:gd name="T78" fmla="*/ 804863 w 1212"/>
              <a:gd name="T79" fmla="*/ 1771650 h 1156"/>
              <a:gd name="T80" fmla="*/ 836613 w 1212"/>
              <a:gd name="T81" fmla="*/ 1795463 h 1156"/>
              <a:gd name="T82" fmla="*/ 887413 w 1212"/>
              <a:gd name="T83" fmla="*/ 1822450 h 1156"/>
              <a:gd name="T84" fmla="*/ 903288 w 1212"/>
              <a:gd name="T85" fmla="*/ 1830388 h 1156"/>
              <a:gd name="T86" fmla="*/ 927100 w 1212"/>
              <a:gd name="T87" fmla="*/ 1835150 h 1156"/>
              <a:gd name="T88" fmla="*/ 930275 w 1212"/>
              <a:gd name="T89" fmla="*/ 1835150 h 1156"/>
              <a:gd name="T90" fmla="*/ 931863 w 1212"/>
              <a:gd name="T91" fmla="*/ 1835150 h 1156"/>
              <a:gd name="T92" fmla="*/ 996950 w 1212"/>
              <a:gd name="T93" fmla="*/ 1822450 h 1156"/>
              <a:gd name="T94" fmla="*/ 1065213 w 1212"/>
              <a:gd name="T95" fmla="*/ 1798638 h 1156"/>
              <a:gd name="T96" fmla="*/ 1081088 w 1212"/>
              <a:gd name="T97" fmla="*/ 1790700 h 1156"/>
              <a:gd name="T98" fmla="*/ 1174750 w 1212"/>
              <a:gd name="T99" fmla="*/ 1716088 h 1156"/>
              <a:gd name="T100" fmla="*/ 1316038 w 1212"/>
              <a:gd name="T101" fmla="*/ 1593850 h 1156"/>
              <a:gd name="T102" fmla="*/ 1482725 w 1212"/>
              <a:gd name="T103" fmla="*/ 1425575 h 1156"/>
              <a:gd name="T104" fmla="*/ 1570038 w 1212"/>
              <a:gd name="T105" fmla="*/ 1330325 h 1156"/>
              <a:gd name="T106" fmla="*/ 1655763 w 1212"/>
              <a:gd name="T107" fmla="*/ 1223963 h 1156"/>
              <a:gd name="T108" fmla="*/ 1735138 w 1212"/>
              <a:gd name="T109" fmla="*/ 1111250 h 1156"/>
              <a:gd name="T110" fmla="*/ 1804988 w 1212"/>
              <a:gd name="T111" fmla="*/ 995363 h 1156"/>
              <a:gd name="T112" fmla="*/ 1860550 w 1212"/>
              <a:gd name="T113" fmla="*/ 874713 h 1156"/>
              <a:gd name="T114" fmla="*/ 1900238 w 1212"/>
              <a:gd name="T115" fmla="*/ 750888 h 1156"/>
              <a:gd name="T116" fmla="*/ 1920875 w 1212"/>
              <a:gd name="T117" fmla="*/ 628650 h 1156"/>
              <a:gd name="T118" fmla="*/ 1924050 w 1212"/>
              <a:gd name="T119" fmla="*/ 531813 h 1156"/>
              <a:gd name="T120" fmla="*/ 1916113 w 1212"/>
              <a:gd name="T121" fmla="*/ 471488 h 1156"/>
              <a:gd name="T122" fmla="*/ 1903413 w 1212"/>
              <a:gd name="T123" fmla="*/ 409575 h 1156"/>
              <a:gd name="T124" fmla="*/ 1892300 w 1212"/>
              <a:gd name="T125" fmla="*/ 377825 h 115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12"/>
              <a:gd name="T190" fmla="*/ 0 h 1156"/>
              <a:gd name="T191" fmla="*/ 1212 w 1212"/>
              <a:gd name="T192" fmla="*/ 1156 h 115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12" h="1156">
                <a:moveTo>
                  <a:pt x="1192" y="238"/>
                </a:moveTo>
                <a:lnTo>
                  <a:pt x="1192" y="238"/>
                </a:lnTo>
                <a:lnTo>
                  <a:pt x="1182" y="218"/>
                </a:lnTo>
                <a:lnTo>
                  <a:pt x="1170" y="195"/>
                </a:lnTo>
                <a:lnTo>
                  <a:pt x="1153" y="166"/>
                </a:lnTo>
                <a:lnTo>
                  <a:pt x="1132" y="136"/>
                </a:lnTo>
                <a:lnTo>
                  <a:pt x="1107" y="103"/>
                </a:lnTo>
                <a:lnTo>
                  <a:pt x="1091" y="88"/>
                </a:lnTo>
                <a:lnTo>
                  <a:pt x="1076" y="72"/>
                </a:lnTo>
                <a:lnTo>
                  <a:pt x="1060" y="57"/>
                </a:lnTo>
                <a:lnTo>
                  <a:pt x="1043" y="44"/>
                </a:lnTo>
                <a:lnTo>
                  <a:pt x="1028" y="34"/>
                </a:lnTo>
                <a:lnTo>
                  <a:pt x="1011" y="24"/>
                </a:lnTo>
                <a:lnTo>
                  <a:pt x="994" y="17"/>
                </a:lnTo>
                <a:lnTo>
                  <a:pt x="976" y="11"/>
                </a:lnTo>
                <a:lnTo>
                  <a:pt x="956" y="5"/>
                </a:lnTo>
                <a:lnTo>
                  <a:pt x="934" y="2"/>
                </a:lnTo>
                <a:lnTo>
                  <a:pt x="912" y="0"/>
                </a:lnTo>
                <a:lnTo>
                  <a:pt x="887" y="0"/>
                </a:lnTo>
                <a:lnTo>
                  <a:pt x="862" y="2"/>
                </a:lnTo>
                <a:lnTo>
                  <a:pt x="835" y="7"/>
                </a:lnTo>
                <a:lnTo>
                  <a:pt x="808" y="14"/>
                </a:lnTo>
                <a:lnTo>
                  <a:pt x="778" y="22"/>
                </a:lnTo>
                <a:lnTo>
                  <a:pt x="748" y="34"/>
                </a:lnTo>
                <a:lnTo>
                  <a:pt x="715" y="49"/>
                </a:lnTo>
                <a:lnTo>
                  <a:pt x="681" y="67"/>
                </a:lnTo>
                <a:lnTo>
                  <a:pt x="644" y="88"/>
                </a:lnTo>
                <a:lnTo>
                  <a:pt x="598" y="66"/>
                </a:lnTo>
                <a:lnTo>
                  <a:pt x="554" y="47"/>
                </a:lnTo>
                <a:lnTo>
                  <a:pt x="510" y="32"/>
                </a:lnTo>
                <a:lnTo>
                  <a:pt x="470" y="22"/>
                </a:lnTo>
                <a:lnTo>
                  <a:pt x="432" y="12"/>
                </a:lnTo>
                <a:lnTo>
                  <a:pt x="397" y="7"/>
                </a:lnTo>
                <a:lnTo>
                  <a:pt x="361" y="4"/>
                </a:lnTo>
                <a:lnTo>
                  <a:pt x="330" y="4"/>
                </a:lnTo>
                <a:lnTo>
                  <a:pt x="300" y="5"/>
                </a:lnTo>
                <a:lnTo>
                  <a:pt x="271" y="11"/>
                </a:lnTo>
                <a:lnTo>
                  <a:pt x="244" y="16"/>
                </a:lnTo>
                <a:lnTo>
                  <a:pt x="219" y="24"/>
                </a:lnTo>
                <a:lnTo>
                  <a:pt x="197" y="32"/>
                </a:lnTo>
                <a:lnTo>
                  <a:pt x="176" y="42"/>
                </a:lnTo>
                <a:lnTo>
                  <a:pt x="156" y="54"/>
                </a:lnTo>
                <a:lnTo>
                  <a:pt x="137" y="67"/>
                </a:lnTo>
                <a:lnTo>
                  <a:pt x="120" y="81"/>
                </a:lnTo>
                <a:lnTo>
                  <a:pt x="105" y="94"/>
                </a:lnTo>
                <a:lnTo>
                  <a:pt x="92" y="108"/>
                </a:lnTo>
                <a:lnTo>
                  <a:pt x="79" y="123"/>
                </a:lnTo>
                <a:lnTo>
                  <a:pt x="58" y="151"/>
                </a:lnTo>
                <a:lnTo>
                  <a:pt x="42" y="178"/>
                </a:lnTo>
                <a:lnTo>
                  <a:pt x="30" y="201"/>
                </a:lnTo>
                <a:lnTo>
                  <a:pt x="22" y="220"/>
                </a:lnTo>
                <a:lnTo>
                  <a:pt x="15" y="237"/>
                </a:lnTo>
                <a:lnTo>
                  <a:pt x="10" y="260"/>
                </a:lnTo>
                <a:lnTo>
                  <a:pt x="7" y="282"/>
                </a:lnTo>
                <a:lnTo>
                  <a:pt x="1" y="327"/>
                </a:lnTo>
                <a:lnTo>
                  <a:pt x="0" y="371"/>
                </a:lnTo>
                <a:lnTo>
                  <a:pt x="1" y="414"/>
                </a:lnTo>
                <a:lnTo>
                  <a:pt x="7" y="456"/>
                </a:lnTo>
                <a:lnTo>
                  <a:pt x="15" y="498"/>
                </a:lnTo>
                <a:lnTo>
                  <a:pt x="27" y="538"/>
                </a:lnTo>
                <a:lnTo>
                  <a:pt x="40" y="578"/>
                </a:lnTo>
                <a:lnTo>
                  <a:pt x="57" y="617"/>
                </a:lnTo>
                <a:lnTo>
                  <a:pt x="75" y="655"/>
                </a:lnTo>
                <a:lnTo>
                  <a:pt x="95" y="692"/>
                </a:lnTo>
                <a:lnTo>
                  <a:pt x="117" y="727"/>
                </a:lnTo>
                <a:lnTo>
                  <a:pt x="140" y="762"/>
                </a:lnTo>
                <a:lnTo>
                  <a:pt x="164" y="794"/>
                </a:lnTo>
                <a:lnTo>
                  <a:pt x="189" y="826"/>
                </a:lnTo>
                <a:lnTo>
                  <a:pt x="214" y="858"/>
                </a:lnTo>
                <a:lnTo>
                  <a:pt x="241" y="886"/>
                </a:lnTo>
                <a:lnTo>
                  <a:pt x="268" y="915"/>
                </a:lnTo>
                <a:lnTo>
                  <a:pt x="320" y="965"/>
                </a:lnTo>
                <a:lnTo>
                  <a:pt x="368" y="1009"/>
                </a:lnTo>
                <a:lnTo>
                  <a:pt x="413" y="1045"/>
                </a:lnTo>
                <a:lnTo>
                  <a:pt x="450" y="1076"/>
                </a:lnTo>
                <a:lnTo>
                  <a:pt x="480" y="1097"/>
                </a:lnTo>
                <a:lnTo>
                  <a:pt x="507" y="1116"/>
                </a:lnTo>
                <a:lnTo>
                  <a:pt x="527" y="1131"/>
                </a:lnTo>
                <a:lnTo>
                  <a:pt x="544" y="1141"/>
                </a:lnTo>
                <a:lnTo>
                  <a:pt x="559" y="1148"/>
                </a:lnTo>
                <a:lnTo>
                  <a:pt x="569" y="1153"/>
                </a:lnTo>
                <a:lnTo>
                  <a:pt x="584" y="1156"/>
                </a:lnTo>
                <a:lnTo>
                  <a:pt x="586" y="1156"/>
                </a:lnTo>
                <a:lnTo>
                  <a:pt x="587" y="1156"/>
                </a:lnTo>
                <a:lnTo>
                  <a:pt x="601" y="1153"/>
                </a:lnTo>
                <a:lnTo>
                  <a:pt x="628" y="1148"/>
                </a:lnTo>
                <a:lnTo>
                  <a:pt x="658" y="1139"/>
                </a:lnTo>
                <a:lnTo>
                  <a:pt x="671" y="1133"/>
                </a:lnTo>
                <a:lnTo>
                  <a:pt x="681" y="1128"/>
                </a:lnTo>
                <a:lnTo>
                  <a:pt x="708" y="1106"/>
                </a:lnTo>
                <a:lnTo>
                  <a:pt x="740" y="1081"/>
                </a:lnTo>
                <a:lnTo>
                  <a:pt x="780" y="1045"/>
                </a:lnTo>
                <a:lnTo>
                  <a:pt x="829" y="1004"/>
                </a:lnTo>
                <a:lnTo>
                  <a:pt x="880" y="955"/>
                </a:lnTo>
                <a:lnTo>
                  <a:pt x="934" y="898"/>
                </a:lnTo>
                <a:lnTo>
                  <a:pt x="963" y="868"/>
                </a:lnTo>
                <a:lnTo>
                  <a:pt x="989" y="838"/>
                </a:lnTo>
                <a:lnTo>
                  <a:pt x="1016" y="804"/>
                </a:lnTo>
                <a:lnTo>
                  <a:pt x="1043" y="771"/>
                </a:lnTo>
                <a:lnTo>
                  <a:pt x="1068" y="736"/>
                </a:lnTo>
                <a:lnTo>
                  <a:pt x="1093" y="700"/>
                </a:lnTo>
                <a:lnTo>
                  <a:pt x="1115" y="664"/>
                </a:lnTo>
                <a:lnTo>
                  <a:pt x="1137" y="627"/>
                </a:lnTo>
                <a:lnTo>
                  <a:pt x="1155" y="590"/>
                </a:lnTo>
                <a:lnTo>
                  <a:pt x="1172" y="551"/>
                </a:lnTo>
                <a:lnTo>
                  <a:pt x="1187" y="513"/>
                </a:lnTo>
                <a:lnTo>
                  <a:pt x="1197" y="473"/>
                </a:lnTo>
                <a:lnTo>
                  <a:pt x="1205" y="434"/>
                </a:lnTo>
                <a:lnTo>
                  <a:pt x="1210" y="396"/>
                </a:lnTo>
                <a:lnTo>
                  <a:pt x="1212" y="355"/>
                </a:lnTo>
                <a:lnTo>
                  <a:pt x="1212" y="335"/>
                </a:lnTo>
                <a:lnTo>
                  <a:pt x="1210" y="317"/>
                </a:lnTo>
                <a:lnTo>
                  <a:pt x="1207" y="297"/>
                </a:lnTo>
                <a:lnTo>
                  <a:pt x="1204" y="278"/>
                </a:lnTo>
                <a:lnTo>
                  <a:pt x="1199" y="258"/>
                </a:lnTo>
                <a:lnTo>
                  <a:pt x="1192" y="238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6"/>
          <p:cNvSpPr>
            <a:spLocks/>
          </p:cNvSpPr>
          <p:nvPr/>
        </p:nvSpPr>
        <p:spPr bwMode="auto">
          <a:xfrm>
            <a:off x="6161088" y="1395413"/>
            <a:ext cx="1801812" cy="1736725"/>
          </a:xfrm>
          <a:custGeom>
            <a:avLst/>
            <a:gdLst>
              <a:gd name="T0" fmla="*/ 1770062 w 1135"/>
              <a:gd name="T1" fmla="*/ 311150 h 1094"/>
              <a:gd name="T2" fmla="*/ 1746250 w 1135"/>
              <a:gd name="T3" fmla="*/ 260350 h 1094"/>
              <a:gd name="T4" fmla="*/ 1698625 w 1135"/>
              <a:gd name="T5" fmla="*/ 188913 h 1094"/>
              <a:gd name="T6" fmla="*/ 1625600 w 1135"/>
              <a:gd name="T7" fmla="*/ 112713 h 1094"/>
              <a:gd name="T8" fmla="*/ 1577975 w 1135"/>
              <a:gd name="T9" fmla="*/ 74613 h 1094"/>
              <a:gd name="T10" fmla="*/ 1522412 w 1135"/>
              <a:gd name="T11" fmla="*/ 42863 h 1094"/>
              <a:gd name="T12" fmla="*/ 1458912 w 1135"/>
              <a:gd name="T13" fmla="*/ 19050 h 1094"/>
              <a:gd name="T14" fmla="*/ 1389062 w 1135"/>
              <a:gd name="T15" fmla="*/ 3175 h 1094"/>
              <a:gd name="T16" fmla="*/ 1309687 w 1135"/>
              <a:gd name="T17" fmla="*/ 0 h 1094"/>
              <a:gd name="T18" fmla="*/ 1222375 w 1135"/>
              <a:gd name="T19" fmla="*/ 11113 h 1094"/>
              <a:gd name="T20" fmla="*/ 1123950 w 1135"/>
              <a:gd name="T21" fmla="*/ 38100 h 1094"/>
              <a:gd name="T22" fmla="*/ 1017587 w 1135"/>
              <a:gd name="T23" fmla="*/ 82550 h 1094"/>
              <a:gd name="T24" fmla="*/ 903287 w 1135"/>
              <a:gd name="T25" fmla="*/ 149225 h 1094"/>
              <a:gd name="T26" fmla="*/ 839787 w 1135"/>
              <a:gd name="T27" fmla="*/ 122238 h 1094"/>
              <a:gd name="T28" fmla="*/ 722312 w 1135"/>
              <a:gd name="T29" fmla="*/ 82550 h 1094"/>
              <a:gd name="T30" fmla="*/ 619125 w 1135"/>
              <a:gd name="T31" fmla="*/ 57150 h 1094"/>
              <a:gd name="T32" fmla="*/ 523875 w 1135"/>
              <a:gd name="T33" fmla="*/ 46038 h 1094"/>
              <a:gd name="T34" fmla="*/ 438150 w 1135"/>
              <a:gd name="T35" fmla="*/ 46038 h 1094"/>
              <a:gd name="T36" fmla="*/ 361950 w 1135"/>
              <a:gd name="T37" fmla="*/ 57150 h 1094"/>
              <a:gd name="T38" fmla="*/ 295275 w 1135"/>
              <a:gd name="T39" fmla="*/ 74613 h 1094"/>
              <a:gd name="T40" fmla="*/ 236537 w 1135"/>
              <a:gd name="T41" fmla="*/ 101600 h 1094"/>
              <a:gd name="T42" fmla="*/ 188912 w 1135"/>
              <a:gd name="T43" fmla="*/ 130175 h 1094"/>
              <a:gd name="T44" fmla="*/ 127000 w 1135"/>
              <a:gd name="T45" fmla="*/ 179388 h 1094"/>
              <a:gd name="T46" fmla="*/ 71437 w 1135"/>
              <a:gd name="T47" fmla="*/ 239713 h 1094"/>
              <a:gd name="T48" fmla="*/ 39687 w 1135"/>
              <a:gd name="T49" fmla="*/ 290513 h 1094"/>
              <a:gd name="T50" fmla="*/ 31750 w 1135"/>
              <a:gd name="T51" fmla="*/ 309563 h 1094"/>
              <a:gd name="T52" fmla="*/ 12700 w 1135"/>
              <a:gd name="T53" fmla="*/ 366713 h 1094"/>
              <a:gd name="T54" fmla="*/ 0 w 1135"/>
              <a:gd name="T55" fmla="*/ 488950 h 1094"/>
              <a:gd name="T56" fmla="*/ 11112 w 1135"/>
              <a:gd name="T57" fmla="*/ 609600 h 1094"/>
              <a:gd name="T58" fmla="*/ 36512 w 1135"/>
              <a:gd name="T59" fmla="*/ 731838 h 1094"/>
              <a:gd name="T60" fmla="*/ 84137 w 1135"/>
              <a:gd name="T61" fmla="*/ 849313 h 1094"/>
              <a:gd name="T62" fmla="*/ 142875 w 1135"/>
              <a:gd name="T63" fmla="*/ 963613 h 1094"/>
              <a:gd name="T64" fmla="*/ 212725 w 1135"/>
              <a:gd name="T65" fmla="*/ 1074738 h 1094"/>
              <a:gd name="T66" fmla="*/ 288925 w 1135"/>
              <a:gd name="T67" fmla="*/ 1177925 h 1094"/>
              <a:gd name="T68" fmla="*/ 409575 w 1135"/>
              <a:gd name="T69" fmla="*/ 1323975 h 1094"/>
              <a:gd name="T70" fmla="*/ 568325 w 1135"/>
              <a:gd name="T71" fmla="*/ 1484313 h 1094"/>
              <a:gd name="T72" fmla="*/ 698500 w 1135"/>
              <a:gd name="T73" fmla="*/ 1600200 h 1094"/>
              <a:gd name="T74" fmla="*/ 785812 w 1135"/>
              <a:gd name="T75" fmla="*/ 1673225 h 1094"/>
              <a:gd name="T76" fmla="*/ 815975 w 1135"/>
              <a:gd name="T77" fmla="*/ 1697038 h 1094"/>
              <a:gd name="T78" fmla="*/ 863600 w 1135"/>
              <a:gd name="T79" fmla="*/ 1724025 h 1094"/>
              <a:gd name="T80" fmla="*/ 879475 w 1135"/>
              <a:gd name="T81" fmla="*/ 1731963 h 1094"/>
              <a:gd name="T82" fmla="*/ 900112 w 1135"/>
              <a:gd name="T83" fmla="*/ 1736725 h 1094"/>
              <a:gd name="T84" fmla="*/ 903287 w 1135"/>
              <a:gd name="T85" fmla="*/ 1736725 h 1094"/>
              <a:gd name="T86" fmla="*/ 906462 w 1135"/>
              <a:gd name="T87" fmla="*/ 1733550 h 1094"/>
              <a:gd name="T88" fmla="*/ 927100 w 1135"/>
              <a:gd name="T89" fmla="*/ 1728788 h 1094"/>
              <a:gd name="T90" fmla="*/ 938212 w 1135"/>
              <a:gd name="T91" fmla="*/ 1725613 h 1094"/>
              <a:gd name="T92" fmla="*/ 941387 w 1135"/>
              <a:gd name="T93" fmla="*/ 1724025 h 1094"/>
              <a:gd name="T94" fmla="*/ 973137 w 1135"/>
              <a:gd name="T95" fmla="*/ 1704975 h 1094"/>
              <a:gd name="T96" fmla="*/ 1014412 w 1135"/>
              <a:gd name="T97" fmla="*/ 1674813 h 1094"/>
              <a:gd name="T98" fmla="*/ 1103312 w 1135"/>
              <a:gd name="T99" fmla="*/ 1603375 h 1094"/>
              <a:gd name="T100" fmla="*/ 1233487 w 1135"/>
              <a:gd name="T101" fmla="*/ 1485900 h 1094"/>
              <a:gd name="T102" fmla="*/ 1392237 w 1135"/>
              <a:gd name="T103" fmla="*/ 1323975 h 1094"/>
              <a:gd name="T104" fmla="*/ 1512887 w 1135"/>
              <a:gd name="T105" fmla="*/ 1181100 h 1094"/>
              <a:gd name="T106" fmla="*/ 1589087 w 1135"/>
              <a:gd name="T107" fmla="*/ 1077913 h 1094"/>
              <a:gd name="T108" fmla="*/ 1658937 w 1135"/>
              <a:gd name="T109" fmla="*/ 965200 h 1094"/>
              <a:gd name="T110" fmla="*/ 1716087 w 1135"/>
              <a:gd name="T111" fmla="*/ 850900 h 1094"/>
              <a:gd name="T112" fmla="*/ 1762125 w 1135"/>
              <a:gd name="T113" fmla="*/ 731838 h 1094"/>
              <a:gd name="T114" fmla="*/ 1790700 w 1135"/>
              <a:gd name="T115" fmla="*/ 612775 h 1094"/>
              <a:gd name="T116" fmla="*/ 1801812 w 1135"/>
              <a:gd name="T117" fmla="*/ 492125 h 1094"/>
              <a:gd name="T118" fmla="*/ 1789112 w 1135"/>
              <a:gd name="T119" fmla="*/ 369888 h 1094"/>
              <a:gd name="T120" fmla="*/ 1770062 w 1135"/>
              <a:gd name="T121" fmla="*/ 311150 h 109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135"/>
              <a:gd name="T184" fmla="*/ 0 h 1094"/>
              <a:gd name="T185" fmla="*/ 1135 w 1135"/>
              <a:gd name="T186" fmla="*/ 1094 h 109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135" h="1094">
                <a:moveTo>
                  <a:pt x="1115" y="196"/>
                </a:moveTo>
                <a:lnTo>
                  <a:pt x="1115" y="196"/>
                </a:lnTo>
                <a:lnTo>
                  <a:pt x="1108" y="181"/>
                </a:lnTo>
                <a:lnTo>
                  <a:pt x="1100" y="164"/>
                </a:lnTo>
                <a:lnTo>
                  <a:pt x="1086" y="143"/>
                </a:lnTo>
                <a:lnTo>
                  <a:pt x="1070" y="119"/>
                </a:lnTo>
                <a:lnTo>
                  <a:pt x="1050" y="96"/>
                </a:lnTo>
                <a:lnTo>
                  <a:pt x="1024" y="71"/>
                </a:lnTo>
                <a:lnTo>
                  <a:pt x="1009" y="59"/>
                </a:lnTo>
                <a:lnTo>
                  <a:pt x="994" y="47"/>
                </a:lnTo>
                <a:lnTo>
                  <a:pt x="978" y="37"/>
                </a:lnTo>
                <a:lnTo>
                  <a:pt x="959" y="27"/>
                </a:lnTo>
                <a:lnTo>
                  <a:pt x="941" y="19"/>
                </a:lnTo>
                <a:lnTo>
                  <a:pt x="919" y="12"/>
                </a:lnTo>
                <a:lnTo>
                  <a:pt x="897" y="7"/>
                </a:lnTo>
                <a:lnTo>
                  <a:pt x="875" y="2"/>
                </a:lnTo>
                <a:lnTo>
                  <a:pt x="850" y="0"/>
                </a:lnTo>
                <a:lnTo>
                  <a:pt x="825" y="0"/>
                </a:lnTo>
                <a:lnTo>
                  <a:pt x="798" y="2"/>
                </a:lnTo>
                <a:lnTo>
                  <a:pt x="770" y="7"/>
                </a:lnTo>
                <a:lnTo>
                  <a:pt x="740" y="14"/>
                </a:lnTo>
                <a:lnTo>
                  <a:pt x="708" y="24"/>
                </a:lnTo>
                <a:lnTo>
                  <a:pt x="676" y="37"/>
                </a:lnTo>
                <a:lnTo>
                  <a:pt x="641" y="52"/>
                </a:lnTo>
                <a:lnTo>
                  <a:pt x="606" y="71"/>
                </a:lnTo>
                <a:lnTo>
                  <a:pt x="569" y="94"/>
                </a:lnTo>
                <a:lnTo>
                  <a:pt x="529" y="77"/>
                </a:lnTo>
                <a:lnTo>
                  <a:pt x="492" y="64"/>
                </a:lnTo>
                <a:lnTo>
                  <a:pt x="455" y="52"/>
                </a:lnTo>
                <a:lnTo>
                  <a:pt x="422" y="42"/>
                </a:lnTo>
                <a:lnTo>
                  <a:pt x="390" y="36"/>
                </a:lnTo>
                <a:lnTo>
                  <a:pt x="358" y="32"/>
                </a:lnTo>
                <a:lnTo>
                  <a:pt x="330" y="29"/>
                </a:lnTo>
                <a:lnTo>
                  <a:pt x="301" y="29"/>
                </a:lnTo>
                <a:lnTo>
                  <a:pt x="276" y="29"/>
                </a:lnTo>
                <a:lnTo>
                  <a:pt x="251" y="32"/>
                </a:lnTo>
                <a:lnTo>
                  <a:pt x="228" y="36"/>
                </a:lnTo>
                <a:lnTo>
                  <a:pt x="206" y="41"/>
                </a:lnTo>
                <a:lnTo>
                  <a:pt x="186" y="47"/>
                </a:lnTo>
                <a:lnTo>
                  <a:pt x="167" y="56"/>
                </a:lnTo>
                <a:lnTo>
                  <a:pt x="149" y="64"/>
                </a:lnTo>
                <a:lnTo>
                  <a:pt x="134" y="72"/>
                </a:lnTo>
                <a:lnTo>
                  <a:pt x="119" y="82"/>
                </a:lnTo>
                <a:lnTo>
                  <a:pt x="104" y="91"/>
                </a:lnTo>
                <a:lnTo>
                  <a:pt x="80" y="113"/>
                </a:lnTo>
                <a:lnTo>
                  <a:pt x="60" y="133"/>
                </a:lnTo>
                <a:lnTo>
                  <a:pt x="45" y="151"/>
                </a:lnTo>
                <a:lnTo>
                  <a:pt x="33" y="169"/>
                </a:lnTo>
                <a:lnTo>
                  <a:pt x="25" y="183"/>
                </a:lnTo>
                <a:lnTo>
                  <a:pt x="20" y="195"/>
                </a:lnTo>
                <a:lnTo>
                  <a:pt x="13" y="213"/>
                </a:lnTo>
                <a:lnTo>
                  <a:pt x="8" y="231"/>
                </a:lnTo>
                <a:lnTo>
                  <a:pt x="3" y="270"/>
                </a:lnTo>
                <a:lnTo>
                  <a:pt x="0" y="308"/>
                </a:lnTo>
                <a:lnTo>
                  <a:pt x="2" y="347"/>
                </a:lnTo>
                <a:lnTo>
                  <a:pt x="7" y="384"/>
                </a:lnTo>
                <a:lnTo>
                  <a:pt x="13" y="422"/>
                </a:lnTo>
                <a:lnTo>
                  <a:pt x="23" y="461"/>
                </a:lnTo>
                <a:lnTo>
                  <a:pt x="37" y="498"/>
                </a:lnTo>
                <a:lnTo>
                  <a:pt x="53" y="535"/>
                </a:lnTo>
                <a:lnTo>
                  <a:pt x="70" y="571"/>
                </a:lnTo>
                <a:lnTo>
                  <a:pt x="90" y="607"/>
                </a:lnTo>
                <a:lnTo>
                  <a:pt x="110" y="642"/>
                </a:lnTo>
                <a:lnTo>
                  <a:pt x="134" y="677"/>
                </a:lnTo>
                <a:lnTo>
                  <a:pt x="157" y="710"/>
                </a:lnTo>
                <a:lnTo>
                  <a:pt x="182" y="742"/>
                </a:lnTo>
                <a:lnTo>
                  <a:pt x="207" y="774"/>
                </a:lnTo>
                <a:lnTo>
                  <a:pt x="258" y="834"/>
                </a:lnTo>
                <a:lnTo>
                  <a:pt x="310" y="888"/>
                </a:lnTo>
                <a:lnTo>
                  <a:pt x="358" y="935"/>
                </a:lnTo>
                <a:lnTo>
                  <a:pt x="402" y="975"/>
                </a:lnTo>
                <a:lnTo>
                  <a:pt x="440" y="1008"/>
                </a:lnTo>
                <a:lnTo>
                  <a:pt x="469" y="1034"/>
                </a:lnTo>
                <a:lnTo>
                  <a:pt x="495" y="1054"/>
                </a:lnTo>
                <a:lnTo>
                  <a:pt x="514" y="1069"/>
                </a:lnTo>
                <a:lnTo>
                  <a:pt x="531" y="1079"/>
                </a:lnTo>
                <a:lnTo>
                  <a:pt x="544" y="1086"/>
                </a:lnTo>
                <a:lnTo>
                  <a:pt x="554" y="1091"/>
                </a:lnTo>
                <a:lnTo>
                  <a:pt x="567" y="1094"/>
                </a:lnTo>
                <a:lnTo>
                  <a:pt x="569" y="1094"/>
                </a:lnTo>
                <a:lnTo>
                  <a:pt x="571" y="1092"/>
                </a:lnTo>
                <a:lnTo>
                  <a:pt x="577" y="1092"/>
                </a:lnTo>
                <a:lnTo>
                  <a:pt x="584" y="1089"/>
                </a:lnTo>
                <a:lnTo>
                  <a:pt x="591" y="1087"/>
                </a:lnTo>
                <a:lnTo>
                  <a:pt x="593" y="1086"/>
                </a:lnTo>
                <a:lnTo>
                  <a:pt x="613" y="1074"/>
                </a:lnTo>
                <a:lnTo>
                  <a:pt x="639" y="1055"/>
                </a:lnTo>
                <a:lnTo>
                  <a:pt x="666" y="1034"/>
                </a:lnTo>
                <a:lnTo>
                  <a:pt x="695" y="1010"/>
                </a:lnTo>
                <a:lnTo>
                  <a:pt x="733" y="977"/>
                </a:lnTo>
                <a:lnTo>
                  <a:pt x="777" y="936"/>
                </a:lnTo>
                <a:lnTo>
                  <a:pt x="825" y="888"/>
                </a:lnTo>
                <a:lnTo>
                  <a:pt x="877" y="834"/>
                </a:lnTo>
                <a:lnTo>
                  <a:pt x="927" y="776"/>
                </a:lnTo>
                <a:lnTo>
                  <a:pt x="953" y="744"/>
                </a:lnTo>
                <a:lnTo>
                  <a:pt x="978" y="712"/>
                </a:lnTo>
                <a:lnTo>
                  <a:pt x="1001" y="679"/>
                </a:lnTo>
                <a:lnTo>
                  <a:pt x="1024" y="643"/>
                </a:lnTo>
                <a:lnTo>
                  <a:pt x="1045" y="608"/>
                </a:lnTo>
                <a:lnTo>
                  <a:pt x="1065" y="573"/>
                </a:lnTo>
                <a:lnTo>
                  <a:pt x="1081" y="536"/>
                </a:lnTo>
                <a:lnTo>
                  <a:pt x="1098" y="499"/>
                </a:lnTo>
                <a:lnTo>
                  <a:pt x="1110" y="461"/>
                </a:lnTo>
                <a:lnTo>
                  <a:pt x="1122" y="424"/>
                </a:lnTo>
                <a:lnTo>
                  <a:pt x="1128" y="386"/>
                </a:lnTo>
                <a:lnTo>
                  <a:pt x="1133" y="347"/>
                </a:lnTo>
                <a:lnTo>
                  <a:pt x="1135" y="310"/>
                </a:lnTo>
                <a:lnTo>
                  <a:pt x="1132" y="272"/>
                </a:lnTo>
                <a:lnTo>
                  <a:pt x="1127" y="233"/>
                </a:lnTo>
                <a:lnTo>
                  <a:pt x="1122" y="215"/>
                </a:lnTo>
                <a:lnTo>
                  <a:pt x="1115" y="196"/>
                </a:lnTo>
                <a:close/>
              </a:path>
            </a:pathLst>
          </a:custGeom>
          <a:solidFill>
            <a:srgbClr val="BBC9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7"/>
          <p:cNvSpPr>
            <a:spLocks/>
          </p:cNvSpPr>
          <p:nvPr/>
        </p:nvSpPr>
        <p:spPr bwMode="auto">
          <a:xfrm>
            <a:off x="1214438" y="1279525"/>
            <a:ext cx="1924050" cy="1833563"/>
          </a:xfrm>
          <a:custGeom>
            <a:avLst/>
            <a:gdLst>
              <a:gd name="T0" fmla="*/ 31750 w 1212"/>
              <a:gd name="T1" fmla="*/ 376238 h 1155"/>
              <a:gd name="T2" fmla="*/ 66675 w 1212"/>
              <a:gd name="T3" fmla="*/ 307975 h 1155"/>
              <a:gd name="T4" fmla="*/ 127000 w 1212"/>
              <a:gd name="T5" fmla="*/ 214313 h 1155"/>
              <a:gd name="T6" fmla="*/ 192088 w 1212"/>
              <a:gd name="T7" fmla="*/ 138113 h 1155"/>
              <a:gd name="T8" fmla="*/ 241300 w 1212"/>
              <a:gd name="T9" fmla="*/ 90488 h 1155"/>
              <a:gd name="T10" fmla="*/ 268288 w 1212"/>
              <a:gd name="T11" fmla="*/ 68263 h 1155"/>
              <a:gd name="T12" fmla="*/ 319088 w 1212"/>
              <a:gd name="T13" fmla="*/ 36513 h 1155"/>
              <a:gd name="T14" fmla="*/ 374650 w 1212"/>
              <a:gd name="T15" fmla="*/ 15875 h 1155"/>
              <a:gd name="T16" fmla="*/ 441325 w 1212"/>
              <a:gd name="T17" fmla="*/ 1588 h 1155"/>
              <a:gd name="T18" fmla="*/ 515938 w 1212"/>
              <a:gd name="T19" fmla="*/ 0 h 1155"/>
              <a:gd name="T20" fmla="*/ 598488 w 1212"/>
              <a:gd name="T21" fmla="*/ 9525 h 1155"/>
              <a:gd name="T22" fmla="*/ 688975 w 1212"/>
              <a:gd name="T23" fmla="*/ 33338 h 1155"/>
              <a:gd name="T24" fmla="*/ 788988 w 1212"/>
              <a:gd name="T25" fmla="*/ 76200 h 1155"/>
              <a:gd name="T26" fmla="*/ 901700 w 1212"/>
              <a:gd name="T27" fmla="*/ 138113 h 1155"/>
              <a:gd name="T28" fmla="*/ 974725 w 1212"/>
              <a:gd name="T29" fmla="*/ 103188 h 1155"/>
              <a:gd name="T30" fmla="*/ 1114425 w 1212"/>
              <a:gd name="T31" fmla="*/ 49213 h 1155"/>
              <a:gd name="T32" fmla="*/ 1238250 w 1212"/>
              <a:gd name="T33" fmla="*/ 17463 h 1155"/>
              <a:gd name="T34" fmla="*/ 1350963 w 1212"/>
              <a:gd name="T35" fmla="*/ 4763 h 1155"/>
              <a:gd name="T36" fmla="*/ 1447800 w 1212"/>
              <a:gd name="T37" fmla="*/ 7938 h 1155"/>
              <a:gd name="T38" fmla="*/ 1536700 w 1212"/>
              <a:gd name="T39" fmla="*/ 23813 h 1155"/>
              <a:gd name="T40" fmla="*/ 1611313 w 1212"/>
              <a:gd name="T41" fmla="*/ 49213 h 1155"/>
              <a:gd name="T42" fmla="*/ 1676400 w 1212"/>
              <a:gd name="T43" fmla="*/ 84138 h 1155"/>
              <a:gd name="T44" fmla="*/ 1733550 w 1212"/>
              <a:gd name="T45" fmla="*/ 127000 h 1155"/>
              <a:gd name="T46" fmla="*/ 1778000 w 1212"/>
              <a:gd name="T47" fmla="*/ 169863 h 1155"/>
              <a:gd name="T48" fmla="*/ 1831975 w 1212"/>
              <a:gd name="T49" fmla="*/ 238125 h 1155"/>
              <a:gd name="T50" fmla="*/ 1876425 w 1212"/>
              <a:gd name="T51" fmla="*/ 319088 h 1155"/>
              <a:gd name="T52" fmla="*/ 1900238 w 1212"/>
              <a:gd name="T53" fmla="*/ 374650 h 1155"/>
              <a:gd name="T54" fmla="*/ 1908175 w 1212"/>
              <a:gd name="T55" fmla="*/ 411163 h 1155"/>
              <a:gd name="T56" fmla="*/ 1924050 w 1212"/>
              <a:gd name="T57" fmla="*/ 517525 h 1155"/>
              <a:gd name="T58" fmla="*/ 1922463 w 1212"/>
              <a:gd name="T59" fmla="*/ 655638 h 1155"/>
              <a:gd name="T60" fmla="*/ 1900238 w 1212"/>
              <a:gd name="T61" fmla="*/ 788988 h 1155"/>
              <a:gd name="T62" fmla="*/ 1860550 w 1212"/>
              <a:gd name="T63" fmla="*/ 915988 h 1155"/>
              <a:gd name="T64" fmla="*/ 1804988 w 1212"/>
              <a:gd name="T65" fmla="*/ 1038225 h 1155"/>
              <a:gd name="T66" fmla="*/ 1738313 w 1212"/>
              <a:gd name="T67" fmla="*/ 1152525 h 1155"/>
              <a:gd name="T68" fmla="*/ 1663700 w 1212"/>
              <a:gd name="T69" fmla="*/ 1258888 h 1155"/>
              <a:gd name="T70" fmla="*/ 1584325 w 1212"/>
              <a:gd name="T71" fmla="*/ 1360488 h 1155"/>
              <a:gd name="T72" fmla="*/ 1498600 w 1212"/>
              <a:gd name="T73" fmla="*/ 1450975 h 1155"/>
              <a:gd name="T74" fmla="*/ 1339850 w 1212"/>
              <a:gd name="T75" fmla="*/ 1600200 h 1155"/>
              <a:gd name="T76" fmla="*/ 1209675 w 1212"/>
              <a:gd name="T77" fmla="*/ 1706563 h 1155"/>
              <a:gd name="T78" fmla="*/ 1119188 w 1212"/>
              <a:gd name="T79" fmla="*/ 1770063 h 1155"/>
              <a:gd name="T80" fmla="*/ 1087438 w 1212"/>
              <a:gd name="T81" fmla="*/ 1793875 h 1155"/>
              <a:gd name="T82" fmla="*/ 1036638 w 1212"/>
              <a:gd name="T83" fmla="*/ 1820863 h 1155"/>
              <a:gd name="T84" fmla="*/ 1020763 w 1212"/>
              <a:gd name="T85" fmla="*/ 1828800 h 1155"/>
              <a:gd name="T86" fmla="*/ 996950 w 1212"/>
              <a:gd name="T87" fmla="*/ 1833563 h 1155"/>
              <a:gd name="T88" fmla="*/ 993775 w 1212"/>
              <a:gd name="T89" fmla="*/ 1833563 h 1155"/>
              <a:gd name="T90" fmla="*/ 992188 w 1212"/>
              <a:gd name="T91" fmla="*/ 1833563 h 1155"/>
              <a:gd name="T92" fmla="*/ 927100 w 1212"/>
              <a:gd name="T93" fmla="*/ 1820863 h 1155"/>
              <a:gd name="T94" fmla="*/ 858838 w 1212"/>
              <a:gd name="T95" fmla="*/ 1797050 h 1155"/>
              <a:gd name="T96" fmla="*/ 842963 w 1212"/>
              <a:gd name="T97" fmla="*/ 1789113 h 1155"/>
              <a:gd name="T98" fmla="*/ 749300 w 1212"/>
              <a:gd name="T99" fmla="*/ 1714500 h 1155"/>
              <a:gd name="T100" fmla="*/ 608013 w 1212"/>
              <a:gd name="T101" fmla="*/ 1592263 h 1155"/>
              <a:gd name="T102" fmla="*/ 441325 w 1212"/>
              <a:gd name="T103" fmla="*/ 1423988 h 1155"/>
              <a:gd name="T104" fmla="*/ 354013 w 1212"/>
              <a:gd name="T105" fmla="*/ 1328738 h 1155"/>
              <a:gd name="T106" fmla="*/ 268288 w 1212"/>
              <a:gd name="T107" fmla="*/ 1222375 h 1155"/>
              <a:gd name="T108" fmla="*/ 188913 w 1212"/>
              <a:gd name="T109" fmla="*/ 1111250 h 1155"/>
              <a:gd name="T110" fmla="*/ 119063 w 1212"/>
              <a:gd name="T111" fmla="*/ 993775 h 1155"/>
              <a:gd name="T112" fmla="*/ 63500 w 1212"/>
              <a:gd name="T113" fmla="*/ 874713 h 1155"/>
              <a:gd name="T114" fmla="*/ 23813 w 1212"/>
              <a:gd name="T115" fmla="*/ 749300 h 1155"/>
              <a:gd name="T116" fmla="*/ 3175 w 1212"/>
              <a:gd name="T117" fmla="*/ 627063 h 1155"/>
              <a:gd name="T118" fmla="*/ 0 w 1212"/>
              <a:gd name="T119" fmla="*/ 533400 h 1155"/>
              <a:gd name="T120" fmla="*/ 7938 w 1212"/>
              <a:gd name="T121" fmla="*/ 469900 h 1155"/>
              <a:gd name="T122" fmla="*/ 20638 w 1212"/>
              <a:gd name="T123" fmla="*/ 409575 h 1155"/>
              <a:gd name="T124" fmla="*/ 31750 w 1212"/>
              <a:gd name="T125" fmla="*/ 376238 h 115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12"/>
              <a:gd name="T190" fmla="*/ 0 h 1155"/>
              <a:gd name="T191" fmla="*/ 1212 w 1212"/>
              <a:gd name="T192" fmla="*/ 1155 h 115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12" h="1155">
                <a:moveTo>
                  <a:pt x="20" y="237"/>
                </a:moveTo>
                <a:lnTo>
                  <a:pt x="20" y="237"/>
                </a:lnTo>
                <a:lnTo>
                  <a:pt x="30" y="217"/>
                </a:lnTo>
                <a:lnTo>
                  <a:pt x="42" y="194"/>
                </a:lnTo>
                <a:lnTo>
                  <a:pt x="59" y="165"/>
                </a:lnTo>
                <a:lnTo>
                  <a:pt x="80" y="135"/>
                </a:lnTo>
                <a:lnTo>
                  <a:pt x="105" y="102"/>
                </a:lnTo>
                <a:lnTo>
                  <a:pt x="121" y="87"/>
                </a:lnTo>
                <a:lnTo>
                  <a:pt x="136" y="72"/>
                </a:lnTo>
                <a:lnTo>
                  <a:pt x="152" y="57"/>
                </a:lnTo>
                <a:lnTo>
                  <a:pt x="169" y="43"/>
                </a:lnTo>
                <a:lnTo>
                  <a:pt x="184" y="33"/>
                </a:lnTo>
                <a:lnTo>
                  <a:pt x="201" y="23"/>
                </a:lnTo>
                <a:lnTo>
                  <a:pt x="218" y="16"/>
                </a:lnTo>
                <a:lnTo>
                  <a:pt x="236" y="10"/>
                </a:lnTo>
                <a:lnTo>
                  <a:pt x="256" y="5"/>
                </a:lnTo>
                <a:lnTo>
                  <a:pt x="278" y="1"/>
                </a:lnTo>
                <a:lnTo>
                  <a:pt x="300" y="0"/>
                </a:lnTo>
                <a:lnTo>
                  <a:pt x="325" y="0"/>
                </a:lnTo>
                <a:lnTo>
                  <a:pt x="350" y="1"/>
                </a:lnTo>
                <a:lnTo>
                  <a:pt x="377" y="6"/>
                </a:lnTo>
                <a:lnTo>
                  <a:pt x="404" y="13"/>
                </a:lnTo>
                <a:lnTo>
                  <a:pt x="434" y="21"/>
                </a:lnTo>
                <a:lnTo>
                  <a:pt x="464" y="35"/>
                </a:lnTo>
                <a:lnTo>
                  <a:pt x="497" y="48"/>
                </a:lnTo>
                <a:lnTo>
                  <a:pt x="531" y="67"/>
                </a:lnTo>
                <a:lnTo>
                  <a:pt x="568" y="87"/>
                </a:lnTo>
                <a:lnTo>
                  <a:pt x="614" y="65"/>
                </a:lnTo>
                <a:lnTo>
                  <a:pt x="658" y="47"/>
                </a:lnTo>
                <a:lnTo>
                  <a:pt x="702" y="31"/>
                </a:lnTo>
                <a:lnTo>
                  <a:pt x="742" y="21"/>
                </a:lnTo>
                <a:lnTo>
                  <a:pt x="780" y="11"/>
                </a:lnTo>
                <a:lnTo>
                  <a:pt x="815" y="6"/>
                </a:lnTo>
                <a:lnTo>
                  <a:pt x="851" y="3"/>
                </a:lnTo>
                <a:lnTo>
                  <a:pt x="882" y="3"/>
                </a:lnTo>
                <a:lnTo>
                  <a:pt x="912" y="5"/>
                </a:lnTo>
                <a:lnTo>
                  <a:pt x="941" y="10"/>
                </a:lnTo>
                <a:lnTo>
                  <a:pt x="968" y="15"/>
                </a:lnTo>
                <a:lnTo>
                  <a:pt x="993" y="23"/>
                </a:lnTo>
                <a:lnTo>
                  <a:pt x="1015" y="31"/>
                </a:lnTo>
                <a:lnTo>
                  <a:pt x="1036" y="42"/>
                </a:lnTo>
                <a:lnTo>
                  <a:pt x="1056" y="53"/>
                </a:lnTo>
                <a:lnTo>
                  <a:pt x="1075" y="67"/>
                </a:lnTo>
                <a:lnTo>
                  <a:pt x="1092" y="80"/>
                </a:lnTo>
                <a:lnTo>
                  <a:pt x="1107" y="93"/>
                </a:lnTo>
                <a:lnTo>
                  <a:pt x="1120" y="107"/>
                </a:lnTo>
                <a:lnTo>
                  <a:pt x="1133" y="122"/>
                </a:lnTo>
                <a:lnTo>
                  <a:pt x="1154" y="150"/>
                </a:lnTo>
                <a:lnTo>
                  <a:pt x="1170" y="177"/>
                </a:lnTo>
                <a:lnTo>
                  <a:pt x="1182" y="201"/>
                </a:lnTo>
                <a:lnTo>
                  <a:pt x="1190" y="219"/>
                </a:lnTo>
                <a:lnTo>
                  <a:pt x="1197" y="236"/>
                </a:lnTo>
                <a:lnTo>
                  <a:pt x="1202" y="259"/>
                </a:lnTo>
                <a:lnTo>
                  <a:pt x="1205" y="281"/>
                </a:lnTo>
                <a:lnTo>
                  <a:pt x="1212" y="326"/>
                </a:lnTo>
                <a:lnTo>
                  <a:pt x="1212" y="370"/>
                </a:lnTo>
                <a:lnTo>
                  <a:pt x="1211" y="413"/>
                </a:lnTo>
                <a:lnTo>
                  <a:pt x="1205" y="455"/>
                </a:lnTo>
                <a:lnTo>
                  <a:pt x="1197" y="497"/>
                </a:lnTo>
                <a:lnTo>
                  <a:pt x="1185" y="537"/>
                </a:lnTo>
                <a:lnTo>
                  <a:pt x="1172" y="577"/>
                </a:lnTo>
                <a:lnTo>
                  <a:pt x="1155" y="616"/>
                </a:lnTo>
                <a:lnTo>
                  <a:pt x="1137" y="654"/>
                </a:lnTo>
                <a:lnTo>
                  <a:pt x="1117" y="691"/>
                </a:lnTo>
                <a:lnTo>
                  <a:pt x="1095" y="726"/>
                </a:lnTo>
                <a:lnTo>
                  <a:pt x="1072" y="762"/>
                </a:lnTo>
                <a:lnTo>
                  <a:pt x="1048" y="793"/>
                </a:lnTo>
                <a:lnTo>
                  <a:pt x="1023" y="825"/>
                </a:lnTo>
                <a:lnTo>
                  <a:pt x="998" y="857"/>
                </a:lnTo>
                <a:lnTo>
                  <a:pt x="971" y="886"/>
                </a:lnTo>
                <a:lnTo>
                  <a:pt x="944" y="914"/>
                </a:lnTo>
                <a:lnTo>
                  <a:pt x="894" y="964"/>
                </a:lnTo>
                <a:lnTo>
                  <a:pt x="844" y="1008"/>
                </a:lnTo>
                <a:lnTo>
                  <a:pt x="799" y="1045"/>
                </a:lnTo>
                <a:lnTo>
                  <a:pt x="762" y="1075"/>
                </a:lnTo>
                <a:lnTo>
                  <a:pt x="732" y="1097"/>
                </a:lnTo>
                <a:lnTo>
                  <a:pt x="705" y="1115"/>
                </a:lnTo>
                <a:lnTo>
                  <a:pt x="685" y="1130"/>
                </a:lnTo>
                <a:lnTo>
                  <a:pt x="668" y="1140"/>
                </a:lnTo>
                <a:lnTo>
                  <a:pt x="653" y="1147"/>
                </a:lnTo>
                <a:lnTo>
                  <a:pt x="643" y="1152"/>
                </a:lnTo>
                <a:lnTo>
                  <a:pt x="628" y="1155"/>
                </a:lnTo>
                <a:lnTo>
                  <a:pt x="626" y="1155"/>
                </a:lnTo>
                <a:lnTo>
                  <a:pt x="625" y="1155"/>
                </a:lnTo>
                <a:lnTo>
                  <a:pt x="611" y="1152"/>
                </a:lnTo>
                <a:lnTo>
                  <a:pt x="584" y="1147"/>
                </a:lnTo>
                <a:lnTo>
                  <a:pt x="554" y="1138"/>
                </a:lnTo>
                <a:lnTo>
                  <a:pt x="541" y="1132"/>
                </a:lnTo>
                <a:lnTo>
                  <a:pt x="531" y="1127"/>
                </a:lnTo>
                <a:lnTo>
                  <a:pt x="504" y="1105"/>
                </a:lnTo>
                <a:lnTo>
                  <a:pt x="472" y="1080"/>
                </a:lnTo>
                <a:lnTo>
                  <a:pt x="432" y="1045"/>
                </a:lnTo>
                <a:lnTo>
                  <a:pt x="383" y="1003"/>
                </a:lnTo>
                <a:lnTo>
                  <a:pt x="332" y="954"/>
                </a:lnTo>
                <a:lnTo>
                  <a:pt x="278" y="897"/>
                </a:lnTo>
                <a:lnTo>
                  <a:pt x="249" y="867"/>
                </a:lnTo>
                <a:lnTo>
                  <a:pt x="223" y="837"/>
                </a:lnTo>
                <a:lnTo>
                  <a:pt x="196" y="804"/>
                </a:lnTo>
                <a:lnTo>
                  <a:pt x="169" y="770"/>
                </a:lnTo>
                <a:lnTo>
                  <a:pt x="144" y="735"/>
                </a:lnTo>
                <a:lnTo>
                  <a:pt x="119" y="700"/>
                </a:lnTo>
                <a:lnTo>
                  <a:pt x="97" y="663"/>
                </a:lnTo>
                <a:lnTo>
                  <a:pt x="75" y="626"/>
                </a:lnTo>
                <a:lnTo>
                  <a:pt x="57" y="589"/>
                </a:lnTo>
                <a:lnTo>
                  <a:pt x="40" y="551"/>
                </a:lnTo>
                <a:lnTo>
                  <a:pt x="25" y="512"/>
                </a:lnTo>
                <a:lnTo>
                  <a:pt x="15" y="472"/>
                </a:lnTo>
                <a:lnTo>
                  <a:pt x="7" y="433"/>
                </a:lnTo>
                <a:lnTo>
                  <a:pt x="2" y="395"/>
                </a:lnTo>
                <a:lnTo>
                  <a:pt x="0" y="355"/>
                </a:lnTo>
                <a:lnTo>
                  <a:pt x="0" y="336"/>
                </a:lnTo>
                <a:lnTo>
                  <a:pt x="2" y="316"/>
                </a:lnTo>
                <a:lnTo>
                  <a:pt x="5" y="296"/>
                </a:lnTo>
                <a:lnTo>
                  <a:pt x="8" y="278"/>
                </a:lnTo>
                <a:lnTo>
                  <a:pt x="13" y="258"/>
                </a:lnTo>
                <a:lnTo>
                  <a:pt x="20" y="237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8"/>
          <p:cNvSpPr>
            <a:spLocks/>
          </p:cNvSpPr>
          <p:nvPr/>
        </p:nvSpPr>
        <p:spPr bwMode="auto">
          <a:xfrm>
            <a:off x="1214438" y="1354138"/>
            <a:ext cx="1801812" cy="1735137"/>
          </a:xfrm>
          <a:custGeom>
            <a:avLst/>
            <a:gdLst>
              <a:gd name="T0" fmla="*/ 31750 w 1135"/>
              <a:gd name="T1" fmla="*/ 309562 h 1093"/>
              <a:gd name="T2" fmla="*/ 55562 w 1135"/>
              <a:gd name="T3" fmla="*/ 260350 h 1093"/>
              <a:gd name="T4" fmla="*/ 103187 w 1135"/>
              <a:gd name="T5" fmla="*/ 187325 h 1093"/>
              <a:gd name="T6" fmla="*/ 176212 w 1135"/>
              <a:gd name="T7" fmla="*/ 111125 h 1093"/>
              <a:gd name="T8" fmla="*/ 223837 w 1135"/>
              <a:gd name="T9" fmla="*/ 73025 h 1093"/>
              <a:gd name="T10" fmla="*/ 279400 w 1135"/>
              <a:gd name="T11" fmla="*/ 41275 h 1093"/>
              <a:gd name="T12" fmla="*/ 342900 w 1135"/>
              <a:gd name="T13" fmla="*/ 17462 h 1093"/>
              <a:gd name="T14" fmla="*/ 412750 w 1135"/>
              <a:gd name="T15" fmla="*/ 1587 h 1093"/>
              <a:gd name="T16" fmla="*/ 492125 w 1135"/>
              <a:gd name="T17" fmla="*/ 0 h 1093"/>
              <a:gd name="T18" fmla="*/ 579437 w 1135"/>
              <a:gd name="T19" fmla="*/ 9525 h 1093"/>
              <a:gd name="T20" fmla="*/ 677862 w 1135"/>
              <a:gd name="T21" fmla="*/ 36512 h 1093"/>
              <a:gd name="T22" fmla="*/ 784225 w 1135"/>
              <a:gd name="T23" fmla="*/ 80962 h 1093"/>
              <a:gd name="T24" fmla="*/ 901700 w 1135"/>
              <a:gd name="T25" fmla="*/ 147637 h 1093"/>
              <a:gd name="T26" fmla="*/ 962025 w 1135"/>
              <a:gd name="T27" fmla="*/ 122237 h 1093"/>
              <a:gd name="T28" fmla="*/ 1079500 w 1135"/>
              <a:gd name="T29" fmla="*/ 80962 h 1093"/>
              <a:gd name="T30" fmla="*/ 1182687 w 1135"/>
              <a:gd name="T31" fmla="*/ 57150 h 1093"/>
              <a:gd name="T32" fmla="*/ 1277937 w 1135"/>
              <a:gd name="T33" fmla="*/ 44450 h 1093"/>
              <a:gd name="T34" fmla="*/ 1363662 w 1135"/>
              <a:gd name="T35" fmla="*/ 44450 h 1093"/>
              <a:gd name="T36" fmla="*/ 1439862 w 1135"/>
              <a:gd name="T37" fmla="*/ 55562 h 1093"/>
              <a:gd name="T38" fmla="*/ 1506537 w 1135"/>
              <a:gd name="T39" fmla="*/ 73025 h 1093"/>
              <a:gd name="T40" fmla="*/ 1565275 w 1135"/>
              <a:gd name="T41" fmla="*/ 100012 h 1093"/>
              <a:gd name="T42" fmla="*/ 1612900 w 1135"/>
              <a:gd name="T43" fmla="*/ 130175 h 1093"/>
              <a:gd name="T44" fmla="*/ 1674812 w 1135"/>
              <a:gd name="T45" fmla="*/ 177800 h 1093"/>
              <a:gd name="T46" fmla="*/ 1730375 w 1135"/>
              <a:gd name="T47" fmla="*/ 238125 h 1093"/>
              <a:gd name="T48" fmla="*/ 1762125 w 1135"/>
              <a:gd name="T49" fmla="*/ 288925 h 1093"/>
              <a:gd name="T50" fmla="*/ 1770062 w 1135"/>
              <a:gd name="T51" fmla="*/ 307975 h 1093"/>
              <a:gd name="T52" fmla="*/ 1789112 w 1135"/>
              <a:gd name="T53" fmla="*/ 366712 h 1093"/>
              <a:gd name="T54" fmla="*/ 1801812 w 1135"/>
              <a:gd name="T55" fmla="*/ 488950 h 1093"/>
              <a:gd name="T56" fmla="*/ 1790700 w 1135"/>
              <a:gd name="T57" fmla="*/ 611187 h 1093"/>
              <a:gd name="T58" fmla="*/ 1765300 w 1135"/>
              <a:gd name="T59" fmla="*/ 730250 h 1093"/>
              <a:gd name="T60" fmla="*/ 1717675 w 1135"/>
              <a:gd name="T61" fmla="*/ 847725 h 1093"/>
              <a:gd name="T62" fmla="*/ 1658937 w 1135"/>
              <a:gd name="T63" fmla="*/ 962025 h 1093"/>
              <a:gd name="T64" fmla="*/ 1589087 w 1135"/>
              <a:gd name="T65" fmla="*/ 1073150 h 1093"/>
              <a:gd name="T66" fmla="*/ 1512887 w 1135"/>
              <a:gd name="T67" fmla="*/ 1176337 h 1093"/>
              <a:gd name="T68" fmla="*/ 1392237 w 1135"/>
              <a:gd name="T69" fmla="*/ 1323975 h 1093"/>
              <a:gd name="T70" fmla="*/ 1233487 w 1135"/>
              <a:gd name="T71" fmla="*/ 1482725 h 1093"/>
              <a:gd name="T72" fmla="*/ 1103312 w 1135"/>
              <a:gd name="T73" fmla="*/ 1600200 h 1093"/>
              <a:gd name="T74" fmla="*/ 1016000 w 1135"/>
              <a:gd name="T75" fmla="*/ 1671637 h 1093"/>
              <a:gd name="T76" fmla="*/ 985837 w 1135"/>
              <a:gd name="T77" fmla="*/ 1695450 h 1093"/>
              <a:gd name="T78" fmla="*/ 938212 w 1135"/>
              <a:gd name="T79" fmla="*/ 1722437 h 1093"/>
              <a:gd name="T80" fmla="*/ 922337 w 1135"/>
              <a:gd name="T81" fmla="*/ 1730375 h 1093"/>
              <a:gd name="T82" fmla="*/ 901700 w 1135"/>
              <a:gd name="T83" fmla="*/ 1735137 h 1093"/>
              <a:gd name="T84" fmla="*/ 898525 w 1135"/>
              <a:gd name="T85" fmla="*/ 1735137 h 1093"/>
              <a:gd name="T86" fmla="*/ 895350 w 1135"/>
              <a:gd name="T87" fmla="*/ 1735137 h 1093"/>
              <a:gd name="T88" fmla="*/ 874712 w 1135"/>
              <a:gd name="T89" fmla="*/ 1727200 h 1093"/>
              <a:gd name="T90" fmla="*/ 863600 w 1135"/>
              <a:gd name="T91" fmla="*/ 1724025 h 1093"/>
              <a:gd name="T92" fmla="*/ 860425 w 1135"/>
              <a:gd name="T93" fmla="*/ 1722437 h 1093"/>
              <a:gd name="T94" fmla="*/ 828675 w 1135"/>
              <a:gd name="T95" fmla="*/ 1703387 h 1093"/>
              <a:gd name="T96" fmla="*/ 787400 w 1135"/>
              <a:gd name="T97" fmla="*/ 1674812 h 1093"/>
              <a:gd name="T98" fmla="*/ 698500 w 1135"/>
              <a:gd name="T99" fmla="*/ 1601787 h 1093"/>
              <a:gd name="T100" fmla="*/ 568325 w 1135"/>
              <a:gd name="T101" fmla="*/ 1485900 h 1093"/>
              <a:gd name="T102" fmla="*/ 412750 w 1135"/>
              <a:gd name="T103" fmla="*/ 1323975 h 1093"/>
              <a:gd name="T104" fmla="*/ 288925 w 1135"/>
              <a:gd name="T105" fmla="*/ 1179512 h 1093"/>
              <a:gd name="T106" fmla="*/ 212725 w 1135"/>
              <a:gd name="T107" fmla="*/ 1076325 h 1093"/>
              <a:gd name="T108" fmla="*/ 142875 w 1135"/>
              <a:gd name="T109" fmla="*/ 963612 h 1093"/>
              <a:gd name="T110" fmla="*/ 85725 w 1135"/>
              <a:gd name="T111" fmla="*/ 849312 h 1093"/>
              <a:gd name="T112" fmla="*/ 39687 w 1135"/>
              <a:gd name="T113" fmla="*/ 730250 h 1093"/>
              <a:gd name="T114" fmla="*/ 11112 w 1135"/>
              <a:gd name="T115" fmla="*/ 611187 h 1093"/>
              <a:gd name="T116" fmla="*/ 0 w 1135"/>
              <a:gd name="T117" fmla="*/ 490537 h 1093"/>
              <a:gd name="T118" fmla="*/ 15875 w 1135"/>
              <a:gd name="T119" fmla="*/ 368300 h 1093"/>
              <a:gd name="T120" fmla="*/ 31750 w 1135"/>
              <a:gd name="T121" fmla="*/ 309562 h 109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135"/>
              <a:gd name="T184" fmla="*/ 0 h 1093"/>
              <a:gd name="T185" fmla="*/ 1135 w 1135"/>
              <a:gd name="T186" fmla="*/ 1093 h 109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135" h="1093">
                <a:moveTo>
                  <a:pt x="20" y="195"/>
                </a:moveTo>
                <a:lnTo>
                  <a:pt x="20" y="195"/>
                </a:lnTo>
                <a:lnTo>
                  <a:pt x="27" y="180"/>
                </a:lnTo>
                <a:lnTo>
                  <a:pt x="35" y="164"/>
                </a:lnTo>
                <a:lnTo>
                  <a:pt x="49" y="142"/>
                </a:lnTo>
                <a:lnTo>
                  <a:pt x="65" y="118"/>
                </a:lnTo>
                <a:lnTo>
                  <a:pt x="85" y="95"/>
                </a:lnTo>
                <a:lnTo>
                  <a:pt x="111" y="70"/>
                </a:lnTo>
                <a:lnTo>
                  <a:pt x="126" y="58"/>
                </a:lnTo>
                <a:lnTo>
                  <a:pt x="141" y="46"/>
                </a:lnTo>
                <a:lnTo>
                  <a:pt x="157" y="36"/>
                </a:lnTo>
                <a:lnTo>
                  <a:pt x="176" y="26"/>
                </a:lnTo>
                <a:lnTo>
                  <a:pt x="194" y="18"/>
                </a:lnTo>
                <a:lnTo>
                  <a:pt x="216" y="11"/>
                </a:lnTo>
                <a:lnTo>
                  <a:pt x="238" y="6"/>
                </a:lnTo>
                <a:lnTo>
                  <a:pt x="260" y="1"/>
                </a:lnTo>
                <a:lnTo>
                  <a:pt x="285" y="0"/>
                </a:lnTo>
                <a:lnTo>
                  <a:pt x="310" y="0"/>
                </a:lnTo>
                <a:lnTo>
                  <a:pt x="337" y="1"/>
                </a:lnTo>
                <a:lnTo>
                  <a:pt x="365" y="6"/>
                </a:lnTo>
                <a:lnTo>
                  <a:pt x="395" y="13"/>
                </a:lnTo>
                <a:lnTo>
                  <a:pt x="427" y="23"/>
                </a:lnTo>
                <a:lnTo>
                  <a:pt x="459" y="36"/>
                </a:lnTo>
                <a:lnTo>
                  <a:pt x="494" y="51"/>
                </a:lnTo>
                <a:lnTo>
                  <a:pt x="529" y="70"/>
                </a:lnTo>
                <a:lnTo>
                  <a:pt x="568" y="93"/>
                </a:lnTo>
                <a:lnTo>
                  <a:pt x="606" y="77"/>
                </a:lnTo>
                <a:lnTo>
                  <a:pt x="643" y="63"/>
                </a:lnTo>
                <a:lnTo>
                  <a:pt x="680" y="51"/>
                </a:lnTo>
                <a:lnTo>
                  <a:pt x="713" y="43"/>
                </a:lnTo>
                <a:lnTo>
                  <a:pt x="745" y="36"/>
                </a:lnTo>
                <a:lnTo>
                  <a:pt x="777" y="31"/>
                </a:lnTo>
                <a:lnTo>
                  <a:pt x="805" y="28"/>
                </a:lnTo>
                <a:lnTo>
                  <a:pt x="834" y="28"/>
                </a:lnTo>
                <a:lnTo>
                  <a:pt x="859" y="28"/>
                </a:lnTo>
                <a:lnTo>
                  <a:pt x="884" y="31"/>
                </a:lnTo>
                <a:lnTo>
                  <a:pt x="907" y="35"/>
                </a:lnTo>
                <a:lnTo>
                  <a:pt x="929" y="41"/>
                </a:lnTo>
                <a:lnTo>
                  <a:pt x="949" y="46"/>
                </a:lnTo>
                <a:lnTo>
                  <a:pt x="968" y="55"/>
                </a:lnTo>
                <a:lnTo>
                  <a:pt x="986" y="63"/>
                </a:lnTo>
                <a:lnTo>
                  <a:pt x="1001" y="72"/>
                </a:lnTo>
                <a:lnTo>
                  <a:pt x="1016" y="82"/>
                </a:lnTo>
                <a:lnTo>
                  <a:pt x="1031" y="92"/>
                </a:lnTo>
                <a:lnTo>
                  <a:pt x="1055" y="112"/>
                </a:lnTo>
                <a:lnTo>
                  <a:pt x="1075" y="132"/>
                </a:lnTo>
                <a:lnTo>
                  <a:pt x="1090" y="150"/>
                </a:lnTo>
                <a:lnTo>
                  <a:pt x="1102" y="169"/>
                </a:lnTo>
                <a:lnTo>
                  <a:pt x="1110" y="182"/>
                </a:lnTo>
                <a:lnTo>
                  <a:pt x="1115" y="194"/>
                </a:lnTo>
                <a:lnTo>
                  <a:pt x="1122" y="212"/>
                </a:lnTo>
                <a:lnTo>
                  <a:pt x="1127" y="231"/>
                </a:lnTo>
                <a:lnTo>
                  <a:pt x="1132" y="269"/>
                </a:lnTo>
                <a:lnTo>
                  <a:pt x="1135" y="308"/>
                </a:lnTo>
                <a:lnTo>
                  <a:pt x="1133" y="346"/>
                </a:lnTo>
                <a:lnTo>
                  <a:pt x="1128" y="385"/>
                </a:lnTo>
                <a:lnTo>
                  <a:pt x="1122" y="422"/>
                </a:lnTo>
                <a:lnTo>
                  <a:pt x="1112" y="460"/>
                </a:lnTo>
                <a:lnTo>
                  <a:pt x="1098" y="497"/>
                </a:lnTo>
                <a:lnTo>
                  <a:pt x="1082" y="534"/>
                </a:lnTo>
                <a:lnTo>
                  <a:pt x="1065" y="571"/>
                </a:lnTo>
                <a:lnTo>
                  <a:pt x="1045" y="606"/>
                </a:lnTo>
                <a:lnTo>
                  <a:pt x="1025" y="643"/>
                </a:lnTo>
                <a:lnTo>
                  <a:pt x="1001" y="676"/>
                </a:lnTo>
                <a:lnTo>
                  <a:pt x="978" y="710"/>
                </a:lnTo>
                <a:lnTo>
                  <a:pt x="953" y="741"/>
                </a:lnTo>
                <a:lnTo>
                  <a:pt x="928" y="773"/>
                </a:lnTo>
                <a:lnTo>
                  <a:pt x="877" y="834"/>
                </a:lnTo>
                <a:lnTo>
                  <a:pt x="825" y="887"/>
                </a:lnTo>
                <a:lnTo>
                  <a:pt x="777" y="934"/>
                </a:lnTo>
                <a:lnTo>
                  <a:pt x="733" y="974"/>
                </a:lnTo>
                <a:lnTo>
                  <a:pt x="695" y="1008"/>
                </a:lnTo>
                <a:lnTo>
                  <a:pt x="666" y="1033"/>
                </a:lnTo>
                <a:lnTo>
                  <a:pt x="640" y="1053"/>
                </a:lnTo>
                <a:lnTo>
                  <a:pt x="621" y="1068"/>
                </a:lnTo>
                <a:lnTo>
                  <a:pt x="604" y="1078"/>
                </a:lnTo>
                <a:lnTo>
                  <a:pt x="591" y="1085"/>
                </a:lnTo>
                <a:lnTo>
                  <a:pt x="581" y="1090"/>
                </a:lnTo>
                <a:lnTo>
                  <a:pt x="568" y="1093"/>
                </a:lnTo>
                <a:lnTo>
                  <a:pt x="566" y="1093"/>
                </a:lnTo>
                <a:lnTo>
                  <a:pt x="564" y="1093"/>
                </a:lnTo>
                <a:lnTo>
                  <a:pt x="558" y="1091"/>
                </a:lnTo>
                <a:lnTo>
                  <a:pt x="551" y="1088"/>
                </a:lnTo>
                <a:lnTo>
                  <a:pt x="544" y="1086"/>
                </a:lnTo>
                <a:lnTo>
                  <a:pt x="542" y="1085"/>
                </a:lnTo>
                <a:lnTo>
                  <a:pt x="522" y="1073"/>
                </a:lnTo>
                <a:lnTo>
                  <a:pt x="496" y="1055"/>
                </a:lnTo>
                <a:lnTo>
                  <a:pt x="469" y="1033"/>
                </a:lnTo>
                <a:lnTo>
                  <a:pt x="440" y="1009"/>
                </a:lnTo>
                <a:lnTo>
                  <a:pt x="402" y="976"/>
                </a:lnTo>
                <a:lnTo>
                  <a:pt x="358" y="936"/>
                </a:lnTo>
                <a:lnTo>
                  <a:pt x="310" y="887"/>
                </a:lnTo>
                <a:lnTo>
                  <a:pt x="260" y="834"/>
                </a:lnTo>
                <a:lnTo>
                  <a:pt x="208" y="775"/>
                </a:lnTo>
                <a:lnTo>
                  <a:pt x="182" y="743"/>
                </a:lnTo>
                <a:lnTo>
                  <a:pt x="157" y="711"/>
                </a:lnTo>
                <a:lnTo>
                  <a:pt x="134" y="678"/>
                </a:lnTo>
                <a:lnTo>
                  <a:pt x="112" y="643"/>
                </a:lnTo>
                <a:lnTo>
                  <a:pt x="90" y="607"/>
                </a:lnTo>
                <a:lnTo>
                  <a:pt x="70" y="572"/>
                </a:lnTo>
                <a:lnTo>
                  <a:pt x="54" y="535"/>
                </a:lnTo>
                <a:lnTo>
                  <a:pt x="37" y="499"/>
                </a:lnTo>
                <a:lnTo>
                  <a:pt x="25" y="460"/>
                </a:lnTo>
                <a:lnTo>
                  <a:pt x="13" y="423"/>
                </a:lnTo>
                <a:lnTo>
                  <a:pt x="7" y="385"/>
                </a:lnTo>
                <a:lnTo>
                  <a:pt x="2" y="346"/>
                </a:lnTo>
                <a:lnTo>
                  <a:pt x="0" y="309"/>
                </a:lnTo>
                <a:lnTo>
                  <a:pt x="3" y="271"/>
                </a:lnTo>
                <a:lnTo>
                  <a:pt x="10" y="232"/>
                </a:lnTo>
                <a:lnTo>
                  <a:pt x="13" y="214"/>
                </a:lnTo>
                <a:lnTo>
                  <a:pt x="20" y="195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9"/>
          <p:cNvSpPr>
            <a:spLocks/>
          </p:cNvSpPr>
          <p:nvPr/>
        </p:nvSpPr>
        <p:spPr bwMode="auto">
          <a:xfrm>
            <a:off x="6038850" y="3860800"/>
            <a:ext cx="1924050" cy="1833563"/>
          </a:xfrm>
          <a:custGeom>
            <a:avLst/>
            <a:gdLst>
              <a:gd name="T0" fmla="*/ 1892300 w 1212"/>
              <a:gd name="T1" fmla="*/ 379413 h 1155"/>
              <a:gd name="T2" fmla="*/ 1857375 w 1212"/>
              <a:gd name="T3" fmla="*/ 311150 h 1155"/>
              <a:gd name="T4" fmla="*/ 1797050 w 1212"/>
              <a:gd name="T5" fmla="*/ 214313 h 1155"/>
              <a:gd name="T6" fmla="*/ 1731963 w 1212"/>
              <a:gd name="T7" fmla="*/ 138113 h 1155"/>
              <a:gd name="T8" fmla="*/ 1682750 w 1212"/>
              <a:gd name="T9" fmla="*/ 90488 h 1155"/>
              <a:gd name="T10" fmla="*/ 1655763 w 1212"/>
              <a:gd name="T11" fmla="*/ 68263 h 1155"/>
              <a:gd name="T12" fmla="*/ 1604963 w 1212"/>
              <a:gd name="T13" fmla="*/ 39688 h 1155"/>
              <a:gd name="T14" fmla="*/ 1549400 w 1212"/>
              <a:gd name="T15" fmla="*/ 15875 h 1155"/>
              <a:gd name="T16" fmla="*/ 1482725 w 1212"/>
              <a:gd name="T17" fmla="*/ 1588 h 1155"/>
              <a:gd name="T18" fmla="*/ 1408113 w 1212"/>
              <a:gd name="T19" fmla="*/ 0 h 1155"/>
              <a:gd name="T20" fmla="*/ 1325563 w 1212"/>
              <a:gd name="T21" fmla="*/ 9525 h 1155"/>
              <a:gd name="T22" fmla="*/ 1235075 w 1212"/>
              <a:gd name="T23" fmla="*/ 36513 h 1155"/>
              <a:gd name="T24" fmla="*/ 1135063 w 1212"/>
              <a:gd name="T25" fmla="*/ 79375 h 1155"/>
              <a:gd name="T26" fmla="*/ 1022350 w 1212"/>
              <a:gd name="T27" fmla="*/ 141288 h 1155"/>
              <a:gd name="T28" fmla="*/ 949325 w 1212"/>
              <a:gd name="T29" fmla="*/ 106363 h 1155"/>
              <a:gd name="T30" fmla="*/ 809625 w 1212"/>
              <a:gd name="T31" fmla="*/ 52388 h 1155"/>
              <a:gd name="T32" fmla="*/ 685800 w 1212"/>
              <a:gd name="T33" fmla="*/ 20638 h 1155"/>
              <a:gd name="T34" fmla="*/ 573088 w 1212"/>
              <a:gd name="T35" fmla="*/ 7938 h 1155"/>
              <a:gd name="T36" fmla="*/ 476250 w 1212"/>
              <a:gd name="T37" fmla="*/ 9525 h 1155"/>
              <a:gd name="T38" fmla="*/ 387350 w 1212"/>
              <a:gd name="T39" fmla="*/ 25400 h 1155"/>
              <a:gd name="T40" fmla="*/ 312738 w 1212"/>
              <a:gd name="T41" fmla="*/ 50800 h 1155"/>
              <a:gd name="T42" fmla="*/ 247650 w 1212"/>
              <a:gd name="T43" fmla="*/ 87313 h 1155"/>
              <a:gd name="T44" fmla="*/ 190500 w 1212"/>
              <a:gd name="T45" fmla="*/ 127000 h 1155"/>
              <a:gd name="T46" fmla="*/ 146050 w 1212"/>
              <a:gd name="T47" fmla="*/ 173038 h 1155"/>
              <a:gd name="T48" fmla="*/ 92075 w 1212"/>
              <a:gd name="T49" fmla="*/ 238125 h 1155"/>
              <a:gd name="T50" fmla="*/ 47625 w 1212"/>
              <a:gd name="T51" fmla="*/ 319088 h 1155"/>
              <a:gd name="T52" fmla="*/ 23813 w 1212"/>
              <a:gd name="T53" fmla="*/ 374650 h 1155"/>
              <a:gd name="T54" fmla="*/ 15875 w 1212"/>
              <a:gd name="T55" fmla="*/ 411163 h 1155"/>
              <a:gd name="T56" fmla="*/ 1588 w 1212"/>
              <a:gd name="T57" fmla="*/ 517525 h 1155"/>
              <a:gd name="T58" fmla="*/ 1588 w 1212"/>
              <a:gd name="T59" fmla="*/ 655638 h 1155"/>
              <a:gd name="T60" fmla="*/ 23813 w 1212"/>
              <a:gd name="T61" fmla="*/ 788988 h 1155"/>
              <a:gd name="T62" fmla="*/ 63500 w 1212"/>
              <a:gd name="T63" fmla="*/ 917575 h 1155"/>
              <a:gd name="T64" fmla="*/ 119063 w 1212"/>
              <a:gd name="T65" fmla="*/ 1039813 h 1155"/>
              <a:gd name="T66" fmla="*/ 185738 w 1212"/>
              <a:gd name="T67" fmla="*/ 1154113 h 1155"/>
              <a:gd name="T68" fmla="*/ 260350 w 1212"/>
              <a:gd name="T69" fmla="*/ 1262063 h 1155"/>
              <a:gd name="T70" fmla="*/ 339725 w 1212"/>
              <a:gd name="T71" fmla="*/ 1360488 h 1155"/>
              <a:gd name="T72" fmla="*/ 425450 w 1212"/>
              <a:gd name="T73" fmla="*/ 1450975 h 1155"/>
              <a:gd name="T74" fmla="*/ 584200 w 1212"/>
              <a:gd name="T75" fmla="*/ 1603375 h 1155"/>
              <a:gd name="T76" fmla="*/ 714375 w 1212"/>
              <a:gd name="T77" fmla="*/ 1706563 h 1155"/>
              <a:gd name="T78" fmla="*/ 804863 w 1212"/>
              <a:gd name="T79" fmla="*/ 1770063 h 1155"/>
              <a:gd name="T80" fmla="*/ 836613 w 1212"/>
              <a:gd name="T81" fmla="*/ 1793875 h 1155"/>
              <a:gd name="T82" fmla="*/ 887413 w 1212"/>
              <a:gd name="T83" fmla="*/ 1824038 h 1155"/>
              <a:gd name="T84" fmla="*/ 903288 w 1212"/>
              <a:gd name="T85" fmla="*/ 1828800 h 1155"/>
              <a:gd name="T86" fmla="*/ 927100 w 1212"/>
              <a:gd name="T87" fmla="*/ 1833563 h 1155"/>
              <a:gd name="T88" fmla="*/ 930275 w 1212"/>
              <a:gd name="T89" fmla="*/ 1833563 h 1155"/>
              <a:gd name="T90" fmla="*/ 931863 w 1212"/>
              <a:gd name="T91" fmla="*/ 1833563 h 1155"/>
              <a:gd name="T92" fmla="*/ 996950 w 1212"/>
              <a:gd name="T93" fmla="*/ 1820863 h 1155"/>
              <a:gd name="T94" fmla="*/ 1065213 w 1212"/>
              <a:gd name="T95" fmla="*/ 1798638 h 1155"/>
              <a:gd name="T96" fmla="*/ 1081088 w 1212"/>
              <a:gd name="T97" fmla="*/ 1789113 h 1155"/>
              <a:gd name="T98" fmla="*/ 1174750 w 1212"/>
              <a:gd name="T99" fmla="*/ 1714500 h 1155"/>
              <a:gd name="T100" fmla="*/ 1316038 w 1212"/>
              <a:gd name="T101" fmla="*/ 1595438 h 1155"/>
              <a:gd name="T102" fmla="*/ 1482725 w 1212"/>
              <a:gd name="T103" fmla="*/ 1427163 h 1155"/>
              <a:gd name="T104" fmla="*/ 1570038 w 1212"/>
              <a:gd name="T105" fmla="*/ 1328738 h 1155"/>
              <a:gd name="T106" fmla="*/ 1655763 w 1212"/>
              <a:gd name="T107" fmla="*/ 1222375 h 1155"/>
              <a:gd name="T108" fmla="*/ 1735138 w 1212"/>
              <a:gd name="T109" fmla="*/ 1111250 h 1155"/>
              <a:gd name="T110" fmla="*/ 1804988 w 1212"/>
              <a:gd name="T111" fmla="*/ 996950 h 1155"/>
              <a:gd name="T112" fmla="*/ 1860550 w 1212"/>
              <a:gd name="T113" fmla="*/ 874713 h 1155"/>
              <a:gd name="T114" fmla="*/ 1900238 w 1212"/>
              <a:gd name="T115" fmla="*/ 752475 h 1155"/>
              <a:gd name="T116" fmla="*/ 1920875 w 1212"/>
              <a:gd name="T117" fmla="*/ 627063 h 1155"/>
              <a:gd name="T118" fmla="*/ 1924050 w 1212"/>
              <a:gd name="T119" fmla="*/ 533400 h 1155"/>
              <a:gd name="T120" fmla="*/ 1916113 w 1212"/>
              <a:gd name="T121" fmla="*/ 473075 h 1155"/>
              <a:gd name="T122" fmla="*/ 1903413 w 1212"/>
              <a:gd name="T123" fmla="*/ 409575 h 1155"/>
              <a:gd name="T124" fmla="*/ 1892300 w 1212"/>
              <a:gd name="T125" fmla="*/ 379413 h 115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12"/>
              <a:gd name="T190" fmla="*/ 0 h 1155"/>
              <a:gd name="T191" fmla="*/ 1212 w 1212"/>
              <a:gd name="T192" fmla="*/ 1155 h 115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12" h="1155">
                <a:moveTo>
                  <a:pt x="1192" y="239"/>
                </a:moveTo>
                <a:lnTo>
                  <a:pt x="1192" y="239"/>
                </a:lnTo>
                <a:lnTo>
                  <a:pt x="1182" y="217"/>
                </a:lnTo>
                <a:lnTo>
                  <a:pt x="1170" y="196"/>
                </a:lnTo>
                <a:lnTo>
                  <a:pt x="1153" y="167"/>
                </a:lnTo>
                <a:lnTo>
                  <a:pt x="1132" y="135"/>
                </a:lnTo>
                <a:lnTo>
                  <a:pt x="1107" y="104"/>
                </a:lnTo>
                <a:lnTo>
                  <a:pt x="1091" y="87"/>
                </a:lnTo>
                <a:lnTo>
                  <a:pt x="1076" y="72"/>
                </a:lnTo>
                <a:lnTo>
                  <a:pt x="1060" y="57"/>
                </a:lnTo>
                <a:lnTo>
                  <a:pt x="1043" y="43"/>
                </a:lnTo>
                <a:lnTo>
                  <a:pt x="1028" y="33"/>
                </a:lnTo>
                <a:lnTo>
                  <a:pt x="1011" y="25"/>
                </a:lnTo>
                <a:lnTo>
                  <a:pt x="994" y="16"/>
                </a:lnTo>
                <a:lnTo>
                  <a:pt x="976" y="10"/>
                </a:lnTo>
                <a:lnTo>
                  <a:pt x="956" y="5"/>
                </a:lnTo>
                <a:lnTo>
                  <a:pt x="934" y="1"/>
                </a:lnTo>
                <a:lnTo>
                  <a:pt x="912" y="0"/>
                </a:lnTo>
                <a:lnTo>
                  <a:pt x="887" y="0"/>
                </a:lnTo>
                <a:lnTo>
                  <a:pt x="862" y="1"/>
                </a:lnTo>
                <a:lnTo>
                  <a:pt x="835" y="6"/>
                </a:lnTo>
                <a:lnTo>
                  <a:pt x="808" y="13"/>
                </a:lnTo>
                <a:lnTo>
                  <a:pt x="778" y="23"/>
                </a:lnTo>
                <a:lnTo>
                  <a:pt x="748" y="35"/>
                </a:lnTo>
                <a:lnTo>
                  <a:pt x="715" y="50"/>
                </a:lnTo>
                <a:lnTo>
                  <a:pt x="681" y="67"/>
                </a:lnTo>
                <a:lnTo>
                  <a:pt x="644" y="89"/>
                </a:lnTo>
                <a:lnTo>
                  <a:pt x="598" y="67"/>
                </a:lnTo>
                <a:lnTo>
                  <a:pt x="554" y="48"/>
                </a:lnTo>
                <a:lnTo>
                  <a:pt x="510" y="33"/>
                </a:lnTo>
                <a:lnTo>
                  <a:pt x="470" y="22"/>
                </a:lnTo>
                <a:lnTo>
                  <a:pt x="432" y="13"/>
                </a:lnTo>
                <a:lnTo>
                  <a:pt x="397" y="8"/>
                </a:lnTo>
                <a:lnTo>
                  <a:pt x="361" y="5"/>
                </a:lnTo>
                <a:lnTo>
                  <a:pt x="330" y="5"/>
                </a:lnTo>
                <a:lnTo>
                  <a:pt x="300" y="6"/>
                </a:lnTo>
                <a:lnTo>
                  <a:pt x="271" y="10"/>
                </a:lnTo>
                <a:lnTo>
                  <a:pt x="244" y="16"/>
                </a:lnTo>
                <a:lnTo>
                  <a:pt x="219" y="23"/>
                </a:lnTo>
                <a:lnTo>
                  <a:pt x="197" y="32"/>
                </a:lnTo>
                <a:lnTo>
                  <a:pt x="176" y="43"/>
                </a:lnTo>
                <a:lnTo>
                  <a:pt x="156" y="55"/>
                </a:lnTo>
                <a:lnTo>
                  <a:pt x="137" y="67"/>
                </a:lnTo>
                <a:lnTo>
                  <a:pt x="120" y="80"/>
                </a:lnTo>
                <a:lnTo>
                  <a:pt x="105" y="94"/>
                </a:lnTo>
                <a:lnTo>
                  <a:pt x="92" y="109"/>
                </a:lnTo>
                <a:lnTo>
                  <a:pt x="79" y="122"/>
                </a:lnTo>
                <a:lnTo>
                  <a:pt x="58" y="150"/>
                </a:lnTo>
                <a:lnTo>
                  <a:pt x="42" y="177"/>
                </a:lnTo>
                <a:lnTo>
                  <a:pt x="30" y="201"/>
                </a:lnTo>
                <a:lnTo>
                  <a:pt x="22" y="219"/>
                </a:lnTo>
                <a:lnTo>
                  <a:pt x="15" y="236"/>
                </a:lnTo>
                <a:lnTo>
                  <a:pt x="10" y="259"/>
                </a:lnTo>
                <a:lnTo>
                  <a:pt x="7" y="281"/>
                </a:lnTo>
                <a:lnTo>
                  <a:pt x="1" y="326"/>
                </a:lnTo>
                <a:lnTo>
                  <a:pt x="0" y="370"/>
                </a:lnTo>
                <a:lnTo>
                  <a:pt x="1" y="413"/>
                </a:lnTo>
                <a:lnTo>
                  <a:pt x="7" y="455"/>
                </a:lnTo>
                <a:lnTo>
                  <a:pt x="15" y="497"/>
                </a:lnTo>
                <a:lnTo>
                  <a:pt x="27" y="539"/>
                </a:lnTo>
                <a:lnTo>
                  <a:pt x="40" y="578"/>
                </a:lnTo>
                <a:lnTo>
                  <a:pt x="57" y="618"/>
                </a:lnTo>
                <a:lnTo>
                  <a:pt x="75" y="655"/>
                </a:lnTo>
                <a:lnTo>
                  <a:pt x="95" y="691"/>
                </a:lnTo>
                <a:lnTo>
                  <a:pt x="117" y="727"/>
                </a:lnTo>
                <a:lnTo>
                  <a:pt x="140" y="762"/>
                </a:lnTo>
                <a:lnTo>
                  <a:pt x="164" y="795"/>
                </a:lnTo>
                <a:lnTo>
                  <a:pt x="189" y="827"/>
                </a:lnTo>
                <a:lnTo>
                  <a:pt x="214" y="857"/>
                </a:lnTo>
                <a:lnTo>
                  <a:pt x="241" y="887"/>
                </a:lnTo>
                <a:lnTo>
                  <a:pt x="268" y="914"/>
                </a:lnTo>
                <a:lnTo>
                  <a:pt x="320" y="964"/>
                </a:lnTo>
                <a:lnTo>
                  <a:pt x="368" y="1010"/>
                </a:lnTo>
                <a:lnTo>
                  <a:pt x="413" y="1046"/>
                </a:lnTo>
                <a:lnTo>
                  <a:pt x="450" y="1075"/>
                </a:lnTo>
                <a:lnTo>
                  <a:pt x="480" y="1097"/>
                </a:lnTo>
                <a:lnTo>
                  <a:pt x="507" y="1115"/>
                </a:lnTo>
                <a:lnTo>
                  <a:pt x="527" y="1130"/>
                </a:lnTo>
                <a:lnTo>
                  <a:pt x="544" y="1140"/>
                </a:lnTo>
                <a:lnTo>
                  <a:pt x="559" y="1149"/>
                </a:lnTo>
                <a:lnTo>
                  <a:pt x="569" y="1152"/>
                </a:lnTo>
                <a:lnTo>
                  <a:pt x="584" y="1155"/>
                </a:lnTo>
                <a:lnTo>
                  <a:pt x="586" y="1155"/>
                </a:lnTo>
                <a:lnTo>
                  <a:pt x="587" y="1155"/>
                </a:lnTo>
                <a:lnTo>
                  <a:pt x="601" y="1154"/>
                </a:lnTo>
                <a:lnTo>
                  <a:pt x="628" y="1147"/>
                </a:lnTo>
                <a:lnTo>
                  <a:pt x="658" y="1139"/>
                </a:lnTo>
                <a:lnTo>
                  <a:pt x="671" y="1133"/>
                </a:lnTo>
                <a:lnTo>
                  <a:pt x="681" y="1127"/>
                </a:lnTo>
                <a:lnTo>
                  <a:pt x="708" y="1105"/>
                </a:lnTo>
                <a:lnTo>
                  <a:pt x="740" y="1080"/>
                </a:lnTo>
                <a:lnTo>
                  <a:pt x="780" y="1046"/>
                </a:lnTo>
                <a:lnTo>
                  <a:pt x="829" y="1005"/>
                </a:lnTo>
                <a:lnTo>
                  <a:pt x="880" y="954"/>
                </a:lnTo>
                <a:lnTo>
                  <a:pt x="934" y="899"/>
                </a:lnTo>
                <a:lnTo>
                  <a:pt x="963" y="869"/>
                </a:lnTo>
                <a:lnTo>
                  <a:pt x="989" y="837"/>
                </a:lnTo>
                <a:lnTo>
                  <a:pt x="1016" y="805"/>
                </a:lnTo>
                <a:lnTo>
                  <a:pt x="1043" y="770"/>
                </a:lnTo>
                <a:lnTo>
                  <a:pt x="1068" y="737"/>
                </a:lnTo>
                <a:lnTo>
                  <a:pt x="1093" y="700"/>
                </a:lnTo>
                <a:lnTo>
                  <a:pt x="1115" y="665"/>
                </a:lnTo>
                <a:lnTo>
                  <a:pt x="1137" y="628"/>
                </a:lnTo>
                <a:lnTo>
                  <a:pt x="1155" y="589"/>
                </a:lnTo>
                <a:lnTo>
                  <a:pt x="1172" y="551"/>
                </a:lnTo>
                <a:lnTo>
                  <a:pt x="1187" y="512"/>
                </a:lnTo>
                <a:lnTo>
                  <a:pt x="1197" y="474"/>
                </a:lnTo>
                <a:lnTo>
                  <a:pt x="1205" y="435"/>
                </a:lnTo>
                <a:lnTo>
                  <a:pt x="1210" y="395"/>
                </a:lnTo>
                <a:lnTo>
                  <a:pt x="1212" y="356"/>
                </a:lnTo>
                <a:lnTo>
                  <a:pt x="1212" y="336"/>
                </a:lnTo>
                <a:lnTo>
                  <a:pt x="1210" y="316"/>
                </a:lnTo>
                <a:lnTo>
                  <a:pt x="1207" y="298"/>
                </a:lnTo>
                <a:lnTo>
                  <a:pt x="1204" y="278"/>
                </a:lnTo>
                <a:lnTo>
                  <a:pt x="1199" y="258"/>
                </a:lnTo>
                <a:lnTo>
                  <a:pt x="1192" y="239"/>
                </a:lnTo>
                <a:close/>
              </a:path>
            </a:pathLst>
          </a:custGeom>
          <a:solidFill>
            <a:srgbClr val="F051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10"/>
          <p:cNvSpPr>
            <a:spLocks/>
          </p:cNvSpPr>
          <p:nvPr/>
        </p:nvSpPr>
        <p:spPr bwMode="auto">
          <a:xfrm>
            <a:off x="6161088" y="3937000"/>
            <a:ext cx="1801812" cy="1733550"/>
          </a:xfrm>
          <a:custGeom>
            <a:avLst/>
            <a:gdLst>
              <a:gd name="T0" fmla="*/ 1770062 w 1135"/>
              <a:gd name="T1" fmla="*/ 309563 h 1092"/>
              <a:gd name="T2" fmla="*/ 1746250 w 1135"/>
              <a:gd name="T3" fmla="*/ 258763 h 1092"/>
              <a:gd name="T4" fmla="*/ 1698625 w 1135"/>
              <a:gd name="T5" fmla="*/ 188913 h 1092"/>
              <a:gd name="T6" fmla="*/ 1625600 w 1135"/>
              <a:gd name="T7" fmla="*/ 109538 h 1092"/>
              <a:gd name="T8" fmla="*/ 1577975 w 1135"/>
              <a:gd name="T9" fmla="*/ 74613 h 1092"/>
              <a:gd name="T10" fmla="*/ 1522412 w 1135"/>
              <a:gd name="T11" fmla="*/ 42863 h 1092"/>
              <a:gd name="T12" fmla="*/ 1458912 w 1135"/>
              <a:gd name="T13" fmla="*/ 19050 h 1092"/>
              <a:gd name="T14" fmla="*/ 1389062 w 1135"/>
              <a:gd name="T15" fmla="*/ 3175 h 1092"/>
              <a:gd name="T16" fmla="*/ 1309687 w 1135"/>
              <a:gd name="T17" fmla="*/ 0 h 1092"/>
              <a:gd name="T18" fmla="*/ 1222375 w 1135"/>
              <a:gd name="T19" fmla="*/ 7938 h 1092"/>
              <a:gd name="T20" fmla="*/ 1123950 w 1135"/>
              <a:gd name="T21" fmla="*/ 34925 h 1092"/>
              <a:gd name="T22" fmla="*/ 1017587 w 1135"/>
              <a:gd name="T23" fmla="*/ 80963 h 1092"/>
              <a:gd name="T24" fmla="*/ 903287 w 1135"/>
              <a:gd name="T25" fmla="*/ 146050 h 1092"/>
              <a:gd name="T26" fmla="*/ 839787 w 1135"/>
              <a:gd name="T27" fmla="*/ 120650 h 1092"/>
              <a:gd name="T28" fmla="*/ 722312 w 1135"/>
              <a:gd name="T29" fmla="*/ 80963 h 1092"/>
              <a:gd name="T30" fmla="*/ 619125 w 1135"/>
              <a:gd name="T31" fmla="*/ 55563 h 1092"/>
              <a:gd name="T32" fmla="*/ 523875 w 1135"/>
              <a:gd name="T33" fmla="*/ 46038 h 1092"/>
              <a:gd name="T34" fmla="*/ 438150 w 1135"/>
              <a:gd name="T35" fmla="*/ 46038 h 1092"/>
              <a:gd name="T36" fmla="*/ 361950 w 1135"/>
              <a:gd name="T37" fmla="*/ 55563 h 1092"/>
              <a:gd name="T38" fmla="*/ 295275 w 1135"/>
              <a:gd name="T39" fmla="*/ 74613 h 1092"/>
              <a:gd name="T40" fmla="*/ 236537 w 1135"/>
              <a:gd name="T41" fmla="*/ 98425 h 1092"/>
              <a:gd name="T42" fmla="*/ 188912 w 1135"/>
              <a:gd name="T43" fmla="*/ 128588 h 1092"/>
              <a:gd name="T44" fmla="*/ 127000 w 1135"/>
              <a:gd name="T45" fmla="*/ 176213 h 1092"/>
              <a:gd name="T46" fmla="*/ 71437 w 1135"/>
              <a:gd name="T47" fmla="*/ 239713 h 1092"/>
              <a:gd name="T48" fmla="*/ 39687 w 1135"/>
              <a:gd name="T49" fmla="*/ 287338 h 1092"/>
              <a:gd name="T50" fmla="*/ 31750 w 1135"/>
              <a:gd name="T51" fmla="*/ 306388 h 1092"/>
              <a:gd name="T52" fmla="*/ 12700 w 1135"/>
              <a:gd name="T53" fmla="*/ 366713 h 1092"/>
              <a:gd name="T54" fmla="*/ 0 w 1135"/>
              <a:gd name="T55" fmla="*/ 487363 h 1092"/>
              <a:gd name="T56" fmla="*/ 11112 w 1135"/>
              <a:gd name="T57" fmla="*/ 609600 h 1092"/>
              <a:gd name="T58" fmla="*/ 36512 w 1135"/>
              <a:gd name="T59" fmla="*/ 728663 h 1092"/>
              <a:gd name="T60" fmla="*/ 84137 w 1135"/>
              <a:gd name="T61" fmla="*/ 849313 h 1092"/>
              <a:gd name="T62" fmla="*/ 142875 w 1135"/>
              <a:gd name="T63" fmla="*/ 963613 h 1092"/>
              <a:gd name="T64" fmla="*/ 212725 w 1135"/>
              <a:gd name="T65" fmla="*/ 1071563 h 1092"/>
              <a:gd name="T66" fmla="*/ 288925 w 1135"/>
              <a:gd name="T67" fmla="*/ 1177925 h 1092"/>
              <a:gd name="T68" fmla="*/ 409575 w 1135"/>
              <a:gd name="T69" fmla="*/ 1322388 h 1092"/>
              <a:gd name="T70" fmla="*/ 568325 w 1135"/>
              <a:gd name="T71" fmla="*/ 1484313 h 1092"/>
              <a:gd name="T72" fmla="*/ 698500 w 1135"/>
              <a:gd name="T73" fmla="*/ 1600200 h 1092"/>
              <a:gd name="T74" fmla="*/ 785812 w 1135"/>
              <a:gd name="T75" fmla="*/ 1670050 h 1092"/>
              <a:gd name="T76" fmla="*/ 815975 w 1135"/>
              <a:gd name="T77" fmla="*/ 1693863 h 1092"/>
              <a:gd name="T78" fmla="*/ 863600 w 1135"/>
              <a:gd name="T79" fmla="*/ 1722438 h 1092"/>
              <a:gd name="T80" fmla="*/ 879475 w 1135"/>
              <a:gd name="T81" fmla="*/ 1728788 h 1092"/>
              <a:gd name="T82" fmla="*/ 900112 w 1135"/>
              <a:gd name="T83" fmla="*/ 1733550 h 1092"/>
              <a:gd name="T84" fmla="*/ 903287 w 1135"/>
              <a:gd name="T85" fmla="*/ 1733550 h 1092"/>
              <a:gd name="T86" fmla="*/ 906462 w 1135"/>
              <a:gd name="T87" fmla="*/ 1733550 h 1092"/>
              <a:gd name="T88" fmla="*/ 927100 w 1135"/>
              <a:gd name="T89" fmla="*/ 1728788 h 1092"/>
              <a:gd name="T90" fmla="*/ 938212 w 1135"/>
              <a:gd name="T91" fmla="*/ 1725613 h 1092"/>
              <a:gd name="T92" fmla="*/ 941387 w 1135"/>
              <a:gd name="T93" fmla="*/ 1722438 h 1092"/>
              <a:gd name="T94" fmla="*/ 973137 w 1135"/>
              <a:gd name="T95" fmla="*/ 1704975 h 1092"/>
              <a:gd name="T96" fmla="*/ 1014412 w 1135"/>
              <a:gd name="T97" fmla="*/ 1673225 h 1092"/>
              <a:gd name="T98" fmla="*/ 1103312 w 1135"/>
              <a:gd name="T99" fmla="*/ 1600200 h 1092"/>
              <a:gd name="T100" fmla="*/ 1233487 w 1135"/>
              <a:gd name="T101" fmla="*/ 1484313 h 1092"/>
              <a:gd name="T102" fmla="*/ 1392237 w 1135"/>
              <a:gd name="T103" fmla="*/ 1323975 h 1092"/>
              <a:gd name="T104" fmla="*/ 1512887 w 1135"/>
              <a:gd name="T105" fmla="*/ 1181100 h 1092"/>
              <a:gd name="T106" fmla="*/ 1589087 w 1135"/>
              <a:gd name="T107" fmla="*/ 1074738 h 1092"/>
              <a:gd name="T108" fmla="*/ 1658937 w 1135"/>
              <a:gd name="T109" fmla="*/ 965200 h 1092"/>
              <a:gd name="T110" fmla="*/ 1716087 w 1135"/>
              <a:gd name="T111" fmla="*/ 849313 h 1092"/>
              <a:gd name="T112" fmla="*/ 1762125 w 1135"/>
              <a:gd name="T113" fmla="*/ 731838 h 1092"/>
              <a:gd name="T114" fmla="*/ 1790700 w 1135"/>
              <a:gd name="T115" fmla="*/ 611188 h 1092"/>
              <a:gd name="T116" fmla="*/ 1801812 w 1135"/>
              <a:gd name="T117" fmla="*/ 488950 h 1092"/>
              <a:gd name="T118" fmla="*/ 1789112 w 1135"/>
              <a:gd name="T119" fmla="*/ 369888 h 1092"/>
              <a:gd name="T120" fmla="*/ 1770062 w 1135"/>
              <a:gd name="T121" fmla="*/ 309563 h 109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135"/>
              <a:gd name="T184" fmla="*/ 0 h 1092"/>
              <a:gd name="T185" fmla="*/ 1135 w 1135"/>
              <a:gd name="T186" fmla="*/ 1092 h 109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135" h="1092">
                <a:moveTo>
                  <a:pt x="1115" y="195"/>
                </a:moveTo>
                <a:lnTo>
                  <a:pt x="1115" y="195"/>
                </a:lnTo>
                <a:lnTo>
                  <a:pt x="1108" y="180"/>
                </a:lnTo>
                <a:lnTo>
                  <a:pt x="1100" y="163"/>
                </a:lnTo>
                <a:lnTo>
                  <a:pt x="1086" y="143"/>
                </a:lnTo>
                <a:lnTo>
                  <a:pt x="1070" y="119"/>
                </a:lnTo>
                <a:lnTo>
                  <a:pt x="1050" y="94"/>
                </a:lnTo>
                <a:lnTo>
                  <a:pt x="1024" y="69"/>
                </a:lnTo>
                <a:lnTo>
                  <a:pt x="1009" y="57"/>
                </a:lnTo>
                <a:lnTo>
                  <a:pt x="994" y="47"/>
                </a:lnTo>
                <a:lnTo>
                  <a:pt x="978" y="35"/>
                </a:lnTo>
                <a:lnTo>
                  <a:pt x="959" y="27"/>
                </a:lnTo>
                <a:lnTo>
                  <a:pt x="941" y="19"/>
                </a:lnTo>
                <a:lnTo>
                  <a:pt x="919" y="12"/>
                </a:lnTo>
                <a:lnTo>
                  <a:pt x="897" y="5"/>
                </a:lnTo>
                <a:lnTo>
                  <a:pt x="875" y="2"/>
                </a:lnTo>
                <a:lnTo>
                  <a:pt x="850" y="0"/>
                </a:lnTo>
                <a:lnTo>
                  <a:pt x="825" y="0"/>
                </a:lnTo>
                <a:lnTo>
                  <a:pt x="798" y="2"/>
                </a:lnTo>
                <a:lnTo>
                  <a:pt x="770" y="5"/>
                </a:lnTo>
                <a:lnTo>
                  <a:pt x="740" y="14"/>
                </a:lnTo>
                <a:lnTo>
                  <a:pt x="708" y="22"/>
                </a:lnTo>
                <a:lnTo>
                  <a:pt x="676" y="35"/>
                </a:lnTo>
                <a:lnTo>
                  <a:pt x="641" y="51"/>
                </a:lnTo>
                <a:lnTo>
                  <a:pt x="606" y="71"/>
                </a:lnTo>
                <a:lnTo>
                  <a:pt x="569" y="92"/>
                </a:lnTo>
                <a:lnTo>
                  <a:pt x="529" y="76"/>
                </a:lnTo>
                <a:lnTo>
                  <a:pt x="492" y="62"/>
                </a:lnTo>
                <a:lnTo>
                  <a:pt x="455" y="51"/>
                </a:lnTo>
                <a:lnTo>
                  <a:pt x="422" y="42"/>
                </a:lnTo>
                <a:lnTo>
                  <a:pt x="390" y="35"/>
                </a:lnTo>
                <a:lnTo>
                  <a:pt x="358" y="30"/>
                </a:lnTo>
                <a:lnTo>
                  <a:pt x="330" y="29"/>
                </a:lnTo>
                <a:lnTo>
                  <a:pt x="301" y="27"/>
                </a:lnTo>
                <a:lnTo>
                  <a:pt x="276" y="29"/>
                </a:lnTo>
                <a:lnTo>
                  <a:pt x="251" y="30"/>
                </a:lnTo>
                <a:lnTo>
                  <a:pt x="228" y="35"/>
                </a:lnTo>
                <a:lnTo>
                  <a:pt x="206" y="41"/>
                </a:lnTo>
                <a:lnTo>
                  <a:pt x="186" y="47"/>
                </a:lnTo>
                <a:lnTo>
                  <a:pt x="167" y="54"/>
                </a:lnTo>
                <a:lnTo>
                  <a:pt x="149" y="62"/>
                </a:lnTo>
                <a:lnTo>
                  <a:pt x="134" y="71"/>
                </a:lnTo>
                <a:lnTo>
                  <a:pt x="119" y="81"/>
                </a:lnTo>
                <a:lnTo>
                  <a:pt x="104" y="91"/>
                </a:lnTo>
                <a:lnTo>
                  <a:pt x="80" y="111"/>
                </a:lnTo>
                <a:lnTo>
                  <a:pt x="60" y="131"/>
                </a:lnTo>
                <a:lnTo>
                  <a:pt x="45" y="151"/>
                </a:lnTo>
                <a:lnTo>
                  <a:pt x="33" y="168"/>
                </a:lnTo>
                <a:lnTo>
                  <a:pt x="25" y="181"/>
                </a:lnTo>
                <a:lnTo>
                  <a:pt x="20" y="193"/>
                </a:lnTo>
                <a:lnTo>
                  <a:pt x="13" y="213"/>
                </a:lnTo>
                <a:lnTo>
                  <a:pt x="8" y="231"/>
                </a:lnTo>
                <a:lnTo>
                  <a:pt x="3" y="270"/>
                </a:lnTo>
                <a:lnTo>
                  <a:pt x="0" y="307"/>
                </a:lnTo>
                <a:lnTo>
                  <a:pt x="2" y="345"/>
                </a:lnTo>
                <a:lnTo>
                  <a:pt x="7" y="384"/>
                </a:lnTo>
                <a:lnTo>
                  <a:pt x="13" y="422"/>
                </a:lnTo>
                <a:lnTo>
                  <a:pt x="23" y="459"/>
                </a:lnTo>
                <a:lnTo>
                  <a:pt x="37" y="498"/>
                </a:lnTo>
                <a:lnTo>
                  <a:pt x="53" y="535"/>
                </a:lnTo>
                <a:lnTo>
                  <a:pt x="70" y="570"/>
                </a:lnTo>
                <a:lnTo>
                  <a:pt x="90" y="607"/>
                </a:lnTo>
                <a:lnTo>
                  <a:pt x="110" y="642"/>
                </a:lnTo>
                <a:lnTo>
                  <a:pt x="134" y="675"/>
                </a:lnTo>
                <a:lnTo>
                  <a:pt x="157" y="709"/>
                </a:lnTo>
                <a:lnTo>
                  <a:pt x="182" y="742"/>
                </a:lnTo>
                <a:lnTo>
                  <a:pt x="207" y="774"/>
                </a:lnTo>
                <a:lnTo>
                  <a:pt x="258" y="833"/>
                </a:lnTo>
                <a:lnTo>
                  <a:pt x="310" y="886"/>
                </a:lnTo>
                <a:lnTo>
                  <a:pt x="358" y="935"/>
                </a:lnTo>
                <a:lnTo>
                  <a:pt x="402" y="975"/>
                </a:lnTo>
                <a:lnTo>
                  <a:pt x="440" y="1008"/>
                </a:lnTo>
                <a:lnTo>
                  <a:pt x="469" y="1032"/>
                </a:lnTo>
                <a:lnTo>
                  <a:pt x="495" y="1052"/>
                </a:lnTo>
                <a:lnTo>
                  <a:pt x="514" y="1067"/>
                </a:lnTo>
                <a:lnTo>
                  <a:pt x="531" y="1077"/>
                </a:lnTo>
                <a:lnTo>
                  <a:pt x="544" y="1085"/>
                </a:lnTo>
                <a:lnTo>
                  <a:pt x="554" y="1089"/>
                </a:lnTo>
                <a:lnTo>
                  <a:pt x="567" y="1092"/>
                </a:lnTo>
                <a:lnTo>
                  <a:pt x="569" y="1092"/>
                </a:lnTo>
                <a:lnTo>
                  <a:pt x="571" y="1092"/>
                </a:lnTo>
                <a:lnTo>
                  <a:pt x="577" y="1091"/>
                </a:lnTo>
                <a:lnTo>
                  <a:pt x="584" y="1089"/>
                </a:lnTo>
                <a:lnTo>
                  <a:pt x="591" y="1087"/>
                </a:lnTo>
                <a:lnTo>
                  <a:pt x="593" y="1085"/>
                </a:lnTo>
                <a:lnTo>
                  <a:pt x="613" y="1074"/>
                </a:lnTo>
                <a:lnTo>
                  <a:pt x="639" y="1054"/>
                </a:lnTo>
                <a:lnTo>
                  <a:pt x="666" y="1034"/>
                </a:lnTo>
                <a:lnTo>
                  <a:pt x="695" y="1008"/>
                </a:lnTo>
                <a:lnTo>
                  <a:pt x="733" y="977"/>
                </a:lnTo>
                <a:lnTo>
                  <a:pt x="777" y="935"/>
                </a:lnTo>
                <a:lnTo>
                  <a:pt x="825" y="888"/>
                </a:lnTo>
                <a:lnTo>
                  <a:pt x="877" y="834"/>
                </a:lnTo>
                <a:lnTo>
                  <a:pt x="927" y="774"/>
                </a:lnTo>
                <a:lnTo>
                  <a:pt x="953" y="744"/>
                </a:lnTo>
                <a:lnTo>
                  <a:pt x="978" y="710"/>
                </a:lnTo>
                <a:lnTo>
                  <a:pt x="1001" y="677"/>
                </a:lnTo>
                <a:lnTo>
                  <a:pt x="1024" y="643"/>
                </a:lnTo>
                <a:lnTo>
                  <a:pt x="1045" y="608"/>
                </a:lnTo>
                <a:lnTo>
                  <a:pt x="1065" y="571"/>
                </a:lnTo>
                <a:lnTo>
                  <a:pt x="1081" y="535"/>
                </a:lnTo>
                <a:lnTo>
                  <a:pt x="1098" y="498"/>
                </a:lnTo>
                <a:lnTo>
                  <a:pt x="1110" y="461"/>
                </a:lnTo>
                <a:lnTo>
                  <a:pt x="1122" y="422"/>
                </a:lnTo>
                <a:lnTo>
                  <a:pt x="1128" y="385"/>
                </a:lnTo>
                <a:lnTo>
                  <a:pt x="1133" y="347"/>
                </a:lnTo>
                <a:lnTo>
                  <a:pt x="1135" y="308"/>
                </a:lnTo>
                <a:lnTo>
                  <a:pt x="1132" y="270"/>
                </a:lnTo>
                <a:lnTo>
                  <a:pt x="1127" y="233"/>
                </a:lnTo>
                <a:lnTo>
                  <a:pt x="1122" y="213"/>
                </a:lnTo>
                <a:lnTo>
                  <a:pt x="1115" y="195"/>
                </a:lnTo>
                <a:close/>
              </a:path>
            </a:pathLst>
          </a:custGeom>
          <a:solidFill>
            <a:srgbClr val="F686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11"/>
          <p:cNvSpPr>
            <a:spLocks/>
          </p:cNvSpPr>
          <p:nvPr/>
        </p:nvSpPr>
        <p:spPr bwMode="auto">
          <a:xfrm>
            <a:off x="1243013" y="3798888"/>
            <a:ext cx="1927225" cy="1835150"/>
          </a:xfrm>
          <a:custGeom>
            <a:avLst/>
            <a:gdLst>
              <a:gd name="T0" fmla="*/ 34925 w 1214"/>
              <a:gd name="T1" fmla="*/ 377825 h 1156"/>
              <a:gd name="T2" fmla="*/ 69850 w 1214"/>
              <a:gd name="T3" fmla="*/ 307975 h 1156"/>
              <a:gd name="T4" fmla="*/ 128588 w 1214"/>
              <a:gd name="T5" fmla="*/ 215900 h 1156"/>
              <a:gd name="T6" fmla="*/ 192088 w 1214"/>
              <a:gd name="T7" fmla="*/ 138113 h 1156"/>
              <a:gd name="T8" fmla="*/ 242888 w 1214"/>
              <a:gd name="T9" fmla="*/ 90488 h 1156"/>
              <a:gd name="T10" fmla="*/ 271463 w 1214"/>
              <a:gd name="T11" fmla="*/ 69850 h 1156"/>
              <a:gd name="T12" fmla="*/ 319088 w 1214"/>
              <a:gd name="T13" fmla="*/ 38100 h 1156"/>
              <a:gd name="T14" fmla="*/ 377825 w 1214"/>
              <a:gd name="T15" fmla="*/ 15875 h 1156"/>
              <a:gd name="T16" fmla="*/ 444500 w 1214"/>
              <a:gd name="T17" fmla="*/ 3175 h 1156"/>
              <a:gd name="T18" fmla="*/ 515938 w 1214"/>
              <a:gd name="T19" fmla="*/ 0 h 1156"/>
              <a:gd name="T20" fmla="*/ 598488 w 1214"/>
              <a:gd name="T21" fmla="*/ 11113 h 1156"/>
              <a:gd name="T22" fmla="*/ 692150 w 1214"/>
              <a:gd name="T23" fmla="*/ 34925 h 1156"/>
              <a:gd name="T24" fmla="*/ 792163 w 1214"/>
              <a:gd name="T25" fmla="*/ 77788 h 1156"/>
              <a:gd name="T26" fmla="*/ 901700 w 1214"/>
              <a:gd name="T27" fmla="*/ 138113 h 1156"/>
              <a:gd name="T28" fmla="*/ 976313 w 1214"/>
              <a:gd name="T29" fmla="*/ 104775 h 1156"/>
              <a:gd name="T30" fmla="*/ 1117600 w 1214"/>
              <a:gd name="T31" fmla="*/ 50800 h 1156"/>
              <a:gd name="T32" fmla="*/ 1239838 w 1214"/>
              <a:gd name="T33" fmla="*/ 19050 h 1156"/>
              <a:gd name="T34" fmla="*/ 1350963 w 1214"/>
              <a:gd name="T35" fmla="*/ 6350 h 1156"/>
              <a:gd name="T36" fmla="*/ 1452563 w 1214"/>
              <a:gd name="T37" fmla="*/ 7938 h 1156"/>
              <a:gd name="T38" fmla="*/ 1536700 w 1214"/>
              <a:gd name="T39" fmla="*/ 23813 h 1156"/>
              <a:gd name="T40" fmla="*/ 1614488 w 1214"/>
              <a:gd name="T41" fmla="*/ 50800 h 1156"/>
              <a:gd name="T42" fmla="*/ 1681163 w 1214"/>
              <a:gd name="T43" fmla="*/ 85725 h 1156"/>
              <a:gd name="T44" fmla="*/ 1736725 w 1214"/>
              <a:gd name="T45" fmla="*/ 128588 h 1156"/>
              <a:gd name="T46" fmla="*/ 1781175 w 1214"/>
              <a:gd name="T47" fmla="*/ 169863 h 1156"/>
              <a:gd name="T48" fmla="*/ 1835150 w 1214"/>
              <a:gd name="T49" fmla="*/ 239713 h 1156"/>
              <a:gd name="T50" fmla="*/ 1879600 w 1214"/>
              <a:gd name="T51" fmla="*/ 319088 h 1156"/>
              <a:gd name="T52" fmla="*/ 1901825 w 1214"/>
              <a:gd name="T53" fmla="*/ 374650 h 1156"/>
              <a:gd name="T54" fmla="*/ 1909763 w 1214"/>
              <a:gd name="T55" fmla="*/ 412750 h 1156"/>
              <a:gd name="T56" fmla="*/ 1925638 w 1214"/>
              <a:gd name="T57" fmla="*/ 519113 h 1156"/>
              <a:gd name="T58" fmla="*/ 1925638 w 1214"/>
              <a:gd name="T59" fmla="*/ 657225 h 1156"/>
              <a:gd name="T60" fmla="*/ 1903413 w 1214"/>
              <a:gd name="T61" fmla="*/ 790575 h 1156"/>
              <a:gd name="T62" fmla="*/ 1863725 w 1214"/>
              <a:gd name="T63" fmla="*/ 917575 h 1156"/>
              <a:gd name="T64" fmla="*/ 1808163 w 1214"/>
              <a:gd name="T65" fmla="*/ 1039813 h 1156"/>
              <a:gd name="T66" fmla="*/ 1741488 w 1214"/>
              <a:gd name="T67" fmla="*/ 1154113 h 1156"/>
              <a:gd name="T68" fmla="*/ 1666875 w 1214"/>
              <a:gd name="T69" fmla="*/ 1260475 h 1156"/>
              <a:gd name="T70" fmla="*/ 1584325 w 1214"/>
              <a:gd name="T71" fmla="*/ 1362075 h 1156"/>
              <a:gd name="T72" fmla="*/ 1501775 w 1214"/>
              <a:gd name="T73" fmla="*/ 1452563 h 1156"/>
              <a:gd name="T74" fmla="*/ 1343025 w 1214"/>
              <a:gd name="T75" fmla="*/ 1600200 h 1156"/>
              <a:gd name="T76" fmla="*/ 1209675 w 1214"/>
              <a:gd name="T77" fmla="*/ 1706563 h 1156"/>
              <a:gd name="T78" fmla="*/ 1122363 w 1214"/>
              <a:gd name="T79" fmla="*/ 1771650 h 1156"/>
              <a:gd name="T80" fmla="*/ 1090613 w 1214"/>
              <a:gd name="T81" fmla="*/ 1795463 h 1156"/>
              <a:gd name="T82" fmla="*/ 1039813 w 1214"/>
              <a:gd name="T83" fmla="*/ 1820863 h 1156"/>
              <a:gd name="T84" fmla="*/ 1023938 w 1214"/>
              <a:gd name="T85" fmla="*/ 1828800 h 1156"/>
              <a:gd name="T86" fmla="*/ 1000125 w 1214"/>
              <a:gd name="T87" fmla="*/ 1835150 h 1156"/>
              <a:gd name="T88" fmla="*/ 996950 w 1214"/>
              <a:gd name="T89" fmla="*/ 1835150 h 1156"/>
              <a:gd name="T90" fmla="*/ 995363 w 1214"/>
              <a:gd name="T91" fmla="*/ 1835150 h 1156"/>
              <a:gd name="T92" fmla="*/ 930275 w 1214"/>
              <a:gd name="T93" fmla="*/ 1820863 h 1156"/>
              <a:gd name="T94" fmla="*/ 862013 w 1214"/>
              <a:gd name="T95" fmla="*/ 1797050 h 1156"/>
              <a:gd name="T96" fmla="*/ 846138 w 1214"/>
              <a:gd name="T97" fmla="*/ 1789113 h 1156"/>
              <a:gd name="T98" fmla="*/ 752475 w 1214"/>
              <a:gd name="T99" fmla="*/ 1714500 h 1156"/>
              <a:gd name="T100" fmla="*/ 612775 w 1214"/>
              <a:gd name="T101" fmla="*/ 1592263 h 1156"/>
              <a:gd name="T102" fmla="*/ 441325 w 1214"/>
              <a:gd name="T103" fmla="*/ 1425575 h 1156"/>
              <a:gd name="T104" fmla="*/ 354013 w 1214"/>
              <a:gd name="T105" fmla="*/ 1330325 h 1156"/>
              <a:gd name="T106" fmla="*/ 271463 w 1214"/>
              <a:gd name="T107" fmla="*/ 1223963 h 1156"/>
              <a:gd name="T108" fmla="*/ 192088 w 1214"/>
              <a:gd name="T109" fmla="*/ 1111250 h 1156"/>
              <a:gd name="T110" fmla="*/ 122238 w 1214"/>
              <a:gd name="T111" fmla="*/ 995363 h 1156"/>
              <a:gd name="T112" fmla="*/ 65088 w 1214"/>
              <a:gd name="T113" fmla="*/ 874713 h 1156"/>
              <a:gd name="T114" fmla="*/ 23813 w 1214"/>
              <a:gd name="T115" fmla="*/ 749300 h 1156"/>
              <a:gd name="T116" fmla="*/ 3175 w 1214"/>
              <a:gd name="T117" fmla="*/ 627063 h 1156"/>
              <a:gd name="T118" fmla="*/ 3175 w 1214"/>
              <a:gd name="T119" fmla="*/ 534988 h 1156"/>
              <a:gd name="T120" fmla="*/ 11113 w 1214"/>
              <a:gd name="T121" fmla="*/ 471488 h 1156"/>
              <a:gd name="T122" fmla="*/ 23813 w 1214"/>
              <a:gd name="T123" fmla="*/ 409575 h 1156"/>
              <a:gd name="T124" fmla="*/ 34925 w 1214"/>
              <a:gd name="T125" fmla="*/ 377825 h 115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14"/>
              <a:gd name="T190" fmla="*/ 0 h 1156"/>
              <a:gd name="T191" fmla="*/ 1214 w 1214"/>
              <a:gd name="T192" fmla="*/ 1156 h 115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14" h="1156">
                <a:moveTo>
                  <a:pt x="22" y="238"/>
                </a:moveTo>
                <a:lnTo>
                  <a:pt x="22" y="238"/>
                </a:lnTo>
                <a:lnTo>
                  <a:pt x="31" y="218"/>
                </a:lnTo>
                <a:lnTo>
                  <a:pt x="44" y="194"/>
                </a:lnTo>
                <a:lnTo>
                  <a:pt x="61" y="168"/>
                </a:lnTo>
                <a:lnTo>
                  <a:pt x="81" y="136"/>
                </a:lnTo>
                <a:lnTo>
                  <a:pt x="108" y="102"/>
                </a:lnTo>
                <a:lnTo>
                  <a:pt x="121" y="87"/>
                </a:lnTo>
                <a:lnTo>
                  <a:pt x="136" y="72"/>
                </a:lnTo>
                <a:lnTo>
                  <a:pt x="153" y="57"/>
                </a:lnTo>
                <a:lnTo>
                  <a:pt x="171" y="44"/>
                </a:lnTo>
                <a:lnTo>
                  <a:pt x="186" y="34"/>
                </a:lnTo>
                <a:lnTo>
                  <a:pt x="201" y="24"/>
                </a:lnTo>
                <a:lnTo>
                  <a:pt x="220" y="17"/>
                </a:lnTo>
                <a:lnTo>
                  <a:pt x="238" y="10"/>
                </a:lnTo>
                <a:lnTo>
                  <a:pt x="258" y="5"/>
                </a:lnTo>
                <a:lnTo>
                  <a:pt x="280" y="2"/>
                </a:lnTo>
                <a:lnTo>
                  <a:pt x="302" y="0"/>
                </a:lnTo>
                <a:lnTo>
                  <a:pt x="325" y="0"/>
                </a:lnTo>
                <a:lnTo>
                  <a:pt x="350" y="2"/>
                </a:lnTo>
                <a:lnTo>
                  <a:pt x="377" y="7"/>
                </a:lnTo>
                <a:lnTo>
                  <a:pt x="406" y="14"/>
                </a:lnTo>
                <a:lnTo>
                  <a:pt x="436" y="22"/>
                </a:lnTo>
                <a:lnTo>
                  <a:pt x="466" y="35"/>
                </a:lnTo>
                <a:lnTo>
                  <a:pt x="499" y="49"/>
                </a:lnTo>
                <a:lnTo>
                  <a:pt x="533" y="67"/>
                </a:lnTo>
                <a:lnTo>
                  <a:pt x="568" y="87"/>
                </a:lnTo>
                <a:lnTo>
                  <a:pt x="615" y="66"/>
                </a:lnTo>
                <a:lnTo>
                  <a:pt x="660" y="47"/>
                </a:lnTo>
                <a:lnTo>
                  <a:pt x="704" y="32"/>
                </a:lnTo>
                <a:lnTo>
                  <a:pt x="744" y="22"/>
                </a:lnTo>
                <a:lnTo>
                  <a:pt x="781" y="12"/>
                </a:lnTo>
                <a:lnTo>
                  <a:pt x="817" y="7"/>
                </a:lnTo>
                <a:lnTo>
                  <a:pt x="851" y="4"/>
                </a:lnTo>
                <a:lnTo>
                  <a:pt x="884" y="4"/>
                </a:lnTo>
                <a:lnTo>
                  <a:pt x="915" y="5"/>
                </a:lnTo>
                <a:lnTo>
                  <a:pt x="943" y="10"/>
                </a:lnTo>
                <a:lnTo>
                  <a:pt x="968" y="15"/>
                </a:lnTo>
                <a:lnTo>
                  <a:pt x="993" y="24"/>
                </a:lnTo>
                <a:lnTo>
                  <a:pt x="1017" y="32"/>
                </a:lnTo>
                <a:lnTo>
                  <a:pt x="1038" y="42"/>
                </a:lnTo>
                <a:lnTo>
                  <a:pt x="1059" y="54"/>
                </a:lnTo>
                <a:lnTo>
                  <a:pt x="1077" y="67"/>
                </a:lnTo>
                <a:lnTo>
                  <a:pt x="1094" y="81"/>
                </a:lnTo>
                <a:lnTo>
                  <a:pt x="1109" y="94"/>
                </a:lnTo>
                <a:lnTo>
                  <a:pt x="1122" y="107"/>
                </a:lnTo>
                <a:lnTo>
                  <a:pt x="1134" y="122"/>
                </a:lnTo>
                <a:lnTo>
                  <a:pt x="1156" y="151"/>
                </a:lnTo>
                <a:lnTo>
                  <a:pt x="1172" y="178"/>
                </a:lnTo>
                <a:lnTo>
                  <a:pt x="1184" y="201"/>
                </a:lnTo>
                <a:lnTo>
                  <a:pt x="1193" y="220"/>
                </a:lnTo>
                <a:lnTo>
                  <a:pt x="1198" y="236"/>
                </a:lnTo>
                <a:lnTo>
                  <a:pt x="1203" y="260"/>
                </a:lnTo>
                <a:lnTo>
                  <a:pt x="1208" y="282"/>
                </a:lnTo>
                <a:lnTo>
                  <a:pt x="1213" y="327"/>
                </a:lnTo>
                <a:lnTo>
                  <a:pt x="1214" y="370"/>
                </a:lnTo>
                <a:lnTo>
                  <a:pt x="1213" y="414"/>
                </a:lnTo>
                <a:lnTo>
                  <a:pt x="1208" y="456"/>
                </a:lnTo>
                <a:lnTo>
                  <a:pt x="1199" y="498"/>
                </a:lnTo>
                <a:lnTo>
                  <a:pt x="1187" y="538"/>
                </a:lnTo>
                <a:lnTo>
                  <a:pt x="1174" y="578"/>
                </a:lnTo>
                <a:lnTo>
                  <a:pt x="1157" y="617"/>
                </a:lnTo>
                <a:lnTo>
                  <a:pt x="1139" y="655"/>
                </a:lnTo>
                <a:lnTo>
                  <a:pt x="1119" y="692"/>
                </a:lnTo>
                <a:lnTo>
                  <a:pt x="1097" y="727"/>
                </a:lnTo>
                <a:lnTo>
                  <a:pt x="1074" y="762"/>
                </a:lnTo>
                <a:lnTo>
                  <a:pt x="1050" y="794"/>
                </a:lnTo>
                <a:lnTo>
                  <a:pt x="1025" y="828"/>
                </a:lnTo>
                <a:lnTo>
                  <a:pt x="998" y="858"/>
                </a:lnTo>
                <a:lnTo>
                  <a:pt x="973" y="886"/>
                </a:lnTo>
                <a:lnTo>
                  <a:pt x="946" y="915"/>
                </a:lnTo>
                <a:lnTo>
                  <a:pt x="894" y="965"/>
                </a:lnTo>
                <a:lnTo>
                  <a:pt x="846" y="1008"/>
                </a:lnTo>
                <a:lnTo>
                  <a:pt x="801" y="1045"/>
                </a:lnTo>
                <a:lnTo>
                  <a:pt x="762" y="1075"/>
                </a:lnTo>
                <a:lnTo>
                  <a:pt x="734" y="1097"/>
                </a:lnTo>
                <a:lnTo>
                  <a:pt x="707" y="1116"/>
                </a:lnTo>
                <a:lnTo>
                  <a:pt x="687" y="1131"/>
                </a:lnTo>
                <a:lnTo>
                  <a:pt x="668" y="1141"/>
                </a:lnTo>
                <a:lnTo>
                  <a:pt x="655" y="1147"/>
                </a:lnTo>
                <a:lnTo>
                  <a:pt x="645" y="1152"/>
                </a:lnTo>
                <a:lnTo>
                  <a:pt x="630" y="1156"/>
                </a:lnTo>
                <a:lnTo>
                  <a:pt x="628" y="1156"/>
                </a:lnTo>
                <a:lnTo>
                  <a:pt x="627" y="1156"/>
                </a:lnTo>
                <a:lnTo>
                  <a:pt x="613" y="1152"/>
                </a:lnTo>
                <a:lnTo>
                  <a:pt x="586" y="1147"/>
                </a:lnTo>
                <a:lnTo>
                  <a:pt x="556" y="1139"/>
                </a:lnTo>
                <a:lnTo>
                  <a:pt x="543" y="1132"/>
                </a:lnTo>
                <a:lnTo>
                  <a:pt x="533" y="1127"/>
                </a:lnTo>
                <a:lnTo>
                  <a:pt x="504" y="1105"/>
                </a:lnTo>
                <a:lnTo>
                  <a:pt x="474" y="1080"/>
                </a:lnTo>
                <a:lnTo>
                  <a:pt x="432" y="1045"/>
                </a:lnTo>
                <a:lnTo>
                  <a:pt x="386" y="1003"/>
                </a:lnTo>
                <a:lnTo>
                  <a:pt x="334" y="955"/>
                </a:lnTo>
                <a:lnTo>
                  <a:pt x="278" y="898"/>
                </a:lnTo>
                <a:lnTo>
                  <a:pt x="252" y="868"/>
                </a:lnTo>
                <a:lnTo>
                  <a:pt x="223" y="838"/>
                </a:lnTo>
                <a:lnTo>
                  <a:pt x="196" y="804"/>
                </a:lnTo>
                <a:lnTo>
                  <a:pt x="171" y="771"/>
                </a:lnTo>
                <a:lnTo>
                  <a:pt x="144" y="735"/>
                </a:lnTo>
                <a:lnTo>
                  <a:pt x="121" y="700"/>
                </a:lnTo>
                <a:lnTo>
                  <a:pt x="98" y="663"/>
                </a:lnTo>
                <a:lnTo>
                  <a:pt x="77" y="627"/>
                </a:lnTo>
                <a:lnTo>
                  <a:pt x="57" y="590"/>
                </a:lnTo>
                <a:lnTo>
                  <a:pt x="41" y="551"/>
                </a:lnTo>
                <a:lnTo>
                  <a:pt x="27" y="513"/>
                </a:lnTo>
                <a:lnTo>
                  <a:pt x="15" y="472"/>
                </a:lnTo>
                <a:lnTo>
                  <a:pt x="7" y="434"/>
                </a:lnTo>
                <a:lnTo>
                  <a:pt x="2" y="395"/>
                </a:lnTo>
                <a:lnTo>
                  <a:pt x="0" y="355"/>
                </a:lnTo>
                <a:lnTo>
                  <a:pt x="2" y="337"/>
                </a:lnTo>
                <a:lnTo>
                  <a:pt x="4" y="317"/>
                </a:lnTo>
                <a:lnTo>
                  <a:pt x="7" y="297"/>
                </a:lnTo>
                <a:lnTo>
                  <a:pt x="10" y="278"/>
                </a:lnTo>
                <a:lnTo>
                  <a:pt x="15" y="258"/>
                </a:lnTo>
                <a:lnTo>
                  <a:pt x="22" y="238"/>
                </a:lnTo>
                <a:close/>
              </a:path>
            </a:pathLst>
          </a:custGeom>
          <a:solidFill>
            <a:srgbClr val="2622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12"/>
          <p:cNvSpPr>
            <a:spLocks/>
          </p:cNvSpPr>
          <p:nvPr/>
        </p:nvSpPr>
        <p:spPr bwMode="auto">
          <a:xfrm>
            <a:off x="1246188" y="3873500"/>
            <a:ext cx="1801812" cy="1736725"/>
          </a:xfrm>
          <a:custGeom>
            <a:avLst/>
            <a:gdLst>
              <a:gd name="T0" fmla="*/ 30162 w 1135"/>
              <a:gd name="T1" fmla="*/ 311150 h 1094"/>
              <a:gd name="T2" fmla="*/ 55562 w 1135"/>
              <a:gd name="T3" fmla="*/ 260350 h 1094"/>
              <a:gd name="T4" fmla="*/ 101600 w 1135"/>
              <a:gd name="T5" fmla="*/ 188913 h 1094"/>
              <a:gd name="T6" fmla="*/ 176212 w 1135"/>
              <a:gd name="T7" fmla="*/ 111125 h 1094"/>
              <a:gd name="T8" fmla="*/ 223837 w 1135"/>
              <a:gd name="T9" fmla="*/ 74613 h 1094"/>
              <a:gd name="T10" fmla="*/ 279400 w 1135"/>
              <a:gd name="T11" fmla="*/ 42863 h 1094"/>
              <a:gd name="T12" fmla="*/ 339725 w 1135"/>
              <a:gd name="T13" fmla="*/ 19050 h 1094"/>
              <a:gd name="T14" fmla="*/ 412750 w 1135"/>
              <a:gd name="T15" fmla="*/ 3175 h 1094"/>
              <a:gd name="T16" fmla="*/ 492125 w 1135"/>
              <a:gd name="T17" fmla="*/ 0 h 1094"/>
              <a:gd name="T18" fmla="*/ 579437 w 1135"/>
              <a:gd name="T19" fmla="*/ 11113 h 1094"/>
              <a:gd name="T20" fmla="*/ 677862 w 1135"/>
              <a:gd name="T21" fmla="*/ 38100 h 1094"/>
              <a:gd name="T22" fmla="*/ 784225 w 1135"/>
              <a:gd name="T23" fmla="*/ 82550 h 1094"/>
              <a:gd name="T24" fmla="*/ 898525 w 1135"/>
              <a:gd name="T25" fmla="*/ 149225 h 1094"/>
              <a:gd name="T26" fmla="*/ 962025 w 1135"/>
              <a:gd name="T27" fmla="*/ 122238 h 1094"/>
              <a:gd name="T28" fmla="*/ 1076325 w 1135"/>
              <a:gd name="T29" fmla="*/ 82550 h 1094"/>
              <a:gd name="T30" fmla="*/ 1182687 w 1135"/>
              <a:gd name="T31" fmla="*/ 58738 h 1094"/>
              <a:gd name="T32" fmla="*/ 1277937 w 1135"/>
              <a:gd name="T33" fmla="*/ 46038 h 1094"/>
              <a:gd name="T34" fmla="*/ 1363662 w 1135"/>
              <a:gd name="T35" fmla="*/ 46038 h 1094"/>
              <a:gd name="T36" fmla="*/ 1438275 w 1135"/>
              <a:gd name="T37" fmla="*/ 55563 h 1094"/>
              <a:gd name="T38" fmla="*/ 1504950 w 1135"/>
              <a:gd name="T39" fmla="*/ 74613 h 1094"/>
              <a:gd name="T40" fmla="*/ 1563687 w 1135"/>
              <a:gd name="T41" fmla="*/ 101600 h 1094"/>
              <a:gd name="T42" fmla="*/ 1612900 w 1135"/>
              <a:gd name="T43" fmla="*/ 130175 h 1094"/>
              <a:gd name="T44" fmla="*/ 1674812 w 1135"/>
              <a:gd name="T45" fmla="*/ 177800 h 1094"/>
              <a:gd name="T46" fmla="*/ 1730375 w 1135"/>
              <a:gd name="T47" fmla="*/ 239713 h 1094"/>
              <a:gd name="T48" fmla="*/ 1758950 w 1135"/>
              <a:gd name="T49" fmla="*/ 290513 h 1094"/>
              <a:gd name="T50" fmla="*/ 1770062 w 1135"/>
              <a:gd name="T51" fmla="*/ 307975 h 1094"/>
              <a:gd name="T52" fmla="*/ 1785937 w 1135"/>
              <a:gd name="T53" fmla="*/ 369888 h 1094"/>
              <a:gd name="T54" fmla="*/ 1801812 w 1135"/>
              <a:gd name="T55" fmla="*/ 488950 h 1094"/>
              <a:gd name="T56" fmla="*/ 1792287 w 1135"/>
              <a:gd name="T57" fmla="*/ 611188 h 1094"/>
              <a:gd name="T58" fmla="*/ 1762125 w 1135"/>
              <a:gd name="T59" fmla="*/ 731838 h 1094"/>
              <a:gd name="T60" fmla="*/ 1717675 w 1135"/>
              <a:gd name="T61" fmla="*/ 847725 h 1094"/>
              <a:gd name="T62" fmla="*/ 1658937 w 1135"/>
              <a:gd name="T63" fmla="*/ 962025 h 1094"/>
              <a:gd name="T64" fmla="*/ 1589087 w 1135"/>
              <a:gd name="T65" fmla="*/ 1074738 h 1094"/>
              <a:gd name="T66" fmla="*/ 1512887 w 1135"/>
              <a:gd name="T67" fmla="*/ 1177925 h 1094"/>
              <a:gd name="T68" fmla="*/ 1390650 w 1135"/>
              <a:gd name="T69" fmla="*/ 1323975 h 1094"/>
              <a:gd name="T70" fmla="*/ 1233487 w 1135"/>
              <a:gd name="T71" fmla="*/ 1484313 h 1094"/>
              <a:gd name="T72" fmla="*/ 1103312 w 1135"/>
              <a:gd name="T73" fmla="*/ 1600200 h 1094"/>
              <a:gd name="T74" fmla="*/ 1016000 w 1135"/>
              <a:gd name="T75" fmla="*/ 1671638 h 1094"/>
              <a:gd name="T76" fmla="*/ 984250 w 1135"/>
              <a:gd name="T77" fmla="*/ 1697038 h 1094"/>
              <a:gd name="T78" fmla="*/ 938212 w 1135"/>
              <a:gd name="T79" fmla="*/ 1722438 h 1094"/>
              <a:gd name="T80" fmla="*/ 922337 w 1135"/>
              <a:gd name="T81" fmla="*/ 1730375 h 1094"/>
              <a:gd name="T82" fmla="*/ 901700 w 1135"/>
              <a:gd name="T83" fmla="*/ 1736725 h 1094"/>
              <a:gd name="T84" fmla="*/ 895350 w 1135"/>
              <a:gd name="T85" fmla="*/ 1736725 h 1094"/>
              <a:gd name="T86" fmla="*/ 895350 w 1135"/>
              <a:gd name="T87" fmla="*/ 1736725 h 1094"/>
              <a:gd name="T88" fmla="*/ 871537 w 1135"/>
              <a:gd name="T89" fmla="*/ 1728788 h 1094"/>
              <a:gd name="T90" fmla="*/ 863600 w 1135"/>
              <a:gd name="T91" fmla="*/ 1725613 h 1094"/>
              <a:gd name="T92" fmla="*/ 858837 w 1135"/>
              <a:gd name="T93" fmla="*/ 1722438 h 1094"/>
              <a:gd name="T94" fmla="*/ 827087 w 1135"/>
              <a:gd name="T95" fmla="*/ 1704975 h 1094"/>
              <a:gd name="T96" fmla="*/ 787400 w 1135"/>
              <a:gd name="T97" fmla="*/ 1674813 h 1094"/>
              <a:gd name="T98" fmla="*/ 698500 w 1135"/>
              <a:gd name="T99" fmla="*/ 1603375 h 1094"/>
              <a:gd name="T100" fmla="*/ 568325 w 1135"/>
              <a:gd name="T101" fmla="*/ 1485900 h 1094"/>
              <a:gd name="T102" fmla="*/ 409575 w 1135"/>
              <a:gd name="T103" fmla="*/ 1323975 h 1094"/>
              <a:gd name="T104" fmla="*/ 287337 w 1135"/>
              <a:gd name="T105" fmla="*/ 1181100 h 1094"/>
              <a:gd name="T106" fmla="*/ 212725 w 1135"/>
              <a:gd name="T107" fmla="*/ 1076325 h 1094"/>
              <a:gd name="T108" fmla="*/ 144462 w 1135"/>
              <a:gd name="T109" fmla="*/ 965200 h 1094"/>
              <a:gd name="T110" fmla="*/ 82550 w 1135"/>
              <a:gd name="T111" fmla="*/ 850900 h 1094"/>
              <a:gd name="T112" fmla="*/ 38100 w 1135"/>
              <a:gd name="T113" fmla="*/ 731838 h 1094"/>
              <a:gd name="T114" fmla="*/ 7937 w 1135"/>
              <a:gd name="T115" fmla="*/ 611188 h 1094"/>
              <a:gd name="T116" fmla="*/ 0 w 1135"/>
              <a:gd name="T117" fmla="*/ 492125 h 1094"/>
              <a:gd name="T118" fmla="*/ 12700 w 1135"/>
              <a:gd name="T119" fmla="*/ 369888 h 1094"/>
              <a:gd name="T120" fmla="*/ 30162 w 1135"/>
              <a:gd name="T121" fmla="*/ 311150 h 109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135"/>
              <a:gd name="T184" fmla="*/ 0 h 1094"/>
              <a:gd name="T185" fmla="*/ 1135 w 1135"/>
              <a:gd name="T186" fmla="*/ 1094 h 109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135" h="1094">
                <a:moveTo>
                  <a:pt x="19" y="196"/>
                </a:moveTo>
                <a:lnTo>
                  <a:pt x="19" y="196"/>
                </a:lnTo>
                <a:lnTo>
                  <a:pt x="27" y="181"/>
                </a:lnTo>
                <a:lnTo>
                  <a:pt x="35" y="164"/>
                </a:lnTo>
                <a:lnTo>
                  <a:pt x="47" y="142"/>
                </a:lnTo>
                <a:lnTo>
                  <a:pt x="64" y="119"/>
                </a:lnTo>
                <a:lnTo>
                  <a:pt x="85" y="96"/>
                </a:lnTo>
                <a:lnTo>
                  <a:pt x="111" y="70"/>
                </a:lnTo>
                <a:lnTo>
                  <a:pt x="126" y="59"/>
                </a:lnTo>
                <a:lnTo>
                  <a:pt x="141" y="47"/>
                </a:lnTo>
                <a:lnTo>
                  <a:pt x="157" y="37"/>
                </a:lnTo>
                <a:lnTo>
                  <a:pt x="176" y="27"/>
                </a:lnTo>
                <a:lnTo>
                  <a:pt x="194" y="19"/>
                </a:lnTo>
                <a:lnTo>
                  <a:pt x="214" y="12"/>
                </a:lnTo>
                <a:lnTo>
                  <a:pt x="236" y="7"/>
                </a:lnTo>
                <a:lnTo>
                  <a:pt x="260" y="2"/>
                </a:lnTo>
                <a:lnTo>
                  <a:pt x="285" y="0"/>
                </a:lnTo>
                <a:lnTo>
                  <a:pt x="310" y="0"/>
                </a:lnTo>
                <a:lnTo>
                  <a:pt x="337" y="2"/>
                </a:lnTo>
                <a:lnTo>
                  <a:pt x="365" y="7"/>
                </a:lnTo>
                <a:lnTo>
                  <a:pt x="395" y="14"/>
                </a:lnTo>
                <a:lnTo>
                  <a:pt x="427" y="24"/>
                </a:lnTo>
                <a:lnTo>
                  <a:pt x="459" y="37"/>
                </a:lnTo>
                <a:lnTo>
                  <a:pt x="494" y="52"/>
                </a:lnTo>
                <a:lnTo>
                  <a:pt x="529" y="70"/>
                </a:lnTo>
                <a:lnTo>
                  <a:pt x="566" y="94"/>
                </a:lnTo>
                <a:lnTo>
                  <a:pt x="606" y="77"/>
                </a:lnTo>
                <a:lnTo>
                  <a:pt x="643" y="64"/>
                </a:lnTo>
                <a:lnTo>
                  <a:pt x="678" y="52"/>
                </a:lnTo>
                <a:lnTo>
                  <a:pt x="713" y="44"/>
                </a:lnTo>
                <a:lnTo>
                  <a:pt x="745" y="37"/>
                </a:lnTo>
                <a:lnTo>
                  <a:pt x="775" y="32"/>
                </a:lnTo>
                <a:lnTo>
                  <a:pt x="805" y="29"/>
                </a:lnTo>
                <a:lnTo>
                  <a:pt x="832" y="29"/>
                </a:lnTo>
                <a:lnTo>
                  <a:pt x="859" y="29"/>
                </a:lnTo>
                <a:lnTo>
                  <a:pt x="884" y="32"/>
                </a:lnTo>
                <a:lnTo>
                  <a:pt x="906" y="35"/>
                </a:lnTo>
                <a:lnTo>
                  <a:pt x="928" y="42"/>
                </a:lnTo>
                <a:lnTo>
                  <a:pt x="948" y="47"/>
                </a:lnTo>
                <a:lnTo>
                  <a:pt x="968" y="55"/>
                </a:lnTo>
                <a:lnTo>
                  <a:pt x="985" y="64"/>
                </a:lnTo>
                <a:lnTo>
                  <a:pt x="1001" y="72"/>
                </a:lnTo>
                <a:lnTo>
                  <a:pt x="1016" y="82"/>
                </a:lnTo>
                <a:lnTo>
                  <a:pt x="1030" y="92"/>
                </a:lnTo>
                <a:lnTo>
                  <a:pt x="1055" y="112"/>
                </a:lnTo>
                <a:lnTo>
                  <a:pt x="1075" y="132"/>
                </a:lnTo>
                <a:lnTo>
                  <a:pt x="1090" y="151"/>
                </a:lnTo>
                <a:lnTo>
                  <a:pt x="1102" y="169"/>
                </a:lnTo>
                <a:lnTo>
                  <a:pt x="1108" y="183"/>
                </a:lnTo>
                <a:lnTo>
                  <a:pt x="1115" y="194"/>
                </a:lnTo>
                <a:lnTo>
                  <a:pt x="1122" y="213"/>
                </a:lnTo>
                <a:lnTo>
                  <a:pt x="1125" y="233"/>
                </a:lnTo>
                <a:lnTo>
                  <a:pt x="1132" y="270"/>
                </a:lnTo>
                <a:lnTo>
                  <a:pt x="1135" y="308"/>
                </a:lnTo>
                <a:lnTo>
                  <a:pt x="1134" y="347"/>
                </a:lnTo>
                <a:lnTo>
                  <a:pt x="1129" y="385"/>
                </a:lnTo>
                <a:lnTo>
                  <a:pt x="1122" y="422"/>
                </a:lnTo>
                <a:lnTo>
                  <a:pt x="1110" y="461"/>
                </a:lnTo>
                <a:lnTo>
                  <a:pt x="1097" y="497"/>
                </a:lnTo>
                <a:lnTo>
                  <a:pt x="1082" y="534"/>
                </a:lnTo>
                <a:lnTo>
                  <a:pt x="1065" y="571"/>
                </a:lnTo>
                <a:lnTo>
                  <a:pt x="1045" y="606"/>
                </a:lnTo>
                <a:lnTo>
                  <a:pt x="1023" y="643"/>
                </a:lnTo>
                <a:lnTo>
                  <a:pt x="1001" y="677"/>
                </a:lnTo>
                <a:lnTo>
                  <a:pt x="978" y="710"/>
                </a:lnTo>
                <a:lnTo>
                  <a:pt x="953" y="742"/>
                </a:lnTo>
                <a:lnTo>
                  <a:pt x="928" y="774"/>
                </a:lnTo>
                <a:lnTo>
                  <a:pt x="876" y="834"/>
                </a:lnTo>
                <a:lnTo>
                  <a:pt x="826" y="888"/>
                </a:lnTo>
                <a:lnTo>
                  <a:pt x="777" y="935"/>
                </a:lnTo>
                <a:lnTo>
                  <a:pt x="733" y="975"/>
                </a:lnTo>
                <a:lnTo>
                  <a:pt x="695" y="1008"/>
                </a:lnTo>
                <a:lnTo>
                  <a:pt x="665" y="1033"/>
                </a:lnTo>
                <a:lnTo>
                  <a:pt x="640" y="1053"/>
                </a:lnTo>
                <a:lnTo>
                  <a:pt x="620" y="1069"/>
                </a:lnTo>
                <a:lnTo>
                  <a:pt x="605" y="1079"/>
                </a:lnTo>
                <a:lnTo>
                  <a:pt x="591" y="1085"/>
                </a:lnTo>
                <a:lnTo>
                  <a:pt x="581" y="1090"/>
                </a:lnTo>
                <a:lnTo>
                  <a:pt x="568" y="1094"/>
                </a:lnTo>
                <a:lnTo>
                  <a:pt x="564" y="1094"/>
                </a:lnTo>
                <a:lnTo>
                  <a:pt x="558" y="1092"/>
                </a:lnTo>
                <a:lnTo>
                  <a:pt x="549" y="1089"/>
                </a:lnTo>
                <a:lnTo>
                  <a:pt x="544" y="1087"/>
                </a:lnTo>
                <a:lnTo>
                  <a:pt x="541" y="1085"/>
                </a:lnTo>
                <a:lnTo>
                  <a:pt x="521" y="1074"/>
                </a:lnTo>
                <a:lnTo>
                  <a:pt x="496" y="1055"/>
                </a:lnTo>
                <a:lnTo>
                  <a:pt x="469" y="1033"/>
                </a:lnTo>
                <a:lnTo>
                  <a:pt x="440" y="1010"/>
                </a:lnTo>
                <a:lnTo>
                  <a:pt x="402" y="976"/>
                </a:lnTo>
                <a:lnTo>
                  <a:pt x="358" y="936"/>
                </a:lnTo>
                <a:lnTo>
                  <a:pt x="310" y="888"/>
                </a:lnTo>
                <a:lnTo>
                  <a:pt x="258" y="834"/>
                </a:lnTo>
                <a:lnTo>
                  <a:pt x="208" y="775"/>
                </a:lnTo>
                <a:lnTo>
                  <a:pt x="181" y="744"/>
                </a:lnTo>
                <a:lnTo>
                  <a:pt x="157" y="712"/>
                </a:lnTo>
                <a:lnTo>
                  <a:pt x="134" y="678"/>
                </a:lnTo>
                <a:lnTo>
                  <a:pt x="111" y="643"/>
                </a:lnTo>
                <a:lnTo>
                  <a:pt x="91" y="608"/>
                </a:lnTo>
                <a:lnTo>
                  <a:pt x="70" y="573"/>
                </a:lnTo>
                <a:lnTo>
                  <a:pt x="52" y="536"/>
                </a:lnTo>
                <a:lnTo>
                  <a:pt x="37" y="499"/>
                </a:lnTo>
                <a:lnTo>
                  <a:pt x="24" y="461"/>
                </a:lnTo>
                <a:lnTo>
                  <a:pt x="13" y="424"/>
                </a:lnTo>
                <a:lnTo>
                  <a:pt x="5" y="385"/>
                </a:lnTo>
                <a:lnTo>
                  <a:pt x="2" y="347"/>
                </a:lnTo>
                <a:lnTo>
                  <a:pt x="0" y="310"/>
                </a:lnTo>
                <a:lnTo>
                  <a:pt x="2" y="271"/>
                </a:lnTo>
                <a:lnTo>
                  <a:pt x="8" y="233"/>
                </a:lnTo>
                <a:lnTo>
                  <a:pt x="13" y="214"/>
                </a:lnTo>
                <a:lnTo>
                  <a:pt x="19" y="196"/>
                </a:lnTo>
                <a:close/>
              </a:path>
            </a:pathLst>
          </a:custGeom>
          <a:solidFill>
            <a:srgbClr val="7F3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3"/>
          <p:cNvSpPr>
            <a:spLocks/>
          </p:cNvSpPr>
          <p:nvPr/>
        </p:nvSpPr>
        <p:spPr bwMode="auto">
          <a:xfrm>
            <a:off x="3654425" y="1481138"/>
            <a:ext cx="1801813" cy="1735137"/>
          </a:xfrm>
          <a:custGeom>
            <a:avLst/>
            <a:gdLst>
              <a:gd name="T0" fmla="*/ 1770063 w 1135"/>
              <a:gd name="T1" fmla="*/ 311150 h 1093"/>
              <a:gd name="T2" fmla="*/ 1746250 w 1135"/>
              <a:gd name="T3" fmla="*/ 260350 h 1093"/>
              <a:gd name="T4" fmla="*/ 1701800 w 1135"/>
              <a:gd name="T5" fmla="*/ 192087 h 1093"/>
              <a:gd name="T6" fmla="*/ 1627188 w 1135"/>
              <a:gd name="T7" fmla="*/ 114300 h 1093"/>
              <a:gd name="T8" fmla="*/ 1579563 w 1135"/>
              <a:gd name="T9" fmla="*/ 77787 h 1093"/>
              <a:gd name="T10" fmla="*/ 1522413 w 1135"/>
              <a:gd name="T11" fmla="*/ 44450 h 1093"/>
              <a:gd name="T12" fmla="*/ 1462088 w 1135"/>
              <a:gd name="T13" fmla="*/ 20637 h 1093"/>
              <a:gd name="T14" fmla="*/ 1390650 w 1135"/>
              <a:gd name="T15" fmla="*/ 4762 h 1093"/>
              <a:gd name="T16" fmla="*/ 1309688 w 1135"/>
              <a:gd name="T17" fmla="*/ 3175 h 1093"/>
              <a:gd name="T18" fmla="*/ 1222375 w 1135"/>
              <a:gd name="T19" fmla="*/ 12700 h 1093"/>
              <a:gd name="T20" fmla="*/ 1123950 w 1135"/>
              <a:gd name="T21" fmla="*/ 39687 h 1093"/>
              <a:gd name="T22" fmla="*/ 1017588 w 1135"/>
              <a:gd name="T23" fmla="*/ 85725 h 1093"/>
              <a:gd name="T24" fmla="*/ 903288 w 1135"/>
              <a:gd name="T25" fmla="*/ 149225 h 1093"/>
              <a:gd name="T26" fmla="*/ 842963 w 1135"/>
              <a:gd name="T27" fmla="*/ 114300 h 1093"/>
              <a:gd name="T28" fmla="*/ 730250 w 1135"/>
              <a:gd name="T29" fmla="*/ 58737 h 1093"/>
              <a:gd name="T30" fmla="*/ 630238 w 1135"/>
              <a:gd name="T31" fmla="*/ 20637 h 1093"/>
              <a:gd name="T32" fmla="*/ 536575 w 1135"/>
              <a:gd name="T33" fmla="*/ 3175 h 1093"/>
              <a:gd name="T34" fmla="*/ 452438 w 1135"/>
              <a:gd name="T35" fmla="*/ 0 h 1093"/>
              <a:gd name="T36" fmla="*/ 377825 w 1135"/>
              <a:gd name="T37" fmla="*/ 11112 h 1093"/>
              <a:gd name="T38" fmla="*/ 311150 w 1135"/>
              <a:gd name="T39" fmla="*/ 28575 h 1093"/>
              <a:gd name="T40" fmla="*/ 252413 w 1135"/>
              <a:gd name="T41" fmla="*/ 58737 h 1093"/>
              <a:gd name="T42" fmla="*/ 200025 w 1135"/>
              <a:gd name="T43" fmla="*/ 93662 h 1093"/>
              <a:gd name="T44" fmla="*/ 134938 w 1135"/>
              <a:gd name="T45" fmla="*/ 149225 h 1093"/>
              <a:gd name="T46" fmla="*/ 77788 w 1135"/>
              <a:gd name="T47" fmla="*/ 225425 h 1093"/>
              <a:gd name="T48" fmla="*/ 42863 w 1135"/>
              <a:gd name="T49" fmla="*/ 284162 h 1093"/>
              <a:gd name="T50" fmla="*/ 31750 w 1135"/>
              <a:gd name="T51" fmla="*/ 307975 h 1093"/>
              <a:gd name="T52" fmla="*/ 15875 w 1135"/>
              <a:gd name="T53" fmla="*/ 369887 h 1093"/>
              <a:gd name="T54" fmla="*/ 0 w 1135"/>
              <a:gd name="T55" fmla="*/ 488950 h 1093"/>
              <a:gd name="T56" fmla="*/ 11113 w 1135"/>
              <a:gd name="T57" fmla="*/ 611187 h 1093"/>
              <a:gd name="T58" fmla="*/ 39688 w 1135"/>
              <a:gd name="T59" fmla="*/ 730250 h 1093"/>
              <a:gd name="T60" fmla="*/ 85725 w 1135"/>
              <a:gd name="T61" fmla="*/ 850900 h 1093"/>
              <a:gd name="T62" fmla="*/ 142875 w 1135"/>
              <a:gd name="T63" fmla="*/ 965200 h 1093"/>
              <a:gd name="T64" fmla="*/ 212725 w 1135"/>
              <a:gd name="T65" fmla="*/ 1076325 h 1093"/>
              <a:gd name="T66" fmla="*/ 288925 w 1135"/>
              <a:gd name="T67" fmla="*/ 1179512 h 1093"/>
              <a:gd name="T68" fmla="*/ 412750 w 1135"/>
              <a:gd name="T69" fmla="*/ 1323975 h 1093"/>
              <a:gd name="T70" fmla="*/ 568325 w 1135"/>
              <a:gd name="T71" fmla="*/ 1485900 h 1093"/>
              <a:gd name="T72" fmla="*/ 698500 w 1135"/>
              <a:gd name="T73" fmla="*/ 1603375 h 1093"/>
              <a:gd name="T74" fmla="*/ 787400 w 1135"/>
              <a:gd name="T75" fmla="*/ 1671637 h 1093"/>
              <a:gd name="T76" fmla="*/ 819150 w 1135"/>
              <a:gd name="T77" fmla="*/ 1695450 h 1093"/>
              <a:gd name="T78" fmla="*/ 863600 w 1135"/>
              <a:gd name="T79" fmla="*/ 1725612 h 1093"/>
              <a:gd name="T80" fmla="*/ 879475 w 1135"/>
              <a:gd name="T81" fmla="*/ 1730375 h 1093"/>
              <a:gd name="T82" fmla="*/ 890588 w 1135"/>
              <a:gd name="T83" fmla="*/ 1733550 h 1093"/>
              <a:gd name="T84" fmla="*/ 893763 w 1135"/>
              <a:gd name="T85" fmla="*/ 1735137 h 1093"/>
              <a:gd name="T86" fmla="*/ 901700 w 1135"/>
              <a:gd name="T87" fmla="*/ 1735137 h 1093"/>
              <a:gd name="T88" fmla="*/ 906463 w 1135"/>
              <a:gd name="T89" fmla="*/ 1735137 h 1093"/>
              <a:gd name="T90" fmla="*/ 906463 w 1135"/>
              <a:gd name="T91" fmla="*/ 1735137 h 1093"/>
              <a:gd name="T92" fmla="*/ 930275 w 1135"/>
              <a:gd name="T93" fmla="*/ 1730375 h 1093"/>
              <a:gd name="T94" fmla="*/ 938213 w 1135"/>
              <a:gd name="T95" fmla="*/ 1727200 h 1093"/>
              <a:gd name="T96" fmla="*/ 942975 w 1135"/>
              <a:gd name="T97" fmla="*/ 1725612 h 1093"/>
              <a:gd name="T98" fmla="*/ 974725 w 1135"/>
              <a:gd name="T99" fmla="*/ 1706562 h 1093"/>
              <a:gd name="T100" fmla="*/ 1016000 w 1135"/>
              <a:gd name="T101" fmla="*/ 1674812 h 1093"/>
              <a:gd name="T102" fmla="*/ 1103313 w 1135"/>
              <a:gd name="T103" fmla="*/ 1603375 h 1093"/>
              <a:gd name="T104" fmla="*/ 1233488 w 1135"/>
              <a:gd name="T105" fmla="*/ 1485900 h 1093"/>
              <a:gd name="T106" fmla="*/ 1392238 w 1135"/>
              <a:gd name="T107" fmla="*/ 1327150 h 1093"/>
              <a:gd name="T108" fmla="*/ 1512888 w 1135"/>
              <a:gd name="T109" fmla="*/ 1182687 h 1093"/>
              <a:gd name="T110" fmla="*/ 1589088 w 1135"/>
              <a:gd name="T111" fmla="*/ 1076325 h 1093"/>
              <a:gd name="T112" fmla="*/ 1658938 w 1135"/>
              <a:gd name="T113" fmla="*/ 968375 h 1093"/>
              <a:gd name="T114" fmla="*/ 1719263 w 1135"/>
              <a:gd name="T115" fmla="*/ 850900 h 1093"/>
              <a:gd name="T116" fmla="*/ 1765300 w 1135"/>
              <a:gd name="T117" fmla="*/ 733425 h 1093"/>
              <a:gd name="T118" fmla="*/ 1793875 w 1135"/>
              <a:gd name="T119" fmla="*/ 614362 h 1093"/>
              <a:gd name="T120" fmla="*/ 1801813 w 1135"/>
              <a:gd name="T121" fmla="*/ 492125 h 1093"/>
              <a:gd name="T122" fmla="*/ 1789113 w 1135"/>
              <a:gd name="T123" fmla="*/ 371475 h 1093"/>
              <a:gd name="T124" fmla="*/ 1770063 w 1135"/>
              <a:gd name="T125" fmla="*/ 311150 h 109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135"/>
              <a:gd name="T190" fmla="*/ 0 h 1093"/>
              <a:gd name="T191" fmla="*/ 1135 w 1135"/>
              <a:gd name="T192" fmla="*/ 1093 h 109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135" h="1093">
                <a:moveTo>
                  <a:pt x="1115" y="196"/>
                </a:moveTo>
                <a:lnTo>
                  <a:pt x="1115" y="196"/>
                </a:lnTo>
                <a:lnTo>
                  <a:pt x="1108" y="181"/>
                </a:lnTo>
                <a:lnTo>
                  <a:pt x="1100" y="164"/>
                </a:lnTo>
                <a:lnTo>
                  <a:pt x="1087" y="144"/>
                </a:lnTo>
                <a:lnTo>
                  <a:pt x="1072" y="121"/>
                </a:lnTo>
                <a:lnTo>
                  <a:pt x="1050" y="95"/>
                </a:lnTo>
                <a:lnTo>
                  <a:pt x="1025" y="72"/>
                </a:lnTo>
                <a:lnTo>
                  <a:pt x="1010" y="59"/>
                </a:lnTo>
                <a:lnTo>
                  <a:pt x="995" y="49"/>
                </a:lnTo>
                <a:lnTo>
                  <a:pt x="978" y="38"/>
                </a:lnTo>
                <a:lnTo>
                  <a:pt x="959" y="28"/>
                </a:lnTo>
                <a:lnTo>
                  <a:pt x="941" y="20"/>
                </a:lnTo>
                <a:lnTo>
                  <a:pt x="921" y="13"/>
                </a:lnTo>
                <a:lnTo>
                  <a:pt x="899" y="7"/>
                </a:lnTo>
                <a:lnTo>
                  <a:pt x="876" y="3"/>
                </a:lnTo>
                <a:lnTo>
                  <a:pt x="851" y="2"/>
                </a:lnTo>
                <a:lnTo>
                  <a:pt x="825" y="2"/>
                </a:lnTo>
                <a:lnTo>
                  <a:pt x="799" y="3"/>
                </a:lnTo>
                <a:lnTo>
                  <a:pt x="770" y="8"/>
                </a:lnTo>
                <a:lnTo>
                  <a:pt x="740" y="15"/>
                </a:lnTo>
                <a:lnTo>
                  <a:pt x="708" y="25"/>
                </a:lnTo>
                <a:lnTo>
                  <a:pt x="676" y="37"/>
                </a:lnTo>
                <a:lnTo>
                  <a:pt x="641" y="54"/>
                </a:lnTo>
                <a:lnTo>
                  <a:pt x="606" y="72"/>
                </a:lnTo>
                <a:lnTo>
                  <a:pt x="569" y="94"/>
                </a:lnTo>
                <a:lnTo>
                  <a:pt x="531" y="72"/>
                </a:lnTo>
                <a:lnTo>
                  <a:pt x="496" y="52"/>
                </a:lnTo>
                <a:lnTo>
                  <a:pt x="460" y="37"/>
                </a:lnTo>
                <a:lnTo>
                  <a:pt x="429" y="23"/>
                </a:lnTo>
                <a:lnTo>
                  <a:pt x="397" y="13"/>
                </a:lnTo>
                <a:lnTo>
                  <a:pt x="367" y="7"/>
                </a:lnTo>
                <a:lnTo>
                  <a:pt x="338" y="2"/>
                </a:lnTo>
                <a:lnTo>
                  <a:pt x="311" y="0"/>
                </a:lnTo>
                <a:lnTo>
                  <a:pt x="285" y="0"/>
                </a:lnTo>
                <a:lnTo>
                  <a:pt x="261" y="2"/>
                </a:lnTo>
                <a:lnTo>
                  <a:pt x="238" y="7"/>
                </a:lnTo>
                <a:lnTo>
                  <a:pt x="216" y="12"/>
                </a:lnTo>
                <a:lnTo>
                  <a:pt x="196" y="18"/>
                </a:lnTo>
                <a:lnTo>
                  <a:pt x="176" y="27"/>
                </a:lnTo>
                <a:lnTo>
                  <a:pt x="159" y="37"/>
                </a:lnTo>
                <a:lnTo>
                  <a:pt x="142" y="47"/>
                </a:lnTo>
                <a:lnTo>
                  <a:pt x="126" y="59"/>
                </a:lnTo>
                <a:lnTo>
                  <a:pt x="112" y="70"/>
                </a:lnTo>
                <a:lnTo>
                  <a:pt x="85" y="94"/>
                </a:lnTo>
                <a:lnTo>
                  <a:pt x="65" y="119"/>
                </a:lnTo>
                <a:lnTo>
                  <a:pt x="49" y="142"/>
                </a:lnTo>
                <a:lnTo>
                  <a:pt x="35" y="164"/>
                </a:lnTo>
                <a:lnTo>
                  <a:pt x="27" y="179"/>
                </a:lnTo>
                <a:lnTo>
                  <a:pt x="20" y="194"/>
                </a:lnTo>
                <a:lnTo>
                  <a:pt x="13" y="214"/>
                </a:lnTo>
                <a:lnTo>
                  <a:pt x="10" y="233"/>
                </a:lnTo>
                <a:lnTo>
                  <a:pt x="3" y="271"/>
                </a:lnTo>
                <a:lnTo>
                  <a:pt x="0" y="308"/>
                </a:lnTo>
                <a:lnTo>
                  <a:pt x="2" y="347"/>
                </a:lnTo>
                <a:lnTo>
                  <a:pt x="7" y="385"/>
                </a:lnTo>
                <a:lnTo>
                  <a:pt x="13" y="424"/>
                </a:lnTo>
                <a:lnTo>
                  <a:pt x="25" y="460"/>
                </a:lnTo>
                <a:lnTo>
                  <a:pt x="37" y="499"/>
                </a:lnTo>
                <a:lnTo>
                  <a:pt x="54" y="536"/>
                </a:lnTo>
                <a:lnTo>
                  <a:pt x="70" y="573"/>
                </a:lnTo>
                <a:lnTo>
                  <a:pt x="90" y="608"/>
                </a:lnTo>
                <a:lnTo>
                  <a:pt x="112" y="643"/>
                </a:lnTo>
                <a:lnTo>
                  <a:pt x="134" y="678"/>
                </a:lnTo>
                <a:lnTo>
                  <a:pt x="157" y="712"/>
                </a:lnTo>
                <a:lnTo>
                  <a:pt x="182" y="743"/>
                </a:lnTo>
                <a:lnTo>
                  <a:pt x="208" y="775"/>
                </a:lnTo>
                <a:lnTo>
                  <a:pt x="260" y="834"/>
                </a:lnTo>
                <a:lnTo>
                  <a:pt x="310" y="888"/>
                </a:lnTo>
                <a:lnTo>
                  <a:pt x="358" y="936"/>
                </a:lnTo>
                <a:lnTo>
                  <a:pt x="402" y="976"/>
                </a:lnTo>
                <a:lnTo>
                  <a:pt x="440" y="1010"/>
                </a:lnTo>
                <a:lnTo>
                  <a:pt x="470" y="1033"/>
                </a:lnTo>
                <a:lnTo>
                  <a:pt x="496" y="1053"/>
                </a:lnTo>
                <a:lnTo>
                  <a:pt x="516" y="1068"/>
                </a:lnTo>
                <a:lnTo>
                  <a:pt x="531" y="1080"/>
                </a:lnTo>
                <a:lnTo>
                  <a:pt x="544" y="1087"/>
                </a:lnTo>
                <a:lnTo>
                  <a:pt x="554" y="1090"/>
                </a:lnTo>
                <a:lnTo>
                  <a:pt x="561" y="1092"/>
                </a:lnTo>
                <a:lnTo>
                  <a:pt x="563" y="1093"/>
                </a:lnTo>
                <a:lnTo>
                  <a:pt x="568" y="1093"/>
                </a:lnTo>
                <a:lnTo>
                  <a:pt x="571" y="1093"/>
                </a:lnTo>
                <a:lnTo>
                  <a:pt x="578" y="1092"/>
                </a:lnTo>
                <a:lnTo>
                  <a:pt x="586" y="1090"/>
                </a:lnTo>
                <a:lnTo>
                  <a:pt x="591" y="1088"/>
                </a:lnTo>
                <a:lnTo>
                  <a:pt x="594" y="1087"/>
                </a:lnTo>
                <a:lnTo>
                  <a:pt x="614" y="1075"/>
                </a:lnTo>
                <a:lnTo>
                  <a:pt x="640" y="1055"/>
                </a:lnTo>
                <a:lnTo>
                  <a:pt x="666" y="1035"/>
                </a:lnTo>
                <a:lnTo>
                  <a:pt x="695" y="1010"/>
                </a:lnTo>
                <a:lnTo>
                  <a:pt x="733" y="978"/>
                </a:lnTo>
                <a:lnTo>
                  <a:pt x="777" y="936"/>
                </a:lnTo>
                <a:lnTo>
                  <a:pt x="825" y="889"/>
                </a:lnTo>
                <a:lnTo>
                  <a:pt x="877" y="836"/>
                </a:lnTo>
                <a:lnTo>
                  <a:pt x="928" y="775"/>
                </a:lnTo>
                <a:lnTo>
                  <a:pt x="953" y="745"/>
                </a:lnTo>
                <a:lnTo>
                  <a:pt x="978" y="712"/>
                </a:lnTo>
                <a:lnTo>
                  <a:pt x="1001" y="678"/>
                </a:lnTo>
                <a:lnTo>
                  <a:pt x="1025" y="645"/>
                </a:lnTo>
                <a:lnTo>
                  <a:pt x="1045" y="610"/>
                </a:lnTo>
                <a:lnTo>
                  <a:pt x="1065" y="573"/>
                </a:lnTo>
                <a:lnTo>
                  <a:pt x="1083" y="536"/>
                </a:lnTo>
                <a:lnTo>
                  <a:pt x="1098" y="499"/>
                </a:lnTo>
                <a:lnTo>
                  <a:pt x="1112" y="462"/>
                </a:lnTo>
                <a:lnTo>
                  <a:pt x="1122" y="424"/>
                </a:lnTo>
                <a:lnTo>
                  <a:pt x="1130" y="387"/>
                </a:lnTo>
                <a:lnTo>
                  <a:pt x="1133" y="348"/>
                </a:lnTo>
                <a:lnTo>
                  <a:pt x="1135" y="310"/>
                </a:lnTo>
                <a:lnTo>
                  <a:pt x="1132" y="271"/>
                </a:lnTo>
                <a:lnTo>
                  <a:pt x="1127" y="234"/>
                </a:lnTo>
                <a:lnTo>
                  <a:pt x="1122" y="214"/>
                </a:lnTo>
                <a:lnTo>
                  <a:pt x="1115" y="196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14"/>
          <p:cNvSpPr>
            <a:spLocks/>
          </p:cNvSpPr>
          <p:nvPr/>
        </p:nvSpPr>
        <p:spPr bwMode="auto">
          <a:xfrm>
            <a:off x="3654425" y="1347788"/>
            <a:ext cx="1801813" cy="1736725"/>
          </a:xfrm>
          <a:custGeom>
            <a:avLst/>
            <a:gdLst>
              <a:gd name="T0" fmla="*/ 1770063 w 1135"/>
              <a:gd name="T1" fmla="*/ 311150 h 1094"/>
              <a:gd name="T2" fmla="*/ 1746250 w 1135"/>
              <a:gd name="T3" fmla="*/ 260350 h 1094"/>
              <a:gd name="T4" fmla="*/ 1701800 w 1135"/>
              <a:gd name="T5" fmla="*/ 192088 h 1094"/>
              <a:gd name="T6" fmla="*/ 1627188 w 1135"/>
              <a:gd name="T7" fmla="*/ 114300 h 1094"/>
              <a:gd name="T8" fmla="*/ 1579563 w 1135"/>
              <a:gd name="T9" fmla="*/ 77788 h 1094"/>
              <a:gd name="T10" fmla="*/ 1522413 w 1135"/>
              <a:gd name="T11" fmla="*/ 46038 h 1094"/>
              <a:gd name="T12" fmla="*/ 1462088 w 1135"/>
              <a:gd name="T13" fmla="*/ 22225 h 1094"/>
              <a:gd name="T14" fmla="*/ 1390650 w 1135"/>
              <a:gd name="T15" fmla="*/ 6350 h 1094"/>
              <a:gd name="T16" fmla="*/ 1309688 w 1135"/>
              <a:gd name="T17" fmla="*/ 3175 h 1094"/>
              <a:gd name="T18" fmla="*/ 1222375 w 1135"/>
              <a:gd name="T19" fmla="*/ 14288 h 1094"/>
              <a:gd name="T20" fmla="*/ 1123950 w 1135"/>
              <a:gd name="T21" fmla="*/ 39688 h 1094"/>
              <a:gd name="T22" fmla="*/ 1017588 w 1135"/>
              <a:gd name="T23" fmla="*/ 85725 h 1094"/>
              <a:gd name="T24" fmla="*/ 903288 w 1135"/>
              <a:gd name="T25" fmla="*/ 149225 h 1094"/>
              <a:gd name="T26" fmla="*/ 842963 w 1135"/>
              <a:gd name="T27" fmla="*/ 114300 h 1094"/>
              <a:gd name="T28" fmla="*/ 730250 w 1135"/>
              <a:gd name="T29" fmla="*/ 58738 h 1094"/>
              <a:gd name="T30" fmla="*/ 630238 w 1135"/>
              <a:gd name="T31" fmla="*/ 22225 h 1094"/>
              <a:gd name="T32" fmla="*/ 536575 w 1135"/>
              <a:gd name="T33" fmla="*/ 3175 h 1094"/>
              <a:gd name="T34" fmla="*/ 452438 w 1135"/>
              <a:gd name="T35" fmla="*/ 0 h 1094"/>
              <a:gd name="T36" fmla="*/ 377825 w 1135"/>
              <a:gd name="T37" fmla="*/ 11113 h 1094"/>
              <a:gd name="T38" fmla="*/ 311150 w 1135"/>
              <a:gd name="T39" fmla="*/ 30163 h 1094"/>
              <a:gd name="T40" fmla="*/ 252413 w 1135"/>
              <a:gd name="T41" fmla="*/ 58738 h 1094"/>
              <a:gd name="T42" fmla="*/ 200025 w 1135"/>
              <a:gd name="T43" fmla="*/ 93663 h 1094"/>
              <a:gd name="T44" fmla="*/ 134938 w 1135"/>
              <a:gd name="T45" fmla="*/ 149225 h 1094"/>
              <a:gd name="T46" fmla="*/ 77788 w 1135"/>
              <a:gd name="T47" fmla="*/ 227013 h 1094"/>
              <a:gd name="T48" fmla="*/ 42863 w 1135"/>
              <a:gd name="T49" fmla="*/ 287338 h 1094"/>
              <a:gd name="T50" fmla="*/ 31750 w 1135"/>
              <a:gd name="T51" fmla="*/ 311150 h 1094"/>
              <a:gd name="T52" fmla="*/ 15875 w 1135"/>
              <a:gd name="T53" fmla="*/ 369888 h 1094"/>
              <a:gd name="T54" fmla="*/ 0 w 1135"/>
              <a:gd name="T55" fmla="*/ 492125 h 1094"/>
              <a:gd name="T56" fmla="*/ 11113 w 1135"/>
              <a:gd name="T57" fmla="*/ 611188 h 1094"/>
              <a:gd name="T58" fmla="*/ 39688 w 1135"/>
              <a:gd name="T59" fmla="*/ 731838 h 1094"/>
              <a:gd name="T60" fmla="*/ 85725 w 1135"/>
              <a:gd name="T61" fmla="*/ 850900 h 1094"/>
              <a:gd name="T62" fmla="*/ 142875 w 1135"/>
              <a:gd name="T63" fmla="*/ 965200 h 1094"/>
              <a:gd name="T64" fmla="*/ 212725 w 1135"/>
              <a:gd name="T65" fmla="*/ 1076325 h 1094"/>
              <a:gd name="T66" fmla="*/ 288925 w 1135"/>
              <a:gd name="T67" fmla="*/ 1181100 h 1094"/>
              <a:gd name="T68" fmla="*/ 412750 w 1135"/>
              <a:gd name="T69" fmla="*/ 1323975 h 1094"/>
              <a:gd name="T70" fmla="*/ 568325 w 1135"/>
              <a:gd name="T71" fmla="*/ 1485900 h 1094"/>
              <a:gd name="T72" fmla="*/ 698500 w 1135"/>
              <a:gd name="T73" fmla="*/ 1603375 h 1094"/>
              <a:gd name="T74" fmla="*/ 787400 w 1135"/>
              <a:gd name="T75" fmla="*/ 1674813 h 1094"/>
              <a:gd name="T76" fmla="*/ 819150 w 1135"/>
              <a:gd name="T77" fmla="*/ 1697038 h 1094"/>
              <a:gd name="T78" fmla="*/ 863600 w 1135"/>
              <a:gd name="T79" fmla="*/ 1725613 h 1094"/>
              <a:gd name="T80" fmla="*/ 879475 w 1135"/>
              <a:gd name="T81" fmla="*/ 1730375 h 1094"/>
              <a:gd name="T82" fmla="*/ 890588 w 1135"/>
              <a:gd name="T83" fmla="*/ 1733550 h 1094"/>
              <a:gd name="T84" fmla="*/ 893763 w 1135"/>
              <a:gd name="T85" fmla="*/ 1736725 h 1094"/>
              <a:gd name="T86" fmla="*/ 901700 w 1135"/>
              <a:gd name="T87" fmla="*/ 1736725 h 1094"/>
              <a:gd name="T88" fmla="*/ 906463 w 1135"/>
              <a:gd name="T89" fmla="*/ 1736725 h 1094"/>
              <a:gd name="T90" fmla="*/ 906463 w 1135"/>
              <a:gd name="T91" fmla="*/ 1736725 h 1094"/>
              <a:gd name="T92" fmla="*/ 930275 w 1135"/>
              <a:gd name="T93" fmla="*/ 1730375 h 1094"/>
              <a:gd name="T94" fmla="*/ 938213 w 1135"/>
              <a:gd name="T95" fmla="*/ 1728788 h 1094"/>
              <a:gd name="T96" fmla="*/ 942975 w 1135"/>
              <a:gd name="T97" fmla="*/ 1725613 h 1094"/>
              <a:gd name="T98" fmla="*/ 974725 w 1135"/>
              <a:gd name="T99" fmla="*/ 1706563 h 1094"/>
              <a:gd name="T100" fmla="*/ 1016000 w 1135"/>
              <a:gd name="T101" fmla="*/ 1674813 h 1094"/>
              <a:gd name="T102" fmla="*/ 1103313 w 1135"/>
              <a:gd name="T103" fmla="*/ 1606550 h 1094"/>
              <a:gd name="T104" fmla="*/ 1233488 w 1135"/>
              <a:gd name="T105" fmla="*/ 1489075 h 1094"/>
              <a:gd name="T106" fmla="*/ 1392238 w 1135"/>
              <a:gd name="T107" fmla="*/ 1327150 h 1094"/>
              <a:gd name="T108" fmla="*/ 1512888 w 1135"/>
              <a:gd name="T109" fmla="*/ 1182688 h 1094"/>
              <a:gd name="T110" fmla="*/ 1589088 w 1135"/>
              <a:gd name="T111" fmla="*/ 1076325 h 1094"/>
              <a:gd name="T112" fmla="*/ 1658938 w 1135"/>
              <a:gd name="T113" fmla="*/ 968375 h 1094"/>
              <a:gd name="T114" fmla="*/ 1719263 w 1135"/>
              <a:gd name="T115" fmla="*/ 854075 h 1094"/>
              <a:gd name="T116" fmla="*/ 1765300 w 1135"/>
              <a:gd name="T117" fmla="*/ 733425 h 1094"/>
              <a:gd name="T118" fmla="*/ 1793875 w 1135"/>
              <a:gd name="T119" fmla="*/ 614363 h 1094"/>
              <a:gd name="T120" fmla="*/ 1801813 w 1135"/>
              <a:gd name="T121" fmla="*/ 492125 h 1094"/>
              <a:gd name="T122" fmla="*/ 1789113 w 1135"/>
              <a:gd name="T123" fmla="*/ 373063 h 1094"/>
              <a:gd name="T124" fmla="*/ 1770063 w 1135"/>
              <a:gd name="T125" fmla="*/ 311150 h 109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135"/>
              <a:gd name="T190" fmla="*/ 0 h 1094"/>
              <a:gd name="T191" fmla="*/ 1135 w 1135"/>
              <a:gd name="T192" fmla="*/ 1094 h 109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135" h="1094">
                <a:moveTo>
                  <a:pt x="1115" y="196"/>
                </a:moveTo>
                <a:lnTo>
                  <a:pt x="1115" y="196"/>
                </a:lnTo>
                <a:lnTo>
                  <a:pt x="1108" y="181"/>
                </a:lnTo>
                <a:lnTo>
                  <a:pt x="1100" y="164"/>
                </a:lnTo>
                <a:lnTo>
                  <a:pt x="1087" y="144"/>
                </a:lnTo>
                <a:lnTo>
                  <a:pt x="1072" y="121"/>
                </a:lnTo>
                <a:lnTo>
                  <a:pt x="1050" y="96"/>
                </a:lnTo>
                <a:lnTo>
                  <a:pt x="1025" y="72"/>
                </a:lnTo>
                <a:lnTo>
                  <a:pt x="1010" y="61"/>
                </a:lnTo>
                <a:lnTo>
                  <a:pt x="995" y="49"/>
                </a:lnTo>
                <a:lnTo>
                  <a:pt x="978" y="39"/>
                </a:lnTo>
                <a:lnTo>
                  <a:pt x="959" y="29"/>
                </a:lnTo>
                <a:lnTo>
                  <a:pt x="941" y="20"/>
                </a:lnTo>
                <a:lnTo>
                  <a:pt x="921" y="14"/>
                </a:lnTo>
                <a:lnTo>
                  <a:pt x="899" y="7"/>
                </a:lnTo>
                <a:lnTo>
                  <a:pt x="876" y="4"/>
                </a:lnTo>
                <a:lnTo>
                  <a:pt x="851" y="2"/>
                </a:lnTo>
                <a:lnTo>
                  <a:pt x="825" y="2"/>
                </a:lnTo>
                <a:lnTo>
                  <a:pt x="799" y="4"/>
                </a:lnTo>
                <a:lnTo>
                  <a:pt x="770" y="9"/>
                </a:lnTo>
                <a:lnTo>
                  <a:pt x="740" y="15"/>
                </a:lnTo>
                <a:lnTo>
                  <a:pt x="708" y="25"/>
                </a:lnTo>
                <a:lnTo>
                  <a:pt x="676" y="37"/>
                </a:lnTo>
                <a:lnTo>
                  <a:pt x="641" y="54"/>
                </a:lnTo>
                <a:lnTo>
                  <a:pt x="606" y="72"/>
                </a:lnTo>
                <a:lnTo>
                  <a:pt x="569" y="94"/>
                </a:lnTo>
                <a:lnTo>
                  <a:pt x="531" y="72"/>
                </a:lnTo>
                <a:lnTo>
                  <a:pt x="496" y="52"/>
                </a:lnTo>
                <a:lnTo>
                  <a:pt x="460" y="37"/>
                </a:lnTo>
                <a:lnTo>
                  <a:pt x="429" y="24"/>
                </a:lnTo>
                <a:lnTo>
                  <a:pt x="397" y="14"/>
                </a:lnTo>
                <a:lnTo>
                  <a:pt x="367" y="7"/>
                </a:lnTo>
                <a:lnTo>
                  <a:pt x="338" y="2"/>
                </a:lnTo>
                <a:lnTo>
                  <a:pt x="311" y="0"/>
                </a:lnTo>
                <a:lnTo>
                  <a:pt x="285" y="0"/>
                </a:lnTo>
                <a:lnTo>
                  <a:pt x="261" y="2"/>
                </a:lnTo>
                <a:lnTo>
                  <a:pt x="238" y="7"/>
                </a:lnTo>
                <a:lnTo>
                  <a:pt x="216" y="12"/>
                </a:lnTo>
                <a:lnTo>
                  <a:pt x="196" y="19"/>
                </a:lnTo>
                <a:lnTo>
                  <a:pt x="176" y="27"/>
                </a:lnTo>
                <a:lnTo>
                  <a:pt x="159" y="37"/>
                </a:lnTo>
                <a:lnTo>
                  <a:pt x="142" y="47"/>
                </a:lnTo>
                <a:lnTo>
                  <a:pt x="126" y="59"/>
                </a:lnTo>
                <a:lnTo>
                  <a:pt x="112" y="71"/>
                </a:lnTo>
                <a:lnTo>
                  <a:pt x="85" y="94"/>
                </a:lnTo>
                <a:lnTo>
                  <a:pt x="65" y="119"/>
                </a:lnTo>
                <a:lnTo>
                  <a:pt x="49" y="143"/>
                </a:lnTo>
                <a:lnTo>
                  <a:pt x="35" y="164"/>
                </a:lnTo>
                <a:lnTo>
                  <a:pt x="27" y="181"/>
                </a:lnTo>
                <a:lnTo>
                  <a:pt x="20" y="196"/>
                </a:lnTo>
                <a:lnTo>
                  <a:pt x="13" y="215"/>
                </a:lnTo>
                <a:lnTo>
                  <a:pt x="10" y="233"/>
                </a:lnTo>
                <a:lnTo>
                  <a:pt x="3" y="272"/>
                </a:lnTo>
                <a:lnTo>
                  <a:pt x="0" y="310"/>
                </a:lnTo>
                <a:lnTo>
                  <a:pt x="2" y="347"/>
                </a:lnTo>
                <a:lnTo>
                  <a:pt x="7" y="385"/>
                </a:lnTo>
                <a:lnTo>
                  <a:pt x="13" y="424"/>
                </a:lnTo>
                <a:lnTo>
                  <a:pt x="25" y="461"/>
                </a:lnTo>
                <a:lnTo>
                  <a:pt x="37" y="499"/>
                </a:lnTo>
                <a:lnTo>
                  <a:pt x="54" y="536"/>
                </a:lnTo>
                <a:lnTo>
                  <a:pt x="70" y="573"/>
                </a:lnTo>
                <a:lnTo>
                  <a:pt x="90" y="608"/>
                </a:lnTo>
                <a:lnTo>
                  <a:pt x="112" y="643"/>
                </a:lnTo>
                <a:lnTo>
                  <a:pt x="134" y="678"/>
                </a:lnTo>
                <a:lnTo>
                  <a:pt x="157" y="712"/>
                </a:lnTo>
                <a:lnTo>
                  <a:pt x="182" y="744"/>
                </a:lnTo>
                <a:lnTo>
                  <a:pt x="208" y="776"/>
                </a:lnTo>
                <a:lnTo>
                  <a:pt x="260" y="834"/>
                </a:lnTo>
                <a:lnTo>
                  <a:pt x="310" y="888"/>
                </a:lnTo>
                <a:lnTo>
                  <a:pt x="358" y="936"/>
                </a:lnTo>
                <a:lnTo>
                  <a:pt x="402" y="977"/>
                </a:lnTo>
                <a:lnTo>
                  <a:pt x="440" y="1010"/>
                </a:lnTo>
                <a:lnTo>
                  <a:pt x="470" y="1033"/>
                </a:lnTo>
                <a:lnTo>
                  <a:pt x="496" y="1055"/>
                </a:lnTo>
                <a:lnTo>
                  <a:pt x="516" y="1069"/>
                </a:lnTo>
                <a:lnTo>
                  <a:pt x="531" y="1080"/>
                </a:lnTo>
                <a:lnTo>
                  <a:pt x="544" y="1087"/>
                </a:lnTo>
                <a:lnTo>
                  <a:pt x="554" y="1090"/>
                </a:lnTo>
                <a:lnTo>
                  <a:pt x="561" y="1092"/>
                </a:lnTo>
                <a:lnTo>
                  <a:pt x="563" y="1094"/>
                </a:lnTo>
                <a:lnTo>
                  <a:pt x="568" y="1094"/>
                </a:lnTo>
                <a:lnTo>
                  <a:pt x="571" y="1094"/>
                </a:lnTo>
                <a:lnTo>
                  <a:pt x="578" y="1094"/>
                </a:lnTo>
                <a:lnTo>
                  <a:pt x="586" y="1090"/>
                </a:lnTo>
                <a:lnTo>
                  <a:pt x="591" y="1089"/>
                </a:lnTo>
                <a:lnTo>
                  <a:pt x="594" y="1087"/>
                </a:lnTo>
                <a:lnTo>
                  <a:pt x="614" y="1075"/>
                </a:lnTo>
                <a:lnTo>
                  <a:pt x="640" y="1055"/>
                </a:lnTo>
                <a:lnTo>
                  <a:pt x="666" y="1035"/>
                </a:lnTo>
                <a:lnTo>
                  <a:pt x="695" y="1012"/>
                </a:lnTo>
                <a:lnTo>
                  <a:pt x="733" y="978"/>
                </a:lnTo>
                <a:lnTo>
                  <a:pt x="777" y="938"/>
                </a:lnTo>
                <a:lnTo>
                  <a:pt x="825" y="889"/>
                </a:lnTo>
                <a:lnTo>
                  <a:pt x="877" y="836"/>
                </a:lnTo>
                <a:lnTo>
                  <a:pt x="928" y="777"/>
                </a:lnTo>
                <a:lnTo>
                  <a:pt x="953" y="745"/>
                </a:lnTo>
                <a:lnTo>
                  <a:pt x="978" y="712"/>
                </a:lnTo>
                <a:lnTo>
                  <a:pt x="1001" y="678"/>
                </a:lnTo>
                <a:lnTo>
                  <a:pt x="1025" y="645"/>
                </a:lnTo>
                <a:lnTo>
                  <a:pt x="1045" y="610"/>
                </a:lnTo>
                <a:lnTo>
                  <a:pt x="1065" y="573"/>
                </a:lnTo>
                <a:lnTo>
                  <a:pt x="1083" y="538"/>
                </a:lnTo>
                <a:lnTo>
                  <a:pt x="1098" y="501"/>
                </a:lnTo>
                <a:lnTo>
                  <a:pt x="1112" y="462"/>
                </a:lnTo>
                <a:lnTo>
                  <a:pt x="1122" y="426"/>
                </a:lnTo>
                <a:lnTo>
                  <a:pt x="1130" y="387"/>
                </a:lnTo>
                <a:lnTo>
                  <a:pt x="1133" y="349"/>
                </a:lnTo>
                <a:lnTo>
                  <a:pt x="1135" y="310"/>
                </a:lnTo>
                <a:lnTo>
                  <a:pt x="1132" y="273"/>
                </a:lnTo>
                <a:lnTo>
                  <a:pt x="1127" y="235"/>
                </a:lnTo>
                <a:lnTo>
                  <a:pt x="1122" y="216"/>
                </a:lnTo>
                <a:lnTo>
                  <a:pt x="1115" y="196"/>
                </a:lnTo>
                <a:close/>
              </a:path>
            </a:pathLst>
          </a:custGeom>
          <a:solidFill>
            <a:srgbClr val="F6A8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5"/>
          <p:cNvSpPr>
            <a:spLocks/>
          </p:cNvSpPr>
          <p:nvPr/>
        </p:nvSpPr>
        <p:spPr bwMode="auto">
          <a:xfrm>
            <a:off x="3702050" y="3852863"/>
            <a:ext cx="1801813" cy="1738312"/>
          </a:xfrm>
          <a:custGeom>
            <a:avLst/>
            <a:gdLst>
              <a:gd name="T0" fmla="*/ 1770063 w 1135"/>
              <a:gd name="T1" fmla="*/ 312737 h 1095"/>
              <a:gd name="T2" fmla="*/ 1746250 w 1135"/>
              <a:gd name="T3" fmla="*/ 263525 h 1095"/>
              <a:gd name="T4" fmla="*/ 1698625 w 1135"/>
              <a:gd name="T5" fmla="*/ 190500 h 1095"/>
              <a:gd name="T6" fmla="*/ 1624013 w 1135"/>
              <a:gd name="T7" fmla="*/ 114300 h 1095"/>
              <a:gd name="T8" fmla="*/ 1579563 w 1135"/>
              <a:gd name="T9" fmla="*/ 76200 h 1095"/>
              <a:gd name="T10" fmla="*/ 1522413 w 1135"/>
              <a:gd name="T11" fmla="*/ 44450 h 1095"/>
              <a:gd name="T12" fmla="*/ 1458913 w 1135"/>
              <a:gd name="T13" fmla="*/ 20637 h 1095"/>
              <a:gd name="T14" fmla="*/ 1390650 w 1135"/>
              <a:gd name="T15" fmla="*/ 4762 h 1095"/>
              <a:gd name="T16" fmla="*/ 1311275 w 1135"/>
              <a:gd name="T17" fmla="*/ 1587 h 1095"/>
              <a:gd name="T18" fmla="*/ 1220788 w 1135"/>
              <a:gd name="T19" fmla="*/ 12700 h 1095"/>
              <a:gd name="T20" fmla="*/ 1123950 w 1135"/>
              <a:gd name="T21" fmla="*/ 39687 h 1095"/>
              <a:gd name="T22" fmla="*/ 1017588 w 1135"/>
              <a:gd name="T23" fmla="*/ 84137 h 1095"/>
              <a:gd name="T24" fmla="*/ 901700 w 1135"/>
              <a:gd name="T25" fmla="*/ 150812 h 1095"/>
              <a:gd name="T26" fmla="*/ 842963 w 1135"/>
              <a:gd name="T27" fmla="*/ 114300 h 1095"/>
              <a:gd name="T28" fmla="*/ 731838 w 1135"/>
              <a:gd name="T29" fmla="*/ 58737 h 1095"/>
              <a:gd name="T30" fmla="*/ 630238 w 1135"/>
              <a:gd name="T31" fmla="*/ 23812 h 1095"/>
              <a:gd name="T32" fmla="*/ 536575 w 1135"/>
              <a:gd name="T33" fmla="*/ 4762 h 1095"/>
              <a:gd name="T34" fmla="*/ 452438 w 1135"/>
              <a:gd name="T35" fmla="*/ 0 h 1095"/>
              <a:gd name="T36" fmla="*/ 377825 w 1135"/>
              <a:gd name="T37" fmla="*/ 9525 h 1095"/>
              <a:gd name="T38" fmla="*/ 307975 w 1135"/>
              <a:gd name="T39" fmla="*/ 31750 h 1095"/>
              <a:gd name="T40" fmla="*/ 250825 w 1135"/>
              <a:gd name="T41" fmla="*/ 58737 h 1095"/>
              <a:gd name="T42" fmla="*/ 200025 w 1135"/>
              <a:gd name="T43" fmla="*/ 92075 h 1095"/>
              <a:gd name="T44" fmla="*/ 136525 w 1135"/>
              <a:gd name="T45" fmla="*/ 150812 h 1095"/>
              <a:gd name="T46" fmla="*/ 74613 w 1135"/>
              <a:gd name="T47" fmla="*/ 228600 h 1095"/>
              <a:gd name="T48" fmla="*/ 42863 w 1135"/>
              <a:gd name="T49" fmla="*/ 287337 h 1095"/>
              <a:gd name="T50" fmla="*/ 30163 w 1135"/>
              <a:gd name="T51" fmla="*/ 311150 h 1095"/>
              <a:gd name="T52" fmla="*/ 12700 w 1135"/>
              <a:gd name="T53" fmla="*/ 371475 h 1095"/>
              <a:gd name="T54" fmla="*/ 0 w 1135"/>
              <a:gd name="T55" fmla="*/ 492125 h 1095"/>
              <a:gd name="T56" fmla="*/ 7938 w 1135"/>
              <a:gd name="T57" fmla="*/ 614362 h 1095"/>
              <a:gd name="T58" fmla="*/ 38100 w 1135"/>
              <a:gd name="T59" fmla="*/ 733425 h 1095"/>
              <a:gd name="T60" fmla="*/ 82550 w 1135"/>
              <a:gd name="T61" fmla="*/ 850900 h 1095"/>
              <a:gd name="T62" fmla="*/ 144463 w 1135"/>
              <a:gd name="T63" fmla="*/ 966787 h 1095"/>
              <a:gd name="T64" fmla="*/ 212725 w 1135"/>
              <a:gd name="T65" fmla="*/ 1076325 h 1095"/>
              <a:gd name="T66" fmla="*/ 287338 w 1135"/>
              <a:gd name="T67" fmla="*/ 1182687 h 1095"/>
              <a:gd name="T68" fmla="*/ 409575 w 1135"/>
              <a:gd name="T69" fmla="*/ 1325562 h 1095"/>
              <a:gd name="T70" fmla="*/ 568325 w 1135"/>
              <a:gd name="T71" fmla="*/ 1485900 h 1095"/>
              <a:gd name="T72" fmla="*/ 698500 w 1135"/>
              <a:gd name="T73" fmla="*/ 1603375 h 1095"/>
              <a:gd name="T74" fmla="*/ 787400 w 1135"/>
              <a:gd name="T75" fmla="*/ 1674812 h 1095"/>
              <a:gd name="T76" fmla="*/ 815975 w 1135"/>
              <a:gd name="T77" fmla="*/ 1698625 h 1095"/>
              <a:gd name="T78" fmla="*/ 863600 w 1135"/>
              <a:gd name="T79" fmla="*/ 1725612 h 1095"/>
              <a:gd name="T80" fmla="*/ 879475 w 1135"/>
              <a:gd name="T81" fmla="*/ 1733550 h 1095"/>
              <a:gd name="T82" fmla="*/ 890588 w 1135"/>
              <a:gd name="T83" fmla="*/ 1735137 h 1095"/>
              <a:gd name="T84" fmla="*/ 890588 w 1135"/>
              <a:gd name="T85" fmla="*/ 1735137 h 1095"/>
              <a:gd name="T86" fmla="*/ 901700 w 1135"/>
              <a:gd name="T87" fmla="*/ 1738312 h 1095"/>
              <a:gd name="T88" fmla="*/ 903288 w 1135"/>
              <a:gd name="T89" fmla="*/ 1738312 h 1095"/>
              <a:gd name="T90" fmla="*/ 906463 w 1135"/>
              <a:gd name="T91" fmla="*/ 1738312 h 1095"/>
              <a:gd name="T92" fmla="*/ 927100 w 1135"/>
              <a:gd name="T93" fmla="*/ 1730375 h 1095"/>
              <a:gd name="T94" fmla="*/ 935038 w 1135"/>
              <a:gd name="T95" fmla="*/ 1727200 h 1095"/>
              <a:gd name="T96" fmla="*/ 941388 w 1135"/>
              <a:gd name="T97" fmla="*/ 1725612 h 1095"/>
              <a:gd name="T98" fmla="*/ 973138 w 1135"/>
              <a:gd name="T99" fmla="*/ 1706562 h 1095"/>
              <a:gd name="T100" fmla="*/ 1016000 w 1135"/>
              <a:gd name="T101" fmla="*/ 1676400 h 1095"/>
              <a:gd name="T102" fmla="*/ 1103313 w 1135"/>
              <a:gd name="T103" fmla="*/ 1604962 h 1095"/>
              <a:gd name="T104" fmla="*/ 1233488 w 1135"/>
              <a:gd name="T105" fmla="*/ 1489075 h 1095"/>
              <a:gd name="T106" fmla="*/ 1390650 w 1135"/>
              <a:gd name="T107" fmla="*/ 1325562 h 1095"/>
              <a:gd name="T108" fmla="*/ 1512888 w 1135"/>
              <a:gd name="T109" fmla="*/ 1182687 h 1095"/>
              <a:gd name="T110" fmla="*/ 1589088 w 1135"/>
              <a:gd name="T111" fmla="*/ 1079500 h 1095"/>
              <a:gd name="T112" fmla="*/ 1658938 w 1135"/>
              <a:gd name="T113" fmla="*/ 966787 h 1095"/>
              <a:gd name="T114" fmla="*/ 1717675 w 1135"/>
              <a:gd name="T115" fmla="*/ 852487 h 1095"/>
              <a:gd name="T116" fmla="*/ 1762125 w 1135"/>
              <a:gd name="T117" fmla="*/ 736600 h 1095"/>
              <a:gd name="T118" fmla="*/ 1792288 w 1135"/>
              <a:gd name="T119" fmla="*/ 614362 h 1095"/>
              <a:gd name="T120" fmla="*/ 1801813 w 1135"/>
              <a:gd name="T121" fmla="*/ 493712 h 1095"/>
              <a:gd name="T122" fmla="*/ 1785938 w 1135"/>
              <a:gd name="T123" fmla="*/ 371475 h 1095"/>
              <a:gd name="T124" fmla="*/ 1770063 w 1135"/>
              <a:gd name="T125" fmla="*/ 312737 h 109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135"/>
              <a:gd name="T190" fmla="*/ 0 h 1095"/>
              <a:gd name="T191" fmla="*/ 1135 w 1135"/>
              <a:gd name="T192" fmla="*/ 1095 h 109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135" h="1095">
                <a:moveTo>
                  <a:pt x="1115" y="197"/>
                </a:moveTo>
                <a:lnTo>
                  <a:pt x="1115" y="197"/>
                </a:lnTo>
                <a:lnTo>
                  <a:pt x="1109" y="182"/>
                </a:lnTo>
                <a:lnTo>
                  <a:pt x="1100" y="166"/>
                </a:lnTo>
                <a:lnTo>
                  <a:pt x="1087" y="144"/>
                </a:lnTo>
                <a:lnTo>
                  <a:pt x="1070" y="120"/>
                </a:lnTo>
                <a:lnTo>
                  <a:pt x="1050" y="97"/>
                </a:lnTo>
                <a:lnTo>
                  <a:pt x="1023" y="72"/>
                </a:lnTo>
                <a:lnTo>
                  <a:pt x="1010" y="60"/>
                </a:lnTo>
                <a:lnTo>
                  <a:pt x="995" y="48"/>
                </a:lnTo>
                <a:lnTo>
                  <a:pt x="978" y="38"/>
                </a:lnTo>
                <a:lnTo>
                  <a:pt x="959" y="28"/>
                </a:lnTo>
                <a:lnTo>
                  <a:pt x="939" y="20"/>
                </a:lnTo>
                <a:lnTo>
                  <a:pt x="919" y="13"/>
                </a:lnTo>
                <a:lnTo>
                  <a:pt x="898" y="8"/>
                </a:lnTo>
                <a:lnTo>
                  <a:pt x="876" y="3"/>
                </a:lnTo>
                <a:lnTo>
                  <a:pt x="851" y="1"/>
                </a:lnTo>
                <a:lnTo>
                  <a:pt x="826" y="1"/>
                </a:lnTo>
                <a:lnTo>
                  <a:pt x="797" y="3"/>
                </a:lnTo>
                <a:lnTo>
                  <a:pt x="769" y="8"/>
                </a:lnTo>
                <a:lnTo>
                  <a:pt x="740" y="15"/>
                </a:lnTo>
                <a:lnTo>
                  <a:pt x="708" y="25"/>
                </a:lnTo>
                <a:lnTo>
                  <a:pt x="675" y="38"/>
                </a:lnTo>
                <a:lnTo>
                  <a:pt x="641" y="53"/>
                </a:lnTo>
                <a:lnTo>
                  <a:pt x="606" y="72"/>
                </a:lnTo>
                <a:lnTo>
                  <a:pt x="568" y="95"/>
                </a:lnTo>
                <a:lnTo>
                  <a:pt x="531" y="72"/>
                </a:lnTo>
                <a:lnTo>
                  <a:pt x="496" y="53"/>
                </a:lnTo>
                <a:lnTo>
                  <a:pt x="461" y="37"/>
                </a:lnTo>
                <a:lnTo>
                  <a:pt x="427" y="25"/>
                </a:lnTo>
                <a:lnTo>
                  <a:pt x="397" y="15"/>
                </a:lnTo>
                <a:lnTo>
                  <a:pt x="367" y="6"/>
                </a:lnTo>
                <a:lnTo>
                  <a:pt x="338" y="3"/>
                </a:lnTo>
                <a:lnTo>
                  <a:pt x="310" y="0"/>
                </a:lnTo>
                <a:lnTo>
                  <a:pt x="285" y="0"/>
                </a:lnTo>
                <a:lnTo>
                  <a:pt x="260" y="3"/>
                </a:lnTo>
                <a:lnTo>
                  <a:pt x="238" y="6"/>
                </a:lnTo>
                <a:lnTo>
                  <a:pt x="216" y="11"/>
                </a:lnTo>
                <a:lnTo>
                  <a:pt x="194" y="20"/>
                </a:lnTo>
                <a:lnTo>
                  <a:pt x="176" y="28"/>
                </a:lnTo>
                <a:lnTo>
                  <a:pt x="158" y="37"/>
                </a:lnTo>
                <a:lnTo>
                  <a:pt x="141" y="47"/>
                </a:lnTo>
                <a:lnTo>
                  <a:pt x="126" y="58"/>
                </a:lnTo>
                <a:lnTo>
                  <a:pt x="111" y="70"/>
                </a:lnTo>
                <a:lnTo>
                  <a:pt x="86" y="95"/>
                </a:lnTo>
                <a:lnTo>
                  <a:pt x="64" y="120"/>
                </a:lnTo>
                <a:lnTo>
                  <a:pt x="47" y="144"/>
                </a:lnTo>
                <a:lnTo>
                  <a:pt x="35" y="164"/>
                </a:lnTo>
                <a:lnTo>
                  <a:pt x="27" y="181"/>
                </a:lnTo>
                <a:lnTo>
                  <a:pt x="19" y="196"/>
                </a:lnTo>
                <a:lnTo>
                  <a:pt x="14" y="214"/>
                </a:lnTo>
                <a:lnTo>
                  <a:pt x="8" y="234"/>
                </a:lnTo>
                <a:lnTo>
                  <a:pt x="2" y="271"/>
                </a:lnTo>
                <a:lnTo>
                  <a:pt x="0" y="310"/>
                </a:lnTo>
                <a:lnTo>
                  <a:pt x="2" y="348"/>
                </a:lnTo>
                <a:lnTo>
                  <a:pt x="5" y="387"/>
                </a:lnTo>
                <a:lnTo>
                  <a:pt x="14" y="423"/>
                </a:lnTo>
                <a:lnTo>
                  <a:pt x="24" y="462"/>
                </a:lnTo>
                <a:lnTo>
                  <a:pt x="37" y="499"/>
                </a:lnTo>
                <a:lnTo>
                  <a:pt x="52" y="536"/>
                </a:lnTo>
                <a:lnTo>
                  <a:pt x="70" y="572"/>
                </a:lnTo>
                <a:lnTo>
                  <a:pt x="91" y="609"/>
                </a:lnTo>
                <a:lnTo>
                  <a:pt x="111" y="644"/>
                </a:lnTo>
                <a:lnTo>
                  <a:pt x="134" y="678"/>
                </a:lnTo>
                <a:lnTo>
                  <a:pt x="158" y="711"/>
                </a:lnTo>
                <a:lnTo>
                  <a:pt x="181" y="745"/>
                </a:lnTo>
                <a:lnTo>
                  <a:pt x="208" y="775"/>
                </a:lnTo>
                <a:lnTo>
                  <a:pt x="258" y="835"/>
                </a:lnTo>
                <a:lnTo>
                  <a:pt x="310" y="889"/>
                </a:lnTo>
                <a:lnTo>
                  <a:pt x="358" y="936"/>
                </a:lnTo>
                <a:lnTo>
                  <a:pt x="402" y="978"/>
                </a:lnTo>
                <a:lnTo>
                  <a:pt x="440" y="1010"/>
                </a:lnTo>
                <a:lnTo>
                  <a:pt x="469" y="1035"/>
                </a:lnTo>
                <a:lnTo>
                  <a:pt x="496" y="1055"/>
                </a:lnTo>
                <a:lnTo>
                  <a:pt x="514" y="1070"/>
                </a:lnTo>
                <a:lnTo>
                  <a:pt x="531" y="1080"/>
                </a:lnTo>
                <a:lnTo>
                  <a:pt x="544" y="1087"/>
                </a:lnTo>
                <a:lnTo>
                  <a:pt x="554" y="1092"/>
                </a:lnTo>
                <a:lnTo>
                  <a:pt x="561" y="1093"/>
                </a:lnTo>
                <a:lnTo>
                  <a:pt x="568" y="1095"/>
                </a:lnTo>
                <a:lnTo>
                  <a:pt x="569" y="1095"/>
                </a:lnTo>
                <a:lnTo>
                  <a:pt x="571" y="1095"/>
                </a:lnTo>
                <a:lnTo>
                  <a:pt x="576" y="1093"/>
                </a:lnTo>
                <a:lnTo>
                  <a:pt x="584" y="1090"/>
                </a:lnTo>
                <a:lnTo>
                  <a:pt x="589" y="1088"/>
                </a:lnTo>
                <a:lnTo>
                  <a:pt x="593" y="1087"/>
                </a:lnTo>
                <a:lnTo>
                  <a:pt x="613" y="1075"/>
                </a:lnTo>
                <a:lnTo>
                  <a:pt x="640" y="1056"/>
                </a:lnTo>
                <a:lnTo>
                  <a:pt x="665" y="1035"/>
                </a:lnTo>
                <a:lnTo>
                  <a:pt x="695" y="1011"/>
                </a:lnTo>
                <a:lnTo>
                  <a:pt x="733" y="978"/>
                </a:lnTo>
                <a:lnTo>
                  <a:pt x="777" y="938"/>
                </a:lnTo>
                <a:lnTo>
                  <a:pt x="826" y="891"/>
                </a:lnTo>
                <a:lnTo>
                  <a:pt x="876" y="835"/>
                </a:lnTo>
                <a:lnTo>
                  <a:pt x="928" y="777"/>
                </a:lnTo>
                <a:lnTo>
                  <a:pt x="953" y="745"/>
                </a:lnTo>
                <a:lnTo>
                  <a:pt x="978" y="713"/>
                </a:lnTo>
                <a:lnTo>
                  <a:pt x="1001" y="680"/>
                </a:lnTo>
                <a:lnTo>
                  <a:pt x="1023" y="644"/>
                </a:lnTo>
                <a:lnTo>
                  <a:pt x="1045" y="609"/>
                </a:lnTo>
                <a:lnTo>
                  <a:pt x="1065" y="574"/>
                </a:lnTo>
                <a:lnTo>
                  <a:pt x="1082" y="537"/>
                </a:lnTo>
                <a:lnTo>
                  <a:pt x="1097" y="500"/>
                </a:lnTo>
                <a:lnTo>
                  <a:pt x="1110" y="464"/>
                </a:lnTo>
                <a:lnTo>
                  <a:pt x="1122" y="425"/>
                </a:lnTo>
                <a:lnTo>
                  <a:pt x="1129" y="387"/>
                </a:lnTo>
                <a:lnTo>
                  <a:pt x="1134" y="350"/>
                </a:lnTo>
                <a:lnTo>
                  <a:pt x="1135" y="311"/>
                </a:lnTo>
                <a:lnTo>
                  <a:pt x="1132" y="273"/>
                </a:lnTo>
                <a:lnTo>
                  <a:pt x="1125" y="234"/>
                </a:lnTo>
                <a:lnTo>
                  <a:pt x="1122" y="216"/>
                </a:lnTo>
                <a:lnTo>
                  <a:pt x="1115" y="197"/>
                </a:lnTo>
                <a:close/>
              </a:path>
            </a:pathLst>
          </a:custGeom>
          <a:solidFill>
            <a:srgbClr val="8B002C"/>
          </a:solidFill>
          <a:ln>
            <a:noFill/>
          </a:ln>
          <a:extLst>
            <a:ext uri="{91240B29-F687-4F45-9708-019B960494DF}">
              <a14:hiddenLine xmlns:a14="http://schemas.microsoft.com/office/drawing/2010/main" w="7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6"/>
          <p:cNvSpPr>
            <a:spLocks/>
          </p:cNvSpPr>
          <p:nvPr/>
        </p:nvSpPr>
        <p:spPr bwMode="auto">
          <a:xfrm>
            <a:off x="3709988" y="3975100"/>
            <a:ext cx="1801812" cy="1733550"/>
          </a:xfrm>
          <a:custGeom>
            <a:avLst/>
            <a:gdLst>
              <a:gd name="T0" fmla="*/ 1770062 w 1135"/>
              <a:gd name="T1" fmla="*/ 307975 h 1092"/>
              <a:gd name="T2" fmla="*/ 1746250 w 1135"/>
              <a:gd name="T3" fmla="*/ 257175 h 1092"/>
              <a:gd name="T4" fmla="*/ 1698625 w 1135"/>
              <a:gd name="T5" fmla="*/ 188913 h 1092"/>
              <a:gd name="T6" fmla="*/ 1627187 w 1135"/>
              <a:gd name="T7" fmla="*/ 107950 h 1092"/>
              <a:gd name="T8" fmla="*/ 1579562 w 1135"/>
              <a:gd name="T9" fmla="*/ 74613 h 1092"/>
              <a:gd name="T10" fmla="*/ 1524000 w 1135"/>
              <a:gd name="T11" fmla="*/ 42863 h 1092"/>
              <a:gd name="T12" fmla="*/ 1458912 w 1135"/>
              <a:gd name="T13" fmla="*/ 17463 h 1092"/>
              <a:gd name="T14" fmla="*/ 1390650 w 1135"/>
              <a:gd name="T15" fmla="*/ 1588 h 1092"/>
              <a:gd name="T16" fmla="*/ 1311275 w 1135"/>
              <a:gd name="T17" fmla="*/ 0 h 1092"/>
              <a:gd name="T18" fmla="*/ 1222375 w 1135"/>
              <a:gd name="T19" fmla="*/ 9525 h 1092"/>
              <a:gd name="T20" fmla="*/ 1123950 w 1135"/>
              <a:gd name="T21" fmla="*/ 36513 h 1092"/>
              <a:gd name="T22" fmla="*/ 1017587 w 1135"/>
              <a:gd name="T23" fmla="*/ 79375 h 1092"/>
              <a:gd name="T24" fmla="*/ 903287 w 1135"/>
              <a:gd name="T25" fmla="*/ 146050 h 1092"/>
              <a:gd name="T26" fmla="*/ 839787 w 1135"/>
              <a:gd name="T27" fmla="*/ 119063 h 1092"/>
              <a:gd name="T28" fmla="*/ 723900 w 1135"/>
              <a:gd name="T29" fmla="*/ 79375 h 1092"/>
              <a:gd name="T30" fmla="*/ 619125 w 1135"/>
              <a:gd name="T31" fmla="*/ 55563 h 1092"/>
              <a:gd name="T32" fmla="*/ 523875 w 1135"/>
              <a:gd name="T33" fmla="*/ 44450 h 1092"/>
              <a:gd name="T34" fmla="*/ 438150 w 1135"/>
              <a:gd name="T35" fmla="*/ 44450 h 1092"/>
              <a:gd name="T36" fmla="*/ 361950 w 1135"/>
              <a:gd name="T37" fmla="*/ 55563 h 1092"/>
              <a:gd name="T38" fmla="*/ 295275 w 1135"/>
              <a:gd name="T39" fmla="*/ 74613 h 1092"/>
              <a:gd name="T40" fmla="*/ 236537 w 1135"/>
              <a:gd name="T41" fmla="*/ 98425 h 1092"/>
              <a:gd name="T42" fmla="*/ 188912 w 1135"/>
              <a:gd name="T43" fmla="*/ 127000 h 1092"/>
              <a:gd name="T44" fmla="*/ 128587 w 1135"/>
              <a:gd name="T45" fmla="*/ 174625 h 1092"/>
              <a:gd name="T46" fmla="*/ 71437 w 1135"/>
              <a:gd name="T47" fmla="*/ 238125 h 1092"/>
              <a:gd name="T48" fmla="*/ 39687 w 1135"/>
              <a:gd name="T49" fmla="*/ 287338 h 1092"/>
              <a:gd name="T50" fmla="*/ 31750 w 1135"/>
              <a:gd name="T51" fmla="*/ 304800 h 1092"/>
              <a:gd name="T52" fmla="*/ 14287 w 1135"/>
              <a:gd name="T53" fmla="*/ 366713 h 1092"/>
              <a:gd name="T54" fmla="*/ 0 w 1135"/>
              <a:gd name="T55" fmla="*/ 485775 h 1092"/>
              <a:gd name="T56" fmla="*/ 11112 w 1135"/>
              <a:gd name="T57" fmla="*/ 608013 h 1092"/>
              <a:gd name="T58" fmla="*/ 38100 w 1135"/>
              <a:gd name="T59" fmla="*/ 728663 h 1092"/>
              <a:gd name="T60" fmla="*/ 85725 w 1135"/>
              <a:gd name="T61" fmla="*/ 847725 h 1092"/>
              <a:gd name="T62" fmla="*/ 144462 w 1135"/>
              <a:gd name="T63" fmla="*/ 962025 h 1092"/>
              <a:gd name="T64" fmla="*/ 212725 w 1135"/>
              <a:gd name="T65" fmla="*/ 1073150 h 1092"/>
              <a:gd name="T66" fmla="*/ 290512 w 1135"/>
              <a:gd name="T67" fmla="*/ 1177925 h 1092"/>
              <a:gd name="T68" fmla="*/ 409575 w 1135"/>
              <a:gd name="T69" fmla="*/ 1320800 h 1092"/>
              <a:gd name="T70" fmla="*/ 568325 w 1135"/>
              <a:gd name="T71" fmla="*/ 1482725 h 1092"/>
              <a:gd name="T72" fmla="*/ 698500 w 1135"/>
              <a:gd name="T73" fmla="*/ 1600200 h 1092"/>
              <a:gd name="T74" fmla="*/ 787400 w 1135"/>
              <a:gd name="T75" fmla="*/ 1668463 h 1092"/>
              <a:gd name="T76" fmla="*/ 815975 w 1135"/>
              <a:gd name="T77" fmla="*/ 1693863 h 1092"/>
              <a:gd name="T78" fmla="*/ 863600 w 1135"/>
              <a:gd name="T79" fmla="*/ 1722438 h 1092"/>
              <a:gd name="T80" fmla="*/ 879475 w 1135"/>
              <a:gd name="T81" fmla="*/ 1727200 h 1092"/>
              <a:gd name="T82" fmla="*/ 890587 w 1135"/>
              <a:gd name="T83" fmla="*/ 1730375 h 1092"/>
              <a:gd name="T84" fmla="*/ 893762 w 1135"/>
              <a:gd name="T85" fmla="*/ 1733550 h 1092"/>
              <a:gd name="T86" fmla="*/ 901700 w 1135"/>
              <a:gd name="T87" fmla="*/ 1733550 h 1092"/>
              <a:gd name="T88" fmla="*/ 903287 w 1135"/>
              <a:gd name="T89" fmla="*/ 1733550 h 1092"/>
              <a:gd name="T90" fmla="*/ 906462 w 1135"/>
              <a:gd name="T91" fmla="*/ 1733550 h 1092"/>
              <a:gd name="T92" fmla="*/ 927100 w 1135"/>
              <a:gd name="T93" fmla="*/ 1727200 h 1092"/>
              <a:gd name="T94" fmla="*/ 938212 w 1135"/>
              <a:gd name="T95" fmla="*/ 1725613 h 1092"/>
              <a:gd name="T96" fmla="*/ 941387 w 1135"/>
              <a:gd name="T97" fmla="*/ 1722438 h 1092"/>
              <a:gd name="T98" fmla="*/ 973137 w 1135"/>
              <a:gd name="T99" fmla="*/ 1703388 h 1092"/>
              <a:gd name="T100" fmla="*/ 1016000 w 1135"/>
              <a:gd name="T101" fmla="*/ 1671638 h 1092"/>
              <a:gd name="T102" fmla="*/ 1103312 w 1135"/>
              <a:gd name="T103" fmla="*/ 1600200 h 1092"/>
              <a:gd name="T104" fmla="*/ 1233487 w 1135"/>
              <a:gd name="T105" fmla="*/ 1482725 h 1092"/>
              <a:gd name="T106" fmla="*/ 1392237 w 1135"/>
              <a:gd name="T107" fmla="*/ 1323975 h 1092"/>
              <a:gd name="T108" fmla="*/ 1512887 w 1135"/>
              <a:gd name="T109" fmla="*/ 1179513 h 1092"/>
              <a:gd name="T110" fmla="*/ 1589087 w 1135"/>
              <a:gd name="T111" fmla="*/ 1073150 h 1092"/>
              <a:gd name="T112" fmla="*/ 1658937 w 1135"/>
              <a:gd name="T113" fmla="*/ 965200 h 1092"/>
              <a:gd name="T114" fmla="*/ 1717675 w 1135"/>
              <a:gd name="T115" fmla="*/ 847725 h 1092"/>
              <a:gd name="T116" fmla="*/ 1765300 w 1135"/>
              <a:gd name="T117" fmla="*/ 730250 h 1092"/>
              <a:gd name="T118" fmla="*/ 1792287 w 1135"/>
              <a:gd name="T119" fmla="*/ 611188 h 1092"/>
              <a:gd name="T120" fmla="*/ 1801812 w 1135"/>
              <a:gd name="T121" fmla="*/ 488950 h 1092"/>
              <a:gd name="T122" fmla="*/ 1789112 w 1135"/>
              <a:gd name="T123" fmla="*/ 369888 h 1092"/>
              <a:gd name="T124" fmla="*/ 1770062 w 1135"/>
              <a:gd name="T125" fmla="*/ 307975 h 109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135"/>
              <a:gd name="T190" fmla="*/ 0 h 1092"/>
              <a:gd name="T191" fmla="*/ 1135 w 1135"/>
              <a:gd name="T192" fmla="*/ 1092 h 109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135" h="1092">
                <a:moveTo>
                  <a:pt x="1115" y="194"/>
                </a:moveTo>
                <a:lnTo>
                  <a:pt x="1115" y="194"/>
                </a:lnTo>
                <a:lnTo>
                  <a:pt x="1109" y="179"/>
                </a:lnTo>
                <a:lnTo>
                  <a:pt x="1100" y="162"/>
                </a:lnTo>
                <a:lnTo>
                  <a:pt x="1087" y="142"/>
                </a:lnTo>
                <a:lnTo>
                  <a:pt x="1070" y="119"/>
                </a:lnTo>
                <a:lnTo>
                  <a:pt x="1050" y="94"/>
                </a:lnTo>
                <a:lnTo>
                  <a:pt x="1025" y="68"/>
                </a:lnTo>
                <a:lnTo>
                  <a:pt x="1010" y="57"/>
                </a:lnTo>
                <a:lnTo>
                  <a:pt x="995" y="47"/>
                </a:lnTo>
                <a:lnTo>
                  <a:pt x="978" y="37"/>
                </a:lnTo>
                <a:lnTo>
                  <a:pt x="960" y="27"/>
                </a:lnTo>
                <a:lnTo>
                  <a:pt x="941" y="18"/>
                </a:lnTo>
                <a:lnTo>
                  <a:pt x="919" y="11"/>
                </a:lnTo>
                <a:lnTo>
                  <a:pt x="898" y="5"/>
                </a:lnTo>
                <a:lnTo>
                  <a:pt x="876" y="1"/>
                </a:lnTo>
                <a:lnTo>
                  <a:pt x="851" y="0"/>
                </a:lnTo>
                <a:lnTo>
                  <a:pt x="826" y="0"/>
                </a:lnTo>
                <a:lnTo>
                  <a:pt x="799" y="1"/>
                </a:lnTo>
                <a:lnTo>
                  <a:pt x="770" y="6"/>
                </a:lnTo>
                <a:lnTo>
                  <a:pt x="740" y="13"/>
                </a:lnTo>
                <a:lnTo>
                  <a:pt x="708" y="23"/>
                </a:lnTo>
                <a:lnTo>
                  <a:pt x="677" y="35"/>
                </a:lnTo>
                <a:lnTo>
                  <a:pt x="641" y="50"/>
                </a:lnTo>
                <a:lnTo>
                  <a:pt x="606" y="70"/>
                </a:lnTo>
                <a:lnTo>
                  <a:pt x="569" y="92"/>
                </a:lnTo>
                <a:lnTo>
                  <a:pt x="529" y="75"/>
                </a:lnTo>
                <a:lnTo>
                  <a:pt x="492" y="62"/>
                </a:lnTo>
                <a:lnTo>
                  <a:pt x="456" y="50"/>
                </a:lnTo>
                <a:lnTo>
                  <a:pt x="422" y="42"/>
                </a:lnTo>
                <a:lnTo>
                  <a:pt x="390" y="35"/>
                </a:lnTo>
                <a:lnTo>
                  <a:pt x="358" y="30"/>
                </a:lnTo>
                <a:lnTo>
                  <a:pt x="330" y="28"/>
                </a:lnTo>
                <a:lnTo>
                  <a:pt x="302" y="27"/>
                </a:lnTo>
                <a:lnTo>
                  <a:pt x="276" y="28"/>
                </a:lnTo>
                <a:lnTo>
                  <a:pt x="251" y="30"/>
                </a:lnTo>
                <a:lnTo>
                  <a:pt x="228" y="35"/>
                </a:lnTo>
                <a:lnTo>
                  <a:pt x="206" y="40"/>
                </a:lnTo>
                <a:lnTo>
                  <a:pt x="186" y="47"/>
                </a:lnTo>
                <a:lnTo>
                  <a:pt x="168" y="53"/>
                </a:lnTo>
                <a:lnTo>
                  <a:pt x="149" y="62"/>
                </a:lnTo>
                <a:lnTo>
                  <a:pt x="134" y="70"/>
                </a:lnTo>
                <a:lnTo>
                  <a:pt x="119" y="80"/>
                </a:lnTo>
                <a:lnTo>
                  <a:pt x="104" y="90"/>
                </a:lnTo>
                <a:lnTo>
                  <a:pt x="81" y="110"/>
                </a:lnTo>
                <a:lnTo>
                  <a:pt x="60" y="130"/>
                </a:lnTo>
                <a:lnTo>
                  <a:pt x="45" y="150"/>
                </a:lnTo>
                <a:lnTo>
                  <a:pt x="34" y="167"/>
                </a:lnTo>
                <a:lnTo>
                  <a:pt x="25" y="181"/>
                </a:lnTo>
                <a:lnTo>
                  <a:pt x="20" y="192"/>
                </a:lnTo>
                <a:lnTo>
                  <a:pt x="14" y="212"/>
                </a:lnTo>
                <a:lnTo>
                  <a:pt x="9" y="231"/>
                </a:lnTo>
                <a:lnTo>
                  <a:pt x="3" y="269"/>
                </a:lnTo>
                <a:lnTo>
                  <a:pt x="0" y="306"/>
                </a:lnTo>
                <a:lnTo>
                  <a:pt x="2" y="345"/>
                </a:lnTo>
                <a:lnTo>
                  <a:pt x="7" y="383"/>
                </a:lnTo>
                <a:lnTo>
                  <a:pt x="14" y="422"/>
                </a:lnTo>
                <a:lnTo>
                  <a:pt x="24" y="459"/>
                </a:lnTo>
                <a:lnTo>
                  <a:pt x="37" y="497"/>
                </a:lnTo>
                <a:lnTo>
                  <a:pt x="54" y="534"/>
                </a:lnTo>
                <a:lnTo>
                  <a:pt x="70" y="571"/>
                </a:lnTo>
                <a:lnTo>
                  <a:pt x="91" y="606"/>
                </a:lnTo>
                <a:lnTo>
                  <a:pt x="111" y="641"/>
                </a:lnTo>
                <a:lnTo>
                  <a:pt x="134" y="676"/>
                </a:lnTo>
                <a:lnTo>
                  <a:pt x="158" y="710"/>
                </a:lnTo>
                <a:lnTo>
                  <a:pt x="183" y="742"/>
                </a:lnTo>
                <a:lnTo>
                  <a:pt x="208" y="773"/>
                </a:lnTo>
                <a:lnTo>
                  <a:pt x="258" y="832"/>
                </a:lnTo>
                <a:lnTo>
                  <a:pt x="310" y="886"/>
                </a:lnTo>
                <a:lnTo>
                  <a:pt x="358" y="934"/>
                </a:lnTo>
                <a:lnTo>
                  <a:pt x="402" y="974"/>
                </a:lnTo>
                <a:lnTo>
                  <a:pt x="440" y="1008"/>
                </a:lnTo>
                <a:lnTo>
                  <a:pt x="469" y="1031"/>
                </a:lnTo>
                <a:lnTo>
                  <a:pt x="496" y="1051"/>
                </a:lnTo>
                <a:lnTo>
                  <a:pt x="514" y="1067"/>
                </a:lnTo>
                <a:lnTo>
                  <a:pt x="531" y="1077"/>
                </a:lnTo>
                <a:lnTo>
                  <a:pt x="544" y="1085"/>
                </a:lnTo>
                <a:lnTo>
                  <a:pt x="554" y="1088"/>
                </a:lnTo>
                <a:lnTo>
                  <a:pt x="561" y="1090"/>
                </a:lnTo>
                <a:lnTo>
                  <a:pt x="563" y="1092"/>
                </a:lnTo>
                <a:lnTo>
                  <a:pt x="568" y="1092"/>
                </a:lnTo>
                <a:lnTo>
                  <a:pt x="569" y="1092"/>
                </a:lnTo>
                <a:lnTo>
                  <a:pt x="571" y="1092"/>
                </a:lnTo>
                <a:lnTo>
                  <a:pt x="578" y="1090"/>
                </a:lnTo>
                <a:lnTo>
                  <a:pt x="584" y="1088"/>
                </a:lnTo>
                <a:lnTo>
                  <a:pt x="591" y="1087"/>
                </a:lnTo>
                <a:lnTo>
                  <a:pt x="593" y="1085"/>
                </a:lnTo>
                <a:lnTo>
                  <a:pt x="613" y="1073"/>
                </a:lnTo>
                <a:lnTo>
                  <a:pt x="640" y="1053"/>
                </a:lnTo>
                <a:lnTo>
                  <a:pt x="667" y="1033"/>
                </a:lnTo>
                <a:lnTo>
                  <a:pt x="695" y="1008"/>
                </a:lnTo>
                <a:lnTo>
                  <a:pt x="733" y="976"/>
                </a:lnTo>
                <a:lnTo>
                  <a:pt x="777" y="934"/>
                </a:lnTo>
                <a:lnTo>
                  <a:pt x="826" y="887"/>
                </a:lnTo>
                <a:lnTo>
                  <a:pt x="877" y="834"/>
                </a:lnTo>
                <a:lnTo>
                  <a:pt x="928" y="773"/>
                </a:lnTo>
                <a:lnTo>
                  <a:pt x="953" y="743"/>
                </a:lnTo>
                <a:lnTo>
                  <a:pt x="978" y="710"/>
                </a:lnTo>
                <a:lnTo>
                  <a:pt x="1001" y="676"/>
                </a:lnTo>
                <a:lnTo>
                  <a:pt x="1025" y="643"/>
                </a:lnTo>
                <a:lnTo>
                  <a:pt x="1045" y="608"/>
                </a:lnTo>
                <a:lnTo>
                  <a:pt x="1065" y="571"/>
                </a:lnTo>
                <a:lnTo>
                  <a:pt x="1082" y="534"/>
                </a:lnTo>
                <a:lnTo>
                  <a:pt x="1098" y="497"/>
                </a:lnTo>
                <a:lnTo>
                  <a:pt x="1112" y="460"/>
                </a:lnTo>
                <a:lnTo>
                  <a:pt x="1122" y="422"/>
                </a:lnTo>
                <a:lnTo>
                  <a:pt x="1129" y="385"/>
                </a:lnTo>
                <a:lnTo>
                  <a:pt x="1134" y="346"/>
                </a:lnTo>
                <a:lnTo>
                  <a:pt x="1135" y="308"/>
                </a:lnTo>
                <a:lnTo>
                  <a:pt x="1132" y="269"/>
                </a:lnTo>
                <a:lnTo>
                  <a:pt x="1127" y="233"/>
                </a:lnTo>
                <a:lnTo>
                  <a:pt x="1122" y="212"/>
                </a:lnTo>
                <a:lnTo>
                  <a:pt x="1115" y="194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7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Rectangle 38"/>
          <p:cNvSpPr>
            <a:spLocks noChangeArrowheads="1"/>
          </p:cNvSpPr>
          <p:nvPr/>
        </p:nvSpPr>
        <p:spPr bwMode="auto">
          <a:xfrm>
            <a:off x="4265613" y="3976688"/>
            <a:ext cx="72072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900">
                <a:solidFill>
                  <a:srgbClr val="FFFFFF"/>
                </a:solidFill>
                <a:latin typeface="Arial Rounded MT Bold" panose="020F0704030504030204" pitchFamily="34" charset="0"/>
              </a:rPr>
              <a:t>?</a:t>
            </a:r>
            <a:endParaRPr lang="en-US" altLang="en-US" sz="1800"/>
          </a:p>
        </p:txBody>
      </p:sp>
      <p:sp>
        <p:nvSpPr>
          <p:cNvPr id="9231" name="Rectangle 39"/>
          <p:cNvSpPr>
            <a:spLocks noChangeArrowheads="1"/>
          </p:cNvSpPr>
          <p:nvPr/>
        </p:nvSpPr>
        <p:spPr bwMode="auto">
          <a:xfrm>
            <a:off x="6700838" y="3981450"/>
            <a:ext cx="72072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900">
                <a:solidFill>
                  <a:srgbClr val="FFFFFF"/>
                </a:solidFill>
                <a:latin typeface="Arial Rounded MT Bold" panose="020F0704030504030204" pitchFamily="34" charset="0"/>
              </a:rPr>
              <a:t>?</a:t>
            </a:r>
            <a:endParaRPr lang="en-US" altLang="en-US" sz="1800"/>
          </a:p>
        </p:txBody>
      </p:sp>
      <p:sp>
        <p:nvSpPr>
          <p:cNvPr id="9232" name="Rectangle 40"/>
          <p:cNvSpPr>
            <a:spLocks noChangeArrowheads="1"/>
          </p:cNvSpPr>
          <p:nvPr/>
        </p:nvSpPr>
        <p:spPr bwMode="auto">
          <a:xfrm>
            <a:off x="1789113" y="3894138"/>
            <a:ext cx="72072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900">
                <a:solidFill>
                  <a:srgbClr val="FFFFFF"/>
                </a:solidFill>
                <a:latin typeface="Arial Rounded MT Bold" panose="020F0704030504030204" pitchFamily="34" charset="0"/>
              </a:rPr>
              <a:t>?</a:t>
            </a:r>
            <a:endParaRPr lang="en-US" altLang="en-US" sz="1800"/>
          </a:p>
        </p:txBody>
      </p:sp>
      <p:sp>
        <p:nvSpPr>
          <p:cNvPr id="9233" name="Rectangle 41"/>
          <p:cNvSpPr>
            <a:spLocks noChangeArrowheads="1"/>
          </p:cNvSpPr>
          <p:nvPr/>
        </p:nvSpPr>
        <p:spPr bwMode="auto">
          <a:xfrm>
            <a:off x="1770063" y="1381125"/>
            <a:ext cx="72072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900">
                <a:solidFill>
                  <a:srgbClr val="FFFFFF"/>
                </a:solidFill>
                <a:latin typeface="Arial Rounded MT Bold" panose="020F0704030504030204" pitchFamily="34" charset="0"/>
              </a:rPr>
              <a:t>?</a:t>
            </a:r>
            <a:endParaRPr lang="en-US" altLang="en-US" sz="1800"/>
          </a:p>
        </p:txBody>
      </p:sp>
      <p:sp>
        <p:nvSpPr>
          <p:cNvPr id="9234" name="Rectangle 42"/>
          <p:cNvSpPr>
            <a:spLocks noChangeArrowheads="1"/>
          </p:cNvSpPr>
          <p:nvPr/>
        </p:nvSpPr>
        <p:spPr bwMode="auto">
          <a:xfrm>
            <a:off x="6657975" y="1425575"/>
            <a:ext cx="72072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900">
                <a:solidFill>
                  <a:srgbClr val="FFFFFF"/>
                </a:solidFill>
                <a:latin typeface="Arial Rounded MT Bold" panose="020F0704030504030204" pitchFamily="34" charset="0"/>
              </a:rPr>
              <a:t>?</a:t>
            </a:r>
            <a:endParaRPr lang="en-US" altLang="en-US" sz="1800"/>
          </a:p>
        </p:txBody>
      </p:sp>
      <p:sp>
        <p:nvSpPr>
          <p:cNvPr id="9235" name="Text Box 83"/>
          <p:cNvSpPr txBox="1">
            <a:spLocks noChangeArrowheads="1"/>
          </p:cNvSpPr>
          <p:nvPr/>
        </p:nvSpPr>
        <p:spPr bwMode="auto">
          <a:xfrm>
            <a:off x="3708400" y="1741488"/>
            <a:ext cx="1708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 Rounded MT Bold" panose="020F0704030504030204" pitchFamily="34" charset="0"/>
              </a:rPr>
              <a:t>VALENTINES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 Rounded MT Bold" panose="020F0704030504030204" pitchFamily="34" charset="0"/>
              </a:rPr>
              <a:t>MESSAGE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172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PGothic</vt:lpstr>
      <vt:lpstr>Arial Rounded MT Bold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Valentines Template</dc:title>
  <dc:creator>Presentation Magazine</dc:creator>
  <cp:lastModifiedBy>Jonty Pearce</cp:lastModifiedBy>
  <cp:revision>35</cp:revision>
  <dcterms:created xsi:type="dcterms:W3CDTF">2009-12-07T10:58:36Z</dcterms:created>
  <dcterms:modified xsi:type="dcterms:W3CDTF">2015-02-22T11:12:58Z</dcterms:modified>
</cp:coreProperties>
</file>